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73"/>
  </p:notesMasterIdLst>
  <p:handoutMasterIdLst>
    <p:handoutMasterId r:id="rId74"/>
  </p:handoutMasterIdLst>
  <p:sldIdLst>
    <p:sldId id="1490" r:id="rId2"/>
    <p:sldId id="267" r:id="rId3"/>
    <p:sldId id="1504" r:id="rId4"/>
    <p:sldId id="1505" r:id="rId5"/>
    <p:sldId id="1544" r:id="rId6"/>
    <p:sldId id="1503" r:id="rId7"/>
    <p:sldId id="1502" r:id="rId8"/>
    <p:sldId id="1509" r:id="rId9"/>
    <p:sldId id="1507" r:id="rId10"/>
    <p:sldId id="1506" r:id="rId11"/>
    <p:sldId id="1460" r:id="rId12"/>
    <p:sldId id="1512" r:id="rId13"/>
    <p:sldId id="1511" r:id="rId14"/>
    <p:sldId id="1510" r:id="rId15"/>
    <p:sldId id="1513" r:id="rId16"/>
    <p:sldId id="265" r:id="rId17"/>
    <p:sldId id="1431" r:id="rId18"/>
    <p:sldId id="1430" r:id="rId19"/>
    <p:sldId id="1429" r:id="rId20"/>
    <p:sldId id="1428" r:id="rId21"/>
    <p:sldId id="669" r:id="rId22"/>
    <p:sldId id="1476" r:id="rId23"/>
    <p:sldId id="1494" r:id="rId24"/>
    <p:sldId id="258" r:id="rId25"/>
    <p:sldId id="1537" r:id="rId26"/>
    <p:sldId id="1536" r:id="rId27"/>
    <p:sldId id="1514" r:id="rId28"/>
    <p:sldId id="1516" r:id="rId29"/>
    <p:sldId id="291" r:id="rId30"/>
    <p:sldId id="1519" r:id="rId31"/>
    <p:sldId id="1518" r:id="rId32"/>
    <p:sldId id="1517" r:id="rId33"/>
    <p:sldId id="1543" r:id="rId34"/>
    <p:sldId id="1484" r:id="rId35"/>
    <p:sldId id="1495" r:id="rId36"/>
    <p:sldId id="1524" r:id="rId37"/>
    <p:sldId id="1523" r:id="rId38"/>
    <p:sldId id="1522" r:id="rId39"/>
    <p:sldId id="1521" r:id="rId40"/>
    <p:sldId id="1520" r:id="rId41"/>
    <p:sldId id="1478" r:id="rId42"/>
    <p:sldId id="1498" r:id="rId43"/>
    <p:sldId id="1526" r:id="rId44"/>
    <p:sldId id="1525" r:id="rId45"/>
    <p:sldId id="300" r:id="rId46"/>
    <p:sldId id="1529" r:id="rId47"/>
    <p:sldId id="1528" r:id="rId48"/>
    <p:sldId id="1527" r:id="rId49"/>
    <p:sldId id="541" r:id="rId50"/>
    <p:sldId id="1491" r:id="rId51"/>
    <p:sldId id="1492" r:id="rId52"/>
    <p:sldId id="1530" r:id="rId53"/>
    <p:sldId id="1493" r:id="rId54"/>
    <p:sldId id="1496" r:id="rId55"/>
    <p:sldId id="1499" r:id="rId56"/>
    <p:sldId id="1538" r:id="rId57"/>
    <p:sldId id="1539" r:id="rId58"/>
    <p:sldId id="1540" r:id="rId59"/>
    <p:sldId id="1542" r:id="rId60"/>
    <p:sldId id="1541" r:id="rId61"/>
    <p:sldId id="1497" r:id="rId62"/>
    <p:sldId id="1501" r:id="rId63"/>
    <p:sldId id="1535" r:id="rId64"/>
    <p:sldId id="1482" r:id="rId65"/>
    <p:sldId id="1483" r:id="rId66"/>
    <p:sldId id="1500" r:id="rId67"/>
    <p:sldId id="552" r:id="rId68"/>
    <p:sldId id="257" r:id="rId69"/>
    <p:sldId id="1531" r:id="rId70"/>
    <p:sldId id="1479" r:id="rId71"/>
    <p:sldId id="1481" r:id="rId7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091B3"/>
    <a:srgbClr val="132B4E"/>
    <a:srgbClr val="90919C"/>
    <a:srgbClr val="B0B8C9"/>
    <a:srgbClr val="F6A704"/>
    <a:srgbClr val="F8971D"/>
    <a:srgbClr val="EF41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959868-42B1-4263-8653-C3554C2A57DD}" v="133" dt="2025-09-17T14:36:33.82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68" autoAdjust="0"/>
    <p:restoredTop sz="94674"/>
  </p:normalViewPr>
  <p:slideViewPr>
    <p:cSldViewPr snapToGrid="0" snapToObjects="1">
      <p:cViewPr varScale="1">
        <p:scale>
          <a:sx n="117" d="100"/>
          <a:sy n="117" d="100"/>
        </p:scale>
        <p:origin x="282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21" d="100"/>
          <a:sy n="121" d="100"/>
        </p:scale>
        <p:origin x="5072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handoutMaster" Target="handoutMasters/handoutMaster1.xml"/><Relationship Id="rId79" Type="http://schemas.microsoft.com/office/2016/11/relationships/changesInfo" Target="changesInfos/changesInfo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m, Hyun-Tae" userId="40806e1d-71fa-4a3f-8de7-d7a8582d11ba" providerId="ADAL" clId="{7B959868-42B1-4263-8653-C3554C2A57DD}"/>
    <pc:docChg chg="undo custSel addSld delSld modSld sldOrd">
      <pc:chgData name="Kim, Hyun-Tae" userId="40806e1d-71fa-4a3f-8de7-d7a8582d11ba" providerId="ADAL" clId="{7B959868-42B1-4263-8653-C3554C2A57DD}" dt="2025-09-17T14:36:33.823" v="3234"/>
      <pc:docMkLst>
        <pc:docMk/>
      </pc:docMkLst>
      <pc:sldChg chg="del">
        <pc:chgData name="Kim, Hyun-Tae" userId="40806e1d-71fa-4a3f-8de7-d7a8582d11ba" providerId="ADAL" clId="{7B959868-42B1-4263-8653-C3554C2A57DD}" dt="2025-09-17T13:10:06.519" v="398" actId="47"/>
        <pc:sldMkLst>
          <pc:docMk/>
          <pc:sldMk cId="359977735" sldId="262"/>
        </pc:sldMkLst>
      </pc:sldChg>
      <pc:sldChg chg="modSp mod">
        <pc:chgData name="Kim, Hyun-Tae" userId="40806e1d-71fa-4a3f-8de7-d7a8582d11ba" providerId="ADAL" clId="{7B959868-42B1-4263-8653-C3554C2A57DD}" dt="2025-09-17T14:17:26.174" v="2894" actId="20577"/>
        <pc:sldMkLst>
          <pc:docMk/>
          <pc:sldMk cId="3588444875" sldId="267"/>
        </pc:sldMkLst>
        <pc:spChg chg="mod">
          <ac:chgData name="Kim, Hyun-Tae" userId="40806e1d-71fa-4a3f-8de7-d7a8582d11ba" providerId="ADAL" clId="{7B959868-42B1-4263-8653-C3554C2A57DD}" dt="2025-09-17T14:17:26.174" v="2894" actId="20577"/>
          <ac:spMkLst>
            <pc:docMk/>
            <pc:sldMk cId="3588444875" sldId="267"/>
            <ac:spMk id="2" creationId="{518C8826-D9EC-13D4-1270-354EB7B87654}"/>
          </ac:spMkLst>
        </pc:spChg>
      </pc:sldChg>
      <pc:sldChg chg="addSp modSp mod">
        <pc:chgData name="Kim, Hyun-Tae" userId="40806e1d-71fa-4a3f-8de7-d7a8582d11ba" providerId="ADAL" clId="{7B959868-42B1-4263-8653-C3554C2A57DD}" dt="2025-09-17T14:31:43.143" v="3021" actId="20577"/>
        <pc:sldMkLst>
          <pc:docMk/>
          <pc:sldMk cId="3520693175" sldId="300"/>
        </pc:sldMkLst>
        <pc:spChg chg="mod">
          <ac:chgData name="Kim, Hyun-Tae" userId="40806e1d-71fa-4a3f-8de7-d7a8582d11ba" providerId="ADAL" clId="{7B959868-42B1-4263-8653-C3554C2A57DD}" dt="2025-09-17T14:31:43.143" v="3021" actId="20577"/>
          <ac:spMkLst>
            <pc:docMk/>
            <pc:sldMk cId="3520693175" sldId="300"/>
            <ac:spMk id="2" creationId="{15606AEF-5AD8-6077-F7D4-DC094683442C}"/>
          </ac:spMkLst>
        </pc:spChg>
        <pc:spChg chg="add mod">
          <ac:chgData name="Kim, Hyun-Tae" userId="40806e1d-71fa-4a3f-8de7-d7a8582d11ba" providerId="ADAL" clId="{7B959868-42B1-4263-8653-C3554C2A57DD}" dt="2025-09-17T13:32:49.420" v="1603"/>
          <ac:spMkLst>
            <pc:docMk/>
            <pc:sldMk cId="3520693175" sldId="300"/>
            <ac:spMk id="7" creationId="{DDF66213-BB0D-1CA8-1098-F537851CF392}"/>
          </ac:spMkLst>
        </pc:spChg>
        <pc:spChg chg="add mod">
          <ac:chgData name="Kim, Hyun-Tae" userId="40806e1d-71fa-4a3f-8de7-d7a8582d11ba" providerId="ADAL" clId="{7B959868-42B1-4263-8653-C3554C2A57DD}" dt="2025-09-17T13:32:49.420" v="1603"/>
          <ac:spMkLst>
            <pc:docMk/>
            <pc:sldMk cId="3520693175" sldId="300"/>
            <ac:spMk id="8" creationId="{A2445E6C-557D-9773-8AED-F9065BD8CCF3}"/>
          </ac:spMkLst>
        </pc:spChg>
        <pc:spChg chg="add mod">
          <ac:chgData name="Kim, Hyun-Tae" userId="40806e1d-71fa-4a3f-8de7-d7a8582d11ba" providerId="ADAL" clId="{7B959868-42B1-4263-8653-C3554C2A57DD}" dt="2025-09-17T13:32:49.420" v="1603"/>
          <ac:spMkLst>
            <pc:docMk/>
            <pc:sldMk cId="3520693175" sldId="300"/>
            <ac:spMk id="9" creationId="{7595758C-B023-079E-B077-D66CC2508780}"/>
          </ac:spMkLst>
        </pc:spChg>
        <pc:spChg chg="add mod">
          <ac:chgData name="Kim, Hyun-Tae" userId="40806e1d-71fa-4a3f-8de7-d7a8582d11ba" providerId="ADAL" clId="{7B959868-42B1-4263-8653-C3554C2A57DD}" dt="2025-09-17T13:32:49.420" v="1603"/>
          <ac:spMkLst>
            <pc:docMk/>
            <pc:sldMk cId="3520693175" sldId="300"/>
            <ac:spMk id="10" creationId="{2D6EC09B-ED88-DFE0-C93B-E80245C35956}"/>
          </ac:spMkLst>
        </pc:spChg>
        <pc:spChg chg="add mod">
          <ac:chgData name="Kim, Hyun-Tae" userId="40806e1d-71fa-4a3f-8de7-d7a8582d11ba" providerId="ADAL" clId="{7B959868-42B1-4263-8653-C3554C2A57DD}" dt="2025-09-17T13:32:49.420" v="1603"/>
          <ac:spMkLst>
            <pc:docMk/>
            <pc:sldMk cId="3520693175" sldId="300"/>
            <ac:spMk id="12" creationId="{99E32CAB-D98F-185C-AFFC-0BBD8AF60501}"/>
          </ac:spMkLst>
        </pc:spChg>
        <pc:spChg chg="add mod">
          <ac:chgData name="Kim, Hyun-Tae" userId="40806e1d-71fa-4a3f-8de7-d7a8582d11ba" providerId="ADAL" clId="{7B959868-42B1-4263-8653-C3554C2A57DD}" dt="2025-09-17T13:32:49.420" v="1603"/>
          <ac:spMkLst>
            <pc:docMk/>
            <pc:sldMk cId="3520693175" sldId="300"/>
            <ac:spMk id="14" creationId="{57D08DB3-DED1-71F8-EC39-15F75CC30E02}"/>
          </ac:spMkLst>
        </pc:spChg>
        <pc:spChg chg="add mod">
          <ac:chgData name="Kim, Hyun-Tae" userId="40806e1d-71fa-4a3f-8de7-d7a8582d11ba" providerId="ADAL" clId="{7B959868-42B1-4263-8653-C3554C2A57DD}" dt="2025-09-17T13:32:49.420" v="1603"/>
          <ac:spMkLst>
            <pc:docMk/>
            <pc:sldMk cId="3520693175" sldId="300"/>
            <ac:spMk id="15" creationId="{F5497E34-3186-9CCD-875B-926CFC72E171}"/>
          </ac:spMkLst>
        </pc:spChg>
        <pc:spChg chg="add mod">
          <ac:chgData name="Kim, Hyun-Tae" userId="40806e1d-71fa-4a3f-8de7-d7a8582d11ba" providerId="ADAL" clId="{7B959868-42B1-4263-8653-C3554C2A57DD}" dt="2025-09-17T13:33:28.943" v="1641" actId="1037"/>
          <ac:spMkLst>
            <pc:docMk/>
            <pc:sldMk cId="3520693175" sldId="300"/>
            <ac:spMk id="16" creationId="{1D5BA0A8-12CC-DD25-CD40-834FE9A4494F}"/>
          </ac:spMkLst>
        </pc:spChg>
        <pc:spChg chg="add mod">
          <ac:chgData name="Kim, Hyun-Tae" userId="40806e1d-71fa-4a3f-8de7-d7a8582d11ba" providerId="ADAL" clId="{7B959868-42B1-4263-8653-C3554C2A57DD}" dt="2025-09-17T13:33:36.963" v="1693" actId="1037"/>
          <ac:spMkLst>
            <pc:docMk/>
            <pc:sldMk cId="3520693175" sldId="300"/>
            <ac:spMk id="17" creationId="{B33CC550-3F0A-4AAC-053A-05A9843B10CF}"/>
          </ac:spMkLst>
        </pc:spChg>
        <pc:spChg chg="add mod">
          <ac:chgData name="Kim, Hyun-Tae" userId="40806e1d-71fa-4a3f-8de7-d7a8582d11ba" providerId="ADAL" clId="{7B959868-42B1-4263-8653-C3554C2A57DD}" dt="2025-09-17T14:31:16.372" v="3012"/>
          <ac:spMkLst>
            <pc:docMk/>
            <pc:sldMk cId="3520693175" sldId="300"/>
            <ac:spMk id="18" creationId="{0CB2F0DC-7402-F8BA-F2BE-252B620AB0E6}"/>
          </ac:spMkLst>
        </pc:spChg>
      </pc:sldChg>
      <pc:sldChg chg="modSp mod">
        <pc:chgData name="Kim, Hyun-Tae" userId="40806e1d-71fa-4a3f-8de7-d7a8582d11ba" providerId="ADAL" clId="{7B959868-42B1-4263-8653-C3554C2A57DD}" dt="2025-09-17T14:33:33.404" v="3129" actId="1038"/>
        <pc:sldMkLst>
          <pc:docMk/>
          <pc:sldMk cId="612545657" sldId="541"/>
        </pc:sldMkLst>
        <pc:spChg chg="mod">
          <ac:chgData name="Kim, Hyun-Tae" userId="40806e1d-71fa-4a3f-8de7-d7a8582d11ba" providerId="ADAL" clId="{7B959868-42B1-4263-8653-C3554C2A57DD}" dt="2025-09-17T14:33:03.961" v="3087" actId="14100"/>
          <ac:spMkLst>
            <pc:docMk/>
            <pc:sldMk cId="612545657" sldId="541"/>
            <ac:spMk id="2" creationId="{EBBB69A9-0471-4D7B-A716-03023E208582}"/>
          </ac:spMkLst>
        </pc:spChg>
        <pc:picChg chg="mod">
          <ac:chgData name="Kim, Hyun-Tae" userId="40806e1d-71fa-4a3f-8de7-d7a8582d11ba" providerId="ADAL" clId="{7B959868-42B1-4263-8653-C3554C2A57DD}" dt="2025-09-17T14:33:33.404" v="3129" actId="1038"/>
          <ac:picMkLst>
            <pc:docMk/>
            <pc:sldMk cId="612545657" sldId="541"/>
            <ac:picMk id="6" creationId="{F0F697A6-BFEE-47F5-6723-893B802F3A2D}"/>
          </ac:picMkLst>
        </pc:picChg>
      </pc:sldChg>
      <pc:sldChg chg="addSp delSp modSp mod">
        <pc:chgData name="Kim, Hyun-Tae" userId="40806e1d-71fa-4a3f-8de7-d7a8582d11ba" providerId="ADAL" clId="{7B959868-42B1-4263-8653-C3554C2A57DD}" dt="2025-09-17T14:23:53.192" v="2947"/>
        <pc:sldMkLst>
          <pc:docMk/>
          <pc:sldMk cId="2681208937" sldId="1460"/>
        </pc:sldMkLst>
        <pc:spChg chg="add mod">
          <ac:chgData name="Kim, Hyun-Tae" userId="40806e1d-71fa-4a3f-8de7-d7a8582d11ba" providerId="ADAL" clId="{7B959868-42B1-4263-8653-C3554C2A57DD}" dt="2025-09-17T14:23:53.192" v="2947"/>
          <ac:spMkLst>
            <pc:docMk/>
            <pc:sldMk cId="2681208937" sldId="1460"/>
            <ac:spMk id="7" creationId="{40347CA4-A03F-3014-C0D2-131C64ACBBF1}"/>
          </ac:spMkLst>
        </pc:spChg>
        <pc:spChg chg="add del">
          <ac:chgData name="Kim, Hyun-Tae" userId="40806e1d-71fa-4a3f-8de7-d7a8582d11ba" providerId="ADAL" clId="{7B959868-42B1-4263-8653-C3554C2A57DD}" dt="2025-09-17T10:34:36.124" v="43" actId="478"/>
          <ac:spMkLst>
            <pc:docMk/>
            <pc:sldMk cId="2681208937" sldId="1460"/>
            <ac:spMk id="8" creationId="{4DC57182-DA90-68DD-9A3F-D63E013756D4}"/>
          </ac:spMkLst>
        </pc:spChg>
        <pc:spChg chg="del mod">
          <ac:chgData name="Kim, Hyun-Tae" userId="40806e1d-71fa-4a3f-8de7-d7a8582d11ba" providerId="ADAL" clId="{7B959868-42B1-4263-8653-C3554C2A57DD}" dt="2025-09-17T14:23:52.957" v="2946" actId="478"/>
          <ac:spMkLst>
            <pc:docMk/>
            <pc:sldMk cId="2681208937" sldId="1460"/>
            <ac:spMk id="59" creationId="{98F745B2-8AAD-4868-80D0-E56D40D945DB}"/>
          </ac:spMkLst>
        </pc:spChg>
      </pc:sldChg>
      <pc:sldChg chg="addSp delSp modSp mod">
        <pc:chgData name="Kim, Hyun-Tae" userId="40806e1d-71fa-4a3f-8de7-d7a8582d11ba" providerId="ADAL" clId="{7B959868-42B1-4263-8653-C3554C2A57DD}" dt="2025-09-17T13:28:16.046" v="1219" actId="478"/>
        <pc:sldMkLst>
          <pc:docMk/>
          <pc:sldMk cId="3641192695" sldId="1478"/>
        </pc:sldMkLst>
        <pc:spChg chg="add del mod">
          <ac:chgData name="Kim, Hyun-Tae" userId="40806e1d-71fa-4a3f-8de7-d7a8582d11ba" providerId="ADAL" clId="{7B959868-42B1-4263-8653-C3554C2A57DD}" dt="2025-09-17T13:28:16.046" v="1219" actId="478"/>
          <ac:spMkLst>
            <pc:docMk/>
            <pc:sldMk cId="3641192695" sldId="1478"/>
            <ac:spMk id="2" creationId="{02B58264-7534-4ACC-6C7F-6D265A5AF68E}"/>
          </ac:spMkLst>
        </pc:spChg>
        <pc:spChg chg="add del">
          <ac:chgData name="Kim, Hyun-Tae" userId="40806e1d-71fa-4a3f-8de7-d7a8582d11ba" providerId="ADAL" clId="{7B959868-42B1-4263-8653-C3554C2A57DD}" dt="2025-09-17T13:28:11.876" v="1218" actId="11529"/>
          <ac:spMkLst>
            <pc:docMk/>
            <pc:sldMk cId="3641192695" sldId="1478"/>
            <ac:spMk id="6" creationId="{80C368F7-F11A-3A67-96A4-E00724E75F52}"/>
          </ac:spMkLst>
        </pc:spChg>
        <pc:picChg chg="mod modCrop">
          <ac:chgData name="Kim, Hyun-Tae" userId="40806e1d-71fa-4a3f-8de7-d7a8582d11ba" providerId="ADAL" clId="{7B959868-42B1-4263-8653-C3554C2A57DD}" dt="2025-09-17T10:40:55.707" v="372" actId="1076"/>
          <ac:picMkLst>
            <pc:docMk/>
            <pc:sldMk cId="3641192695" sldId="1478"/>
            <ac:picMk id="11" creationId="{D173F285-0327-E4CC-E9D3-66C431D87CE1}"/>
          </ac:picMkLst>
        </pc:picChg>
      </pc:sldChg>
      <pc:sldChg chg="addSp delSp modSp mod">
        <pc:chgData name="Kim, Hyun-Tae" userId="40806e1d-71fa-4a3f-8de7-d7a8582d11ba" providerId="ADAL" clId="{7B959868-42B1-4263-8653-C3554C2A57DD}" dt="2025-09-17T14:15:06.582" v="2860" actId="20577"/>
        <pc:sldMkLst>
          <pc:docMk/>
          <pc:sldMk cId="1274424403" sldId="1482"/>
        </pc:sldMkLst>
        <pc:spChg chg="del mod">
          <ac:chgData name="Kim, Hyun-Tae" userId="40806e1d-71fa-4a3f-8de7-d7a8582d11ba" providerId="ADAL" clId="{7B959868-42B1-4263-8653-C3554C2A57DD}" dt="2025-09-17T13:59:09.729" v="2154" actId="478"/>
          <ac:spMkLst>
            <pc:docMk/>
            <pc:sldMk cId="1274424403" sldId="1482"/>
            <ac:spMk id="2" creationId="{52834D4C-6AA6-3D62-6900-80CCFC32C8D8}"/>
          </ac:spMkLst>
        </pc:spChg>
        <pc:spChg chg="add mod">
          <ac:chgData name="Kim, Hyun-Tae" userId="40806e1d-71fa-4a3f-8de7-d7a8582d11ba" providerId="ADAL" clId="{7B959868-42B1-4263-8653-C3554C2A57DD}" dt="2025-09-17T14:15:06.582" v="2860" actId="20577"/>
          <ac:spMkLst>
            <pc:docMk/>
            <pc:sldMk cId="1274424403" sldId="1482"/>
            <ac:spMk id="6" creationId="{43C5B628-5DDC-CACD-FD4E-98B56DE270E8}"/>
          </ac:spMkLst>
        </pc:spChg>
      </pc:sldChg>
      <pc:sldChg chg="modSp mod">
        <pc:chgData name="Kim, Hyun-Tae" userId="40806e1d-71fa-4a3f-8de7-d7a8582d11ba" providerId="ADAL" clId="{7B959868-42B1-4263-8653-C3554C2A57DD}" dt="2025-09-17T14:13:50.193" v="2858" actId="20577"/>
        <pc:sldMkLst>
          <pc:docMk/>
          <pc:sldMk cId="2220269131" sldId="1483"/>
        </pc:sldMkLst>
        <pc:spChg chg="mod">
          <ac:chgData name="Kim, Hyun-Tae" userId="40806e1d-71fa-4a3f-8de7-d7a8582d11ba" providerId="ADAL" clId="{7B959868-42B1-4263-8653-C3554C2A57DD}" dt="2025-09-17T14:13:50.193" v="2858" actId="20577"/>
          <ac:spMkLst>
            <pc:docMk/>
            <pc:sldMk cId="2220269131" sldId="1483"/>
            <ac:spMk id="2" creationId="{4761162A-E12D-A336-CC8A-59EA043DEB6D}"/>
          </ac:spMkLst>
        </pc:spChg>
      </pc:sldChg>
      <pc:sldChg chg="addSp modSp mod">
        <pc:chgData name="Kim, Hyun-Tae" userId="40806e1d-71fa-4a3f-8de7-d7a8582d11ba" providerId="ADAL" clId="{7B959868-42B1-4263-8653-C3554C2A57DD}" dt="2025-09-17T13:38:44.143" v="1793" actId="12"/>
        <pc:sldMkLst>
          <pc:docMk/>
          <pc:sldMk cId="2994677238" sldId="1484"/>
        </pc:sldMkLst>
        <pc:spChg chg="add mod">
          <ac:chgData name="Kim, Hyun-Tae" userId="40806e1d-71fa-4a3f-8de7-d7a8582d11ba" providerId="ADAL" clId="{7B959868-42B1-4263-8653-C3554C2A57DD}" dt="2025-09-17T13:30:09.006" v="1259" actId="1035"/>
          <ac:spMkLst>
            <pc:docMk/>
            <pc:sldMk cId="2994677238" sldId="1484"/>
            <ac:spMk id="2" creationId="{B9C4CCBA-51CD-CC90-174B-947894AEC720}"/>
          </ac:spMkLst>
        </pc:spChg>
        <pc:spChg chg="add mod">
          <ac:chgData name="Kim, Hyun-Tae" userId="40806e1d-71fa-4a3f-8de7-d7a8582d11ba" providerId="ADAL" clId="{7B959868-42B1-4263-8653-C3554C2A57DD}" dt="2025-09-17T13:29:43.739" v="1246"/>
          <ac:spMkLst>
            <pc:docMk/>
            <pc:sldMk cId="2994677238" sldId="1484"/>
            <ac:spMk id="6" creationId="{7CA41F30-A35B-9508-0012-CCFA68ED3357}"/>
          </ac:spMkLst>
        </pc:spChg>
        <pc:spChg chg="mod">
          <ac:chgData name="Kim, Hyun-Tae" userId="40806e1d-71fa-4a3f-8de7-d7a8582d11ba" providerId="ADAL" clId="{7B959868-42B1-4263-8653-C3554C2A57DD}" dt="2025-09-17T13:38:44.143" v="1793" actId="12"/>
          <ac:spMkLst>
            <pc:docMk/>
            <pc:sldMk cId="2994677238" sldId="1484"/>
            <ac:spMk id="8" creationId="{8E04FD95-2645-A059-9FA7-2124805324E1}"/>
          </ac:spMkLst>
        </pc:spChg>
        <pc:spChg chg="add mod">
          <ac:chgData name="Kim, Hyun-Tae" userId="40806e1d-71fa-4a3f-8de7-d7a8582d11ba" providerId="ADAL" clId="{7B959868-42B1-4263-8653-C3554C2A57DD}" dt="2025-09-17T13:30:22.470" v="1352" actId="1038"/>
          <ac:spMkLst>
            <pc:docMk/>
            <pc:sldMk cId="2994677238" sldId="1484"/>
            <ac:spMk id="9" creationId="{7BB6D44B-89F8-8714-09FB-DE9348385D36}"/>
          </ac:spMkLst>
        </pc:spChg>
        <pc:spChg chg="mod">
          <ac:chgData name="Kim, Hyun-Tae" userId="40806e1d-71fa-4a3f-8de7-d7a8582d11ba" providerId="ADAL" clId="{7B959868-42B1-4263-8653-C3554C2A57DD}" dt="2025-09-17T10:39:30.085" v="356" actId="1076"/>
          <ac:spMkLst>
            <pc:docMk/>
            <pc:sldMk cId="2994677238" sldId="1484"/>
            <ac:spMk id="10" creationId="{E2D3DBC2-AF17-0F33-57CE-3DA855315C83}"/>
          </ac:spMkLst>
        </pc:spChg>
        <pc:spChg chg="mod">
          <ac:chgData name="Kim, Hyun-Tae" userId="40806e1d-71fa-4a3f-8de7-d7a8582d11ba" providerId="ADAL" clId="{7B959868-42B1-4263-8653-C3554C2A57DD}" dt="2025-09-17T10:39:32.840" v="357" actId="1076"/>
          <ac:spMkLst>
            <pc:docMk/>
            <pc:sldMk cId="2994677238" sldId="1484"/>
            <ac:spMk id="11" creationId="{B1C054B0-3930-F998-FB85-8F38C5D6E627}"/>
          </ac:spMkLst>
        </pc:spChg>
        <pc:spChg chg="mod">
          <ac:chgData name="Kim, Hyun-Tae" userId="40806e1d-71fa-4a3f-8de7-d7a8582d11ba" providerId="ADAL" clId="{7B959868-42B1-4263-8653-C3554C2A57DD}" dt="2025-09-17T10:39:36.439" v="358" actId="1076"/>
          <ac:spMkLst>
            <pc:docMk/>
            <pc:sldMk cId="2994677238" sldId="1484"/>
            <ac:spMk id="12" creationId="{A2EE7E68-9270-14D7-19D3-56311231EE3D}"/>
          </ac:spMkLst>
        </pc:spChg>
        <pc:spChg chg="add mod">
          <ac:chgData name="Kim, Hyun-Tae" userId="40806e1d-71fa-4a3f-8de7-d7a8582d11ba" providerId="ADAL" clId="{7B959868-42B1-4263-8653-C3554C2A57DD}" dt="2025-09-17T13:30:33.550" v="1427" actId="1038"/>
          <ac:spMkLst>
            <pc:docMk/>
            <pc:sldMk cId="2994677238" sldId="1484"/>
            <ac:spMk id="13" creationId="{A7AADB4D-F3C3-B8A0-0BAF-C64F3A1CF88A}"/>
          </ac:spMkLst>
        </pc:spChg>
        <pc:spChg chg="mod">
          <ac:chgData name="Kim, Hyun-Tae" userId="40806e1d-71fa-4a3f-8de7-d7a8582d11ba" providerId="ADAL" clId="{7B959868-42B1-4263-8653-C3554C2A57DD}" dt="2025-09-17T10:39:39.008" v="359" actId="1076"/>
          <ac:spMkLst>
            <pc:docMk/>
            <pc:sldMk cId="2994677238" sldId="1484"/>
            <ac:spMk id="14" creationId="{9F2EB58C-1745-1B63-1021-168B74BADA31}"/>
          </ac:spMkLst>
        </pc:spChg>
        <pc:spChg chg="add mod">
          <ac:chgData name="Kim, Hyun-Tae" userId="40806e1d-71fa-4a3f-8de7-d7a8582d11ba" providerId="ADAL" clId="{7B959868-42B1-4263-8653-C3554C2A57DD}" dt="2025-09-17T13:30:43.085" v="1486" actId="1036"/>
          <ac:spMkLst>
            <pc:docMk/>
            <pc:sldMk cId="2994677238" sldId="1484"/>
            <ac:spMk id="15" creationId="{BB32CDD6-3888-7812-79DD-E3EEEFAD9D79}"/>
          </ac:spMkLst>
        </pc:spChg>
        <pc:spChg chg="add mod">
          <ac:chgData name="Kim, Hyun-Tae" userId="40806e1d-71fa-4a3f-8de7-d7a8582d11ba" providerId="ADAL" clId="{7B959868-42B1-4263-8653-C3554C2A57DD}" dt="2025-09-17T13:30:54.129" v="1548" actId="1035"/>
          <ac:spMkLst>
            <pc:docMk/>
            <pc:sldMk cId="2994677238" sldId="1484"/>
            <ac:spMk id="16" creationId="{DC8CEA7B-A7E4-BAD0-487D-7ED82DCA2DC5}"/>
          </ac:spMkLst>
        </pc:spChg>
        <pc:spChg chg="add mod">
          <ac:chgData name="Kim, Hyun-Tae" userId="40806e1d-71fa-4a3f-8de7-d7a8582d11ba" providerId="ADAL" clId="{7B959868-42B1-4263-8653-C3554C2A57DD}" dt="2025-09-17T13:31:55.431" v="1600"/>
          <ac:spMkLst>
            <pc:docMk/>
            <pc:sldMk cId="2994677238" sldId="1484"/>
            <ac:spMk id="17" creationId="{0B578302-ACE8-4385-CA7F-3460DC2680E0}"/>
          </ac:spMkLst>
        </pc:spChg>
        <pc:spChg chg="mod">
          <ac:chgData name="Kim, Hyun-Tae" userId="40806e1d-71fa-4a3f-8de7-d7a8582d11ba" providerId="ADAL" clId="{7B959868-42B1-4263-8653-C3554C2A57DD}" dt="2025-09-17T10:39:27.302" v="355" actId="1076"/>
          <ac:spMkLst>
            <pc:docMk/>
            <pc:sldMk cId="2994677238" sldId="1484"/>
            <ac:spMk id="18" creationId="{1B432615-9814-B996-4BAA-121736ABAB19}"/>
          </ac:spMkLst>
        </pc:spChg>
        <pc:picChg chg="mod ord modCrop">
          <ac:chgData name="Kim, Hyun-Tae" userId="40806e1d-71fa-4a3f-8de7-d7a8582d11ba" providerId="ADAL" clId="{7B959868-42B1-4263-8653-C3554C2A57DD}" dt="2025-09-17T13:29:13.274" v="1231" actId="1076"/>
          <ac:picMkLst>
            <pc:docMk/>
            <pc:sldMk cId="2994677238" sldId="1484"/>
            <ac:picMk id="7" creationId="{29C8170B-5B9F-C139-FD52-B9B05B742DD3}"/>
          </ac:picMkLst>
        </pc:picChg>
      </pc:sldChg>
      <pc:sldChg chg="modSp mod">
        <pc:chgData name="Kim, Hyun-Tae" userId="40806e1d-71fa-4a3f-8de7-d7a8582d11ba" providerId="ADAL" clId="{7B959868-42B1-4263-8653-C3554C2A57DD}" dt="2025-09-17T14:27:26.791" v="2978" actId="27636"/>
        <pc:sldMkLst>
          <pc:docMk/>
          <pc:sldMk cId="652972353" sldId="1490"/>
        </pc:sldMkLst>
        <pc:spChg chg="mod">
          <ac:chgData name="Kim, Hyun-Tae" userId="40806e1d-71fa-4a3f-8de7-d7a8582d11ba" providerId="ADAL" clId="{7B959868-42B1-4263-8653-C3554C2A57DD}" dt="2025-09-17T14:27:26.791" v="2978" actId="27636"/>
          <ac:spMkLst>
            <pc:docMk/>
            <pc:sldMk cId="652972353" sldId="1490"/>
            <ac:spMk id="4" creationId="{548DFBDA-52EF-67BD-C423-75766EEB9DAA}"/>
          </ac:spMkLst>
        </pc:spChg>
      </pc:sldChg>
      <pc:sldChg chg="modSp mod">
        <pc:chgData name="Kim, Hyun-Tae" userId="40806e1d-71fa-4a3f-8de7-d7a8582d11ba" providerId="ADAL" clId="{7B959868-42B1-4263-8653-C3554C2A57DD}" dt="2025-09-17T14:33:40.633" v="3149" actId="1038"/>
        <pc:sldMkLst>
          <pc:docMk/>
          <pc:sldMk cId="301367432" sldId="1491"/>
        </pc:sldMkLst>
        <pc:spChg chg="mod">
          <ac:chgData name="Kim, Hyun-Tae" userId="40806e1d-71fa-4a3f-8de7-d7a8582d11ba" providerId="ADAL" clId="{7B959868-42B1-4263-8653-C3554C2A57DD}" dt="2025-09-17T14:33:13.786" v="3098" actId="14100"/>
          <ac:spMkLst>
            <pc:docMk/>
            <pc:sldMk cId="301367432" sldId="1491"/>
            <ac:spMk id="2" creationId="{EBBB69A9-0471-4D7B-A716-03023E208582}"/>
          </ac:spMkLst>
        </pc:spChg>
        <pc:picChg chg="mod">
          <ac:chgData name="Kim, Hyun-Tae" userId="40806e1d-71fa-4a3f-8de7-d7a8582d11ba" providerId="ADAL" clId="{7B959868-42B1-4263-8653-C3554C2A57DD}" dt="2025-09-17T14:33:40.633" v="3149" actId="1038"/>
          <ac:picMkLst>
            <pc:docMk/>
            <pc:sldMk cId="301367432" sldId="1491"/>
            <ac:picMk id="4" creationId="{17CA82C1-C055-627E-8EDF-68BC206DABE4}"/>
          </ac:picMkLst>
        </pc:picChg>
      </pc:sldChg>
      <pc:sldChg chg="modSp mod">
        <pc:chgData name="Kim, Hyun-Tae" userId="40806e1d-71fa-4a3f-8de7-d7a8582d11ba" providerId="ADAL" clId="{7B959868-42B1-4263-8653-C3554C2A57DD}" dt="2025-09-17T14:33:47.946" v="3169" actId="1038"/>
        <pc:sldMkLst>
          <pc:docMk/>
          <pc:sldMk cId="3898508462" sldId="1492"/>
        </pc:sldMkLst>
        <pc:spChg chg="mod">
          <ac:chgData name="Kim, Hyun-Tae" userId="40806e1d-71fa-4a3f-8de7-d7a8582d11ba" providerId="ADAL" clId="{7B959868-42B1-4263-8653-C3554C2A57DD}" dt="2025-09-17T14:33:22.558" v="3109" actId="14100"/>
          <ac:spMkLst>
            <pc:docMk/>
            <pc:sldMk cId="3898508462" sldId="1492"/>
            <ac:spMk id="2" creationId="{EBBB69A9-0471-4D7B-A716-03023E208582}"/>
          </ac:spMkLst>
        </pc:spChg>
        <pc:picChg chg="mod">
          <ac:chgData name="Kim, Hyun-Tae" userId="40806e1d-71fa-4a3f-8de7-d7a8582d11ba" providerId="ADAL" clId="{7B959868-42B1-4263-8653-C3554C2A57DD}" dt="2025-09-17T14:33:47.946" v="3169" actId="1038"/>
          <ac:picMkLst>
            <pc:docMk/>
            <pc:sldMk cId="3898508462" sldId="1492"/>
            <ac:picMk id="4" creationId="{B0D63FEC-8E56-EF1E-34E4-16998CE2A616}"/>
          </ac:picMkLst>
        </pc:picChg>
      </pc:sldChg>
      <pc:sldChg chg="modSp mod">
        <pc:chgData name="Kim, Hyun-Tae" userId="40806e1d-71fa-4a3f-8de7-d7a8582d11ba" providerId="ADAL" clId="{7B959868-42B1-4263-8653-C3554C2A57DD}" dt="2025-09-17T13:47:00.091" v="1886"/>
        <pc:sldMkLst>
          <pc:docMk/>
          <pc:sldMk cId="2384551242" sldId="1493"/>
        </pc:sldMkLst>
        <pc:graphicFrameChg chg="mod modGraphic">
          <ac:chgData name="Kim, Hyun-Tae" userId="40806e1d-71fa-4a3f-8de7-d7a8582d11ba" providerId="ADAL" clId="{7B959868-42B1-4263-8653-C3554C2A57DD}" dt="2025-09-17T13:47:00.091" v="1886"/>
          <ac:graphicFrameMkLst>
            <pc:docMk/>
            <pc:sldMk cId="2384551242" sldId="1493"/>
            <ac:graphicFrameMk id="6" creationId="{75EF11CE-03E0-A6E9-0DB3-97F07871E183}"/>
          </ac:graphicFrameMkLst>
        </pc:graphicFrameChg>
      </pc:sldChg>
      <pc:sldChg chg="modSp mod">
        <pc:chgData name="Kim, Hyun-Tae" userId="40806e1d-71fa-4a3f-8de7-d7a8582d11ba" providerId="ADAL" clId="{7B959868-42B1-4263-8653-C3554C2A57DD}" dt="2025-09-17T14:17:43.711" v="2896" actId="113"/>
        <pc:sldMkLst>
          <pc:docMk/>
          <pc:sldMk cId="534206888" sldId="1494"/>
        </pc:sldMkLst>
        <pc:spChg chg="mod">
          <ac:chgData name="Kim, Hyun-Tae" userId="40806e1d-71fa-4a3f-8de7-d7a8582d11ba" providerId="ADAL" clId="{7B959868-42B1-4263-8653-C3554C2A57DD}" dt="2025-09-17T14:17:43.711" v="2896" actId="113"/>
          <ac:spMkLst>
            <pc:docMk/>
            <pc:sldMk cId="534206888" sldId="1494"/>
            <ac:spMk id="2" creationId="{518C8826-D9EC-13D4-1270-354EB7B87654}"/>
          </ac:spMkLst>
        </pc:spChg>
      </pc:sldChg>
      <pc:sldChg chg="modSp mod">
        <pc:chgData name="Kim, Hyun-Tae" userId="40806e1d-71fa-4a3f-8de7-d7a8582d11ba" providerId="ADAL" clId="{7B959868-42B1-4263-8653-C3554C2A57DD}" dt="2025-09-17T14:17:52.727" v="2900" actId="27636"/>
        <pc:sldMkLst>
          <pc:docMk/>
          <pc:sldMk cId="1763956631" sldId="1495"/>
        </pc:sldMkLst>
        <pc:spChg chg="mod">
          <ac:chgData name="Kim, Hyun-Tae" userId="40806e1d-71fa-4a3f-8de7-d7a8582d11ba" providerId="ADAL" clId="{7B959868-42B1-4263-8653-C3554C2A57DD}" dt="2025-09-17T14:17:52.727" v="2900" actId="27636"/>
          <ac:spMkLst>
            <pc:docMk/>
            <pc:sldMk cId="1763956631" sldId="1495"/>
            <ac:spMk id="2" creationId="{518C8826-D9EC-13D4-1270-354EB7B87654}"/>
          </ac:spMkLst>
        </pc:spChg>
      </pc:sldChg>
      <pc:sldChg chg="modSp mod">
        <pc:chgData name="Kim, Hyun-Tae" userId="40806e1d-71fa-4a3f-8de7-d7a8582d11ba" providerId="ADAL" clId="{7B959868-42B1-4263-8653-C3554C2A57DD}" dt="2025-09-17T14:18:02.293" v="2904" actId="27636"/>
        <pc:sldMkLst>
          <pc:docMk/>
          <pc:sldMk cId="2847965617" sldId="1496"/>
        </pc:sldMkLst>
        <pc:spChg chg="mod">
          <ac:chgData name="Kim, Hyun-Tae" userId="40806e1d-71fa-4a3f-8de7-d7a8582d11ba" providerId="ADAL" clId="{7B959868-42B1-4263-8653-C3554C2A57DD}" dt="2025-09-17T14:18:02.293" v="2904" actId="27636"/>
          <ac:spMkLst>
            <pc:docMk/>
            <pc:sldMk cId="2847965617" sldId="1496"/>
            <ac:spMk id="2" creationId="{518C8826-D9EC-13D4-1270-354EB7B87654}"/>
          </ac:spMkLst>
        </pc:spChg>
      </pc:sldChg>
      <pc:sldChg chg="modSp mod">
        <pc:chgData name="Kim, Hyun-Tae" userId="40806e1d-71fa-4a3f-8de7-d7a8582d11ba" providerId="ADAL" clId="{7B959868-42B1-4263-8653-C3554C2A57DD}" dt="2025-09-17T14:18:08.202" v="2908" actId="27636"/>
        <pc:sldMkLst>
          <pc:docMk/>
          <pc:sldMk cId="2228626142" sldId="1497"/>
        </pc:sldMkLst>
        <pc:spChg chg="mod">
          <ac:chgData name="Kim, Hyun-Tae" userId="40806e1d-71fa-4a3f-8de7-d7a8582d11ba" providerId="ADAL" clId="{7B959868-42B1-4263-8653-C3554C2A57DD}" dt="2025-09-17T14:18:08.202" v="2908" actId="27636"/>
          <ac:spMkLst>
            <pc:docMk/>
            <pc:sldMk cId="2228626142" sldId="1497"/>
            <ac:spMk id="2" creationId="{518C8826-D9EC-13D4-1270-354EB7B87654}"/>
          </ac:spMkLst>
        </pc:spChg>
      </pc:sldChg>
      <pc:sldChg chg="addSp modSp mod">
        <pc:chgData name="Kim, Hyun-Tae" userId="40806e1d-71fa-4a3f-8de7-d7a8582d11ba" providerId="ADAL" clId="{7B959868-42B1-4263-8653-C3554C2A57DD}" dt="2025-09-17T13:44:20.252" v="1810" actId="20577"/>
        <pc:sldMkLst>
          <pc:docMk/>
          <pc:sldMk cId="3399438750" sldId="1498"/>
        </pc:sldMkLst>
        <pc:spChg chg="mod">
          <ac:chgData name="Kim, Hyun-Tae" userId="40806e1d-71fa-4a3f-8de7-d7a8582d11ba" providerId="ADAL" clId="{7B959868-42B1-4263-8653-C3554C2A57DD}" dt="2025-09-17T13:44:20.252" v="1810" actId="20577"/>
          <ac:spMkLst>
            <pc:docMk/>
            <pc:sldMk cId="3399438750" sldId="1498"/>
            <ac:spMk id="2" creationId="{0095157B-0DF1-6BDD-599C-B42ECD7A1BE4}"/>
          </ac:spMkLst>
        </pc:spChg>
        <pc:spChg chg="add mod">
          <ac:chgData name="Kim, Hyun-Tae" userId="40806e1d-71fa-4a3f-8de7-d7a8582d11ba" providerId="ADAL" clId="{7B959868-42B1-4263-8653-C3554C2A57DD}" dt="2025-09-17T13:26:47.374" v="1141" actId="1035"/>
          <ac:spMkLst>
            <pc:docMk/>
            <pc:sldMk cId="3399438750" sldId="1498"/>
            <ac:spMk id="6" creationId="{AECDFC6E-757A-7A0A-3363-016A504ABF2C}"/>
          </ac:spMkLst>
        </pc:spChg>
        <pc:spChg chg="add mod">
          <ac:chgData name="Kim, Hyun-Tae" userId="40806e1d-71fa-4a3f-8de7-d7a8582d11ba" providerId="ADAL" clId="{7B959868-42B1-4263-8653-C3554C2A57DD}" dt="2025-09-17T13:26:52.018" v="1170" actId="1037"/>
          <ac:spMkLst>
            <pc:docMk/>
            <pc:sldMk cId="3399438750" sldId="1498"/>
            <ac:spMk id="7" creationId="{690FFEEA-BBEF-B15F-1404-137BF994B0F8}"/>
          </ac:spMkLst>
        </pc:spChg>
        <pc:spChg chg="add mod">
          <ac:chgData name="Kim, Hyun-Tae" userId="40806e1d-71fa-4a3f-8de7-d7a8582d11ba" providerId="ADAL" clId="{7B959868-42B1-4263-8653-C3554C2A57DD}" dt="2025-09-17T13:26:57.704" v="1193" actId="1037"/>
          <ac:spMkLst>
            <pc:docMk/>
            <pc:sldMk cId="3399438750" sldId="1498"/>
            <ac:spMk id="8" creationId="{AA3EDC85-ECCC-C644-D559-9D618D9F49C8}"/>
          </ac:spMkLst>
        </pc:spChg>
        <pc:spChg chg="add mod">
          <ac:chgData name="Kim, Hyun-Tae" userId="40806e1d-71fa-4a3f-8de7-d7a8582d11ba" providerId="ADAL" clId="{7B959868-42B1-4263-8653-C3554C2A57DD}" dt="2025-09-17T13:26:38.696" v="1136"/>
          <ac:spMkLst>
            <pc:docMk/>
            <pc:sldMk cId="3399438750" sldId="1498"/>
            <ac:spMk id="10" creationId="{A6981C0A-6310-74FC-F243-56994EC84101}"/>
          </ac:spMkLst>
        </pc:spChg>
        <pc:spChg chg="add mod">
          <ac:chgData name="Kim, Hyun-Tae" userId="40806e1d-71fa-4a3f-8de7-d7a8582d11ba" providerId="ADAL" clId="{7B959868-42B1-4263-8653-C3554C2A57DD}" dt="2025-09-17T13:27:04.735" v="1194" actId="1076"/>
          <ac:spMkLst>
            <pc:docMk/>
            <pc:sldMk cId="3399438750" sldId="1498"/>
            <ac:spMk id="11" creationId="{7B2CDEA7-3BF9-7B14-8823-6D852831A0F2}"/>
          </ac:spMkLst>
        </pc:spChg>
      </pc:sldChg>
      <pc:sldChg chg="addSp modSp mod">
        <pc:chgData name="Kim, Hyun-Tae" userId="40806e1d-71fa-4a3f-8de7-d7a8582d11ba" providerId="ADAL" clId="{7B959868-42B1-4263-8653-C3554C2A57DD}" dt="2025-09-17T14:35:48.026" v="3220" actId="20577"/>
        <pc:sldMkLst>
          <pc:docMk/>
          <pc:sldMk cId="2130531290" sldId="1499"/>
        </pc:sldMkLst>
        <pc:spChg chg="add mod">
          <ac:chgData name="Kim, Hyun-Tae" userId="40806e1d-71fa-4a3f-8de7-d7a8582d11ba" providerId="ADAL" clId="{7B959868-42B1-4263-8653-C3554C2A57DD}" dt="2025-09-17T13:35:07.904" v="1703" actId="1038"/>
          <ac:spMkLst>
            <pc:docMk/>
            <pc:sldMk cId="2130531290" sldId="1499"/>
            <ac:spMk id="2" creationId="{F61DD0B4-3C60-3573-EBD5-64970161981A}"/>
          </ac:spMkLst>
        </pc:spChg>
        <pc:spChg chg="mod">
          <ac:chgData name="Kim, Hyun-Tae" userId="40806e1d-71fa-4a3f-8de7-d7a8582d11ba" providerId="ADAL" clId="{7B959868-42B1-4263-8653-C3554C2A57DD}" dt="2025-09-17T14:35:48.026" v="3220" actId="20577"/>
          <ac:spMkLst>
            <pc:docMk/>
            <pc:sldMk cId="2130531290" sldId="1499"/>
            <ac:spMk id="3" creationId="{B825384F-5A5B-2A3D-79EF-6FBD5AD15751}"/>
          </ac:spMkLst>
        </pc:spChg>
        <pc:spChg chg="add mod">
          <ac:chgData name="Kim, Hyun-Tae" userId="40806e1d-71fa-4a3f-8de7-d7a8582d11ba" providerId="ADAL" clId="{7B959868-42B1-4263-8653-C3554C2A57DD}" dt="2025-09-17T13:35:07.904" v="1703" actId="1038"/>
          <ac:spMkLst>
            <pc:docMk/>
            <pc:sldMk cId="2130531290" sldId="1499"/>
            <ac:spMk id="6" creationId="{3978C44C-DA2F-642C-3457-EE12931F55EC}"/>
          </ac:spMkLst>
        </pc:spChg>
        <pc:spChg chg="add mod">
          <ac:chgData name="Kim, Hyun-Tae" userId="40806e1d-71fa-4a3f-8de7-d7a8582d11ba" providerId="ADAL" clId="{7B959868-42B1-4263-8653-C3554C2A57DD}" dt="2025-09-17T13:35:42.391" v="1778" actId="1038"/>
          <ac:spMkLst>
            <pc:docMk/>
            <pc:sldMk cId="2130531290" sldId="1499"/>
            <ac:spMk id="7" creationId="{38D7E0B6-AEFA-D660-4F83-CCB962335160}"/>
          </ac:spMkLst>
        </pc:spChg>
        <pc:spChg chg="add mod">
          <ac:chgData name="Kim, Hyun-Tae" userId="40806e1d-71fa-4a3f-8de7-d7a8582d11ba" providerId="ADAL" clId="{7B959868-42B1-4263-8653-C3554C2A57DD}" dt="2025-09-17T13:35:42.391" v="1778" actId="1038"/>
          <ac:spMkLst>
            <pc:docMk/>
            <pc:sldMk cId="2130531290" sldId="1499"/>
            <ac:spMk id="8" creationId="{335B9677-022A-E6E0-0DB1-17BC39A18004}"/>
          </ac:spMkLst>
        </pc:spChg>
        <pc:spChg chg="add mod">
          <ac:chgData name="Kim, Hyun-Tae" userId="40806e1d-71fa-4a3f-8de7-d7a8582d11ba" providerId="ADAL" clId="{7B959868-42B1-4263-8653-C3554C2A57DD}" dt="2025-09-17T13:35:30.419" v="1755" actId="1038"/>
          <ac:spMkLst>
            <pc:docMk/>
            <pc:sldMk cId="2130531290" sldId="1499"/>
            <ac:spMk id="9" creationId="{4A57FF3F-6D18-7E5B-ECEC-F0B3405ABC0A}"/>
          </ac:spMkLst>
        </pc:spChg>
        <pc:spChg chg="add mod">
          <ac:chgData name="Kim, Hyun-Tae" userId="40806e1d-71fa-4a3f-8de7-d7a8582d11ba" providerId="ADAL" clId="{7B959868-42B1-4263-8653-C3554C2A57DD}" dt="2025-09-17T13:35:36.536" v="1776" actId="1038"/>
          <ac:spMkLst>
            <pc:docMk/>
            <pc:sldMk cId="2130531290" sldId="1499"/>
            <ac:spMk id="10" creationId="{B3398DFC-8751-0907-9B1A-14B9122F47BB}"/>
          </ac:spMkLst>
        </pc:spChg>
        <pc:picChg chg="mod modCrop">
          <ac:chgData name="Kim, Hyun-Tae" userId="40806e1d-71fa-4a3f-8de7-d7a8582d11ba" providerId="ADAL" clId="{7B959868-42B1-4263-8653-C3554C2A57DD}" dt="2025-09-17T13:41:26.523" v="1809" actId="732"/>
          <ac:picMkLst>
            <pc:docMk/>
            <pc:sldMk cId="2130531290" sldId="1499"/>
            <ac:picMk id="13" creationId="{C880240D-4696-3AA6-34ED-A927CAA67886}"/>
          </ac:picMkLst>
        </pc:picChg>
      </pc:sldChg>
      <pc:sldChg chg="addSp delSp modSp mod">
        <pc:chgData name="Kim, Hyun-Tae" userId="40806e1d-71fa-4a3f-8de7-d7a8582d11ba" providerId="ADAL" clId="{7B959868-42B1-4263-8653-C3554C2A57DD}" dt="2025-09-17T13:54:33.686" v="1996"/>
        <pc:sldMkLst>
          <pc:docMk/>
          <pc:sldMk cId="266618760" sldId="1501"/>
        </pc:sldMkLst>
        <pc:spChg chg="del">
          <ac:chgData name="Kim, Hyun-Tae" userId="40806e1d-71fa-4a3f-8de7-d7a8582d11ba" providerId="ADAL" clId="{7B959868-42B1-4263-8653-C3554C2A57DD}" dt="2025-09-17T13:54:33.506" v="1995" actId="478"/>
          <ac:spMkLst>
            <pc:docMk/>
            <pc:sldMk cId="266618760" sldId="1501"/>
            <ac:spMk id="2" creationId="{643B6F44-3E53-BAC9-2589-EA42E24BC536}"/>
          </ac:spMkLst>
        </pc:spChg>
        <pc:spChg chg="add mod">
          <ac:chgData name="Kim, Hyun-Tae" userId="40806e1d-71fa-4a3f-8de7-d7a8582d11ba" providerId="ADAL" clId="{7B959868-42B1-4263-8653-C3554C2A57DD}" dt="2025-09-17T13:54:33.686" v="1996"/>
          <ac:spMkLst>
            <pc:docMk/>
            <pc:sldMk cId="266618760" sldId="1501"/>
            <ac:spMk id="6" creationId="{8C21E011-A982-EFBA-546A-34A8623D102D}"/>
          </ac:spMkLst>
        </pc:spChg>
      </pc:sldChg>
      <pc:sldChg chg="modSp mod">
        <pc:chgData name="Kim, Hyun-Tae" userId="40806e1d-71fa-4a3f-8de7-d7a8582d11ba" providerId="ADAL" clId="{7B959868-42B1-4263-8653-C3554C2A57DD}" dt="2025-09-17T14:20:25.581" v="2933" actId="20577"/>
        <pc:sldMkLst>
          <pc:docMk/>
          <pc:sldMk cId="2186477308" sldId="1502"/>
        </pc:sldMkLst>
        <pc:spChg chg="mod">
          <ac:chgData name="Kim, Hyun-Tae" userId="40806e1d-71fa-4a3f-8de7-d7a8582d11ba" providerId="ADAL" clId="{7B959868-42B1-4263-8653-C3554C2A57DD}" dt="2025-09-17T14:20:25.581" v="2933" actId="20577"/>
          <ac:spMkLst>
            <pc:docMk/>
            <pc:sldMk cId="2186477308" sldId="1502"/>
            <ac:spMk id="59" creationId="{54B09B79-B9CC-1521-3E59-894364D8234D}"/>
          </ac:spMkLst>
        </pc:spChg>
      </pc:sldChg>
      <pc:sldChg chg="addSp delSp modSp mod">
        <pc:chgData name="Kim, Hyun-Tae" userId="40806e1d-71fa-4a3f-8de7-d7a8582d11ba" providerId="ADAL" clId="{7B959868-42B1-4263-8653-C3554C2A57DD}" dt="2025-09-17T14:20:58.516" v="2937" actId="6549"/>
        <pc:sldMkLst>
          <pc:docMk/>
          <pc:sldMk cId="3590900876" sldId="1503"/>
        </pc:sldMkLst>
        <pc:spChg chg="add mod">
          <ac:chgData name="Kim, Hyun-Tae" userId="40806e1d-71fa-4a3f-8de7-d7a8582d11ba" providerId="ADAL" clId="{7B959868-42B1-4263-8653-C3554C2A57DD}" dt="2025-09-17T14:20:49.611" v="2934"/>
          <ac:spMkLst>
            <pc:docMk/>
            <pc:sldMk cId="3590900876" sldId="1503"/>
            <ac:spMk id="7" creationId="{E83BD71D-4264-0B10-5414-85D7BF2BB6C6}"/>
          </ac:spMkLst>
        </pc:spChg>
        <pc:spChg chg="add mod">
          <ac:chgData name="Kim, Hyun-Tae" userId="40806e1d-71fa-4a3f-8de7-d7a8582d11ba" providerId="ADAL" clId="{7B959868-42B1-4263-8653-C3554C2A57DD}" dt="2025-09-17T14:20:58.516" v="2937" actId="6549"/>
          <ac:spMkLst>
            <pc:docMk/>
            <pc:sldMk cId="3590900876" sldId="1503"/>
            <ac:spMk id="8" creationId="{A8D38277-DF89-7ADE-7AEB-96EC4E659CAB}"/>
          </ac:spMkLst>
        </pc:spChg>
        <pc:spChg chg="del mod">
          <ac:chgData name="Kim, Hyun-Tae" userId="40806e1d-71fa-4a3f-8de7-d7a8582d11ba" providerId="ADAL" clId="{7B959868-42B1-4263-8653-C3554C2A57DD}" dt="2025-09-17T14:20:53.817" v="2935" actId="478"/>
          <ac:spMkLst>
            <pc:docMk/>
            <pc:sldMk cId="3590900876" sldId="1503"/>
            <ac:spMk id="59" creationId="{A17F7DB7-9A93-A636-2D3B-B2911A6E2DAD}"/>
          </ac:spMkLst>
        </pc:spChg>
      </pc:sldChg>
      <pc:sldChg chg="modSp">
        <pc:chgData name="Kim, Hyun-Tae" userId="40806e1d-71fa-4a3f-8de7-d7a8582d11ba" providerId="ADAL" clId="{7B959868-42B1-4263-8653-C3554C2A57DD}" dt="2025-09-17T14:19:38.688" v="2922" actId="20577"/>
        <pc:sldMkLst>
          <pc:docMk/>
          <pc:sldMk cId="1657271065" sldId="1505"/>
        </pc:sldMkLst>
        <pc:spChg chg="mod">
          <ac:chgData name="Kim, Hyun-Tae" userId="40806e1d-71fa-4a3f-8de7-d7a8582d11ba" providerId="ADAL" clId="{7B959868-42B1-4263-8653-C3554C2A57DD}" dt="2025-09-17T14:19:38.688" v="2922" actId="20577"/>
          <ac:spMkLst>
            <pc:docMk/>
            <pc:sldMk cId="1657271065" sldId="1505"/>
            <ac:spMk id="59" creationId="{A6DEB8AD-25CE-DE91-4EBE-DE157D4EE362}"/>
          </ac:spMkLst>
        </pc:spChg>
      </pc:sldChg>
      <pc:sldChg chg="addSp delSp modSp mod">
        <pc:chgData name="Kim, Hyun-Tae" userId="40806e1d-71fa-4a3f-8de7-d7a8582d11ba" providerId="ADAL" clId="{7B959868-42B1-4263-8653-C3554C2A57DD}" dt="2025-09-17T14:22:18.384" v="2945"/>
        <pc:sldMkLst>
          <pc:docMk/>
          <pc:sldMk cId="75135802" sldId="1506"/>
        </pc:sldMkLst>
        <pc:spChg chg="add mod">
          <ac:chgData name="Kim, Hyun-Tae" userId="40806e1d-71fa-4a3f-8de7-d7a8582d11ba" providerId="ADAL" clId="{7B959868-42B1-4263-8653-C3554C2A57DD}" dt="2025-09-17T14:22:18.384" v="2945"/>
          <ac:spMkLst>
            <pc:docMk/>
            <pc:sldMk cId="75135802" sldId="1506"/>
            <ac:spMk id="7" creationId="{A5B269A7-52B8-5ECB-3AAF-C3ED43451490}"/>
          </ac:spMkLst>
        </pc:spChg>
        <pc:spChg chg="del mod">
          <ac:chgData name="Kim, Hyun-Tae" userId="40806e1d-71fa-4a3f-8de7-d7a8582d11ba" providerId="ADAL" clId="{7B959868-42B1-4263-8653-C3554C2A57DD}" dt="2025-09-17T14:22:18.223" v="2944" actId="478"/>
          <ac:spMkLst>
            <pc:docMk/>
            <pc:sldMk cId="75135802" sldId="1506"/>
            <ac:spMk id="59" creationId="{9879C489-DFEC-5F29-9734-9B8D8DF4604B}"/>
          </ac:spMkLst>
        </pc:spChg>
      </pc:sldChg>
      <pc:sldChg chg="addSp delSp modSp mod">
        <pc:chgData name="Kim, Hyun-Tae" userId="40806e1d-71fa-4a3f-8de7-d7a8582d11ba" providerId="ADAL" clId="{7B959868-42B1-4263-8653-C3554C2A57DD}" dt="2025-09-17T14:22:14.194" v="2943"/>
        <pc:sldMkLst>
          <pc:docMk/>
          <pc:sldMk cId="2583765453" sldId="1507"/>
        </pc:sldMkLst>
        <pc:spChg chg="add mod">
          <ac:chgData name="Kim, Hyun-Tae" userId="40806e1d-71fa-4a3f-8de7-d7a8582d11ba" providerId="ADAL" clId="{7B959868-42B1-4263-8653-C3554C2A57DD}" dt="2025-09-17T14:22:14.194" v="2943"/>
          <ac:spMkLst>
            <pc:docMk/>
            <pc:sldMk cId="2583765453" sldId="1507"/>
            <ac:spMk id="7" creationId="{8594CD4C-5DFC-E660-2CE9-108D9FDC27F3}"/>
          </ac:spMkLst>
        </pc:spChg>
        <pc:spChg chg="del mod">
          <ac:chgData name="Kim, Hyun-Tae" userId="40806e1d-71fa-4a3f-8de7-d7a8582d11ba" providerId="ADAL" clId="{7B959868-42B1-4263-8653-C3554C2A57DD}" dt="2025-09-17T14:22:14.016" v="2942" actId="478"/>
          <ac:spMkLst>
            <pc:docMk/>
            <pc:sldMk cId="2583765453" sldId="1507"/>
            <ac:spMk id="59" creationId="{35C1228D-FFC0-A209-A22A-F9FD208704C2}"/>
          </ac:spMkLst>
        </pc:spChg>
      </pc:sldChg>
      <pc:sldChg chg="addSp delSp modSp mod">
        <pc:chgData name="Kim, Hyun-Tae" userId="40806e1d-71fa-4a3f-8de7-d7a8582d11ba" providerId="ADAL" clId="{7B959868-42B1-4263-8653-C3554C2A57DD}" dt="2025-09-17T14:22:10.053" v="2941"/>
        <pc:sldMkLst>
          <pc:docMk/>
          <pc:sldMk cId="2629613625" sldId="1509"/>
        </pc:sldMkLst>
        <pc:spChg chg="add mod">
          <ac:chgData name="Kim, Hyun-Tae" userId="40806e1d-71fa-4a3f-8de7-d7a8582d11ba" providerId="ADAL" clId="{7B959868-42B1-4263-8653-C3554C2A57DD}" dt="2025-09-17T14:22:10.053" v="2941"/>
          <ac:spMkLst>
            <pc:docMk/>
            <pc:sldMk cId="2629613625" sldId="1509"/>
            <ac:spMk id="7" creationId="{8D56C1F4-F9BB-9C72-9869-0439F5259C8A}"/>
          </ac:spMkLst>
        </pc:spChg>
        <pc:spChg chg="del mod">
          <ac:chgData name="Kim, Hyun-Tae" userId="40806e1d-71fa-4a3f-8de7-d7a8582d11ba" providerId="ADAL" clId="{7B959868-42B1-4263-8653-C3554C2A57DD}" dt="2025-09-17T14:22:09.838" v="2940" actId="478"/>
          <ac:spMkLst>
            <pc:docMk/>
            <pc:sldMk cId="2629613625" sldId="1509"/>
            <ac:spMk id="59" creationId="{1978454E-E1EF-F328-71A5-F38EFC896E39}"/>
          </ac:spMkLst>
        </pc:spChg>
      </pc:sldChg>
      <pc:sldChg chg="addSp delSp modSp mod">
        <pc:chgData name="Kim, Hyun-Tae" userId="40806e1d-71fa-4a3f-8de7-d7a8582d11ba" providerId="ADAL" clId="{7B959868-42B1-4263-8653-C3554C2A57DD}" dt="2025-09-17T13:39:37.916" v="1803" actId="6549"/>
        <pc:sldMkLst>
          <pc:docMk/>
          <pc:sldMk cId="3644094085" sldId="1517"/>
        </pc:sldMkLst>
        <pc:spChg chg="add mod">
          <ac:chgData name="Kim, Hyun-Tae" userId="40806e1d-71fa-4a3f-8de7-d7a8582d11ba" providerId="ADAL" clId="{7B959868-42B1-4263-8653-C3554C2A57DD}" dt="2025-09-17T10:40:01.598" v="365"/>
          <ac:spMkLst>
            <pc:docMk/>
            <pc:sldMk cId="3644094085" sldId="1517"/>
            <ac:spMk id="2" creationId="{148B5B0F-BBED-AA22-AA76-A23F3E69B312}"/>
          </ac:spMkLst>
        </pc:spChg>
        <pc:spChg chg="add mod">
          <ac:chgData name="Kim, Hyun-Tae" userId="40806e1d-71fa-4a3f-8de7-d7a8582d11ba" providerId="ADAL" clId="{7B959868-42B1-4263-8653-C3554C2A57DD}" dt="2025-09-17T10:40:01.598" v="365"/>
          <ac:spMkLst>
            <pc:docMk/>
            <pc:sldMk cId="3644094085" sldId="1517"/>
            <ac:spMk id="6" creationId="{630ED866-8FA0-2078-C0FC-A94EECAEC419}"/>
          </ac:spMkLst>
        </pc:spChg>
        <pc:spChg chg="del">
          <ac:chgData name="Kim, Hyun-Tae" userId="40806e1d-71fa-4a3f-8de7-d7a8582d11ba" providerId="ADAL" clId="{7B959868-42B1-4263-8653-C3554C2A57DD}" dt="2025-09-17T13:39:06.791" v="1794" actId="478"/>
          <ac:spMkLst>
            <pc:docMk/>
            <pc:sldMk cId="3644094085" sldId="1517"/>
            <ac:spMk id="8" creationId="{348DD546-C24B-6353-D69F-0405FC43B68F}"/>
          </ac:spMkLst>
        </pc:spChg>
        <pc:spChg chg="add mod">
          <ac:chgData name="Kim, Hyun-Tae" userId="40806e1d-71fa-4a3f-8de7-d7a8582d11ba" providerId="ADAL" clId="{7B959868-42B1-4263-8653-C3554C2A57DD}" dt="2025-09-17T10:40:01.598" v="365"/>
          <ac:spMkLst>
            <pc:docMk/>
            <pc:sldMk cId="3644094085" sldId="1517"/>
            <ac:spMk id="9" creationId="{B4B1E005-6117-400B-41BA-CE56EB811F99}"/>
          </ac:spMkLst>
        </pc:spChg>
        <pc:spChg chg="del">
          <ac:chgData name="Kim, Hyun-Tae" userId="40806e1d-71fa-4a3f-8de7-d7a8582d11ba" providerId="ADAL" clId="{7B959868-42B1-4263-8653-C3554C2A57DD}" dt="2025-09-17T10:39:54.510" v="361" actId="478"/>
          <ac:spMkLst>
            <pc:docMk/>
            <pc:sldMk cId="3644094085" sldId="1517"/>
            <ac:spMk id="10" creationId="{8F5E41E4-B803-6DB9-5933-CC6DA89CDDD4}"/>
          </ac:spMkLst>
        </pc:spChg>
        <pc:spChg chg="del">
          <ac:chgData name="Kim, Hyun-Tae" userId="40806e1d-71fa-4a3f-8de7-d7a8582d11ba" providerId="ADAL" clId="{7B959868-42B1-4263-8653-C3554C2A57DD}" dt="2025-09-17T10:39:57.477" v="363" actId="478"/>
          <ac:spMkLst>
            <pc:docMk/>
            <pc:sldMk cId="3644094085" sldId="1517"/>
            <ac:spMk id="11" creationId="{05DF1C10-AE36-C071-C689-3162B6FA0F32}"/>
          </ac:spMkLst>
        </pc:spChg>
        <pc:spChg chg="del">
          <ac:chgData name="Kim, Hyun-Tae" userId="40806e1d-71fa-4a3f-8de7-d7a8582d11ba" providerId="ADAL" clId="{7B959868-42B1-4263-8653-C3554C2A57DD}" dt="2025-09-17T10:40:00.596" v="364" actId="478"/>
          <ac:spMkLst>
            <pc:docMk/>
            <pc:sldMk cId="3644094085" sldId="1517"/>
            <ac:spMk id="12" creationId="{290A95AD-7200-BE63-E652-414043A18437}"/>
          </ac:spMkLst>
        </pc:spChg>
        <pc:spChg chg="add mod">
          <ac:chgData name="Kim, Hyun-Tae" userId="40806e1d-71fa-4a3f-8de7-d7a8582d11ba" providerId="ADAL" clId="{7B959868-42B1-4263-8653-C3554C2A57DD}" dt="2025-09-17T10:40:01.598" v="365"/>
          <ac:spMkLst>
            <pc:docMk/>
            <pc:sldMk cId="3644094085" sldId="1517"/>
            <ac:spMk id="13" creationId="{6B6009AC-7005-ACB2-D5F4-4B22EB8CFD32}"/>
          </ac:spMkLst>
        </pc:spChg>
        <pc:spChg chg="del">
          <ac:chgData name="Kim, Hyun-Tae" userId="40806e1d-71fa-4a3f-8de7-d7a8582d11ba" providerId="ADAL" clId="{7B959868-42B1-4263-8653-C3554C2A57DD}" dt="2025-09-17T10:40:00.596" v="364" actId="478"/>
          <ac:spMkLst>
            <pc:docMk/>
            <pc:sldMk cId="3644094085" sldId="1517"/>
            <ac:spMk id="14" creationId="{6768B27F-626D-82E0-5B04-62996F3B8C17}"/>
          </ac:spMkLst>
        </pc:spChg>
        <pc:spChg chg="add mod">
          <ac:chgData name="Kim, Hyun-Tae" userId="40806e1d-71fa-4a3f-8de7-d7a8582d11ba" providerId="ADAL" clId="{7B959868-42B1-4263-8653-C3554C2A57DD}" dt="2025-09-17T10:40:01.598" v="365"/>
          <ac:spMkLst>
            <pc:docMk/>
            <pc:sldMk cId="3644094085" sldId="1517"/>
            <ac:spMk id="15" creationId="{BCDF8D4C-1926-FD6D-50BD-B6D75F6407CB}"/>
          </ac:spMkLst>
        </pc:spChg>
        <pc:spChg chg="add mod">
          <ac:chgData name="Kim, Hyun-Tae" userId="40806e1d-71fa-4a3f-8de7-d7a8582d11ba" providerId="ADAL" clId="{7B959868-42B1-4263-8653-C3554C2A57DD}" dt="2025-09-17T13:31:02.557" v="1549"/>
          <ac:spMkLst>
            <pc:docMk/>
            <pc:sldMk cId="3644094085" sldId="1517"/>
            <ac:spMk id="16" creationId="{2EEB4056-E415-4011-2A67-4D354C364337}"/>
          </ac:spMkLst>
        </pc:spChg>
        <pc:spChg chg="add mod">
          <ac:chgData name="Kim, Hyun-Tae" userId="40806e1d-71fa-4a3f-8de7-d7a8582d11ba" providerId="ADAL" clId="{7B959868-42B1-4263-8653-C3554C2A57DD}" dt="2025-09-17T13:31:02.557" v="1549"/>
          <ac:spMkLst>
            <pc:docMk/>
            <pc:sldMk cId="3644094085" sldId="1517"/>
            <ac:spMk id="17" creationId="{6D9C0403-37B2-E98A-3E5B-44D24CD64960}"/>
          </ac:spMkLst>
        </pc:spChg>
        <pc:spChg chg="del mod">
          <ac:chgData name="Kim, Hyun-Tae" userId="40806e1d-71fa-4a3f-8de7-d7a8582d11ba" providerId="ADAL" clId="{7B959868-42B1-4263-8653-C3554C2A57DD}" dt="2025-09-17T10:39:55.725" v="362" actId="478"/>
          <ac:spMkLst>
            <pc:docMk/>
            <pc:sldMk cId="3644094085" sldId="1517"/>
            <ac:spMk id="18" creationId="{260CD019-0DD3-247C-41BD-44E67F6AA0A8}"/>
          </ac:spMkLst>
        </pc:spChg>
        <pc:spChg chg="add mod">
          <ac:chgData name="Kim, Hyun-Tae" userId="40806e1d-71fa-4a3f-8de7-d7a8582d11ba" providerId="ADAL" clId="{7B959868-42B1-4263-8653-C3554C2A57DD}" dt="2025-09-17T13:31:02.557" v="1549"/>
          <ac:spMkLst>
            <pc:docMk/>
            <pc:sldMk cId="3644094085" sldId="1517"/>
            <ac:spMk id="19" creationId="{AB7B679F-BB3C-B0A9-3473-6846F74EA2C9}"/>
          </ac:spMkLst>
        </pc:spChg>
        <pc:spChg chg="add mod">
          <ac:chgData name="Kim, Hyun-Tae" userId="40806e1d-71fa-4a3f-8de7-d7a8582d11ba" providerId="ADAL" clId="{7B959868-42B1-4263-8653-C3554C2A57DD}" dt="2025-09-17T13:31:02.557" v="1549"/>
          <ac:spMkLst>
            <pc:docMk/>
            <pc:sldMk cId="3644094085" sldId="1517"/>
            <ac:spMk id="20" creationId="{092CFA1F-704E-08BC-B16B-9B6F9288227D}"/>
          </ac:spMkLst>
        </pc:spChg>
        <pc:spChg chg="add mod">
          <ac:chgData name="Kim, Hyun-Tae" userId="40806e1d-71fa-4a3f-8de7-d7a8582d11ba" providerId="ADAL" clId="{7B959868-42B1-4263-8653-C3554C2A57DD}" dt="2025-09-17T13:31:02.557" v="1549"/>
          <ac:spMkLst>
            <pc:docMk/>
            <pc:sldMk cId="3644094085" sldId="1517"/>
            <ac:spMk id="21" creationId="{B2813CDF-8D19-C17C-0803-49D80F292560}"/>
          </ac:spMkLst>
        </pc:spChg>
        <pc:spChg chg="add mod">
          <ac:chgData name="Kim, Hyun-Tae" userId="40806e1d-71fa-4a3f-8de7-d7a8582d11ba" providerId="ADAL" clId="{7B959868-42B1-4263-8653-C3554C2A57DD}" dt="2025-09-17T13:31:54.364" v="1599"/>
          <ac:spMkLst>
            <pc:docMk/>
            <pc:sldMk cId="3644094085" sldId="1517"/>
            <ac:spMk id="22" creationId="{47AD9E8E-5F01-27FE-ADB2-DAA8F932979B}"/>
          </ac:spMkLst>
        </pc:spChg>
        <pc:spChg chg="add mod">
          <ac:chgData name="Kim, Hyun-Tae" userId="40806e1d-71fa-4a3f-8de7-d7a8582d11ba" providerId="ADAL" clId="{7B959868-42B1-4263-8653-C3554C2A57DD}" dt="2025-09-17T13:39:37.916" v="1803" actId="6549"/>
          <ac:spMkLst>
            <pc:docMk/>
            <pc:sldMk cId="3644094085" sldId="1517"/>
            <ac:spMk id="23" creationId="{6F68032C-16A7-117C-A9FB-12B985EB8FCA}"/>
          </ac:spMkLst>
        </pc:spChg>
        <pc:picChg chg="mod ord modCrop">
          <ac:chgData name="Kim, Hyun-Tae" userId="40806e1d-71fa-4a3f-8de7-d7a8582d11ba" providerId="ADAL" clId="{7B959868-42B1-4263-8653-C3554C2A57DD}" dt="2025-09-17T10:38:43.172" v="330" actId="1035"/>
          <ac:picMkLst>
            <pc:docMk/>
            <pc:sldMk cId="3644094085" sldId="1517"/>
            <ac:picMk id="7" creationId="{BB6227EF-EAB8-9BED-2EEB-32A4E24374E6}"/>
          </ac:picMkLst>
        </pc:picChg>
      </pc:sldChg>
      <pc:sldChg chg="addSp delSp modSp mod">
        <pc:chgData name="Kim, Hyun-Tae" userId="40806e1d-71fa-4a3f-8de7-d7a8582d11ba" providerId="ADAL" clId="{7B959868-42B1-4263-8653-C3554C2A57DD}" dt="2025-09-17T13:39:26.638" v="1801"/>
        <pc:sldMkLst>
          <pc:docMk/>
          <pc:sldMk cId="3174338423" sldId="1518"/>
        </pc:sldMkLst>
        <pc:spChg chg="add mod">
          <ac:chgData name="Kim, Hyun-Tae" userId="40806e1d-71fa-4a3f-8de7-d7a8582d11ba" providerId="ADAL" clId="{7B959868-42B1-4263-8653-C3554C2A57DD}" dt="2025-09-17T10:40:07.457" v="367"/>
          <ac:spMkLst>
            <pc:docMk/>
            <pc:sldMk cId="3174338423" sldId="1518"/>
            <ac:spMk id="2" creationId="{6D89DA13-1476-82C2-0D5B-C19427BDA8FF}"/>
          </ac:spMkLst>
        </pc:spChg>
        <pc:spChg chg="add mod">
          <ac:chgData name="Kim, Hyun-Tae" userId="40806e1d-71fa-4a3f-8de7-d7a8582d11ba" providerId="ADAL" clId="{7B959868-42B1-4263-8653-C3554C2A57DD}" dt="2025-09-17T10:40:07.457" v="367"/>
          <ac:spMkLst>
            <pc:docMk/>
            <pc:sldMk cId="3174338423" sldId="1518"/>
            <ac:spMk id="6" creationId="{849648BE-97EE-5AC1-4E7E-AB6D79AE8F66}"/>
          </ac:spMkLst>
        </pc:spChg>
        <pc:spChg chg="del mod">
          <ac:chgData name="Kim, Hyun-Tae" userId="40806e1d-71fa-4a3f-8de7-d7a8582d11ba" providerId="ADAL" clId="{7B959868-42B1-4263-8653-C3554C2A57DD}" dt="2025-09-17T13:39:26.638" v="1801"/>
          <ac:spMkLst>
            <pc:docMk/>
            <pc:sldMk cId="3174338423" sldId="1518"/>
            <ac:spMk id="8" creationId="{CBDB97D6-1CC9-0FB7-B8C1-5A774E239D18}"/>
          </ac:spMkLst>
        </pc:spChg>
        <pc:spChg chg="add mod">
          <ac:chgData name="Kim, Hyun-Tae" userId="40806e1d-71fa-4a3f-8de7-d7a8582d11ba" providerId="ADAL" clId="{7B959868-42B1-4263-8653-C3554C2A57DD}" dt="2025-09-17T10:40:07.457" v="367"/>
          <ac:spMkLst>
            <pc:docMk/>
            <pc:sldMk cId="3174338423" sldId="1518"/>
            <ac:spMk id="9" creationId="{DC6D6BD0-FE0F-36A4-4FCC-165B9E20E2A8}"/>
          </ac:spMkLst>
        </pc:spChg>
        <pc:spChg chg="del">
          <ac:chgData name="Kim, Hyun-Tae" userId="40806e1d-71fa-4a3f-8de7-d7a8582d11ba" providerId="ADAL" clId="{7B959868-42B1-4263-8653-C3554C2A57DD}" dt="2025-09-17T10:40:06.732" v="366" actId="478"/>
          <ac:spMkLst>
            <pc:docMk/>
            <pc:sldMk cId="3174338423" sldId="1518"/>
            <ac:spMk id="10" creationId="{B1E6DC36-50E7-19B1-878F-85BAC18EE817}"/>
          </ac:spMkLst>
        </pc:spChg>
        <pc:spChg chg="del">
          <ac:chgData name="Kim, Hyun-Tae" userId="40806e1d-71fa-4a3f-8de7-d7a8582d11ba" providerId="ADAL" clId="{7B959868-42B1-4263-8653-C3554C2A57DD}" dt="2025-09-17T10:40:06.732" v="366" actId="478"/>
          <ac:spMkLst>
            <pc:docMk/>
            <pc:sldMk cId="3174338423" sldId="1518"/>
            <ac:spMk id="11" creationId="{F557478C-F333-AFFB-98B1-B2D5C1F0267C}"/>
          </ac:spMkLst>
        </pc:spChg>
        <pc:spChg chg="del">
          <ac:chgData name="Kim, Hyun-Tae" userId="40806e1d-71fa-4a3f-8de7-d7a8582d11ba" providerId="ADAL" clId="{7B959868-42B1-4263-8653-C3554C2A57DD}" dt="2025-09-17T10:40:06.732" v="366" actId="478"/>
          <ac:spMkLst>
            <pc:docMk/>
            <pc:sldMk cId="3174338423" sldId="1518"/>
            <ac:spMk id="12" creationId="{8D31D4C9-2FAA-8E66-EA6F-7F6D5714662F}"/>
          </ac:spMkLst>
        </pc:spChg>
        <pc:spChg chg="add mod">
          <ac:chgData name="Kim, Hyun-Tae" userId="40806e1d-71fa-4a3f-8de7-d7a8582d11ba" providerId="ADAL" clId="{7B959868-42B1-4263-8653-C3554C2A57DD}" dt="2025-09-17T10:40:07.457" v="367"/>
          <ac:spMkLst>
            <pc:docMk/>
            <pc:sldMk cId="3174338423" sldId="1518"/>
            <ac:spMk id="13" creationId="{508FF595-2B5B-0F29-BAB9-1B61503A3587}"/>
          </ac:spMkLst>
        </pc:spChg>
        <pc:spChg chg="del">
          <ac:chgData name="Kim, Hyun-Tae" userId="40806e1d-71fa-4a3f-8de7-d7a8582d11ba" providerId="ADAL" clId="{7B959868-42B1-4263-8653-C3554C2A57DD}" dt="2025-09-17T10:40:06.732" v="366" actId="478"/>
          <ac:spMkLst>
            <pc:docMk/>
            <pc:sldMk cId="3174338423" sldId="1518"/>
            <ac:spMk id="14" creationId="{E0A14313-DDEA-9655-1D5F-6875AEF56585}"/>
          </ac:spMkLst>
        </pc:spChg>
        <pc:spChg chg="add mod">
          <ac:chgData name="Kim, Hyun-Tae" userId="40806e1d-71fa-4a3f-8de7-d7a8582d11ba" providerId="ADAL" clId="{7B959868-42B1-4263-8653-C3554C2A57DD}" dt="2025-09-17T10:40:07.457" v="367"/>
          <ac:spMkLst>
            <pc:docMk/>
            <pc:sldMk cId="3174338423" sldId="1518"/>
            <ac:spMk id="15" creationId="{185450E8-E3BE-71B2-3879-BE2BAD3E8E58}"/>
          </ac:spMkLst>
        </pc:spChg>
        <pc:spChg chg="add mod">
          <ac:chgData name="Kim, Hyun-Tae" userId="40806e1d-71fa-4a3f-8de7-d7a8582d11ba" providerId="ADAL" clId="{7B959868-42B1-4263-8653-C3554C2A57DD}" dt="2025-09-17T13:31:07.147" v="1550"/>
          <ac:spMkLst>
            <pc:docMk/>
            <pc:sldMk cId="3174338423" sldId="1518"/>
            <ac:spMk id="16" creationId="{13358422-51BD-553D-AEFD-2EEB05A63CA9}"/>
          </ac:spMkLst>
        </pc:spChg>
        <pc:spChg chg="add mod">
          <ac:chgData name="Kim, Hyun-Tae" userId="40806e1d-71fa-4a3f-8de7-d7a8582d11ba" providerId="ADAL" clId="{7B959868-42B1-4263-8653-C3554C2A57DD}" dt="2025-09-17T13:31:07.147" v="1550"/>
          <ac:spMkLst>
            <pc:docMk/>
            <pc:sldMk cId="3174338423" sldId="1518"/>
            <ac:spMk id="17" creationId="{669BBDD3-5845-9E7F-2E43-C041F4081DF0}"/>
          </ac:spMkLst>
        </pc:spChg>
        <pc:spChg chg="del">
          <ac:chgData name="Kim, Hyun-Tae" userId="40806e1d-71fa-4a3f-8de7-d7a8582d11ba" providerId="ADAL" clId="{7B959868-42B1-4263-8653-C3554C2A57DD}" dt="2025-09-17T10:40:06.732" v="366" actId="478"/>
          <ac:spMkLst>
            <pc:docMk/>
            <pc:sldMk cId="3174338423" sldId="1518"/>
            <ac:spMk id="18" creationId="{5F3E4925-C578-C308-3459-8F74ED64B4DF}"/>
          </ac:spMkLst>
        </pc:spChg>
        <pc:spChg chg="add mod">
          <ac:chgData name="Kim, Hyun-Tae" userId="40806e1d-71fa-4a3f-8de7-d7a8582d11ba" providerId="ADAL" clId="{7B959868-42B1-4263-8653-C3554C2A57DD}" dt="2025-09-17T13:31:07.147" v="1550"/>
          <ac:spMkLst>
            <pc:docMk/>
            <pc:sldMk cId="3174338423" sldId="1518"/>
            <ac:spMk id="19" creationId="{27D52568-6502-CEBE-971E-ACD83FE73B76}"/>
          </ac:spMkLst>
        </pc:spChg>
        <pc:spChg chg="add mod">
          <ac:chgData name="Kim, Hyun-Tae" userId="40806e1d-71fa-4a3f-8de7-d7a8582d11ba" providerId="ADAL" clId="{7B959868-42B1-4263-8653-C3554C2A57DD}" dt="2025-09-17T13:31:07.147" v="1550"/>
          <ac:spMkLst>
            <pc:docMk/>
            <pc:sldMk cId="3174338423" sldId="1518"/>
            <ac:spMk id="20" creationId="{F03CBAE1-4F9B-BC04-8930-C98A62DF4DC3}"/>
          </ac:spMkLst>
        </pc:spChg>
        <pc:spChg chg="add mod">
          <ac:chgData name="Kim, Hyun-Tae" userId="40806e1d-71fa-4a3f-8de7-d7a8582d11ba" providerId="ADAL" clId="{7B959868-42B1-4263-8653-C3554C2A57DD}" dt="2025-09-17T13:31:07.147" v="1550"/>
          <ac:spMkLst>
            <pc:docMk/>
            <pc:sldMk cId="3174338423" sldId="1518"/>
            <ac:spMk id="21" creationId="{487F998A-0170-E4BA-B577-368E33646CAE}"/>
          </ac:spMkLst>
        </pc:spChg>
        <pc:spChg chg="add mod">
          <ac:chgData name="Kim, Hyun-Tae" userId="40806e1d-71fa-4a3f-8de7-d7a8582d11ba" providerId="ADAL" clId="{7B959868-42B1-4263-8653-C3554C2A57DD}" dt="2025-09-17T13:31:53.254" v="1598"/>
          <ac:spMkLst>
            <pc:docMk/>
            <pc:sldMk cId="3174338423" sldId="1518"/>
            <ac:spMk id="22" creationId="{2DE914A2-AD7B-2E75-5355-572FAB7EE376}"/>
          </ac:spMkLst>
        </pc:spChg>
        <pc:spChg chg="add mod">
          <ac:chgData name="Kim, Hyun-Tae" userId="40806e1d-71fa-4a3f-8de7-d7a8582d11ba" providerId="ADAL" clId="{7B959868-42B1-4263-8653-C3554C2A57DD}" dt="2025-09-17T13:39:24.682" v="1799" actId="6549"/>
          <ac:spMkLst>
            <pc:docMk/>
            <pc:sldMk cId="3174338423" sldId="1518"/>
            <ac:spMk id="23" creationId="{C0964928-5F3B-EF62-A6C2-554E944FBCEE}"/>
          </ac:spMkLst>
        </pc:spChg>
        <pc:picChg chg="mod ord modCrop">
          <ac:chgData name="Kim, Hyun-Tae" userId="40806e1d-71fa-4a3f-8de7-d7a8582d11ba" providerId="ADAL" clId="{7B959868-42B1-4263-8653-C3554C2A57DD}" dt="2025-09-17T10:39:15.826" v="354" actId="1036"/>
          <ac:picMkLst>
            <pc:docMk/>
            <pc:sldMk cId="3174338423" sldId="1518"/>
            <ac:picMk id="7" creationId="{61FA6099-75A8-6745-6706-69DE31A512B5}"/>
          </ac:picMkLst>
        </pc:picChg>
      </pc:sldChg>
      <pc:sldChg chg="addSp delSp modSp mod">
        <pc:chgData name="Kim, Hyun-Tae" userId="40806e1d-71fa-4a3f-8de7-d7a8582d11ba" providerId="ADAL" clId="{7B959868-42B1-4263-8653-C3554C2A57DD}" dt="2025-09-17T13:31:48.688" v="1597" actId="1036"/>
        <pc:sldMkLst>
          <pc:docMk/>
          <pc:sldMk cId="2562210005" sldId="1519"/>
        </pc:sldMkLst>
        <pc:spChg chg="add mod">
          <ac:chgData name="Kim, Hyun-Tae" userId="40806e1d-71fa-4a3f-8de7-d7a8582d11ba" providerId="ADAL" clId="{7B959868-42B1-4263-8653-C3554C2A57DD}" dt="2025-09-17T10:40:13.551" v="369"/>
          <ac:spMkLst>
            <pc:docMk/>
            <pc:sldMk cId="2562210005" sldId="1519"/>
            <ac:spMk id="2" creationId="{6E7C319B-BF80-C316-CB0A-20BE02D085EB}"/>
          </ac:spMkLst>
        </pc:spChg>
        <pc:spChg chg="add mod">
          <ac:chgData name="Kim, Hyun-Tae" userId="40806e1d-71fa-4a3f-8de7-d7a8582d11ba" providerId="ADAL" clId="{7B959868-42B1-4263-8653-C3554C2A57DD}" dt="2025-09-17T10:40:13.551" v="369"/>
          <ac:spMkLst>
            <pc:docMk/>
            <pc:sldMk cId="2562210005" sldId="1519"/>
            <ac:spMk id="6" creationId="{0FB9AE28-8D91-79F8-D9AD-4375449C96D2}"/>
          </ac:spMkLst>
        </pc:spChg>
        <pc:spChg chg="add mod">
          <ac:chgData name="Kim, Hyun-Tae" userId="40806e1d-71fa-4a3f-8de7-d7a8582d11ba" providerId="ADAL" clId="{7B959868-42B1-4263-8653-C3554C2A57DD}" dt="2025-09-17T10:40:13.551" v="369"/>
          <ac:spMkLst>
            <pc:docMk/>
            <pc:sldMk cId="2562210005" sldId="1519"/>
            <ac:spMk id="8" creationId="{93222630-7F40-39E5-70E2-1404CA92C5FB}"/>
          </ac:spMkLst>
        </pc:spChg>
        <pc:spChg chg="add mod">
          <ac:chgData name="Kim, Hyun-Tae" userId="40806e1d-71fa-4a3f-8de7-d7a8582d11ba" providerId="ADAL" clId="{7B959868-42B1-4263-8653-C3554C2A57DD}" dt="2025-09-17T10:40:13.551" v="369"/>
          <ac:spMkLst>
            <pc:docMk/>
            <pc:sldMk cId="2562210005" sldId="1519"/>
            <ac:spMk id="9" creationId="{34C3F57C-E5EF-8DFD-A5A7-EB139F329F05}"/>
          </ac:spMkLst>
        </pc:spChg>
        <pc:spChg chg="del">
          <ac:chgData name="Kim, Hyun-Tae" userId="40806e1d-71fa-4a3f-8de7-d7a8582d11ba" providerId="ADAL" clId="{7B959868-42B1-4263-8653-C3554C2A57DD}" dt="2025-09-17T10:40:13.146" v="368" actId="478"/>
          <ac:spMkLst>
            <pc:docMk/>
            <pc:sldMk cId="2562210005" sldId="1519"/>
            <ac:spMk id="10" creationId="{EFB02682-0649-D734-B77A-B26E20278265}"/>
          </ac:spMkLst>
        </pc:spChg>
        <pc:spChg chg="del">
          <ac:chgData name="Kim, Hyun-Tae" userId="40806e1d-71fa-4a3f-8de7-d7a8582d11ba" providerId="ADAL" clId="{7B959868-42B1-4263-8653-C3554C2A57DD}" dt="2025-09-17T10:40:13.146" v="368" actId="478"/>
          <ac:spMkLst>
            <pc:docMk/>
            <pc:sldMk cId="2562210005" sldId="1519"/>
            <ac:spMk id="11" creationId="{B18BCB17-4981-E4FA-3B1F-453725B1F224}"/>
          </ac:spMkLst>
        </pc:spChg>
        <pc:spChg chg="del">
          <ac:chgData name="Kim, Hyun-Tae" userId="40806e1d-71fa-4a3f-8de7-d7a8582d11ba" providerId="ADAL" clId="{7B959868-42B1-4263-8653-C3554C2A57DD}" dt="2025-09-17T10:40:13.146" v="368" actId="478"/>
          <ac:spMkLst>
            <pc:docMk/>
            <pc:sldMk cId="2562210005" sldId="1519"/>
            <ac:spMk id="12" creationId="{F4C10C6F-F6BD-3834-3053-13E180765AF0}"/>
          </ac:spMkLst>
        </pc:spChg>
        <pc:spChg chg="add mod">
          <ac:chgData name="Kim, Hyun-Tae" userId="40806e1d-71fa-4a3f-8de7-d7a8582d11ba" providerId="ADAL" clId="{7B959868-42B1-4263-8653-C3554C2A57DD}" dt="2025-09-17T10:40:13.551" v="369"/>
          <ac:spMkLst>
            <pc:docMk/>
            <pc:sldMk cId="2562210005" sldId="1519"/>
            <ac:spMk id="13" creationId="{4A4E5ECF-4D26-7647-6A71-38A1A2B092EA}"/>
          </ac:spMkLst>
        </pc:spChg>
        <pc:spChg chg="del">
          <ac:chgData name="Kim, Hyun-Tae" userId="40806e1d-71fa-4a3f-8de7-d7a8582d11ba" providerId="ADAL" clId="{7B959868-42B1-4263-8653-C3554C2A57DD}" dt="2025-09-17T10:40:13.146" v="368" actId="478"/>
          <ac:spMkLst>
            <pc:docMk/>
            <pc:sldMk cId="2562210005" sldId="1519"/>
            <ac:spMk id="14" creationId="{C440717A-882A-EA35-BE10-7B593F4B2621}"/>
          </ac:spMkLst>
        </pc:spChg>
        <pc:spChg chg="add mod">
          <ac:chgData name="Kim, Hyun-Tae" userId="40806e1d-71fa-4a3f-8de7-d7a8582d11ba" providerId="ADAL" clId="{7B959868-42B1-4263-8653-C3554C2A57DD}" dt="2025-09-17T13:31:09.866" v="1551"/>
          <ac:spMkLst>
            <pc:docMk/>
            <pc:sldMk cId="2562210005" sldId="1519"/>
            <ac:spMk id="15" creationId="{5C66128D-4F72-29D3-FB98-63D53207478D}"/>
          </ac:spMkLst>
        </pc:spChg>
        <pc:spChg chg="add mod">
          <ac:chgData name="Kim, Hyun-Tae" userId="40806e1d-71fa-4a3f-8de7-d7a8582d11ba" providerId="ADAL" clId="{7B959868-42B1-4263-8653-C3554C2A57DD}" dt="2025-09-17T13:31:09.866" v="1551"/>
          <ac:spMkLst>
            <pc:docMk/>
            <pc:sldMk cId="2562210005" sldId="1519"/>
            <ac:spMk id="16" creationId="{68EEFEA5-50FC-B974-3E0B-5EFB7AA4BBE9}"/>
          </ac:spMkLst>
        </pc:spChg>
        <pc:spChg chg="add mod">
          <ac:chgData name="Kim, Hyun-Tae" userId="40806e1d-71fa-4a3f-8de7-d7a8582d11ba" providerId="ADAL" clId="{7B959868-42B1-4263-8653-C3554C2A57DD}" dt="2025-09-17T13:31:09.866" v="1551"/>
          <ac:spMkLst>
            <pc:docMk/>
            <pc:sldMk cId="2562210005" sldId="1519"/>
            <ac:spMk id="17" creationId="{2E5EB7C5-7C08-FC61-C925-654A83BC6B24}"/>
          </ac:spMkLst>
        </pc:spChg>
        <pc:spChg chg="del">
          <ac:chgData name="Kim, Hyun-Tae" userId="40806e1d-71fa-4a3f-8de7-d7a8582d11ba" providerId="ADAL" clId="{7B959868-42B1-4263-8653-C3554C2A57DD}" dt="2025-09-17T10:40:13.146" v="368" actId="478"/>
          <ac:spMkLst>
            <pc:docMk/>
            <pc:sldMk cId="2562210005" sldId="1519"/>
            <ac:spMk id="18" creationId="{5DCE06C6-46BD-A252-4CD5-201F93298B86}"/>
          </ac:spMkLst>
        </pc:spChg>
        <pc:spChg chg="add mod">
          <ac:chgData name="Kim, Hyun-Tae" userId="40806e1d-71fa-4a3f-8de7-d7a8582d11ba" providerId="ADAL" clId="{7B959868-42B1-4263-8653-C3554C2A57DD}" dt="2025-09-17T13:31:09.866" v="1551"/>
          <ac:spMkLst>
            <pc:docMk/>
            <pc:sldMk cId="2562210005" sldId="1519"/>
            <ac:spMk id="19" creationId="{E73A1F8B-10C6-A071-7D7E-88275775CA77}"/>
          </ac:spMkLst>
        </pc:spChg>
        <pc:spChg chg="add mod">
          <ac:chgData name="Kim, Hyun-Tae" userId="40806e1d-71fa-4a3f-8de7-d7a8582d11ba" providerId="ADAL" clId="{7B959868-42B1-4263-8653-C3554C2A57DD}" dt="2025-09-17T13:31:09.866" v="1551"/>
          <ac:spMkLst>
            <pc:docMk/>
            <pc:sldMk cId="2562210005" sldId="1519"/>
            <ac:spMk id="20" creationId="{CCBC89E1-438C-5B06-7328-5C1184CFF7E3}"/>
          </ac:spMkLst>
        </pc:spChg>
        <pc:spChg chg="add mod">
          <ac:chgData name="Kim, Hyun-Tae" userId="40806e1d-71fa-4a3f-8de7-d7a8582d11ba" providerId="ADAL" clId="{7B959868-42B1-4263-8653-C3554C2A57DD}" dt="2025-09-17T13:31:48.688" v="1597" actId="1036"/>
          <ac:spMkLst>
            <pc:docMk/>
            <pc:sldMk cId="2562210005" sldId="1519"/>
            <ac:spMk id="21" creationId="{12C8115C-D615-8CCB-086D-08F1CB5F6DE4}"/>
          </ac:spMkLst>
        </pc:spChg>
        <pc:picChg chg="mod ord modCrop">
          <ac:chgData name="Kim, Hyun-Tae" userId="40806e1d-71fa-4a3f-8de7-d7a8582d11ba" providerId="ADAL" clId="{7B959868-42B1-4263-8653-C3554C2A57DD}" dt="2025-09-17T13:31:44.006" v="1593" actId="1076"/>
          <ac:picMkLst>
            <pc:docMk/>
            <pc:sldMk cId="2562210005" sldId="1519"/>
            <ac:picMk id="7" creationId="{64FFB7D2-6A28-5C47-B26F-2F70B3733FEA}"/>
          </ac:picMkLst>
        </pc:picChg>
      </pc:sldChg>
      <pc:sldChg chg="addSp delSp modSp mod">
        <pc:chgData name="Kim, Hyun-Tae" userId="40806e1d-71fa-4a3f-8de7-d7a8582d11ba" providerId="ADAL" clId="{7B959868-42B1-4263-8653-C3554C2A57DD}" dt="2025-09-17T12:45:13.177" v="385"/>
        <pc:sldMkLst>
          <pc:docMk/>
          <pc:sldMk cId="3669230278" sldId="1520"/>
        </pc:sldMkLst>
        <pc:picChg chg="add mod">
          <ac:chgData name="Kim, Hyun-Tae" userId="40806e1d-71fa-4a3f-8de7-d7a8582d11ba" providerId="ADAL" clId="{7B959868-42B1-4263-8653-C3554C2A57DD}" dt="2025-09-17T10:41:08.335" v="376"/>
          <ac:picMkLst>
            <pc:docMk/>
            <pc:sldMk cId="3669230278" sldId="1520"/>
            <ac:picMk id="2" creationId="{6D48BA41-B864-A720-691F-EF5AC794276D}"/>
          </ac:picMkLst>
        </pc:picChg>
        <pc:picChg chg="add mod">
          <ac:chgData name="Kim, Hyun-Tae" userId="40806e1d-71fa-4a3f-8de7-d7a8582d11ba" providerId="ADAL" clId="{7B959868-42B1-4263-8653-C3554C2A57DD}" dt="2025-09-17T12:45:13.177" v="385"/>
          <ac:picMkLst>
            <pc:docMk/>
            <pc:sldMk cId="3669230278" sldId="1520"/>
            <ac:picMk id="6" creationId="{23A01CD7-48A3-8E8C-CCDC-2D20388C5617}"/>
          </ac:picMkLst>
        </pc:picChg>
        <pc:picChg chg="add del">
          <ac:chgData name="Kim, Hyun-Tae" userId="40806e1d-71fa-4a3f-8de7-d7a8582d11ba" providerId="ADAL" clId="{7B959868-42B1-4263-8653-C3554C2A57DD}" dt="2025-09-17T12:45:05.825" v="382" actId="478"/>
          <ac:picMkLst>
            <pc:docMk/>
            <pc:sldMk cId="3669230278" sldId="1520"/>
            <ac:picMk id="11" creationId="{B6F87F1E-75E5-2156-3C2C-E1D8AE47B448}"/>
          </ac:picMkLst>
        </pc:picChg>
      </pc:sldChg>
      <pc:sldChg chg="addSp delSp modSp mod">
        <pc:chgData name="Kim, Hyun-Tae" userId="40806e1d-71fa-4a3f-8de7-d7a8582d11ba" providerId="ADAL" clId="{7B959868-42B1-4263-8653-C3554C2A57DD}" dt="2025-09-17T12:45:13.976" v="386"/>
        <pc:sldMkLst>
          <pc:docMk/>
          <pc:sldMk cId="3329708536" sldId="1521"/>
        </pc:sldMkLst>
        <pc:picChg chg="add mod">
          <ac:chgData name="Kim, Hyun-Tae" userId="40806e1d-71fa-4a3f-8de7-d7a8582d11ba" providerId="ADAL" clId="{7B959868-42B1-4263-8653-C3554C2A57DD}" dt="2025-09-17T10:41:09.150" v="377"/>
          <ac:picMkLst>
            <pc:docMk/>
            <pc:sldMk cId="3329708536" sldId="1521"/>
            <ac:picMk id="2" creationId="{E150D3C8-D81E-F43A-8CBB-9A296EC013A3}"/>
          </ac:picMkLst>
        </pc:picChg>
        <pc:picChg chg="add mod">
          <ac:chgData name="Kim, Hyun-Tae" userId="40806e1d-71fa-4a3f-8de7-d7a8582d11ba" providerId="ADAL" clId="{7B959868-42B1-4263-8653-C3554C2A57DD}" dt="2025-09-17T12:45:13.976" v="386"/>
          <ac:picMkLst>
            <pc:docMk/>
            <pc:sldMk cId="3329708536" sldId="1521"/>
            <ac:picMk id="6" creationId="{31C06C3C-4979-F3A3-F6BD-AF4185529CB2}"/>
          </ac:picMkLst>
        </pc:picChg>
        <pc:picChg chg="add del">
          <ac:chgData name="Kim, Hyun-Tae" userId="40806e1d-71fa-4a3f-8de7-d7a8582d11ba" providerId="ADAL" clId="{7B959868-42B1-4263-8653-C3554C2A57DD}" dt="2025-09-17T12:45:07.685" v="383" actId="478"/>
          <ac:picMkLst>
            <pc:docMk/>
            <pc:sldMk cId="3329708536" sldId="1521"/>
            <ac:picMk id="11" creationId="{DF03F46D-0E9C-2EBC-5CC0-A943F23179B6}"/>
          </ac:picMkLst>
        </pc:picChg>
      </pc:sldChg>
      <pc:sldChg chg="addSp delSp modSp mod">
        <pc:chgData name="Kim, Hyun-Tae" userId="40806e1d-71fa-4a3f-8de7-d7a8582d11ba" providerId="ADAL" clId="{7B959868-42B1-4263-8653-C3554C2A57DD}" dt="2025-09-17T12:45:14.600" v="387"/>
        <pc:sldMkLst>
          <pc:docMk/>
          <pc:sldMk cId="3029523122" sldId="1522"/>
        </pc:sldMkLst>
        <pc:picChg chg="add mod">
          <ac:chgData name="Kim, Hyun-Tae" userId="40806e1d-71fa-4a3f-8de7-d7a8582d11ba" providerId="ADAL" clId="{7B959868-42B1-4263-8653-C3554C2A57DD}" dt="2025-09-17T10:41:09.840" v="378"/>
          <ac:picMkLst>
            <pc:docMk/>
            <pc:sldMk cId="3029523122" sldId="1522"/>
            <ac:picMk id="2" creationId="{05678064-49A9-1523-3A85-D26446A387C8}"/>
          </ac:picMkLst>
        </pc:picChg>
        <pc:picChg chg="add mod">
          <ac:chgData name="Kim, Hyun-Tae" userId="40806e1d-71fa-4a3f-8de7-d7a8582d11ba" providerId="ADAL" clId="{7B959868-42B1-4263-8653-C3554C2A57DD}" dt="2025-09-17T12:45:14.600" v="387"/>
          <ac:picMkLst>
            <pc:docMk/>
            <pc:sldMk cId="3029523122" sldId="1522"/>
            <ac:picMk id="6" creationId="{995CC1E2-6E05-720C-BEB3-80B690F06F88}"/>
          </ac:picMkLst>
        </pc:picChg>
        <pc:picChg chg="add del">
          <ac:chgData name="Kim, Hyun-Tae" userId="40806e1d-71fa-4a3f-8de7-d7a8582d11ba" providerId="ADAL" clId="{7B959868-42B1-4263-8653-C3554C2A57DD}" dt="2025-09-17T12:45:10.075" v="384" actId="478"/>
          <ac:picMkLst>
            <pc:docMk/>
            <pc:sldMk cId="3029523122" sldId="1522"/>
            <ac:picMk id="11" creationId="{53854243-F6FA-8072-3002-AE2F4B841A30}"/>
          </ac:picMkLst>
        </pc:picChg>
      </pc:sldChg>
      <pc:sldChg chg="addSp modSp mod">
        <pc:chgData name="Kim, Hyun-Tae" userId="40806e1d-71fa-4a3f-8de7-d7a8582d11ba" providerId="ADAL" clId="{7B959868-42B1-4263-8653-C3554C2A57DD}" dt="2025-09-17T14:31:01.979" v="3011" actId="1036"/>
        <pc:sldMkLst>
          <pc:docMk/>
          <pc:sldMk cId="4006181625" sldId="1525"/>
        </pc:sldMkLst>
        <pc:spChg chg="add mod">
          <ac:chgData name="Kim, Hyun-Tae" userId="40806e1d-71fa-4a3f-8de7-d7a8582d11ba" providerId="ADAL" clId="{7B959868-42B1-4263-8653-C3554C2A57DD}" dt="2025-09-17T13:23:43.686" v="851" actId="1037"/>
          <ac:spMkLst>
            <pc:docMk/>
            <pc:sldMk cId="4006181625" sldId="1525"/>
            <ac:spMk id="7" creationId="{E4B81E81-F022-A0DF-F0C1-1611073F6307}"/>
          </ac:spMkLst>
        </pc:spChg>
        <pc:spChg chg="add mod">
          <ac:chgData name="Kim, Hyun-Tae" userId="40806e1d-71fa-4a3f-8de7-d7a8582d11ba" providerId="ADAL" clId="{7B959868-42B1-4263-8653-C3554C2A57DD}" dt="2025-09-17T13:24:07.737" v="877" actId="1076"/>
          <ac:spMkLst>
            <pc:docMk/>
            <pc:sldMk cId="4006181625" sldId="1525"/>
            <ac:spMk id="8" creationId="{24DA12E2-A17B-5504-06C1-CC6CD93EDC50}"/>
          </ac:spMkLst>
        </pc:spChg>
        <pc:spChg chg="add mod">
          <ac:chgData name="Kim, Hyun-Tae" userId="40806e1d-71fa-4a3f-8de7-d7a8582d11ba" providerId="ADAL" clId="{7B959868-42B1-4263-8653-C3554C2A57DD}" dt="2025-09-17T13:24:48.389" v="922" actId="208"/>
          <ac:spMkLst>
            <pc:docMk/>
            <pc:sldMk cId="4006181625" sldId="1525"/>
            <ac:spMk id="9" creationId="{F8DFF346-BB18-80DC-071C-60826AB1C377}"/>
          </ac:spMkLst>
        </pc:spChg>
        <pc:spChg chg="add mod">
          <ac:chgData name="Kim, Hyun-Tae" userId="40806e1d-71fa-4a3f-8de7-d7a8582d11ba" providerId="ADAL" clId="{7B959868-42B1-4263-8653-C3554C2A57DD}" dt="2025-09-17T13:25:02.864" v="936" actId="1037"/>
          <ac:spMkLst>
            <pc:docMk/>
            <pc:sldMk cId="4006181625" sldId="1525"/>
            <ac:spMk id="10" creationId="{3C49348B-BCE7-8A42-E35B-9ADE1A3EEE90}"/>
          </ac:spMkLst>
        </pc:spChg>
        <pc:spChg chg="add mod">
          <ac:chgData name="Kim, Hyun-Tae" userId="40806e1d-71fa-4a3f-8de7-d7a8582d11ba" providerId="ADAL" clId="{7B959868-42B1-4263-8653-C3554C2A57DD}" dt="2025-09-17T13:25:21.100" v="1012" actId="1037"/>
          <ac:spMkLst>
            <pc:docMk/>
            <pc:sldMk cId="4006181625" sldId="1525"/>
            <ac:spMk id="12" creationId="{AD7B91EE-72CD-6F73-393E-ACCEFB3BE164}"/>
          </ac:spMkLst>
        </pc:spChg>
        <pc:spChg chg="add mod">
          <ac:chgData name="Kim, Hyun-Tae" userId="40806e1d-71fa-4a3f-8de7-d7a8582d11ba" providerId="ADAL" clId="{7B959868-42B1-4263-8653-C3554C2A57DD}" dt="2025-09-17T13:25:31.408" v="1083" actId="20577"/>
          <ac:spMkLst>
            <pc:docMk/>
            <pc:sldMk cId="4006181625" sldId="1525"/>
            <ac:spMk id="14" creationId="{6CAC2B2F-F552-B905-1C62-4D8EAC421FA2}"/>
          </ac:spMkLst>
        </pc:spChg>
        <pc:spChg chg="add mod">
          <ac:chgData name="Kim, Hyun-Tae" userId="40806e1d-71fa-4a3f-8de7-d7a8582d11ba" providerId="ADAL" clId="{7B959868-42B1-4263-8653-C3554C2A57DD}" dt="2025-09-17T13:25:44.898" v="1132" actId="1076"/>
          <ac:spMkLst>
            <pc:docMk/>
            <pc:sldMk cId="4006181625" sldId="1525"/>
            <ac:spMk id="15" creationId="{6E43AB63-8369-8953-DBB7-4D570312987B}"/>
          </ac:spMkLst>
        </pc:spChg>
        <pc:spChg chg="add mod">
          <ac:chgData name="Kim, Hyun-Tae" userId="40806e1d-71fa-4a3f-8de7-d7a8582d11ba" providerId="ADAL" clId="{7B959868-42B1-4263-8653-C3554C2A57DD}" dt="2025-09-17T13:33:43.952" v="1694"/>
          <ac:spMkLst>
            <pc:docMk/>
            <pc:sldMk cId="4006181625" sldId="1525"/>
            <ac:spMk id="16" creationId="{C46D78AA-E4FD-3D1D-8EC4-CDF618C14689}"/>
          </ac:spMkLst>
        </pc:spChg>
        <pc:spChg chg="add mod">
          <ac:chgData name="Kim, Hyun-Tae" userId="40806e1d-71fa-4a3f-8de7-d7a8582d11ba" providerId="ADAL" clId="{7B959868-42B1-4263-8653-C3554C2A57DD}" dt="2025-09-17T13:33:43.952" v="1694"/>
          <ac:spMkLst>
            <pc:docMk/>
            <pc:sldMk cId="4006181625" sldId="1525"/>
            <ac:spMk id="17" creationId="{771F695E-0117-8B7E-C54E-B22A1B7C6666}"/>
          </ac:spMkLst>
        </pc:spChg>
        <pc:spChg chg="add mod">
          <ac:chgData name="Kim, Hyun-Tae" userId="40806e1d-71fa-4a3f-8de7-d7a8582d11ba" providerId="ADAL" clId="{7B959868-42B1-4263-8653-C3554C2A57DD}" dt="2025-09-17T14:31:01.979" v="3011" actId="1036"/>
          <ac:spMkLst>
            <pc:docMk/>
            <pc:sldMk cId="4006181625" sldId="1525"/>
            <ac:spMk id="18" creationId="{127B4D8D-DA04-0E5F-F360-38215C5C3B5B}"/>
          </ac:spMkLst>
        </pc:spChg>
      </pc:sldChg>
      <pc:sldChg chg="addSp delSp modSp mod">
        <pc:chgData name="Kim, Hyun-Tae" userId="40806e1d-71fa-4a3f-8de7-d7a8582d11ba" providerId="ADAL" clId="{7B959868-42B1-4263-8653-C3554C2A57DD}" dt="2025-09-17T13:34:13.148" v="1700" actId="732"/>
        <pc:sldMkLst>
          <pc:docMk/>
          <pc:sldMk cId="3274063357" sldId="1526"/>
        </pc:sldMkLst>
        <pc:spChg chg="add mod">
          <ac:chgData name="Kim, Hyun-Tae" userId="40806e1d-71fa-4a3f-8de7-d7a8582d11ba" providerId="ADAL" clId="{7B959868-42B1-4263-8653-C3554C2A57DD}" dt="2025-09-17T13:25:52.928" v="1133"/>
          <ac:spMkLst>
            <pc:docMk/>
            <pc:sldMk cId="3274063357" sldId="1526"/>
            <ac:spMk id="4" creationId="{6CAF81CA-A58C-62F4-4C6B-88314A6D39DB}"/>
          </ac:spMkLst>
        </pc:spChg>
        <pc:spChg chg="add mod">
          <ac:chgData name="Kim, Hyun-Tae" userId="40806e1d-71fa-4a3f-8de7-d7a8582d11ba" providerId="ADAL" clId="{7B959868-42B1-4263-8653-C3554C2A57DD}" dt="2025-09-17T13:25:52.928" v="1133"/>
          <ac:spMkLst>
            <pc:docMk/>
            <pc:sldMk cId="3274063357" sldId="1526"/>
            <ac:spMk id="7" creationId="{EE4AF45A-E752-4F49-4EE0-473C4084C6F9}"/>
          </ac:spMkLst>
        </pc:spChg>
        <pc:spChg chg="add mod">
          <ac:chgData name="Kim, Hyun-Tae" userId="40806e1d-71fa-4a3f-8de7-d7a8582d11ba" providerId="ADAL" clId="{7B959868-42B1-4263-8653-C3554C2A57DD}" dt="2025-09-17T13:25:52.928" v="1133"/>
          <ac:spMkLst>
            <pc:docMk/>
            <pc:sldMk cId="3274063357" sldId="1526"/>
            <ac:spMk id="8" creationId="{E72DF800-DC5B-1BAE-FE0B-724EB649F6EB}"/>
          </ac:spMkLst>
        </pc:spChg>
        <pc:spChg chg="add mod">
          <ac:chgData name="Kim, Hyun-Tae" userId="40806e1d-71fa-4a3f-8de7-d7a8582d11ba" providerId="ADAL" clId="{7B959868-42B1-4263-8653-C3554C2A57DD}" dt="2025-09-17T13:25:52.928" v="1133"/>
          <ac:spMkLst>
            <pc:docMk/>
            <pc:sldMk cId="3274063357" sldId="1526"/>
            <ac:spMk id="9" creationId="{BAA536FA-18A0-F3B9-0A1F-E33303686EC2}"/>
          </ac:spMkLst>
        </pc:spChg>
        <pc:spChg chg="add mod">
          <ac:chgData name="Kim, Hyun-Tae" userId="40806e1d-71fa-4a3f-8de7-d7a8582d11ba" providerId="ADAL" clId="{7B959868-42B1-4263-8653-C3554C2A57DD}" dt="2025-09-17T13:25:52.928" v="1133"/>
          <ac:spMkLst>
            <pc:docMk/>
            <pc:sldMk cId="3274063357" sldId="1526"/>
            <ac:spMk id="10" creationId="{3CF17373-7862-745D-FEF2-C90957E4B9C9}"/>
          </ac:spMkLst>
        </pc:spChg>
        <pc:spChg chg="add mod">
          <ac:chgData name="Kim, Hyun-Tae" userId="40806e1d-71fa-4a3f-8de7-d7a8582d11ba" providerId="ADAL" clId="{7B959868-42B1-4263-8653-C3554C2A57DD}" dt="2025-09-17T13:25:58.798" v="1134"/>
          <ac:spMkLst>
            <pc:docMk/>
            <pc:sldMk cId="3274063357" sldId="1526"/>
            <ac:spMk id="11" creationId="{34EEBC2E-C574-2D79-67A4-9100572B1C1A}"/>
          </ac:spMkLst>
        </pc:spChg>
        <pc:spChg chg="add mod">
          <ac:chgData name="Kim, Hyun-Tae" userId="40806e1d-71fa-4a3f-8de7-d7a8582d11ba" providerId="ADAL" clId="{7B959868-42B1-4263-8653-C3554C2A57DD}" dt="2025-09-17T13:26:34.268" v="1135"/>
          <ac:spMkLst>
            <pc:docMk/>
            <pc:sldMk cId="3274063357" sldId="1526"/>
            <ac:spMk id="12" creationId="{EC11FEB1-4ECC-B6C0-E318-DD8BDD454385}"/>
          </ac:spMkLst>
        </pc:spChg>
        <pc:spChg chg="add mod">
          <ac:chgData name="Kim, Hyun-Tae" userId="40806e1d-71fa-4a3f-8de7-d7a8582d11ba" providerId="ADAL" clId="{7B959868-42B1-4263-8653-C3554C2A57DD}" dt="2025-09-17T13:26:34.268" v="1135"/>
          <ac:spMkLst>
            <pc:docMk/>
            <pc:sldMk cId="3274063357" sldId="1526"/>
            <ac:spMk id="14" creationId="{F9CF2AF6-3E70-DE5B-D89D-168DD70B2038}"/>
          </ac:spMkLst>
        </pc:spChg>
        <pc:spChg chg="add mod">
          <ac:chgData name="Kim, Hyun-Tae" userId="40806e1d-71fa-4a3f-8de7-d7a8582d11ba" providerId="ADAL" clId="{7B959868-42B1-4263-8653-C3554C2A57DD}" dt="2025-09-17T13:26:34.268" v="1135"/>
          <ac:spMkLst>
            <pc:docMk/>
            <pc:sldMk cId="3274063357" sldId="1526"/>
            <ac:spMk id="15" creationId="{5D8100D0-1164-B940-2CFD-87312D17CF8D}"/>
          </ac:spMkLst>
        </pc:spChg>
        <pc:spChg chg="add mod">
          <ac:chgData name="Kim, Hyun-Tae" userId="40806e1d-71fa-4a3f-8de7-d7a8582d11ba" providerId="ADAL" clId="{7B959868-42B1-4263-8653-C3554C2A57DD}" dt="2025-09-17T13:26:34.268" v="1135"/>
          <ac:spMkLst>
            <pc:docMk/>
            <pc:sldMk cId="3274063357" sldId="1526"/>
            <ac:spMk id="16" creationId="{5BF774CD-CC38-434E-ADA6-73A44309EAAC}"/>
          </ac:spMkLst>
        </pc:spChg>
        <pc:spChg chg="add mod">
          <ac:chgData name="Kim, Hyun-Tae" userId="40806e1d-71fa-4a3f-8de7-d7a8582d11ba" providerId="ADAL" clId="{7B959868-42B1-4263-8653-C3554C2A57DD}" dt="2025-09-17T13:26:34.268" v="1135"/>
          <ac:spMkLst>
            <pc:docMk/>
            <pc:sldMk cId="3274063357" sldId="1526"/>
            <ac:spMk id="17" creationId="{C5FBCA32-386F-817C-71DE-828BA289EAD8}"/>
          </ac:spMkLst>
        </pc:spChg>
        <pc:spChg chg="add del mod">
          <ac:chgData name="Kim, Hyun-Tae" userId="40806e1d-71fa-4a3f-8de7-d7a8582d11ba" providerId="ADAL" clId="{7B959868-42B1-4263-8653-C3554C2A57DD}" dt="2025-09-17T13:33:47.969" v="1696" actId="478"/>
          <ac:spMkLst>
            <pc:docMk/>
            <pc:sldMk cId="3274063357" sldId="1526"/>
            <ac:spMk id="18" creationId="{B10D27DE-B498-C89A-E16F-0D8ED9D7641F}"/>
          </ac:spMkLst>
        </pc:spChg>
        <pc:spChg chg="add del mod">
          <ac:chgData name="Kim, Hyun-Tae" userId="40806e1d-71fa-4a3f-8de7-d7a8582d11ba" providerId="ADAL" clId="{7B959868-42B1-4263-8653-C3554C2A57DD}" dt="2025-09-17T13:33:47.969" v="1696" actId="478"/>
          <ac:spMkLst>
            <pc:docMk/>
            <pc:sldMk cId="3274063357" sldId="1526"/>
            <ac:spMk id="19" creationId="{C1AF3BF1-F2DF-101B-684B-E76D18CBE950}"/>
          </ac:spMkLst>
        </pc:spChg>
        <pc:spChg chg="add mod">
          <ac:chgData name="Kim, Hyun-Tae" userId="40806e1d-71fa-4a3f-8de7-d7a8582d11ba" providerId="ADAL" clId="{7B959868-42B1-4263-8653-C3554C2A57DD}" dt="2025-09-17T13:33:49.788" v="1697"/>
          <ac:spMkLst>
            <pc:docMk/>
            <pc:sldMk cId="3274063357" sldId="1526"/>
            <ac:spMk id="20" creationId="{50684965-6388-2A4F-64F7-201DAB8F5B9B}"/>
          </ac:spMkLst>
        </pc:spChg>
        <pc:spChg chg="add del mod">
          <ac:chgData name="Kim, Hyun-Tae" userId="40806e1d-71fa-4a3f-8de7-d7a8582d11ba" providerId="ADAL" clId="{7B959868-42B1-4263-8653-C3554C2A57DD}" dt="2025-09-17T13:33:52.630" v="1698" actId="478"/>
          <ac:spMkLst>
            <pc:docMk/>
            <pc:sldMk cId="3274063357" sldId="1526"/>
            <ac:spMk id="21" creationId="{7C391844-0945-396F-ABB6-E729D88DC406}"/>
          </ac:spMkLst>
        </pc:spChg>
        <pc:picChg chg="mod modCrop">
          <ac:chgData name="Kim, Hyun-Tae" userId="40806e1d-71fa-4a3f-8de7-d7a8582d11ba" providerId="ADAL" clId="{7B959868-42B1-4263-8653-C3554C2A57DD}" dt="2025-09-17T13:34:13.148" v="1700" actId="732"/>
          <ac:picMkLst>
            <pc:docMk/>
            <pc:sldMk cId="3274063357" sldId="1526"/>
            <ac:picMk id="13" creationId="{C374510B-BADD-0F9A-BC38-A14D0F3BB970}"/>
          </ac:picMkLst>
        </pc:picChg>
      </pc:sldChg>
      <pc:sldChg chg="modSp mod">
        <pc:chgData name="Kim, Hyun-Tae" userId="40806e1d-71fa-4a3f-8de7-d7a8582d11ba" providerId="ADAL" clId="{7B959868-42B1-4263-8653-C3554C2A57DD}" dt="2025-09-17T14:32:49.733" v="3072" actId="14100"/>
        <pc:sldMkLst>
          <pc:docMk/>
          <pc:sldMk cId="3206782527" sldId="1527"/>
        </pc:sldMkLst>
        <pc:spChg chg="mod">
          <ac:chgData name="Kim, Hyun-Tae" userId="40806e1d-71fa-4a3f-8de7-d7a8582d11ba" providerId="ADAL" clId="{7B959868-42B1-4263-8653-C3554C2A57DD}" dt="2025-09-17T14:32:49.733" v="3072" actId="14100"/>
          <ac:spMkLst>
            <pc:docMk/>
            <pc:sldMk cId="3206782527" sldId="1527"/>
            <ac:spMk id="2" creationId="{B51EF5F2-28CE-AD60-93F1-E4B8AADBA481}"/>
          </ac:spMkLst>
        </pc:spChg>
      </pc:sldChg>
      <pc:sldChg chg="modSp mod">
        <pc:chgData name="Kim, Hyun-Tae" userId="40806e1d-71fa-4a3f-8de7-d7a8582d11ba" providerId="ADAL" clId="{7B959868-42B1-4263-8653-C3554C2A57DD}" dt="2025-09-17T14:32:34.077" v="3055" actId="14100"/>
        <pc:sldMkLst>
          <pc:docMk/>
          <pc:sldMk cId="2436485101" sldId="1528"/>
        </pc:sldMkLst>
        <pc:spChg chg="mod">
          <ac:chgData name="Kim, Hyun-Tae" userId="40806e1d-71fa-4a3f-8de7-d7a8582d11ba" providerId="ADAL" clId="{7B959868-42B1-4263-8653-C3554C2A57DD}" dt="2025-09-17T14:32:34.077" v="3055" actId="14100"/>
          <ac:spMkLst>
            <pc:docMk/>
            <pc:sldMk cId="2436485101" sldId="1528"/>
            <ac:spMk id="2" creationId="{E2F1A9DD-41C2-CE6E-6876-6E6BBEF84132}"/>
          </ac:spMkLst>
        </pc:spChg>
      </pc:sldChg>
      <pc:sldChg chg="modSp mod">
        <pc:chgData name="Kim, Hyun-Tae" userId="40806e1d-71fa-4a3f-8de7-d7a8582d11ba" providerId="ADAL" clId="{7B959868-42B1-4263-8653-C3554C2A57DD}" dt="2025-09-17T14:32:17.818" v="3039" actId="14100"/>
        <pc:sldMkLst>
          <pc:docMk/>
          <pc:sldMk cId="4174519917" sldId="1529"/>
        </pc:sldMkLst>
        <pc:spChg chg="mod">
          <ac:chgData name="Kim, Hyun-Tae" userId="40806e1d-71fa-4a3f-8de7-d7a8582d11ba" providerId="ADAL" clId="{7B959868-42B1-4263-8653-C3554C2A57DD}" dt="2025-09-17T14:32:17.818" v="3039" actId="14100"/>
          <ac:spMkLst>
            <pc:docMk/>
            <pc:sldMk cId="4174519917" sldId="1529"/>
            <ac:spMk id="2" creationId="{404FDBB1-F369-4323-C460-EDFD964297F7}"/>
          </ac:spMkLst>
        </pc:spChg>
      </pc:sldChg>
      <pc:sldChg chg="addSp delSp modSp mod">
        <pc:chgData name="Kim, Hyun-Tae" userId="40806e1d-71fa-4a3f-8de7-d7a8582d11ba" providerId="ADAL" clId="{7B959868-42B1-4263-8653-C3554C2A57DD}" dt="2025-09-17T13:47:20.940" v="1888"/>
        <pc:sldMkLst>
          <pc:docMk/>
          <pc:sldMk cId="473417387" sldId="1530"/>
        </pc:sldMkLst>
        <pc:graphicFrameChg chg="add mod">
          <ac:chgData name="Kim, Hyun-Tae" userId="40806e1d-71fa-4a3f-8de7-d7a8582d11ba" providerId="ADAL" clId="{7B959868-42B1-4263-8653-C3554C2A57DD}" dt="2025-09-17T13:47:20.940" v="1888"/>
          <ac:graphicFrameMkLst>
            <pc:docMk/>
            <pc:sldMk cId="473417387" sldId="1530"/>
            <ac:graphicFrameMk id="2" creationId="{A305E48B-20FA-4622-8B0E-5F7161447915}"/>
          </ac:graphicFrameMkLst>
        </pc:graphicFrameChg>
        <pc:graphicFrameChg chg="del">
          <ac:chgData name="Kim, Hyun-Tae" userId="40806e1d-71fa-4a3f-8de7-d7a8582d11ba" providerId="ADAL" clId="{7B959868-42B1-4263-8653-C3554C2A57DD}" dt="2025-09-17T13:47:20.767" v="1887" actId="478"/>
          <ac:graphicFrameMkLst>
            <pc:docMk/>
            <pc:sldMk cId="473417387" sldId="1530"/>
            <ac:graphicFrameMk id="6" creationId="{2798EA91-31CD-24BC-7241-89236F55BCC9}"/>
          </ac:graphicFrameMkLst>
        </pc:graphicFrameChg>
      </pc:sldChg>
      <pc:sldChg chg="ord">
        <pc:chgData name="Kim, Hyun-Tae" userId="40806e1d-71fa-4a3f-8de7-d7a8582d11ba" providerId="ADAL" clId="{7B959868-42B1-4263-8653-C3554C2A57DD}" dt="2025-09-17T14:16:30.540" v="2865"/>
        <pc:sldMkLst>
          <pc:docMk/>
          <pc:sldMk cId="227781138" sldId="1531"/>
        </pc:sldMkLst>
      </pc:sldChg>
      <pc:sldChg chg="del ord">
        <pc:chgData name="Kim, Hyun-Tae" userId="40806e1d-71fa-4a3f-8de7-d7a8582d11ba" providerId="ADAL" clId="{7B959868-42B1-4263-8653-C3554C2A57DD}" dt="2025-09-17T14:16:23.577" v="2863" actId="47"/>
        <pc:sldMkLst>
          <pc:docMk/>
          <pc:sldMk cId="2164491746" sldId="1532"/>
        </pc:sldMkLst>
      </pc:sldChg>
      <pc:sldChg chg="del ord">
        <pc:chgData name="Kim, Hyun-Tae" userId="40806e1d-71fa-4a3f-8de7-d7a8582d11ba" providerId="ADAL" clId="{7B959868-42B1-4263-8653-C3554C2A57DD}" dt="2025-09-17T14:16:23.577" v="2863" actId="47"/>
        <pc:sldMkLst>
          <pc:docMk/>
          <pc:sldMk cId="1814395343" sldId="1533"/>
        </pc:sldMkLst>
      </pc:sldChg>
      <pc:sldChg chg="del ord">
        <pc:chgData name="Kim, Hyun-Tae" userId="40806e1d-71fa-4a3f-8de7-d7a8582d11ba" providerId="ADAL" clId="{7B959868-42B1-4263-8653-C3554C2A57DD}" dt="2025-09-17T14:16:23.577" v="2863" actId="47"/>
        <pc:sldMkLst>
          <pc:docMk/>
          <pc:sldMk cId="4203457586" sldId="1534"/>
        </pc:sldMkLst>
      </pc:sldChg>
      <pc:sldChg chg="addSp delSp modSp mod">
        <pc:chgData name="Kim, Hyun-Tae" userId="40806e1d-71fa-4a3f-8de7-d7a8582d11ba" providerId="ADAL" clId="{7B959868-42B1-4263-8653-C3554C2A57DD}" dt="2025-09-17T14:15:19.325" v="2862" actId="20577"/>
        <pc:sldMkLst>
          <pc:docMk/>
          <pc:sldMk cId="99809908" sldId="1535"/>
        </pc:sldMkLst>
        <pc:spChg chg="add del mod">
          <ac:chgData name="Kim, Hyun-Tae" userId="40806e1d-71fa-4a3f-8de7-d7a8582d11ba" providerId="ADAL" clId="{7B959868-42B1-4263-8653-C3554C2A57DD}" dt="2025-09-17T13:54:23.494" v="1993" actId="478"/>
          <ac:spMkLst>
            <pc:docMk/>
            <pc:sldMk cId="99809908" sldId="1535"/>
            <ac:spMk id="2" creationId="{31D8C40B-1F75-6EC9-A5A6-24C93B4E33FB}"/>
          </ac:spMkLst>
        </pc:spChg>
        <pc:spChg chg="add mod">
          <ac:chgData name="Kim, Hyun-Tae" userId="40806e1d-71fa-4a3f-8de7-d7a8582d11ba" providerId="ADAL" clId="{7B959868-42B1-4263-8653-C3554C2A57DD}" dt="2025-09-17T14:15:19.325" v="2862" actId="20577"/>
          <ac:spMkLst>
            <pc:docMk/>
            <pc:sldMk cId="99809908" sldId="1535"/>
            <ac:spMk id="7" creationId="{7E09723B-A565-E5B7-B637-CA1AA770ABC1}"/>
          </ac:spMkLst>
        </pc:spChg>
      </pc:sldChg>
      <pc:sldChg chg="addSp modSp add mod">
        <pc:chgData name="Kim, Hyun-Tae" userId="40806e1d-71fa-4a3f-8de7-d7a8582d11ba" providerId="ADAL" clId="{7B959868-42B1-4263-8653-C3554C2A57DD}" dt="2025-09-17T14:36:12.564" v="3230" actId="20577"/>
        <pc:sldMkLst>
          <pc:docMk/>
          <pc:sldMk cId="811507895" sldId="1538"/>
        </pc:sldMkLst>
        <pc:spChg chg="add mod">
          <ac:chgData name="Kim, Hyun-Tae" userId="40806e1d-71fa-4a3f-8de7-d7a8582d11ba" providerId="ADAL" clId="{7B959868-42B1-4263-8653-C3554C2A57DD}" dt="2025-09-17T13:35:50.033" v="1779"/>
          <ac:spMkLst>
            <pc:docMk/>
            <pc:sldMk cId="811507895" sldId="1538"/>
            <ac:spMk id="2" creationId="{3BBEF260-CB18-A644-F17E-C90A165D845A}"/>
          </ac:spMkLst>
        </pc:spChg>
        <pc:spChg chg="mod">
          <ac:chgData name="Kim, Hyun-Tae" userId="40806e1d-71fa-4a3f-8de7-d7a8582d11ba" providerId="ADAL" clId="{7B959868-42B1-4263-8653-C3554C2A57DD}" dt="2025-09-17T14:36:12.564" v="3230" actId="20577"/>
          <ac:spMkLst>
            <pc:docMk/>
            <pc:sldMk cId="811507895" sldId="1538"/>
            <ac:spMk id="3" creationId="{45BAB454-BAC0-C333-E2DA-C2D1AC996432}"/>
          </ac:spMkLst>
        </pc:spChg>
        <pc:spChg chg="add mod">
          <ac:chgData name="Kim, Hyun-Tae" userId="40806e1d-71fa-4a3f-8de7-d7a8582d11ba" providerId="ADAL" clId="{7B959868-42B1-4263-8653-C3554C2A57DD}" dt="2025-09-17T13:35:50.033" v="1779"/>
          <ac:spMkLst>
            <pc:docMk/>
            <pc:sldMk cId="811507895" sldId="1538"/>
            <ac:spMk id="6" creationId="{0FD51F56-ECA8-E91B-7E80-81025AF45392}"/>
          </ac:spMkLst>
        </pc:spChg>
        <pc:spChg chg="add mod">
          <ac:chgData name="Kim, Hyun-Tae" userId="40806e1d-71fa-4a3f-8de7-d7a8582d11ba" providerId="ADAL" clId="{7B959868-42B1-4263-8653-C3554C2A57DD}" dt="2025-09-17T13:35:50.033" v="1779"/>
          <ac:spMkLst>
            <pc:docMk/>
            <pc:sldMk cId="811507895" sldId="1538"/>
            <ac:spMk id="7" creationId="{C46C0F1C-0383-9A2A-2F9A-4F658F5FFB63}"/>
          </ac:spMkLst>
        </pc:spChg>
        <pc:spChg chg="add mod">
          <ac:chgData name="Kim, Hyun-Tae" userId="40806e1d-71fa-4a3f-8de7-d7a8582d11ba" providerId="ADAL" clId="{7B959868-42B1-4263-8653-C3554C2A57DD}" dt="2025-09-17T13:35:50.033" v="1779"/>
          <ac:spMkLst>
            <pc:docMk/>
            <pc:sldMk cId="811507895" sldId="1538"/>
            <ac:spMk id="8" creationId="{C6BB800D-56CA-3353-798B-0E0A76C3335D}"/>
          </ac:spMkLst>
        </pc:spChg>
        <pc:spChg chg="add mod">
          <ac:chgData name="Kim, Hyun-Tae" userId="40806e1d-71fa-4a3f-8de7-d7a8582d11ba" providerId="ADAL" clId="{7B959868-42B1-4263-8653-C3554C2A57DD}" dt="2025-09-17T13:35:50.033" v="1779"/>
          <ac:spMkLst>
            <pc:docMk/>
            <pc:sldMk cId="811507895" sldId="1538"/>
            <ac:spMk id="9" creationId="{701AB104-41B6-906F-BEFF-3450C390C950}"/>
          </ac:spMkLst>
        </pc:spChg>
        <pc:spChg chg="add mod">
          <ac:chgData name="Kim, Hyun-Tae" userId="40806e1d-71fa-4a3f-8de7-d7a8582d11ba" providerId="ADAL" clId="{7B959868-42B1-4263-8653-C3554C2A57DD}" dt="2025-09-17T13:35:50.033" v="1779"/>
          <ac:spMkLst>
            <pc:docMk/>
            <pc:sldMk cId="811507895" sldId="1538"/>
            <ac:spMk id="10" creationId="{EDF368D6-EC25-7442-5D71-ECADB179CD4D}"/>
          </ac:spMkLst>
        </pc:spChg>
        <pc:picChg chg="mod modCrop">
          <ac:chgData name="Kim, Hyun-Tae" userId="40806e1d-71fa-4a3f-8de7-d7a8582d11ba" providerId="ADAL" clId="{7B959868-42B1-4263-8653-C3554C2A57DD}" dt="2025-09-17T13:41:21.036" v="1808" actId="732"/>
          <ac:picMkLst>
            <pc:docMk/>
            <pc:sldMk cId="811507895" sldId="1538"/>
            <ac:picMk id="13" creationId="{93834A04-2AF1-CD98-91E5-5B6FD2C6C11B}"/>
          </ac:picMkLst>
        </pc:picChg>
      </pc:sldChg>
      <pc:sldChg chg="addSp modSp add mod">
        <pc:chgData name="Kim, Hyun-Tae" userId="40806e1d-71fa-4a3f-8de7-d7a8582d11ba" providerId="ADAL" clId="{7B959868-42B1-4263-8653-C3554C2A57DD}" dt="2025-09-17T14:36:21.991" v="3231"/>
        <pc:sldMkLst>
          <pc:docMk/>
          <pc:sldMk cId="3007883902" sldId="1539"/>
        </pc:sldMkLst>
        <pc:spChg chg="add mod">
          <ac:chgData name="Kim, Hyun-Tae" userId="40806e1d-71fa-4a3f-8de7-d7a8582d11ba" providerId="ADAL" clId="{7B959868-42B1-4263-8653-C3554C2A57DD}" dt="2025-09-17T13:35:51.885" v="1780"/>
          <ac:spMkLst>
            <pc:docMk/>
            <pc:sldMk cId="3007883902" sldId="1539"/>
            <ac:spMk id="2" creationId="{49F20B68-EC51-D4D0-8D0C-47A7FA0141C4}"/>
          </ac:spMkLst>
        </pc:spChg>
        <pc:spChg chg="mod">
          <ac:chgData name="Kim, Hyun-Tae" userId="40806e1d-71fa-4a3f-8de7-d7a8582d11ba" providerId="ADAL" clId="{7B959868-42B1-4263-8653-C3554C2A57DD}" dt="2025-09-17T14:36:21.991" v="3231"/>
          <ac:spMkLst>
            <pc:docMk/>
            <pc:sldMk cId="3007883902" sldId="1539"/>
            <ac:spMk id="3" creationId="{53919E4F-FDF4-6323-B514-0C85C69797B2}"/>
          </ac:spMkLst>
        </pc:spChg>
        <pc:spChg chg="add mod">
          <ac:chgData name="Kim, Hyun-Tae" userId="40806e1d-71fa-4a3f-8de7-d7a8582d11ba" providerId="ADAL" clId="{7B959868-42B1-4263-8653-C3554C2A57DD}" dt="2025-09-17T13:35:51.885" v="1780"/>
          <ac:spMkLst>
            <pc:docMk/>
            <pc:sldMk cId="3007883902" sldId="1539"/>
            <ac:spMk id="6" creationId="{826646FD-1014-CAA0-78FB-EA8EDB3AC7C3}"/>
          </ac:spMkLst>
        </pc:spChg>
        <pc:spChg chg="add mod">
          <ac:chgData name="Kim, Hyun-Tae" userId="40806e1d-71fa-4a3f-8de7-d7a8582d11ba" providerId="ADAL" clId="{7B959868-42B1-4263-8653-C3554C2A57DD}" dt="2025-09-17T13:35:51.885" v="1780"/>
          <ac:spMkLst>
            <pc:docMk/>
            <pc:sldMk cId="3007883902" sldId="1539"/>
            <ac:spMk id="7" creationId="{E900ACA1-83AA-36F7-D793-2EBE645AC36B}"/>
          </ac:spMkLst>
        </pc:spChg>
        <pc:spChg chg="add mod">
          <ac:chgData name="Kim, Hyun-Tae" userId="40806e1d-71fa-4a3f-8de7-d7a8582d11ba" providerId="ADAL" clId="{7B959868-42B1-4263-8653-C3554C2A57DD}" dt="2025-09-17T13:35:51.885" v="1780"/>
          <ac:spMkLst>
            <pc:docMk/>
            <pc:sldMk cId="3007883902" sldId="1539"/>
            <ac:spMk id="8" creationId="{6BA34C58-1CE3-D33D-CBD5-FC7581B7F0CB}"/>
          </ac:spMkLst>
        </pc:spChg>
        <pc:spChg chg="add mod">
          <ac:chgData name="Kim, Hyun-Tae" userId="40806e1d-71fa-4a3f-8de7-d7a8582d11ba" providerId="ADAL" clId="{7B959868-42B1-4263-8653-C3554C2A57DD}" dt="2025-09-17T13:35:51.885" v="1780"/>
          <ac:spMkLst>
            <pc:docMk/>
            <pc:sldMk cId="3007883902" sldId="1539"/>
            <ac:spMk id="9" creationId="{B06A84BE-3082-4416-E386-162E09C8F305}"/>
          </ac:spMkLst>
        </pc:spChg>
        <pc:spChg chg="add mod">
          <ac:chgData name="Kim, Hyun-Tae" userId="40806e1d-71fa-4a3f-8de7-d7a8582d11ba" providerId="ADAL" clId="{7B959868-42B1-4263-8653-C3554C2A57DD}" dt="2025-09-17T13:35:51.885" v="1780"/>
          <ac:spMkLst>
            <pc:docMk/>
            <pc:sldMk cId="3007883902" sldId="1539"/>
            <ac:spMk id="10" creationId="{51B20912-C9C5-2298-AB51-E501A8B9FFF6}"/>
          </ac:spMkLst>
        </pc:spChg>
        <pc:picChg chg="mod modCrop">
          <ac:chgData name="Kim, Hyun-Tae" userId="40806e1d-71fa-4a3f-8de7-d7a8582d11ba" providerId="ADAL" clId="{7B959868-42B1-4263-8653-C3554C2A57DD}" dt="2025-09-17T13:41:14.687" v="1807" actId="732"/>
          <ac:picMkLst>
            <pc:docMk/>
            <pc:sldMk cId="3007883902" sldId="1539"/>
            <ac:picMk id="13" creationId="{E59FAF0A-48B3-66B2-E7DE-9D4FF2704585}"/>
          </ac:picMkLst>
        </pc:picChg>
      </pc:sldChg>
      <pc:sldChg chg="addSp modSp add mod">
        <pc:chgData name="Kim, Hyun-Tae" userId="40806e1d-71fa-4a3f-8de7-d7a8582d11ba" providerId="ADAL" clId="{7B959868-42B1-4263-8653-C3554C2A57DD}" dt="2025-09-17T14:36:26.157" v="3232"/>
        <pc:sldMkLst>
          <pc:docMk/>
          <pc:sldMk cId="3136052269" sldId="1540"/>
        </pc:sldMkLst>
        <pc:spChg chg="add mod">
          <ac:chgData name="Kim, Hyun-Tae" userId="40806e1d-71fa-4a3f-8de7-d7a8582d11ba" providerId="ADAL" clId="{7B959868-42B1-4263-8653-C3554C2A57DD}" dt="2025-09-17T13:35:53.660" v="1781"/>
          <ac:spMkLst>
            <pc:docMk/>
            <pc:sldMk cId="3136052269" sldId="1540"/>
            <ac:spMk id="2" creationId="{1EB53E95-967D-1567-FA49-BC517E5FFFEB}"/>
          </ac:spMkLst>
        </pc:spChg>
        <pc:spChg chg="mod">
          <ac:chgData name="Kim, Hyun-Tae" userId="40806e1d-71fa-4a3f-8de7-d7a8582d11ba" providerId="ADAL" clId="{7B959868-42B1-4263-8653-C3554C2A57DD}" dt="2025-09-17T14:36:26.157" v="3232"/>
          <ac:spMkLst>
            <pc:docMk/>
            <pc:sldMk cId="3136052269" sldId="1540"/>
            <ac:spMk id="3" creationId="{C9DCDF32-53A1-6CD4-4221-83DC3AEACF0D}"/>
          </ac:spMkLst>
        </pc:spChg>
        <pc:spChg chg="add mod">
          <ac:chgData name="Kim, Hyun-Tae" userId="40806e1d-71fa-4a3f-8de7-d7a8582d11ba" providerId="ADAL" clId="{7B959868-42B1-4263-8653-C3554C2A57DD}" dt="2025-09-17T13:35:53.660" v="1781"/>
          <ac:spMkLst>
            <pc:docMk/>
            <pc:sldMk cId="3136052269" sldId="1540"/>
            <ac:spMk id="6" creationId="{C1F1547F-F2FA-FD73-B401-2A7DC41BD50A}"/>
          </ac:spMkLst>
        </pc:spChg>
        <pc:spChg chg="add mod">
          <ac:chgData name="Kim, Hyun-Tae" userId="40806e1d-71fa-4a3f-8de7-d7a8582d11ba" providerId="ADAL" clId="{7B959868-42B1-4263-8653-C3554C2A57DD}" dt="2025-09-17T13:35:53.660" v="1781"/>
          <ac:spMkLst>
            <pc:docMk/>
            <pc:sldMk cId="3136052269" sldId="1540"/>
            <ac:spMk id="7" creationId="{0A8F928E-1032-9053-F592-33D057068CF5}"/>
          </ac:spMkLst>
        </pc:spChg>
        <pc:spChg chg="add mod">
          <ac:chgData name="Kim, Hyun-Tae" userId="40806e1d-71fa-4a3f-8de7-d7a8582d11ba" providerId="ADAL" clId="{7B959868-42B1-4263-8653-C3554C2A57DD}" dt="2025-09-17T13:35:53.660" v="1781"/>
          <ac:spMkLst>
            <pc:docMk/>
            <pc:sldMk cId="3136052269" sldId="1540"/>
            <ac:spMk id="8" creationId="{E7805FC1-C8C8-0EC0-E850-CEABF4531F71}"/>
          </ac:spMkLst>
        </pc:spChg>
        <pc:spChg chg="add mod">
          <ac:chgData name="Kim, Hyun-Tae" userId="40806e1d-71fa-4a3f-8de7-d7a8582d11ba" providerId="ADAL" clId="{7B959868-42B1-4263-8653-C3554C2A57DD}" dt="2025-09-17T13:35:53.660" v="1781"/>
          <ac:spMkLst>
            <pc:docMk/>
            <pc:sldMk cId="3136052269" sldId="1540"/>
            <ac:spMk id="9" creationId="{F1B61CBA-7E71-6AF3-80C5-722A61324F04}"/>
          </ac:spMkLst>
        </pc:spChg>
        <pc:spChg chg="add mod">
          <ac:chgData name="Kim, Hyun-Tae" userId="40806e1d-71fa-4a3f-8de7-d7a8582d11ba" providerId="ADAL" clId="{7B959868-42B1-4263-8653-C3554C2A57DD}" dt="2025-09-17T13:35:53.660" v="1781"/>
          <ac:spMkLst>
            <pc:docMk/>
            <pc:sldMk cId="3136052269" sldId="1540"/>
            <ac:spMk id="10" creationId="{FD1A179D-62AC-57B9-26FD-7EEC6C26FBD1}"/>
          </ac:spMkLst>
        </pc:spChg>
        <pc:picChg chg="mod modCrop">
          <ac:chgData name="Kim, Hyun-Tae" userId="40806e1d-71fa-4a3f-8de7-d7a8582d11ba" providerId="ADAL" clId="{7B959868-42B1-4263-8653-C3554C2A57DD}" dt="2025-09-17T13:41:09.314" v="1806" actId="732"/>
          <ac:picMkLst>
            <pc:docMk/>
            <pc:sldMk cId="3136052269" sldId="1540"/>
            <ac:picMk id="13" creationId="{F8CDCBA5-5372-3787-6863-A23EC7A729F6}"/>
          </ac:picMkLst>
        </pc:picChg>
      </pc:sldChg>
      <pc:sldChg chg="addSp modSp add mod ord">
        <pc:chgData name="Kim, Hyun-Tae" userId="40806e1d-71fa-4a3f-8de7-d7a8582d11ba" providerId="ADAL" clId="{7B959868-42B1-4263-8653-C3554C2A57DD}" dt="2025-09-17T14:36:33.823" v="3234"/>
        <pc:sldMkLst>
          <pc:docMk/>
          <pc:sldMk cId="444903691" sldId="1541"/>
        </pc:sldMkLst>
        <pc:spChg chg="add mod">
          <ac:chgData name="Kim, Hyun-Tae" userId="40806e1d-71fa-4a3f-8de7-d7a8582d11ba" providerId="ADAL" clId="{7B959868-42B1-4263-8653-C3554C2A57DD}" dt="2025-09-17T14:04:52.805" v="2494" actId="1076"/>
          <ac:spMkLst>
            <pc:docMk/>
            <pc:sldMk cId="444903691" sldId="1541"/>
            <ac:spMk id="2" creationId="{E7AFFA0E-9D48-C5EA-ED8B-F8B2094943AE}"/>
          </ac:spMkLst>
        </pc:spChg>
        <pc:spChg chg="mod">
          <ac:chgData name="Kim, Hyun-Tae" userId="40806e1d-71fa-4a3f-8de7-d7a8582d11ba" providerId="ADAL" clId="{7B959868-42B1-4263-8653-C3554C2A57DD}" dt="2025-09-17T14:36:33.823" v="3234"/>
          <ac:spMkLst>
            <pc:docMk/>
            <pc:sldMk cId="444903691" sldId="1541"/>
            <ac:spMk id="3" creationId="{AAA9FCAD-E6AC-3D34-8446-9CCB42D703CD}"/>
          </ac:spMkLst>
        </pc:spChg>
        <pc:spChg chg="add mod">
          <ac:chgData name="Kim, Hyun-Tae" userId="40806e1d-71fa-4a3f-8de7-d7a8582d11ba" providerId="ADAL" clId="{7B959868-42B1-4263-8653-C3554C2A57DD}" dt="2025-09-17T13:35:59.925" v="1783"/>
          <ac:spMkLst>
            <pc:docMk/>
            <pc:sldMk cId="444903691" sldId="1541"/>
            <ac:spMk id="6" creationId="{BD644071-5C8F-2252-50FE-76085ED459F8}"/>
          </ac:spMkLst>
        </pc:spChg>
        <pc:spChg chg="add mod">
          <ac:chgData name="Kim, Hyun-Tae" userId="40806e1d-71fa-4a3f-8de7-d7a8582d11ba" providerId="ADAL" clId="{7B959868-42B1-4263-8653-C3554C2A57DD}" dt="2025-09-17T13:35:59.925" v="1783"/>
          <ac:spMkLst>
            <pc:docMk/>
            <pc:sldMk cId="444903691" sldId="1541"/>
            <ac:spMk id="7" creationId="{82E8765E-C15C-3715-CCD7-58936851A48C}"/>
          </ac:spMkLst>
        </pc:spChg>
        <pc:spChg chg="add mod">
          <ac:chgData name="Kim, Hyun-Tae" userId="40806e1d-71fa-4a3f-8de7-d7a8582d11ba" providerId="ADAL" clId="{7B959868-42B1-4263-8653-C3554C2A57DD}" dt="2025-09-17T13:35:59.925" v="1783"/>
          <ac:spMkLst>
            <pc:docMk/>
            <pc:sldMk cId="444903691" sldId="1541"/>
            <ac:spMk id="8" creationId="{E81B92EF-86BE-C813-B0D4-D8D1936ED204}"/>
          </ac:spMkLst>
        </pc:spChg>
        <pc:spChg chg="add mod">
          <ac:chgData name="Kim, Hyun-Tae" userId="40806e1d-71fa-4a3f-8de7-d7a8582d11ba" providerId="ADAL" clId="{7B959868-42B1-4263-8653-C3554C2A57DD}" dt="2025-09-17T13:35:59.925" v="1783"/>
          <ac:spMkLst>
            <pc:docMk/>
            <pc:sldMk cId="444903691" sldId="1541"/>
            <ac:spMk id="9" creationId="{61F28A5A-07B1-B757-12C5-A312EFFBC7A7}"/>
          </ac:spMkLst>
        </pc:spChg>
        <pc:spChg chg="add mod">
          <ac:chgData name="Kim, Hyun-Tae" userId="40806e1d-71fa-4a3f-8de7-d7a8582d11ba" providerId="ADAL" clId="{7B959868-42B1-4263-8653-C3554C2A57DD}" dt="2025-09-17T13:35:59.925" v="1783"/>
          <ac:spMkLst>
            <pc:docMk/>
            <pc:sldMk cId="444903691" sldId="1541"/>
            <ac:spMk id="10" creationId="{D3EFDCF5-0F0B-8F74-06BC-D7DE2EB37F76}"/>
          </ac:spMkLst>
        </pc:spChg>
        <pc:spChg chg="add mod">
          <ac:chgData name="Kim, Hyun-Tae" userId="40806e1d-71fa-4a3f-8de7-d7a8582d11ba" providerId="ADAL" clId="{7B959868-42B1-4263-8653-C3554C2A57DD}" dt="2025-09-17T13:35:59.925" v="1783"/>
          <ac:spMkLst>
            <pc:docMk/>
            <pc:sldMk cId="444903691" sldId="1541"/>
            <ac:spMk id="11" creationId="{9929454C-EEA5-9762-26B6-C72E65125343}"/>
          </ac:spMkLst>
        </pc:spChg>
        <pc:picChg chg="mod modCrop">
          <ac:chgData name="Kim, Hyun-Tae" userId="40806e1d-71fa-4a3f-8de7-d7a8582d11ba" providerId="ADAL" clId="{7B959868-42B1-4263-8653-C3554C2A57DD}" dt="2025-09-17T13:40:56.125" v="1804" actId="732"/>
          <ac:picMkLst>
            <pc:docMk/>
            <pc:sldMk cId="444903691" sldId="1541"/>
            <ac:picMk id="13" creationId="{109078CA-D9DF-DE09-0CC1-1EDD973AC7FE}"/>
          </ac:picMkLst>
        </pc:picChg>
      </pc:sldChg>
      <pc:sldChg chg="addSp delSp modSp add mod">
        <pc:chgData name="Kim, Hyun-Tae" userId="40806e1d-71fa-4a3f-8de7-d7a8582d11ba" providerId="ADAL" clId="{7B959868-42B1-4263-8653-C3554C2A57DD}" dt="2025-09-17T14:36:30.491" v="3233"/>
        <pc:sldMkLst>
          <pc:docMk/>
          <pc:sldMk cId="3204023031" sldId="1542"/>
        </pc:sldMkLst>
        <pc:spChg chg="del">
          <ac:chgData name="Kim, Hyun-Tae" userId="40806e1d-71fa-4a3f-8de7-d7a8582d11ba" providerId="ADAL" clId="{7B959868-42B1-4263-8653-C3554C2A57DD}" dt="2025-09-17T13:18:45.746" v="799" actId="478"/>
          <ac:spMkLst>
            <pc:docMk/>
            <pc:sldMk cId="3204023031" sldId="1542"/>
            <ac:spMk id="2" creationId="{E52ED936-6432-6071-5190-EF594372F58D}"/>
          </ac:spMkLst>
        </pc:spChg>
        <pc:spChg chg="mod">
          <ac:chgData name="Kim, Hyun-Tae" userId="40806e1d-71fa-4a3f-8de7-d7a8582d11ba" providerId="ADAL" clId="{7B959868-42B1-4263-8653-C3554C2A57DD}" dt="2025-09-17T14:36:30.491" v="3233"/>
          <ac:spMkLst>
            <pc:docMk/>
            <pc:sldMk cId="3204023031" sldId="1542"/>
            <ac:spMk id="3" creationId="{E9927B96-3BC8-18AC-2550-FB7C31981CA3}"/>
          </ac:spMkLst>
        </pc:spChg>
        <pc:spChg chg="add mod">
          <ac:chgData name="Kim, Hyun-Tae" userId="40806e1d-71fa-4a3f-8de7-d7a8582d11ba" providerId="ADAL" clId="{7B959868-42B1-4263-8653-C3554C2A57DD}" dt="2025-09-17T13:35:56.251" v="1782"/>
          <ac:spMkLst>
            <pc:docMk/>
            <pc:sldMk cId="3204023031" sldId="1542"/>
            <ac:spMk id="6" creationId="{BDCD834E-CE07-D55E-912A-FFD9C4670BA4}"/>
          </ac:spMkLst>
        </pc:spChg>
        <pc:spChg chg="add mod">
          <ac:chgData name="Kim, Hyun-Tae" userId="40806e1d-71fa-4a3f-8de7-d7a8582d11ba" providerId="ADAL" clId="{7B959868-42B1-4263-8653-C3554C2A57DD}" dt="2025-09-17T13:35:56.251" v="1782"/>
          <ac:spMkLst>
            <pc:docMk/>
            <pc:sldMk cId="3204023031" sldId="1542"/>
            <ac:spMk id="7" creationId="{F8A0B0BE-0667-C036-D6A8-D3726A0B9513}"/>
          </ac:spMkLst>
        </pc:spChg>
        <pc:spChg chg="add mod">
          <ac:chgData name="Kim, Hyun-Tae" userId="40806e1d-71fa-4a3f-8de7-d7a8582d11ba" providerId="ADAL" clId="{7B959868-42B1-4263-8653-C3554C2A57DD}" dt="2025-09-17T13:35:56.251" v="1782"/>
          <ac:spMkLst>
            <pc:docMk/>
            <pc:sldMk cId="3204023031" sldId="1542"/>
            <ac:spMk id="8" creationId="{23EC2BE5-4538-597B-399D-689C0526EA17}"/>
          </ac:spMkLst>
        </pc:spChg>
        <pc:spChg chg="add mod">
          <ac:chgData name="Kim, Hyun-Tae" userId="40806e1d-71fa-4a3f-8de7-d7a8582d11ba" providerId="ADAL" clId="{7B959868-42B1-4263-8653-C3554C2A57DD}" dt="2025-09-17T13:35:56.251" v="1782"/>
          <ac:spMkLst>
            <pc:docMk/>
            <pc:sldMk cId="3204023031" sldId="1542"/>
            <ac:spMk id="9" creationId="{D8FA71EE-5503-744B-9F33-4887AEE20831}"/>
          </ac:spMkLst>
        </pc:spChg>
        <pc:spChg chg="add mod">
          <ac:chgData name="Kim, Hyun-Tae" userId="40806e1d-71fa-4a3f-8de7-d7a8582d11ba" providerId="ADAL" clId="{7B959868-42B1-4263-8653-C3554C2A57DD}" dt="2025-09-17T13:35:56.251" v="1782"/>
          <ac:spMkLst>
            <pc:docMk/>
            <pc:sldMk cId="3204023031" sldId="1542"/>
            <ac:spMk id="10" creationId="{17886C57-51DD-2793-0D67-4ED6F925D9FF}"/>
          </ac:spMkLst>
        </pc:spChg>
        <pc:spChg chg="add mod">
          <ac:chgData name="Kim, Hyun-Tae" userId="40806e1d-71fa-4a3f-8de7-d7a8582d11ba" providerId="ADAL" clId="{7B959868-42B1-4263-8653-C3554C2A57DD}" dt="2025-09-17T13:35:56.251" v="1782"/>
          <ac:spMkLst>
            <pc:docMk/>
            <pc:sldMk cId="3204023031" sldId="1542"/>
            <ac:spMk id="11" creationId="{825E22DD-F670-1901-5F4F-6274FEF0BD31}"/>
          </ac:spMkLst>
        </pc:spChg>
        <pc:picChg chg="mod modCrop">
          <ac:chgData name="Kim, Hyun-Tae" userId="40806e1d-71fa-4a3f-8de7-d7a8582d11ba" providerId="ADAL" clId="{7B959868-42B1-4263-8653-C3554C2A57DD}" dt="2025-09-17T13:41:03.438" v="1805" actId="732"/>
          <ac:picMkLst>
            <pc:docMk/>
            <pc:sldMk cId="3204023031" sldId="1542"/>
            <ac:picMk id="13" creationId="{DA42603C-6172-FF5B-4C06-D9CF6AD7714F}"/>
          </ac:picMkLst>
        </pc:picChg>
      </pc:sldChg>
      <pc:sldChg chg="add">
        <pc:chgData name="Kim, Hyun-Tae" userId="40806e1d-71fa-4a3f-8de7-d7a8582d11ba" providerId="ADAL" clId="{7B959868-42B1-4263-8653-C3554C2A57DD}" dt="2025-09-17T13:39:33.383" v="1802"/>
        <pc:sldMkLst>
          <pc:docMk/>
          <pc:sldMk cId="1453097478" sldId="1543"/>
        </pc:sldMkLst>
      </pc:sldChg>
      <pc:sldChg chg="modSp add">
        <pc:chgData name="Kim, Hyun-Tae" userId="40806e1d-71fa-4a3f-8de7-d7a8582d11ba" providerId="ADAL" clId="{7B959868-42B1-4263-8653-C3554C2A57DD}" dt="2025-09-17T14:21:21.961" v="2939" actId="6549"/>
        <pc:sldMkLst>
          <pc:docMk/>
          <pc:sldMk cId="1253398239" sldId="1544"/>
        </pc:sldMkLst>
        <pc:spChg chg="mod">
          <ac:chgData name="Kim, Hyun-Tae" userId="40806e1d-71fa-4a3f-8de7-d7a8582d11ba" providerId="ADAL" clId="{7B959868-42B1-4263-8653-C3554C2A57DD}" dt="2025-09-17T14:21:21.961" v="2939" actId="6549"/>
          <ac:spMkLst>
            <pc:docMk/>
            <pc:sldMk cId="1253398239" sldId="1544"/>
            <ac:spMk id="8" creationId="{55BC718E-E4C9-C557-E201-32FB98A6DC8E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C494B7-3010-C04A-A8D2-3A67F5B3F74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F9E3AD-85AA-4D4F-953B-BDDC046C417F}" type="datetimeFigureOut">
              <a:rPr lang="en-US" smtClean="0"/>
              <a:t>9/17/2025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2365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C9CD0D-D0C5-DD4D-B44E-98E59B6DF763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C2E606-7E0B-0B4A-8955-4487729DC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250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tanding in a factory&#10;&#10;Description automatically generated">
            <a:extLst>
              <a:ext uri="{FF2B5EF4-FFF2-40B4-BE49-F238E27FC236}">
                <a16:creationId xmlns:a16="http://schemas.microsoft.com/office/drawing/2014/main" id="{74378655-6313-4BA8-FD7F-E1652BEBAF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930" y="-14623"/>
            <a:ext cx="12236064" cy="5308999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UKAEA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Triangle 6">
            <a:extLst>
              <a:ext uri="{FF2B5EF4-FFF2-40B4-BE49-F238E27FC236}">
                <a16:creationId xmlns:a16="http://schemas.microsoft.com/office/drawing/2014/main" id="{F1B9A15D-34F0-32AE-A6E3-A67F8A8B1F97}"/>
              </a:ext>
            </a:extLst>
          </p:cNvPr>
          <p:cNvSpPr/>
          <p:nvPr userDrawn="1"/>
        </p:nvSpPr>
        <p:spPr>
          <a:xfrm rot="10800000">
            <a:off x="10200902" y="-14621"/>
            <a:ext cx="2016232" cy="199878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  <a:gd name="connsiteX0" fmla="*/ 0 w 1996672"/>
              <a:gd name="connsiteY0" fmla="*/ 1991922 h 1993891"/>
              <a:gd name="connsiteX1" fmla="*/ 0 w 1996672"/>
              <a:gd name="connsiteY1" fmla="*/ 0 h 1993891"/>
              <a:gd name="connsiteX2" fmla="*/ 1996672 w 1996672"/>
              <a:gd name="connsiteY2" fmla="*/ 1993891 h 1993891"/>
              <a:gd name="connsiteX3" fmla="*/ 0 w 1996672"/>
              <a:gd name="connsiteY3" fmla="*/ 1991922 h 1993891"/>
              <a:gd name="connsiteX0" fmla="*/ 19560 w 2016232"/>
              <a:gd name="connsiteY0" fmla="*/ 1996812 h 1998781"/>
              <a:gd name="connsiteX1" fmla="*/ 0 w 2016232"/>
              <a:gd name="connsiteY1" fmla="*/ 0 h 1998781"/>
              <a:gd name="connsiteX2" fmla="*/ 2016232 w 2016232"/>
              <a:gd name="connsiteY2" fmla="*/ 1998781 h 1998781"/>
              <a:gd name="connsiteX3" fmla="*/ 19560 w 2016232"/>
              <a:gd name="connsiteY3" fmla="*/ 1996812 h 199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6232" h="1998781">
                <a:moveTo>
                  <a:pt x="19560" y="1996812"/>
                </a:moveTo>
                <a:lnTo>
                  <a:pt x="0" y="0"/>
                </a:lnTo>
                <a:lnTo>
                  <a:pt x="2016232" y="1998781"/>
                </a:lnTo>
                <a:lnTo>
                  <a:pt x="19560" y="199681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1FBA85-64D3-3742-3AC5-32E5CEC89B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795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factory&#10;&#10;Description automatically generated">
            <a:extLst>
              <a:ext uri="{FF2B5EF4-FFF2-40B4-BE49-F238E27FC236}">
                <a16:creationId xmlns:a16="http://schemas.microsoft.com/office/drawing/2014/main" id="{EE1D502D-9674-88B5-CAD8-36A8D1F7F5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4622"/>
            <a:ext cx="12192000" cy="5245528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1" name="Triangle 6"/>
          <p:cNvSpPr/>
          <p:nvPr userDrawn="1"/>
        </p:nvSpPr>
        <p:spPr>
          <a:xfrm rot="10800000">
            <a:off x="10200902" y="-14621"/>
            <a:ext cx="2016232" cy="199878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  <a:gd name="connsiteX0" fmla="*/ 0 w 1996672"/>
              <a:gd name="connsiteY0" fmla="*/ 1991922 h 1993891"/>
              <a:gd name="connsiteX1" fmla="*/ 0 w 1996672"/>
              <a:gd name="connsiteY1" fmla="*/ 0 h 1993891"/>
              <a:gd name="connsiteX2" fmla="*/ 1996672 w 1996672"/>
              <a:gd name="connsiteY2" fmla="*/ 1993891 h 1993891"/>
              <a:gd name="connsiteX3" fmla="*/ 0 w 1996672"/>
              <a:gd name="connsiteY3" fmla="*/ 1991922 h 1993891"/>
              <a:gd name="connsiteX0" fmla="*/ 19560 w 2016232"/>
              <a:gd name="connsiteY0" fmla="*/ 1996812 h 1998781"/>
              <a:gd name="connsiteX1" fmla="*/ 0 w 2016232"/>
              <a:gd name="connsiteY1" fmla="*/ 0 h 1998781"/>
              <a:gd name="connsiteX2" fmla="*/ 2016232 w 2016232"/>
              <a:gd name="connsiteY2" fmla="*/ 1998781 h 1998781"/>
              <a:gd name="connsiteX3" fmla="*/ 19560 w 2016232"/>
              <a:gd name="connsiteY3" fmla="*/ 1996812 h 199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6232" h="1998781">
                <a:moveTo>
                  <a:pt x="19560" y="1996812"/>
                </a:moveTo>
                <a:lnTo>
                  <a:pt x="0" y="0"/>
                </a:lnTo>
                <a:lnTo>
                  <a:pt x="2016232" y="1998781"/>
                </a:lnTo>
                <a:lnTo>
                  <a:pt x="19560" y="199681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UKAEA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441264-3313-9B47-B87B-70DE9C28B8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5251077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UKAEA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Triangle 6">
            <a:extLst>
              <a:ext uri="{FF2B5EF4-FFF2-40B4-BE49-F238E27FC236}">
                <a16:creationId xmlns:a16="http://schemas.microsoft.com/office/drawing/2014/main" id="{85CB16D8-6C40-ED27-0031-9D09E1430FEC}"/>
              </a:ext>
            </a:extLst>
          </p:cNvPr>
          <p:cNvSpPr/>
          <p:nvPr userDrawn="1"/>
        </p:nvSpPr>
        <p:spPr>
          <a:xfrm rot="10800000">
            <a:off x="10200902" y="-14621"/>
            <a:ext cx="2016232" cy="199878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  <a:gd name="connsiteX0" fmla="*/ 0 w 1996672"/>
              <a:gd name="connsiteY0" fmla="*/ 1991922 h 1993891"/>
              <a:gd name="connsiteX1" fmla="*/ 0 w 1996672"/>
              <a:gd name="connsiteY1" fmla="*/ 0 h 1993891"/>
              <a:gd name="connsiteX2" fmla="*/ 1996672 w 1996672"/>
              <a:gd name="connsiteY2" fmla="*/ 1993891 h 1993891"/>
              <a:gd name="connsiteX3" fmla="*/ 0 w 1996672"/>
              <a:gd name="connsiteY3" fmla="*/ 1991922 h 1993891"/>
              <a:gd name="connsiteX0" fmla="*/ 19560 w 2016232"/>
              <a:gd name="connsiteY0" fmla="*/ 1996812 h 1998781"/>
              <a:gd name="connsiteX1" fmla="*/ 0 w 2016232"/>
              <a:gd name="connsiteY1" fmla="*/ 0 h 1998781"/>
              <a:gd name="connsiteX2" fmla="*/ 2016232 w 2016232"/>
              <a:gd name="connsiteY2" fmla="*/ 1998781 h 1998781"/>
              <a:gd name="connsiteX3" fmla="*/ 19560 w 2016232"/>
              <a:gd name="connsiteY3" fmla="*/ 1996812 h 199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6232" h="1998781">
                <a:moveTo>
                  <a:pt x="19560" y="1996812"/>
                </a:moveTo>
                <a:lnTo>
                  <a:pt x="0" y="0"/>
                </a:lnTo>
                <a:lnTo>
                  <a:pt x="2016232" y="1998781"/>
                </a:lnTo>
                <a:lnTo>
                  <a:pt x="19560" y="199681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409DEB-91FF-C0C2-9FD8-2F5AD05DBA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63430B-242D-C74B-B8F9-B32BD16FE8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2653"/>
            <a:ext cx="12207532" cy="5283899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UKAEA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Triangle 6">
            <a:extLst>
              <a:ext uri="{FF2B5EF4-FFF2-40B4-BE49-F238E27FC236}">
                <a16:creationId xmlns:a16="http://schemas.microsoft.com/office/drawing/2014/main" id="{0028596E-A45E-F435-570F-F20AA63E964D}"/>
              </a:ext>
            </a:extLst>
          </p:cNvPr>
          <p:cNvSpPr/>
          <p:nvPr userDrawn="1"/>
        </p:nvSpPr>
        <p:spPr>
          <a:xfrm rot="10800000">
            <a:off x="10200902" y="-14621"/>
            <a:ext cx="2016232" cy="199878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  <a:gd name="connsiteX0" fmla="*/ 0 w 1996672"/>
              <a:gd name="connsiteY0" fmla="*/ 1991922 h 1993891"/>
              <a:gd name="connsiteX1" fmla="*/ 0 w 1996672"/>
              <a:gd name="connsiteY1" fmla="*/ 0 h 1993891"/>
              <a:gd name="connsiteX2" fmla="*/ 1996672 w 1996672"/>
              <a:gd name="connsiteY2" fmla="*/ 1993891 h 1993891"/>
              <a:gd name="connsiteX3" fmla="*/ 0 w 1996672"/>
              <a:gd name="connsiteY3" fmla="*/ 1991922 h 1993891"/>
              <a:gd name="connsiteX0" fmla="*/ 19560 w 2016232"/>
              <a:gd name="connsiteY0" fmla="*/ 1996812 h 1998781"/>
              <a:gd name="connsiteX1" fmla="*/ 0 w 2016232"/>
              <a:gd name="connsiteY1" fmla="*/ 0 h 1998781"/>
              <a:gd name="connsiteX2" fmla="*/ 2016232 w 2016232"/>
              <a:gd name="connsiteY2" fmla="*/ 1998781 h 1998781"/>
              <a:gd name="connsiteX3" fmla="*/ 19560 w 2016232"/>
              <a:gd name="connsiteY3" fmla="*/ 1996812 h 199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6232" h="1998781">
                <a:moveTo>
                  <a:pt x="19560" y="1996812"/>
                </a:moveTo>
                <a:lnTo>
                  <a:pt x="0" y="0"/>
                </a:lnTo>
                <a:lnTo>
                  <a:pt x="2016232" y="1998781"/>
                </a:lnTo>
                <a:lnTo>
                  <a:pt x="19560" y="199681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C57A5D-FE21-5BE2-9560-6C23CCC725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sitting in front of computers&#10;&#10;Description automatically generated">
            <a:extLst>
              <a:ext uri="{FF2B5EF4-FFF2-40B4-BE49-F238E27FC236}">
                <a16:creationId xmlns:a16="http://schemas.microsoft.com/office/drawing/2014/main" id="{A2B4C594-311C-4543-E27E-8C147C83E9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724" y="0"/>
            <a:ext cx="12198724" cy="5228956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UKAEA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Triangle 6">
            <a:extLst>
              <a:ext uri="{FF2B5EF4-FFF2-40B4-BE49-F238E27FC236}">
                <a16:creationId xmlns:a16="http://schemas.microsoft.com/office/drawing/2014/main" id="{7561F1F0-0D5F-B033-FD79-56D0A61EBBCB}"/>
              </a:ext>
            </a:extLst>
          </p:cNvPr>
          <p:cNvSpPr/>
          <p:nvPr userDrawn="1"/>
        </p:nvSpPr>
        <p:spPr>
          <a:xfrm rot="10800000">
            <a:off x="10200902" y="-14621"/>
            <a:ext cx="2016232" cy="199878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  <a:gd name="connsiteX0" fmla="*/ 0 w 1996672"/>
              <a:gd name="connsiteY0" fmla="*/ 1991922 h 1993891"/>
              <a:gd name="connsiteX1" fmla="*/ 0 w 1996672"/>
              <a:gd name="connsiteY1" fmla="*/ 0 h 1993891"/>
              <a:gd name="connsiteX2" fmla="*/ 1996672 w 1996672"/>
              <a:gd name="connsiteY2" fmla="*/ 1993891 h 1993891"/>
              <a:gd name="connsiteX3" fmla="*/ 0 w 1996672"/>
              <a:gd name="connsiteY3" fmla="*/ 1991922 h 1993891"/>
              <a:gd name="connsiteX0" fmla="*/ 19560 w 2016232"/>
              <a:gd name="connsiteY0" fmla="*/ 1996812 h 1998781"/>
              <a:gd name="connsiteX1" fmla="*/ 0 w 2016232"/>
              <a:gd name="connsiteY1" fmla="*/ 0 h 1998781"/>
              <a:gd name="connsiteX2" fmla="*/ 2016232 w 2016232"/>
              <a:gd name="connsiteY2" fmla="*/ 1998781 h 1998781"/>
              <a:gd name="connsiteX3" fmla="*/ 19560 w 2016232"/>
              <a:gd name="connsiteY3" fmla="*/ 1996812 h 199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6232" h="1998781">
                <a:moveTo>
                  <a:pt x="19560" y="1996812"/>
                </a:moveTo>
                <a:lnTo>
                  <a:pt x="0" y="0"/>
                </a:lnTo>
                <a:lnTo>
                  <a:pt x="2016232" y="1998781"/>
                </a:lnTo>
                <a:lnTo>
                  <a:pt x="19560" y="199681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0C50E3-1653-5DE2-D1C5-EC5BA3B9B6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uilding with a sign on the side of it&#10;&#10;Description automatically generated">
            <a:extLst>
              <a:ext uri="{FF2B5EF4-FFF2-40B4-BE49-F238E27FC236}">
                <a16:creationId xmlns:a16="http://schemas.microsoft.com/office/drawing/2014/main" id="{E0DA9190-BE64-2177-9CB0-12E2293685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4622"/>
            <a:ext cx="12192000" cy="5337989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UKAEA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Triangle 6">
            <a:extLst>
              <a:ext uri="{FF2B5EF4-FFF2-40B4-BE49-F238E27FC236}">
                <a16:creationId xmlns:a16="http://schemas.microsoft.com/office/drawing/2014/main" id="{5D799A25-0458-1ACE-F73F-F8E4AFCCC42B}"/>
              </a:ext>
            </a:extLst>
          </p:cNvPr>
          <p:cNvSpPr/>
          <p:nvPr userDrawn="1"/>
        </p:nvSpPr>
        <p:spPr>
          <a:xfrm rot="10800000">
            <a:off x="10200902" y="-14621"/>
            <a:ext cx="2016232" cy="199878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  <a:gd name="connsiteX0" fmla="*/ 0 w 1996672"/>
              <a:gd name="connsiteY0" fmla="*/ 1991922 h 1993891"/>
              <a:gd name="connsiteX1" fmla="*/ 0 w 1996672"/>
              <a:gd name="connsiteY1" fmla="*/ 0 h 1993891"/>
              <a:gd name="connsiteX2" fmla="*/ 1996672 w 1996672"/>
              <a:gd name="connsiteY2" fmla="*/ 1993891 h 1993891"/>
              <a:gd name="connsiteX3" fmla="*/ 0 w 1996672"/>
              <a:gd name="connsiteY3" fmla="*/ 1991922 h 1993891"/>
              <a:gd name="connsiteX0" fmla="*/ 19560 w 2016232"/>
              <a:gd name="connsiteY0" fmla="*/ 1996812 h 1998781"/>
              <a:gd name="connsiteX1" fmla="*/ 0 w 2016232"/>
              <a:gd name="connsiteY1" fmla="*/ 0 h 1998781"/>
              <a:gd name="connsiteX2" fmla="*/ 2016232 w 2016232"/>
              <a:gd name="connsiteY2" fmla="*/ 1998781 h 1998781"/>
              <a:gd name="connsiteX3" fmla="*/ 19560 w 2016232"/>
              <a:gd name="connsiteY3" fmla="*/ 1996812 h 199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6232" h="1998781">
                <a:moveTo>
                  <a:pt x="19560" y="1996812"/>
                </a:moveTo>
                <a:lnTo>
                  <a:pt x="0" y="0"/>
                </a:lnTo>
                <a:lnTo>
                  <a:pt x="2016232" y="1998781"/>
                </a:lnTo>
                <a:lnTo>
                  <a:pt x="19560" y="199681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00194C-040C-5DA4-A94C-28A3595F69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710637-E575-9447-A555-DB547E0A15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2652"/>
            <a:ext cx="12197227" cy="5308448"/>
          </a:xfrm>
          <a:prstGeom prst="rect">
            <a:avLst/>
          </a:prstGeom>
        </p:spPr>
      </p:pic>
      <p:sp>
        <p:nvSpPr>
          <p:cNvPr id="13" name="Freeform 12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4" name="Triangle 6"/>
          <p:cNvSpPr/>
          <p:nvPr userDrawn="1"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UKAEA</a:t>
            </a: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2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in front of a group of people&#10;&#10;Description automatically generated">
            <a:extLst>
              <a:ext uri="{FF2B5EF4-FFF2-40B4-BE49-F238E27FC236}">
                <a16:creationId xmlns:a16="http://schemas.microsoft.com/office/drawing/2014/main" id="{3C9D6F55-F3B9-0388-A008-C5CFC72E6C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4622"/>
            <a:ext cx="12192000" cy="5332934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UKAEA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Triangle 6">
            <a:extLst>
              <a:ext uri="{FF2B5EF4-FFF2-40B4-BE49-F238E27FC236}">
                <a16:creationId xmlns:a16="http://schemas.microsoft.com/office/drawing/2014/main" id="{F1B9A15D-34F0-32AE-A6E3-A67F8A8B1F97}"/>
              </a:ext>
            </a:extLst>
          </p:cNvPr>
          <p:cNvSpPr/>
          <p:nvPr userDrawn="1"/>
        </p:nvSpPr>
        <p:spPr>
          <a:xfrm rot="10800000">
            <a:off x="10200902" y="-14621"/>
            <a:ext cx="2016232" cy="199878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  <a:gd name="connsiteX0" fmla="*/ 0 w 1996672"/>
              <a:gd name="connsiteY0" fmla="*/ 1991922 h 1993891"/>
              <a:gd name="connsiteX1" fmla="*/ 0 w 1996672"/>
              <a:gd name="connsiteY1" fmla="*/ 0 h 1993891"/>
              <a:gd name="connsiteX2" fmla="*/ 1996672 w 1996672"/>
              <a:gd name="connsiteY2" fmla="*/ 1993891 h 1993891"/>
              <a:gd name="connsiteX3" fmla="*/ 0 w 1996672"/>
              <a:gd name="connsiteY3" fmla="*/ 1991922 h 1993891"/>
              <a:gd name="connsiteX0" fmla="*/ 19560 w 2016232"/>
              <a:gd name="connsiteY0" fmla="*/ 1996812 h 1998781"/>
              <a:gd name="connsiteX1" fmla="*/ 0 w 2016232"/>
              <a:gd name="connsiteY1" fmla="*/ 0 h 1998781"/>
              <a:gd name="connsiteX2" fmla="*/ 2016232 w 2016232"/>
              <a:gd name="connsiteY2" fmla="*/ 1998781 h 1998781"/>
              <a:gd name="connsiteX3" fmla="*/ 19560 w 2016232"/>
              <a:gd name="connsiteY3" fmla="*/ 1996812 h 199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6232" h="1998781">
                <a:moveTo>
                  <a:pt x="19560" y="1996812"/>
                </a:moveTo>
                <a:lnTo>
                  <a:pt x="0" y="0"/>
                </a:lnTo>
                <a:lnTo>
                  <a:pt x="2016232" y="1998781"/>
                </a:lnTo>
                <a:lnTo>
                  <a:pt x="19560" y="199681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1FBA85-64D3-3742-3AC5-32E5CEC89B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2142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nk light on a black background&#10;&#10;Description automatically generated">
            <a:extLst>
              <a:ext uri="{FF2B5EF4-FFF2-40B4-BE49-F238E27FC236}">
                <a16:creationId xmlns:a16="http://schemas.microsoft.com/office/drawing/2014/main" id="{B1D632BA-73F6-2CAA-7E76-C94956A6C7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930" y="0"/>
            <a:ext cx="12210930" cy="5365376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UKAEA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Triangle 6">
            <a:extLst>
              <a:ext uri="{FF2B5EF4-FFF2-40B4-BE49-F238E27FC236}">
                <a16:creationId xmlns:a16="http://schemas.microsoft.com/office/drawing/2014/main" id="{F1B9A15D-34F0-32AE-A6E3-A67F8A8B1F97}"/>
              </a:ext>
            </a:extLst>
          </p:cNvPr>
          <p:cNvSpPr/>
          <p:nvPr userDrawn="1"/>
        </p:nvSpPr>
        <p:spPr>
          <a:xfrm rot="10800000">
            <a:off x="10200902" y="-14621"/>
            <a:ext cx="2016232" cy="199878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  <a:gd name="connsiteX0" fmla="*/ 0 w 1996672"/>
              <a:gd name="connsiteY0" fmla="*/ 1991922 h 1993891"/>
              <a:gd name="connsiteX1" fmla="*/ 0 w 1996672"/>
              <a:gd name="connsiteY1" fmla="*/ 0 h 1993891"/>
              <a:gd name="connsiteX2" fmla="*/ 1996672 w 1996672"/>
              <a:gd name="connsiteY2" fmla="*/ 1993891 h 1993891"/>
              <a:gd name="connsiteX3" fmla="*/ 0 w 1996672"/>
              <a:gd name="connsiteY3" fmla="*/ 1991922 h 1993891"/>
              <a:gd name="connsiteX0" fmla="*/ 19560 w 2016232"/>
              <a:gd name="connsiteY0" fmla="*/ 1996812 h 1998781"/>
              <a:gd name="connsiteX1" fmla="*/ 0 w 2016232"/>
              <a:gd name="connsiteY1" fmla="*/ 0 h 1998781"/>
              <a:gd name="connsiteX2" fmla="*/ 2016232 w 2016232"/>
              <a:gd name="connsiteY2" fmla="*/ 1998781 h 1998781"/>
              <a:gd name="connsiteX3" fmla="*/ 19560 w 2016232"/>
              <a:gd name="connsiteY3" fmla="*/ 1996812 h 199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6232" h="1998781">
                <a:moveTo>
                  <a:pt x="19560" y="1996812"/>
                </a:moveTo>
                <a:lnTo>
                  <a:pt x="0" y="0"/>
                </a:lnTo>
                <a:lnTo>
                  <a:pt x="2016232" y="1998781"/>
                </a:lnTo>
                <a:lnTo>
                  <a:pt x="19560" y="199681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1FBA85-64D3-3742-3AC5-32E5CEC89B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8788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eople sitting in front of several monitors&#10;&#10;Description automatically generated">
            <a:extLst>
              <a:ext uri="{FF2B5EF4-FFF2-40B4-BE49-F238E27FC236}">
                <a16:creationId xmlns:a16="http://schemas.microsoft.com/office/drawing/2014/main" id="{29F38B8C-B0F7-4DFD-E3CD-D105B0F1F0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976"/>
          <a:stretch/>
        </p:blipFill>
        <p:spPr>
          <a:xfrm>
            <a:off x="-18930" y="-14622"/>
            <a:ext cx="12236064" cy="5402470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UKAEA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Triangle 6">
            <a:extLst>
              <a:ext uri="{FF2B5EF4-FFF2-40B4-BE49-F238E27FC236}">
                <a16:creationId xmlns:a16="http://schemas.microsoft.com/office/drawing/2014/main" id="{F1B9A15D-34F0-32AE-A6E3-A67F8A8B1F97}"/>
              </a:ext>
            </a:extLst>
          </p:cNvPr>
          <p:cNvSpPr/>
          <p:nvPr userDrawn="1"/>
        </p:nvSpPr>
        <p:spPr>
          <a:xfrm rot="10800000">
            <a:off x="10200902" y="-14621"/>
            <a:ext cx="2016232" cy="199878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  <a:gd name="connsiteX0" fmla="*/ 0 w 1996672"/>
              <a:gd name="connsiteY0" fmla="*/ 1991922 h 1993891"/>
              <a:gd name="connsiteX1" fmla="*/ 0 w 1996672"/>
              <a:gd name="connsiteY1" fmla="*/ 0 h 1993891"/>
              <a:gd name="connsiteX2" fmla="*/ 1996672 w 1996672"/>
              <a:gd name="connsiteY2" fmla="*/ 1993891 h 1993891"/>
              <a:gd name="connsiteX3" fmla="*/ 0 w 1996672"/>
              <a:gd name="connsiteY3" fmla="*/ 1991922 h 1993891"/>
              <a:gd name="connsiteX0" fmla="*/ 19560 w 2016232"/>
              <a:gd name="connsiteY0" fmla="*/ 1996812 h 1998781"/>
              <a:gd name="connsiteX1" fmla="*/ 0 w 2016232"/>
              <a:gd name="connsiteY1" fmla="*/ 0 h 1998781"/>
              <a:gd name="connsiteX2" fmla="*/ 2016232 w 2016232"/>
              <a:gd name="connsiteY2" fmla="*/ 1998781 h 1998781"/>
              <a:gd name="connsiteX3" fmla="*/ 19560 w 2016232"/>
              <a:gd name="connsiteY3" fmla="*/ 1996812 h 199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6232" h="1998781">
                <a:moveTo>
                  <a:pt x="19560" y="1996812"/>
                </a:moveTo>
                <a:lnTo>
                  <a:pt x="0" y="0"/>
                </a:lnTo>
                <a:lnTo>
                  <a:pt x="2016232" y="1998781"/>
                </a:lnTo>
                <a:lnTo>
                  <a:pt x="19560" y="199681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1FBA85-64D3-3742-3AC5-32E5CEC89B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333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working on a machine&#10;&#10;Description automatically generated">
            <a:extLst>
              <a:ext uri="{FF2B5EF4-FFF2-40B4-BE49-F238E27FC236}">
                <a16:creationId xmlns:a16="http://schemas.microsoft.com/office/drawing/2014/main" id="{8959FC96-E3F0-4A79-531C-ECCF4D0866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930" y="-14622"/>
            <a:ext cx="12210930" cy="6359368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UKAEA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Triangle 6">
            <a:extLst>
              <a:ext uri="{FF2B5EF4-FFF2-40B4-BE49-F238E27FC236}">
                <a16:creationId xmlns:a16="http://schemas.microsoft.com/office/drawing/2014/main" id="{F1B9A15D-34F0-32AE-A6E3-A67F8A8B1F97}"/>
              </a:ext>
            </a:extLst>
          </p:cNvPr>
          <p:cNvSpPr/>
          <p:nvPr userDrawn="1"/>
        </p:nvSpPr>
        <p:spPr>
          <a:xfrm rot="10800000">
            <a:off x="10200902" y="-14621"/>
            <a:ext cx="2016232" cy="199878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  <a:gd name="connsiteX0" fmla="*/ 0 w 1996672"/>
              <a:gd name="connsiteY0" fmla="*/ 1991922 h 1993891"/>
              <a:gd name="connsiteX1" fmla="*/ 0 w 1996672"/>
              <a:gd name="connsiteY1" fmla="*/ 0 h 1993891"/>
              <a:gd name="connsiteX2" fmla="*/ 1996672 w 1996672"/>
              <a:gd name="connsiteY2" fmla="*/ 1993891 h 1993891"/>
              <a:gd name="connsiteX3" fmla="*/ 0 w 1996672"/>
              <a:gd name="connsiteY3" fmla="*/ 1991922 h 1993891"/>
              <a:gd name="connsiteX0" fmla="*/ 19560 w 2016232"/>
              <a:gd name="connsiteY0" fmla="*/ 1996812 h 1998781"/>
              <a:gd name="connsiteX1" fmla="*/ 0 w 2016232"/>
              <a:gd name="connsiteY1" fmla="*/ 0 h 1998781"/>
              <a:gd name="connsiteX2" fmla="*/ 2016232 w 2016232"/>
              <a:gd name="connsiteY2" fmla="*/ 1998781 h 1998781"/>
              <a:gd name="connsiteX3" fmla="*/ 19560 w 2016232"/>
              <a:gd name="connsiteY3" fmla="*/ 1996812 h 199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6232" h="1998781">
                <a:moveTo>
                  <a:pt x="19560" y="1996812"/>
                </a:moveTo>
                <a:lnTo>
                  <a:pt x="0" y="0"/>
                </a:lnTo>
                <a:lnTo>
                  <a:pt x="2016232" y="1998781"/>
                </a:lnTo>
                <a:lnTo>
                  <a:pt x="19560" y="199681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1FBA85-64D3-3742-3AC5-32E5CEC89B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883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166867" y="1530994"/>
            <a:ext cx="11465690" cy="4491980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66868" y="205430"/>
            <a:ext cx="10018853" cy="13255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Hyun-Tae Kim | 30th IAEA Fusion Energy Conference | </a:t>
            </a:r>
            <a:r>
              <a:rPr lang="en-GB" dirty="0"/>
              <a:t>13–18 October 2025, Chengdu, China</a:t>
            </a:r>
            <a:r>
              <a:rPr lang="en-US" dirty="0"/>
              <a:t>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680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machine&#10;&#10;Description automatically generated">
            <a:extLst>
              <a:ext uri="{FF2B5EF4-FFF2-40B4-BE49-F238E27FC236}">
                <a16:creationId xmlns:a16="http://schemas.microsoft.com/office/drawing/2014/main" id="{1A284294-3C35-458B-013F-88D137987E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930" y="-20320"/>
            <a:ext cx="12238414" cy="5357707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UKAEA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Triangle 6">
            <a:extLst>
              <a:ext uri="{FF2B5EF4-FFF2-40B4-BE49-F238E27FC236}">
                <a16:creationId xmlns:a16="http://schemas.microsoft.com/office/drawing/2014/main" id="{F1B9A15D-34F0-32AE-A6E3-A67F8A8B1F97}"/>
              </a:ext>
            </a:extLst>
          </p:cNvPr>
          <p:cNvSpPr/>
          <p:nvPr userDrawn="1"/>
        </p:nvSpPr>
        <p:spPr>
          <a:xfrm rot="10800000">
            <a:off x="10200902" y="-14621"/>
            <a:ext cx="2016232" cy="199878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  <a:gd name="connsiteX0" fmla="*/ 0 w 1996672"/>
              <a:gd name="connsiteY0" fmla="*/ 1991922 h 1993891"/>
              <a:gd name="connsiteX1" fmla="*/ 0 w 1996672"/>
              <a:gd name="connsiteY1" fmla="*/ 0 h 1993891"/>
              <a:gd name="connsiteX2" fmla="*/ 1996672 w 1996672"/>
              <a:gd name="connsiteY2" fmla="*/ 1993891 h 1993891"/>
              <a:gd name="connsiteX3" fmla="*/ 0 w 1996672"/>
              <a:gd name="connsiteY3" fmla="*/ 1991922 h 1993891"/>
              <a:gd name="connsiteX0" fmla="*/ 19560 w 2016232"/>
              <a:gd name="connsiteY0" fmla="*/ 1996812 h 1998781"/>
              <a:gd name="connsiteX1" fmla="*/ 0 w 2016232"/>
              <a:gd name="connsiteY1" fmla="*/ 0 h 1998781"/>
              <a:gd name="connsiteX2" fmla="*/ 2016232 w 2016232"/>
              <a:gd name="connsiteY2" fmla="*/ 1998781 h 1998781"/>
              <a:gd name="connsiteX3" fmla="*/ 19560 w 2016232"/>
              <a:gd name="connsiteY3" fmla="*/ 1996812 h 199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6232" h="1998781">
                <a:moveTo>
                  <a:pt x="19560" y="1996812"/>
                </a:moveTo>
                <a:lnTo>
                  <a:pt x="0" y="0"/>
                </a:lnTo>
                <a:lnTo>
                  <a:pt x="2016232" y="1998781"/>
                </a:lnTo>
                <a:lnTo>
                  <a:pt x="19560" y="199681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1FBA85-64D3-3742-3AC5-32E5CEC89B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3123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custom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0" y="-12699"/>
            <a:ext cx="12202079" cy="5246988"/>
          </a:xfrm>
          <a:custGeom>
            <a:avLst/>
            <a:gdLst>
              <a:gd name="connsiteX0" fmla="*/ 0 w 12196763"/>
              <a:gd name="connsiteY0" fmla="*/ 0 h 5225723"/>
              <a:gd name="connsiteX1" fmla="*/ 10202575 w 12196763"/>
              <a:gd name="connsiteY1" fmla="*/ 0 h 5225723"/>
              <a:gd name="connsiteX2" fmla="*/ 12196763 w 12196763"/>
              <a:gd name="connsiteY2" fmla="*/ 1994188 h 5225723"/>
              <a:gd name="connsiteX3" fmla="*/ 12196763 w 12196763"/>
              <a:gd name="connsiteY3" fmla="*/ 5225723 h 5225723"/>
              <a:gd name="connsiteX4" fmla="*/ 0 w 12196763"/>
              <a:gd name="connsiteY4" fmla="*/ 5225723 h 5225723"/>
              <a:gd name="connsiteX5" fmla="*/ 0 w 12196763"/>
              <a:gd name="connsiteY5" fmla="*/ 0 h 5225723"/>
              <a:gd name="connsiteX6" fmla="*/ 0 w 12196763"/>
              <a:gd name="connsiteY6" fmla="*/ 0 h 5225723"/>
              <a:gd name="connsiteX0" fmla="*/ 0 w 12196763"/>
              <a:gd name="connsiteY0" fmla="*/ 0 h 5225723"/>
              <a:gd name="connsiteX1" fmla="*/ 10202575 w 12196763"/>
              <a:gd name="connsiteY1" fmla="*/ 0 h 5225723"/>
              <a:gd name="connsiteX2" fmla="*/ 12196763 w 12196763"/>
              <a:gd name="connsiteY2" fmla="*/ 1994188 h 5225723"/>
              <a:gd name="connsiteX3" fmla="*/ 12196763 w 12196763"/>
              <a:gd name="connsiteY3" fmla="*/ 5225723 h 5225723"/>
              <a:gd name="connsiteX4" fmla="*/ 0 w 12196763"/>
              <a:gd name="connsiteY4" fmla="*/ 2916156 h 5225723"/>
              <a:gd name="connsiteX5" fmla="*/ 0 w 12196763"/>
              <a:gd name="connsiteY5" fmla="*/ 0 h 5225723"/>
              <a:gd name="connsiteX6" fmla="*/ 0 w 12196763"/>
              <a:gd name="connsiteY6" fmla="*/ 0 h 5225723"/>
              <a:gd name="connsiteX0" fmla="*/ 0 w 12202079"/>
              <a:gd name="connsiteY0" fmla="*/ 0 h 5246988"/>
              <a:gd name="connsiteX1" fmla="*/ 10202575 w 12202079"/>
              <a:gd name="connsiteY1" fmla="*/ 0 h 5246988"/>
              <a:gd name="connsiteX2" fmla="*/ 12196763 w 12202079"/>
              <a:gd name="connsiteY2" fmla="*/ 1994188 h 5246988"/>
              <a:gd name="connsiteX3" fmla="*/ 12202079 w 12202079"/>
              <a:gd name="connsiteY3" fmla="*/ 5246988 h 5246988"/>
              <a:gd name="connsiteX4" fmla="*/ 0 w 12202079"/>
              <a:gd name="connsiteY4" fmla="*/ 2916156 h 5246988"/>
              <a:gd name="connsiteX5" fmla="*/ 0 w 12202079"/>
              <a:gd name="connsiteY5" fmla="*/ 0 h 5246988"/>
              <a:gd name="connsiteX6" fmla="*/ 0 w 12202079"/>
              <a:gd name="connsiteY6" fmla="*/ 0 h 5246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2079" h="5246988">
                <a:moveTo>
                  <a:pt x="0" y="0"/>
                </a:moveTo>
                <a:lnTo>
                  <a:pt x="10202575" y="0"/>
                </a:lnTo>
                <a:lnTo>
                  <a:pt x="12196763" y="1994188"/>
                </a:lnTo>
                <a:lnTo>
                  <a:pt x="12202079" y="5246988"/>
                </a:lnTo>
                <a:lnTo>
                  <a:pt x="0" y="291615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UKAEA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Triangle 6">
            <a:extLst>
              <a:ext uri="{FF2B5EF4-FFF2-40B4-BE49-F238E27FC236}">
                <a16:creationId xmlns:a16="http://schemas.microsoft.com/office/drawing/2014/main" id="{EB6ACF58-AF63-EB3C-6171-45E1A7703C71}"/>
              </a:ext>
            </a:extLst>
          </p:cNvPr>
          <p:cNvSpPr/>
          <p:nvPr userDrawn="1"/>
        </p:nvSpPr>
        <p:spPr>
          <a:xfrm rot="10800000">
            <a:off x="10200902" y="-14621"/>
            <a:ext cx="2016232" cy="199878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  <a:gd name="connsiteX0" fmla="*/ 0 w 1996672"/>
              <a:gd name="connsiteY0" fmla="*/ 1991922 h 1993891"/>
              <a:gd name="connsiteX1" fmla="*/ 0 w 1996672"/>
              <a:gd name="connsiteY1" fmla="*/ 0 h 1993891"/>
              <a:gd name="connsiteX2" fmla="*/ 1996672 w 1996672"/>
              <a:gd name="connsiteY2" fmla="*/ 1993891 h 1993891"/>
              <a:gd name="connsiteX3" fmla="*/ 0 w 1996672"/>
              <a:gd name="connsiteY3" fmla="*/ 1991922 h 1993891"/>
              <a:gd name="connsiteX0" fmla="*/ 19560 w 2016232"/>
              <a:gd name="connsiteY0" fmla="*/ 1996812 h 1998781"/>
              <a:gd name="connsiteX1" fmla="*/ 0 w 2016232"/>
              <a:gd name="connsiteY1" fmla="*/ 0 h 1998781"/>
              <a:gd name="connsiteX2" fmla="*/ 2016232 w 2016232"/>
              <a:gd name="connsiteY2" fmla="*/ 1998781 h 1998781"/>
              <a:gd name="connsiteX3" fmla="*/ 19560 w 2016232"/>
              <a:gd name="connsiteY3" fmla="*/ 1996812 h 199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6232" h="1998781">
                <a:moveTo>
                  <a:pt x="19560" y="1996812"/>
                </a:moveTo>
                <a:lnTo>
                  <a:pt x="0" y="0"/>
                </a:lnTo>
                <a:lnTo>
                  <a:pt x="2016232" y="1998781"/>
                </a:lnTo>
                <a:lnTo>
                  <a:pt x="19560" y="199681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24DD4F-8ACB-51DB-8E00-180A379A21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D17A6-0088-4E91-9E10-55A83B1F4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9E976B-06F0-4EE3-890B-0ADB1CD81D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572EE8-CBBB-4332-9837-96DD2CB59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A0083-8ADC-4351-BDB9-A7165600906D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D50CE8-1C3B-44E3-83CF-382BA72B1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29A32F-9F61-4B47-9181-11F1A7B5F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E1D38-1CE4-4D68-A4B0-A1384819D3B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0703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fili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66867" y="1530994"/>
            <a:ext cx="11465690" cy="4491980"/>
          </a:xfrm>
        </p:spPr>
        <p:txBody>
          <a:bodyPr/>
          <a:lstStyle>
            <a:lvl1pPr marL="342900" indent="-342900">
              <a:buFont typeface="Arial" charset="0"/>
              <a:buChar char="•"/>
              <a:defRPr sz="2400">
                <a:solidFill>
                  <a:schemeClr val="tx1"/>
                </a:solidFill>
              </a:defRPr>
            </a:lvl1pPr>
            <a:lvl2pPr>
              <a:defRPr sz="2200"/>
            </a:lvl2pPr>
          </a:lstStyle>
          <a:p>
            <a:pPr lvl="0"/>
            <a:r>
              <a:rPr lang="en-US" dirty="0"/>
              <a:t>Insert text or logos as necessary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Official - Sensitive - Commercial </a:t>
            </a:r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166867" y="265043"/>
            <a:ext cx="8539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charset="0"/>
                <a:ea typeface="Arial Black" charset="0"/>
                <a:cs typeface="Arial Black" charset="0"/>
              </a:rPr>
              <a:t>Affiliations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66868" y="205431"/>
            <a:ext cx="10018853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166868" y="1530994"/>
            <a:ext cx="5624603" cy="4491980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10"/>
          </p:nvPr>
        </p:nvSpPr>
        <p:spPr>
          <a:xfrm>
            <a:off x="5980255" y="1530994"/>
            <a:ext cx="5652303" cy="4491980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876222" y="638770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Official - Sensitive - Commercial 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695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166868" y="1530994"/>
            <a:ext cx="5624603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0255" y="1530994"/>
            <a:ext cx="5624603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66868" y="205431"/>
            <a:ext cx="10018853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5980255" y="2354906"/>
            <a:ext cx="5624603" cy="3668068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>
                <a:solidFill>
                  <a:schemeClr val="tx1"/>
                </a:solidFill>
              </a:defRPr>
            </a:lvl1pPr>
            <a:lvl2pPr marL="457189" marR="0" indent="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>
                <a:solidFill>
                  <a:schemeClr val="tx1"/>
                </a:solidFill>
              </a:defRPr>
            </a:lvl2pPr>
            <a:lvl3pPr marL="914377" marR="0" indent="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>
                <a:solidFill>
                  <a:schemeClr val="tx1"/>
                </a:solidFill>
              </a:defRPr>
            </a:lvl3pPr>
            <a:lvl4pPr marL="1371566" marR="0" indent="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>
                <a:solidFill>
                  <a:schemeClr val="tx1"/>
                </a:solidFill>
              </a:defRPr>
            </a:lvl4pPr>
            <a:lvl5pPr marL="1828754" marR="0" indent="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5"/>
          <p:cNvSpPr>
            <a:spLocks noGrp="1"/>
          </p:cNvSpPr>
          <p:nvPr>
            <p:ph sz="quarter" idx="4"/>
          </p:nvPr>
        </p:nvSpPr>
        <p:spPr>
          <a:xfrm>
            <a:off x="166868" y="2354906"/>
            <a:ext cx="5624603" cy="3668068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876222" y="638770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Official - Sensitive - Commercial 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101600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26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2788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20" name="Triangle 6"/>
          <p:cNvSpPr/>
          <p:nvPr userDrawn="1"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666479" y="1308009"/>
            <a:ext cx="8853467" cy="396877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lnSpc>
                <a:spcPct val="100000"/>
              </a:lnSpc>
              <a:defRPr sz="3600" spc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INSERT QUOTE HERE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1886674" y="5564305"/>
            <a:ext cx="8413078" cy="487362"/>
          </a:xfrm>
        </p:spPr>
        <p:txBody>
          <a:bodyPr>
            <a:noAutofit/>
          </a:bodyPr>
          <a:lstStyle>
            <a:lvl1pPr algn="ctr">
              <a:defRPr sz="2000" b="1">
                <a:solidFill>
                  <a:srgbClr val="9091B3"/>
                </a:solidFill>
              </a:defRPr>
            </a:lvl1pPr>
          </a:lstStyle>
          <a:p>
            <a:pPr lvl="0"/>
            <a:r>
              <a:rPr lang="en-US" dirty="0"/>
              <a:t>NAME / DATE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17" name="TextBox 16"/>
          <p:cNvSpPr txBox="1"/>
          <p:nvPr userDrawn="1"/>
        </p:nvSpPr>
        <p:spPr>
          <a:xfrm>
            <a:off x="731458" y="1034180"/>
            <a:ext cx="13426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 i="0" dirty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rPr>
              <a:t>“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0573850" y="4825641"/>
            <a:ext cx="13426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 i="0" dirty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rPr>
              <a:t>”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Official - Sensitive - Commercial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rgbClr val="9091B3"/>
                </a:solidFill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Slide Number Placeholder 5"/>
          <p:cNvSpPr txBox="1">
            <a:spLocks/>
          </p:cNvSpPr>
          <p:nvPr userDrawn="1"/>
        </p:nvSpPr>
        <p:spPr>
          <a:xfrm flipH="1">
            <a:off x="775684" y="6357413"/>
            <a:ext cx="457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rgbClr val="90919C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47629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876222" y="638770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Official - Sensitive - Commercial 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052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9091B3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876222" y="638770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Official - Sensitive - Commercial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19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2788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10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876221" y="6387700"/>
            <a:ext cx="700882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Official - Sensitive - Commercial 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101600" y="6387702"/>
            <a:ext cx="663451" cy="365125"/>
          </a:xfrm>
        </p:spPr>
        <p:txBody>
          <a:bodyPr/>
          <a:lstStyle>
            <a:lvl1pPr>
              <a:defRPr>
                <a:solidFill>
                  <a:srgbClr val="9091B3"/>
                </a:solidFill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 flipH="1">
            <a:off x="775684" y="6357413"/>
            <a:ext cx="457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rgbClr val="90919C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|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9091B3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iangle 6"/>
          <p:cNvSpPr/>
          <p:nvPr userDrawn="1"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3200" y="1314930"/>
            <a:ext cx="11150600" cy="48620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4" name="Title Placeholder 23"/>
          <p:cNvSpPr>
            <a:spLocks noGrp="1"/>
          </p:cNvSpPr>
          <p:nvPr>
            <p:ph type="title"/>
          </p:nvPr>
        </p:nvSpPr>
        <p:spPr>
          <a:xfrm>
            <a:off x="203200" y="190097"/>
            <a:ext cx="11150600" cy="109454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876221" y="6387700"/>
            <a:ext cx="7008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Official - Sensitive - Commercial </a:t>
            </a:r>
            <a:endParaRPr lang="en-US" dirty="0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 flipH="1">
            <a:off x="765051" y="6357413"/>
            <a:ext cx="457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rgbClr val="90919C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31676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50" r:id="rId2"/>
    <p:sldLayoutId id="2147483673" r:id="rId3"/>
    <p:sldLayoutId id="2147483652" r:id="rId4"/>
    <p:sldLayoutId id="2147483653" r:id="rId5"/>
    <p:sldLayoutId id="2147483660" r:id="rId6"/>
    <p:sldLayoutId id="2147483655" r:id="rId7"/>
    <p:sldLayoutId id="2147483651" r:id="rId8"/>
    <p:sldLayoutId id="2147483677" r:id="rId9"/>
    <p:sldLayoutId id="2147483670" r:id="rId10"/>
    <p:sldLayoutId id="2147483671" r:id="rId11"/>
    <p:sldLayoutId id="2147483674" r:id="rId12"/>
    <p:sldLayoutId id="2147483675" r:id="rId13"/>
    <p:sldLayoutId id="2147483676" r:id="rId14"/>
    <p:sldLayoutId id="2147483667" r:id="rId15"/>
    <p:sldLayoutId id="2147483680" r:id="rId16"/>
    <p:sldLayoutId id="2147483681" r:id="rId17"/>
    <p:sldLayoutId id="2147483685" r:id="rId18"/>
    <p:sldLayoutId id="2147483683" r:id="rId19"/>
    <p:sldLayoutId id="2147483684" r:id="rId20"/>
    <p:sldLayoutId id="2147483672" r:id="rId21"/>
    <p:sldLayoutId id="2147483686" r:id="rId22"/>
  </p:sldLayoutIdLst>
  <p:hf hdr="0" dt="0"/>
  <p:txStyles>
    <p:titleStyle>
      <a:lvl1pPr algn="l" defTabSz="914377" rtl="0" eaLnBrk="1" latinLnBrk="0" hangingPunct="1">
        <a:lnSpc>
          <a:spcPct val="100000"/>
        </a:lnSpc>
        <a:spcBef>
          <a:spcPct val="0"/>
        </a:spcBef>
        <a:buNone/>
        <a:defRPr sz="3600" b="1" i="0" kern="1200">
          <a:solidFill>
            <a:schemeClr val="tx1"/>
          </a:solidFill>
          <a:latin typeface="Arial Black" charset="0"/>
          <a:ea typeface="Arial Black" charset="0"/>
          <a:cs typeface="Arial Black" charset="0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1000"/>
        </a:spcBef>
        <a:buFont typeface="Arial"/>
        <a:buNone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457189" indent="0" algn="l" defTabSz="914377" rtl="0" eaLnBrk="1" latinLnBrk="0" hangingPunct="1">
        <a:lnSpc>
          <a:spcPct val="90000"/>
        </a:lnSpc>
        <a:spcBef>
          <a:spcPts val="500"/>
        </a:spcBef>
        <a:buFont typeface="Arial"/>
        <a:buNone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914377" indent="0" algn="l" defTabSz="914377" rtl="0" eaLnBrk="1" latinLnBrk="0" hangingPunct="1">
        <a:lnSpc>
          <a:spcPct val="90000"/>
        </a:lnSpc>
        <a:spcBef>
          <a:spcPts val="500"/>
        </a:spcBef>
        <a:buFont typeface="Arial"/>
        <a:buNone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371566" indent="0" algn="l" defTabSz="914377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828754" indent="0" algn="l" defTabSz="914377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0.png"/><Relationship Id="rId5" Type="http://schemas.openxmlformats.org/officeDocument/2006/relationships/image" Target="../media/image170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80.png"/><Relationship Id="rId5" Type="http://schemas.openxmlformats.org/officeDocument/2006/relationships/image" Target="../media/image170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9.png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0.png"/><Relationship Id="rId5" Type="http://schemas.openxmlformats.org/officeDocument/2006/relationships/image" Target="../media/image170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0BB19B9-F035-E46A-63CC-05213342FF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39" y="4127378"/>
            <a:ext cx="8734738" cy="1287122"/>
          </a:xfrm>
        </p:spPr>
        <p:txBody>
          <a:bodyPr>
            <a:normAutofit/>
          </a:bodyPr>
          <a:lstStyle/>
          <a:p>
            <a:r>
              <a:rPr lang="en-GB" sz="2400" dirty="0"/>
              <a:t>MULTI-MACHINE VALIDATION OF PLASMA INITIATION MODELLING AND PROSPECTS FOR FUTURE DEVICES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8DFBDA-52EF-67BD-C423-75766EEB9D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95523" y="5972175"/>
            <a:ext cx="11665155" cy="705673"/>
          </a:xfrm>
        </p:spPr>
        <p:txBody>
          <a:bodyPr>
            <a:normAutofit fontScale="92500"/>
          </a:bodyPr>
          <a:lstStyle/>
          <a:p>
            <a:r>
              <a:rPr lang="en-GB" dirty="0"/>
              <a:t>Hyun-Tae Kim (MAST-U), </a:t>
            </a:r>
            <a:r>
              <a:rPr lang="en-GB" dirty="0" err="1"/>
              <a:t>Runze</a:t>
            </a:r>
            <a:r>
              <a:rPr lang="en-GB" dirty="0"/>
              <a:t> Chen (EAST), James Yang (DIII-D), </a:t>
            </a:r>
            <a:r>
              <a:rPr lang="en-GB" dirty="0" err="1"/>
              <a:t>Youngsun</a:t>
            </a:r>
            <a:r>
              <a:rPr lang="en-GB" dirty="0"/>
              <a:t> Lee (KSTAR), Jeongwon Lee (KSTAR), and </a:t>
            </a:r>
            <a:r>
              <a:rPr lang="en-GB" dirty="0" err="1"/>
              <a:t>Hongsik</a:t>
            </a:r>
            <a:r>
              <a:rPr lang="en-GB" dirty="0"/>
              <a:t> Yoon (VEST), and ITPA-IOS contributors</a:t>
            </a:r>
          </a:p>
          <a:p>
            <a:endParaRPr lang="en-GB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CF44EEE8-B5FE-81A4-ED31-3A3339BC4D8A}"/>
              </a:ext>
            </a:extLst>
          </p:cNvPr>
          <p:cNvSpPr txBox="1">
            <a:spLocks/>
          </p:cNvSpPr>
          <p:nvPr/>
        </p:nvSpPr>
        <p:spPr>
          <a:xfrm>
            <a:off x="244964" y="5464593"/>
            <a:ext cx="822276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bg1"/>
                </a:solidFill>
                <a:latin typeface="+mj-lt"/>
              </a:rPr>
              <a:t>30th IAEA Fusion Energy Conference | </a:t>
            </a:r>
            <a:r>
              <a:rPr lang="en-GB" sz="1600" b="1" dirty="0">
                <a:solidFill>
                  <a:schemeClr val="bg1"/>
                </a:solidFill>
                <a:latin typeface="+mj-lt"/>
              </a:rPr>
              <a:t>13–18 October 2025, Chengdu, China</a:t>
            </a:r>
            <a:r>
              <a:rPr lang="en-US" sz="1600" b="1" dirty="0">
                <a:solidFill>
                  <a:schemeClr val="bg1"/>
                </a:solidFill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5297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7C8623-5418-D9C9-A284-2430CA8BA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7A54A-7510-91D0-0CD2-FBEE1D25F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190097"/>
            <a:ext cx="7972156" cy="1094544"/>
          </a:xfrm>
        </p:spPr>
        <p:txBody>
          <a:bodyPr>
            <a:normAutofit fontScale="90000"/>
          </a:bodyPr>
          <a:lstStyle/>
          <a:p>
            <a:r>
              <a:rPr lang="en-GB" sz="2400" dirty="0"/>
              <a:t>Inductive plasma initiation in tokamaks:  Townsend breakdown and plasma burn-through</a:t>
            </a:r>
          </a:p>
        </p:txBody>
      </p:sp>
      <p:sp>
        <p:nvSpPr>
          <p:cNvPr id="61" name="Slide Number Placeholder 5">
            <a:extLst>
              <a:ext uri="{FF2B5EF4-FFF2-40B4-BE49-F238E27FC236}">
                <a16:creationId xmlns:a16="http://schemas.microsoft.com/office/drawing/2014/main" id="{A4AAA12F-0714-46AF-487F-CBD3F9B89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600" y="6387702"/>
            <a:ext cx="663451" cy="365125"/>
          </a:xfrm>
        </p:spPr>
        <p:txBody>
          <a:bodyPr/>
          <a:lstStyle/>
          <a:p>
            <a:fld id="{356E1D38-1CE4-4D68-A4B0-A1384819D3BC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34" name="Line 89">
            <a:extLst>
              <a:ext uri="{FF2B5EF4-FFF2-40B4-BE49-F238E27FC236}">
                <a16:creationId xmlns:a16="http://schemas.microsoft.com/office/drawing/2014/main" id="{4B6E531D-AB00-44A9-850F-0979248D266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72035" y="1965910"/>
            <a:ext cx="0" cy="162952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BFA03B5-EFB4-2C73-B9A5-992EB721D744}"/>
              </a:ext>
            </a:extLst>
          </p:cNvPr>
          <p:cNvGrpSpPr/>
          <p:nvPr/>
        </p:nvGrpSpPr>
        <p:grpSpPr>
          <a:xfrm>
            <a:off x="39179" y="1613341"/>
            <a:ext cx="1926823" cy="1418552"/>
            <a:chOff x="-24855" y="1124745"/>
            <a:chExt cx="3341333" cy="2608263"/>
          </a:xfrm>
        </p:grpSpPr>
        <p:sp>
          <p:nvSpPr>
            <p:cNvPr id="21" name="Arc 56">
              <a:extLst>
                <a:ext uri="{FF2B5EF4-FFF2-40B4-BE49-F238E27FC236}">
                  <a16:creationId xmlns:a16="http://schemas.microsoft.com/office/drawing/2014/main" id="{0678677C-B634-AA33-25DE-684888A2C4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2788" y="2830584"/>
              <a:ext cx="1090347" cy="902424"/>
            </a:xfrm>
            <a:custGeom>
              <a:avLst/>
              <a:gdLst>
                <a:gd name="T0" fmla="*/ 0 w 22831"/>
                <a:gd name="T1" fmla="*/ 0 h 21600"/>
                <a:gd name="T2" fmla="*/ 0 w 22831"/>
                <a:gd name="T3" fmla="*/ 0 h 21600"/>
                <a:gd name="T4" fmla="*/ 0 w 22831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831" h="21600" fill="none" extrusionOk="0">
                  <a:moveTo>
                    <a:pt x="0" y="2796"/>
                  </a:moveTo>
                  <a:cubicBezTo>
                    <a:pt x="3243" y="963"/>
                    <a:pt x="6904" y="-1"/>
                    <a:pt x="10630" y="0"/>
                  </a:cubicBezTo>
                  <a:cubicBezTo>
                    <a:pt x="14984" y="0"/>
                    <a:pt x="19237" y="1316"/>
                    <a:pt x="22831" y="3775"/>
                  </a:cubicBezTo>
                </a:path>
                <a:path w="22831" h="21600" stroke="0" extrusionOk="0">
                  <a:moveTo>
                    <a:pt x="0" y="2796"/>
                  </a:moveTo>
                  <a:cubicBezTo>
                    <a:pt x="3243" y="963"/>
                    <a:pt x="6904" y="-1"/>
                    <a:pt x="10630" y="0"/>
                  </a:cubicBezTo>
                  <a:cubicBezTo>
                    <a:pt x="14984" y="0"/>
                    <a:pt x="19237" y="1316"/>
                    <a:pt x="22831" y="3775"/>
                  </a:cubicBezTo>
                  <a:lnTo>
                    <a:pt x="10630" y="21600"/>
                  </a:lnTo>
                  <a:lnTo>
                    <a:pt x="0" y="2796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7705667-183D-CFF3-A927-2828C14DB7C9}"/>
                </a:ext>
              </a:extLst>
            </p:cNvPr>
            <p:cNvGrpSpPr/>
            <p:nvPr/>
          </p:nvGrpSpPr>
          <p:grpSpPr>
            <a:xfrm>
              <a:off x="-24855" y="1124745"/>
              <a:ext cx="3341333" cy="1994615"/>
              <a:chOff x="-24855" y="1124745"/>
              <a:chExt cx="3341333" cy="1994615"/>
            </a:xfrm>
          </p:grpSpPr>
          <p:grpSp>
            <p:nvGrpSpPr>
              <p:cNvPr id="18" name="Group 49">
                <a:extLst>
                  <a:ext uri="{FF2B5EF4-FFF2-40B4-BE49-F238E27FC236}">
                    <a16:creationId xmlns:a16="http://schemas.microsoft.com/office/drawing/2014/main" id="{49F739E9-8401-5714-434C-6A49BA08755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72120" y="1397019"/>
                <a:ext cx="1244358" cy="1654272"/>
                <a:chOff x="3754" y="1312"/>
                <a:chExt cx="1011" cy="1648"/>
              </a:xfrm>
            </p:grpSpPr>
            <p:sp>
              <p:nvSpPr>
                <p:cNvPr id="57" name="Arc 50">
                  <a:extLst>
                    <a:ext uri="{FF2B5EF4-FFF2-40B4-BE49-F238E27FC236}">
                      <a16:creationId xmlns:a16="http://schemas.microsoft.com/office/drawing/2014/main" id="{5AD1CC2B-BEB4-4C7B-126F-1F7803DD6D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0" y="1312"/>
                  <a:ext cx="705" cy="1648"/>
                </a:xfrm>
                <a:custGeom>
                  <a:avLst/>
                  <a:gdLst>
                    <a:gd name="T0" fmla="*/ 0 w 22386"/>
                    <a:gd name="T1" fmla="*/ 0 h 43200"/>
                    <a:gd name="T2" fmla="*/ 0 w 22386"/>
                    <a:gd name="T3" fmla="*/ 0 h 43200"/>
                    <a:gd name="T4" fmla="*/ 0 w 22386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86" h="43200" fill="none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</a:path>
                    <a:path w="22386" h="43200" stroke="0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  <a:lnTo>
                        <a:pt x="786" y="2160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 dirty="0"/>
                </a:p>
              </p:txBody>
            </p:sp>
            <p:sp>
              <p:nvSpPr>
                <p:cNvPr id="58" name="Arc 51">
                  <a:extLst>
                    <a:ext uri="{FF2B5EF4-FFF2-40B4-BE49-F238E27FC236}">
                      <a16:creationId xmlns:a16="http://schemas.microsoft.com/office/drawing/2014/main" id="{D9F707C7-71F9-3761-3002-CF9CE91F42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754" y="1312"/>
                  <a:ext cx="330" cy="1648"/>
                </a:xfrm>
                <a:custGeom>
                  <a:avLst/>
                  <a:gdLst>
                    <a:gd name="T0" fmla="*/ 0 w 23302"/>
                    <a:gd name="T1" fmla="*/ 0 h 43200"/>
                    <a:gd name="T2" fmla="*/ 0 w 23302"/>
                    <a:gd name="T3" fmla="*/ 0 h 43200"/>
                    <a:gd name="T4" fmla="*/ 0 w 23302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3302" h="43200" fill="none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</a:path>
                    <a:path w="23302" h="43200" stroke="0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  <a:lnTo>
                        <a:pt x="1702" y="21600"/>
                      </a:lnTo>
                      <a:lnTo>
                        <a:pt x="1444" y="1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9" name="Group 52">
                <a:extLst>
                  <a:ext uri="{FF2B5EF4-FFF2-40B4-BE49-F238E27FC236}">
                    <a16:creationId xmlns:a16="http://schemas.microsoft.com/office/drawing/2014/main" id="{ED5759AF-5923-C58A-B12B-DDE198A6B0C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909232" y="1348546"/>
                <a:ext cx="408462" cy="1605799"/>
                <a:chOff x="3754" y="1312"/>
                <a:chExt cx="1011" cy="1648"/>
              </a:xfrm>
            </p:grpSpPr>
            <p:sp>
              <p:nvSpPr>
                <p:cNvPr id="55" name="Arc 53">
                  <a:extLst>
                    <a:ext uri="{FF2B5EF4-FFF2-40B4-BE49-F238E27FC236}">
                      <a16:creationId xmlns:a16="http://schemas.microsoft.com/office/drawing/2014/main" id="{FEC843DF-FB1F-FCF8-EE9C-FCDEBA5351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0" y="1312"/>
                  <a:ext cx="705" cy="1648"/>
                </a:xfrm>
                <a:custGeom>
                  <a:avLst/>
                  <a:gdLst>
                    <a:gd name="T0" fmla="*/ 0 w 22386"/>
                    <a:gd name="T1" fmla="*/ 0 h 43200"/>
                    <a:gd name="T2" fmla="*/ 0 w 22386"/>
                    <a:gd name="T3" fmla="*/ 0 h 43200"/>
                    <a:gd name="T4" fmla="*/ 0 w 22386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86" h="43200" fill="none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</a:path>
                    <a:path w="22386" h="43200" stroke="0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  <a:lnTo>
                        <a:pt x="786" y="2160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6" name="Arc 54">
                  <a:extLst>
                    <a:ext uri="{FF2B5EF4-FFF2-40B4-BE49-F238E27FC236}">
                      <a16:creationId xmlns:a16="http://schemas.microsoft.com/office/drawing/2014/main" id="{9F80B8D5-2374-C0D7-10B7-95E4FCA827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754" y="1312"/>
                  <a:ext cx="330" cy="1648"/>
                </a:xfrm>
                <a:custGeom>
                  <a:avLst/>
                  <a:gdLst>
                    <a:gd name="T0" fmla="*/ 0 w 23302"/>
                    <a:gd name="T1" fmla="*/ 0 h 43200"/>
                    <a:gd name="T2" fmla="*/ 0 w 23302"/>
                    <a:gd name="T3" fmla="*/ 0 h 43200"/>
                    <a:gd name="T4" fmla="*/ 0 w 23302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3302" h="43200" fill="none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</a:path>
                    <a:path w="23302" h="43200" stroke="0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  <a:lnTo>
                        <a:pt x="1702" y="21600"/>
                      </a:lnTo>
                      <a:lnTo>
                        <a:pt x="1444" y="1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20" name="Arc 55">
                <a:extLst>
                  <a:ext uri="{FF2B5EF4-FFF2-40B4-BE49-F238E27FC236}">
                    <a16:creationId xmlns:a16="http://schemas.microsoft.com/office/drawing/2014/main" id="{398A3F88-89F4-6564-B55C-278AE34574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9175" y="1286666"/>
                <a:ext cx="1615991" cy="827136"/>
              </a:xfrm>
              <a:custGeom>
                <a:avLst/>
                <a:gdLst>
                  <a:gd name="T0" fmla="*/ 0 w 21339"/>
                  <a:gd name="T1" fmla="*/ 0 h 21600"/>
                  <a:gd name="T2" fmla="*/ 0 w 21339"/>
                  <a:gd name="T3" fmla="*/ 0 h 21600"/>
                  <a:gd name="T4" fmla="*/ 0 w 21339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339" h="21600" fill="none" extrusionOk="0">
                    <a:moveTo>
                      <a:pt x="0" y="1803"/>
                    </a:moveTo>
                    <a:cubicBezTo>
                      <a:pt x="2725" y="613"/>
                      <a:pt x="5666" y="-1"/>
                      <a:pt x="8640" y="0"/>
                    </a:cubicBezTo>
                    <a:cubicBezTo>
                      <a:pt x="13202" y="0"/>
                      <a:pt x="17648" y="1444"/>
                      <a:pt x="21338" y="4127"/>
                    </a:cubicBezTo>
                  </a:path>
                  <a:path w="21339" h="21600" stroke="0" extrusionOk="0">
                    <a:moveTo>
                      <a:pt x="0" y="1803"/>
                    </a:moveTo>
                    <a:cubicBezTo>
                      <a:pt x="2725" y="613"/>
                      <a:pt x="5666" y="-1"/>
                      <a:pt x="8640" y="0"/>
                    </a:cubicBezTo>
                    <a:cubicBezTo>
                      <a:pt x="13202" y="0"/>
                      <a:pt x="17648" y="1444"/>
                      <a:pt x="21338" y="4127"/>
                    </a:cubicBezTo>
                    <a:lnTo>
                      <a:pt x="8640" y="21600"/>
                    </a:lnTo>
                    <a:lnTo>
                      <a:pt x="0" y="1803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22" name="Group 57">
                <a:extLst>
                  <a:ext uri="{FF2B5EF4-FFF2-40B4-BE49-F238E27FC236}">
                    <a16:creationId xmlns:a16="http://schemas.microsoft.com/office/drawing/2014/main" id="{3F7B248E-1237-5A88-ABAC-8F0CFC875D3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77959" y="1284603"/>
                <a:ext cx="530107" cy="1834757"/>
                <a:chOff x="2699" y="981"/>
                <a:chExt cx="543" cy="2131"/>
              </a:xfrm>
            </p:grpSpPr>
            <p:sp>
              <p:nvSpPr>
                <p:cNvPr id="43" name="AutoShape 58">
                  <a:extLst>
                    <a:ext uri="{FF2B5EF4-FFF2-40B4-BE49-F238E27FC236}">
                      <a16:creationId xmlns:a16="http://schemas.microsoft.com/office/drawing/2014/main" id="{D869C1A4-5FD0-5D99-5A32-50D1DE27D7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795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4" name="AutoShape 59">
                  <a:extLst>
                    <a:ext uri="{FF2B5EF4-FFF2-40B4-BE49-F238E27FC236}">
                      <a16:creationId xmlns:a16="http://schemas.microsoft.com/office/drawing/2014/main" id="{E6EBAF64-0879-08CC-C003-B435DF7DB1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613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5" name="AutoShape 60">
                  <a:extLst>
                    <a:ext uri="{FF2B5EF4-FFF2-40B4-BE49-F238E27FC236}">
                      <a16:creationId xmlns:a16="http://schemas.microsoft.com/office/drawing/2014/main" id="{56D76B97-C750-0261-7786-AFB961A97E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432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6" name="AutoShape 61">
                  <a:extLst>
                    <a:ext uri="{FF2B5EF4-FFF2-40B4-BE49-F238E27FC236}">
                      <a16:creationId xmlns:a16="http://schemas.microsoft.com/office/drawing/2014/main" id="{69F35978-EDB6-EA33-EB9C-611850D6C5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251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7" name="AutoShape 62">
                  <a:extLst>
                    <a:ext uri="{FF2B5EF4-FFF2-40B4-BE49-F238E27FC236}">
                      <a16:creationId xmlns:a16="http://schemas.microsoft.com/office/drawing/2014/main" id="{5A0BDDF6-E043-E849-7E8D-4235D9A13F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069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8" name="AutoShape 63">
                  <a:extLst>
                    <a:ext uri="{FF2B5EF4-FFF2-40B4-BE49-F238E27FC236}">
                      <a16:creationId xmlns:a16="http://schemas.microsoft.com/office/drawing/2014/main" id="{B08E96BF-B6DC-4EE3-5159-FCB600B4C3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888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9" name="AutoShape 64">
                  <a:extLst>
                    <a:ext uri="{FF2B5EF4-FFF2-40B4-BE49-F238E27FC236}">
                      <a16:creationId xmlns:a16="http://schemas.microsoft.com/office/drawing/2014/main" id="{ED9738C5-64E2-3E1B-196B-C6892F32D2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707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0" name="AutoShape 65">
                  <a:extLst>
                    <a:ext uri="{FF2B5EF4-FFF2-40B4-BE49-F238E27FC236}">
                      <a16:creationId xmlns:a16="http://schemas.microsoft.com/office/drawing/2014/main" id="{964EBF72-F809-A24C-B3D5-A26891E311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525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1" name="AutoShape 66">
                  <a:extLst>
                    <a:ext uri="{FF2B5EF4-FFF2-40B4-BE49-F238E27FC236}">
                      <a16:creationId xmlns:a16="http://schemas.microsoft.com/office/drawing/2014/main" id="{CCAC0A08-43C8-10AF-446F-4C15E9403C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344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2" name="AutoShape 67">
                  <a:extLst>
                    <a:ext uri="{FF2B5EF4-FFF2-40B4-BE49-F238E27FC236}">
                      <a16:creationId xmlns:a16="http://schemas.microsoft.com/office/drawing/2014/main" id="{C34BECE1-CCC8-8ABF-AEEB-27D7C09357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162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3" name="AutoShape 68">
                  <a:extLst>
                    <a:ext uri="{FF2B5EF4-FFF2-40B4-BE49-F238E27FC236}">
                      <a16:creationId xmlns:a16="http://schemas.microsoft.com/office/drawing/2014/main" id="{CCA0E1AA-0C5D-F5F0-F7C9-4FE4A87E75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981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4" name="Oval 69">
                  <a:extLst>
                    <a:ext uri="{FF2B5EF4-FFF2-40B4-BE49-F238E27FC236}">
                      <a16:creationId xmlns:a16="http://schemas.microsoft.com/office/drawing/2014/main" id="{DA1761CA-01BD-A05D-EB36-D8F9596FB1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13" y="1018"/>
                  <a:ext cx="315" cy="73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/>
                </a:p>
              </p:txBody>
            </p:sp>
          </p:grpSp>
          <p:sp>
            <p:nvSpPr>
              <p:cNvPr id="23" name="Line 70">
                <a:extLst>
                  <a:ext uri="{FF2B5EF4-FFF2-40B4-BE49-F238E27FC236}">
                    <a16:creationId xmlns:a16="http://schemas.microsoft.com/office/drawing/2014/main" id="{FCCE4E4E-AE24-5F33-AC59-9AA3E42A94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41338" y="1124745"/>
                <a:ext cx="0" cy="220707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24" name="Group 71">
                <a:extLst>
                  <a:ext uri="{FF2B5EF4-FFF2-40B4-BE49-F238E27FC236}">
                    <a16:creationId xmlns:a16="http://schemas.microsoft.com/office/drawing/2014/main" id="{B9E937DD-1D20-53DA-6D64-D2E337785B5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92650" y="1499122"/>
                <a:ext cx="995486" cy="1424283"/>
                <a:chOff x="275" y="1315"/>
                <a:chExt cx="1020" cy="1653"/>
              </a:xfrm>
            </p:grpSpPr>
            <p:sp>
              <p:nvSpPr>
                <p:cNvPr id="39" name="Freeform 72">
                  <a:extLst>
                    <a:ext uri="{FF2B5EF4-FFF2-40B4-BE49-F238E27FC236}">
                      <a16:creationId xmlns:a16="http://schemas.microsoft.com/office/drawing/2014/main" id="{D723A374-71DA-5F7C-EDDE-C69112D2B8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5" y="1315"/>
                  <a:ext cx="1020" cy="1653"/>
                </a:xfrm>
                <a:custGeom>
                  <a:avLst/>
                  <a:gdLst>
                    <a:gd name="T0" fmla="*/ 341 w 1020"/>
                    <a:gd name="T1" fmla="*/ 1653 h 1653"/>
                    <a:gd name="T2" fmla="*/ 533 w 1020"/>
                    <a:gd name="T3" fmla="*/ 1621 h 1653"/>
                    <a:gd name="T4" fmla="*/ 733 w 1020"/>
                    <a:gd name="T5" fmla="*/ 1493 h 1653"/>
                    <a:gd name="T6" fmla="*/ 898 w 1020"/>
                    <a:gd name="T7" fmla="*/ 1292 h 1653"/>
                    <a:gd name="T8" fmla="*/ 1000 w 1020"/>
                    <a:gd name="T9" fmla="*/ 1013 h 1653"/>
                    <a:gd name="T10" fmla="*/ 1018 w 1020"/>
                    <a:gd name="T11" fmla="*/ 803 h 1653"/>
                    <a:gd name="T12" fmla="*/ 997 w 1020"/>
                    <a:gd name="T13" fmla="*/ 621 h 1653"/>
                    <a:gd name="T14" fmla="*/ 885 w 1020"/>
                    <a:gd name="T15" fmla="*/ 341 h 1653"/>
                    <a:gd name="T16" fmla="*/ 701 w 1020"/>
                    <a:gd name="T17" fmla="*/ 133 h 1653"/>
                    <a:gd name="T18" fmla="*/ 461 w 1020"/>
                    <a:gd name="T19" fmla="*/ 21 h 1653"/>
                    <a:gd name="T20" fmla="*/ 333 w 1020"/>
                    <a:gd name="T21" fmla="*/ 5 h 1653"/>
                    <a:gd name="T22" fmla="*/ 253 w 1020"/>
                    <a:gd name="T23" fmla="*/ 21 h 1653"/>
                    <a:gd name="T24" fmla="*/ 166 w 1020"/>
                    <a:gd name="T25" fmla="*/ 101 h 1653"/>
                    <a:gd name="T26" fmla="*/ 85 w 1020"/>
                    <a:gd name="T27" fmla="*/ 269 h 1653"/>
                    <a:gd name="T28" fmla="*/ 13 w 1020"/>
                    <a:gd name="T29" fmla="*/ 629 h 1653"/>
                    <a:gd name="T30" fmla="*/ 7 w 1020"/>
                    <a:gd name="T31" fmla="*/ 950 h 1653"/>
                    <a:gd name="T32" fmla="*/ 53 w 1020"/>
                    <a:gd name="T33" fmla="*/ 1277 h 1653"/>
                    <a:gd name="T34" fmla="*/ 133 w 1020"/>
                    <a:gd name="T35" fmla="*/ 1501 h 1653"/>
                    <a:gd name="T36" fmla="*/ 226 w 1020"/>
                    <a:gd name="T37" fmla="*/ 1625 h 1653"/>
                    <a:gd name="T38" fmla="*/ 341 w 1020"/>
                    <a:gd name="T39" fmla="*/ 1653 h 16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020" h="1653">
                      <a:moveTo>
                        <a:pt x="341" y="1653"/>
                      </a:moveTo>
                      <a:cubicBezTo>
                        <a:pt x="390" y="1650"/>
                        <a:pt x="468" y="1648"/>
                        <a:pt x="533" y="1621"/>
                      </a:cubicBezTo>
                      <a:cubicBezTo>
                        <a:pt x="598" y="1594"/>
                        <a:pt x="672" y="1548"/>
                        <a:pt x="733" y="1493"/>
                      </a:cubicBezTo>
                      <a:cubicBezTo>
                        <a:pt x="794" y="1438"/>
                        <a:pt x="853" y="1372"/>
                        <a:pt x="898" y="1292"/>
                      </a:cubicBezTo>
                      <a:cubicBezTo>
                        <a:pt x="943" y="1212"/>
                        <a:pt x="980" y="1094"/>
                        <a:pt x="1000" y="1013"/>
                      </a:cubicBezTo>
                      <a:cubicBezTo>
                        <a:pt x="1020" y="932"/>
                        <a:pt x="1019" y="868"/>
                        <a:pt x="1018" y="803"/>
                      </a:cubicBezTo>
                      <a:cubicBezTo>
                        <a:pt x="1017" y="738"/>
                        <a:pt x="1019" y="698"/>
                        <a:pt x="997" y="621"/>
                      </a:cubicBezTo>
                      <a:cubicBezTo>
                        <a:pt x="975" y="544"/>
                        <a:pt x="934" y="422"/>
                        <a:pt x="885" y="341"/>
                      </a:cubicBezTo>
                      <a:cubicBezTo>
                        <a:pt x="836" y="260"/>
                        <a:pt x="772" y="186"/>
                        <a:pt x="701" y="133"/>
                      </a:cubicBezTo>
                      <a:cubicBezTo>
                        <a:pt x="630" y="80"/>
                        <a:pt x="522" y="42"/>
                        <a:pt x="461" y="21"/>
                      </a:cubicBezTo>
                      <a:cubicBezTo>
                        <a:pt x="400" y="0"/>
                        <a:pt x="368" y="5"/>
                        <a:pt x="333" y="5"/>
                      </a:cubicBezTo>
                      <a:cubicBezTo>
                        <a:pt x="298" y="5"/>
                        <a:pt x="281" y="5"/>
                        <a:pt x="253" y="21"/>
                      </a:cubicBezTo>
                      <a:cubicBezTo>
                        <a:pt x="225" y="37"/>
                        <a:pt x="194" y="60"/>
                        <a:pt x="166" y="101"/>
                      </a:cubicBezTo>
                      <a:cubicBezTo>
                        <a:pt x="138" y="142"/>
                        <a:pt x="110" y="181"/>
                        <a:pt x="85" y="269"/>
                      </a:cubicBezTo>
                      <a:cubicBezTo>
                        <a:pt x="60" y="357"/>
                        <a:pt x="26" y="516"/>
                        <a:pt x="13" y="629"/>
                      </a:cubicBezTo>
                      <a:cubicBezTo>
                        <a:pt x="0" y="742"/>
                        <a:pt x="0" y="842"/>
                        <a:pt x="7" y="950"/>
                      </a:cubicBezTo>
                      <a:cubicBezTo>
                        <a:pt x="14" y="1058"/>
                        <a:pt x="32" y="1185"/>
                        <a:pt x="53" y="1277"/>
                      </a:cubicBezTo>
                      <a:cubicBezTo>
                        <a:pt x="74" y="1369"/>
                        <a:pt x="104" y="1443"/>
                        <a:pt x="133" y="1501"/>
                      </a:cubicBezTo>
                      <a:cubicBezTo>
                        <a:pt x="162" y="1559"/>
                        <a:pt x="191" y="1600"/>
                        <a:pt x="226" y="1625"/>
                      </a:cubicBezTo>
                      <a:cubicBezTo>
                        <a:pt x="261" y="1650"/>
                        <a:pt x="317" y="1647"/>
                        <a:pt x="341" y="1653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>
                        <a:gamma/>
                        <a:shade val="46275"/>
                        <a:invGamma/>
                      </a:schemeClr>
                    </a:gs>
                    <a:gs pos="100000">
                      <a:schemeClr val="bg1"/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latin typeface="Arial" charset="0"/>
                    <a:cs typeface="Arial" charset="0"/>
                  </a:endParaRPr>
                </a:p>
              </p:txBody>
            </p:sp>
            <p:grpSp>
              <p:nvGrpSpPr>
                <p:cNvPr id="40" name="Group 73">
                  <a:extLst>
                    <a:ext uri="{FF2B5EF4-FFF2-40B4-BE49-F238E27FC236}">
                      <a16:creationId xmlns:a16="http://schemas.microsoft.com/office/drawing/2014/main" id="{C1BA232D-4704-D61C-7440-CB52AC42704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82" y="1320"/>
                  <a:ext cx="1011" cy="1648"/>
                  <a:chOff x="3754" y="1312"/>
                  <a:chExt cx="1011" cy="1648"/>
                </a:xfrm>
              </p:grpSpPr>
              <p:sp>
                <p:nvSpPr>
                  <p:cNvPr id="41" name="Arc 74">
                    <a:extLst>
                      <a:ext uri="{FF2B5EF4-FFF2-40B4-BE49-F238E27FC236}">
                        <a16:creationId xmlns:a16="http://schemas.microsoft.com/office/drawing/2014/main" id="{F1B4803E-1E8D-B28A-3C1C-2E62339A59D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1312"/>
                    <a:ext cx="705" cy="1648"/>
                  </a:xfrm>
                  <a:custGeom>
                    <a:avLst/>
                    <a:gdLst>
                      <a:gd name="T0" fmla="*/ 0 w 22386"/>
                      <a:gd name="T1" fmla="*/ 0 h 43200"/>
                      <a:gd name="T2" fmla="*/ 0 w 22386"/>
                      <a:gd name="T3" fmla="*/ 0 h 43200"/>
                      <a:gd name="T4" fmla="*/ 0 w 22386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2386" h="43200" fill="none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</a:path>
                      <a:path w="22386" h="43200" stroke="0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  <a:lnTo>
                          <a:pt x="786" y="2160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42" name="Arc 75">
                    <a:extLst>
                      <a:ext uri="{FF2B5EF4-FFF2-40B4-BE49-F238E27FC236}">
                        <a16:creationId xmlns:a16="http://schemas.microsoft.com/office/drawing/2014/main" id="{D2BBC28D-9545-C793-B084-54271A3A2CF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3754" y="1312"/>
                    <a:ext cx="330" cy="1648"/>
                  </a:xfrm>
                  <a:custGeom>
                    <a:avLst/>
                    <a:gdLst>
                      <a:gd name="T0" fmla="*/ 0 w 23302"/>
                      <a:gd name="T1" fmla="*/ 0 h 43200"/>
                      <a:gd name="T2" fmla="*/ 0 w 23302"/>
                      <a:gd name="T3" fmla="*/ 0 h 43200"/>
                      <a:gd name="T4" fmla="*/ 0 w 23302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3302" h="43200" fill="none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</a:path>
                      <a:path w="23302" h="43200" stroke="0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  <a:lnTo>
                          <a:pt x="1702" y="21600"/>
                        </a:lnTo>
                        <a:lnTo>
                          <a:pt x="1444" y="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</p:grpSp>
          <p:grpSp>
            <p:nvGrpSpPr>
              <p:cNvPr id="25" name="Group 76">
                <a:extLst>
                  <a:ext uri="{FF2B5EF4-FFF2-40B4-BE49-F238E27FC236}">
                    <a16:creationId xmlns:a16="http://schemas.microsoft.com/office/drawing/2014/main" id="{DD8D2A75-C538-3CB2-2C1C-03305C6EF77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46061" y="1450649"/>
                <a:ext cx="328109" cy="1386123"/>
                <a:chOff x="297" y="1093"/>
                <a:chExt cx="337" cy="1610"/>
              </a:xfrm>
            </p:grpSpPr>
            <p:sp>
              <p:nvSpPr>
                <p:cNvPr id="35" name="Freeform 77">
                  <a:extLst>
                    <a:ext uri="{FF2B5EF4-FFF2-40B4-BE49-F238E27FC236}">
                      <a16:creationId xmlns:a16="http://schemas.microsoft.com/office/drawing/2014/main" id="{8DE43CE4-DC01-FE31-0B20-87EA2A3392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" y="1091"/>
                  <a:ext cx="339" cy="1610"/>
                </a:xfrm>
                <a:custGeom>
                  <a:avLst/>
                  <a:gdLst>
                    <a:gd name="T0" fmla="*/ 247 w 337"/>
                    <a:gd name="T1" fmla="*/ 1599 h 1610"/>
                    <a:gd name="T2" fmla="*/ 277 w 337"/>
                    <a:gd name="T3" fmla="*/ 1536 h 1610"/>
                    <a:gd name="T4" fmla="*/ 298 w 337"/>
                    <a:gd name="T5" fmla="*/ 1422 h 1610"/>
                    <a:gd name="T6" fmla="*/ 313 w 337"/>
                    <a:gd name="T7" fmla="*/ 1311 h 1610"/>
                    <a:gd name="T8" fmla="*/ 324 w 337"/>
                    <a:gd name="T9" fmla="*/ 1088 h 1610"/>
                    <a:gd name="T10" fmla="*/ 332 w 337"/>
                    <a:gd name="T11" fmla="*/ 816 h 1610"/>
                    <a:gd name="T12" fmla="*/ 334 w 337"/>
                    <a:gd name="T13" fmla="*/ 573 h 1610"/>
                    <a:gd name="T14" fmla="*/ 316 w 337"/>
                    <a:gd name="T15" fmla="*/ 368 h 1610"/>
                    <a:gd name="T16" fmla="*/ 298 w 337"/>
                    <a:gd name="T17" fmla="*/ 183 h 1610"/>
                    <a:gd name="T18" fmla="*/ 273 w 337"/>
                    <a:gd name="T19" fmla="*/ 56 h 1610"/>
                    <a:gd name="T20" fmla="*/ 253 w 337"/>
                    <a:gd name="T21" fmla="*/ 18 h 1610"/>
                    <a:gd name="T22" fmla="*/ 210 w 337"/>
                    <a:gd name="T23" fmla="*/ 2 h 1610"/>
                    <a:gd name="T24" fmla="*/ 174 w 337"/>
                    <a:gd name="T25" fmla="*/ 29 h 1610"/>
                    <a:gd name="T26" fmla="*/ 132 w 337"/>
                    <a:gd name="T27" fmla="*/ 74 h 1610"/>
                    <a:gd name="T28" fmla="*/ 87 w 337"/>
                    <a:gd name="T29" fmla="*/ 167 h 1610"/>
                    <a:gd name="T30" fmla="*/ 43 w 337"/>
                    <a:gd name="T31" fmla="*/ 344 h 1610"/>
                    <a:gd name="T32" fmla="*/ 25 w 337"/>
                    <a:gd name="T33" fmla="*/ 444 h 1610"/>
                    <a:gd name="T34" fmla="*/ 10 w 337"/>
                    <a:gd name="T35" fmla="*/ 570 h 1610"/>
                    <a:gd name="T36" fmla="*/ 4 w 337"/>
                    <a:gd name="T37" fmla="*/ 776 h 1610"/>
                    <a:gd name="T38" fmla="*/ 1 w 337"/>
                    <a:gd name="T39" fmla="*/ 876 h 1610"/>
                    <a:gd name="T40" fmla="*/ 12 w 337"/>
                    <a:gd name="T41" fmla="*/ 992 h 1610"/>
                    <a:gd name="T42" fmla="*/ 28 w 337"/>
                    <a:gd name="T43" fmla="*/ 1170 h 1610"/>
                    <a:gd name="T44" fmla="*/ 51 w 337"/>
                    <a:gd name="T45" fmla="*/ 1304 h 1610"/>
                    <a:gd name="T46" fmla="*/ 76 w 337"/>
                    <a:gd name="T47" fmla="*/ 1389 h 1610"/>
                    <a:gd name="T48" fmla="*/ 121 w 337"/>
                    <a:gd name="T49" fmla="*/ 1512 h 1610"/>
                    <a:gd name="T50" fmla="*/ 181 w 337"/>
                    <a:gd name="T51" fmla="*/ 1590 h 1610"/>
                    <a:gd name="T52" fmla="*/ 214 w 337"/>
                    <a:gd name="T53" fmla="*/ 1605 h 1610"/>
                    <a:gd name="T54" fmla="*/ 247 w 337"/>
                    <a:gd name="T55" fmla="*/ 1599 h 16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37" h="1610">
                      <a:moveTo>
                        <a:pt x="247" y="1599"/>
                      </a:moveTo>
                      <a:cubicBezTo>
                        <a:pt x="257" y="1588"/>
                        <a:pt x="269" y="1565"/>
                        <a:pt x="277" y="1536"/>
                      </a:cubicBezTo>
                      <a:cubicBezTo>
                        <a:pt x="285" y="1507"/>
                        <a:pt x="292" y="1459"/>
                        <a:pt x="298" y="1422"/>
                      </a:cubicBezTo>
                      <a:cubicBezTo>
                        <a:pt x="304" y="1385"/>
                        <a:pt x="309" y="1367"/>
                        <a:pt x="313" y="1311"/>
                      </a:cubicBezTo>
                      <a:cubicBezTo>
                        <a:pt x="317" y="1255"/>
                        <a:pt x="321" y="1170"/>
                        <a:pt x="324" y="1088"/>
                      </a:cubicBezTo>
                      <a:cubicBezTo>
                        <a:pt x="327" y="1006"/>
                        <a:pt x="330" y="902"/>
                        <a:pt x="332" y="816"/>
                      </a:cubicBezTo>
                      <a:cubicBezTo>
                        <a:pt x="334" y="730"/>
                        <a:pt x="337" y="648"/>
                        <a:pt x="334" y="573"/>
                      </a:cubicBezTo>
                      <a:cubicBezTo>
                        <a:pt x="331" y="498"/>
                        <a:pt x="322" y="433"/>
                        <a:pt x="316" y="368"/>
                      </a:cubicBezTo>
                      <a:cubicBezTo>
                        <a:pt x="310" y="303"/>
                        <a:pt x="305" y="235"/>
                        <a:pt x="298" y="183"/>
                      </a:cubicBezTo>
                      <a:cubicBezTo>
                        <a:pt x="291" y="131"/>
                        <a:pt x="280" y="83"/>
                        <a:pt x="273" y="56"/>
                      </a:cubicBezTo>
                      <a:cubicBezTo>
                        <a:pt x="266" y="29"/>
                        <a:pt x="263" y="27"/>
                        <a:pt x="253" y="18"/>
                      </a:cubicBezTo>
                      <a:cubicBezTo>
                        <a:pt x="243" y="9"/>
                        <a:pt x="223" y="0"/>
                        <a:pt x="210" y="2"/>
                      </a:cubicBezTo>
                      <a:cubicBezTo>
                        <a:pt x="197" y="4"/>
                        <a:pt x="187" y="17"/>
                        <a:pt x="174" y="29"/>
                      </a:cubicBezTo>
                      <a:cubicBezTo>
                        <a:pt x="161" y="41"/>
                        <a:pt x="146" y="51"/>
                        <a:pt x="132" y="74"/>
                      </a:cubicBezTo>
                      <a:cubicBezTo>
                        <a:pt x="118" y="97"/>
                        <a:pt x="102" y="122"/>
                        <a:pt x="87" y="167"/>
                      </a:cubicBezTo>
                      <a:cubicBezTo>
                        <a:pt x="72" y="212"/>
                        <a:pt x="53" y="298"/>
                        <a:pt x="43" y="344"/>
                      </a:cubicBezTo>
                      <a:cubicBezTo>
                        <a:pt x="33" y="390"/>
                        <a:pt x="30" y="406"/>
                        <a:pt x="25" y="444"/>
                      </a:cubicBezTo>
                      <a:cubicBezTo>
                        <a:pt x="20" y="482"/>
                        <a:pt x="14" y="515"/>
                        <a:pt x="10" y="570"/>
                      </a:cubicBezTo>
                      <a:cubicBezTo>
                        <a:pt x="6" y="625"/>
                        <a:pt x="6" y="725"/>
                        <a:pt x="4" y="776"/>
                      </a:cubicBezTo>
                      <a:cubicBezTo>
                        <a:pt x="2" y="827"/>
                        <a:pt x="0" y="840"/>
                        <a:pt x="1" y="876"/>
                      </a:cubicBezTo>
                      <a:cubicBezTo>
                        <a:pt x="2" y="912"/>
                        <a:pt x="8" y="943"/>
                        <a:pt x="12" y="992"/>
                      </a:cubicBezTo>
                      <a:cubicBezTo>
                        <a:pt x="16" y="1041"/>
                        <a:pt x="22" y="1118"/>
                        <a:pt x="28" y="1170"/>
                      </a:cubicBezTo>
                      <a:cubicBezTo>
                        <a:pt x="34" y="1222"/>
                        <a:pt x="43" y="1268"/>
                        <a:pt x="51" y="1304"/>
                      </a:cubicBezTo>
                      <a:cubicBezTo>
                        <a:pt x="59" y="1340"/>
                        <a:pt x="64" y="1354"/>
                        <a:pt x="76" y="1389"/>
                      </a:cubicBezTo>
                      <a:cubicBezTo>
                        <a:pt x="88" y="1424"/>
                        <a:pt x="104" y="1479"/>
                        <a:pt x="121" y="1512"/>
                      </a:cubicBezTo>
                      <a:cubicBezTo>
                        <a:pt x="138" y="1545"/>
                        <a:pt x="166" y="1575"/>
                        <a:pt x="181" y="1590"/>
                      </a:cubicBezTo>
                      <a:cubicBezTo>
                        <a:pt x="196" y="1605"/>
                        <a:pt x="203" y="1603"/>
                        <a:pt x="214" y="1605"/>
                      </a:cubicBezTo>
                      <a:cubicBezTo>
                        <a:pt x="225" y="1607"/>
                        <a:pt x="237" y="1610"/>
                        <a:pt x="247" y="1599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latin typeface="Arial" charset="0"/>
                    <a:cs typeface="Arial" charset="0"/>
                  </a:endParaRPr>
                </a:p>
              </p:txBody>
            </p:sp>
            <p:grpSp>
              <p:nvGrpSpPr>
                <p:cNvPr id="36" name="Group 78">
                  <a:extLst>
                    <a:ext uri="{FF2B5EF4-FFF2-40B4-BE49-F238E27FC236}">
                      <a16:creationId xmlns:a16="http://schemas.microsoft.com/office/drawing/2014/main" id="{8FAA1D74-E4A3-A249-CCD3-D67AEBBF56E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H="1">
                  <a:off x="300" y="1097"/>
                  <a:ext cx="332" cy="1600"/>
                  <a:chOff x="3754" y="1312"/>
                  <a:chExt cx="1011" cy="1648"/>
                </a:xfrm>
              </p:grpSpPr>
              <p:sp>
                <p:nvSpPr>
                  <p:cNvPr id="37" name="Arc 79">
                    <a:extLst>
                      <a:ext uri="{FF2B5EF4-FFF2-40B4-BE49-F238E27FC236}">
                        <a16:creationId xmlns:a16="http://schemas.microsoft.com/office/drawing/2014/main" id="{3E63AE2F-5FC9-F149-7B36-4457C7E5DDA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1312"/>
                    <a:ext cx="705" cy="1648"/>
                  </a:xfrm>
                  <a:custGeom>
                    <a:avLst/>
                    <a:gdLst>
                      <a:gd name="T0" fmla="*/ 0 w 22386"/>
                      <a:gd name="T1" fmla="*/ 0 h 43200"/>
                      <a:gd name="T2" fmla="*/ 0 w 22386"/>
                      <a:gd name="T3" fmla="*/ 0 h 43200"/>
                      <a:gd name="T4" fmla="*/ 0 w 22386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2386" h="43200" fill="none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</a:path>
                      <a:path w="22386" h="43200" stroke="0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  <a:lnTo>
                          <a:pt x="786" y="2160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38" name="Arc 80">
                    <a:extLst>
                      <a:ext uri="{FF2B5EF4-FFF2-40B4-BE49-F238E27FC236}">
                        <a16:creationId xmlns:a16="http://schemas.microsoft.com/office/drawing/2014/main" id="{1BCA6E9C-2E2B-305B-B99E-EED182240EE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3754" y="1312"/>
                    <a:ext cx="330" cy="1648"/>
                  </a:xfrm>
                  <a:custGeom>
                    <a:avLst/>
                    <a:gdLst>
                      <a:gd name="T0" fmla="*/ 0 w 23302"/>
                      <a:gd name="T1" fmla="*/ 0 h 43200"/>
                      <a:gd name="T2" fmla="*/ 0 w 23302"/>
                      <a:gd name="T3" fmla="*/ 0 h 43200"/>
                      <a:gd name="T4" fmla="*/ 0 w 23302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3302" h="43200" fill="none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</a:path>
                      <a:path w="23302" h="43200" stroke="0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  <a:lnTo>
                          <a:pt x="1702" y="21600"/>
                        </a:lnTo>
                        <a:lnTo>
                          <a:pt x="1444" y="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</p:grpSp>
          <p:sp>
            <p:nvSpPr>
              <p:cNvPr id="26" name="Arc 81">
                <a:extLst>
                  <a:ext uri="{FF2B5EF4-FFF2-40B4-BE49-F238E27FC236}">
                    <a16:creationId xmlns:a16="http://schemas.microsoft.com/office/drawing/2014/main" id="{F3A59ACE-B210-8F63-B22A-B124375D2F4F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30461" y="2121021"/>
                <a:ext cx="2444074" cy="443477"/>
              </a:xfrm>
              <a:custGeom>
                <a:avLst/>
                <a:gdLst>
                  <a:gd name="T0" fmla="*/ 0 w 43200"/>
                  <a:gd name="T1" fmla="*/ 0 h 42104"/>
                  <a:gd name="T2" fmla="*/ 0 w 43200"/>
                  <a:gd name="T3" fmla="*/ 0 h 42104"/>
                  <a:gd name="T4" fmla="*/ 0 w 43200"/>
                  <a:gd name="T5" fmla="*/ 0 h 421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2104" fill="none" extrusionOk="0">
                    <a:moveTo>
                      <a:pt x="28392" y="-1"/>
                    </a:moveTo>
                    <a:cubicBezTo>
                      <a:pt x="37231" y="2927"/>
                      <a:pt x="43200" y="11191"/>
                      <a:pt x="43200" y="20504"/>
                    </a:cubicBezTo>
                    <a:cubicBezTo>
                      <a:pt x="43200" y="32433"/>
                      <a:pt x="33529" y="42104"/>
                      <a:pt x="21600" y="42104"/>
                    </a:cubicBezTo>
                    <a:cubicBezTo>
                      <a:pt x="9670" y="42104"/>
                      <a:pt x="0" y="32433"/>
                      <a:pt x="0" y="20504"/>
                    </a:cubicBezTo>
                    <a:cubicBezTo>
                      <a:pt x="-1" y="12366"/>
                      <a:pt x="4573" y="4919"/>
                      <a:pt x="11831" y="1238"/>
                    </a:cubicBezTo>
                  </a:path>
                  <a:path w="43200" h="42104" stroke="0" extrusionOk="0">
                    <a:moveTo>
                      <a:pt x="28392" y="-1"/>
                    </a:moveTo>
                    <a:cubicBezTo>
                      <a:pt x="37231" y="2927"/>
                      <a:pt x="43200" y="11191"/>
                      <a:pt x="43200" y="20504"/>
                    </a:cubicBezTo>
                    <a:cubicBezTo>
                      <a:pt x="43200" y="32433"/>
                      <a:pt x="33529" y="42104"/>
                      <a:pt x="21600" y="42104"/>
                    </a:cubicBezTo>
                    <a:cubicBezTo>
                      <a:pt x="9670" y="42104"/>
                      <a:pt x="0" y="32433"/>
                      <a:pt x="0" y="20504"/>
                    </a:cubicBezTo>
                    <a:cubicBezTo>
                      <a:pt x="-1" y="12366"/>
                      <a:pt x="4573" y="4919"/>
                      <a:pt x="11831" y="1238"/>
                    </a:cubicBezTo>
                    <a:lnTo>
                      <a:pt x="21600" y="20504"/>
                    </a:lnTo>
                    <a:lnTo>
                      <a:pt x="28392" y="-1"/>
                    </a:lnTo>
                    <a:close/>
                  </a:path>
                </a:pathLst>
              </a:cu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7" name="Rectangle 82">
                <a:extLst>
                  <a:ext uri="{FF2B5EF4-FFF2-40B4-BE49-F238E27FC236}">
                    <a16:creationId xmlns:a16="http://schemas.microsoft.com/office/drawing/2014/main" id="{0CC34B61-3D67-26C4-6CE9-0295131712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7076" y="1358860"/>
                <a:ext cx="34596" cy="87664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eaLnBrk="1" latinLnBrk="0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8" name="Rectangle 83">
                <a:extLst>
                  <a:ext uri="{FF2B5EF4-FFF2-40B4-BE49-F238E27FC236}">
                    <a16:creationId xmlns:a16="http://schemas.microsoft.com/office/drawing/2014/main" id="{AF03D293-726B-8D21-14A0-2D35A3CA94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5897" y="1416615"/>
                <a:ext cx="33480" cy="87664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eaLnBrk="1" latinLnBrk="0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9" name="Line 84">
                <a:extLst>
                  <a:ext uri="{FF2B5EF4-FFF2-40B4-BE49-F238E27FC236}">
                    <a16:creationId xmlns:a16="http://schemas.microsoft.com/office/drawing/2014/main" id="{CE01D595-B74A-C967-5C64-B6EB26E21F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5808" y="2465489"/>
                <a:ext cx="104905" cy="20627"/>
              </a:xfrm>
              <a:prstGeom prst="line">
                <a:avLst/>
              </a:prstGeom>
              <a:noFill/>
              <a:ln w="508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" name="Line 85">
                <a:extLst>
                  <a:ext uri="{FF2B5EF4-FFF2-40B4-BE49-F238E27FC236}">
                    <a16:creationId xmlns:a16="http://schemas.microsoft.com/office/drawing/2014/main" id="{711850BC-CB4C-EDEF-20D8-664C8A0928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601112" y="2194246"/>
                <a:ext cx="64729" cy="20627"/>
              </a:xfrm>
              <a:prstGeom prst="line">
                <a:avLst/>
              </a:prstGeom>
              <a:noFill/>
              <a:ln w="508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Object 88">
                    <a:extLst>
                      <a:ext uri="{FF2B5EF4-FFF2-40B4-BE49-F238E27FC236}">
                        <a16:creationId xmlns:a16="http://schemas.microsoft.com/office/drawing/2014/main" id="{D2B4868F-13EF-9000-4501-0DE6156A52F6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-24855" y="1715224"/>
                    <a:ext cx="557837" cy="49968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>
                    <a:no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GB" sz="1400" i="1" baseline="-2500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oMath>
                      </m:oMathPara>
                    </a14:m>
                    <a:endParaRPr lang="en-GB" sz="1400" baseline="-25000" dirty="0"/>
                  </a:p>
                </p:txBody>
              </p:sp>
            </mc:Choice>
            <mc:Fallback xmlns="">
              <p:sp>
                <p:nvSpPr>
                  <p:cNvPr id="33" name="Object 88">
                    <a:extLst>
                      <a:ext uri="{FF2B5EF4-FFF2-40B4-BE49-F238E27FC236}">
                        <a16:creationId xmlns:a16="http://schemas.microsoft.com/office/drawing/2014/main" id="{CE627ABD-C79F-4F7A-9AB7-479D2C3A5D3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-24855" y="1715224"/>
                    <a:ext cx="557837" cy="499685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r="-5660" b="-22222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" name="Arc 134">
                <a:extLst>
                  <a:ext uri="{FF2B5EF4-FFF2-40B4-BE49-F238E27FC236}">
                    <a16:creationId xmlns:a16="http://schemas.microsoft.com/office/drawing/2014/main" id="{788591E0-C17D-91FA-FAC6-683E6DFC1606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30653" flipH="1">
                <a:off x="487378" y="2118902"/>
                <a:ext cx="2340285" cy="369332"/>
              </a:xfrm>
              <a:custGeom>
                <a:avLst/>
                <a:gdLst>
                  <a:gd name="T0" fmla="*/ 2147483647 w 43200"/>
                  <a:gd name="T1" fmla="*/ 0 h 41948"/>
                  <a:gd name="T2" fmla="*/ 2147483647 w 43200"/>
                  <a:gd name="T3" fmla="*/ 2147483647 h 41948"/>
                  <a:gd name="T4" fmla="*/ 2147483647 w 43200"/>
                  <a:gd name="T5" fmla="*/ 2147483647 h 4194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948" fill="none" extrusionOk="0">
                    <a:moveTo>
                      <a:pt x="28846" y="-1"/>
                    </a:moveTo>
                    <a:cubicBezTo>
                      <a:pt x="37452" y="3064"/>
                      <a:pt x="43200" y="11212"/>
                      <a:pt x="43200" y="20348"/>
                    </a:cubicBezTo>
                    <a:cubicBezTo>
                      <a:pt x="43200" y="32277"/>
                      <a:pt x="33529" y="41948"/>
                      <a:pt x="21600" y="41948"/>
                    </a:cubicBezTo>
                    <a:cubicBezTo>
                      <a:pt x="9670" y="41948"/>
                      <a:pt x="0" y="32277"/>
                      <a:pt x="0" y="20348"/>
                    </a:cubicBezTo>
                    <a:cubicBezTo>
                      <a:pt x="-1" y="12317"/>
                      <a:pt x="4455" y="4949"/>
                      <a:pt x="11566" y="1219"/>
                    </a:cubicBezTo>
                  </a:path>
                  <a:path w="43200" h="41948" stroke="0" extrusionOk="0">
                    <a:moveTo>
                      <a:pt x="28846" y="-1"/>
                    </a:moveTo>
                    <a:cubicBezTo>
                      <a:pt x="37452" y="3064"/>
                      <a:pt x="43200" y="11212"/>
                      <a:pt x="43200" y="20348"/>
                    </a:cubicBezTo>
                    <a:cubicBezTo>
                      <a:pt x="43200" y="32277"/>
                      <a:pt x="33529" y="41948"/>
                      <a:pt x="21600" y="41948"/>
                    </a:cubicBezTo>
                    <a:cubicBezTo>
                      <a:pt x="9670" y="41948"/>
                      <a:pt x="0" y="32277"/>
                      <a:pt x="0" y="20348"/>
                    </a:cubicBezTo>
                    <a:cubicBezTo>
                      <a:pt x="-1" y="12317"/>
                      <a:pt x="4455" y="4949"/>
                      <a:pt x="11566" y="1219"/>
                    </a:cubicBezTo>
                    <a:lnTo>
                      <a:pt x="21600" y="20348"/>
                    </a:lnTo>
                    <a:lnTo>
                      <a:pt x="28846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2" name="Arc 135">
                <a:extLst>
                  <a:ext uri="{FF2B5EF4-FFF2-40B4-BE49-F238E27FC236}">
                    <a16:creationId xmlns:a16="http://schemas.microsoft.com/office/drawing/2014/main" id="{F37A6A19-C9FD-1F93-1E17-5CD4B1992401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71404" flipH="1">
                <a:off x="538715" y="2075070"/>
                <a:ext cx="2233148" cy="369332"/>
              </a:xfrm>
              <a:custGeom>
                <a:avLst/>
                <a:gdLst>
                  <a:gd name="T0" fmla="*/ 2147483647 w 43200"/>
                  <a:gd name="T1" fmla="*/ 0 h 41961"/>
                  <a:gd name="T2" fmla="*/ 2147483647 w 43200"/>
                  <a:gd name="T3" fmla="*/ 2147483647 h 41961"/>
                  <a:gd name="T4" fmla="*/ 2147483647 w 43200"/>
                  <a:gd name="T5" fmla="*/ 2147483647 h 4196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961" fill="none" extrusionOk="0">
                    <a:moveTo>
                      <a:pt x="28810" y="0"/>
                    </a:moveTo>
                    <a:cubicBezTo>
                      <a:pt x="37435" y="3054"/>
                      <a:pt x="43200" y="11211"/>
                      <a:pt x="43200" y="20361"/>
                    </a:cubicBezTo>
                    <a:cubicBezTo>
                      <a:pt x="43200" y="32290"/>
                      <a:pt x="33529" y="41961"/>
                      <a:pt x="21600" y="41961"/>
                    </a:cubicBezTo>
                    <a:cubicBezTo>
                      <a:pt x="9670" y="41961"/>
                      <a:pt x="0" y="32290"/>
                      <a:pt x="0" y="20361"/>
                    </a:cubicBezTo>
                    <a:cubicBezTo>
                      <a:pt x="-1" y="12690"/>
                      <a:pt x="4068" y="5595"/>
                      <a:pt x="10687" y="1719"/>
                    </a:cubicBezTo>
                  </a:path>
                  <a:path w="43200" h="41961" stroke="0" extrusionOk="0">
                    <a:moveTo>
                      <a:pt x="28810" y="0"/>
                    </a:moveTo>
                    <a:cubicBezTo>
                      <a:pt x="37435" y="3054"/>
                      <a:pt x="43200" y="11211"/>
                      <a:pt x="43200" y="20361"/>
                    </a:cubicBezTo>
                    <a:cubicBezTo>
                      <a:pt x="43200" y="32290"/>
                      <a:pt x="33529" y="41961"/>
                      <a:pt x="21600" y="41961"/>
                    </a:cubicBezTo>
                    <a:cubicBezTo>
                      <a:pt x="9670" y="41961"/>
                      <a:pt x="0" y="32290"/>
                      <a:pt x="0" y="20361"/>
                    </a:cubicBezTo>
                    <a:cubicBezTo>
                      <a:pt x="-1" y="12690"/>
                      <a:pt x="4068" y="5595"/>
                      <a:pt x="10687" y="1719"/>
                    </a:cubicBezTo>
                    <a:lnTo>
                      <a:pt x="21600" y="20361"/>
                    </a:lnTo>
                    <a:lnTo>
                      <a:pt x="28810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3" name="Arc 136">
                <a:extLst>
                  <a:ext uri="{FF2B5EF4-FFF2-40B4-BE49-F238E27FC236}">
                    <a16:creationId xmlns:a16="http://schemas.microsoft.com/office/drawing/2014/main" id="{C93FFFEB-B86C-371C-E8F6-FA77D1B73FCE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64115" flipH="1">
                <a:off x="630228" y="2007573"/>
                <a:ext cx="2035613" cy="366127"/>
              </a:xfrm>
              <a:custGeom>
                <a:avLst/>
                <a:gdLst>
                  <a:gd name="T0" fmla="*/ 2147483647 w 43200"/>
                  <a:gd name="T1" fmla="*/ 0 h 41702"/>
                  <a:gd name="T2" fmla="*/ 2147483647 w 43200"/>
                  <a:gd name="T3" fmla="*/ 2147483647 h 41702"/>
                  <a:gd name="T4" fmla="*/ 2147483647 w 43200"/>
                  <a:gd name="T5" fmla="*/ 2147483647 h 4170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702" fill="none" extrusionOk="0">
                    <a:moveTo>
                      <a:pt x="29504" y="0"/>
                    </a:moveTo>
                    <a:cubicBezTo>
                      <a:pt x="37767" y="3249"/>
                      <a:pt x="43200" y="11223"/>
                      <a:pt x="43200" y="20102"/>
                    </a:cubicBezTo>
                    <a:cubicBezTo>
                      <a:pt x="43200" y="32031"/>
                      <a:pt x="33529" y="41702"/>
                      <a:pt x="21600" y="41702"/>
                    </a:cubicBezTo>
                    <a:cubicBezTo>
                      <a:pt x="9670" y="41702"/>
                      <a:pt x="0" y="32031"/>
                      <a:pt x="0" y="20102"/>
                    </a:cubicBezTo>
                    <a:cubicBezTo>
                      <a:pt x="-1" y="12997"/>
                      <a:pt x="3493" y="6347"/>
                      <a:pt x="9343" y="2315"/>
                    </a:cubicBezTo>
                  </a:path>
                  <a:path w="43200" h="41702" stroke="0" extrusionOk="0">
                    <a:moveTo>
                      <a:pt x="29504" y="0"/>
                    </a:moveTo>
                    <a:cubicBezTo>
                      <a:pt x="37767" y="3249"/>
                      <a:pt x="43200" y="11223"/>
                      <a:pt x="43200" y="20102"/>
                    </a:cubicBezTo>
                    <a:cubicBezTo>
                      <a:pt x="43200" y="32031"/>
                      <a:pt x="33529" y="41702"/>
                      <a:pt x="21600" y="41702"/>
                    </a:cubicBezTo>
                    <a:cubicBezTo>
                      <a:pt x="9670" y="41702"/>
                      <a:pt x="0" y="32031"/>
                      <a:pt x="0" y="20102"/>
                    </a:cubicBezTo>
                    <a:cubicBezTo>
                      <a:pt x="-1" y="12997"/>
                      <a:pt x="3493" y="6347"/>
                      <a:pt x="9343" y="2315"/>
                    </a:cubicBezTo>
                    <a:lnTo>
                      <a:pt x="21600" y="20102"/>
                    </a:lnTo>
                    <a:lnTo>
                      <a:pt x="29504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4" name="Arc 137">
                <a:extLst>
                  <a:ext uri="{FF2B5EF4-FFF2-40B4-BE49-F238E27FC236}">
                    <a16:creationId xmlns:a16="http://schemas.microsoft.com/office/drawing/2014/main" id="{A5892CBC-EF8C-B1B1-1EAF-8D46216B69A1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54243" flipH="1">
                <a:off x="788702" y="1930683"/>
                <a:ext cx="1747681" cy="369332"/>
              </a:xfrm>
              <a:custGeom>
                <a:avLst/>
                <a:gdLst>
                  <a:gd name="T0" fmla="*/ 2147483647 w 43200"/>
                  <a:gd name="T1" fmla="*/ 0 h 40825"/>
                  <a:gd name="T2" fmla="*/ 2147483647 w 43200"/>
                  <a:gd name="T3" fmla="*/ 2147483647 h 40825"/>
                  <a:gd name="T4" fmla="*/ 2147483647 w 43200"/>
                  <a:gd name="T5" fmla="*/ 2147483647 h 4082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0825" fill="none" extrusionOk="0">
                    <a:moveTo>
                      <a:pt x="31446" y="-1"/>
                    </a:moveTo>
                    <a:cubicBezTo>
                      <a:pt x="38661" y="3694"/>
                      <a:pt x="43200" y="11118"/>
                      <a:pt x="43200" y="19225"/>
                    </a:cubicBezTo>
                    <a:cubicBezTo>
                      <a:pt x="43200" y="31154"/>
                      <a:pt x="33529" y="40825"/>
                      <a:pt x="21600" y="40825"/>
                    </a:cubicBezTo>
                    <a:cubicBezTo>
                      <a:pt x="9670" y="40825"/>
                      <a:pt x="0" y="31154"/>
                      <a:pt x="0" y="19225"/>
                    </a:cubicBezTo>
                    <a:cubicBezTo>
                      <a:pt x="-1" y="12979"/>
                      <a:pt x="2703" y="7040"/>
                      <a:pt x="7412" y="2938"/>
                    </a:cubicBezTo>
                  </a:path>
                  <a:path w="43200" h="40825" stroke="0" extrusionOk="0">
                    <a:moveTo>
                      <a:pt x="31446" y="-1"/>
                    </a:moveTo>
                    <a:cubicBezTo>
                      <a:pt x="38661" y="3694"/>
                      <a:pt x="43200" y="11118"/>
                      <a:pt x="43200" y="19225"/>
                    </a:cubicBezTo>
                    <a:cubicBezTo>
                      <a:pt x="43200" y="31154"/>
                      <a:pt x="33529" y="40825"/>
                      <a:pt x="21600" y="40825"/>
                    </a:cubicBezTo>
                    <a:cubicBezTo>
                      <a:pt x="9670" y="40825"/>
                      <a:pt x="0" y="31154"/>
                      <a:pt x="0" y="19225"/>
                    </a:cubicBezTo>
                    <a:cubicBezTo>
                      <a:pt x="-1" y="12979"/>
                      <a:pt x="2703" y="7040"/>
                      <a:pt x="7412" y="2938"/>
                    </a:cubicBezTo>
                    <a:lnTo>
                      <a:pt x="21600" y="19225"/>
                    </a:lnTo>
                    <a:lnTo>
                      <a:pt x="31446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5" name="Arc 138">
                <a:extLst>
                  <a:ext uri="{FF2B5EF4-FFF2-40B4-BE49-F238E27FC236}">
                    <a16:creationId xmlns:a16="http://schemas.microsoft.com/office/drawing/2014/main" id="{11174B91-0128-5A20-0DD9-A941CD54F167}"/>
                  </a:ext>
                </a:extLst>
              </p:cNvPr>
              <p:cNvSpPr>
                <a:spLocks/>
              </p:cNvSpPr>
              <p:nvPr/>
            </p:nvSpPr>
            <p:spPr bwMode="auto">
              <a:xfrm rot="21199157" flipH="1">
                <a:off x="1009673" y="1835800"/>
                <a:ext cx="1379395" cy="369332"/>
              </a:xfrm>
              <a:custGeom>
                <a:avLst/>
                <a:gdLst>
                  <a:gd name="T0" fmla="*/ 2147483647 w 43200"/>
                  <a:gd name="T1" fmla="*/ 0 h 38743"/>
                  <a:gd name="T2" fmla="*/ 2147483647 w 43200"/>
                  <a:gd name="T3" fmla="*/ 2147483647 h 38743"/>
                  <a:gd name="T4" fmla="*/ 2147483647 w 43200"/>
                  <a:gd name="T5" fmla="*/ 2147483647 h 3874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38743" fill="none" extrusionOk="0">
                    <a:moveTo>
                      <a:pt x="34740" y="0"/>
                    </a:moveTo>
                    <a:cubicBezTo>
                      <a:pt x="40073" y="4087"/>
                      <a:pt x="43200" y="10424"/>
                      <a:pt x="43200" y="17143"/>
                    </a:cubicBezTo>
                    <a:cubicBezTo>
                      <a:pt x="43200" y="29072"/>
                      <a:pt x="33529" y="38743"/>
                      <a:pt x="21600" y="38743"/>
                    </a:cubicBezTo>
                    <a:cubicBezTo>
                      <a:pt x="9670" y="38743"/>
                      <a:pt x="0" y="29072"/>
                      <a:pt x="0" y="17143"/>
                    </a:cubicBezTo>
                    <a:cubicBezTo>
                      <a:pt x="-1" y="12483"/>
                      <a:pt x="1506" y="7949"/>
                      <a:pt x="4295" y="4216"/>
                    </a:cubicBezTo>
                  </a:path>
                  <a:path w="43200" h="38743" stroke="0" extrusionOk="0">
                    <a:moveTo>
                      <a:pt x="34740" y="0"/>
                    </a:moveTo>
                    <a:cubicBezTo>
                      <a:pt x="40073" y="4087"/>
                      <a:pt x="43200" y="10424"/>
                      <a:pt x="43200" y="17143"/>
                    </a:cubicBezTo>
                    <a:cubicBezTo>
                      <a:pt x="43200" y="29072"/>
                      <a:pt x="33529" y="38743"/>
                      <a:pt x="21600" y="38743"/>
                    </a:cubicBezTo>
                    <a:cubicBezTo>
                      <a:pt x="9670" y="38743"/>
                      <a:pt x="0" y="29072"/>
                      <a:pt x="0" y="17143"/>
                    </a:cubicBezTo>
                    <a:cubicBezTo>
                      <a:pt x="-1" y="12483"/>
                      <a:pt x="1506" y="7949"/>
                      <a:pt x="4295" y="4216"/>
                    </a:cubicBezTo>
                    <a:lnTo>
                      <a:pt x="21600" y="17143"/>
                    </a:lnTo>
                    <a:lnTo>
                      <a:pt x="34740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6" name="Arc 139">
                <a:extLst>
                  <a:ext uri="{FF2B5EF4-FFF2-40B4-BE49-F238E27FC236}">
                    <a16:creationId xmlns:a16="http://schemas.microsoft.com/office/drawing/2014/main" id="{F7334198-8333-1883-601A-A4586B6A3495}"/>
                  </a:ext>
                </a:extLst>
              </p:cNvPr>
              <p:cNvSpPr>
                <a:spLocks/>
              </p:cNvSpPr>
              <p:nvPr/>
            </p:nvSpPr>
            <p:spPr bwMode="auto">
              <a:xfrm rot="21199157" flipH="1">
                <a:off x="1186004" y="1678004"/>
                <a:ext cx="1107088" cy="369332"/>
              </a:xfrm>
              <a:custGeom>
                <a:avLst/>
                <a:gdLst>
                  <a:gd name="T0" fmla="*/ 2147483647 w 43200"/>
                  <a:gd name="T1" fmla="*/ 0 h 32573"/>
                  <a:gd name="T2" fmla="*/ 2147483647 w 43200"/>
                  <a:gd name="T3" fmla="*/ 2147483647 h 32573"/>
                  <a:gd name="T4" fmla="*/ 2147483647 w 43200"/>
                  <a:gd name="T5" fmla="*/ 2147483647 h 3257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32573" fill="none" extrusionOk="0">
                    <a:moveTo>
                      <a:pt x="40205" y="-1"/>
                    </a:moveTo>
                    <a:cubicBezTo>
                      <a:pt x="42165" y="3324"/>
                      <a:pt x="43200" y="7113"/>
                      <a:pt x="43200" y="10973"/>
                    </a:cubicBezTo>
                    <a:cubicBezTo>
                      <a:pt x="43200" y="22902"/>
                      <a:pt x="33529" y="32573"/>
                      <a:pt x="21600" y="32573"/>
                    </a:cubicBezTo>
                    <a:cubicBezTo>
                      <a:pt x="9670" y="32573"/>
                      <a:pt x="0" y="22902"/>
                      <a:pt x="0" y="10973"/>
                    </a:cubicBezTo>
                    <a:cubicBezTo>
                      <a:pt x="-1" y="9763"/>
                      <a:pt x="101" y="8556"/>
                      <a:pt x="303" y="7363"/>
                    </a:cubicBezTo>
                  </a:path>
                  <a:path w="43200" h="32573" stroke="0" extrusionOk="0">
                    <a:moveTo>
                      <a:pt x="40205" y="-1"/>
                    </a:moveTo>
                    <a:cubicBezTo>
                      <a:pt x="42165" y="3324"/>
                      <a:pt x="43200" y="7113"/>
                      <a:pt x="43200" y="10973"/>
                    </a:cubicBezTo>
                    <a:cubicBezTo>
                      <a:pt x="43200" y="22902"/>
                      <a:pt x="33529" y="32573"/>
                      <a:pt x="21600" y="32573"/>
                    </a:cubicBezTo>
                    <a:cubicBezTo>
                      <a:pt x="9670" y="32573"/>
                      <a:pt x="0" y="22902"/>
                      <a:pt x="0" y="10973"/>
                    </a:cubicBezTo>
                    <a:cubicBezTo>
                      <a:pt x="-1" y="9763"/>
                      <a:pt x="101" y="8556"/>
                      <a:pt x="303" y="7363"/>
                    </a:cubicBezTo>
                    <a:lnTo>
                      <a:pt x="21600" y="10973"/>
                    </a:lnTo>
                    <a:lnTo>
                      <a:pt x="40205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ct 52">
                <a:extLst>
                  <a:ext uri="{FF2B5EF4-FFF2-40B4-BE49-F238E27FC236}">
                    <a16:creationId xmlns:a16="http://schemas.microsoft.com/office/drawing/2014/main" id="{E7D9CC71-4DB7-5A89-6FD6-AB69A766D919}"/>
                  </a:ext>
                </a:extLst>
              </p:cNvPr>
              <p:cNvSpPr txBox="1"/>
              <p:nvPr/>
            </p:nvSpPr>
            <p:spPr bwMode="auto">
              <a:xfrm>
                <a:off x="56711" y="2730261"/>
                <a:ext cx="2077332" cy="5040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𝐶𝑆</m:t>
                              </m:r>
                            </m:sub>
                          </m:sSub>
                        </m:num>
                        <m:den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r>
                        <a:rPr lang="en-GB" sz="1400" i="1" baseline="-25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𝑙𝑜𝑜𝑝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𝑅𝐸</m:t>
                      </m:r>
                      <m:r>
                        <a:rPr lang="en-GB" sz="1400" i="1" baseline="-250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4" name="Object 52">
                <a:extLst>
                  <a:ext uri="{FF2B5EF4-FFF2-40B4-BE49-F238E27FC236}">
                    <a16:creationId xmlns:a16="http://schemas.microsoft.com/office/drawing/2014/main" id="{FA91FFB0-2649-772B-CDE2-0F48611FF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711" y="2730261"/>
                <a:ext cx="2077332" cy="504023"/>
              </a:xfrm>
              <a:prstGeom prst="rect">
                <a:avLst/>
              </a:prstGeom>
              <a:blipFill>
                <a:blip r:embed="rId4"/>
                <a:stretch>
                  <a:fillRect b="-12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D7CC5166-8540-2624-29B6-B20B99C9276B}"/>
              </a:ext>
            </a:extLst>
          </p:cNvPr>
          <p:cNvSpPr/>
          <p:nvPr/>
        </p:nvSpPr>
        <p:spPr>
          <a:xfrm>
            <a:off x="6058054" y="1675261"/>
            <a:ext cx="58381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400" dirty="0">
                <a:latin typeface="Arial" charset="0"/>
                <a:cs typeface="Arial" charset="0"/>
              </a:rPr>
              <a:t>Electrons and neutrals exist together in the burn-through phase</a:t>
            </a:r>
            <a:endParaRPr lang="en-US" sz="1400" dirty="0">
              <a:latin typeface="Arial" charset="0"/>
              <a:cs typeface="Arial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400" dirty="0">
                <a:latin typeface="Arial" charset="0"/>
                <a:cs typeface="Arial" charset="0"/>
              </a:rPr>
              <a:t>Ohmic heating VS Energy loss from radiation and charge exchange</a:t>
            </a: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DA1450B5-2E58-9B7E-99E7-B1AB60E077EE}"/>
              </a:ext>
            </a:extLst>
          </p:cNvPr>
          <p:cNvGrpSpPr/>
          <p:nvPr/>
        </p:nvGrpSpPr>
        <p:grpSpPr>
          <a:xfrm>
            <a:off x="6303986" y="2220041"/>
            <a:ext cx="5112453" cy="3350874"/>
            <a:chOff x="5924613" y="2303651"/>
            <a:chExt cx="5112453" cy="3350874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E91C352A-A19F-B0BF-2FAA-D4C8D79A9B4D}"/>
                </a:ext>
              </a:extLst>
            </p:cNvPr>
            <p:cNvSpPr txBox="1"/>
            <p:nvPr/>
          </p:nvSpPr>
          <p:spPr>
            <a:xfrm>
              <a:off x="7800589" y="5240249"/>
              <a:ext cx="90140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GB" sz="2000" b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GB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[eV]</a:t>
              </a:r>
            </a:p>
          </p:txBody>
        </p: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B89544DC-7E3A-BA71-C015-CEFAAF2EBDFD}"/>
                </a:ext>
              </a:extLst>
            </p:cNvPr>
            <p:cNvGrpSpPr/>
            <p:nvPr/>
          </p:nvGrpSpPr>
          <p:grpSpPr>
            <a:xfrm>
              <a:off x="5924613" y="2303651"/>
              <a:ext cx="5112453" cy="3350874"/>
              <a:chOff x="5490532" y="2035064"/>
              <a:chExt cx="6808688" cy="4256072"/>
            </a:xfrm>
          </p:grpSpPr>
          <p:grpSp>
            <p:nvGrpSpPr>
              <p:cNvPr id="78" name="Group 8">
                <a:extLst>
                  <a:ext uri="{FF2B5EF4-FFF2-40B4-BE49-F238E27FC236}">
                    <a16:creationId xmlns:a16="http://schemas.microsoft.com/office/drawing/2014/main" id="{F1C90C74-AB1D-E76C-7401-876542853E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845416" y="2887863"/>
                <a:ext cx="3406461" cy="2880369"/>
                <a:chOff x="1041991" y="1628799"/>
                <a:chExt cx="3385993" cy="2880321"/>
              </a:xfrm>
            </p:grpSpPr>
            <p:sp>
              <p:nvSpPr>
                <p:cNvPr id="79" name="Rectangle 4">
                  <a:extLst>
                    <a:ext uri="{FF2B5EF4-FFF2-40B4-BE49-F238E27FC236}">
                      <a16:creationId xmlns:a16="http://schemas.microsoft.com/office/drawing/2014/main" id="{978A4831-2B01-6D7E-12F8-457A166E5D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43608" y="1628800"/>
                  <a:ext cx="3384376" cy="2880320"/>
                </a:xfrm>
                <a:prstGeom prst="rect">
                  <a:avLst/>
                </a:prstGeom>
                <a:noFill/>
                <a:ln w="12700" algn="ctr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latinLnBrk="0">
                    <a:buFont typeface="Wingdings" panose="05000000000000000000" pitchFamily="2" charset="2"/>
                    <a:buNone/>
                  </a:pPr>
                  <a:endParaRPr lang="en-US" altLang="en-US" sz="32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0" name="Freeform 5">
                  <a:extLst>
                    <a:ext uri="{FF2B5EF4-FFF2-40B4-BE49-F238E27FC236}">
                      <a16:creationId xmlns:a16="http://schemas.microsoft.com/office/drawing/2014/main" id="{3F59F08E-895B-811B-55BA-5E00038B31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8602" y="2797264"/>
                  <a:ext cx="2105246" cy="1711856"/>
                </a:xfrm>
                <a:custGeom>
                  <a:avLst/>
                  <a:gdLst>
                    <a:gd name="T0" fmla="*/ 0 w 2105246"/>
                    <a:gd name="T1" fmla="*/ 1711856 h 1711856"/>
                    <a:gd name="T2" fmla="*/ 1031358 w 2105246"/>
                    <a:gd name="T3" fmla="*/ 14 h 1711856"/>
                    <a:gd name="T4" fmla="*/ 2105246 w 2105246"/>
                    <a:gd name="T5" fmla="*/ 1679959 h 171185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05246" h="1711856">
                      <a:moveTo>
                        <a:pt x="0" y="1711856"/>
                      </a:moveTo>
                      <a:cubicBezTo>
                        <a:pt x="340242" y="858593"/>
                        <a:pt x="680484" y="5330"/>
                        <a:pt x="1031358" y="14"/>
                      </a:cubicBezTo>
                      <a:cubicBezTo>
                        <a:pt x="1382232" y="-5302"/>
                        <a:pt x="1970567" y="1474396"/>
                        <a:pt x="2105246" y="1679959"/>
                      </a:cubicBezTo>
                    </a:path>
                  </a:pathLst>
                </a:cu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1" name="Freeform 6">
                  <a:extLst>
                    <a:ext uri="{FF2B5EF4-FFF2-40B4-BE49-F238E27FC236}">
                      <a16:creationId xmlns:a16="http://schemas.microsoft.com/office/drawing/2014/main" id="{30E7828B-9F88-34E0-5932-B6A47452A0CF}"/>
                    </a:ext>
                  </a:extLst>
                </p:cNvPr>
                <p:cNvSpPr/>
                <p:nvPr/>
              </p:nvSpPr>
              <p:spPr bwMode="auto">
                <a:xfrm>
                  <a:off x="1041595" y="1628076"/>
                  <a:ext cx="3381572" cy="2881264"/>
                </a:xfrm>
                <a:custGeom>
                  <a:avLst/>
                  <a:gdLst>
                    <a:gd name="connsiteX0" fmla="*/ 0 w 3381153"/>
                    <a:gd name="connsiteY0" fmla="*/ 2994228 h 3013064"/>
                    <a:gd name="connsiteX1" fmla="*/ 457200 w 3381153"/>
                    <a:gd name="connsiteY1" fmla="*/ 2632721 h 3013064"/>
                    <a:gd name="connsiteX2" fmla="*/ 1392865 w 3381153"/>
                    <a:gd name="connsiteY2" fmla="*/ 410516 h 3013064"/>
                    <a:gd name="connsiteX3" fmla="*/ 3381153 w 3381153"/>
                    <a:gd name="connsiteY3" fmla="*/ 6479 h 3013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81153" h="3013064">
                      <a:moveTo>
                        <a:pt x="0" y="2994228"/>
                      </a:moveTo>
                      <a:cubicBezTo>
                        <a:pt x="112528" y="3028783"/>
                        <a:pt x="225056" y="3063339"/>
                        <a:pt x="457200" y="2632721"/>
                      </a:cubicBezTo>
                      <a:cubicBezTo>
                        <a:pt x="689344" y="2202103"/>
                        <a:pt x="905540" y="848223"/>
                        <a:pt x="1392865" y="410516"/>
                      </a:cubicBezTo>
                      <a:cubicBezTo>
                        <a:pt x="1880191" y="-27191"/>
                        <a:pt x="2630672" y="-10356"/>
                        <a:pt x="3381153" y="6479"/>
                      </a:cubicBezTo>
                    </a:path>
                  </a:pathLst>
                </a:custGeom>
                <a:noFill/>
                <a:ln w="38100" cap="flat" cmpd="sng" algn="ctr">
                  <a:solidFill>
                    <a:schemeClr val="tx1">
                      <a:lumMod val="60000"/>
                      <a:lumOff val="4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 eaLnBrk="0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itchFamily="2" charset="2"/>
                    <a:buNone/>
                    <a:defRPr/>
                  </a:pPr>
                  <a:endParaRPr lang="en-GB" sz="3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F73B31D1-0DC5-F183-B7CC-59E61E16DE53}"/>
                  </a:ext>
                </a:extLst>
              </p:cNvPr>
              <p:cNvSpPr txBox="1"/>
              <p:nvPr/>
            </p:nvSpPr>
            <p:spPr>
              <a:xfrm>
                <a:off x="5490532" y="4024482"/>
                <a:ext cx="1377408" cy="5081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</a:t>
                </a:r>
                <a:r>
                  <a:rPr lang="en-GB" sz="2000" b="1" baseline="-25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rad</a:t>
                </a:r>
                <a:r>
                  <a:rPr lang="en-GB" sz="2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[W]</a:t>
                </a:r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221ABA03-4A6C-845A-0238-3DA2BC9C08A0}"/>
                  </a:ext>
                </a:extLst>
              </p:cNvPr>
              <p:cNvSpPr txBox="1"/>
              <p:nvPr/>
            </p:nvSpPr>
            <p:spPr>
              <a:xfrm>
                <a:off x="5866543" y="2812975"/>
                <a:ext cx="950438" cy="5081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~10</a:t>
                </a:r>
                <a:r>
                  <a:rPr lang="en-GB" sz="2000" b="1" baseline="30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endParaRPr lang="en-GB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23146640-5AC0-27C5-7701-390D6365B00B}"/>
                  </a:ext>
                </a:extLst>
              </p:cNvPr>
              <p:cNvSpPr txBox="1"/>
              <p:nvPr/>
            </p:nvSpPr>
            <p:spPr>
              <a:xfrm>
                <a:off x="6298128" y="5335022"/>
                <a:ext cx="529872" cy="5081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 </a:t>
                </a:r>
                <a:endParaRPr lang="en-GB" sz="2000" b="1" baseline="30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8AFD2486-152B-094E-57D0-DCCF0EDCAB1B}"/>
                  </a:ext>
                </a:extLst>
              </p:cNvPr>
              <p:cNvSpPr txBox="1"/>
              <p:nvPr/>
            </p:nvSpPr>
            <p:spPr>
              <a:xfrm>
                <a:off x="10272816" y="3986193"/>
                <a:ext cx="2026404" cy="7427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b="1" dirty="0">
                    <a:solidFill>
                      <a:srgbClr val="018C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Degree of </a:t>
                </a:r>
              </a:p>
              <a:p>
                <a:r>
                  <a:rPr lang="en-GB" sz="1600" b="1" dirty="0">
                    <a:solidFill>
                      <a:srgbClr val="018C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Ionization[%] </a:t>
                </a: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A48A1580-0E59-2C6A-C84C-7C2201F7738A}"/>
                  </a:ext>
                </a:extLst>
              </p:cNvPr>
              <p:cNvSpPr txBox="1"/>
              <p:nvPr/>
            </p:nvSpPr>
            <p:spPr>
              <a:xfrm>
                <a:off x="10259665" y="2793456"/>
                <a:ext cx="815942" cy="5081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b="1" dirty="0">
                    <a:solidFill>
                      <a:srgbClr val="018C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100</a:t>
                </a:r>
                <a:endParaRPr lang="en-GB" sz="2000" b="1" baseline="30000" dirty="0">
                  <a:solidFill>
                    <a:srgbClr val="018C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37850F43-736A-6404-0FC1-25BCD5473DFA}"/>
                  </a:ext>
                </a:extLst>
              </p:cNvPr>
              <p:cNvSpPr txBox="1"/>
              <p:nvPr/>
            </p:nvSpPr>
            <p:spPr>
              <a:xfrm>
                <a:off x="6771615" y="5755792"/>
                <a:ext cx="435939" cy="5081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endParaRPr lang="en-GB" sz="2000" b="1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CFC28197-5B12-CFF5-AF9A-B8F6A827C275}"/>
                  </a:ext>
                </a:extLst>
              </p:cNvPr>
              <p:cNvSpPr txBox="1"/>
              <p:nvPr/>
            </p:nvSpPr>
            <p:spPr>
              <a:xfrm>
                <a:off x="9842563" y="5782941"/>
                <a:ext cx="824481" cy="5081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~10</a:t>
                </a:r>
                <a:endParaRPr lang="en-GB" sz="2000" b="1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" name="TextBox 21">
                <a:extLst>
                  <a:ext uri="{FF2B5EF4-FFF2-40B4-BE49-F238E27FC236}">
                    <a16:creationId xmlns:a16="http://schemas.microsoft.com/office/drawing/2014/main" id="{C5E38AD7-74C0-35FC-7167-FA78FF11A1B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57907" y="3411015"/>
                <a:ext cx="1724603" cy="7427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eaLnBrk="1" latinLnBrk="0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600" dirty="0"/>
                  <a:t>D radiation barrier</a:t>
                </a:r>
                <a:endParaRPr lang="en-GB" altLang="en-US" sz="1600" dirty="0"/>
              </a:p>
            </p:txBody>
          </p:sp>
          <p:cxnSp>
            <p:nvCxnSpPr>
              <p:cNvPr id="92" name="Straight Arrow Connector 23">
                <a:extLst>
                  <a:ext uri="{FF2B5EF4-FFF2-40B4-BE49-F238E27FC236}">
                    <a16:creationId xmlns:a16="http://schemas.microsoft.com/office/drawing/2014/main" id="{48592BFF-14CF-A4A5-FF3E-42B3E6380429}"/>
                  </a:ext>
                </a:extLst>
              </p:cNvPr>
              <p:cNvCxnSpPr>
                <a:cxnSpLocks noChangeShapeType="1"/>
                <a:stCxn id="91" idx="1"/>
              </p:cNvCxnSpPr>
              <p:nvPr/>
            </p:nvCxnSpPr>
            <p:spPr bwMode="auto">
              <a:xfrm flipH="1">
                <a:off x="7939960" y="3782388"/>
                <a:ext cx="417946" cy="273974"/>
              </a:xfrm>
              <a:prstGeom prst="straightConnector1">
                <a:avLst/>
              </a:prstGeom>
              <a:noFill/>
              <a:ln w="25400" algn="ctr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3" name="Object 7">
                    <a:extLst>
                      <a:ext uri="{FF2B5EF4-FFF2-40B4-BE49-F238E27FC236}">
                        <a16:creationId xmlns:a16="http://schemas.microsoft.com/office/drawing/2014/main" id="{8725636D-2038-4ACC-B888-D560A1EB49F0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5565341" y="2035064"/>
                    <a:ext cx="6679251" cy="90130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>
                    <a:norm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m:rPr>
                              <m:nor/>
                            </m:rPr>
                            <a:rPr lang="en-GB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Radiated</m:t>
                          </m:r>
                          <m:r>
                            <m:rPr>
                              <m:nor/>
                            </m:rPr>
                            <a:rPr lang="en-GB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GB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power</m:t>
                          </m:r>
                          <m:r>
                            <m:rPr>
                              <m:nor/>
                            </m:rPr>
                            <a:rPr lang="en-GB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GB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loss</m:t>
                          </m:r>
                          <m:sSub>
                            <m:sSubPr>
                              <m:ctrlP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𝑟𝑎𝑑</m:t>
                              </m:r>
                            </m:sub>
                          </m:sSub>
                          <m: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=&lt;</m:t>
                          </m:r>
                          <m: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sSub>
                            <m:sSubPr>
                              <m:ctrlP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&gt;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𝑟𝑎𝑑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  <m:sup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0+</m:t>
                              </m:r>
                            </m:sup>
                          </m:sSubSup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3" name="Object 7">
                    <a:extLst>
                      <a:ext uri="{FF2B5EF4-FFF2-40B4-BE49-F238E27FC236}">
                        <a16:creationId xmlns:a16="http://schemas.microsoft.com/office/drawing/2014/main" id="{B74A64A5-08F5-1E5D-6480-4BA710B2E12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5565341" y="2035064"/>
                    <a:ext cx="6679251" cy="901306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E0BD56CC-D3E1-FA26-0E60-4668C5152C23}"/>
              </a:ext>
            </a:extLst>
          </p:cNvPr>
          <p:cNvSpPr txBox="1"/>
          <p:nvPr/>
        </p:nvSpPr>
        <p:spPr>
          <a:xfrm>
            <a:off x="9904704" y="4778202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018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GB" sz="2000" b="1" baseline="30000" dirty="0">
              <a:solidFill>
                <a:srgbClr val="018C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Arrow: Right 100">
            <a:extLst>
              <a:ext uri="{FF2B5EF4-FFF2-40B4-BE49-F238E27FC236}">
                <a16:creationId xmlns:a16="http://schemas.microsoft.com/office/drawing/2014/main" id="{BD6A8A3E-9492-45F6-6C9B-52E6F065D85A}"/>
              </a:ext>
            </a:extLst>
          </p:cNvPr>
          <p:cNvSpPr/>
          <p:nvPr/>
        </p:nvSpPr>
        <p:spPr>
          <a:xfrm>
            <a:off x="2437059" y="1175121"/>
            <a:ext cx="2708168" cy="15873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Arrow: Right 102">
            <a:extLst>
              <a:ext uri="{FF2B5EF4-FFF2-40B4-BE49-F238E27FC236}">
                <a16:creationId xmlns:a16="http://schemas.microsoft.com/office/drawing/2014/main" id="{91B232EF-0FCF-A279-3DF2-B3A125F2D82A}"/>
              </a:ext>
            </a:extLst>
          </p:cNvPr>
          <p:cNvSpPr/>
          <p:nvPr/>
        </p:nvSpPr>
        <p:spPr>
          <a:xfrm>
            <a:off x="6040463" y="1168748"/>
            <a:ext cx="4432517" cy="15873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9E8CD9DF-3F9E-CD43-9FA1-8D0B6A671EA6}"/>
              </a:ext>
            </a:extLst>
          </p:cNvPr>
          <p:cNvSpPr txBox="1"/>
          <p:nvPr/>
        </p:nvSpPr>
        <p:spPr>
          <a:xfrm>
            <a:off x="1784069" y="1070354"/>
            <a:ext cx="5613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Gas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C5E4E208-B49E-C2BD-24E5-F3BD48A63850}"/>
              </a:ext>
            </a:extLst>
          </p:cNvPr>
          <p:cNvSpPr txBox="1"/>
          <p:nvPr/>
        </p:nvSpPr>
        <p:spPr>
          <a:xfrm>
            <a:off x="5116771" y="999812"/>
            <a:ext cx="941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A few %</a:t>
            </a:r>
          </a:p>
          <a:p>
            <a:r>
              <a:rPr lang="en-GB" sz="1400" dirty="0"/>
              <a:t>ionisation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E96E0A7C-BE2A-B6D8-1BCB-A541B7E46719}"/>
              </a:ext>
            </a:extLst>
          </p:cNvPr>
          <p:cNvSpPr txBox="1"/>
          <p:nvPr/>
        </p:nvSpPr>
        <p:spPr>
          <a:xfrm>
            <a:off x="10472980" y="959938"/>
            <a:ext cx="10486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100%</a:t>
            </a:r>
          </a:p>
          <a:p>
            <a:r>
              <a:rPr lang="en-GB" sz="1600" dirty="0"/>
              <a:t>ionisation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0902A410-C5C2-6770-509B-095C2A12BAA2}"/>
              </a:ext>
            </a:extLst>
          </p:cNvPr>
          <p:cNvSpPr txBox="1"/>
          <p:nvPr/>
        </p:nvSpPr>
        <p:spPr>
          <a:xfrm>
            <a:off x="2721015" y="1293042"/>
            <a:ext cx="24522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Townsend breakdown phase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9285586A-DAA1-475B-B2B0-D8A7C06404B4}"/>
              </a:ext>
            </a:extLst>
          </p:cNvPr>
          <p:cNvSpPr txBox="1"/>
          <p:nvPr/>
        </p:nvSpPr>
        <p:spPr>
          <a:xfrm>
            <a:off x="7308704" y="1277064"/>
            <a:ext cx="23920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Plasma burn-through phase</a:t>
            </a:r>
          </a:p>
        </p:txBody>
      </p:sp>
      <p:sp>
        <p:nvSpPr>
          <p:cNvPr id="111" name="Footer Placeholder 3">
            <a:extLst>
              <a:ext uri="{FF2B5EF4-FFF2-40B4-BE49-F238E27FC236}">
                <a16:creationId xmlns:a16="http://schemas.microsoft.com/office/drawing/2014/main" id="{A6902D2F-16BF-885B-41D6-ED8F96B7D0F8}"/>
              </a:ext>
            </a:extLst>
          </p:cNvPr>
          <p:cNvSpPr txBox="1">
            <a:spLocks/>
          </p:cNvSpPr>
          <p:nvPr/>
        </p:nvSpPr>
        <p:spPr>
          <a:xfrm>
            <a:off x="873614" y="6437732"/>
            <a:ext cx="700882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+mj-lt"/>
              </a:rPr>
              <a:t>Hyun-Tae Kim | 30th IAEA Fusion Energy Conference | </a:t>
            </a:r>
            <a:r>
              <a:rPr lang="en-GB" sz="1100" b="1" dirty="0">
                <a:latin typeface="+mj-lt"/>
              </a:rPr>
              <a:t>13–18 October 2025, Chengdu, China</a:t>
            </a:r>
            <a:r>
              <a:rPr lang="en-US" sz="1100" b="1" dirty="0">
                <a:latin typeface="+mj-lt"/>
              </a:rPr>
              <a:t> </a:t>
            </a:r>
          </a:p>
        </p:txBody>
      </p:sp>
      <p:pic>
        <p:nvPicPr>
          <p:cNvPr id="116" name="Content Placeholder 115">
            <a:extLst>
              <a:ext uri="{FF2B5EF4-FFF2-40B4-BE49-F238E27FC236}">
                <a16:creationId xmlns:a16="http://schemas.microsoft.com/office/drawing/2014/main" id="{34723C9E-7EA7-39C1-C418-A6AE99F578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rcRect/>
          <a:stretch/>
        </p:blipFill>
        <p:spPr>
          <a:xfrm>
            <a:off x="2031426" y="3978164"/>
            <a:ext cx="3637396" cy="238528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D63806-E82B-6ACF-A744-37A5578EEB46}"/>
              </a:ext>
            </a:extLst>
          </p:cNvPr>
          <p:cNvSpPr txBox="1"/>
          <p:nvPr/>
        </p:nvSpPr>
        <p:spPr>
          <a:xfrm>
            <a:off x="55362" y="4628070"/>
            <a:ext cx="19961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B. Lloyd PPCF 38 (1996) 1627</a:t>
            </a:r>
          </a:p>
          <a:p>
            <a:endParaRPr lang="en-GB" sz="1200" dirty="0"/>
          </a:p>
          <a:p>
            <a:r>
              <a:rPr lang="en-GB" sz="1200" dirty="0"/>
              <a:t>P. C. de Vries </a:t>
            </a:r>
            <a:r>
              <a:rPr lang="en-GB" sz="1200" dirty="0" err="1"/>
              <a:t>Nucl</a:t>
            </a:r>
            <a:r>
              <a:rPr lang="en-GB" sz="1200" dirty="0"/>
              <a:t>. Fusion 59 (2019) 096043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Object 3">
                <a:extLst>
                  <a:ext uri="{FF2B5EF4-FFF2-40B4-BE49-F238E27FC236}">
                    <a16:creationId xmlns:a16="http://schemas.microsoft.com/office/drawing/2014/main" id="{A5B269A7-52B8-5ECB-3AAF-C3ED43451490}"/>
                  </a:ext>
                </a:extLst>
              </p:cNvPr>
              <p:cNvSpPr txBox="1"/>
              <p:nvPr/>
            </p:nvSpPr>
            <p:spPr bwMode="auto">
              <a:xfrm>
                <a:off x="2031426" y="1578815"/>
                <a:ext cx="4145617" cy="24587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Townsend</m:t>
                      </m:r>
                      <m:r>
                        <m:rPr>
                          <m:nor/>
                        </m:rPr>
                        <a:rPr lang="en-GB" sz="1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breakdown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in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tokamaks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sSub>
                        <m:sSubPr>
                          <m:ctrlP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GB" sz="1400" i="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1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GB" sz="1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1400" i="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 # of ionisations while an electron traveling in 1 meter</a:t>
                </a:r>
                <a14:m>
                  <m:oMath xmlns:m="http://schemas.openxmlformats.org/officeDocument/2006/math">
                    <m:r>
                      <a:rPr lang="en-GB" sz="1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GB" sz="1400" b="0" i="1" baseline="-250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func>
                      <m:funcPr>
                        <m:ctrlP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4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</m:e>
                    </m:func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GB" sz="1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num>
                      <m:den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GB" sz="1400" i="1" baseline="-250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GB" sz="1400" b="0" i="1" baseline="-250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den>
                    </m:f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1400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r>
                  <a:rPr lang="en-GB" sz="1400" dirty="0">
                    <a:solidFill>
                      <a:srgbClr val="00000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For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Hydrogen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gas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=3.83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and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=93.76</m:t>
                    </m:r>
                  </m:oMath>
                </a14:m>
                <a:r>
                  <a:rPr lang="en-GB" sz="1400" i="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)</a:t>
                </a: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m:rPr>
                        <m:nor/>
                      </m:rPr>
                      <a:rPr lang="en-GB" sz="1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Effective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connection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length</m:t>
                    </m:r>
                    <m:r>
                      <a:rPr lang="en-GB" sz="14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0.25×</m:t>
                    </m:r>
                    <m:r>
                      <a:rPr lang="en-GB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𝑎𝐵</m:t>
                    </m:r>
                    <m:r>
                      <a:rPr lang="en-GB" sz="1400" i="1" baseline="-25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GB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GB" sz="1400" i="1" dirty="0" err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GB" sz="1400" i="1" baseline="-25000" dirty="0" err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GB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GB" sz="1400" i="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/>
                <a:br>
                  <a:rPr lang="en-GB" sz="1400" b="0" i="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4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GB" sz="1400" i="1" baseline="-25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GB" sz="14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GB" sz="14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GB" sz="14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93.76</m:t>
                          </m:r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GB" sz="1400" b="0" i="1" baseline="-2500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𝑃𝑎</m:t>
                          </m:r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</m:num>
                        <m:den>
                          <m:func>
                            <m:funcPr>
                              <m:ctrl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1400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</m:e>
                          </m:func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3.83</m:t>
                          </m:r>
                          <m:r>
                            <a:rPr lang="en-GB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GB" sz="1400" b="0" i="1" baseline="-2500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GB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𝑃𝑎</m:t>
                              </m:r>
                            </m:e>
                          </m:d>
                          <m:sSub>
                            <m:sSubPr>
                              <m:ctrl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m:rPr>
                          <m:nor/>
                        </m:rPr>
                        <a:rPr lang="en-GB" sz="1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>
          <p:sp>
            <p:nvSpPr>
              <p:cNvPr id="7" name="Object 3">
                <a:extLst>
                  <a:ext uri="{FF2B5EF4-FFF2-40B4-BE49-F238E27FC236}">
                    <a16:creationId xmlns:a16="http://schemas.microsoft.com/office/drawing/2014/main" id="{A5B269A7-52B8-5ECB-3AAF-C3ED434514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31426" y="1578815"/>
                <a:ext cx="4145617" cy="2458744"/>
              </a:xfrm>
              <a:prstGeom prst="rect">
                <a:avLst/>
              </a:prstGeom>
              <a:blipFill>
                <a:blip r:embed="rId7"/>
                <a:stretch>
                  <a:fillRect l="-441" r="-4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13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43431-C618-4D64-919C-6784BDACF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190097"/>
            <a:ext cx="7972156" cy="1094544"/>
          </a:xfrm>
        </p:spPr>
        <p:txBody>
          <a:bodyPr>
            <a:normAutofit fontScale="90000"/>
          </a:bodyPr>
          <a:lstStyle/>
          <a:p>
            <a:r>
              <a:rPr lang="en-GB" sz="2400" dirty="0"/>
              <a:t>Inductive plasma initiation in tokamaks:  Townsend breakdown and plasma burn-through</a:t>
            </a:r>
          </a:p>
        </p:txBody>
      </p:sp>
      <p:sp>
        <p:nvSpPr>
          <p:cNvPr id="61" name="Slide Number Placeholder 5">
            <a:extLst>
              <a:ext uri="{FF2B5EF4-FFF2-40B4-BE49-F238E27FC236}">
                <a16:creationId xmlns:a16="http://schemas.microsoft.com/office/drawing/2014/main" id="{588A9423-97D7-4F50-B5B7-CDCC678D9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600" y="6387702"/>
            <a:ext cx="663451" cy="365125"/>
          </a:xfrm>
        </p:spPr>
        <p:txBody>
          <a:bodyPr/>
          <a:lstStyle/>
          <a:p>
            <a:fld id="{356E1D38-1CE4-4D68-A4B0-A1384819D3BC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34" name="Line 89">
            <a:extLst>
              <a:ext uri="{FF2B5EF4-FFF2-40B4-BE49-F238E27FC236}">
                <a16:creationId xmlns:a16="http://schemas.microsoft.com/office/drawing/2014/main" id="{C45CDAAA-07CC-494C-8C8A-A180D5AFA3E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72035" y="1965910"/>
            <a:ext cx="0" cy="162952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3D7C9A5-A42C-CFFC-8656-8A989B5F08EC}"/>
              </a:ext>
            </a:extLst>
          </p:cNvPr>
          <p:cNvGrpSpPr/>
          <p:nvPr/>
        </p:nvGrpSpPr>
        <p:grpSpPr>
          <a:xfrm>
            <a:off x="39179" y="1613341"/>
            <a:ext cx="1926823" cy="1418552"/>
            <a:chOff x="-24855" y="1124745"/>
            <a:chExt cx="3341333" cy="2608263"/>
          </a:xfrm>
        </p:grpSpPr>
        <p:sp>
          <p:nvSpPr>
            <p:cNvPr id="21" name="Arc 56">
              <a:extLst>
                <a:ext uri="{FF2B5EF4-FFF2-40B4-BE49-F238E27FC236}">
                  <a16:creationId xmlns:a16="http://schemas.microsoft.com/office/drawing/2014/main" id="{A3A87B5E-5062-4E72-ABBC-B7E2AE66C6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2788" y="2830584"/>
              <a:ext cx="1090347" cy="902424"/>
            </a:xfrm>
            <a:custGeom>
              <a:avLst/>
              <a:gdLst>
                <a:gd name="T0" fmla="*/ 0 w 22831"/>
                <a:gd name="T1" fmla="*/ 0 h 21600"/>
                <a:gd name="T2" fmla="*/ 0 w 22831"/>
                <a:gd name="T3" fmla="*/ 0 h 21600"/>
                <a:gd name="T4" fmla="*/ 0 w 22831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831" h="21600" fill="none" extrusionOk="0">
                  <a:moveTo>
                    <a:pt x="0" y="2796"/>
                  </a:moveTo>
                  <a:cubicBezTo>
                    <a:pt x="3243" y="963"/>
                    <a:pt x="6904" y="-1"/>
                    <a:pt x="10630" y="0"/>
                  </a:cubicBezTo>
                  <a:cubicBezTo>
                    <a:pt x="14984" y="0"/>
                    <a:pt x="19237" y="1316"/>
                    <a:pt x="22831" y="3775"/>
                  </a:cubicBezTo>
                </a:path>
                <a:path w="22831" h="21600" stroke="0" extrusionOk="0">
                  <a:moveTo>
                    <a:pt x="0" y="2796"/>
                  </a:moveTo>
                  <a:cubicBezTo>
                    <a:pt x="3243" y="963"/>
                    <a:pt x="6904" y="-1"/>
                    <a:pt x="10630" y="0"/>
                  </a:cubicBezTo>
                  <a:cubicBezTo>
                    <a:pt x="14984" y="0"/>
                    <a:pt x="19237" y="1316"/>
                    <a:pt x="22831" y="3775"/>
                  </a:cubicBezTo>
                  <a:lnTo>
                    <a:pt x="10630" y="21600"/>
                  </a:lnTo>
                  <a:lnTo>
                    <a:pt x="0" y="2796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1AE2D03-7F53-FE2A-4D29-6925B78AEEB1}"/>
                </a:ext>
              </a:extLst>
            </p:cNvPr>
            <p:cNvGrpSpPr/>
            <p:nvPr/>
          </p:nvGrpSpPr>
          <p:grpSpPr>
            <a:xfrm>
              <a:off x="-24855" y="1124745"/>
              <a:ext cx="3341333" cy="1994615"/>
              <a:chOff x="-24855" y="1124745"/>
              <a:chExt cx="3341333" cy="1994615"/>
            </a:xfrm>
          </p:grpSpPr>
          <p:grpSp>
            <p:nvGrpSpPr>
              <p:cNvPr id="18" name="Group 49">
                <a:extLst>
                  <a:ext uri="{FF2B5EF4-FFF2-40B4-BE49-F238E27FC236}">
                    <a16:creationId xmlns:a16="http://schemas.microsoft.com/office/drawing/2014/main" id="{790A4C41-8AFC-4BBF-AF6F-FB712B94F83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72120" y="1397019"/>
                <a:ext cx="1244358" cy="1654272"/>
                <a:chOff x="3754" y="1312"/>
                <a:chExt cx="1011" cy="1648"/>
              </a:xfrm>
            </p:grpSpPr>
            <p:sp>
              <p:nvSpPr>
                <p:cNvPr id="57" name="Arc 50">
                  <a:extLst>
                    <a:ext uri="{FF2B5EF4-FFF2-40B4-BE49-F238E27FC236}">
                      <a16:creationId xmlns:a16="http://schemas.microsoft.com/office/drawing/2014/main" id="{4BD6921D-FD39-4011-B3A6-917D5FAC6F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0" y="1312"/>
                  <a:ext cx="705" cy="1648"/>
                </a:xfrm>
                <a:custGeom>
                  <a:avLst/>
                  <a:gdLst>
                    <a:gd name="T0" fmla="*/ 0 w 22386"/>
                    <a:gd name="T1" fmla="*/ 0 h 43200"/>
                    <a:gd name="T2" fmla="*/ 0 w 22386"/>
                    <a:gd name="T3" fmla="*/ 0 h 43200"/>
                    <a:gd name="T4" fmla="*/ 0 w 22386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86" h="43200" fill="none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</a:path>
                    <a:path w="22386" h="43200" stroke="0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  <a:lnTo>
                        <a:pt x="786" y="2160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 dirty="0"/>
                </a:p>
              </p:txBody>
            </p:sp>
            <p:sp>
              <p:nvSpPr>
                <p:cNvPr id="58" name="Arc 51">
                  <a:extLst>
                    <a:ext uri="{FF2B5EF4-FFF2-40B4-BE49-F238E27FC236}">
                      <a16:creationId xmlns:a16="http://schemas.microsoft.com/office/drawing/2014/main" id="{4AD870D0-CA6B-485E-B369-D2F2C91C50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754" y="1312"/>
                  <a:ext cx="330" cy="1648"/>
                </a:xfrm>
                <a:custGeom>
                  <a:avLst/>
                  <a:gdLst>
                    <a:gd name="T0" fmla="*/ 0 w 23302"/>
                    <a:gd name="T1" fmla="*/ 0 h 43200"/>
                    <a:gd name="T2" fmla="*/ 0 w 23302"/>
                    <a:gd name="T3" fmla="*/ 0 h 43200"/>
                    <a:gd name="T4" fmla="*/ 0 w 23302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3302" h="43200" fill="none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</a:path>
                    <a:path w="23302" h="43200" stroke="0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  <a:lnTo>
                        <a:pt x="1702" y="21600"/>
                      </a:lnTo>
                      <a:lnTo>
                        <a:pt x="1444" y="1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9" name="Group 52">
                <a:extLst>
                  <a:ext uri="{FF2B5EF4-FFF2-40B4-BE49-F238E27FC236}">
                    <a16:creationId xmlns:a16="http://schemas.microsoft.com/office/drawing/2014/main" id="{9402BA35-458E-475E-A971-9707D84FFCF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909232" y="1348546"/>
                <a:ext cx="408462" cy="1605799"/>
                <a:chOff x="3754" y="1312"/>
                <a:chExt cx="1011" cy="1648"/>
              </a:xfrm>
            </p:grpSpPr>
            <p:sp>
              <p:nvSpPr>
                <p:cNvPr id="55" name="Arc 53">
                  <a:extLst>
                    <a:ext uri="{FF2B5EF4-FFF2-40B4-BE49-F238E27FC236}">
                      <a16:creationId xmlns:a16="http://schemas.microsoft.com/office/drawing/2014/main" id="{019B6A96-9F10-470B-A5DF-7CC3AA0EC3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0" y="1312"/>
                  <a:ext cx="705" cy="1648"/>
                </a:xfrm>
                <a:custGeom>
                  <a:avLst/>
                  <a:gdLst>
                    <a:gd name="T0" fmla="*/ 0 w 22386"/>
                    <a:gd name="T1" fmla="*/ 0 h 43200"/>
                    <a:gd name="T2" fmla="*/ 0 w 22386"/>
                    <a:gd name="T3" fmla="*/ 0 h 43200"/>
                    <a:gd name="T4" fmla="*/ 0 w 22386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86" h="43200" fill="none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</a:path>
                    <a:path w="22386" h="43200" stroke="0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  <a:lnTo>
                        <a:pt x="786" y="2160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6" name="Arc 54">
                  <a:extLst>
                    <a:ext uri="{FF2B5EF4-FFF2-40B4-BE49-F238E27FC236}">
                      <a16:creationId xmlns:a16="http://schemas.microsoft.com/office/drawing/2014/main" id="{6A502439-9077-456C-9919-6FD4E68A32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754" y="1312"/>
                  <a:ext cx="330" cy="1648"/>
                </a:xfrm>
                <a:custGeom>
                  <a:avLst/>
                  <a:gdLst>
                    <a:gd name="T0" fmla="*/ 0 w 23302"/>
                    <a:gd name="T1" fmla="*/ 0 h 43200"/>
                    <a:gd name="T2" fmla="*/ 0 w 23302"/>
                    <a:gd name="T3" fmla="*/ 0 h 43200"/>
                    <a:gd name="T4" fmla="*/ 0 w 23302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3302" h="43200" fill="none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</a:path>
                    <a:path w="23302" h="43200" stroke="0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  <a:lnTo>
                        <a:pt x="1702" y="21600"/>
                      </a:lnTo>
                      <a:lnTo>
                        <a:pt x="1444" y="1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20" name="Arc 55">
                <a:extLst>
                  <a:ext uri="{FF2B5EF4-FFF2-40B4-BE49-F238E27FC236}">
                    <a16:creationId xmlns:a16="http://schemas.microsoft.com/office/drawing/2014/main" id="{85201A25-6230-48A5-BDE9-8D5B86DFF8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9175" y="1286666"/>
                <a:ext cx="1615991" cy="827136"/>
              </a:xfrm>
              <a:custGeom>
                <a:avLst/>
                <a:gdLst>
                  <a:gd name="T0" fmla="*/ 0 w 21339"/>
                  <a:gd name="T1" fmla="*/ 0 h 21600"/>
                  <a:gd name="T2" fmla="*/ 0 w 21339"/>
                  <a:gd name="T3" fmla="*/ 0 h 21600"/>
                  <a:gd name="T4" fmla="*/ 0 w 21339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339" h="21600" fill="none" extrusionOk="0">
                    <a:moveTo>
                      <a:pt x="0" y="1803"/>
                    </a:moveTo>
                    <a:cubicBezTo>
                      <a:pt x="2725" y="613"/>
                      <a:pt x="5666" y="-1"/>
                      <a:pt x="8640" y="0"/>
                    </a:cubicBezTo>
                    <a:cubicBezTo>
                      <a:pt x="13202" y="0"/>
                      <a:pt x="17648" y="1444"/>
                      <a:pt x="21338" y="4127"/>
                    </a:cubicBezTo>
                  </a:path>
                  <a:path w="21339" h="21600" stroke="0" extrusionOk="0">
                    <a:moveTo>
                      <a:pt x="0" y="1803"/>
                    </a:moveTo>
                    <a:cubicBezTo>
                      <a:pt x="2725" y="613"/>
                      <a:pt x="5666" y="-1"/>
                      <a:pt x="8640" y="0"/>
                    </a:cubicBezTo>
                    <a:cubicBezTo>
                      <a:pt x="13202" y="0"/>
                      <a:pt x="17648" y="1444"/>
                      <a:pt x="21338" y="4127"/>
                    </a:cubicBezTo>
                    <a:lnTo>
                      <a:pt x="8640" y="21600"/>
                    </a:lnTo>
                    <a:lnTo>
                      <a:pt x="0" y="1803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22" name="Group 57">
                <a:extLst>
                  <a:ext uri="{FF2B5EF4-FFF2-40B4-BE49-F238E27FC236}">
                    <a16:creationId xmlns:a16="http://schemas.microsoft.com/office/drawing/2014/main" id="{0DE8D32C-1D52-4F0F-A3E0-4DE17A61AA8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77959" y="1284603"/>
                <a:ext cx="530107" cy="1834757"/>
                <a:chOff x="2699" y="981"/>
                <a:chExt cx="543" cy="2131"/>
              </a:xfrm>
            </p:grpSpPr>
            <p:sp>
              <p:nvSpPr>
                <p:cNvPr id="43" name="AutoShape 58">
                  <a:extLst>
                    <a:ext uri="{FF2B5EF4-FFF2-40B4-BE49-F238E27FC236}">
                      <a16:creationId xmlns:a16="http://schemas.microsoft.com/office/drawing/2014/main" id="{7AD60E6A-4086-47A4-B249-915EBBFFFF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795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4" name="AutoShape 59">
                  <a:extLst>
                    <a:ext uri="{FF2B5EF4-FFF2-40B4-BE49-F238E27FC236}">
                      <a16:creationId xmlns:a16="http://schemas.microsoft.com/office/drawing/2014/main" id="{B47B3DCE-85DD-40DF-B053-38F449E7269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613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5" name="AutoShape 60">
                  <a:extLst>
                    <a:ext uri="{FF2B5EF4-FFF2-40B4-BE49-F238E27FC236}">
                      <a16:creationId xmlns:a16="http://schemas.microsoft.com/office/drawing/2014/main" id="{F2C43745-7089-4D99-A986-EC15038B2E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432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6" name="AutoShape 61">
                  <a:extLst>
                    <a:ext uri="{FF2B5EF4-FFF2-40B4-BE49-F238E27FC236}">
                      <a16:creationId xmlns:a16="http://schemas.microsoft.com/office/drawing/2014/main" id="{1FE85E27-D42D-426D-BE7E-2D5746D304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251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7" name="AutoShape 62">
                  <a:extLst>
                    <a:ext uri="{FF2B5EF4-FFF2-40B4-BE49-F238E27FC236}">
                      <a16:creationId xmlns:a16="http://schemas.microsoft.com/office/drawing/2014/main" id="{995DB625-0E55-4B9F-8026-7B7AE63506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069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8" name="AutoShape 63">
                  <a:extLst>
                    <a:ext uri="{FF2B5EF4-FFF2-40B4-BE49-F238E27FC236}">
                      <a16:creationId xmlns:a16="http://schemas.microsoft.com/office/drawing/2014/main" id="{2FB05BA0-8B6E-4C5C-961A-84D095F328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888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9" name="AutoShape 64">
                  <a:extLst>
                    <a:ext uri="{FF2B5EF4-FFF2-40B4-BE49-F238E27FC236}">
                      <a16:creationId xmlns:a16="http://schemas.microsoft.com/office/drawing/2014/main" id="{B8766DF2-2262-44C2-9D29-E33C33640D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707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0" name="AutoShape 65">
                  <a:extLst>
                    <a:ext uri="{FF2B5EF4-FFF2-40B4-BE49-F238E27FC236}">
                      <a16:creationId xmlns:a16="http://schemas.microsoft.com/office/drawing/2014/main" id="{42946AAB-7DAF-465C-94F6-4D513FEE8D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525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1" name="AutoShape 66">
                  <a:extLst>
                    <a:ext uri="{FF2B5EF4-FFF2-40B4-BE49-F238E27FC236}">
                      <a16:creationId xmlns:a16="http://schemas.microsoft.com/office/drawing/2014/main" id="{FF79D97B-8AC2-47A0-A91C-BEE636584D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344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2" name="AutoShape 67">
                  <a:extLst>
                    <a:ext uri="{FF2B5EF4-FFF2-40B4-BE49-F238E27FC236}">
                      <a16:creationId xmlns:a16="http://schemas.microsoft.com/office/drawing/2014/main" id="{A3E4F35E-D2B0-4274-87AF-036F0CEBB8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162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3" name="AutoShape 68">
                  <a:extLst>
                    <a:ext uri="{FF2B5EF4-FFF2-40B4-BE49-F238E27FC236}">
                      <a16:creationId xmlns:a16="http://schemas.microsoft.com/office/drawing/2014/main" id="{B965AEBA-BB88-48CE-A723-E16154545B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981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4" name="Oval 69">
                  <a:extLst>
                    <a:ext uri="{FF2B5EF4-FFF2-40B4-BE49-F238E27FC236}">
                      <a16:creationId xmlns:a16="http://schemas.microsoft.com/office/drawing/2014/main" id="{A5DE6A22-2DA6-4C6C-AE97-4E23A22506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13" y="1018"/>
                  <a:ext cx="315" cy="73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/>
                </a:p>
              </p:txBody>
            </p:sp>
          </p:grpSp>
          <p:sp>
            <p:nvSpPr>
              <p:cNvPr id="23" name="Line 70">
                <a:extLst>
                  <a:ext uri="{FF2B5EF4-FFF2-40B4-BE49-F238E27FC236}">
                    <a16:creationId xmlns:a16="http://schemas.microsoft.com/office/drawing/2014/main" id="{0554632C-960C-4CB4-9536-E95D8E255B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41338" y="1124745"/>
                <a:ext cx="0" cy="220707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24" name="Group 71">
                <a:extLst>
                  <a:ext uri="{FF2B5EF4-FFF2-40B4-BE49-F238E27FC236}">
                    <a16:creationId xmlns:a16="http://schemas.microsoft.com/office/drawing/2014/main" id="{78482895-9204-4223-95C5-4F3F5B4949D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92650" y="1499122"/>
                <a:ext cx="995486" cy="1424283"/>
                <a:chOff x="275" y="1315"/>
                <a:chExt cx="1020" cy="1653"/>
              </a:xfrm>
            </p:grpSpPr>
            <p:sp>
              <p:nvSpPr>
                <p:cNvPr id="39" name="Freeform 72">
                  <a:extLst>
                    <a:ext uri="{FF2B5EF4-FFF2-40B4-BE49-F238E27FC236}">
                      <a16:creationId xmlns:a16="http://schemas.microsoft.com/office/drawing/2014/main" id="{D4A648E2-6204-428D-86CF-688D9279F2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5" y="1315"/>
                  <a:ext cx="1020" cy="1653"/>
                </a:xfrm>
                <a:custGeom>
                  <a:avLst/>
                  <a:gdLst>
                    <a:gd name="T0" fmla="*/ 341 w 1020"/>
                    <a:gd name="T1" fmla="*/ 1653 h 1653"/>
                    <a:gd name="T2" fmla="*/ 533 w 1020"/>
                    <a:gd name="T3" fmla="*/ 1621 h 1653"/>
                    <a:gd name="T4" fmla="*/ 733 w 1020"/>
                    <a:gd name="T5" fmla="*/ 1493 h 1653"/>
                    <a:gd name="T6" fmla="*/ 898 w 1020"/>
                    <a:gd name="T7" fmla="*/ 1292 h 1653"/>
                    <a:gd name="T8" fmla="*/ 1000 w 1020"/>
                    <a:gd name="T9" fmla="*/ 1013 h 1653"/>
                    <a:gd name="T10" fmla="*/ 1018 w 1020"/>
                    <a:gd name="T11" fmla="*/ 803 h 1653"/>
                    <a:gd name="T12" fmla="*/ 997 w 1020"/>
                    <a:gd name="T13" fmla="*/ 621 h 1653"/>
                    <a:gd name="T14" fmla="*/ 885 w 1020"/>
                    <a:gd name="T15" fmla="*/ 341 h 1653"/>
                    <a:gd name="T16" fmla="*/ 701 w 1020"/>
                    <a:gd name="T17" fmla="*/ 133 h 1653"/>
                    <a:gd name="T18" fmla="*/ 461 w 1020"/>
                    <a:gd name="T19" fmla="*/ 21 h 1653"/>
                    <a:gd name="T20" fmla="*/ 333 w 1020"/>
                    <a:gd name="T21" fmla="*/ 5 h 1653"/>
                    <a:gd name="T22" fmla="*/ 253 w 1020"/>
                    <a:gd name="T23" fmla="*/ 21 h 1653"/>
                    <a:gd name="T24" fmla="*/ 166 w 1020"/>
                    <a:gd name="T25" fmla="*/ 101 h 1653"/>
                    <a:gd name="T26" fmla="*/ 85 w 1020"/>
                    <a:gd name="T27" fmla="*/ 269 h 1653"/>
                    <a:gd name="T28" fmla="*/ 13 w 1020"/>
                    <a:gd name="T29" fmla="*/ 629 h 1653"/>
                    <a:gd name="T30" fmla="*/ 7 w 1020"/>
                    <a:gd name="T31" fmla="*/ 950 h 1653"/>
                    <a:gd name="T32" fmla="*/ 53 w 1020"/>
                    <a:gd name="T33" fmla="*/ 1277 h 1653"/>
                    <a:gd name="T34" fmla="*/ 133 w 1020"/>
                    <a:gd name="T35" fmla="*/ 1501 h 1653"/>
                    <a:gd name="T36" fmla="*/ 226 w 1020"/>
                    <a:gd name="T37" fmla="*/ 1625 h 1653"/>
                    <a:gd name="T38" fmla="*/ 341 w 1020"/>
                    <a:gd name="T39" fmla="*/ 1653 h 16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020" h="1653">
                      <a:moveTo>
                        <a:pt x="341" y="1653"/>
                      </a:moveTo>
                      <a:cubicBezTo>
                        <a:pt x="390" y="1650"/>
                        <a:pt x="468" y="1648"/>
                        <a:pt x="533" y="1621"/>
                      </a:cubicBezTo>
                      <a:cubicBezTo>
                        <a:pt x="598" y="1594"/>
                        <a:pt x="672" y="1548"/>
                        <a:pt x="733" y="1493"/>
                      </a:cubicBezTo>
                      <a:cubicBezTo>
                        <a:pt x="794" y="1438"/>
                        <a:pt x="853" y="1372"/>
                        <a:pt x="898" y="1292"/>
                      </a:cubicBezTo>
                      <a:cubicBezTo>
                        <a:pt x="943" y="1212"/>
                        <a:pt x="980" y="1094"/>
                        <a:pt x="1000" y="1013"/>
                      </a:cubicBezTo>
                      <a:cubicBezTo>
                        <a:pt x="1020" y="932"/>
                        <a:pt x="1019" y="868"/>
                        <a:pt x="1018" y="803"/>
                      </a:cubicBezTo>
                      <a:cubicBezTo>
                        <a:pt x="1017" y="738"/>
                        <a:pt x="1019" y="698"/>
                        <a:pt x="997" y="621"/>
                      </a:cubicBezTo>
                      <a:cubicBezTo>
                        <a:pt x="975" y="544"/>
                        <a:pt x="934" y="422"/>
                        <a:pt x="885" y="341"/>
                      </a:cubicBezTo>
                      <a:cubicBezTo>
                        <a:pt x="836" y="260"/>
                        <a:pt x="772" y="186"/>
                        <a:pt x="701" y="133"/>
                      </a:cubicBezTo>
                      <a:cubicBezTo>
                        <a:pt x="630" y="80"/>
                        <a:pt x="522" y="42"/>
                        <a:pt x="461" y="21"/>
                      </a:cubicBezTo>
                      <a:cubicBezTo>
                        <a:pt x="400" y="0"/>
                        <a:pt x="368" y="5"/>
                        <a:pt x="333" y="5"/>
                      </a:cubicBezTo>
                      <a:cubicBezTo>
                        <a:pt x="298" y="5"/>
                        <a:pt x="281" y="5"/>
                        <a:pt x="253" y="21"/>
                      </a:cubicBezTo>
                      <a:cubicBezTo>
                        <a:pt x="225" y="37"/>
                        <a:pt x="194" y="60"/>
                        <a:pt x="166" y="101"/>
                      </a:cubicBezTo>
                      <a:cubicBezTo>
                        <a:pt x="138" y="142"/>
                        <a:pt x="110" y="181"/>
                        <a:pt x="85" y="269"/>
                      </a:cubicBezTo>
                      <a:cubicBezTo>
                        <a:pt x="60" y="357"/>
                        <a:pt x="26" y="516"/>
                        <a:pt x="13" y="629"/>
                      </a:cubicBezTo>
                      <a:cubicBezTo>
                        <a:pt x="0" y="742"/>
                        <a:pt x="0" y="842"/>
                        <a:pt x="7" y="950"/>
                      </a:cubicBezTo>
                      <a:cubicBezTo>
                        <a:pt x="14" y="1058"/>
                        <a:pt x="32" y="1185"/>
                        <a:pt x="53" y="1277"/>
                      </a:cubicBezTo>
                      <a:cubicBezTo>
                        <a:pt x="74" y="1369"/>
                        <a:pt x="104" y="1443"/>
                        <a:pt x="133" y="1501"/>
                      </a:cubicBezTo>
                      <a:cubicBezTo>
                        <a:pt x="162" y="1559"/>
                        <a:pt x="191" y="1600"/>
                        <a:pt x="226" y="1625"/>
                      </a:cubicBezTo>
                      <a:cubicBezTo>
                        <a:pt x="261" y="1650"/>
                        <a:pt x="317" y="1647"/>
                        <a:pt x="341" y="1653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>
                        <a:gamma/>
                        <a:shade val="46275"/>
                        <a:invGamma/>
                      </a:schemeClr>
                    </a:gs>
                    <a:gs pos="100000">
                      <a:schemeClr val="bg1"/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latin typeface="Arial" charset="0"/>
                    <a:cs typeface="Arial" charset="0"/>
                  </a:endParaRPr>
                </a:p>
              </p:txBody>
            </p:sp>
            <p:grpSp>
              <p:nvGrpSpPr>
                <p:cNvPr id="40" name="Group 73">
                  <a:extLst>
                    <a:ext uri="{FF2B5EF4-FFF2-40B4-BE49-F238E27FC236}">
                      <a16:creationId xmlns:a16="http://schemas.microsoft.com/office/drawing/2014/main" id="{1220CAC7-4828-42A7-B04A-8DB0F542812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82" y="1320"/>
                  <a:ext cx="1011" cy="1648"/>
                  <a:chOff x="3754" y="1312"/>
                  <a:chExt cx="1011" cy="1648"/>
                </a:xfrm>
              </p:grpSpPr>
              <p:sp>
                <p:nvSpPr>
                  <p:cNvPr id="41" name="Arc 74">
                    <a:extLst>
                      <a:ext uri="{FF2B5EF4-FFF2-40B4-BE49-F238E27FC236}">
                        <a16:creationId xmlns:a16="http://schemas.microsoft.com/office/drawing/2014/main" id="{C772A5DF-22E8-4A1B-B83D-FED8B51877B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1312"/>
                    <a:ext cx="705" cy="1648"/>
                  </a:xfrm>
                  <a:custGeom>
                    <a:avLst/>
                    <a:gdLst>
                      <a:gd name="T0" fmla="*/ 0 w 22386"/>
                      <a:gd name="T1" fmla="*/ 0 h 43200"/>
                      <a:gd name="T2" fmla="*/ 0 w 22386"/>
                      <a:gd name="T3" fmla="*/ 0 h 43200"/>
                      <a:gd name="T4" fmla="*/ 0 w 22386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2386" h="43200" fill="none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</a:path>
                      <a:path w="22386" h="43200" stroke="0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  <a:lnTo>
                          <a:pt x="786" y="2160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42" name="Arc 75">
                    <a:extLst>
                      <a:ext uri="{FF2B5EF4-FFF2-40B4-BE49-F238E27FC236}">
                        <a16:creationId xmlns:a16="http://schemas.microsoft.com/office/drawing/2014/main" id="{47508DAB-3B60-4107-9CC6-1DCE24E0324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3754" y="1312"/>
                    <a:ext cx="330" cy="1648"/>
                  </a:xfrm>
                  <a:custGeom>
                    <a:avLst/>
                    <a:gdLst>
                      <a:gd name="T0" fmla="*/ 0 w 23302"/>
                      <a:gd name="T1" fmla="*/ 0 h 43200"/>
                      <a:gd name="T2" fmla="*/ 0 w 23302"/>
                      <a:gd name="T3" fmla="*/ 0 h 43200"/>
                      <a:gd name="T4" fmla="*/ 0 w 23302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3302" h="43200" fill="none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</a:path>
                      <a:path w="23302" h="43200" stroke="0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  <a:lnTo>
                          <a:pt x="1702" y="21600"/>
                        </a:lnTo>
                        <a:lnTo>
                          <a:pt x="1444" y="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</p:grpSp>
          <p:grpSp>
            <p:nvGrpSpPr>
              <p:cNvPr id="25" name="Group 76">
                <a:extLst>
                  <a:ext uri="{FF2B5EF4-FFF2-40B4-BE49-F238E27FC236}">
                    <a16:creationId xmlns:a16="http://schemas.microsoft.com/office/drawing/2014/main" id="{61BA3B58-1225-412A-8FC4-FE0CB26F719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46061" y="1450649"/>
                <a:ext cx="328109" cy="1386123"/>
                <a:chOff x="297" y="1093"/>
                <a:chExt cx="337" cy="1610"/>
              </a:xfrm>
            </p:grpSpPr>
            <p:sp>
              <p:nvSpPr>
                <p:cNvPr id="35" name="Freeform 77">
                  <a:extLst>
                    <a:ext uri="{FF2B5EF4-FFF2-40B4-BE49-F238E27FC236}">
                      <a16:creationId xmlns:a16="http://schemas.microsoft.com/office/drawing/2014/main" id="{8E18A5AC-2489-4557-BBB4-168381E6CE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" y="1091"/>
                  <a:ext cx="339" cy="1610"/>
                </a:xfrm>
                <a:custGeom>
                  <a:avLst/>
                  <a:gdLst>
                    <a:gd name="T0" fmla="*/ 247 w 337"/>
                    <a:gd name="T1" fmla="*/ 1599 h 1610"/>
                    <a:gd name="T2" fmla="*/ 277 w 337"/>
                    <a:gd name="T3" fmla="*/ 1536 h 1610"/>
                    <a:gd name="T4" fmla="*/ 298 w 337"/>
                    <a:gd name="T5" fmla="*/ 1422 h 1610"/>
                    <a:gd name="T6" fmla="*/ 313 w 337"/>
                    <a:gd name="T7" fmla="*/ 1311 h 1610"/>
                    <a:gd name="T8" fmla="*/ 324 w 337"/>
                    <a:gd name="T9" fmla="*/ 1088 h 1610"/>
                    <a:gd name="T10" fmla="*/ 332 w 337"/>
                    <a:gd name="T11" fmla="*/ 816 h 1610"/>
                    <a:gd name="T12" fmla="*/ 334 w 337"/>
                    <a:gd name="T13" fmla="*/ 573 h 1610"/>
                    <a:gd name="T14" fmla="*/ 316 w 337"/>
                    <a:gd name="T15" fmla="*/ 368 h 1610"/>
                    <a:gd name="T16" fmla="*/ 298 w 337"/>
                    <a:gd name="T17" fmla="*/ 183 h 1610"/>
                    <a:gd name="T18" fmla="*/ 273 w 337"/>
                    <a:gd name="T19" fmla="*/ 56 h 1610"/>
                    <a:gd name="T20" fmla="*/ 253 w 337"/>
                    <a:gd name="T21" fmla="*/ 18 h 1610"/>
                    <a:gd name="T22" fmla="*/ 210 w 337"/>
                    <a:gd name="T23" fmla="*/ 2 h 1610"/>
                    <a:gd name="T24" fmla="*/ 174 w 337"/>
                    <a:gd name="T25" fmla="*/ 29 h 1610"/>
                    <a:gd name="T26" fmla="*/ 132 w 337"/>
                    <a:gd name="T27" fmla="*/ 74 h 1610"/>
                    <a:gd name="T28" fmla="*/ 87 w 337"/>
                    <a:gd name="T29" fmla="*/ 167 h 1610"/>
                    <a:gd name="T30" fmla="*/ 43 w 337"/>
                    <a:gd name="T31" fmla="*/ 344 h 1610"/>
                    <a:gd name="T32" fmla="*/ 25 w 337"/>
                    <a:gd name="T33" fmla="*/ 444 h 1610"/>
                    <a:gd name="T34" fmla="*/ 10 w 337"/>
                    <a:gd name="T35" fmla="*/ 570 h 1610"/>
                    <a:gd name="T36" fmla="*/ 4 w 337"/>
                    <a:gd name="T37" fmla="*/ 776 h 1610"/>
                    <a:gd name="T38" fmla="*/ 1 w 337"/>
                    <a:gd name="T39" fmla="*/ 876 h 1610"/>
                    <a:gd name="T40" fmla="*/ 12 w 337"/>
                    <a:gd name="T41" fmla="*/ 992 h 1610"/>
                    <a:gd name="T42" fmla="*/ 28 w 337"/>
                    <a:gd name="T43" fmla="*/ 1170 h 1610"/>
                    <a:gd name="T44" fmla="*/ 51 w 337"/>
                    <a:gd name="T45" fmla="*/ 1304 h 1610"/>
                    <a:gd name="T46" fmla="*/ 76 w 337"/>
                    <a:gd name="T47" fmla="*/ 1389 h 1610"/>
                    <a:gd name="T48" fmla="*/ 121 w 337"/>
                    <a:gd name="T49" fmla="*/ 1512 h 1610"/>
                    <a:gd name="T50" fmla="*/ 181 w 337"/>
                    <a:gd name="T51" fmla="*/ 1590 h 1610"/>
                    <a:gd name="T52" fmla="*/ 214 w 337"/>
                    <a:gd name="T53" fmla="*/ 1605 h 1610"/>
                    <a:gd name="T54" fmla="*/ 247 w 337"/>
                    <a:gd name="T55" fmla="*/ 1599 h 16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37" h="1610">
                      <a:moveTo>
                        <a:pt x="247" y="1599"/>
                      </a:moveTo>
                      <a:cubicBezTo>
                        <a:pt x="257" y="1588"/>
                        <a:pt x="269" y="1565"/>
                        <a:pt x="277" y="1536"/>
                      </a:cubicBezTo>
                      <a:cubicBezTo>
                        <a:pt x="285" y="1507"/>
                        <a:pt x="292" y="1459"/>
                        <a:pt x="298" y="1422"/>
                      </a:cubicBezTo>
                      <a:cubicBezTo>
                        <a:pt x="304" y="1385"/>
                        <a:pt x="309" y="1367"/>
                        <a:pt x="313" y="1311"/>
                      </a:cubicBezTo>
                      <a:cubicBezTo>
                        <a:pt x="317" y="1255"/>
                        <a:pt x="321" y="1170"/>
                        <a:pt x="324" y="1088"/>
                      </a:cubicBezTo>
                      <a:cubicBezTo>
                        <a:pt x="327" y="1006"/>
                        <a:pt x="330" y="902"/>
                        <a:pt x="332" y="816"/>
                      </a:cubicBezTo>
                      <a:cubicBezTo>
                        <a:pt x="334" y="730"/>
                        <a:pt x="337" y="648"/>
                        <a:pt x="334" y="573"/>
                      </a:cubicBezTo>
                      <a:cubicBezTo>
                        <a:pt x="331" y="498"/>
                        <a:pt x="322" y="433"/>
                        <a:pt x="316" y="368"/>
                      </a:cubicBezTo>
                      <a:cubicBezTo>
                        <a:pt x="310" y="303"/>
                        <a:pt x="305" y="235"/>
                        <a:pt x="298" y="183"/>
                      </a:cubicBezTo>
                      <a:cubicBezTo>
                        <a:pt x="291" y="131"/>
                        <a:pt x="280" y="83"/>
                        <a:pt x="273" y="56"/>
                      </a:cubicBezTo>
                      <a:cubicBezTo>
                        <a:pt x="266" y="29"/>
                        <a:pt x="263" y="27"/>
                        <a:pt x="253" y="18"/>
                      </a:cubicBezTo>
                      <a:cubicBezTo>
                        <a:pt x="243" y="9"/>
                        <a:pt x="223" y="0"/>
                        <a:pt x="210" y="2"/>
                      </a:cubicBezTo>
                      <a:cubicBezTo>
                        <a:pt x="197" y="4"/>
                        <a:pt x="187" y="17"/>
                        <a:pt x="174" y="29"/>
                      </a:cubicBezTo>
                      <a:cubicBezTo>
                        <a:pt x="161" y="41"/>
                        <a:pt x="146" y="51"/>
                        <a:pt x="132" y="74"/>
                      </a:cubicBezTo>
                      <a:cubicBezTo>
                        <a:pt x="118" y="97"/>
                        <a:pt x="102" y="122"/>
                        <a:pt x="87" y="167"/>
                      </a:cubicBezTo>
                      <a:cubicBezTo>
                        <a:pt x="72" y="212"/>
                        <a:pt x="53" y="298"/>
                        <a:pt x="43" y="344"/>
                      </a:cubicBezTo>
                      <a:cubicBezTo>
                        <a:pt x="33" y="390"/>
                        <a:pt x="30" y="406"/>
                        <a:pt x="25" y="444"/>
                      </a:cubicBezTo>
                      <a:cubicBezTo>
                        <a:pt x="20" y="482"/>
                        <a:pt x="14" y="515"/>
                        <a:pt x="10" y="570"/>
                      </a:cubicBezTo>
                      <a:cubicBezTo>
                        <a:pt x="6" y="625"/>
                        <a:pt x="6" y="725"/>
                        <a:pt x="4" y="776"/>
                      </a:cubicBezTo>
                      <a:cubicBezTo>
                        <a:pt x="2" y="827"/>
                        <a:pt x="0" y="840"/>
                        <a:pt x="1" y="876"/>
                      </a:cubicBezTo>
                      <a:cubicBezTo>
                        <a:pt x="2" y="912"/>
                        <a:pt x="8" y="943"/>
                        <a:pt x="12" y="992"/>
                      </a:cubicBezTo>
                      <a:cubicBezTo>
                        <a:pt x="16" y="1041"/>
                        <a:pt x="22" y="1118"/>
                        <a:pt x="28" y="1170"/>
                      </a:cubicBezTo>
                      <a:cubicBezTo>
                        <a:pt x="34" y="1222"/>
                        <a:pt x="43" y="1268"/>
                        <a:pt x="51" y="1304"/>
                      </a:cubicBezTo>
                      <a:cubicBezTo>
                        <a:pt x="59" y="1340"/>
                        <a:pt x="64" y="1354"/>
                        <a:pt x="76" y="1389"/>
                      </a:cubicBezTo>
                      <a:cubicBezTo>
                        <a:pt x="88" y="1424"/>
                        <a:pt x="104" y="1479"/>
                        <a:pt x="121" y="1512"/>
                      </a:cubicBezTo>
                      <a:cubicBezTo>
                        <a:pt x="138" y="1545"/>
                        <a:pt x="166" y="1575"/>
                        <a:pt x="181" y="1590"/>
                      </a:cubicBezTo>
                      <a:cubicBezTo>
                        <a:pt x="196" y="1605"/>
                        <a:pt x="203" y="1603"/>
                        <a:pt x="214" y="1605"/>
                      </a:cubicBezTo>
                      <a:cubicBezTo>
                        <a:pt x="225" y="1607"/>
                        <a:pt x="237" y="1610"/>
                        <a:pt x="247" y="1599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latin typeface="Arial" charset="0"/>
                    <a:cs typeface="Arial" charset="0"/>
                  </a:endParaRPr>
                </a:p>
              </p:txBody>
            </p:sp>
            <p:grpSp>
              <p:nvGrpSpPr>
                <p:cNvPr id="36" name="Group 78">
                  <a:extLst>
                    <a:ext uri="{FF2B5EF4-FFF2-40B4-BE49-F238E27FC236}">
                      <a16:creationId xmlns:a16="http://schemas.microsoft.com/office/drawing/2014/main" id="{5029CF4E-C09C-4322-A32F-65D434D8FB4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H="1">
                  <a:off x="300" y="1097"/>
                  <a:ext cx="332" cy="1600"/>
                  <a:chOff x="3754" y="1312"/>
                  <a:chExt cx="1011" cy="1648"/>
                </a:xfrm>
              </p:grpSpPr>
              <p:sp>
                <p:nvSpPr>
                  <p:cNvPr id="37" name="Arc 79">
                    <a:extLst>
                      <a:ext uri="{FF2B5EF4-FFF2-40B4-BE49-F238E27FC236}">
                        <a16:creationId xmlns:a16="http://schemas.microsoft.com/office/drawing/2014/main" id="{56C149F4-40D0-4F81-A6A0-85873089AF1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1312"/>
                    <a:ext cx="705" cy="1648"/>
                  </a:xfrm>
                  <a:custGeom>
                    <a:avLst/>
                    <a:gdLst>
                      <a:gd name="T0" fmla="*/ 0 w 22386"/>
                      <a:gd name="T1" fmla="*/ 0 h 43200"/>
                      <a:gd name="T2" fmla="*/ 0 w 22386"/>
                      <a:gd name="T3" fmla="*/ 0 h 43200"/>
                      <a:gd name="T4" fmla="*/ 0 w 22386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2386" h="43200" fill="none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</a:path>
                      <a:path w="22386" h="43200" stroke="0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  <a:lnTo>
                          <a:pt x="786" y="2160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38" name="Arc 80">
                    <a:extLst>
                      <a:ext uri="{FF2B5EF4-FFF2-40B4-BE49-F238E27FC236}">
                        <a16:creationId xmlns:a16="http://schemas.microsoft.com/office/drawing/2014/main" id="{BC81FA19-9115-4421-AC84-D4492D8A081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3754" y="1312"/>
                    <a:ext cx="330" cy="1648"/>
                  </a:xfrm>
                  <a:custGeom>
                    <a:avLst/>
                    <a:gdLst>
                      <a:gd name="T0" fmla="*/ 0 w 23302"/>
                      <a:gd name="T1" fmla="*/ 0 h 43200"/>
                      <a:gd name="T2" fmla="*/ 0 w 23302"/>
                      <a:gd name="T3" fmla="*/ 0 h 43200"/>
                      <a:gd name="T4" fmla="*/ 0 w 23302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3302" h="43200" fill="none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</a:path>
                      <a:path w="23302" h="43200" stroke="0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  <a:lnTo>
                          <a:pt x="1702" y="21600"/>
                        </a:lnTo>
                        <a:lnTo>
                          <a:pt x="1444" y="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</p:grpSp>
          <p:sp>
            <p:nvSpPr>
              <p:cNvPr id="26" name="Arc 81">
                <a:extLst>
                  <a:ext uri="{FF2B5EF4-FFF2-40B4-BE49-F238E27FC236}">
                    <a16:creationId xmlns:a16="http://schemas.microsoft.com/office/drawing/2014/main" id="{381E7C1E-3778-4CDD-9C24-F8CAB0195B62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30461" y="2121021"/>
                <a:ext cx="2444074" cy="443477"/>
              </a:xfrm>
              <a:custGeom>
                <a:avLst/>
                <a:gdLst>
                  <a:gd name="T0" fmla="*/ 0 w 43200"/>
                  <a:gd name="T1" fmla="*/ 0 h 42104"/>
                  <a:gd name="T2" fmla="*/ 0 w 43200"/>
                  <a:gd name="T3" fmla="*/ 0 h 42104"/>
                  <a:gd name="T4" fmla="*/ 0 w 43200"/>
                  <a:gd name="T5" fmla="*/ 0 h 421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2104" fill="none" extrusionOk="0">
                    <a:moveTo>
                      <a:pt x="28392" y="-1"/>
                    </a:moveTo>
                    <a:cubicBezTo>
                      <a:pt x="37231" y="2927"/>
                      <a:pt x="43200" y="11191"/>
                      <a:pt x="43200" y="20504"/>
                    </a:cubicBezTo>
                    <a:cubicBezTo>
                      <a:pt x="43200" y="32433"/>
                      <a:pt x="33529" y="42104"/>
                      <a:pt x="21600" y="42104"/>
                    </a:cubicBezTo>
                    <a:cubicBezTo>
                      <a:pt x="9670" y="42104"/>
                      <a:pt x="0" y="32433"/>
                      <a:pt x="0" y="20504"/>
                    </a:cubicBezTo>
                    <a:cubicBezTo>
                      <a:pt x="-1" y="12366"/>
                      <a:pt x="4573" y="4919"/>
                      <a:pt x="11831" y="1238"/>
                    </a:cubicBezTo>
                  </a:path>
                  <a:path w="43200" h="42104" stroke="0" extrusionOk="0">
                    <a:moveTo>
                      <a:pt x="28392" y="-1"/>
                    </a:moveTo>
                    <a:cubicBezTo>
                      <a:pt x="37231" y="2927"/>
                      <a:pt x="43200" y="11191"/>
                      <a:pt x="43200" y="20504"/>
                    </a:cubicBezTo>
                    <a:cubicBezTo>
                      <a:pt x="43200" y="32433"/>
                      <a:pt x="33529" y="42104"/>
                      <a:pt x="21600" y="42104"/>
                    </a:cubicBezTo>
                    <a:cubicBezTo>
                      <a:pt x="9670" y="42104"/>
                      <a:pt x="0" y="32433"/>
                      <a:pt x="0" y="20504"/>
                    </a:cubicBezTo>
                    <a:cubicBezTo>
                      <a:pt x="-1" y="12366"/>
                      <a:pt x="4573" y="4919"/>
                      <a:pt x="11831" y="1238"/>
                    </a:cubicBezTo>
                    <a:lnTo>
                      <a:pt x="21600" y="20504"/>
                    </a:lnTo>
                    <a:lnTo>
                      <a:pt x="28392" y="-1"/>
                    </a:lnTo>
                    <a:close/>
                  </a:path>
                </a:pathLst>
              </a:cu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7" name="Rectangle 82">
                <a:extLst>
                  <a:ext uri="{FF2B5EF4-FFF2-40B4-BE49-F238E27FC236}">
                    <a16:creationId xmlns:a16="http://schemas.microsoft.com/office/drawing/2014/main" id="{9A161047-19E7-445B-A29A-D2C28ADC03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7076" y="1358860"/>
                <a:ext cx="34596" cy="87664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eaLnBrk="1" latinLnBrk="0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8" name="Rectangle 83">
                <a:extLst>
                  <a:ext uri="{FF2B5EF4-FFF2-40B4-BE49-F238E27FC236}">
                    <a16:creationId xmlns:a16="http://schemas.microsoft.com/office/drawing/2014/main" id="{94C20EEC-F541-43FD-9068-35504A9668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5897" y="1416615"/>
                <a:ext cx="33480" cy="87664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eaLnBrk="1" latinLnBrk="0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9" name="Line 84">
                <a:extLst>
                  <a:ext uri="{FF2B5EF4-FFF2-40B4-BE49-F238E27FC236}">
                    <a16:creationId xmlns:a16="http://schemas.microsoft.com/office/drawing/2014/main" id="{5C8ECA76-D2E0-4CB9-B4FB-45FD6F135F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5808" y="2465489"/>
                <a:ext cx="104905" cy="20627"/>
              </a:xfrm>
              <a:prstGeom prst="line">
                <a:avLst/>
              </a:prstGeom>
              <a:noFill/>
              <a:ln w="508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" name="Line 85">
                <a:extLst>
                  <a:ext uri="{FF2B5EF4-FFF2-40B4-BE49-F238E27FC236}">
                    <a16:creationId xmlns:a16="http://schemas.microsoft.com/office/drawing/2014/main" id="{99D7BF21-73AB-4E2E-9F27-9B3852A8AC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601112" y="2194246"/>
                <a:ext cx="64729" cy="20627"/>
              </a:xfrm>
              <a:prstGeom prst="line">
                <a:avLst/>
              </a:prstGeom>
              <a:noFill/>
              <a:ln w="508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Object 88">
                    <a:extLst>
                      <a:ext uri="{FF2B5EF4-FFF2-40B4-BE49-F238E27FC236}">
                        <a16:creationId xmlns:a16="http://schemas.microsoft.com/office/drawing/2014/main" id="{CE627ABD-C79F-4F7A-9AB7-479D2C3A5D30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-24855" y="1715224"/>
                    <a:ext cx="557837" cy="49968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>
                    <a:no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GB" sz="1400" i="1" baseline="-2500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oMath>
                      </m:oMathPara>
                    </a14:m>
                    <a:endParaRPr lang="en-GB" sz="1400" baseline="-25000" dirty="0"/>
                  </a:p>
                </p:txBody>
              </p:sp>
            </mc:Choice>
            <mc:Fallback xmlns="">
              <p:sp>
                <p:nvSpPr>
                  <p:cNvPr id="33" name="Object 88">
                    <a:extLst>
                      <a:ext uri="{FF2B5EF4-FFF2-40B4-BE49-F238E27FC236}">
                        <a16:creationId xmlns:a16="http://schemas.microsoft.com/office/drawing/2014/main" id="{CE627ABD-C79F-4F7A-9AB7-479D2C3A5D3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-24855" y="1715224"/>
                    <a:ext cx="557837" cy="499685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r="-5660" b="-22222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" name="Arc 134">
                <a:extLst>
                  <a:ext uri="{FF2B5EF4-FFF2-40B4-BE49-F238E27FC236}">
                    <a16:creationId xmlns:a16="http://schemas.microsoft.com/office/drawing/2014/main" id="{3EB6D0BA-E9EC-4D78-9BDD-74CF0EEAB742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30653" flipH="1">
                <a:off x="487378" y="2118902"/>
                <a:ext cx="2340285" cy="369332"/>
              </a:xfrm>
              <a:custGeom>
                <a:avLst/>
                <a:gdLst>
                  <a:gd name="T0" fmla="*/ 2147483647 w 43200"/>
                  <a:gd name="T1" fmla="*/ 0 h 41948"/>
                  <a:gd name="T2" fmla="*/ 2147483647 w 43200"/>
                  <a:gd name="T3" fmla="*/ 2147483647 h 41948"/>
                  <a:gd name="T4" fmla="*/ 2147483647 w 43200"/>
                  <a:gd name="T5" fmla="*/ 2147483647 h 4194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948" fill="none" extrusionOk="0">
                    <a:moveTo>
                      <a:pt x="28846" y="-1"/>
                    </a:moveTo>
                    <a:cubicBezTo>
                      <a:pt x="37452" y="3064"/>
                      <a:pt x="43200" y="11212"/>
                      <a:pt x="43200" y="20348"/>
                    </a:cubicBezTo>
                    <a:cubicBezTo>
                      <a:pt x="43200" y="32277"/>
                      <a:pt x="33529" y="41948"/>
                      <a:pt x="21600" y="41948"/>
                    </a:cubicBezTo>
                    <a:cubicBezTo>
                      <a:pt x="9670" y="41948"/>
                      <a:pt x="0" y="32277"/>
                      <a:pt x="0" y="20348"/>
                    </a:cubicBezTo>
                    <a:cubicBezTo>
                      <a:pt x="-1" y="12317"/>
                      <a:pt x="4455" y="4949"/>
                      <a:pt x="11566" y="1219"/>
                    </a:cubicBezTo>
                  </a:path>
                  <a:path w="43200" h="41948" stroke="0" extrusionOk="0">
                    <a:moveTo>
                      <a:pt x="28846" y="-1"/>
                    </a:moveTo>
                    <a:cubicBezTo>
                      <a:pt x="37452" y="3064"/>
                      <a:pt x="43200" y="11212"/>
                      <a:pt x="43200" y="20348"/>
                    </a:cubicBezTo>
                    <a:cubicBezTo>
                      <a:pt x="43200" y="32277"/>
                      <a:pt x="33529" y="41948"/>
                      <a:pt x="21600" y="41948"/>
                    </a:cubicBezTo>
                    <a:cubicBezTo>
                      <a:pt x="9670" y="41948"/>
                      <a:pt x="0" y="32277"/>
                      <a:pt x="0" y="20348"/>
                    </a:cubicBezTo>
                    <a:cubicBezTo>
                      <a:pt x="-1" y="12317"/>
                      <a:pt x="4455" y="4949"/>
                      <a:pt x="11566" y="1219"/>
                    </a:cubicBezTo>
                    <a:lnTo>
                      <a:pt x="21600" y="20348"/>
                    </a:lnTo>
                    <a:lnTo>
                      <a:pt x="28846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2" name="Arc 135">
                <a:extLst>
                  <a:ext uri="{FF2B5EF4-FFF2-40B4-BE49-F238E27FC236}">
                    <a16:creationId xmlns:a16="http://schemas.microsoft.com/office/drawing/2014/main" id="{F557807A-AEA5-406D-9F49-43A965B63256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71404" flipH="1">
                <a:off x="538715" y="2075070"/>
                <a:ext cx="2233148" cy="369332"/>
              </a:xfrm>
              <a:custGeom>
                <a:avLst/>
                <a:gdLst>
                  <a:gd name="T0" fmla="*/ 2147483647 w 43200"/>
                  <a:gd name="T1" fmla="*/ 0 h 41961"/>
                  <a:gd name="T2" fmla="*/ 2147483647 w 43200"/>
                  <a:gd name="T3" fmla="*/ 2147483647 h 41961"/>
                  <a:gd name="T4" fmla="*/ 2147483647 w 43200"/>
                  <a:gd name="T5" fmla="*/ 2147483647 h 4196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961" fill="none" extrusionOk="0">
                    <a:moveTo>
                      <a:pt x="28810" y="0"/>
                    </a:moveTo>
                    <a:cubicBezTo>
                      <a:pt x="37435" y="3054"/>
                      <a:pt x="43200" y="11211"/>
                      <a:pt x="43200" y="20361"/>
                    </a:cubicBezTo>
                    <a:cubicBezTo>
                      <a:pt x="43200" y="32290"/>
                      <a:pt x="33529" y="41961"/>
                      <a:pt x="21600" y="41961"/>
                    </a:cubicBezTo>
                    <a:cubicBezTo>
                      <a:pt x="9670" y="41961"/>
                      <a:pt x="0" y="32290"/>
                      <a:pt x="0" y="20361"/>
                    </a:cubicBezTo>
                    <a:cubicBezTo>
                      <a:pt x="-1" y="12690"/>
                      <a:pt x="4068" y="5595"/>
                      <a:pt x="10687" y="1719"/>
                    </a:cubicBezTo>
                  </a:path>
                  <a:path w="43200" h="41961" stroke="0" extrusionOk="0">
                    <a:moveTo>
                      <a:pt x="28810" y="0"/>
                    </a:moveTo>
                    <a:cubicBezTo>
                      <a:pt x="37435" y="3054"/>
                      <a:pt x="43200" y="11211"/>
                      <a:pt x="43200" y="20361"/>
                    </a:cubicBezTo>
                    <a:cubicBezTo>
                      <a:pt x="43200" y="32290"/>
                      <a:pt x="33529" y="41961"/>
                      <a:pt x="21600" y="41961"/>
                    </a:cubicBezTo>
                    <a:cubicBezTo>
                      <a:pt x="9670" y="41961"/>
                      <a:pt x="0" y="32290"/>
                      <a:pt x="0" y="20361"/>
                    </a:cubicBezTo>
                    <a:cubicBezTo>
                      <a:pt x="-1" y="12690"/>
                      <a:pt x="4068" y="5595"/>
                      <a:pt x="10687" y="1719"/>
                    </a:cubicBezTo>
                    <a:lnTo>
                      <a:pt x="21600" y="20361"/>
                    </a:lnTo>
                    <a:lnTo>
                      <a:pt x="28810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3" name="Arc 136">
                <a:extLst>
                  <a:ext uri="{FF2B5EF4-FFF2-40B4-BE49-F238E27FC236}">
                    <a16:creationId xmlns:a16="http://schemas.microsoft.com/office/drawing/2014/main" id="{A8D62070-B5B2-4D96-9E98-529918FB6A5E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64115" flipH="1">
                <a:off x="630228" y="2007573"/>
                <a:ext cx="2035613" cy="366127"/>
              </a:xfrm>
              <a:custGeom>
                <a:avLst/>
                <a:gdLst>
                  <a:gd name="T0" fmla="*/ 2147483647 w 43200"/>
                  <a:gd name="T1" fmla="*/ 0 h 41702"/>
                  <a:gd name="T2" fmla="*/ 2147483647 w 43200"/>
                  <a:gd name="T3" fmla="*/ 2147483647 h 41702"/>
                  <a:gd name="T4" fmla="*/ 2147483647 w 43200"/>
                  <a:gd name="T5" fmla="*/ 2147483647 h 4170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702" fill="none" extrusionOk="0">
                    <a:moveTo>
                      <a:pt x="29504" y="0"/>
                    </a:moveTo>
                    <a:cubicBezTo>
                      <a:pt x="37767" y="3249"/>
                      <a:pt x="43200" y="11223"/>
                      <a:pt x="43200" y="20102"/>
                    </a:cubicBezTo>
                    <a:cubicBezTo>
                      <a:pt x="43200" y="32031"/>
                      <a:pt x="33529" y="41702"/>
                      <a:pt x="21600" y="41702"/>
                    </a:cubicBezTo>
                    <a:cubicBezTo>
                      <a:pt x="9670" y="41702"/>
                      <a:pt x="0" y="32031"/>
                      <a:pt x="0" y="20102"/>
                    </a:cubicBezTo>
                    <a:cubicBezTo>
                      <a:pt x="-1" y="12997"/>
                      <a:pt x="3493" y="6347"/>
                      <a:pt x="9343" y="2315"/>
                    </a:cubicBezTo>
                  </a:path>
                  <a:path w="43200" h="41702" stroke="0" extrusionOk="0">
                    <a:moveTo>
                      <a:pt x="29504" y="0"/>
                    </a:moveTo>
                    <a:cubicBezTo>
                      <a:pt x="37767" y="3249"/>
                      <a:pt x="43200" y="11223"/>
                      <a:pt x="43200" y="20102"/>
                    </a:cubicBezTo>
                    <a:cubicBezTo>
                      <a:pt x="43200" y="32031"/>
                      <a:pt x="33529" y="41702"/>
                      <a:pt x="21600" y="41702"/>
                    </a:cubicBezTo>
                    <a:cubicBezTo>
                      <a:pt x="9670" y="41702"/>
                      <a:pt x="0" y="32031"/>
                      <a:pt x="0" y="20102"/>
                    </a:cubicBezTo>
                    <a:cubicBezTo>
                      <a:pt x="-1" y="12997"/>
                      <a:pt x="3493" y="6347"/>
                      <a:pt x="9343" y="2315"/>
                    </a:cubicBezTo>
                    <a:lnTo>
                      <a:pt x="21600" y="20102"/>
                    </a:lnTo>
                    <a:lnTo>
                      <a:pt x="29504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4" name="Arc 137">
                <a:extLst>
                  <a:ext uri="{FF2B5EF4-FFF2-40B4-BE49-F238E27FC236}">
                    <a16:creationId xmlns:a16="http://schemas.microsoft.com/office/drawing/2014/main" id="{95AD167C-0DD2-49E9-8E1C-082A7C802F80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54243" flipH="1">
                <a:off x="788702" y="1930683"/>
                <a:ext cx="1747681" cy="369332"/>
              </a:xfrm>
              <a:custGeom>
                <a:avLst/>
                <a:gdLst>
                  <a:gd name="T0" fmla="*/ 2147483647 w 43200"/>
                  <a:gd name="T1" fmla="*/ 0 h 40825"/>
                  <a:gd name="T2" fmla="*/ 2147483647 w 43200"/>
                  <a:gd name="T3" fmla="*/ 2147483647 h 40825"/>
                  <a:gd name="T4" fmla="*/ 2147483647 w 43200"/>
                  <a:gd name="T5" fmla="*/ 2147483647 h 4082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0825" fill="none" extrusionOk="0">
                    <a:moveTo>
                      <a:pt x="31446" y="-1"/>
                    </a:moveTo>
                    <a:cubicBezTo>
                      <a:pt x="38661" y="3694"/>
                      <a:pt x="43200" y="11118"/>
                      <a:pt x="43200" y="19225"/>
                    </a:cubicBezTo>
                    <a:cubicBezTo>
                      <a:pt x="43200" y="31154"/>
                      <a:pt x="33529" y="40825"/>
                      <a:pt x="21600" y="40825"/>
                    </a:cubicBezTo>
                    <a:cubicBezTo>
                      <a:pt x="9670" y="40825"/>
                      <a:pt x="0" y="31154"/>
                      <a:pt x="0" y="19225"/>
                    </a:cubicBezTo>
                    <a:cubicBezTo>
                      <a:pt x="-1" y="12979"/>
                      <a:pt x="2703" y="7040"/>
                      <a:pt x="7412" y="2938"/>
                    </a:cubicBezTo>
                  </a:path>
                  <a:path w="43200" h="40825" stroke="0" extrusionOk="0">
                    <a:moveTo>
                      <a:pt x="31446" y="-1"/>
                    </a:moveTo>
                    <a:cubicBezTo>
                      <a:pt x="38661" y="3694"/>
                      <a:pt x="43200" y="11118"/>
                      <a:pt x="43200" y="19225"/>
                    </a:cubicBezTo>
                    <a:cubicBezTo>
                      <a:pt x="43200" y="31154"/>
                      <a:pt x="33529" y="40825"/>
                      <a:pt x="21600" y="40825"/>
                    </a:cubicBezTo>
                    <a:cubicBezTo>
                      <a:pt x="9670" y="40825"/>
                      <a:pt x="0" y="31154"/>
                      <a:pt x="0" y="19225"/>
                    </a:cubicBezTo>
                    <a:cubicBezTo>
                      <a:pt x="-1" y="12979"/>
                      <a:pt x="2703" y="7040"/>
                      <a:pt x="7412" y="2938"/>
                    </a:cubicBezTo>
                    <a:lnTo>
                      <a:pt x="21600" y="19225"/>
                    </a:lnTo>
                    <a:lnTo>
                      <a:pt x="31446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5" name="Arc 138">
                <a:extLst>
                  <a:ext uri="{FF2B5EF4-FFF2-40B4-BE49-F238E27FC236}">
                    <a16:creationId xmlns:a16="http://schemas.microsoft.com/office/drawing/2014/main" id="{4B95C191-4BDA-4BD7-8A62-1FF8CCDAC89F}"/>
                  </a:ext>
                </a:extLst>
              </p:cNvPr>
              <p:cNvSpPr>
                <a:spLocks/>
              </p:cNvSpPr>
              <p:nvPr/>
            </p:nvSpPr>
            <p:spPr bwMode="auto">
              <a:xfrm rot="21199157" flipH="1">
                <a:off x="1009673" y="1835800"/>
                <a:ext cx="1379395" cy="369332"/>
              </a:xfrm>
              <a:custGeom>
                <a:avLst/>
                <a:gdLst>
                  <a:gd name="T0" fmla="*/ 2147483647 w 43200"/>
                  <a:gd name="T1" fmla="*/ 0 h 38743"/>
                  <a:gd name="T2" fmla="*/ 2147483647 w 43200"/>
                  <a:gd name="T3" fmla="*/ 2147483647 h 38743"/>
                  <a:gd name="T4" fmla="*/ 2147483647 w 43200"/>
                  <a:gd name="T5" fmla="*/ 2147483647 h 3874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38743" fill="none" extrusionOk="0">
                    <a:moveTo>
                      <a:pt x="34740" y="0"/>
                    </a:moveTo>
                    <a:cubicBezTo>
                      <a:pt x="40073" y="4087"/>
                      <a:pt x="43200" y="10424"/>
                      <a:pt x="43200" y="17143"/>
                    </a:cubicBezTo>
                    <a:cubicBezTo>
                      <a:pt x="43200" y="29072"/>
                      <a:pt x="33529" y="38743"/>
                      <a:pt x="21600" y="38743"/>
                    </a:cubicBezTo>
                    <a:cubicBezTo>
                      <a:pt x="9670" y="38743"/>
                      <a:pt x="0" y="29072"/>
                      <a:pt x="0" y="17143"/>
                    </a:cubicBezTo>
                    <a:cubicBezTo>
                      <a:pt x="-1" y="12483"/>
                      <a:pt x="1506" y="7949"/>
                      <a:pt x="4295" y="4216"/>
                    </a:cubicBezTo>
                  </a:path>
                  <a:path w="43200" h="38743" stroke="0" extrusionOk="0">
                    <a:moveTo>
                      <a:pt x="34740" y="0"/>
                    </a:moveTo>
                    <a:cubicBezTo>
                      <a:pt x="40073" y="4087"/>
                      <a:pt x="43200" y="10424"/>
                      <a:pt x="43200" y="17143"/>
                    </a:cubicBezTo>
                    <a:cubicBezTo>
                      <a:pt x="43200" y="29072"/>
                      <a:pt x="33529" y="38743"/>
                      <a:pt x="21600" y="38743"/>
                    </a:cubicBezTo>
                    <a:cubicBezTo>
                      <a:pt x="9670" y="38743"/>
                      <a:pt x="0" y="29072"/>
                      <a:pt x="0" y="17143"/>
                    </a:cubicBezTo>
                    <a:cubicBezTo>
                      <a:pt x="-1" y="12483"/>
                      <a:pt x="1506" y="7949"/>
                      <a:pt x="4295" y="4216"/>
                    </a:cubicBezTo>
                    <a:lnTo>
                      <a:pt x="21600" y="17143"/>
                    </a:lnTo>
                    <a:lnTo>
                      <a:pt x="34740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6" name="Arc 139">
                <a:extLst>
                  <a:ext uri="{FF2B5EF4-FFF2-40B4-BE49-F238E27FC236}">
                    <a16:creationId xmlns:a16="http://schemas.microsoft.com/office/drawing/2014/main" id="{A04C0128-4F0F-4400-B13D-D82A8ACC21B9}"/>
                  </a:ext>
                </a:extLst>
              </p:cNvPr>
              <p:cNvSpPr>
                <a:spLocks/>
              </p:cNvSpPr>
              <p:nvPr/>
            </p:nvSpPr>
            <p:spPr bwMode="auto">
              <a:xfrm rot="21199157" flipH="1">
                <a:off x="1186004" y="1678004"/>
                <a:ext cx="1107088" cy="369332"/>
              </a:xfrm>
              <a:custGeom>
                <a:avLst/>
                <a:gdLst>
                  <a:gd name="T0" fmla="*/ 2147483647 w 43200"/>
                  <a:gd name="T1" fmla="*/ 0 h 32573"/>
                  <a:gd name="T2" fmla="*/ 2147483647 w 43200"/>
                  <a:gd name="T3" fmla="*/ 2147483647 h 32573"/>
                  <a:gd name="T4" fmla="*/ 2147483647 w 43200"/>
                  <a:gd name="T5" fmla="*/ 2147483647 h 3257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32573" fill="none" extrusionOk="0">
                    <a:moveTo>
                      <a:pt x="40205" y="-1"/>
                    </a:moveTo>
                    <a:cubicBezTo>
                      <a:pt x="42165" y="3324"/>
                      <a:pt x="43200" y="7113"/>
                      <a:pt x="43200" y="10973"/>
                    </a:cubicBezTo>
                    <a:cubicBezTo>
                      <a:pt x="43200" y="22902"/>
                      <a:pt x="33529" y="32573"/>
                      <a:pt x="21600" y="32573"/>
                    </a:cubicBezTo>
                    <a:cubicBezTo>
                      <a:pt x="9670" y="32573"/>
                      <a:pt x="0" y="22902"/>
                      <a:pt x="0" y="10973"/>
                    </a:cubicBezTo>
                    <a:cubicBezTo>
                      <a:pt x="-1" y="9763"/>
                      <a:pt x="101" y="8556"/>
                      <a:pt x="303" y="7363"/>
                    </a:cubicBezTo>
                  </a:path>
                  <a:path w="43200" h="32573" stroke="0" extrusionOk="0">
                    <a:moveTo>
                      <a:pt x="40205" y="-1"/>
                    </a:moveTo>
                    <a:cubicBezTo>
                      <a:pt x="42165" y="3324"/>
                      <a:pt x="43200" y="7113"/>
                      <a:pt x="43200" y="10973"/>
                    </a:cubicBezTo>
                    <a:cubicBezTo>
                      <a:pt x="43200" y="22902"/>
                      <a:pt x="33529" y="32573"/>
                      <a:pt x="21600" y="32573"/>
                    </a:cubicBezTo>
                    <a:cubicBezTo>
                      <a:pt x="9670" y="32573"/>
                      <a:pt x="0" y="22902"/>
                      <a:pt x="0" y="10973"/>
                    </a:cubicBezTo>
                    <a:cubicBezTo>
                      <a:pt x="-1" y="9763"/>
                      <a:pt x="101" y="8556"/>
                      <a:pt x="303" y="7363"/>
                    </a:cubicBezTo>
                    <a:lnTo>
                      <a:pt x="21600" y="10973"/>
                    </a:lnTo>
                    <a:lnTo>
                      <a:pt x="40205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ct 52">
                <a:extLst>
                  <a:ext uri="{FF2B5EF4-FFF2-40B4-BE49-F238E27FC236}">
                    <a16:creationId xmlns:a16="http://schemas.microsoft.com/office/drawing/2014/main" id="{FA91FFB0-2649-772B-CDE2-0F48611FF221}"/>
                  </a:ext>
                </a:extLst>
              </p:cNvPr>
              <p:cNvSpPr txBox="1"/>
              <p:nvPr/>
            </p:nvSpPr>
            <p:spPr bwMode="auto">
              <a:xfrm>
                <a:off x="56711" y="2730261"/>
                <a:ext cx="2077332" cy="5040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𝐶𝑆</m:t>
                              </m:r>
                            </m:sub>
                          </m:sSub>
                        </m:num>
                        <m:den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r>
                        <a:rPr lang="en-GB" sz="1400" i="1" baseline="-25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𝑙𝑜𝑜𝑝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𝑅𝐸</m:t>
                      </m:r>
                      <m:r>
                        <a:rPr lang="en-GB" sz="1400" i="1" baseline="-250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4" name="Object 52">
                <a:extLst>
                  <a:ext uri="{FF2B5EF4-FFF2-40B4-BE49-F238E27FC236}">
                    <a16:creationId xmlns:a16="http://schemas.microsoft.com/office/drawing/2014/main" id="{FA91FFB0-2649-772B-CDE2-0F48611FF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711" y="2730261"/>
                <a:ext cx="2077332" cy="504023"/>
              </a:xfrm>
              <a:prstGeom prst="rect">
                <a:avLst/>
              </a:prstGeom>
              <a:blipFill>
                <a:blip r:embed="rId4"/>
                <a:stretch>
                  <a:fillRect b="-12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30E7A33F-4C5C-4CEF-BF53-343DF323054A}"/>
              </a:ext>
            </a:extLst>
          </p:cNvPr>
          <p:cNvSpPr/>
          <p:nvPr/>
        </p:nvSpPr>
        <p:spPr>
          <a:xfrm>
            <a:off x="6058054" y="1675261"/>
            <a:ext cx="58381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400" dirty="0">
                <a:latin typeface="Arial" charset="0"/>
                <a:cs typeface="Arial" charset="0"/>
              </a:rPr>
              <a:t>Electrons and neutrals exist together in the burn-through phase</a:t>
            </a:r>
            <a:endParaRPr lang="en-US" sz="1400" dirty="0">
              <a:latin typeface="Arial" charset="0"/>
              <a:cs typeface="Arial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400" dirty="0">
                <a:latin typeface="Arial" charset="0"/>
                <a:cs typeface="Arial" charset="0"/>
              </a:rPr>
              <a:t>Ohmic heating VS Energy loss from radiation and charge exchange</a:t>
            </a: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B11B555F-E62A-6160-4B28-27BADD9D8B55}"/>
              </a:ext>
            </a:extLst>
          </p:cNvPr>
          <p:cNvGrpSpPr/>
          <p:nvPr/>
        </p:nvGrpSpPr>
        <p:grpSpPr>
          <a:xfrm>
            <a:off x="6303986" y="2220041"/>
            <a:ext cx="5112453" cy="3350874"/>
            <a:chOff x="5924613" y="2303651"/>
            <a:chExt cx="5112453" cy="3350874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E4F6A156-5E68-B0DD-C621-31728D56561A}"/>
                </a:ext>
              </a:extLst>
            </p:cNvPr>
            <p:cNvSpPr txBox="1"/>
            <p:nvPr/>
          </p:nvSpPr>
          <p:spPr>
            <a:xfrm>
              <a:off x="7800589" y="5240249"/>
              <a:ext cx="90140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GB" sz="2000" b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GB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[eV]</a:t>
              </a:r>
            </a:p>
          </p:txBody>
        </p: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5F6D03F9-D95E-4315-DB69-ADC71FEC54F1}"/>
                </a:ext>
              </a:extLst>
            </p:cNvPr>
            <p:cNvGrpSpPr/>
            <p:nvPr/>
          </p:nvGrpSpPr>
          <p:grpSpPr>
            <a:xfrm>
              <a:off x="5924613" y="2303651"/>
              <a:ext cx="5112453" cy="3350874"/>
              <a:chOff x="5490532" y="2035064"/>
              <a:chExt cx="6808688" cy="4256072"/>
            </a:xfrm>
          </p:grpSpPr>
          <p:grpSp>
            <p:nvGrpSpPr>
              <p:cNvPr id="78" name="Group 8">
                <a:extLst>
                  <a:ext uri="{FF2B5EF4-FFF2-40B4-BE49-F238E27FC236}">
                    <a16:creationId xmlns:a16="http://schemas.microsoft.com/office/drawing/2014/main" id="{1A387EAE-8C55-D290-9F26-34858C6299C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845416" y="2887863"/>
                <a:ext cx="3406461" cy="2880369"/>
                <a:chOff x="1041991" y="1628799"/>
                <a:chExt cx="3385993" cy="2880321"/>
              </a:xfrm>
            </p:grpSpPr>
            <p:sp>
              <p:nvSpPr>
                <p:cNvPr id="79" name="Rectangle 4">
                  <a:extLst>
                    <a:ext uri="{FF2B5EF4-FFF2-40B4-BE49-F238E27FC236}">
                      <a16:creationId xmlns:a16="http://schemas.microsoft.com/office/drawing/2014/main" id="{F6AA3801-F078-DD1A-436E-54BE94383E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43608" y="1628800"/>
                  <a:ext cx="3384376" cy="2880320"/>
                </a:xfrm>
                <a:prstGeom prst="rect">
                  <a:avLst/>
                </a:prstGeom>
                <a:noFill/>
                <a:ln w="12700" algn="ctr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latinLnBrk="0">
                    <a:buFont typeface="Wingdings" panose="05000000000000000000" pitchFamily="2" charset="2"/>
                    <a:buNone/>
                  </a:pPr>
                  <a:endParaRPr lang="en-US" altLang="en-US" sz="32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0" name="Freeform 5">
                  <a:extLst>
                    <a:ext uri="{FF2B5EF4-FFF2-40B4-BE49-F238E27FC236}">
                      <a16:creationId xmlns:a16="http://schemas.microsoft.com/office/drawing/2014/main" id="{D0261913-87B5-060E-1DFA-70039854D7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8602" y="2797264"/>
                  <a:ext cx="2105246" cy="1711856"/>
                </a:xfrm>
                <a:custGeom>
                  <a:avLst/>
                  <a:gdLst>
                    <a:gd name="T0" fmla="*/ 0 w 2105246"/>
                    <a:gd name="T1" fmla="*/ 1711856 h 1711856"/>
                    <a:gd name="T2" fmla="*/ 1031358 w 2105246"/>
                    <a:gd name="T3" fmla="*/ 14 h 1711856"/>
                    <a:gd name="T4" fmla="*/ 2105246 w 2105246"/>
                    <a:gd name="T5" fmla="*/ 1679959 h 171185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05246" h="1711856">
                      <a:moveTo>
                        <a:pt x="0" y="1711856"/>
                      </a:moveTo>
                      <a:cubicBezTo>
                        <a:pt x="340242" y="858593"/>
                        <a:pt x="680484" y="5330"/>
                        <a:pt x="1031358" y="14"/>
                      </a:cubicBezTo>
                      <a:cubicBezTo>
                        <a:pt x="1382232" y="-5302"/>
                        <a:pt x="1970567" y="1474396"/>
                        <a:pt x="2105246" y="1679959"/>
                      </a:cubicBezTo>
                    </a:path>
                  </a:pathLst>
                </a:cu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1" name="Freeform 6">
                  <a:extLst>
                    <a:ext uri="{FF2B5EF4-FFF2-40B4-BE49-F238E27FC236}">
                      <a16:creationId xmlns:a16="http://schemas.microsoft.com/office/drawing/2014/main" id="{77BDC60A-2035-FAEE-7099-A36DE50D1790}"/>
                    </a:ext>
                  </a:extLst>
                </p:cNvPr>
                <p:cNvSpPr/>
                <p:nvPr/>
              </p:nvSpPr>
              <p:spPr bwMode="auto">
                <a:xfrm>
                  <a:off x="1041595" y="1628076"/>
                  <a:ext cx="3381572" cy="2881264"/>
                </a:xfrm>
                <a:custGeom>
                  <a:avLst/>
                  <a:gdLst>
                    <a:gd name="connsiteX0" fmla="*/ 0 w 3381153"/>
                    <a:gd name="connsiteY0" fmla="*/ 2994228 h 3013064"/>
                    <a:gd name="connsiteX1" fmla="*/ 457200 w 3381153"/>
                    <a:gd name="connsiteY1" fmla="*/ 2632721 h 3013064"/>
                    <a:gd name="connsiteX2" fmla="*/ 1392865 w 3381153"/>
                    <a:gd name="connsiteY2" fmla="*/ 410516 h 3013064"/>
                    <a:gd name="connsiteX3" fmla="*/ 3381153 w 3381153"/>
                    <a:gd name="connsiteY3" fmla="*/ 6479 h 3013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81153" h="3013064">
                      <a:moveTo>
                        <a:pt x="0" y="2994228"/>
                      </a:moveTo>
                      <a:cubicBezTo>
                        <a:pt x="112528" y="3028783"/>
                        <a:pt x="225056" y="3063339"/>
                        <a:pt x="457200" y="2632721"/>
                      </a:cubicBezTo>
                      <a:cubicBezTo>
                        <a:pt x="689344" y="2202103"/>
                        <a:pt x="905540" y="848223"/>
                        <a:pt x="1392865" y="410516"/>
                      </a:cubicBezTo>
                      <a:cubicBezTo>
                        <a:pt x="1880191" y="-27191"/>
                        <a:pt x="2630672" y="-10356"/>
                        <a:pt x="3381153" y="6479"/>
                      </a:cubicBezTo>
                    </a:path>
                  </a:pathLst>
                </a:custGeom>
                <a:noFill/>
                <a:ln w="38100" cap="flat" cmpd="sng" algn="ctr">
                  <a:solidFill>
                    <a:schemeClr val="tx1">
                      <a:lumMod val="60000"/>
                      <a:lumOff val="4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 eaLnBrk="0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itchFamily="2" charset="2"/>
                    <a:buNone/>
                    <a:defRPr/>
                  </a:pPr>
                  <a:endParaRPr lang="en-GB" sz="3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F15B1FD6-4316-CB74-9C21-A84FD9434760}"/>
                  </a:ext>
                </a:extLst>
              </p:cNvPr>
              <p:cNvSpPr txBox="1"/>
              <p:nvPr/>
            </p:nvSpPr>
            <p:spPr>
              <a:xfrm>
                <a:off x="5490532" y="4024482"/>
                <a:ext cx="1377408" cy="5081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</a:t>
                </a:r>
                <a:r>
                  <a:rPr lang="en-GB" sz="2000" b="1" baseline="-25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rad</a:t>
                </a:r>
                <a:r>
                  <a:rPr lang="en-GB" sz="2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[W]</a:t>
                </a:r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4A218B47-38FA-D406-44FE-85222B359064}"/>
                  </a:ext>
                </a:extLst>
              </p:cNvPr>
              <p:cNvSpPr txBox="1"/>
              <p:nvPr/>
            </p:nvSpPr>
            <p:spPr>
              <a:xfrm>
                <a:off x="5866543" y="2812975"/>
                <a:ext cx="950438" cy="5081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~10</a:t>
                </a:r>
                <a:r>
                  <a:rPr lang="en-GB" sz="2000" b="1" baseline="30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endParaRPr lang="en-GB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BF68E6A3-6E14-C600-255A-101A1D50E76B}"/>
                  </a:ext>
                </a:extLst>
              </p:cNvPr>
              <p:cNvSpPr txBox="1"/>
              <p:nvPr/>
            </p:nvSpPr>
            <p:spPr>
              <a:xfrm>
                <a:off x="6298128" y="5335022"/>
                <a:ext cx="529872" cy="5081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 </a:t>
                </a:r>
                <a:endParaRPr lang="en-GB" sz="2000" b="1" baseline="30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5B058DF9-32FF-ED93-1D24-FE1E7D733387}"/>
                  </a:ext>
                </a:extLst>
              </p:cNvPr>
              <p:cNvSpPr txBox="1"/>
              <p:nvPr/>
            </p:nvSpPr>
            <p:spPr>
              <a:xfrm>
                <a:off x="10272816" y="3986193"/>
                <a:ext cx="2026404" cy="7427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b="1" dirty="0">
                    <a:solidFill>
                      <a:srgbClr val="018C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Degree of </a:t>
                </a:r>
              </a:p>
              <a:p>
                <a:r>
                  <a:rPr lang="en-GB" sz="1600" b="1" dirty="0">
                    <a:solidFill>
                      <a:srgbClr val="018C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Ionization[%] </a:t>
                </a: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88A1CB0F-3938-B284-ADFD-46DD881D682A}"/>
                  </a:ext>
                </a:extLst>
              </p:cNvPr>
              <p:cNvSpPr txBox="1"/>
              <p:nvPr/>
            </p:nvSpPr>
            <p:spPr>
              <a:xfrm>
                <a:off x="10259665" y="2793456"/>
                <a:ext cx="815942" cy="5081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b="1" dirty="0">
                    <a:solidFill>
                      <a:srgbClr val="018C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100</a:t>
                </a:r>
                <a:endParaRPr lang="en-GB" sz="2000" b="1" baseline="30000" dirty="0">
                  <a:solidFill>
                    <a:srgbClr val="018C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35A6C89E-8527-3EEE-4E0B-A717448F0CEE}"/>
                  </a:ext>
                </a:extLst>
              </p:cNvPr>
              <p:cNvSpPr txBox="1"/>
              <p:nvPr/>
            </p:nvSpPr>
            <p:spPr>
              <a:xfrm>
                <a:off x="6771615" y="5755792"/>
                <a:ext cx="435939" cy="5081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endParaRPr lang="en-GB" sz="2000" b="1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2423BA64-FD73-D442-B0E2-BEDDB4929FE2}"/>
                  </a:ext>
                </a:extLst>
              </p:cNvPr>
              <p:cNvSpPr txBox="1"/>
              <p:nvPr/>
            </p:nvSpPr>
            <p:spPr>
              <a:xfrm>
                <a:off x="9842563" y="5782941"/>
                <a:ext cx="824481" cy="5081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~10</a:t>
                </a:r>
                <a:endParaRPr lang="en-GB" sz="2000" b="1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" name="TextBox 21">
                <a:extLst>
                  <a:ext uri="{FF2B5EF4-FFF2-40B4-BE49-F238E27FC236}">
                    <a16:creationId xmlns:a16="http://schemas.microsoft.com/office/drawing/2014/main" id="{59FC555F-CD26-2346-CD43-B5D667C458F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57907" y="3411015"/>
                <a:ext cx="1724603" cy="7427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eaLnBrk="1" latinLnBrk="0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600" dirty="0"/>
                  <a:t>D radiation barrier</a:t>
                </a:r>
                <a:endParaRPr lang="en-GB" altLang="en-US" sz="1600" dirty="0"/>
              </a:p>
            </p:txBody>
          </p:sp>
          <p:cxnSp>
            <p:nvCxnSpPr>
              <p:cNvPr id="92" name="Straight Arrow Connector 23">
                <a:extLst>
                  <a:ext uri="{FF2B5EF4-FFF2-40B4-BE49-F238E27FC236}">
                    <a16:creationId xmlns:a16="http://schemas.microsoft.com/office/drawing/2014/main" id="{2F7E46F7-D566-D5AB-7BD9-3018DB471FDB}"/>
                  </a:ext>
                </a:extLst>
              </p:cNvPr>
              <p:cNvCxnSpPr>
                <a:cxnSpLocks noChangeShapeType="1"/>
                <a:stCxn id="91" idx="1"/>
              </p:cNvCxnSpPr>
              <p:nvPr/>
            </p:nvCxnSpPr>
            <p:spPr bwMode="auto">
              <a:xfrm flipH="1">
                <a:off x="7939960" y="3782388"/>
                <a:ext cx="417946" cy="273974"/>
              </a:xfrm>
              <a:prstGeom prst="straightConnector1">
                <a:avLst/>
              </a:prstGeom>
              <a:noFill/>
              <a:ln w="25400" algn="ctr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3" name="Object 7">
                    <a:extLst>
                      <a:ext uri="{FF2B5EF4-FFF2-40B4-BE49-F238E27FC236}">
                        <a16:creationId xmlns:a16="http://schemas.microsoft.com/office/drawing/2014/main" id="{B74A64A5-08F5-1E5D-6480-4BA710B2E12D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5565341" y="2035064"/>
                    <a:ext cx="6679251" cy="90130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>
                    <a:norm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m:rPr>
                              <m:nor/>
                            </m:rPr>
                            <a:rPr lang="en-GB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Radiated</m:t>
                          </m:r>
                          <m:r>
                            <m:rPr>
                              <m:nor/>
                            </m:rPr>
                            <a:rPr lang="en-GB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GB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power</m:t>
                          </m:r>
                          <m:r>
                            <m:rPr>
                              <m:nor/>
                            </m:rPr>
                            <a:rPr lang="en-GB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GB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loss</m:t>
                          </m:r>
                          <m:sSub>
                            <m:sSubPr>
                              <m:ctrlP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𝑟𝑎𝑑</m:t>
                              </m:r>
                            </m:sub>
                          </m:sSub>
                          <m: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=&lt;</m:t>
                          </m:r>
                          <m: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sSub>
                            <m:sSubPr>
                              <m:ctrlP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&gt;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𝑟𝑎𝑑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  <m:sup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0+</m:t>
                              </m:r>
                            </m:sup>
                          </m:sSubSup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3" name="Object 7">
                    <a:extLst>
                      <a:ext uri="{FF2B5EF4-FFF2-40B4-BE49-F238E27FC236}">
                        <a16:creationId xmlns:a16="http://schemas.microsoft.com/office/drawing/2014/main" id="{B74A64A5-08F5-1E5D-6480-4BA710B2E12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5565341" y="2035064"/>
                    <a:ext cx="6679251" cy="901306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DCA96AEF-B69D-0C3C-4AA7-69156258F59B}"/>
              </a:ext>
            </a:extLst>
          </p:cNvPr>
          <p:cNvGrpSpPr/>
          <p:nvPr/>
        </p:nvGrpSpPr>
        <p:grpSpPr>
          <a:xfrm>
            <a:off x="6565296" y="5431684"/>
            <a:ext cx="5594350" cy="953241"/>
            <a:chOff x="6200656" y="5511228"/>
            <a:chExt cx="5594350" cy="9532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Object 2">
                  <a:extLst>
                    <a:ext uri="{FF2B5EF4-FFF2-40B4-BE49-F238E27FC236}">
                      <a16:creationId xmlns:a16="http://schemas.microsoft.com/office/drawing/2014/main" id="{26116726-DA2D-C4A2-9B2E-89E2BAEEDF6D}"/>
                    </a:ext>
                  </a:extLst>
                </p:cNvPr>
                <p:cNvSpPr txBox="1"/>
                <p:nvPr/>
              </p:nvSpPr>
              <p:spPr bwMode="auto">
                <a:xfrm>
                  <a:off x="6200656" y="5761207"/>
                  <a:ext cx="5594350" cy="70326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rmAutofit fontScale="77500" lnSpcReduction="20000"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GB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Passing</m:t>
                        </m:r>
                        <m:r>
                          <m:rPr>
                            <m:nor/>
                          </m:rPr>
                          <a:rPr lang="en-GB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the</m:t>
                        </m:r>
                        <m:r>
                          <m:rPr>
                            <m:nor/>
                          </m:rPr>
                          <a:rPr lang="en-GB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radiation</m:t>
                        </m:r>
                        <m:r>
                          <m:rPr>
                            <m:nor/>
                          </m:rPr>
                          <a:rPr lang="en-GB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barrier</m:t>
                        </m:r>
                        <m:r>
                          <m:rPr>
                            <m:nor/>
                          </m:rPr>
                          <a:rPr lang="en-GB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of</m:t>
                        </m:r>
                        <m:r>
                          <m:rPr>
                            <m:nor/>
                          </m:rPr>
                          <a:rPr lang="en-GB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en-GB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and</m:t>
                        </m:r>
                        <m:r>
                          <m:rPr>
                            <m:nor/>
                          </m:rPr>
                          <a:rPr lang="en-GB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impurities</m:t>
                        </m:r>
                        <m:r>
                          <m:rPr>
                            <m:nor/>
                          </m:rPr>
                          <a:rPr lang="en-GB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⇒</m:t>
                        </m:r>
                        <m:sSub>
                          <m:sSubPr>
                            <m:ctrlPr>
                              <a:rPr lang="en-GB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𝑟𝑎𝑑</m:t>
                            </m:r>
                          </m:sub>
                        </m:sSub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↓</m:t>
                        </m:r>
                        <m:r>
                          <a:rPr lang="en-GB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⇒</m:t>
                        </m:r>
                        <m:sSub>
                          <m:sSubPr>
                            <m:ctrlPr>
                              <a:rPr lang="en-GB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en-GB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↑</m:t>
                        </m:r>
                        <m:r>
                          <a:rPr lang="en-GB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GB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Since</m:t>
                        </m:r>
                        <m:r>
                          <m:rPr>
                            <m:nor/>
                          </m:rPr>
                          <a:rPr lang="en-GB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GB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∝</m:t>
                        </m:r>
                        <m:sSubSup>
                          <m:sSubSupPr>
                            <m:ctrlPr>
                              <a:rPr lang="en-GB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  <m:sup>
                            <m:r>
                              <a:rPr lang="en-GB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GB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GB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GB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sup>
                        </m:sSubSup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GB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GB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increases</m:t>
                        </m:r>
                        <m:r>
                          <m:rPr>
                            <m:nor/>
                          </m:rPr>
                          <a:rPr lang="en-GB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with</m:t>
                        </m:r>
                        <m:r>
                          <m:rPr>
                            <m:nor/>
                          </m:rPr>
                          <a:rPr lang="en-GB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GB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GB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with</m:t>
                        </m:r>
                        <m:r>
                          <m:rPr>
                            <m:nor/>
                          </m:rPr>
                          <a:rPr lang="en-GB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en-GB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constant</m:t>
                        </m:r>
                        <m:r>
                          <m:rPr>
                            <m:nor/>
                          </m:rPr>
                          <a:rPr lang="en-GB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m:rPr>
                            <m:nor/>
                          </m:rPr>
                          <a:rPr lang="en-GB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or</m:t>
                        </m:r>
                        <m:r>
                          <m:rPr>
                            <m:nor/>
                          </m:rPr>
                          <a:rPr lang="en-GB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reduced</m:t>
                        </m:r>
                        <m:r>
                          <m:rPr>
                            <m:nor/>
                          </m:rPr>
                          <a:rPr lang="en-GB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  </m:t>
                        </m:r>
                        <m:sSub>
                          <m:sSubPr>
                            <m:ctrlPr>
                              <a:rPr lang="en-GB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GB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𝑙𝑜𝑜𝑝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4" name="Object 2">
                  <a:extLst>
                    <a:ext uri="{FF2B5EF4-FFF2-40B4-BE49-F238E27FC236}">
                      <a16:creationId xmlns:a16="http://schemas.microsoft.com/office/drawing/2014/main" id="{26116726-DA2D-C4A2-9B2E-89E2BAEEDF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200656" y="5761207"/>
                  <a:ext cx="5594350" cy="70326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5" name="Arrow: Curved Right 94">
              <a:extLst>
                <a:ext uri="{FF2B5EF4-FFF2-40B4-BE49-F238E27FC236}">
                  <a16:creationId xmlns:a16="http://schemas.microsoft.com/office/drawing/2014/main" id="{520ED11C-DD39-966A-AA8E-2BC0C99DC825}"/>
                </a:ext>
              </a:extLst>
            </p:cNvPr>
            <p:cNvSpPr/>
            <p:nvPr/>
          </p:nvSpPr>
          <p:spPr>
            <a:xfrm rot="5400000">
              <a:off x="10650512" y="5117287"/>
              <a:ext cx="235711" cy="1023594"/>
            </a:xfrm>
            <a:prstGeom prst="curvedRightArrow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3693EB74-09F3-B3D2-7258-00738E8E3999}"/>
              </a:ext>
            </a:extLst>
          </p:cNvPr>
          <p:cNvSpPr txBox="1"/>
          <p:nvPr/>
        </p:nvSpPr>
        <p:spPr>
          <a:xfrm>
            <a:off x="9904704" y="4778202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018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GB" sz="2000" b="1" baseline="30000" dirty="0">
              <a:solidFill>
                <a:srgbClr val="018C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Arrow: Right 100">
            <a:extLst>
              <a:ext uri="{FF2B5EF4-FFF2-40B4-BE49-F238E27FC236}">
                <a16:creationId xmlns:a16="http://schemas.microsoft.com/office/drawing/2014/main" id="{97749952-F611-9778-7502-E45E64A5BB04}"/>
              </a:ext>
            </a:extLst>
          </p:cNvPr>
          <p:cNvSpPr/>
          <p:nvPr/>
        </p:nvSpPr>
        <p:spPr>
          <a:xfrm>
            <a:off x="2437059" y="1175121"/>
            <a:ext cx="2708168" cy="15873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Arrow: Right 102">
            <a:extLst>
              <a:ext uri="{FF2B5EF4-FFF2-40B4-BE49-F238E27FC236}">
                <a16:creationId xmlns:a16="http://schemas.microsoft.com/office/drawing/2014/main" id="{8EDCE1A0-26BD-7CB7-9D1F-6A2B16679C52}"/>
              </a:ext>
            </a:extLst>
          </p:cNvPr>
          <p:cNvSpPr/>
          <p:nvPr/>
        </p:nvSpPr>
        <p:spPr>
          <a:xfrm>
            <a:off x="6040463" y="1168748"/>
            <a:ext cx="4432517" cy="15873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C511C639-8D74-E465-E13F-B3493A67087D}"/>
              </a:ext>
            </a:extLst>
          </p:cNvPr>
          <p:cNvSpPr txBox="1"/>
          <p:nvPr/>
        </p:nvSpPr>
        <p:spPr>
          <a:xfrm>
            <a:off x="1784069" y="1070354"/>
            <a:ext cx="5613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Gas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275188D9-EC02-A254-4057-37952715AB8A}"/>
              </a:ext>
            </a:extLst>
          </p:cNvPr>
          <p:cNvSpPr txBox="1"/>
          <p:nvPr/>
        </p:nvSpPr>
        <p:spPr>
          <a:xfrm>
            <a:off x="5116771" y="999812"/>
            <a:ext cx="941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A few %</a:t>
            </a:r>
          </a:p>
          <a:p>
            <a:r>
              <a:rPr lang="en-GB" sz="1400" dirty="0"/>
              <a:t>ionisation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0F3DCA7D-B1D5-44A5-E0CE-40E33CA1D69D}"/>
              </a:ext>
            </a:extLst>
          </p:cNvPr>
          <p:cNvSpPr txBox="1"/>
          <p:nvPr/>
        </p:nvSpPr>
        <p:spPr>
          <a:xfrm>
            <a:off x="10472980" y="959938"/>
            <a:ext cx="10486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100%</a:t>
            </a:r>
          </a:p>
          <a:p>
            <a:r>
              <a:rPr lang="en-GB" sz="1600" dirty="0"/>
              <a:t>ionisation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0812D5D5-D846-A95D-563E-DFD2A43B7B99}"/>
              </a:ext>
            </a:extLst>
          </p:cNvPr>
          <p:cNvSpPr txBox="1"/>
          <p:nvPr/>
        </p:nvSpPr>
        <p:spPr>
          <a:xfrm>
            <a:off x="2721015" y="1293042"/>
            <a:ext cx="24522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Townsend breakdown phase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DC81852E-553C-0205-3729-A7FA3015509E}"/>
              </a:ext>
            </a:extLst>
          </p:cNvPr>
          <p:cNvSpPr txBox="1"/>
          <p:nvPr/>
        </p:nvSpPr>
        <p:spPr>
          <a:xfrm>
            <a:off x="7308704" y="1277064"/>
            <a:ext cx="23920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Plasma burn-through phase</a:t>
            </a:r>
          </a:p>
        </p:txBody>
      </p:sp>
      <p:sp>
        <p:nvSpPr>
          <p:cNvPr id="111" name="Footer Placeholder 3">
            <a:extLst>
              <a:ext uri="{FF2B5EF4-FFF2-40B4-BE49-F238E27FC236}">
                <a16:creationId xmlns:a16="http://schemas.microsoft.com/office/drawing/2014/main" id="{AD9CE20F-E472-8757-4FAA-F2B5642A1D12}"/>
              </a:ext>
            </a:extLst>
          </p:cNvPr>
          <p:cNvSpPr txBox="1">
            <a:spLocks/>
          </p:cNvSpPr>
          <p:nvPr/>
        </p:nvSpPr>
        <p:spPr>
          <a:xfrm>
            <a:off x="873614" y="6437732"/>
            <a:ext cx="700882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+mj-lt"/>
              </a:rPr>
              <a:t>Hyun-Tae Kim | 30th IAEA Fusion Energy Conference | </a:t>
            </a:r>
            <a:r>
              <a:rPr lang="en-GB" sz="1100" b="1" dirty="0">
                <a:latin typeface="+mj-lt"/>
              </a:rPr>
              <a:t>13–18 October 2025, Chengdu, China</a:t>
            </a:r>
            <a:r>
              <a:rPr lang="en-US" sz="1100" b="1" dirty="0">
                <a:latin typeface="+mj-lt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F87450-C8E3-5F11-628C-92D28EE69205}"/>
              </a:ext>
            </a:extLst>
          </p:cNvPr>
          <p:cNvSpPr txBox="1"/>
          <p:nvPr/>
        </p:nvSpPr>
        <p:spPr>
          <a:xfrm>
            <a:off x="55362" y="4628070"/>
            <a:ext cx="19961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B. Lloyd PPCF 38 (1996) 1627</a:t>
            </a:r>
          </a:p>
          <a:p>
            <a:endParaRPr lang="en-GB" sz="1200" dirty="0"/>
          </a:p>
          <a:p>
            <a:r>
              <a:rPr lang="en-GB" sz="1200" dirty="0"/>
              <a:t>P. C. de Vries </a:t>
            </a:r>
            <a:r>
              <a:rPr lang="en-GB" sz="1200" dirty="0" err="1"/>
              <a:t>Nucl</a:t>
            </a:r>
            <a:r>
              <a:rPr lang="en-GB" sz="1200" dirty="0"/>
              <a:t>. Fusion 59 (2019) 096043</a:t>
            </a:r>
          </a:p>
        </p:txBody>
      </p:sp>
      <p:pic>
        <p:nvPicPr>
          <p:cNvPr id="10" name="Content Placeholder 115">
            <a:extLst>
              <a:ext uri="{FF2B5EF4-FFF2-40B4-BE49-F238E27FC236}">
                <a16:creationId xmlns:a16="http://schemas.microsoft.com/office/drawing/2014/main" id="{A9236121-80E6-CABE-AB7C-134309C1432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031426" y="3978164"/>
            <a:ext cx="3637396" cy="238528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Object 3">
                <a:extLst>
                  <a:ext uri="{FF2B5EF4-FFF2-40B4-BE49-F238E27FC236}">
                    <a16:creationId xmlns:a16="http://schemas.microsoft.com/office/drawing/2014/main" id="{40347CA4-A03F-3014-C0D2-131C64ACBBF1}"/>
                  </a:ext>
                </a:extLst>
              </p:cNvPr>
              <p:cNvSpPr txBox="1"/>
              <p:nvPr/>
            </p:nvSpPr>
            <p:spPr bwMode="auto">
              <a:xfrm>
                <a:off x="2031426" y="1578815"/>
                <a:ext cx="4145617" cy="24587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Townsend</m:t>
                      </m:r>
                      <m:r>
                        <m:rPr>
                          <m:nor/>
                        </m:rPr>
                        <a:rPr lang="en-GB" sz="1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breakdown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in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tokamaks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sSub>
                        <m:sSubPr>
                          <m:ctrlP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GB" sz="1400" i="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1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GB" sz="1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1400" i="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 # of ionisations while an electron traveling in 1 meter</a:t>
                </a:r>
                <a14:m>
                  <m:oMath xmlns:m="http://schemas.openxmlformats.org/officeDocument/2006/math">
                    <m:r>
                      <a:rPr lang="en-GB" sz="1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GB" sz="1400" b="0" i="1" baseline="-250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func>
                      <m:funcPr>
                        <m:ctrlP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4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</m:e>
                    </m:func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GB" sz="1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num>
                      <m:den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GB" sz="1400" i="1" baseline="-250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GB" sz="1400" b="0" i="1" baseline="-250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den>
                    </m:f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1400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r>
                  <a:rPr lang="en-GB" sz="1400" dirty="0">
                    <a:solidFill>
                      <a:srgbClr val="00000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For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Hydrogen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gas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=3.83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and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=93.76</m:t>
                    </m:r>
                  </m:oMath>
                </a14:m>
                <a:r>
                  <a:rPr lang="en-GB" sz="1400" i="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)</a:t>
                </a: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m:rPr>
                        <m:nor/>
                      </m:rPr>
                      <a:rPr lang="en-GB" sz="1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Effective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connection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length</m:t>
                    </m:r>
                    <m:r>
                      <a:rPr lang="en-GB" sz="14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0.25×</m:t>
                    </m:r>
                    <m:r>
                      <a:rPr lang="en-GB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𝑎𝐵</m:t>
                    </m:r>
                    <m:r>
                      <a:rPr lang="en-GB" sz="1400" i="1" baseline="-25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GB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GB" sz="1400" i="1" dirty="0" err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GB" sz="1400" i="1" baseline="-25000" dirty="0" err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GB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GB" sz="1400" i="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/>
                <a:br>
                  <a:rPr lang="en-GB" sz="1400" b="0" i="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4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GB" sz="1400" i="1" baseline="-25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GB" sz="14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GB" sz="14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GB" sz="14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93.76</m:t>
                          </m:r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GB" sz="1400" b="0" i="1" baseline="-2500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𝑃𝑎</m:t>
                          </m:r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</m:num>
                        <m:den>
                          <m:func>
                            <m:funcPr>
                              <m:ctrl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1400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</m:e>
                          </m:func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3.83</m:t>
                          </m:r>
                          <m:r>
                            <a:rPr lang="en-GB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GB" sz="1400" b="0" i="1" baseline="-2500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GB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𝑃𝑎</m:t>
                              </m:r>
                            </m:e>
                          </m:d>
                          <m:sSub>
                            <m:sSubPr>
                              <m:ctrl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m:rPr>
                          <m:nor/>
                        </m:rPr>
                        <a:rPr lang="en-GB" sz="1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>
          <p:sp>
            <p:nvSpPr>
              <p:cNvPr id="7" name="Object 3">
                <a:extLst>
                  <a:ext uri="{FF2B5EF4-FFF2-40B4-BE49-F238E27FC236}">
                    <a16:creationId xmlns:a16="http://schemas.microsoft.com/office/drawing/2014/main" id="{40347CA4-A03F-3014-C0D2-131C64ACBB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31426" y="1578815"/>
                <a:ext cx="4145617" cy="2458744"/>
              </a:xfrm>
              <a:prstGeom prst="rect">
                <a:avLst/>
              </a:prstGeom>
              <a:blipFill>
                <a:blip r:embed="rId8"/>
                <a:stretch>
                  <a:fillRect l="-441" r="-4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8120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B3C0E3-83EA-F1F3-3F6B-092F29B314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282EA21-DEB3-56EA-0058-87A836FC6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Tokamak operation for inductive plasma initiation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FBB680-2413-765B-93CB-17D880DB3B8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Hyun-Tae Kim | 30th IAEA Fusion Energy Conference | </a:t>
            </a:r>
            <a:r>
              <a:rPr lang="en-GB" dirty="0"/>
              <a:t>13–18 October 2025, Chengdu, China</a:t>
            </a:r>
            <a:r>
              <a:rPr lang="en-US" dirty="0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76C0E6-C156-A9FB-30C9-DACC907B21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3B7850CA-25ED-BBBF-DB7C-F660D65CD3A4}"/>
              </a:ext>
            </a:extLst>
          </p:cNvPr>
          <p:cNvSpPr/>
          <p:nvPr/>
        </p:nvSpPr>
        <p:spPr>
          <a:xfrm>
            <a:off x="-3707" y="5190264"/>
            <a:ext cx="24942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/>
              <a:t>Magnetic field null configuration is required to maximise the connection length.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F06D8EB-B822-1870-4CD3-ACEBF66BA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593" y="990114"/>
            <a:ext cx="2416352" cy="4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67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761469-C063-DEAB-2D5E-5C3B9EA2D4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098CE7-1737-0784-44E9-67DE1FF51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Tokamak operation for inductive plasma initiation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2B4720-4F52-8159-82F3-CAE7A72FB5D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Hyun-Tae Kim | 30th IAEA Fusion Energy Conference | </a:t>
            </a:r>
            <a:r>
              <a:rPr lang="en-GB" dirty="0"/>
              <a:t>13–18 October 2025, Chengdu, China</a:t>
            </a:r>
            <a:r>
              <a:rPr lang="en-US" dirty="0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BFEAFA-7D18-F634-6777-BF8A5A9847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1" name="Picture 10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FD16A4C8-E76D-D794-A2B6-060EB0ACC2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488" t="4938" r="8232" b="50319"/>
          <a:stretch/>
        </p:blipFill>
        <p:spPr>
          <a:xfrm>
            <a:off x="7528302" y="937094"/>
            <a:ext cx="4562098" cy="2371794"/>
          </a:xfrm>
          <a:prstGeom prst="rect">
            <a:avLst/>
          </a:prstGeom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BF3785C5-5EA6-0EF8-2D0A-7F6669A78669}"/>
              </a:ext>
            </a:extLst>
          </p:cNvPr>
          <p:cNvSpPr/>
          <p:nvPr/>
        </p:nvSpPr>
        <p:spPr>
          <a:xfrm>
            <a:off x="-3707" y="5190264"/>
            <a:ext cx="24942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/>
              <a:t>Magnetic field null configuration is required to maximise the connection length.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74B729-989E-BA9B-5A98-A07DBEDF3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593" y="990114"/>
            <a:ext cx="2416352" cy="4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22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FB3449-32B6-5110-9FD6-51972A5E7F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166CAC-A22F-41CC-014F-3D811A2AE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Tokamak operation for inductive plasma initiation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1EB220-840B-7B74-7FE5-946C60F99A9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Hyun-Tae Kim | 30th IAEA Fusion Energy Conference | </a:t>
            </a:r>
            <a:r>
              <a:rPr lang="en-GB" dirty="0"/>
              <a:t>13–18 October 2025, Chengdu, China</a:t>
            </a:r>
            <a:r>
              <a:rPr lang="en-US" dirty="0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13C930-B6F7-336A-8370-014C226E18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1" name="Picture 10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F10A2ECD-DD47-0FEF-A00A-629CBF8819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902" t="4939" r="8232" b="397"/>
          <a:stretch/>
        </p:blipFill>
        <p:spPr>
          <a:xfrm>
            <a:off x="2466052" y="937094"/>
            <a:ext cx="9624348" cy="5018130"/>
          </a:xfrm>
          <a:prstGeom prst="rect">
            <a:avLst/>
          </a:prstGeom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AB685E09-86C5-A265-DAC6-D81D42008BE5}"/>
              </a:ext>
            </a:extLst>
          </p:cNvPr>
          <p:cNvSpPr/>
          <p:nvPr/>
        </p:nvSpPr>
        <p:spPr>
          <a:xfrm>
            <a:off x="-3707" y="5190264"/>
            <a:ext cx="24942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/>
              <a:t>Magnetic field null configuration is required to maximise the connection length.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5F9833-3018-7D79-885B-BCA4475FD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593" y="990114"/>
            <a:ext cx="2416352" cy="42001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F7ED7A2-C0EF-EBA3-5C6C-BBDB3A416604}"/>
              </a:ext>
            </a:extLst>
          </p:cNvPr>
          <p:cNvSpPr/>
          <p:nvPr/>
        </p:nvSpPr>
        <p:spPr>
          <a:xfrm>
            <a:off x="2506430" y="3382505"/>
            <a:ext cx="9583970" cy="25417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8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56844D-E1F2-7809-1BB2-1409B96713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B4B4638-7A3F-7250-96F4-362FCE737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Tokamak operation for inductive plasma initiation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2E6D96-4526-8219-D417-C3D83671B29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Hyun-Tae Kim | 30th IAEA Fusion Energy Conference | </a:t>
            </a:r>
            <a:r>
              <a:rPr lang="en-GB" dirty="0"/>
              <a:t>13–18 October 2025, Chengdu, China</a:t>
            </a:r>
            <a:r>
              <a:rPr lang="en-US" dirty="0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0B9487-1BB1-4980-CAE7-5ED0022AB5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1" name="Picture 10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BBCB85F9-058A-48A9-1826-99D0CF94B7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902" t="4938" r="8232" b="3247"/>
          <a:stretch/>
        </p:blipFill>
        <p:spPr>
          <a:xfrm>
            <a:off x="2466052" y="937094"/>
            <a:ext cx="9624348" cy="4867022"/>
          </a:xfrm>
          <a:prstGeom prst="rect">
            <a:avLst/>
          </a:prstGeom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CD9714B9-314E-B644-0E1F-51638F43F394}"/>
              </a:ext>
            </a:extLst>
          </p:cNvPr>
          <p:cNvSpPr/>
          <p:nvPr/>
        </p:nvSpPr>
        <p:spPr>
          <a:xfrm>
            <a:off x="-3707" y="5190264"/>
            <a:ext cx="24942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/>
              <a:t>Magnetic field null configuration is required to maximise the connection length.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C50D33-E466-DB39-D4A9-66A80C234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593" y="990114"/>
            <a:ext cx="2416352" cy="42001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F02F580-3AFD-8746-251D-666B3E673DD4}"/>
              </a:ext>
            </a:extLst>
          </p:cNvPr>
          <p:cNvSpPr/>
          <p:nvPr/>
        </p:nvSpPr>
        <p:spPr>
          <a:xfrm>
            <a:off x="7326824" y="3382505"/>
            <a:ext cx="4763576" cy="25417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924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0F56131-9E37-FA84-4483-7B4746EA7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Tokamak operation for inductive plasma initiation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35B2A0-82BB-E13A-1A7F-D61E54954B6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Hyun-Tae Kim | 30th IAEA Fusion Energy Conference | </a:t>
            </a:r>
            <a:r>
              <a:rPr lang="en-GB" dirty="0"/>
              <a:t>13–18 October 2025, Chengdu, China</a:t>
            </a:r>
            <a:r>
              <a:rPr lang="en-US" dirty="0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8AF864-8924-5D69-6ECD-3826C2A1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1" name="Picture 10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D39A36B3-EB1C-0FEB-8FF4-AE5E63CF97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902" t="4938" r="8232" b="3247"/>
          <a:stretch/>
        </p:blipFill>
        <p:spPr>
          <a:xfrm>
            <a:off x="2466052" y="937094"/>
            <a:ext cx="9624348" cy="4867022"/>
          </a:xfrm>
          <a:prstGeom prst="rect">
            <a:avLst/>
          </a:prstGeom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746FDD69-C803-40A4-A661-E3276F636CA4}"/>
              </a:ext>
            </a:extLst>
          </p:cNvPr>
          <p:cNvSpPr/>
          <p:nvPr/>
        </p:nvSpPr>
        <p:spPr>
          <a:xfrm>
            <a:off x="-3707" y="5190264"/>
            <a:ext cx="24942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/>
              <a:t>Magnetic field null configuration is required to maximise the connection length.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9DCDE1-8BB3-21F6-5879-6BF359FBD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593" y="990114"/>
            <a:ext cx="2416352" cy="4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77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llage of graphs&#10;&#10;Description automatically generated">
            <a:extLst>
              <a:ext uri="{FF2B5EF4-FFF2-40B4-BE49-F238E27FC236}">
                <a16:creationId xmlns:a16="http://schemas.microsoft.com/office/drawing/2014/main" id="{89565F35-6F45-C62F-057C-D0E5E81F04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75" t="4795" r="50000" b="6857"/>
          <a:stretch/>
        </p:blipFill>
        <p:spPr>
          <a:xfrm>
            <a:off x="1541178" y="720311"/>
            <a:ext cx="2839455" cy="6058863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4B458564-C60F-97E8-1416-23DEFFEBE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73" y="45915"/>
            <a:ext cx="8554115" cy="691903"/>
          </a:xfrm>
        </p:spPr>
        <p:txBody>
          <a:bodyPr>
            <a:normAutofit/>
          </a:bodyPr>
          <a:lstStyle/>
          <a:p>
            <a:r>
              <a:rPr lang="en-GB" sz="2400" kern="0" dirty="0"/>
              <a:t>Goal of plasma initiation modelling</a:t>
            </a:r>
            <a:endParaRPr lang="en-GB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08CB38-45B4-F1FE-95CC-2E3EE879105F}"/>
              </a:ext>
            </a:extLst>
          </p:cNvPr>
          <p:cNvSpPr txBox="1"/>
          <p:nvPr/>
        </p:nvSpPr>
        <p:spPr>
          <a:xfrm>
            <a:off x="694237" y="2134912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</a:t>
            </a:r>
            <a:r>
              <a:rPr lang="en-GB" baseline="-25000" dirty="0"/>
              <a:t>0</a:t>
            </a:r>
            <a:r>
              <a:rPr lang="en-GB" dirty="0"/>
              <a:t> and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341F0F-3823-E369-855F-62D72C55EDC3}"/>
              </a:ext>
            </a:extLst>
          </p:cNvPr>
          <p:cNvSpPr txBox="1"/>
          <p:nvPr/>
        </p:nvSpPr>
        <p:spPr>
          <a:xfrm>
            <a:off x="750488" y="4815929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</a:t>
            </a:r>
            <a:r>
              <a:rPr lang="en-GB" baseline="-25000" dirty="0"/>
              <a:t>0</a:t>
            </a:r>
            <a:r>
              <a:rPr lang="en-GB" dirty="0"/>
              <a:t> and</a:t>
            </a:r>
          </a:p>
        </p:txBody>
      </p:sp>
      <p:pic>
        <p:nvPicPr>
          <p:cNvPr id="6" name="Picture 5" descr="A drawing of a race track&#10;&#10;Description automatically generated">
            <a:extLst>
              <a:ext uri="{FF2B5EF4-FFF2-40B4-BE49-F238E27FC236}">
                <a16:creationId xmlns:a16="http://schemas.microsoft.com/office/drawing/2014/main" id="{4570ED1D-E704-55B7-F7EB-E678473EAA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72" r="15005"/>
          <a:stretch/>
        </p:blipFill>
        <p:spPr>
          <a:xfrm>
            <a:off x="4914950" y="622578"/>
            <a:ext cx="3208421" cy="6183605"/>
          </a:xfrm>
          <a:prstGeom prst="rect">
            <a:avLst/>
          </a:pr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C070A542-9B86-7CBA-BEE6-B151DA5AB8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601" y="6387703"/>
            <a:ext cx="663451" cy="365125"/>
          </a:xfrm>
        </p:spPr>
        <p:txBody>
          <a:bodyPr/>
          <a:lstStyle/>
          <a:p>
            <a:fld id="{35482B25-261F-464E-BDD8-63296DE4D8A4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384590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llage of graphs&#10;&#10;Description automatically generated">
            <a:extLst>
              <a:ext uri="{FF2B5EF4-FFF2-40B4-BE49-F238E27FC236}">
                <a16:creationId xmlns:a16="http://schemas.microsoft.com/office/drawing/2014/main" id="{89565F35-6F45-C62F-057C-D0E5E81F04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75" t="4795" r="50000" b="6857"/>
          <a:stretch/>
        </p:blipFill>
        <p:spPr>
          <a:xfrm>
            <a:off x="1541178" y="720311"/>
            <a:ext cx="2839455" cy="60588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08CB38-45B4-F1FE-95CC-2E3EE879105F}"/>
              </a:ext>
            </a:extLst>
          </p:cNvPr>
          <p:cNvSpPr txBox="1"/>
          <p:nvPr/>
        </p:nvSpPr>
        <p:spPr>
          <a:xfrm>
            <a:off x="694237" y="2134912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</a:t>
            </a:r>
            <a:r>
              <a:rPr lang="en-GB" baseline="-25000" dirty="0"/>
              <a:t>0</a:t>
            </a:r>
            <a:r>
              <a:rPr lang="en-GB" dirty="0"/>
              <a:t> and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341F0F-3823-E369-855F-62D72C55EDC3}"/>
              </a:ext>
            </a:extLst>
          </p:cNvPr>
          <p:cNvSpPr txBox="1"/>
          <p:nvPr/>
        </p:nvSpPr>
        <p:spPr>
          <a:xfrm>
            <a:off x="750488" y="4815929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</a:t>
            </a:r>
            <a:r>
              <a:rPr lang="en-GB" baseline="-25000" dirty="0"/>
              <a:t>0</a:t>
            </a:r>
            <a:r>
              <a:rPr lang="en-GB" dirty="0"/>
              <a:t> and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2624353-D054-3DC6-8888-A54B3F3634A5}"/>
              </a:ext>
            </a:extLst>
          </p:cNvPr>
          <p:cNvSpPr/>
          <p:nvPr/>
        </p:nvSpPr>
        <p:spPr>
          <a:xfrm>
            <a:off x="3898234" y="1355559"/>
            <a:ext cx="482399" cy="577516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BBBF4D1-77AC-C50C-CDCE-4DA2FE1E59AE}"/>
              </a:ext>
            </a:extLst>
          </p:cNvPr>
          <p:cNvSpPr/>
          <p:nvPr/>
        </p:nvSpPr>
        <p:spPr>
          <a:xfrm>
            <a:off x="3887817" y="4527173"/>
            <a:ext cx="482399" cy="577516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65E47E-CD17-7162-DE4B-47F418B81335}"/>
              </a:ext>
            </a:extLst>
          </p:cNvPr>
          <p:cNvSpPr txBox="1"/>
          <p:nvPr/>
        </p:nvSpPr>
        <p:spPr>
          <a:xfrm>
            <a:off x="2960905" y="909188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V</a:t>
            </a:r>
            <a:r>
              <a:rPr lang="en-GB" baseline="-25000" dirty="0" err="1">
                <a:solidFill>
                  <a:srgbClr val="FF0000"/>
                </a:solidFill>
              </a:rPr>
              <a:t>loop</a:t>
            </a:r>
            <a:r>
              <a:rPr lang="en-GB" dirty="0">
                <a:solidFill>
                  <a:srgbClr val="FF0000"/>
                </a:solidFill>
              </a:rPr>
              <a:t>=5.3V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F61BA0-D215-B8E0-EA82-FBE4330B88F1}"/>
              </a:ext>
            </a:extLst>
          </p:cNvPr>
          <p:cNvSpPr txBox="1"/>
          <p:nvPr/>
        </p:nvSpPr>
        <p:spPr>
          <a:xfrm>
            <a:off x="2960905" y="4080801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V</a:t>
            </a:r>
            <a:r>
              <a:rPr lang="en-GB" baseline="-25000" dirty="0" err="1">
                <a:solidFill>
                  <a:srgbClr val="FF0000"/>
                </a:solidFill>
              </a:rPr>
              <a:t>loop</a:t>
            </a:r>
            <a:r>
              <a:rPr lang="en-GB" dirty="0">
                <a:solidFill>
                  <a:srgbClr val="FF0000"/>
                </a:solidFill>
              </a:rPr>
              <a:t>=4.9V</a:t>
            </a: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6696948A-2BC0-F435-1CCD-8DADE3A18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73" y="45915"/>
            <a:ext cx="8554115" cy="691903"/>
          </a:xfrm>
        </p:spPr>
        <p:txBody>
          <a:bodyPr>
            <a:normAutofit/>
          </a:bodyPr>
          <a:lstStyle/>
          <a:p>
            <a:r>
              <a:rPr lang="en-GB" sz="2400" kern="0" dirty="0"/>
              <a:t>Goal of plasma initiation modelling</a:t>
            </a:r>
            <a:endParaRPr lang="en-GB" sz="2000" dirty="0"/>
          </a:p>
        </p:txBody>
      </p:sp>
      <p:pic>
        <p:nvPicPr>
          <p:cNvPr id="15" name="Picture 14" descr="A drawing of a race track&#10;&#10;Description automatically generated">
            <a:extLst>
              <a:ext uri="{FF2B5EF4-FFF2-40B4-BE49-F238E27FC236}">
                <a16:creationId xmlns:a16="http://schemas.microsoft.com/office/drawing/2014/main" id="{0BC0BCBD-4985-C1E9-004D-747089F983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72" r="15005"/>
          <a:stretch/>
        </p:blipFill>
        <p:spPr>
          <a:xfrm>
            <a:off x="4914950" y="622578"/>
            <a:ext cx="3208421" cy="618360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3231D2-0333-BF07-B57E-87B6B1587F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601" y="6387703"/>
            <a:ext cx="663451" cy="365125"/>
          </a:xfrm>
        </p:spPr>
        <p:txBody>
          <a:bodyPr/>
          <a:lstStyle/>
          <a:p>
            <a:fld id="{35482B25-261F-464E-BDD8-63296DE4D8A4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309992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llage of graphs&#10;&#10;Description automatically generated">
            <a:extLst>
              <a:ext uri="{FF2B5EF4-FFF2-40B4-BE49-F238E27FC236}">
                <a16:creationId xmlns:a16="http://schemas.microsoft.com/office/drawing/2014/main" id="{89565F35-6F45-C62F-057C-D0E5E81F04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75" t="4795" r="50000" b="6857"/>
          <a:stretch/>
        </p:blipFill>
        <p:spPr>
          <a:xfrm>
            <a:off x="1541178" y="720311"/>
            <a:ext cx="2839455" cy="60588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08CB38-45B4-F1FE-95CC-2E3EE879105F}"/>
              </a:ext>
            </a:extLst>
          </p:cNvPr>
          <p:cNvSpPr txBox="1"/>
          <p:nvPr/>
        </p:nvSpPr>
        <p:spPr>
          <a:xfrm>
            <a:off x="694237" y="2134912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</a:t>
            </a:r>
            <a:r>
              <a:rPr lang="en-GB" baseline="-25000" dirty="0"/>
              <a:t>0</a:t>
            </a:r>
            <a:r>
              <a:rPr lang="en-GB" dirty="0"/>
              <a:t> and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341F0F-3823-E369-855F-62D72C55EDC3}"/>
              </a:ext>
            </a:extLst>
          </p:cNvPr>
          <p:cNvSpPr txBox="1"/>
          <p:nvPr/>
        </p:nvSpPr>
        <p:spPr>
          <a:xfrm>
            <a:off x="750488" y="4815929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</a:t>
            </a:r>
            <a:r>
              <a:rPr lang="en-GB" baseline="-25000" dirty="0"/>
              <a:t>0</a:t>
            </a:r>
            <a:r>
              <a:rPr lang="en-GB" dirty="0"/>
              <a:t> and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BB69B88-2D03-A751-33E8-D37F40BC41EF}"/>
              </a:ext>
            </a:extLst>
          </p:cNvPr>
          <p:cNvSpPr/>
          <p:nvPr/>
        </p:nvSpPr>
        <p:spPr>
          <a:xfrm>
            <a:off x="3898234" y="1355559"/>
            <a:ext cx="482399" cy="577516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C9CCEA4-CD91-A8C3-6C83-31E9C47F2926}"/>
              </a:ext>
            </a:extLst>
          </p:cNvPr>
          <p:cNvSpPr/>
          <p:nvPr/>
        </p:nvSpPr>
        <p:spPr>
          <a:xfrm>
            <a:off x="3887817" y="4527173"/>
            <a:ext cx="482399" cy="577516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29D686-E252-75B3-C01C-6016AF066160}"/>
              </a:ext>
            </a:extLst>
          </p:cNvPr>
          <p:cNvSpPr txBox="1"/>
          <p:nvPr/>
        </p:nvSpPr>
        <p:spPr>
          <a:xfrm>
            <a:off x="2960905" y="909188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V</a:t>
            </a:r>
            <a:r>
              <a:rPr lang="en-GB" baseline="-25000" dirty="0" err="1">
                <a:solidFill>
                  <a:srgbClr val="FF0000"/>
                </a:solidFill>
              </a:rPr>
              <a:t>loop</a:t>
            </a:r>
            <a:r>
              <a:rPr lang="en-GB" dirty="0">
                <a:solidFill>
                  <a:srgbClr val="FF0000"/>
                </a:solidFill>
              </a:rPr>
              <a:t>=5.3V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0F16B7-F377-CB3B-6961-CD587FA3E4CE}"/>
              </a:ext>
            </a:extLst>
          </p:cNvPr>
          <p:cNvSpPr txBox="1"/>
          <p:nvPr/>
        </p:nvSpPr>
        <p:spPr>
          <a:xfrm>
            <a:off x="2960905" y="4080801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V</a:t>
            </a:r>
            <a:r>
              <a:rPr lang="en-GB" baseline="-25000" dirty="0" err="1">
                <a:solidFill>
                  <a:srgbClr val="FF0000"/>
                </a:solidFill>
              </a:rPr>
              <a:t>loop</a:t>
            </a:r>
            <a:r>
              <a:rPr lang="en-GB" dirty="0">
                <a:solidFill>
                  <a:srgbClr val="FF0000"/>
                </a:solidFill>
              </a:rPr>
              <a:t>=4.9V</a:t>
            </a:r>
          </a:p>
        </p:txBody>
      </p:sp>
      <p:pic>
        <p:nvPicPr>
          <p:cNvPr id="15" name="Picture 14" descr="A drawing of a race track&#10;&#10;Description automatically generated">
            <a:extLst>
              <a:ext uri="{FF2B5EF4-FFF2-40B4-BE49-F238E27FC236}">
                <a16:creationId xmlns:a16="http://schemas.microsoft.com/office/drawing/2014/main" id="{E05FDD3D-1B50-6854-C3DB-B6AD4B6061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72" r="15005"/>
          <a:stretch/>
        </p:blipFill>
        <p:spPr>
          <a:xfrm>
            <a:off x="4914950" y="622578"/>
            <a:ext cx="3208421" cy="6183605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66005D8-9D57-600F-066F-4CA7FAB382C0}"/>
              </a:ext>
            </a:extLst>
          </p:cNvPr>
          <p:cNvCxnSpPr/>
          <p:nvPr/>
        </p:nvCxnSpPr>
        <p:spPr>
          <a:xfrm>
            <a:off x="4197140" y="2134912"/>
            <a:ext cx="968419" cy="0"/>
          </a:xfrm>
          <a:prstGeom prst="straightConnector1">
            <a:avLst/>
          </a:prstGeom>
          <a:ln w="76200">
            <a:solidFill>
              <a:srgbClr val="002F5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E09D26C-1B8A-54FB-614E-E41446BAAC03}"/>
              </a:ext>
            </a:extLst>
          </p:cNvPr>
          <p:cNvCxnSpPr/>
          <p:nvPr/>
        </p:nvCxnSpPr>
        <p:spPr>
          <a:xfrm>
            <a:off x="4197140" y="5463649"/>
            <a:ext cx="968419" cy="0"/>
          </a:xfrm>
          <a:prstGeom prst="straightConnector1">
            <a:avLst/>
          </a:prstGeom>
          <a:ln w="76200">
            <a:solidFill>
              <a:srgbClr val="002F5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72B209-3C34-DD83-AC36-7DFABF1E23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601" y="6387703"/>
            <a:ext cx="663451" cy="365125"/>
          </a:xfrm>
        </p:spPr>
        <p:txBody>
          <a:bodyPr/>
          <a:lstStyle/>
          <a:p>
            <a:fld id="{35482B25-261F-464E-BDD8-63296DE4D8A4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C8D475D5-6D41-123E-4EEC-194F81E59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73" y="45915"/>
            <a:ext cx="8554115" cy="691903"/>
          </a:xfrm>
        </p:spPr>
        <p:txBody>
          <a:bodyPr>
            <a:normAutofit/>
          </a:bodyPr>
          <a:lstStyle/>
          <a:p>
            <a:r>
              <a:rPr lang="en-GB" sz="2400" kern="0" dirty="0"/>
              <a:t>Goal of plasma initiation modelling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042190840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8C8826-D9EC-13D4-1270-354EB7B876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1336" y="1571348"/>
            <a:ext cx="11323795" cy="3568823"/>
          </a:xfrm>
        </p:spPr>
        <p:txBody>
          <a:bodyPr>
            <a:normAutofit/>
          </a:bodyPr>
          <a:lstStyle/>
          <a:p>
            <a:r>
              <a:rPr lang="en-GB" sz="3200" b="1" dirty="0"/>
              <a:t>Background and motivation</a:t>
            </a:r>
          </a:p>
          <a:p>
            <a:r>
              <a:rPr lang="en-GB" sz="3200" dirty="0"/>
              <a:t>Experiment database</a:t>
            </a:r>
          </a:p>
          <a:p>
            <a:r>
              <a:rPr lang="en-GB" sz="3200" dirty="0"/>
              <a:t>DYON code and simulation setup</a:t>
            </a:r>
          </a:p>
          <a:p>
            <a:r>
              <a:rPr lang="en-GB" sz="3200" dirty="0"/>
              <a:t>Multi-machine validation results</a:t>
            </a:r>
          </a:p>
          <a:p>
            <a:r>
              <a:rPr lang="en-GB" sz="3200" dirty="0"/>
              <a:t>Prediction to ITER</a:t>
            </a:r>
          </a:p>
          <a:p>
            <a:r>
              <a:rPr lang="en-GB" sz="3200" dirty="0"/>
              <a:t>Summary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3FC103-338D-BC8E-7F02-A43CC179D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018853" cy="557862"/>
          </a:xfrm>
        </p:spPr>
        <p:txBody>
          <a:bodyPr>
            <a:normAutofit fontScale="90000"/>
          </a:bodyPr>
          <a:lstStyle/>
          <a:p>
            <a:r>
              <a:rPr lang="en-GB" dirty="0"/>
              <a:t>contents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3FBD5E-EADD-1B0A-43AC-00FB3C90A4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8F7806-A613-8E04-2A43-70E101B30B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44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1058D3B-FC19-545E-507C-9C9CE1E65C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045" t="5086" r="3483" b="7143"/>
          <a:stretch/>
        </p:blipFill>
        <p:spPr>
          <a:xfrm>
            <a:off x="9034150" y="641343"/>
            <a:ext cx="2856111" cy="5992408"/>
          </a:xfrm>
          <a:prstGeom prst="rect">
            <a:avLst/>
          </a:prstGeom>
        </p:spPr>
      </p:pic>
      <p:pic>
        <p:nvPicPr>
          <p:cNvPr id="7" name="Picture 6" descr="A collage of graphs&#10;&#10;Description automatically generated">
            <a:extLst>
              <a:ext uri="{FF2B5EF4-FFF2-40B4-BE49-F238E27FC236}">
                <a16:creationId xmlns:a16="http://schemas.microsoft.com/office/drawing/2014/main" id="{89565F35-6F45-C62F-057C-D0E5E81F04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75" t="4795" r="50000" b="6857"/>
          <a:stretch/>
        </p:blipFill>
        <p:spPr>
          <a:xfrm>
            <a:off x="1541178" y="720311"/>
            <a:ext cx="2839455" cy="60588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08CB38-45B4-F1FE-95CC-2E3EE879105F}"/>
              </a:ext>
            </a:extLst>
          </p:cNvPr>
          <p:cNvSpPr txBox="1"/>
          <p:nvPr/>
        </p:nvSpPr>
        <p:spPr>
          <a:xfrm>
            <a:off x="694237" y="2134912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</a:t>
            </a:r>
            <a:r>
              <a:rPr lang="en-GB" baseline="-25000" dirty="0"/>
              <a:t>0</a:t>
            </a:r>
            <a:r>
              <a:rPr lang="en-GB" dirty="0"/>
              <a:t> and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341F0F-3823-E369-855F-62D72C55EDC3}"/>
              </a:ext>
            </a:extLst>
          </p:cNvPr>
          <p:cNvSpPr txBox="1"/>
          <p:nvPr/>
        </p:nvSpPr>
        <p:spPr>
          <a:xfrm>
            <a:off x="750488" y="4815929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</a:t>
            </a:r>
            <a:r>
              <a:rPr lang="en-GB" baseline="-25000" dirty="0"/>
              <a:t>0</a:t>
            </a:r>
            <a:r>
              <a:rPr lang="en-GB" dirty="0"/>
              <a:t> and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0587180-EDC0-D834-CA3B-2ED3CEA4548B}"/>
              </a:ext>
            </a:extLst>
          </p:cNvPr>
          <p:cNvSpPr/>
          <p:nvPr/>
        </p:nvSpPr>
        <p:spPr>
          <a:xfrm>
            <a:off x="3898234" y="1355559"/>
            <a:ext cx="482399" cy="577516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76F212F-3444-3205-22E9-C761277105A4}"/>
              </a:ext>
            </a:extLst>
          </p:cNvPr>
          <p:cNvSpPr/>
          <p:nvPr/>
        </p:nvSpPr>
        <p:spPr>
          <a:xfrm>
            <a:off x="3887817" y="4527173"/>
            <a:ext cx="482399" cy="577516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53E1F7-28C0-DF75-52A0-DF141D53EF1B}"/>
              </a:ext>
            </a:extLst>
          </p:cNvPr>
          <p:cNvSpPr txBox="1"/>
          <p:nvPr/>
        </p:nvSpPr>
        <p:spPr>
          <a:xfrm>
            <a:off x="2960905" y="909188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V</a:t>
            </a:r>
            <a:r>
              <a:rPr lang="en-GB" baseline="-25000" dirty="0" err="1">
                <a:solidFill>
                  <a:srgbClr val="FF0000"/>
                </a:solidFill>
              </a:rPr>
              <a:t>loop</a:t>
            </a:r>
            <a:r>
              <a:rPr lang="en-GB" dirty="0">
                <a:solidFill>
                  <a:srgbClr val="FF0000"/>
                </a:solidFill>
              </a:rPr>
              <a:t>=5.3V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2CDFCE-D097-0629-6A38-DE8333C8E6F5}"/>
              </a:ext>
            </a:extLst>
          </p:cNvPr>
          <p:cNvSpPr txBox="1"/>
          <p:nvPr/>
        </p:nvSpPr>
        <p:spPr>
          <a:xfrm>
            <a:off x="2960905" y="4080801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V</a:t>
            </a:r>
            <a:r>
              <a:rPr lang="en-GB" baseline="-25000" dirty="0" err="1">
                <a:solidFill>
                  <a:srgbClr val="FF0000"/>
                </a:solidFill>
              </a:rPr>
              <a:t>loop</a:t>
            </a:r>
            <a:r>
              <a:rPr lang="en-GB" dirty="0">
                <a:solidFill>
                  <a:srgbClr val="FF0000"/>
                </a:solidFill>
              </a:rPr>
              <a:t>=4.9V</a:t>
            </a: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C3B33E46-B8CD-BA61-B11F-773BBA343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73" y="45915"/>
            <a:ext cx="8554115" cy="691903"/>
          </a:xfrm>
        </p:spPr>
        <p:txBody>
          <a:bodyPr>
            <a:normAutofit/>
          </a:bodyPr>
          <a:lstStyle/>
          <a:p>
            <a:r>
              <a:rPr lang="en-GB" sz="2400" kern="0" dirty="0"/>
              <a:t>Goal of plasma initiation modelling</a:t>
            </a:r>
            <a:endParaRPr lang="en-GB" sz="2000" dirty="0"/>
          </a:p>
        </p:txBody>
      </p:sp>
      <p:pic>
        <p:nvPicPr>
          <p:cNvPr id="15" name="Picture 14" descr="A drawing of a race track&#10;&#10;Description automatically generated">
            <a:extLst>
              <a:ext uri="{FF2B5EF4-FFF2-40B4-BE49-F238E27FC236}">
                <a16:creationId xmlns:a16="http://schemas.microsoft.com/office/drawing/2014/main" id="{405E8330-E185-6CA4-C3CE-90C74EFB51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272" r="15005"/>
          <a:stretch/>
        </p:blipFill>
        <p:spPr>
          <a:xfrm>
            <a:off x="4914950" y="622578"/>
            <a:ext cx="3208421" cy="6183605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2E43ECE-8577-F01A-FCBA-BA6F049B6831}"/>
              </a:ext>
            </a:extLst>
          </p:cNvPr>
          <p:cNvCxnSpPr/>
          <p:nvPr/>
        </p:nvCxnSpPr>
        <p:spPr>
          <a:xfrm>
            <a:off x="4197140" y="2134912"/>
            <a:ext cx="968419" cy="0"/>
          </a:xfrm>
          <a:prstGeom prst="straightConnector1">
            <a:avLst/>
          </a:prstGeom>
          <a:ln w="76200">
            <a:solidFill>
              <a:srgbClr val="002F5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E00582D-4C86-8DAF-1D80-16984690AF21}"/>
              </a:ext>
            </a:extLst>
          </p:cNvPr>
          <p:cNvCxnSpPr/>
          <p:nvPr/>
        </p:nvCxnSpPr>
        <p:spPr>
          <a:xfrm>
            <a:off x="4197140" y="5463649"/>
            <a:ext cx="968419" cy="0"/>
          </a:xfrm>
          <a:prstGeom prst="straightConnector1">
            <a:avLst/>
          </a:prstGeom>
          <a:ln w="76200">
            <a:solidFill>
              <a:srgbClr val="002F5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34E272E-BD7F-F8B6-F8E1-62BA7793F858}"/>
              </a:ext>
            </a:extLst>
          </p:cNvPr>
          <p:cNvCxnSpPr/>
          <p:nvPr/>
        </p:nvCxnSpPr>
        <p:spPr>
          <a:xfrm>
            <a:off x="8065731" y="2062723"/>
            <a:ext cx="968419" cy="0"/>
          </a:xfrm>
          <a:prstGeom prst="straightConnector1">
            <a:avLst/>
          </a:prstGeom>
          <a:ln w="76200">
            <a:solidFill>
              <a:srgbClr val="002F5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57D4205-E273-A246-5A93-13BCCAF2B2A5}"/>
              </a:ext>
            </a:extLst>
          </p:cNvPr>
          <p:cNvCxnSpPr/>
          <p:nvPr/>
        </p:nvCxnSpPr>
        <p:spPr>
          <a:xfrm>
            <a:off x="8065731" y="5391459"/>
            <a:ext cx="968419" cy="0"/>
          </a:xfrm>
          <a:prstGeom prst="straightConnector1">
            <a:avLst/>
          </a:prstGeom>
          <a:ln w="76200">
            <a:solidFill>
              <a:srgbClr val="002F5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46F867-B1F2-0299-5EC2-482A5D4BEA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601" y="6387703"/>
            <a:ext cx="663451" cy="365125"/>
          </a:xfrm>
        </p:spPr>
        <p:txBody>
          <a:bodyPr/>
          <a:lstStyle/>
          <a:p>
            <a:fld id="{35482B25-261F-464E-BDD8-63296DE4D8A4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636538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llage of graphs&#10;&#10;Description automatically generated">
            <a:extLst>
              <a:ext uri="{FF2B5EF4-FFF2-40B4-BE49-F238E27FC236}">
                <a16:creationId xmlns:a16="http://schemas.microsoft.com/office/drawing/2014/main" id="{89565F35-6F45-C62F-057C-D0E5E81F04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75" t="4795" r="50000" b="6857"/>
          <a:stretch/>
        </p:blipFill>
        <p:spPr>
          <a:xfrm>
            <a:off x="1541178" y="720311"/>
            <a:ext cx="2839455" cy="6058863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82EE2DA7-E925-465A-54D1-4655080D6EF5}"/>
              </a:ext>
            </a:extLst>
          </p:cNvPr>
          <p:cNvGrpSpPr/>
          <p:nvPr/>
        </p:nvGrpSpPr>
        <p:grpSpPr>
          <a:xfrm>
            <a:off x="4364523" y="737817"/>
            <a:ext cx="2745259" cy="764931"/>
            <a:chOff x="2198045" y="3947852"/>
            <a:chExt cx="2745258" cy="764931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B9F44717-ACB3-319A-6B03-E7FECD80DF86}"/>
                </a:ext>
              </a:extLst>
            </p:cNvPr>
            <p:cNvSpPr/>
            <p:nvPr/>
          </p:nvSpPr>
          <p:spPr>
            <a:xfrm>
              <a:off x="3387065" y="3947852"/>
              <a:ext cx="1556238" cy="76493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DYON</a:t>
              </a:r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73018B2E-055B-1970-451D-D09CEC2F6636}"/>
                </a:ext>
              </a:extLst>
            </p:cNvPr>
            <p:cNvCxnSpPr>
              <a:cxnSpLocks/>
            </p:cNvCxnSpPr>
            <p:nvPr/>
          </p:nvCxnSpPr>
          <p:spPr>
            <a:xfrm>
              <a:off x="2198045" y="4322133"/>
              <a:ext cx="1114062" cy="0"/>
            </a:xfrm>
            <a:prstGeom prst="straightConnector1">
              <a:avLst/>
            </a:prstGeom>
            <a:ln w="76200">
              <a:solidFill>
                <a:srgbClr val="018CFF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A08CB38-45B4-F1FE-95CC-2E3EE879105F}"/>
              </a:ext>
            </a:extLst>
          </p:cNvPr>
          <p:cNvSpPr txBox="1"/>
          <p:nvPr/>
        </p:nvSpPr>
        <p:spPr>
          <a:xfrm>
            <a:off x="694237" y="2134912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</a:t>
            </a:r>
            <a:r>
              <a:rPr lang="en-GB" baseline="-25000" dirty="0"/>
              <a:t>0</a:t>
            </a:r>
            <a:r>
              <a:rPr lang="en-GB" dirty="0"/>
              <a:t> and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341F0F-3823-E369-855F-62D72C55EDC3}"/>
              </a:ext>
            </a:extLst>
          </p:cNvPr>
          <p:cNvSpPr txBox="1"/>
          <p:nvPr/>
        </p:nvSpPr>
        <p:spPr>
          <a:xfrm>
            <a:off x="750488" y="4815929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</a:t>
            </a:r>
            <a:r>
              <a:rPr lang="en-GB" baseline="-25000" dirty="0"/>
              <a:t>0</a:t>
            </a:r>
            <a:r>
              <a:rPr lang="en-GB" dirty="0"/>
              <a:t> and</a:t>
            </a:r>
          </a:p>
        </p:txBody>
      </p:sp>
      <p:pic>
        <p:nvPicPr>
          <p:cNvPr id="8" name="Picture 7" descr="A collage of graphs&#10;&#10;Description automatically generated">
            <a:extLst>
              <a:ext uri="{FF2B5EF4-FFF2-40B4-BE49-F238E27FC236}">
                <a16:creationId xmlns:a16="http://schemas.microsoft.com/office/drawing/2014/main" id="{F1058D3B-FC19-545E-507C-9C9CE1E65C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482" t="4795" r="3769" b="6857"/>
          <a:stretch/>
        </p:blipFill>
        <p:spPr>
          <a:xfrm>
            <a:off x="9069732" y="620197"/>
            <a:ext cx="2793347" cy="5998875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17510134-3B18-2EE0-5EEA-082FBC86EF7E}"/>
              </a:ext>
            </a:extLst>
          </p:cNvPr>
          <p:cNvSpPr/>
          <p:nvPr/>
        </p:nvSpPr>
        <p:spPr>
          <a:xfrm>
            <a:off x="3898234" y="1355559"/>
            <a:ext cx="482399" cy="577516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967437C-A7CC-0BE3-44F8-CC8C886E49DF}"/>
              </a:ext>
            </a:extLst>
          </p:cNvPr>
          <p:cNvSpPr/>
          <p:nvPr/>
        </p:nvSpPr>
        <p:spPr>
          <a:xfrm>
            <a:off x="3887817" y="4527173"/>
            <a:ext cx="482399" cy="577516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738AA0-D795-2A4C-A04E-4835A998DA4D}"/>
              </a:ext>
            </a:extLst>
          </p:cNvPr>
          <p:cNvSpPr txBox="1"/>
          <p:nvPr/>
        </p:nvSpPr>
        <p:spPr>
          <a:xfrm>
            <a:off x="2960905" y="909188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V</a:t>
            </a:r>
            <a:r>
              <a:rPr lang="en-GB" baseline="-25000" dirty="0" err="1">
                <a:solidFill>
                  <a:srgbClr val="FF0000"/>
                </a:solidFill>
              </a:rPr>
              <a:t>loop</a:t>
            </a:r>
            <a:r>
              <a:rPr lang="en-GB" dirty="0">
                <a:solidFill>
                  <a:srgbClr val="FF0000"/>
                </a:solidFill>
              </a:rPr>
              <a:t>=5.3V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FFCE88-294B-8F8D-B087-DA853BFAC9C0}"/>
              </a:ext>
            </a:extLst>
          </p:cNvPr>
          <p:cNvSpPr txBox="1"/>
          <p:nvPr/>
        </p:nvSpPr>
        <p:spPr>
          <a:xfrm>
            <a:off x="2960905" y="4080801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V</a:t>
            </a:r>
            <a:r>
              <a:rPr lang="en-GB" baseline="-25000" dirty="0" err="1">
                <a:solidFill>
                  <a:srgbClr val="FF0000"/>
                </a:solidFill>
              </a:rPr>
              <a:t>loop</a:t>
            </a:r>
            <a:r>
              <a:rPr lang="en-GB" dirty="0">
                <a:solidFill>
                  <a:srgbClr val="FF0000"/>
                </a:solidFill>
              </a:rPr>
              <a:t>=4.9V</a:t>
            </a: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9A4C4F1E-66FD-DA9F-3D24-2F9643530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73" y="45915"/>
            <a:ext cx="8554115" cy="691903"/>
          </a:xfrm>
        </p:spPr>
        <p:txBody>
          <a:bodyPr>
            <a:normAutofit/>
          </a:bodyPr>
          <a:lstStyle/>
          <a:p>
            <a:r>
              <a:rPr lang="en-GB" sz="2400" kern="0" dirty="0"/>
              <a:t>Goal of plasma initiation modelling</a:t>
            </a:r>
            <a:endParaRPr lang="en-GB" sz="2000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BFCB684-223D-9B62-3379-D2BE2185C26C}"/>
              </a:ext>
            </a:extLst>
          </p:cNvPr>
          <p:cNvCxnSpPr>
            <a:cxnSpLocks/>
          </p:cNvCxnSpPr>
          <p:nvPr/>
        </p:nvCxnSpPr>
        <p:spPr>
          <a:xfrm>
            <a:off x="7342573" y="1112099"/>
            <a:ext cx="1114063" cy="0"/>
          </a:xfrm>
          <a:prstGeom prst="straightConnector1">
            <a:avLst/>
          </a:prstGeom>
          <a:ln w="76200">
            <a:solidFill>
              <a:srgbClr val="018CFF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5193456-978A-1FFB-C1F4-895003A3BAF1}"/>
              </a:ext>
            </a:extLst>
          </p:cNvPr>
          <p:cNvGrpSpPr/>
          <p:nvPr/>
        </p:nvGrpSpPr>
        <p:grpSpPr>
          <a:xfrm>
            <a:off x="4445605" y="5737717"/>
            <a:ext cx="2745259" cy="764931"/>
            <a:chOff x="2198045" y="3947852"/>
            <a:chExt cx="2745258" cy="764931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40DE2038-0620-839A-C099-D5BBCF2A6EDC}"/>
                </a:ext>
              </a:extLst>
            </p:cNvPr>
            <p:cNvSpPr/>
            <p:nvPr/>
          </p:nvSpPr>
          <p:spPr>
            <a:xfrm>
              <a:off x="3387065" y="3947852"/>
              <a:ext cx="1556238" cy="76493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DYON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3B05B2A9-CA61-DCD5-C0D7-EBE60FC8DA5B}"/>
                </a:ext>
              </a:extLst>
            </p:cNvPr>
            <p:cNvCxnSpPr>
              <a:cxnSpLocks/>
            </p:cNvCxnSpPr>
            <p:nvPr/>
          </p:nvCxnSpPr>
          <p:spPr>
            <a:xfrm>
              <a:off x="2198045" y="4322133"/>
              <a:ext cx="1114062" cy="0"/>
            </a:xfrm>
            <a:prstGeom prst="straightConnector1">
              <a:avLst/>
            </a:prstGeom>
            <a:ln w="76200">
              <a:solidFill>
                <a:srgbClr val="018CFF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94C6D1F-E6A3-720B-6CE0-E75DB82CA615}"/>
              </a:ext>
            </a:extLst>
          </p:cNvPr>
          <p:cNvCxnSpPr>
            <a:cxnSpLocks/>
          </p:cNvCxnSpPr>
          <p:nvPr/>
        </p:nvCxnSpPr>
        <p:spPr>
          <a:xfrm>
            <a:off x="7421418" y="6051191"/>
            <a:ext cx="1114063" cy="0"/>
          </a:xfrm>
          <a:prstGeom prst="straightConnector1">
            <a:avLst/>
          </a:prstGeom>
          <a:ln w="76200">
            <a:solidFill>
              <a:srgbClr val="018CFF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8" name="Picture 27" descr="A drawing of a race track&#10;&#10;Description automatically generated">
            <a:extLst>
              <a:ext uri="{FF2B5EF4-FFF2-40B4-BE49-F238E27FC236}">
                <a16:creationId xmlns:a16="http://schemas.microsoft.com/office/drawing/2014/main" id="{54C66226-26D7-EEFC-C227-F14C54F8DE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72" r="15005"/>
          <a:stretch/>
        </p:blipFill>
        <p:spPr>
          <a:xfrm>
            <a:off x="5267152" y="1632154"/>
            <a:ext cx="2012345" cy="3878401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B3FB314-F3F2-E4CF-E3D4-50FAFB3F696A}"/>
              </a:ext>
            </a:extLst>
          </p:cNvPr>
          <p:cNvCxnSpPr/>
          <p:nvPr/>
        </p:nvCxnSpPr>
        <p:spPr>
          <a:xfrm>
            <a:off x="4298732" y="2664301"/>
            <a:ext cx="968419" cy="0"/>
          </a:xfrm>
          <a:prstGeom prst="straightConnector1">
            <a:avLst/>
          </a:prstGeom>
          <a:ln w="76200">
            <a:solidFill>
              <a:srgbClr val="002F5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E80BF82-EC90-6367-81AB-4F7585635A68}"/>
              </a:ext>
            </a:extLst>
          </p:cNvPr>
          <p:cNvCxnSpPr/>
          <p:nvPr/>
        </p:nvCxnSpPr>
        <p:spPr>
          <a:xfrm>
            <a:off x="4298732" y="4450135"/>
            <a:ext cx="968419" cy="0"/>
          </a:xfrm>
          <a:prstGeom prst="straightConnector1">
            <a:avLst/>
          </a:prstGeom>
          <a:ln w="76200">
            <a:solidFill>
              <a:srgbClr val="002F5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EB97424-EB52-19B1-E275-C6C521F9C9EB}"/>
              </a:ext>
            </a:extLst>
          </p:cNvPr>
          <p:cNvCxnSpPr/>
          <p:nvPr/>
        </p:nvCxnSpPr>
        <p:spPr>
          <a:xfrm>
            <a:off x="7488216" y="2880869"/>
            <a:ext cx="968419" cy="0"/>
          </a:xfrm>
          <a:prstGeom prst="straightConnector1">
            <a:avLst/>
          </a:prstGeom>
          <a:ln w="76200">
            <a:solidFill>
              <a:srgbClr val="002F5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5D6574A-BC95-FAF3-30A3-8E99515D2556}"/>
              </a:ext>
            </a:extLst>
          </p:cNvPr>
          <p:cNvCxnSpPr/>
          <p:nvPr/>
        </p:nvCxnSpPr>
        <p:spPr>
          <a:xfrm>
            <a:off x="7421417" y="4450135"/>
            <a:ext cx="968419" cy="0"/>
          </a:xfrm>
          <a:prstGeom prst="straightConnector1">
            <a:avLst/>
          </a:prstGeom>
          <a:ln w="76200">
            <a:solidFill>
              <a:srgbClr val="002F5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5E3B0554-6E7D-6176-D528-67EEE7BAAA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601" y="6387703"/>
            <a:ext cx="663451" cy="365125"/>
          </a:xfrm>
        </p:spPr>
        <p:txBody>
          <a:bodyPr/>
          <a:lstStyle/>
          <a:p>
            <a:fld id="{35482B25-261F-464E-BDD8-63296DE4D8A4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2589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llage of graphs&#10;&#10;Description automatically generated">
            <a:extLst>
              <a:ext uri="{FF2B5EF4-FFF2-40B4-BE49-F238E27FC236}">
                <a16:creationId xmlns:a16="http://schemas.microsoft.com/office/drawing/2014/main" id="{89565F35-6F45-C62F-057C-D0E5E81F04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75" t="4795" r="50000" b="6857"/>
          <a:stretch/>
        </p:blipFill>
        <p:spPr>
          <a:xfrm>
            <a:off x="1541178" y="720311"/>
            <a:ext cx="2839455" cy="6058863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82EE2DA7-E925-465A-54D1-4655080D6EF5}"/>
              </a:ext>
            </a:extLst>
          </p:cNvPr>
          <p:cNvGrpSpPr/>
          <p:nvPr/>
        </p:nvGrpSpPr>
        <p:grpSpPr>
          <a:xfrm>
            <a:off x="4364523" y="737817"/>
            <a:ext cx="2745259" cy="764931"/>
            <a:chOff x="2198045" y="3947852"/>
            <a:chExt cx="2745258" cy="764931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B9F44717-ACB3-319A-6B03-E7FECD80DF86}"/>
                </a:ext>
              </a:extLst>
            </p:cNvPr>
            <p:cNvSpPr/>
            <p:nvPr/>
          </p:nvSpPr>
          <p:spPr>
            <a:xfrm>
              <a:off x="3387065" y="3947852"/>
              <a:ext cx="1556238" cy="76493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DYON</a:t>
              </a:r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73018B2E-055B-1970-451D-D09CEC2F6636}"/>
                </a:ext>
              </a:extLst>
            </p:cNvPr>
            <p:cNvCxnSpPr>
              <a:cxnSpLocks/>
            </p:cNvCxnSpPr>
            <p:nvPr/>
          </p:nvCxnSpPr>
          <p:spPr>
            <a:xfrm>
              <a:off x="2198045" y="4322133"/>
              <a:ext cx="1114062" cy="0"/>
            </a:xfrm>
            <a:prstGeom prst="straightConnector1">
              <a:avLst/>
            </a:prstGeom>
            <a:ln w="76200">
              <a:solidFill>
                <a:srgbClr val="018CFF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A08CB38-45B4-F1FE-95CC-2E3EE879105F}"/>
              </a:ext>
            </a:extLst>
          </p:cNvPr>
          <p:cNvSpPr txBox="1"/>
          <p:nvPr/>
        </p:nvSpPr>
        <p:spPr>
          <a:xfrm>
            <a:off x="694237" y="2134912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</a:t>
            </a:r>
            <a:r>
              <a:rPr lang="en-GB" baseline="-25000" dirty="0"/>
              <a:t>0</a:t>
            </a:r>
            <a:r>
              <a:rPr lang="en-GB" dirty="0"/>
              <a:t> and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341F0F-3823-E369-855F-62D72C55EDC3}"/>
              </a:ext>
            </a:extLst>
          </p:cNvPr>
          <p:cNvSpPr txBox="1"/>
          <p:nvPr/>
        </p:nvSpPr>
        <p:spPr>
          <a:xfrm>
            <a:off x="750488" y="4815929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</a:t>
            </a:r>
            <a:r>
              <a:rPr lang="en-GB" baseline="-25000" dirty="0"/>
              <a:t>0</a:t>
            </a:r>
            <a:r>
              <a:rPr lang="en-GB" dirty="0"/>
              <a:t> and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7510134-3B18-2EE0-5EEA-082FBC86EF7E}"/>
              </a:ext>
            </a:extLst>
          </p:cNvPr>
          <p:cNvSpPr/>
          <p:nvPr/>
        </p:nvSpPr>
        <p:spPr>
          <a:xfrm>
            <a:off x="3898234" y="1355559"/>
            <a:ext cx="482399" cy="577516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967437C-A7CC-0BE3-44F8-CC8C886E49DF}"/>
              </a:ext>
            </a:extLst>
          </p:cNvPr>
          <p:cNvSpPr/>
          <p:nvPr/>
        </p:nvSpPr>
        <p:spPr>
          <a:xfrm>
            <a:off x="3887817" y="4527173"/>
            <a:ext cx="482399" cy="577516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738AA0-D795-2A4C-A04E-4835A998DA4D}"/>
              </a:ext>
            </a:extLst>
          </p:cNvPr>
          <p:cNvSpPr txBox="1"/>
          <p:nvPr/>
        </p:nvSpPr>
        <p:spPr>
          <a:xfrm>
            <a:off x="2960905" y="909188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V</a:t>
            </a:r>
            <a:r>
              <a:rPr lang="en-GB" baseline="-25000" dirty="0" err="1">
                <a:solidFill>
                  <a:srgbClr val="FF0000"/>
                </a:solidFill>
              </a:rPr>
              <a:t>loop</a:t>
            </a:r>
            <a:r>
              <a:rPr lang="en-GB" dirty="0">
                <a:solidFill>
                  <a:srgbClr val="FF0000"/>
                </a:solidFill>
              </a:rPr>
              <a:t>=5.3V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FFCE88-294B-8F8D-B087-DA853BFAC9C0}"/>
              </a:ext>
            </a:extLst>
          </p:cNvPr>
          <p:cNvSpPr txBox="1"/>
          <p:nvPr/>
        </p:nvSpPr>
        <p:spPr>
          <a:xfrm>
            <a:off x="2960905" y="4080801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V</a:t>
            </a:r>
            <a:r>
              <a:rPr lang="en-GB" baseline="-25000" dirty="0" err="1">
                <a:solidFill>
                  <a:srgbClr val="FF0000"/>
                </a:solidFill>
              </a:rPr>
              <a:t>loop</a:t>
            </a:r>
            <a:r>
              <a:rPr lang="en-GB" dirty="0">
                <a:solidFill>
                  <a:srgbClr val="FF0000"/>
                </a:solidFill>
              </a:rPr>
              <a:t>=4.9V</a:t>
            </a: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9A4C4F1E-66FD-DA9F-3D24-2F9643530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73" y="45915"/>
            <a:ext cx="8554115" cy="691903"/>
          </a:xfrm>
        </p:spPr>
        <p:txBody>
          <a:bodyPr>
            <a:normAutofit/>
          </a:bodyPr>
          <a:lstStyle/>
          <a:p>
            <a:r>
              <a:rPr lang="en-GB" sz="2400" kern="0" dirty="0"/>
              <a:t>Goal of plasma initiation modelling</a:t>
            </a:r>
            <a:endParaRPr lang="en-GB" sz="20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5193456-978A-1FFB-C1F4-895003A3BAF1}"/>
              </a:ext>
            </a:extLst>
          </p:cNvPr>
          <p:cNvGrpSpPr/>
          <p:nvPr/>
        </p:nvGrpSpPr>
        <p:grpSpPr>
          <a:xfrm>
            <a:off x="4445605" y="5737717"/>
            <a:ext cx="2745259" cy="764931"/>
            <a:chOff x="2198045" y="3947852"/>
            <a:chExt cx="2745258" cy="764931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40DE2038-0620-839A-C099-D5BBCF2A6EDC}"/>
                </a:ext>
              </a:extLst>
            </p:cNvPr>
            <p:cNvSpPr/>
            <p:nvPr/>
          </p:nvSpPr>
          <p:spPr>
            <a:xfrm>
              <a:off x="3387065" y="3947852"/>
              <a:ext cx="1556238" cy="76493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DYON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3B05B2A9-CA61-DCD5-C0D7-EBE60FC8DA5B}"/>
                </a:ext>
              </a:extLst>
            </p:cNvPr>
            <p:cNvCxnSpPr>
              <a:cxnSpLocks/>
            </p:cNvCxnSpPr>
            <p:nvPr/>
          </p:nvCxnSpPr>
          <p:spPr>
            <a:xfrm>
              <a:off x="2198045" y="4322133"/>
              <a:ext cx="1114062" cy="0"/>
            </a:xfrm>
            <a:prstGeom prst="straightConnector1">
              <a:avLst/>
            </a:prstGeom>
            <a:ln w="76200">
              <a:solidFill>
                <a:srgbClr val="018CFF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Picture 27" descr="A drawing of a race track&#10;&#10;Description automatically generated">
            <a:extLst>
              <a:ext uri="{FF2B5EF4-FFF2-40B4-BE49-F238E27FC236}">
                <a16:creationId xmlns:a16="http://schemas.microsoft.com/office/drawing/2014/main" id="{54C66226-26D7-EEFC-C227-F14C54F8DE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72" r="15005"/>
          <a:stretch/>
        </p:blipFill>
        <p:spPr>
          <a:xfrm>
            <a:off x="5267152" y="1632154"/>
            <a:ext cx="2012345" cy="3878401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B3FB314-F3F2-E4CF-E3D4-50FAFB3F696A}"/>
              </a:ext>
            </a:extLst>
          </p:cNvPr>
          <p:cNvCxnSpPr/>
          <p:nvPr/>
        </p:nvCxnSpPr>
        <p:spPr>
          <a:xfrm>
            <a:off x="4298732" y="2664301"/>
            <a:ext cx="968419" cy="0"/>
          </a:xfrm>
          <a:prstGeom prst="straightConnector1">
            <a:avLst/>
          </a:prstGeom>
          <a:ln w="76200">
            <a:solidFill>
              <a:srgbClr val="002F5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E80BF82-EC90-6367-81AB-4F7585635A68}"/>
              </a:ext>
            </a:extLst>
          </p:cNvPr>
          <p:cNvCxnSpPr/>
          <p:nvPr/>
        </p:nvCxnSpPr>
        <p:spPr>
          <a:xfrm>
            <a:off x="4298732" y="4450135"/>
            <a:ext cx="968419" cy="0"/>
          </a:xfrm>
          <a:prstGeom prst="straightConnector1">
            <a:avLst/>
          </a:prstGeom>
          <a:ln w="76200">
            <a:solidFill>
              <a:srgbClr val="002F5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785254C-DD3A-221A-EB1D-239E351B8DD1}"/>
              </a:ext>
            </a:extLst>
          </p:cNvPr>
          <p:cNvSpPr txBox="1"/>
          <p:nvPr/>
        </p:nvSpPr>
        <p:spPr>
          <a:xfrm>
            <a:off x="7234280" y="1375767"/>
            <a:ext cx="4957721" cy="5150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Plasma initiation phase is the most dynamic phase in the whole tokamak pulse.</a:t>
            </a:r>
          </a:p>
          <a:p>
            <a:endParaRPr lang="en-GB" dirty="0"/>
          </a:p>
          <a:p>
            <a:r>
              <a:rPr lang="en-GB" dirty="0"/>
              <a:t>Tokamak hardware determines the operational constraints: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GB" sz="1467" dirty="0"/>
              <a:t>Coil design: </a:t>
            </a:r>
            <a:r>
              <a:rPr lang="en-GB" sz="1467" dirty="0" err="1"/>
              <a:t>I</a:t>
            </a:r>
            <a:r>
              <a:rPr lang="en-GB" sz="1467" baseline="-25000" dirty="0" err="1"/>
              <a:t>coil</a:t>
            </a:r>
            <a:r>
              <a:rPr lang="en-GB" sz="1467" dirty="0"/>
              <a:t> limit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GB" sz="1467" dirty="0"/>
              <a:t>Power supply design : </a:t>
            </a:r>
            <a:r>
              <a:rPr lang="en-GB" sz="1467" dirty="0" err="1"/>
              <a:t>dI</a:t>
            </a:r>
            <a:r>
              <a:rPr lang="en-GB" sz="1467" baseline="-25000" dirty="0" err="1"/>
              <a:t>coil</a:t>
            </a:r>
            <a:r>
              <a:rPr lang="en-GB" sz="1467" dirty="0"/>
              <a:t>/dt limit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GB" sz="1467" dirty="0"/>
              <a:t>Vessel conductivity: eddy currents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GB" sz="1467" dirty="0"/>
              <a:t>Vacuum volume: required p</a:t>
            </a:r>
            <a:r>
              <a:rPr lang="en-GB" sz="1467" baseline="-25000" dirty="0"/>
              <a:t>0</a:t>
            </a:r>
          </a:p>
          <a:p>
            <a:endParaRPr lang="en-GB" dirty="0"/>
          </a:p>
          <a:p>
            <a:r>
              <a:rPr lang="en-GB" dirty="0"/>
              <a:t>For a new tokamak design, the feasibility of plasma initiation with the operational constraints should be ensured with predictive modelling.</a:t>
            </a:r>
          </a:p>
          <a:p>
            <a:endParaRPr lang="en-GB" dirty="0"/>
          </a:p>
          <a:p>
            <a:r>
              <a:rPr lang="en-GB" dirty="0"/>
              <a:t>This is particularly important for large superconducting devices such as ITER and STEP, as the plasma initiation will be challenging.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7FFA53-6968-6B0C-4D72-653C42DA17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601" y="6387703"/>
            <a:ext cx="663451" cy="365125"/>
          </a:xfrm>
        </p:spPr>
        <p:txBody>
          <a:bodyPr/>
          <a:lstStyle/>
          <a:p>
            <a:fld id="{35482B25-261F-464E-BDD8-63296DE4D8A4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3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8C8826-D9EC-13D4-1270-354EB7B876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1336" y="1571348"/>
            <a:ext cx="11323795" cy="3568823"/>
          </a:xfrm>
        </p:spPr>
        <p:txBody>
          <a:bodyPr>
            <a:normAutofit/>
          </a:bodyPr>
          <a:lstStyle/>
          <a:p>
            <a:r>
              <a:rPr lang="en-GB" sz="3200" dirty="0"/>
              <a:t>Background and motivation</a:t>
            </a:r>
          </a:p>
          <a:p>
            <a:r>
              <a:rPr lang="en-GB" sz="3200" b="1" dirty="0"/>
              <a:t>Experiment database</a:t>
            </a:r>
          </a:p>
          <a:p>
            <a:r>
              <a:rPr lang="en-GB" sz="3200" dirty="0"/>
              <a:t>DYON code and simulation setup</a:t>
            </a:r>
          </a:p>
          <a:p>
            <a:r>
              <a:rPr lang="en-GB" sz="3200" dirty="0"/>
              <a:t>Multi-machine validation results</a:t>
            </a:r>
          </a:p>
          <a:p>
            <a:r>
              <a:rPr lang="en-GB" sz="3200" dirty="0"/>
              <a:t>Prediction to ITER</a:t>
            </a:r>
          </a:p>
          <a:p>
            <a:r>
              <a:rPr lang="en-GB" sz="3200" dirty="0"/>
              <a:t>Summary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3FC103-338D-BC8E-7F02-A43CC179D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018853" cy="557862"/>
          </a:xfrm>
        </p:spPr>
        <p:txBody>
          <a:bodyPr>
            <a:normAutofit fontScale="90000"/>
          </a:bodyPr>
          <a:lstStyle/>
          <a:p>
            <a:r>
              <a:rPr lang="en-GB" dirty="0"/>
              <a:t>contents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3FBD5E-EADD-1B0A-43AC-00FB3C90A4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8F7806-A613-8E04-2A43-70E101B30B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20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DB285A-0B05-5E1F-E160-DD0CCA6C8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Devices for multimachine validation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48CF6A-670F-305B-CB96-9D7FD2F7DD5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F9110D-EA61-491E-8113-417C06DEF4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24</a:t>
            </a:fld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1409E1C-FC9E-5C4C-3C20-0C55CDD9BF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442651"/>
              </p:ext>
            </p:extLst>
          </p:nvPr>
        </p:nvGraphicFramePr>
        <p:xfrm>
          <a:off x="166868" y="1187985"/>
          <a:ext cx="11702577" cy="47258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3297">
                  <a:extLst>
                    <a:ext uri="{9D8B030D-6E8A-4147-A177-3AD203B41FA5}">
                      <a16:colId xmlns:a16="http://schemas.microsoft.com/office/drawing/2014/main" val="390062268"/>
                    </a:ext>
                  </a:extLst>
                </a:gridCol>
                <a:gridCol w="1996514">
                  <a:extLst>
                    <a:ext uri="{9D8B030D-6E8A-4147-A177-3AD203B41FA5}">
                      <a16:colId xmlns:a16="http://schemas.microsoft.com/office/drawing/2014/main" val="3961181258"/>
                    </a:ext>
                  </a:extLst>
                </a:gridCol>
                <a:gridCol w="1257565">
                  <a:extLst>
                    <a:ext uri="{9D8B030D-6E8A-4147-A177-3AD203B41FA5}">
                      <a16:colId xmlns:a16="http://schemas.microsoft.com/office/drawing/2014/main" val="3236713539"/>
                    </a:ext>
                  </a:extLst>
                </a:gridCol>
                <a:gridCol w="1580225">
                  <a:extLst>
                    <a:ext uri="{9D8B030D-6E8A-4147-A177-3AD203B41FA5}">
                      <a16:colId xmlns:a16="http://schemas.microsoft.com/office/drawing/2014/main" val="3675279337"/>
                    </a:ext>
                  </a:extLst>
                </a:gridCol>
                <a:gridCol w="1597980">
                  <a:extLst>
                    <a:ext uri="{9D8B030D-6E8A-4147-A177-3AD203B41FA5}">
                      <a16:colId xmlns:a16="http://schemas.microsoft.com/office/drawing/2014/main" val="310369893"/>
                    </a:ext>
                  </a:extLst>
                </a:gridCol>
                <a:gridCol w="905523">
                  <a:extLst>
                    <a:ext uri="{9D8B030D-6E8A-4147-A177-3AD203B41FA5}">
                      <a16:colId xmlns:a16="http://schemas.microsoft.com/office/drawing/2014/main" val="591804370"/>
                    </a:ext>
                  </a:extLst>
                </a:gridCol>
                <a:gridCol w="976544">
                  <a:extLst>
                    <a:ext uri="{9D8B030D-6E8A-4147-A177-3AD203B41FA5}">
                      <a16:colId xmlns:a16="http://schemas.microsoft.com/office/drawing/2014/main" val="3972814476"/>
                    </a:ext>
                  </a:extLst>
                </a:gridCol>
                <a:gridCol w="964690">
                  <a:extLst>
                    <a:ext uri="{9D8B030D-6E8A-4147-A177-3AD203B41FA5}">
                      <a16:colId xmlns:a16="http://schemas.microsoft.com/office/drawing/2014/main" val="822642938"/>
                    </a:ext>
                  </a:extLst>
                </a:gridCol>
                <a:gridCol w="1290239">
                  <a:extLst>
                    <a:ext uri="{9D8B030D-6E8A-4147-A177-3AD203B41FA5}">
                      <a16:colId xmlns:a16="http://schemas.microsoft.com/office/drawing/2014/main" val="402117301"/>
                    </a:ext>
                  </a:extLst>
                </a:gridCol>
              </a:tblGrid>
              <a:tr h="813959">
                <a:tc>
                  <a:txBody>
                    <a:bodyPr/>
                    <a:lstStyle/>
                    <a:p>
                      <a:r>
                        <a:rPr lang="en-GB" sz="1600" dirty="0"/>
                        <a:t>Device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Aspect ratio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Coils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First wall material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Ferromagnetic material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err="1"/>
                        <a:t>Vv</a:t>
                      </a:r>
                      <a:r>
                        <a:rPr lang="en-GB" sz="1600" dirty="0"/>
                        <a:t>[m</a:t>
                      </a:r>
                      <a:r>
                        <a:rPr lang="en-GB" sz="1600" baseline="30000" dirty="0"/>
                        <a:t>3</a:t>
                      </a:r>
                      <a:r>
                        <a:rPr lang="en-GB" sz="1600" dirty="0"/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err="1"/>
                        <a:t>Vp</a:t>
                      </a:r>
                      <a:r>
                        <a:rPr lang="en-GB" sz="1600" dirty="0"/>
                        <a:t>[m</a:t>
                      </a:r>
                      <a:r>
                        <a:rPr lang="en-GB" sz="1600" baseline="30000" dirty="0"/>
                        <a:t>3</a:t>
                      </a:r>
                      <a:r>
                        <a:rPr lang="en-GB" sz="1600" dirty="0"/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err="1"/>
                        <a:t>Bt</a:t>
                      </a:r>
                      <a:r>
                        <a:rPr lang="en-GB" sz="1600" dirty="0"/>
                        <a:t>[T]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err="1"/>
                        <a:t>Lf</a:t>
                      </a:r>
                      <a:r>
                        <a:rPr lang="en-GB" sz="1600" dirty="0"/>
                        <a:t>[m]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4344011"/>
                  </a:ext>
                </a:extLst>
              </a:tr>
              <a:tr h="623079">
                <a:tc>
                  <a:txBody>
                    <a:bodyPr/>
                    <a:lstStyle/>
                    <a:p>
                      <a:r>
                        <a:rPr lang="en-GB" sz="1600" dirty="0"/>
                        <a:t>MASTU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Spherical Torus (R=0.7m, a=0.5m)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Copper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Carbon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0.6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514401"/>
                  </a:ext>
                </a:extLst>
              </a:tr>
              <a:tr h="324375">
                <a:tc>
                  <a:txBody>
                    <a:bodyPr/>
                    <a:lstStyle/>
                    <a:p>
                      <a:r>
                        <a:rPr lang="en-GB" sz="1600" dirty="0"/>
                        <a:t>EAST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/>
                        <a:t>Conventional Tokamak </a:t>
                      </a:r>
                      <a:r>
                        <a:rPr lang="en-GB" sz="1600" dirty="0"/>
                        <a:t>(R=1.85m, a=0.5m)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Super Conductor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Tungsten </a:t>
                      </a:r>
                      <a:r>
                        <a:rPr lang="en-GB" sz="1600"/>
                        <a:t>+ Molybdenum</a:t>
                      </a:r>
                      <a:endParaRPr lang="en-GB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7.5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311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123568"/>
                  </a:ext>
                </a:extLst>
              </a:tr>
              <a:tr h="804927">
                <a:tc>
                  <a:txBody>
                    <a:bodyPr/>
                    <a:lstStyle/>
                    <a:p>
                      <a:r>
                        <a:rPr lang="en-GB" sz="1600" dirty="0"/>
                        <a:t>DIIID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Conventional Tokamak (R=1.67m, a=0.65m)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Copper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Carbon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1.8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292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7163951"/>
                  </a:ext>
                </a:extLst>
              </a:tr>
              <a:tr h="825664">
                <a:tc>
                  <a:txBody>
                    <a:bodyPr/>
                    <a:lstStyle/>
                    <a:p>
                      <a:r>
                        <a:rPr lang="en-GB" sz="1600" dirty="0"/>
                        <a:t>KSTAR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Conventional Tokamak (R=1.8m, a=0.7m)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Super Conductor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Carbon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600" b="0" i="0" u="none" strike="noStrike" baseline="0" dirty="0" err="1"/>
                        <a:t>Incoloy</a:t>
                      </a:r>
                      <a:r>
                        <a:rPr lang="en-GB" sz="1600" b="0" i="0" u="none" strike="noStrike" baseline="0" dirty="0"/>
                        <a:t> 908 in the jacket of PF and TF coils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1.8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315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670116"/>
                  </a:ext>
                </a:extLst>
              </a:tr>
              <a:tr h="858141">
                <a:tc>
                  <a:txBody>
                    <a:bodyPr/>
                    <a:lstStyle/>
                    <a:p>
                      <a:r>
                        <a:rPr lang="en-GB" sz="1600" dirty="0"/>
                        <a:t>VEST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Spherical Torus (R=0.3m, a=0.2m)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Copper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Stainless steel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3.7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0.6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0.23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22779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093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741506-3AFA-135F-C7D2-E824E566C5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21887DB-1318-7248-C09F-5CBEEDA72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134034"/>
            <a:ext cx="7342061" cy="494510"/>
          </a:xfrm>
        </p:spPr>
        <p:txBody>
          <a:bodyPr>
            <a:normAutofit fontScale="90000"/>
          </a:bodyPr>
          <a:lstStyle/>
          <a:p>
            <a:r>
              <a:rPr lang="en-GB" sz="2400" dirty="0"/>
              <a:t>Parameter scan experiments to identify plasma initiation operation space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90DC70-FA30-C360-0AF4-104B45B464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E6660624-9BD6-6026-82F6-5B3B74B6F2A5}"/>
              </a:ext>
            </a:extLst>
          </p:cNvPr>
          <p:cNvSpPr txBox="1">
            <a:spLocks/>
          </p:cNvSpPr>
          <p:nvPr/>
        </p:nvSpPr>
        <p:spPr>
          <a:xfrm>
            <a:off x="873614" y="6437732"/>
            <a:ext cx="700882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+mj-lt"/>
              </a:rPr>
              <a:t>Hyun-Tae Kim | 30th IAEA Fusion Energy Conference | </a:t>
            </a:r>
            <a:r>
              <a:rPr lang="en-GB" sz="1100" b="1" dirty="0">
                <a:latin typeface="+mj-lt"/>
              </a:rPr>
              <a:t>13–18 October 2025, Chengdu, China</a:t>
            </a:r>
            <a:r>
              <a:rPr lang="en-US" sz="1100" b="1" dirty="0">
                <a:latin typeface="+mj-lt"/>
              </a:rPr>
              <a:t> 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6AC50B75-9D7D-F7A7-5DD0-52C44E0AA389}"/>
              </a:ext>
            </a:extLst>
          </p:cNvPr>
          <p:cNvCxnSpPr>
            <a:cxnSpLocks/>
          </p:cNvCxnSpPr>
          <p:nvPr/>
        </p:nvCxnSpPr>
        <p:spPr>
          <a:xfrm flipV="1">
            <a:off x="6493636" y="2449286"/>
            <a:ext cx="0" cy="230258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93DF1A9-3D5F-715A-2BB5-E06DAB32E6E5}"/>
              </a:ext>
            </a:extLst>
          </p:cNvPr>
          <p:cNvCxnSpPr>
            <a:cxnSpLocks/>
          </p:cNvCxnSpPr>
          <p:nvPr/>
        </p:nvCxnSpPr>
        <p:spPr>
          <a:xfrm>
            <a:off x="6493636" y="4751875"/>
            <a:ext cx="270751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B50A46F-696D-14C7-F545-14F11CE01CE0}"/>
              </a:ext>
            </a:extLst>
          </p:cNvPr>
          <p:cNvSpPr txBox="1"/>
          <p:nvPr/>
        </p:nvSpPr>
        <p:spPr>
          <a:xfrm rot="16200000">
            <a:off x="4879104" y="3527685"/>
            <a:ext cx="25220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lvl="1"/>
            <a:r>
              <a:rPr lang="en-GB" sz="2400" dirty="0"/>
              <a:t>Loop voltage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5005AF-5FB9-0EE0-8395-CBFDC5EC50B8}"/>
              </a:ext>
            </a:extLst>
          </p:cNvPr>
          <p:cNvSpPr txBox="1"/>
          <p:nvPr/>
        </p:nvSpPr>
        <p:spPr>
          <a:xfrm>
            <a:off x="6027872" y="4872269"/>
            <a:ext cx="35156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lvl="1"/>
            <a:r>
              <a:rPr lang="en-GB" sz="2400" dirty="0"/>
              <a:t>Prefill gas pressure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B4EC26-5B5D-82A6-49C0-E50D5EBEA83F}"/>
              </a:ext>
            </a:extLst>
          </p:cNvPr>
          <p:cNvSpPr txBox="1"/>
          <p:nvPr/>
        </p:nvSpPr>
        <p:spPr>
          <a:xfrm>
            <a:off x="7131641" y="3385006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6D4D87-8758-74BB-F2F2-1F81CF712C3D}"/>
              </a:ext>
            </a:extLst>
          </p:cNvPr>
          <p:cNvSpPr txBox="1"/>
          <p:nvPr/>
        </p:nvSpPr>
        <p:spPr>
          <a:xfrm>
            <a:off x="7776723" y="3084096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EB52B8-0536-DD41-45C0-22B6E8FC63F1}"/>
              </a:ext>
            </a:extLst>
          </p:cNvPr>
          <p:cNvSpPr txBox="1"/>
          <p:nvPr/>
        </p:nvSpPr>
        <p:spPr>
          <a:xfrm>
            <a:off x="7472189" y="3712931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FE9D2E-07B3-4456-2FA3-94C758107FD8}"/>
              </a:ext>
            </a:extLst>
          </p:cNvPr>
          <p:cNvSpPr txBox="1"/>
          <p:nvPr/>
        </p:nvSpPr>
        <p:spPr>
          <a:xfrm>
            <a:off x="7460448" y="3090237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418555-0B2A-CFCA-E3E9-2BD205DB1A18}"/>
              </a:ext>
            </a:extLst>
          </p:cNvPr>
          <p:cNvSpPr txBox="1"/>
          <p:nvPr/>
        </p:nvSpPr>
        <p:spPr>
          <a:xfrm>
            <a:off x="8334427" y="2732099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A49BD3-E261-36EF-A5D2-AA59DCFA55C7}"/>
              </a:ext>
            </a:extLst>
          </p:cNvPr>
          <p:cNvSpPr txBox="1"/>
          <p:nvPr/>
        </p:nvSpPr>
        <p:spPr>
          <a:xfrm>
            <a:off x="8032866" y="2733901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8B2358-7AB9-CF12-529A-8CA7C2793368}"/>
              </a:ext>
            </a:extLst>
          </p:cNvPr>
          <p:cNvSpPr txBox="1"/>
          <p:nvPr/>
        </p:nvSpPr>
        <p:spPr>
          <a:xfrm>
            <a:off x="8342338" y="2357052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099B859-380B-D109-3577-5DF21B39285C}"/>
              </a:ext>
            </a:extLst>
          </p:cNvPr>
          <p:cNvSpPr txBox="1"/>
          <p:nvPr/>
        </p:nvSpPr>
        <p:spPr>
          <a:xfrm>
            <a:off x="7785698" y="3373103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DC71A76-0FCD-DD5A-6679-998B1F2B5070}"/>
              </a:ext>
            </a:extLst>
          </p:cNvPr>
          <p:cNvSpPr txBox="1"/>
          <p:nvPr/>
        </p:nvSpPr>
        <p:spPr>
          <a:xfrm>
            <a:off x="8059832" y="3080031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A44468-ACE1-0D76-48F1-E8BDE9987D0E}"/>
              </a:ext>
            </a:extLst>
          </p:cNvPr>
          <p:cNvSpPr txBox="1"/>
          <p:nvPr/>
        </p:nvSpPr>
        <p:spPr>
          <a:xfrm>
            <a:off x="8647364" y="2343460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F33DDCF-C662-89D9-9D03-AE910C7CF165}"/>
              </a:ext>
            </a:extLst>
          </p:cNvPr>
          <p:cNvSpPr txBox="1"/>
          <p:nvPr/>
        </p:nvSpPr>
        <p:spPr>
          <a:xfrm>
            <a:off x="7453784" y="3380060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05223B-EE1C-9B2B-7DE9-82C424DDEE4D}"/>
              </a:ext>
            </a:extLst>
          </p:cNvPr>
          <p:cNvSpPr txBox="1"/>
          <p:nvPr/>
        </p:nvSpPr>
        <p:spPr>
          <a:xfrm>
            <a:off x="7122747" y="3090919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1BC72CC-158B-0E9F-C9DB-87B321CB25EA}"/>
              </a:ext>
            </a:extLst>
          </p:cNvPr>
          <p:cNvSpPr txBox="1"/>
          <p:nvPr/>
        </p:nvSpPr>
        <p:spPr>
          <a:xfrm>
            <a:off x="7123477" y="2745558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68CF521-B6A1-CA74-03E2-0DAC13A25254}"/>
              </a:ext>
            </a:extLst>
          </p:cNvPr>
          <p:cNvSpPr txBox="1"/>
          <p:nvPr/>
        </p:nvSpPr>
        <p:spPr>
          <a:xfrm>
            <a:off x="7686457" y="1161944"/>
            <a:ext cx="2207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Successful plasma initiation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3CA29DB-2FED-6DFB-49F4-EC4B47D2E3CA}"/>
              </a:ext>
            </a:extLst>
          </p:cNvPr>
          <p:cNvCxnSpPr>
            <a:cxnSpLocks/>
            <a:stCxn id="38" idx="2"/>
            <a:endCxn id="18" idx="0"/>
          </p:cNvCxnSpPr>
          <p:nvPr/>
        </p:nvCxnSpPr>
        <p:spPr>
          <a:xfrm flipH="1">
            <a:off x="8554095" y="1869830"/>
            <a:ext cx="236243" cy="4872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732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35E7F9-3007-5F58-3E05-D47CB07B2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A9969F1-3D77-47FE-AB17-7BD8866C1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134034"/>
            <a:ext cx="7342061" cy="494510"/>
          </a:xfrm>
        </p:spPr>
        <p:txBody>
          <a:bodyPr>
            <a:normAutofit fontScale="90000"/>
          </a:bodyPr>
          <a:lstStyle/>
          <a:p>
            <a:r>
              <a:rPr lang="en-GB" sz="2400" dirty="0"/>
              <a:t>Parameter scan experiments to identify plasma initiation operation space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2B2407-AD35-AD32-BDB0-6ECBF6BDAD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A2A335C4-7F1F-BB2D-C5B7-9C792E24FB40}"/>
              </a:ext>
            </a:extLst>
          </p:cNvPr>
          <p:cNvSpPr txBox="1">
            <a:spLocks/>
          </p:cNvSpPr>
          <p:nvPr/>
        </p:nvSpPr>
        <p:spPr>
          <a:xfrm>
            <a:off x="873614" y="6437732"/>
            <a:ext cx="700882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+mj-lt"/>
              </a:rPr>
              <a:t>Hyun-Tae Kim | 30th IAEA Fusion Energy Conference | </a:t>
            </a:r>
            <a:r>
              <a:rPr lang="en-GB" sz="1100" b="1" dirty="0">
                <a:latin typeface="+mj-lt"/>
              </a:rPr>
              <a:t>13–18 October 2025, Chengdu, China</a:t>
            </a:r>
            <a:r>
              <a:rPr lang="en-US" sz="1100" b="1" dirty="0">
                <a:latin typeface="+mj-lt"/>
              </a:rPr>
              <a:t> 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F4A127BA-A728-CD03-29BE-D9BA036D52C6}"/>
              </a:ext>
            </a:extLst>
          </p:cNvPr>
          <p:cNvCxnSpPr>
            <a:cxnSpLocks/>
          </p:cNvCxnSpPr>
          <p:nvPr/>
        </p:nvCxnSpPr>
        <p:spPr>
          <a:xfrm flipV="1">
            <a:off x="6493636" y="2449286"/>
            <a:ext cx="0" cy="230258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55B6760-7B95-9BF3-49E7-04E868CBE5DC}"/>
              </a:ext>
            </a:extLst>
          </p:cNvPr>
          <p:cNvCxnSpPr>
            <a:cxnSpLocks/>
          </p:cNvCxnSpPr>
          <p:nvPr/>
        </p:nvCxnSpPr>
        <p:spPr>
          <a:xfrm>
            <a:off x="6493636" y="4751875"/>
            <a:ext cx="270751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2398A90-0499-0EB6-A3AC-CB028F9C81A3}"/>
              </a:ext>
            </a:extLst>
          </p:cNvPr>
          <p:cNvSpPr txBox="1"/>
          <p:nvPr/>
        </p:nvSpPr>
        <p:spPr>
          <a:xfrm rot="16200000">
            <a:off x="4879104" y="3527685"/>
            <a:ext cx="25220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lvl="1"/>
            <a:r>
              <a:rPr lang="en-GB" sz="2400" dirty="0"/>
              <a:t>Loop voltage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E138CA-E04A-EFB9-4CD2-A7C45D3E2807}"/>
              </a:ext>
            </a:extLst>
          </p:cNvPr>
          <p:cNvSpPr txBox="1"/>
          <p:nvPr/>
        </p:nvSpPr>
        <p:spPr>
          <a:xfrm>
            <a:off x="6027872" y="4872269"/>
            <a:ext cx="35156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lvl="1"/>
            <a:r>
              <a:rPr lang="en-GB" sz="2400" dirty="0"/>
              <a:t>Prefill gas pressure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D91B62-E2EB-61C7-E2E8-F87AEAB289DF}"/>
              </a:ext>
            </a:extLst>
          </p:cNvPr>
          <p:cNvSpPr txBox="1"/>
          <p:nvPr/>
        </p:nvSpPr>
        <p:spPr>
          <a:xfrm>
            <a:off x="7131641" y="3385006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01F716-30D0-2F2A-1D82-C3949F02D3B2}"/>
              </a:ext>
            </a:extLst>
          </p:cNvPr>
          <p:cNvSpPr txBox="1"/>
          <p:nvPr/>
        </p:nvSpPr>
        <p:spPr>
          <a:xfrm>
            <a:off x="7776723" y="3084096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3C91C8-A89D-FCFD-C98C-18FB87BB5B1D}"/>
              </a:ext>
            </a:extLst>
          </p:cNvPr>
          <p:cNvSpPr txBox="1"/>
          <p:nvPr/>
        </p:nvSpPr>
        <p:spPr>
          <a:xfrm>
            <a:off x="7472189" y="3712931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DD750F-E45B-C2EA-859F-55EA840BCD80}"/>
              </a:ext>
            </a:extLst>
          </p:cNvPr>
          <p:cNvSpPr txBox="1"/>
          <p:nvPr/>
        </p:nvSpPr>
        <p:spPr>
          <a:xfrm>
            <a:off x="8044807" y="3358872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6EAE1E-C219-25D6-DB95-32AD0A7824C2}"/>
              </a:ext>
            </a:extLst>
          </p:cNvPr>
          <p:cNvSpPr txBox="1"/>
          <p:nvPr/>
        </p:nvSpPr>
        <p:spPr>
          <a:xfrm>
            <a:off x="7460448" y="3090237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8025EF-742A-C5CD-E402-A201F54B4FA8}"/>
              </a:ext>
            </a:extLst>
          </p:cNvPr>
          <p:cNvSpPr txBox="1"/>
          <p:nvPr/>
        </p:nvSpPr>
        <p:spPr>
          <a:xfrm>
            <a:off x="8334427" y="2732099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9773E7-6415-8FEB-5B5F-D0C7041BD68D}"/>
              </a:ext>
            </a:extLst>
          </p:cNvPr>
          <p:cNvSpPr txBox="1"/>
          <p:nvPr/>
        </p:nvSpPr>
        <p:spPr>
          <a:xfrm>
            <a:off x="8032866" y="2733901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A578CD-79EE-49F7-F922-7F7ECBE9EFD5}"/>
              </a:ext>
            </a:extLst>
          </p:cNvPr>
          <p:cNvSpPr txBox="1"/>
          <p:nvPr/>
        </p:nvSpPr>
        <p:spPr>
          <a:xfrm>
            <a:off x="8363205" y="3089256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770214-B0A7-62CF-98EE-5ED8A3542698}"/>
              </a:ext>
            </a:extLst>
          </p:cNvPr>
          <p:cNvSpPr txBox="1"/>
          <p:nvPr/>
        </p:nvSpPr>
        <p:spPr>
          <a:xfrm>
            <a:off x="8342338" y="2357052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D0337F7-5C75-4AD1-8773-DDEAD349CB06}"/>
              </a:ext>
            </a:extLst>
          </p:cNvPr>
          <p:cNvSpPr txBox="1"/>
          <p:nvPr/>
        </p:nvSpPr>
        <p:spPr>
          <a:xfrm>
            <a:off x="8648563" y="2739181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E33090-9DFA-27C9-8AE5-A12406C01370}"/>
              </a:ext>
            </a:extLst>
          </p:cNvPr>
          <p:cNvSpPr txBox="1"/>
          <p:nvPr/>
        </p:nvSpPr>
        <p:spPr>
          <a:xfrm>
            <a:off x="8909725" y="2356433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BC5C2F0-C30B-8424-FD2B-588B6D5AFC68}"/>
              </a:ext>
            </a:extLst>
          </p:cNvPr>
          <p:cNvSpPr txBox="1"/>
          <p:nvPr/>
        </p:nvSpPr>
        <p:spPr>
          <a:xfrm>
            <a:off x="7816402" y="3697931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E1193B0-9CB6-C4B4-DF9E-2400FAEE3D1C}"/>
              </a:ext>
            </a:extLst>
          </p:cNvPr>
          <p:cNvSpPr txBox="1"/>
          <p:nvPr/>
        </p:nvSpPr>
        <p:spPr>
          <a:xfrm rot="176731">
            <a:off x="7496785" y="3953475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2046E8E-CECB-34CC-7447-B0389B67DE64}"/>
              </a:ext>
            </a:extLst>
          </p:cNvPr>
          <p:cNvSpPr txBox="1"/>
          <p:nvPr/>
        </p:nvSpPr>
        <p:spPr>
          <a:xfrm>
            <a:off x="7785698" y="3373103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A1CABD6-C27B-4D3F-1E21-EDBC5754CE00}"/>
              </a:ext>
            </a:extLst>
          </p:cNvPr>
          <p:cNvSpPr txBox="1"/>
          <p:nvPr/>
        </p:nvSpPr>
        <p:spPr>
          <a:xfrm>
            <a:off x="8059832" y="3080031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2C5FF53-3C1F-048F-EBC6-2010DCB1A5D6}"/>
              </a:ext>
            </a:extLst>
          </p:cNvPr>
          <p:cNvSpPr txBox="1"/>
          <p:nvPr/>
        </p:nvSpPr>
        <p:spPr>
          <a:xfrm>
            <a:off x="8647364" y="2343460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FC1F3F5-55E7-6ECC-6889-D71345EDF051}"/>
              </a:ext>
            </a:extLst>
          </p:cNvPr>
          <p:cNvSpPr txBox="1"/>
          <p:nvPr/>
        </p:nvSpPr>
        <p:spPr>
          <a:xfrm>
            <a:off x="7453784" y="3380060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123064A-7EBE-4B05-2664-7238FB21257F}"/>
              </a:ext>
            </a:extLst>
          </p:cNvPr>
          <p:cNvSpPr txBox="1"/>
          <p:nvPr/>
        </p:nvSpPr>
        <p:spPr>
          <a:xfrm>
            <a:off x="7122747" y="3090919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C6CA1EB-203A-F3D1-C750-D6216166ABC8}"/>
              </a:ext>
            </a:extLst>
          </p:cNvPr>
          <p:cNvCxnSpPr>
            <a:cxnSpLocks/>
            <a:stCxn id="33" idx="3"/>
            <a:endCxn id="19" idx="3"/>
          </p:cNvCxnSpPr>
          <p:nvPr/>
        </p:nvCxnSpPr>
        <p:spPr>
          <a:xfrm flipH="1">
            <a:off x="9038413" y="2599318"/>
            <a:ext cx="396877" cy="37069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F1449E91-1E62-77ED-E0D7-78506E1D8821}"/>
              </a:ext>
            </a:extLst>
          </p:cNvPr>
          <p:cNvSpPr txBox="1"/>
          <p:nvPr/>
        </p:nvSpPr>
        <p:spPr>
          <a:xfrm flipH="1">
            <a:off x="9435290" y="1937598"/>
            <a:ext cx="29136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Successful breakdown</a:t>
            </a:r>
          </a:p>
          <a:p>
            <a:r>
              <a:rPr lang="en-GB" sz="2000" dirty="0">
                <a:solidFill>
                  <a:srgbClr val="FF0000"/>
                </a:solidFill>
              </a:rPr>
              <a:t>but failed burn-through </a:t>
            </a:r>
          </a:p>
          <a:p>
            <a:r>
              <a:rPr lang="en-GB" sz="2000" dirty="0">
                <a:solidFill>
                  <a:srgbClr val="FF0000"/>
                </a:solidFill>
              </a:rPr>
              <a:t>(strong </a:t>
            </a:r>
            <a:r>
              <a:rPr lang="en-GB" sz="2000" dirty="0" err="1">
                <a:solidFill>
                  <a:srgbClr val="FF0000"/>
                </a:solidFill>
              </a:rPr>
              <a:t>D</a:t>
            </a:r>
            <a:r>
              <a:rPr lang="en-GB" sz="2000" baseline="-25000" dirty="0" err="1">
                <a:solidFill>
                  <a:srgbClr val="FF0000"/>
                </a:solidFill>
              </a:rPr>
              <a:t>alpha</a:t>
            </a:r>
            <a:r>
              <a:rPr lang="en-GB" sz="2000" dirty="0">
                <a:solidFill>
                  <a:srgbClr val="FF0000"/>
                </a:solidFill>
              </a:rPr>
              <a:t> but no I</a:t>
            </a:r>
            <a:r>
              <a:rPr lang="en-GB" sz="2000" baseline="-25000" dirty="0">
                <a:solidFill>
                  <a:srgbClr val="FF0000"/>
                </a:solidFill>
              </a:rPr>
              <a:t>p</a:t>
            </a:r>
            <a:r>
              <a:rPr lang="en-GB" sz="2000" dirty="0">
                <a:solidFill>
                  <a:srgbClr val="FF0000"/>
                </a:solidFill>
              </a:rPr>
              <a:t> ramp-up)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9CC0D9A-0F07-C875-621E-F2324B62A288}"/>
              </a:ext>
            </a:extLst>
          </p:cNvPr>
          <p:cNvSpPr txBox="1"/>
          <p:nvPr/>
        </p:nvSpPr>
        <p:spPr>
          <a:xfrm>
            <a:off x="7123477" y="2745558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58D15CF-BC13-5235-0A00-8ED8246C277D}"/>
              </a:ext>
            </a:extLst>
          </p:cNvPr>
          <p:cNvSpPr txBox="1"/>
          <p:nvPr/>
        </p:nvSpPr>
        <p:spPr>
          <a:xfrm>
            <a:off x="7686457" y="1161944"/>
            <a:ext cx="2207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Successful plasma initiation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D9E5B77-570A-236D-2BC9-8BE7D4F8E9BF}"/>
              </a:ext>
            </a:extLst>
          </p:cNvPr>
          <p:cNvCxnSpPr>
            <a:cxnSpLocks/>
            <a:stCxn id="38" idx="2"/>
            <a:endCxn id="18" idx="0"/>
          </p:cNvCxnSpPr>
          <p:nvPr/>
        </p:nvCxnSpPr>
        <p:spPr>
          <a:xfrm flipH="1">
            <a:off x="8554095" y="1869830"/>
            <a:ext cx="236243" cy="4872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150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880663-3FFB-E73F-8C63-CD6AB98D1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FF87D8C-5B75-6BF4-5032-D6580C898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134034"/>
            <a:ext cx="7342061" cy="494510"/>
          </a:xfrm>
        </p:spPr>
        <p:txBody>
          <a:bodyPr>
            <a:normAutofit fontScale="90000"/>
          </a:bodyPr>
          <a:lstStyle/>
          <a:p>
            <a:r>
              <a:rPr lang="en-GB" sz="2400" dirty="0"/>
              <a:t>Parameter scan experiments to identify plasma initiation operation space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A25129-1F8C-3273-740B-A869710D32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0B731B6A-9EA9-D2F5-E3F9-11E056E65961}"/>
              </a:ext>
            </a:extLst>
          </p:cNvPr>
          <p:cNvSpPr txBox="1">
            <a:spLocks/>
          </p:cNvSpPr>
          <p:nvPr/>
        </p:nvSpPr>
        <p:spPr>
          <a:xfrm>
            <a:off x="873614" y="6437732"/>
            <a:ext cx="700882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+mj-lt"/>
              </a:rPr>
              <a:t>Hyun-Tae Kim | 30th IAEA Fusion Energy Conference | </a:t>
            </a:r>
            <a:r>
              <a:rPr lang="en-GB" sz="1100" b="1" dirty="0">
                <a:latin typeface="+mj-lt"/>
              </a:rPr>
              <a:t>13–18 October 2025, Chengdu, China</a:t>
            </a:r>
            <a:r>
              <a:rPr lang="en-US" sz="1100" b="1" dirty="0">
                <a:latin typeface="+mj-lt"/>
              </a:rPr>
              <a:t> 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B2C739C3-6C5F-2B56-A6D7-6DEFB83160AC}"/>
              </a:ext>
            </a:extLst>
          </p:cNvPr>
          <p:cNvCxnSpPr>
            <a:cxnSpLocks/>
          </p:cNvCxnSpPr>
          <p:nvPr/>
        </p:nvCxnSpPr>
        <p:spPr>
          <a:xfrm flipV="1">
            <a:off x="6493636" y="2449286"/>
            <a:ext cx="0" cy="230258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03C71DD-9F9B-3A4F-47C0-732BF2684331}"/>
              </a:ext>
            </a:extLst>
          </p:cNvPr>
          <p:cNvCxnSpPr>
            <a:cxnSpLocks/>
          </p:cNvCxnSpPr>
          <p:nvPr/>
        </p:nvCxnSpPr>
        <p:spPr>
          <a:xfrm>
            <a:off x="6493636" y="4751875"/>
            <a:ext cx="270751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1D0872E-EB18-597C-8DF3-BD51E2630521}"/>
              </a:ext>
            </a:extLst>
          </p:cNvPr>
          <p:cNvSpPr txBox="1"/>
          <p:nvPr/>
        </p:nvSpPr>
        <p:spPr>
          <a:xfrm rot="16200000">
            <a:off x="4879104" y="3527685"/>
            <a:ext cx="25220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lvl="1"/>
            <a:r>
              <a:rPr lang="en-GB" sz="2400" dirty="0"/>
              <a:t>Loop voltage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8E0DD9-602E-4E05-2DEE-225AEC4915E4}"/>
              </a:ext>
            </a:extLst>
          </p:cNvPr>
          <p:cNvSpPr txBox="1"/>
          <p:nvPr/>
        </p:nvSpPr>
        <p:spPr>
          <a:xfrm>
            <a:off x="6027872" y="4872269"/>
            <a:ext cx="35156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lvl="1"/>
            <a:r>
              <a:rPr lang="en-GB" sz="2400" dirty="0"/>
              <a:t>Prefill gas pressure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771F4C-5C81-1A41-3959-A17A6108FB70}"/>
              </a:ext>
            </a:extLst>
          </p:cNvPr>
          <p:cNvSpPr txBox="1"/>
          <p:nvPr/>
        </p:nvSpPr>
        <p:spPr>
          <a:xfrm>
            <a:off x="7131641" y="3385006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F9943F-12C8-7DCE-75E2-B9ECB12FAF9B}"/>
              </a:ext>
            </a:extLst>
          </p:cNvPr>
          <p:cNvSpPr txBox="1"/>
          <p:nvPr/>
        </p:nvSpPr>
        <p:spPr>
          <a:xfrm>
            <a:off x="7776723" y="3084096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7CD06C-165E-36DD-087D-EF2178E8529F}"/>
              </a:ext>
            </a:extLst>
          </p:cNvPr>
          <p:cNvSpPr txBox="1"/>
          <p:nvPr/>
        </p:nvSpPr>
        <p:spPr>
          <a:xfrm>
            <a:off x="7472189" y="3712931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52FF19-9764-E3F4-BEE8-B8EF0782DD51}"/>
              </a:ext>
            </a:extLst>
          </p:cNvPr>
          <p:cNvSpPr txBox="1"/>
          <p:nvPr/>
        </p:nvSpPr>
        <p:spPr>
          <a:xfrm>
            <a:off x="8044807" y="3358872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3CBBEC-7782-A06E-0F5D-3FA8CBA53BB2}"/>
              </a:ext>
            </a:extLst>
          </p:cNvPr>
          <p:cNvSpPr txBox="1"/>
          <p:nvPr/>
        </p:nvSpPr>
        <p:spPr>
          <a:xfrm>
            <a:off x="6833148" y="3373946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6600FF"/>
                </a:solidFill>
              </a:rPr>
              <a:t>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0BAAC3-AED2-F7DC-D0D6-869D7917A83E}"/>
              </a:ext>
            </a:extLst>
          </p:cNvPr>
          <p:cNvSpPr txBox="1"/>
          <p:nvPr/>
        </p:nvSpPr>
        <p:spPr>
          <a:xfrm>
            <a:off x="7460448" y="3090237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861FF2-19E9-4C63-2120-EF83BC8F3C78}"/>
              </a:ext>
            </a:extLst>
          </p:cNvPr>
          <p:cNvSpPr txBox="1"/>
          <p:nvPr/>
        </p:nvSpPr>
        <p:spPr>
          <a:xfrm>
            <a:off x="8334427" y="2732099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47D2820-C070-4BBC-AE4B-9C42563AEC6B}"/>
              </a:ext>
            </a:extLst>
          </p:cNvPr>
          <p:cNvSpPr txBox="1"/>
          <p:nvPr/>
        </p:nvSpPr>
        <p:spPr>
          <a:xfrm>
            <a:off x="8032866" y="2733901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8DB6F8-DD0D-BB96-42DA-C6BFB4C5FBE9}"/>
              </a:ext>
            </a:extLst>
          </p:cNvPr>
          <p:cNvSpPr txBox="1"/>
          <p:nvPr/>
        </p:nvSpPr>
        <p:spPr>
          <a:xfrm>
            <a:off x="8363205" y="3089256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0893765-28D8-0E5A-ED29-26CC442DC9D1}"/>
              </a:ext>
            </a:extLst>
          </p:cNvPr>
          <p:cNvSpPr txBox="1"/>
          <p:nvPr/>
        </p:nvSpPr>
        <p:spPr>
          <a:xfrm>
            <a:off x="8342338" y="2357052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56F4835-298D-4CB3-75D3-12E9D1D0F21C}"/>
              </a:ext>
            </a:extLst>
          </p:cNvPr>
          <p:cNvSpPr txBox="1"/>
          <p:nvPr/>
        </p:nvSpPr>
        <p:spPr>
          <a:xfrm>
            <a:off x="8648563" y="2739181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E9E7E7-F5FA-BD2F-FDEC-731A24379AF2}"/>
              </a:ext>
            </a:extLst>
          </p:cNvPr>
          <p:cNvSpPr txBox="1"/>
          <p:nvPr/>
        </p:nvSpPr>
        <p:spPr>
          <a:xfrm>
            <a:off x="8909725" y="2356433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BA2EA1B-0D3D-8612-7673-05409A78B4FD}"/>
              </a:ext>
            </a:extLst>
          </p:cNvPr>
          <p:cNvSpPr txBox="1"/>
          <p:nvPr/>
        </p:nvSpPr>
        <p:spPr>
          <a:xfrm>
            <a:off x="7816402" y="3697931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BD08F42-F62E-727C-780D-4BE293222B61}"/>
              </a:ext>
            </a:extLst>
          </p:cNvPr>
          <p:cNvSpPr txBox="1"/>
          <p:nvPr/>
        </p:nvSpPr>
        <p:spPr>
          <a:xfrm rot="176731">
            <a:off x="7496785" y="3953475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024EDED-8EB8-201A-A756-D20F64E82380}"/>
              </a:ext>
            </a:extLst>
          </p:cNvPr>
          <p:cNvSpPr txBox="1"/>
          <p:nvPr/>
        </p:nvSpPr>
        <p:spPr>
          <a:xfrm>
            <a:off x="7146340" y="372035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6600FF"/>
                </a:solidFill>
              </a:rPr>
              <a:t>X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3E9FAA3-C941-490D-A80D-51F0107118D2}"/>
              </a:ext>
            </a:extLst>
          </p:cNvPr>
          <p:cNvSpPr txBox="1"/>
          <p:nvPr/>
        </p:nvSpPr>
        <p:spPr>
          <a:xfrm>
            <a:off x="7785698" y="3373103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08BDC75-0481-0DEE-FFC1-E1C7026383E2}"/>
              </a:ext>
            </a:extLst>
          </p:cNvPr>
          <p:cNvSpPr txBox="1"/>
          <p:nvPr/>
        </p:nvSpPr>
        <p:spPr>
          <a:xfrm>
            <a:off x="8059832" y="3080031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F8EB2DA-2091-0015-2AB7-44F46A1D974E}"/>
              </a:ext>
            </a:extLst>
          </p:cNvPr>
          <p:cNvSpPr txBox="1"/>
          <p:nvPr/>
        </p:nvSpPr>
        <p:spPr>
          <a:xfrm>
            <a:off x="8647364" y="2343460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952A9A8-12D8-174A-CB98-86307C15721A}"/>
              </a:ext>
            </a:extLst>
          </p:cNvPr>
          <p:cNvSpPr txBox="1"/>
          <p:nvPr/>
        </p:nvSpPr>
        <p:spPr>
          <a:xfrm>
            <a:off x="6839756" y="3008378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6600FF"/>
                </a:solidFill>
              </a:rPr>
              <a:t>X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7032462-2634-D837-A66C-ABC509DBC4E4}"/>
              </a:ext>
            </a:extLst>
          </p:cNvPr>
          <p:cNvSpPr txBox="1"/>
          <p:nvPr/>
        </p:nvSpPr>
        <p:spPr>
          <a:xfrm>
            <a:off x="7453784" y="3380060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C7DAF27-B93A-6086-1E6F-94DB35F45EDC}"/>
              </a:ext>
            </a:extLst>
          </p:cNvPr>
          <p:cNvSpPr txBox="1"/>
          <p:nvPr/>
        </p:nvSpPr>
        <p:spPr>
          <a:xfrm>
            <a:off x="7122747" y="3090919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B6D59EF-4575-EEBD-DAE6-33022F9A5842}"/>
              </a:ext>
            </a:extLst>
          </p:cNvPr>
          <p:cNvCxnSpPr>
            <a:cxnSpLocks/>
            <a:stCxn id="33" idx="3"/>
            <a:endCxn id="19" idx="3"/>
          </p:cNvCxnSpPr>
          <p:nvPr/>
        </p:nvCxnSpPr>
        <p:spPr>
          <a:xfrm flipH="1">
            <a:off x="9038413" y="2599318"/>
            <a:ext cx="396877" cy="37069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FFAB3AC5-DBEC-520E-28B9-92E29C8FBEB4}"/>
              </a:ext>
            </a:extLst>
          </p:cNvPr>
          <p:cNvSpPr txBox="1"/>
          <p:nvPr/>
        </p:nvSpPr>
        <p:spPr>
          <a:xfrm flipH="1">
            <a:off x="9435290" y="1937598"/>
            <a:ext cx="29136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Successful breakdown</a:t>
            </a:r>
          </a:p>
          <a:p>
            <a:r>
              <a:rPr lang="en-GB" sz="2000" dirty="0">
                <a:solidFill>
                  <a:srgbClr val="FF0000"/>
                </a:solidFill>
              </a:rPr>
              <a:t>but failed burn-through </a:t>
            </a:r>
          </a:p>
          <a:p>
            <a:r>
              <a:rPr lang="en-GB" sz="2000" dirty="0">
                <a:solidFill>
                  <a:srgbClr val="FF0000"/>
                </a:solidFill>
              </a:rPr>
              <a:t>(strong </a:t>
            </a:r>
            <a:r>
              <a:rPr lang="en-GB" sz="2000" dirty="0" err="1">
                <a:solidFill>
                  <a:srgbClr val="FF0000"/>
                </a:solidFill>
              </a:rPr>
              <a:t>D</a:t>
            </a:r>
            <a:r>
              <a:rPr lang="en-GB" sz="2000" baseline="-25000" dirty="0" err="1">
                <a:solidFill>
                  <a:srgbClr val="FF0000"/>
                </a:solidFill>
              </a:rPr>
              <a:t>alpha</a:t>
            </a:r>
            <a:r>
              <a:rPr lang="en-GB" sz="2000" dirty="0">
                <a:solidFill>
                  <a:srgbClr val="FF0000"/>
                </a:solidFill>
              </a:rPr>
              <a:t> but no I</a:t>
            </a:r>
            <a:r>
              <a:rPr lang="en-GB" sz="2000" baseline="-25000" dirty="0">
                <a:solidFill>
                  <a:srgbClr val="FF0000"/>
                </a:solidFill>
              </a:rPr>
              <a:t>p</a:t>
            </a:r>
            <a:r>
              <a:rPr lang="en-GB" sz="2000" dirty="0">
                <a:solidFill>
                  <a:srgbClr val="FF0000"/>
                </a:solidFill>
              </a:rPr>
              <a:t> ramp-up)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F52ED01-AA65-B850-556A-657A0EE6599E}"/>
              </a:ext>
            </a:extLst>
          </p:cNvPr>
          <p:cNvCxnSpPr>
            <a:cxnSpLocks/>
            <a:endCxn id="36" idx="1"/>
          </p:cNvCxnSpPr>
          <p:nvPr/>
        </p:nvCxnSpPr>
        <p:spPr>
          <a:xfrm>
            <a:off x="6426866" y="2186938"/>
            <a:ext cx="421108" cy="733412"/>
          </a:xfrm>
          <a:prstGeom prst="straightConnector1">
            <a:avLst/>
          </a:prstGeom>
          <a:ln>
            <a:solidFill>
              <a:srgbClr val="66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3D47AE2A-5404-D9ED-265C-FC3035795FF6}"/>
              </a:ext>
            </a:extLst>
          </p:cNvPr>
          <p:cNvSpPr txBox="1"/>
          <p:nvPr/>
        </p:nvSpPr>
        <p:spPr>
          <a:xfrm>
            <a:off x="7123477" y="2745558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BDBC3BD-47E4-F543-45D2-B835D4DF5E90}"/>
              </a:ext>
            </a:extLst>
          </p:cNvPr>
          <p:cNvSpPr txBox="1"/>
          <p:nvPr/>
        </p:nvSpPr>
        <p:spPr>
          <a:xfrm>
            <a:off x="6847974" y="2689517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6600FF"/>
                </a:solidFill>
              </a:rPr>
              <a:t>X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91E9943-484C-8CAD-F801-5C04A6774057}"/>
              </a:ext>
            </a:extLst>
          </p:cNvPr>
          <p:cNvSpPr txBox="1"/>
          <p:nvPr/>
        </p:nvSpPr>
        <p:spPr>
          <a:xfrm flipH="1">
            <a:off x="4918237" y="1468502"/>
            <a:ext cx="2844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6600FF"/>
                </a:solidFill>
              </a:rPr>
              <a:t>Failed breakdown </a:t>
            </a:r>
          </a:p>
          <a:p>
            <a:r>
              <a:rPr lang="en-GB" sz="2000" dirty="0">
                <a:solidFill>
                  <a:srgbClr val="6600FF"/>
                </a:solidFill>
              </a:rPr>
              <a:t>(no or very weak </a:t>
            </a:r>
            <a:r>
              <a:rPr lang="en-GB" sz="2000" dirty="0" err="1">
                <a:solidFill>
                  <a:srgbClr val="6600FF"/>
                </a:solidFill>
              </a:rPr>
              <a:t>D</a:t>
            </a:r>
            <a:r>
              <a:rPr lang="en-GB" sz="2000" baseline="-25000" dirty="0" err="1">
                <a:solidFill>
                  <a:srgbClr val="6600FF"/>
                </a:solidFill>
              </a:rPr>
              <a:t>alpha</a:t>
            </a:r>
            <a:r>
              <a:rPr lang="en-GB" sz="2000" dirty="0">
                <a:solidFill>
                  <a:srgbClr val="6600FF"/>
                </a:solidFill>
              </a:rPr>
              <a:t>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FA0C43D-514F-9001-02CF-C11852B78971}"/>
              </a:ext>
            </a:extLst>
          </p:cNvPr>
          <p:cNvSpPr txBox="1"/>
          <p:nvPr/>
        </p:nvSpPr>
        <p:spPr>
          <a:xfrm>
            <a:off x="7686457" y="1161944"/>
            <a:ext cx="2207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Successful plasma initiation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47461FC-DF08-044D-B815-3C477E27C015}"/>
              </a:ext>
            </a:extLst>
          </p:cNvPr>
          <p:cNvCxnSpPr>
            <a:cxnSpLocks/>
            <a:stCxn id="38" idx="2"/>
            <a:endCxn id="18" idx="0"/>
          </p:cNvCxnSpPr>
          <p:nvPr/>
        </p:nvCxnSpPr>
        <p:spPr>
          <a:xfrm flipH="1">
            <a:off x="8554095" y="1869830"/>
            <a:ext cx="236243" cy="4872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606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455E45-5BE1-1C70-132F-02D99C8BA2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0241211-B0F5-3305-0151-5045BA8B6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134034"/>
            <a:ext cx="7342061" cy="494510"/>
          </a:xfrm>
        </p:spPr>
        <p:txBody>
          <a:bodyPr>
            <a:normAutofit fontScale="90000"/>
          </a:bodyPr>
          <a:lstStyle/>
          <a:p>
            <a:r>
              <a:rPr lang="en-GB" sz="2400" dirty="0"/>
              <a:t>Parameter scan experiments to identify plasma initiation operation space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867B32-01E9-C180-0B85-65090A0D41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CB9CEDC7-F641-3649-A3C3-729C75311EBA}"/>
              </a:ext>
            </a:extLst>
          </p:cNvPr>
          <p:cNvSpPr txBox="1">
            <a:spLocks/>
          </p:cNvSpPr>
          <p:nvPr/>
        </p:nvSpPr>
        <p:spPr>
          <a:xfrm>
            <a:off x="873614" y="6437732"/>
            <a:ext cx="700882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+mj-lt"/>
              </a:rPr>
              <a:t>Hyun-Tae Kim | 30th IAEA Fusion Energy Conference | </a:t>
            </a:r>
            <a:r>
              <a:rPr lang="en-GB" sz="1100" b="1" dirty="0">
                <a:latin typeface="+mj-lt"/>
              </a:rPr>
              <a:t>13–18 October 2025, Chengdu, China</a:t>
            </a:r>
            <a:r>
              <a:rPr lang="en-US" sz="1100" b="1" dirty="0">
                <a:latin typeface="+mj-lt"/>
              </a:rPr>
              <a:t> 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AFDB14BB-B87F-A238-D03F-AFEB0D4DD276}"/>
              </a:ext>
            </a:extLst>
          </p:cNvPr>
          <p:cNvCxnSpPr>
            <a:cxnSpLocks/>
          </p:cNvCxnSpPr>
          <p:nvPr/>
        </p:nvCxnSpPr>
        <p:spPr>
          <a:xfrm flipV="1">
            <a:off x="6493636" y="2449286"/>
            <a:ext cx="0" cy="230258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E1D92D2-CE04-27F2-2D0E-C88A774505FE}"/>
              </a:ext>
            </a:extLst>
          </p:cNvPr>
          <p:cNvCxnSpPr>
            <a:cxnSpLocks/>
          </p:cNvCxnSpPr>
          <p:nvPr/>
        </p:nvCxnSpPr>
        <p:spPr>
          <a:xfrm>
            <a:off x="6493636" y="4751875"/>
            <a:ext cx="270751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F2B821C-BADD-1F14-9D23-AB2EA835EFCC}"/>
              </a:ext>
            </a:extLst>
          </p:cNvPr>
          <p:cNvSpPr txBox="1"/>
          <p:nvPr/>
        </p:nvSpPr>
        <p:spPr>
          <a:xfrm rot="16200000">
            <a:off x="4879104" y="3527685"/>
            <a:ext cx="25220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lvl="1"/>
            <a:r>
              <a:rPr lang="en-GB" sz="2400" dirty="0"/>
              <a:t>Loop voltage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98CCC5-DE21-9F93-45EF-D46FE4DACBA3}"/>
              </a:ext>
            </a:extLst>
          </p:cNvPr>
          <p:cNvSpPr txBox="1"/>
          <p:nvPr/>
        </p:nvSpPr>
        <p:spPr>
          <a:xfrm>
            <a:off x="6027872" y="4872269"/>
            <a:ext cx="35156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lvl="1"/>
            <a:r>
              <a:rPr lang="en-GB" sz="2400" dirty="0"/>
              <a:t>Prefill gas pressure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EA666C-D2BA-4712-7D8D-5A9BA45E44CA}"/>
              </a:ext>
            </a:extLst>
          </p:cNvPr>
          <p:cNvSpPr txBox="1"/>
          <p:nvPr/>
        </p:nvSpPr>
        <p:spPr>
          <a:xfrm>
            <a:off x="7131641" y="3385006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934CEC-0EF0-CA2E-E512-FE207F441174}"/>
              </a:ext>
            </a:extLst>
          </p:cNvPr>
          <p:cNvSpPr txBox="1"/>
          <p:nvPr/>
        </p:nvSpPr>
        <p:spPr>
          <a:xfrm>
            <a:off x="7776723" y="3084096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372D19-D46A-0DD2-49AD-F9CCDD20AD27}"/>
              </a:ext>
            </a:extLst>
          </p:cNvPr>
          <p:cNvSpPr txBox="1"/>
          <p:nvPr/>
        </p:nvSpPr>
        <p:spPr>
          <a:xfrm>
            <a:off x="7472189" y="3712931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D6F591-8F55-46C7-B55B-C1AC82A6B3FB}"/>
              </a:ext>
            </a:extLst>
          </p:cNvPr>
          <p:cNvSpPr txBox="1"/>
          <p:nvPr/>
        </p:nvSpPr>
        <p:spPr>
          <a:xfrm>
            <a:off x="8044807" y="3358872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BAFBB6-5623-5EC6-3325-0E50A85253E2}"/>
              </a:ext>
            </a:extLst>
          </p:cNvPr>
          <p:cNvSpPr txBox="1"/>
          <p:nvPr/>
        </p:nvSpPr>
        <p:spPr>
          <a:xfrm>
            <a:off x="6833148" y="3373946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6600FF"/>
                </a:solidFill>
              </a:rPr>
              <a:t>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984F22-4BEA-17AA-4564-4164A675B197}"/>
              </a:ext>
            </a:extLst>
          </p:cNvPr>
          <p:cNvSpPr txBox="1"/>
          <p:nvPr/>
        </p:nvSpPr>
        <p:spPr>
          <a:xfrm>
            <a:off x="7460448" y="3090237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CB5A4D-CFCD-4F47-DBE5-4E4B2C224ABF}"/>
              </a:ext>
            </a:extLst>
          </p:cNvPr>
          <p:cNvSpPr txBox="1"/>
          <p:nvPr/>
        </p:nvSpPr>
        <p:spPr>
          <a:xfrm>
            <a:off x="8334427" y="2732099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22D1D0-BF20-715A-007A-15BD563D79E0}"/>
              </a:ext>
            </a:extLst>
          </p:cNvPr>
          <p:cNvSpPr txBox="1"/>
          <p:nvPr/>
        </p:nvSpPr>
        <p:spPr>
          <a:xfrm>
            <a:off x="8032866" y="2733901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2583D2-8FF7-6496-EBD8-406FBD37C20F}"/>
              </a:ext>
            </a:extLst>
          </p:cNvPr>
          <p:cNvSpPr txBox="1"/>
          <p:nvPr/>
        </p:nvSpPr>
        <p:spPr>
          <a:xfrm>
            <a:off x="8363205" y="3089256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B4FC848-6689-9CF1-4707-51A250A33BD2}"/>
              </a:ext>
            </a:extLst>
          </p:cNvPr>
          <p:cNvSpPr txBox="1"/>
          <p:nvPr/>
        </p:nvSpPr>
        <p:spPr>
          <a:xfrm>
            <a:off x="8342338" y="2357052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D1C919-736D-8888-10BC-8306CB774BD9}"/>
              </a:ext>
            </a:extLst>
          </p:cNvPr>
          <p:cNvSpPr txBox="1"/>
          <p:nvPr/>
        </p:nvSpPr>
        <p:spPr>
          <a:xfrm>
            <a:off x="8648563" y="2739181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BAAE045-921C-9D59-6AA1-7C73E2EBE735}"/>
              </a:ext>
            </a:extLst>
          </p:cNvPr>
          <p:cNvSpPr txBox="1"/>
          <p:nvPr/>
        </p:nvSpPr>
        <p:spPr>
          <a:xfrm>
            <a:off x="8909725" y="2356433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68E32DE-9FB8-4EA2-2EC3-7B26AB576B0F}"/>
              </a:ext>
            </a:extLst>
          </p:cNvPr>
          <p:cNvSpPr txBox="1"/>
          <p:nvPr/>
        </p:nvSpPr>
        <p:spPr>
          <a:xfrm>
            <a:off x="7816402" y="3697931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D44AB3-0987-26F7-1C8F-030D87A292A7}"/>
              </a:ext>
            </a:extLst>
          </p:cNvPr>
          <p:cNvSpPr txBox="1"/>
          <p:nvPr/>
        </p:nvSpPr>
        <p:spPr>
          <a:xfrm rot="176731">
            <a:off x="7496785" y="3953475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AF79774-B5CD-E236-D9FA-E129AEA01AE7}"/>
              </a:ext>
            </a:extLst>
          </p:cNvPr>
          <p:cNvSpPr txBox="1"/>
          <p:nvPr/>
        </p:nvSpPr>
        <p:spPr>
          <a:xfrm>
            <a:off x="7146340" y="372035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6600FF"/>
                </a:solidFill>
              </a:rPr>
              <a:t>X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DD9592D-730F-7378-3EB4-43FC41F1846C}"/>
              </a:ext>
            </a:extLst>
          </p:cNvPr>
          <p:cNvSpPr txBox="1"/>
          <p:nvPr/>
        </p:nvSpPr>
        <p:spPr>
          <a:xfrm>
            <a:off x="7785698" y="3373103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6D00622-CB03-0199-D3C3-4CAB2254C39D}"/>
              </a:ext>
            </a:extLst>
          </p:cNvPr>
          <p:cNvSpPr txBox="1"/>
          <p:nvPr/>
        </p:nvSpPr>
        <p:spPr>
          <a:xfrm>
            <a:off x="8059832" y="3080031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3D38320-BFAB-21D4-186C-0B363D63D207}"/>
              </a:ext>
            </a:extLst>
          </p:cNvPr>
          <p:cNvSpPr txBox="1"/>
          <p:nvPr/>
        </p:nvSpPr>
        <p:spPr>
          <a:xfrm>
            <a:off x="8647364" y="2343460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FF9526F-B036-35D2-47B8-ED19AA8F7F91}"/>
              </a:ext>
            </a:extLst>
          </p:cNvPr>
          <p:cNvSpPr txBox="1"/>
          <p:nvPr/>
        </p:nvSpPr>
        <p:spPr>
          <a:xfrm>
            <a:off x="6839756" y="3008378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6600FF"/>
                </a:solidFill>
              </a:rPr>
              <a:t>X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361501E-8445-3A2B-6FB5-1ADFA9B72120}"/>
              </a:ext>
            </a:extLst>
          </p:cNvPr>
          <p:cNvSpPr txBox="1"/>
          <p:nvPr/>
        </p:nvSpPr>
        <p:spPr>
          <a:xfrm>
            <a:off x="7453784" y="3380060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9F8EE3B-50B1-FDF4-4FF6-CF5DB3AD3A0E}"/>
              </a:ext>
            </a:extLst>
          </p:cNvPr>
          <p:cNvSpPr txBox="1"/>
          <p:nvPr/>
        </p:nvSpPr>
        <p:spPr>
          <a:xfrm>
            <a:off x="7122747" y="3090919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EA4058CC-3B4E-0B55-AB67-350405B23FD6}"/>
              </a:ext>
            </a:extLst>
          </p:cNvPr>
          <p:cNvSpPr/>
          <p:nvPr/>
        </p:nvSpPr>
        <p:spPr>
          <a:xfrm>
            <a:off x="7158927" y="2611632"/>
            <a:ext cx="2865237" cy="2011051"/>
          </a:xfrm>
          <a:custGeom>
            <a:avLst/>
            <a:gdLst>
              <a:gd name="connsiteX0" fmla="*/ 5998 w 2496786"/>
              <a:gd name="connsiteY0" fmla="*/ 0 h 1274203"/>
              <a:gd name="connsiteX1" fmla="*/ 63148 w 2496786"/>
              <a:gd name="connsiteY1" fmla="*/ 885825 h 1274203"/>
              <a:gd name="connsiteX2" fmla="*/ 458436 w 2496786"/>
              <a:gd name="connsiteY2" fmla="*/ 1266825 h 1274203"/>
              <a:gd name="connsiteX3" fmla="*/ 2225323 w 2496786"/>
              <a:gd name="connsiteY3" fmla="*/ 581025 h 1274203"/>
              <a:gd name="connsiteX4" fmla="*/ 2496786 w 2496786"/>
              <a:gd name="connsiteY4" fmla="*/ 466725 h 1274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6786" h="1274203">
                <a:moveTo>
                  <a:pt x="5998" y="0"/>
                </a:moveTo>
                <a:cubicBezTo>
                  <a:pt x="-3130" y="337343"/>
                  <a:pt x="-12258" y="674687"/>
                  <a:pt x="63148" y="885825"/>
                </a:cubicBezTo>
                <a:cubicBezTo>
                  <a:pt x="138554" y="1096963"/>
                  <a:pt x="98074" y="1317625"/>
                  <a:pt x="458436" y="1266825"/>
                </a:cubicBezTo>
                <a:cubicBezTo>
                  <a:pt x="818798" y="1216025"/>
                  <a:pt x="1885598" y="714375"/>
                  <a:pt x="2225323" y="581025"/>
                </a:cubicBezTo>
                <a:cubicBezTo>
                  <a:pt x="2565048" y="447675"/>
                  <a:pt x="2445192" y="493712"/>
                  <a:pt x="2496786" y="466725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A01995F-932F-933E-344B-8C33FB235C8C}"/>
              </a:ext>
            </a:extLst>
          </p:cNvPr>
          <p:cNvSpPr txBox="1"/>
          <p:nvPr/>
        </p:nvSpPr>
        <p:spPr>
          <a:xfrm>
            <a:off x="8843488" y="3986942"/>
            <a:ext cx="180940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000" b="1" dirty="0"/>
              <a:t>Paschen curve?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4510DE6-0550-5640-D330-D7FF4F689DBC}"/>
              </a:ext>
            </a:extLst>
          </p:cNvPr>
          <p:cNvCxnSpPr>
            <a:cxnSpLocks/>
            <a:stCxn id="33" idx="3"/>
            <a:endCxn id="19" idx="3"/>
          </p:cNvCxnSpPr>
          <p:nvPr/>
        </p:nvCxnSpPr>
        <p:spPr>
          <a:xfrm flipH="1">
            <a:off x="9038413" y="2599318"/>
            <a:ext cx="396877" cy="37069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69C7E003-7A38-8971-EA9D-96D199A050C8}"/>
              </a:ext>
            </a:extLst>
          </p:cNvPr>
          <p:cNvSpPr txBox="1"/>
          <p:nvPr/>
        </p:nvSpPr>
        <p:spPr>
          <a:xfrm flipH="1">
            <a:off x="9435290" y="1937598"/>
            <a:ext cx="29136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Successful breakdown</a:t>
            </a:r>
          </a:p>
          <a:p>
            <a:r>
              <a:rPr lang="en-GB" sz="2000" dirty="0">
                <a:solidFill>
                  <a:srgbClr val="FF0000"/>
                </a:solidFill>
              </a:rPr>
              <a:t>but failed burn-through </a:t>
            </a:r>
          </a:p>
          <a:p>
            <a:r>
              <a:rPr lang="en-GB" sz="2000" dirty="0">
                <a:solidFill>
                  <a:srgbClr val="FF0000"/>
                </a:solidFill>
              </a:rPr>
              <a:t>(strong </a:t>
            </a:r>
            <a:r>
              <a:rPr lang="en-GB" sz="2000" dirty="0" err="1">
                <a:solidFill>
                  <a:srgbClr val="FF0000"/>
                </a:solidFill>
              </a:rPr>
              <a:t>D</a:t>
            </a:r>
            <a:r>
              <a:rPr lang="en-GB" sz="2000" baseline="-25000" dirty="0" err="1">
                <a:solidFill>
                  <a:srgbClr val="FF0000"/>
                </a:solidFill>
              </a:rPr>
              <a:t>alpha</a:t>
            </a:r>
            <a:r>
              <a:rPr lang="en-GB" sz="2000" dirty="0">
                <a:solidFill>
                  <a:srgbClr val="FF0000"/>
                </a:solidFill>
              </a:rPr>
              <a:t> but no I</a:t>
            </a:r>
            <a:r>
              <a:rPr lang="en-GB" sz="2000" baseline="-25000" dirty="0">
                <a:solidFill>
                  <a:srgbClr val="FF0000"/>
                </a:solidFill>
              </a:rPr>
              <a:t>p</a:t>
            </a:r>
            <a:r>
              <a:rPr lang="en-GB" sz="2000" dirty="0">
                <a:solidFill>
                  <a:srgbClr val="FF0000"/>
                </a:solidFill>
              </a:rPr>
              <a:t> ramp-up)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E85F780-F974-A35A-7D78-B90944E6D82B}"/>
              </a:ext>
            </a:extLst>
          </p:cNvPr>
          <p:cNvCxnSpPr>
            <a:cxnSpLocks/>
            <a:endCxn id="36" idx="1"/>
          </p:cNvCxnSpPr>
          <p:nvPr/>
        </p:nvCxnSpPr>
        <p:spPr>
          <a:xfrm>
            <a:off x="6426866" y="2186938"/>
            <a:ext cx="421108" cy="733412"/>
          </a:xfrm>
          <a:prstGeom prst="straightConnector1">
            <a:avLst/>
          </a:prstGeom>
          <a:ln>
            <a:solidFill>
              <a:srgbClr val="66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460B33CD-F510-E342-DAE4-589360A9D6DD}"/>
              </a:ext>
            </a:extLst>
          </p:cNvPr>
          <p:cNvSpPr txBox="1"/>
          <p:nvPr/>
        </p:nvSpPr>
        <p:spPr>
          <a:xfrm>
            <a:off x="7123477" y="2745558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9588CAA-370C-534D-F351-720258EDA8B5}"/>
              </a:ext>
            </a:extLst>
          </p:cNvPr>
          <p:cNvSpPr txBox="1"/>
          <p:nvPr/>
        </p:nvSpPr>
        <p:spPr>
          <a:xfrm>
            <a:off x="6847974" y="2689517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6600FF"/>
                </a:solidFill>
              </a:rPr>
              <a:t>X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D46E38E-F6BC-2DE2-D957-35D7D4EB94F7}"/>
              </a:ext>
            </a:extLst>
          </p:cNvPr>
          <p:cNvSpPr txBox="1"/>
          <p:nvPr/>
        </p:nvSpPr>
        <p:spPr>
          <a:xfrm flipH="1">
            <a:off x="4918237" y="1468502"/>
            <a:ext cx="2844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6600FF"/>
                </a:solidFill>
              </a:rPr>
              <a:t>Failed breakdown </a:t>
            </a:r>
          </a:p>
          <a:p>
            <a:r>
              <a:rPr lang="en-GB" sz="2000" dirty="0">
                <a:solidFill>
                  <a:srgbClr val="6600FF"/>
                </a:solidFill>
              </a:rPr>
              <a:t>(no or very weak </a:t>
            </a:r>
            <a:r>
              <a:rPr lang="en-GB" sz="2000" dirty="0" err="1">
                <a:solidFill>
                  <a:srgbClr val="6600FF"/>
                </a:solidFill>
              </a:rPr>
              <a:t>D</a:t>
            </a:r>
            <a:r>
              <a:rPr lang="en-GB" sz="2000" baseline="-25000" dirty="0" err="1">
                <a:solidFill>
                  <a:srgbClr val="6600FF"/>
                </a:solidFill>
              </a:rPr>
              <a:t>alpha</a:t>
            </a:r>
            <a:r>
              <a:rPr lang="en-GB" sz="2000" dirty="0">
                <a:solidFill>
                  <a:srgbClr val="6600FF"/>
                </a:solidFill>
              </a:rPr>
              <a:t>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53C7007-F4AF-CE6C-B997-AC9DE66C41A5}"/>
              </a:ext>
            </a:extLst>
          </p:cNvPr>
          <p:cNvSpPr txBox="1"/>
          <p:nvPr/>
        </p:nvSpPr>
        <p:spPr>
          <a:xfrm>
            <a:off x="7686457" y="1161944"/>
            <a:ext cx="2207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Successful plasma initiation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959ABD2-A064-6CD7-7E56-93F537547926}"/>
              </a:ext>
            </a:extLst>
          </p:cNvPr>
          <p:cNvCxnSpPr>
            <a:cxnSpLocks/>
            <a:stCxn id="38" idx="2"/>
            <a:endCxn id="18" idx="0"/>
          </p:cNvCxnSpPr>
          <p:nvPr/>
        </p:nvCxnSpPr>
        <p:spPr>
          <a:xfrm flipH="1">
            <a:off x="8554095" y="1869830"/>
            <a:ext cx="236243" cy="4872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936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4C32827-9A4F-4E4E-A3A1-19D21EBA0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134034"/>
            <a:ext cx="7342061" cy="494510"/>
          </a:xfrm>
        </p:spPr>
        <p:txBody>
          <a:bodyPr>
            <a:normAutofit fontScale="90000"/>
          </a:bodyPr>
          <a:lstStyle/>
          <a:p>
            <a:r>
              <a:rPr lang="en-GB" sz="2400" dirty="0"/>
              <a:t>Parameter scan experiments to identify plasma initiation operation space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A3F44C-0ACF-49BF-8DE1-6FEADEC3DA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29</a:t>
            </a:fld>
            <a:endParaRPr lang="en-US" dirty="0"/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0C8F029F-B762-524A-97C0-059DFE22AC1A}"/>
              </a:ext>
            </a:extLst>
          </p:cNvPr>
          <p:cNvCxnSpPr>
            <a:cxnSpLocks/>
          </p:cNvCxnSpPr>
          <p:nvPr/>
        </p:nvCxnSpPr>
        <p:spPr>
          <a:xfrm flipV="1">
            <a:off x="6493636" y="2449286"/>
            <a:ext cx="0" cy="230258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08AB681A-6CD1-A1FE-1A4B-2308D7FF9CA5}"/>
              </a:ext>
            </a:extLst>
          </p:cNvPr>
          <p:cNvCxnSpPr>
            <a:cxnSpLocks/>
          </p:cNvCxnSpPr>
          <p:nvPr/>
        </p:nvCxnSpPr>
        <p:spPr>
          <a:xfrm>
            <a:off x="6493636" y="4751875"/>
            <a:ext cx="270751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F41787A2-475A-3233-22C8-CFCBBBF86462}"/>
              </a:ext>
            </a:extLst>
          </p:cNvPr>
          <p:cNvSpPr txBox="1"/>
          <p:nvPr/>
        </p:nvSpPr>
        <p:spPr>
          <a:xfrm rot="16200000">
            <a:off x="4879104" y="3527685"/>
            <a:ext cx="25220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lvl="1"/>
            <a:r>
              <a:rPr lang="en-GB" sz="2400" dirty="0"/>
              <a:t>Loop voltage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22186CF-BA72-A552-AE67-53E1B89C9DD3}"/>
              </a:ext>
            </a:extLst>
          </p:cNvPr>
          <p:cNvSpPr txBox="1"/>
          <p:nvPr/>
        </p:nvSpPr>
        <p:spPr>
          <a:xfrm>
            <a:off x="6027872" y="4872269"/>
            <a:ext cx="35156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lvl="1"/>
            <a:r>
              <a:rPr lang="en-GB" sz="2400" dirty="0"/>
              <a:t>Prefill gas pressure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6E4A138-8169-A6A8-978D-9AFF7D46E79F}"/>
              </a:ext>
            </a:extLst>
          </p:cNvPr>
          <p:cNvSpPr txBox="1"/>
          <p:nvPr/>
        </p:nvSpPr>
        <p:spPr>
          <a:xfrm>
            <a:off x="7131641" y="3385006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31509AF-F1B8-E3A4-707F-352A9263E8D9}"/>
              </a:ext>
            </a:extLst>
          </p:cNvPr>
          <p:cNvSpPr txBox="1"/>
          <p:nvPr/>
        </p:nvSpPr>
        <p:spPr>
          <a:xfrm>
            <a:off x="7776723" y="3084096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6EFABAF-FAC3-1B06-772A-55515033F848}"/>
              </a:ext>
            </a:extLst>
          </p:cNvPr>
          <p:cNvSpPr txBox="1"/>
          <p:nvPr/>
        </p:nvSpPr>
        <p:spPr>
          <a:xfrm>
            <a:off x="7472189" y="3712931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B0DFCFD-F267-92EC-D40F-2564E8FFDBD6}"/>
              </a:ext>
            </a:extLst>
          </p:cNvPr>
          <p:cNvSpPr txBox="1"/>
          <p:nvPr/>
        </p:nvSpPr>
        <p:spPr>
          <a:xfrm>
            <a:off x="8044807" y="3358872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EF0D3D4-87FC-5E25-656D-06FCDF018F7C}"/>
              </a:ext>
            </a:extLst>
          </p:cNvPr>
          <p:cNvSpPr txBox="1"/>
          <p:nvPr/>
        </p:nvSpPr>
        <p:spPr>
          <a:xfrm>
            <a:off x="6833148" y="3373946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6600FF"/>
                </a:solidFill>
              </a:rPr>
              <a:t>X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60205FA-388F-CE6A-FA66-254AB06E838A}"/>
              </a:ext>
            </a:extLst>
          </p:cNvPr>
          <p:cNvSpPr txBox="1"/>
          <p:nvPr/>
        </p:nvSpPr>
        <p:spPr>
          <a:xfrm>
            <a:off x="7460448" y="3090237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99F9223-3797-08D6-AD0B-972B47EBA027}"/>
              </a:ext>
            </a:extLst>
          </p:cNvPr>
          <p:cNvSpPr txBox="1"/>
          <p:nvPr/>
        </p:nvSpPr>
        <p:spPr>
          <a:xfrm>
            <a:off x="8334427" y="2732099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50E721B-B4B5-1C70-E230-83ACB624ECF8}"/>
              </a:ext>
            </a:extLst>
          </p:cNvPr>
          <p:cNvSpPr txBox="1"/>
          <p:nvPr/>
        </p:nvSpPr>
        <p:spPr>
          <a:xfrm>
            <a:off x="8032866" y="2733901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3E918EA-98F4-E921-63DB-DB95BD0C6C6F}"/>
              </a:ext>
            </a:extLst>
          </p:cNvPr>
          <p:cNvSpPr txBox="1"/>
          <p:nvPr/>
        </p:nvSpPr>
        <p:spPr>
          <a:xfrm>
            <a:off x="8363205" y="3089256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A6F6DF3-F67F-F81E-608E-B30185F1D733}"/>
              </a:ext>
            </a:extLst>
          </p:cNvPr>
          <p:cNvSpPr txBox="1"/>
          <p:nvPr/>
        </p:nvSpPr>
        <p:spPr>
          <a:xfrm>
            <a:off x="8342338" y="2357052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3FEE798-E2BA-ED65-816A-C73B563B7217}"/>
              </a:ext>
            </a:extLst>
          </p:cNvPr>
          <p:cNvSpPr txBox="1"/>
          <p:nvPr/>
        </p:nvSpPr>
        <p:spPr>
          <a:xfrm>
            <a:off x="8648563" y="2739181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CE800C3-4C9B-2ED2-3BEA-03434D2615B2}"/>
              </a:ext>
            </a:extLst>
          </p:cNvPr>
          <p:cNvSpPr txBox="1"/>
          <p:nvPr/>
        </p:nvSpPr>
        <p:spPr>
          <a:xfrm>
            <a:off x="8909725" y="2356433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5B33F01-8065-4C90-DA18-A8BCFE4DA0CB}"/>
              </a:ext>
            </a:extLst>
          </p:cNvPr>
          <p:cNvSpPr txBox="1"/>
          <p:nvPr/>
        </p:nvSpPr>
        <p:spPr>
          <a:xfrm>
            <a:off x="7816402" y="3697931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C6E1584-9314-D4E1-5B11-CFF69EFFC563}"/>
              </a:ext>
            </a:extLst>
          </p:cNvPr>
          <p:cNvSpPr txBox="1"/>
          <p:nvPr/>
        </p:nvSpPr>
        <p:spPr>
          <a:xfrm rot="176731">
            <a:off x="7496785" y="3953475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4B30420-AB15-83CF-B644-0D5D86CA2750}"/>
              </a:ext>
            </a:extLst>
          </p:cNvPr>
          <p:cNvSpPr txBox="1"/>
          <p:nvPr/>
        </p:nvSpPr>
        <p:spPr>
          <a:xfrm>
            <a:off x="7146340" y="372035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6600FF"/>
                </a:solidFill>
              </a:rPr>
              <a:t>X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2DC0C19-2647-0BB9-833C-64542DE363F1}"/>
              </a:ext>
            </a:extLst>
          </p:cNvPr>
          <p:cNvSpPr txBox="1"/>
          <p:nvPr/>
        </p:nvSpPr>
        <p:spPr>
          <a:xfrm>
            <a:off x="7785698" y="3373103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02F314F-1CD2-8945-B3A5-3FF9B1D6522C}"/>
              </a:ext>
            </a:extLst>
          </p:cNvPr>
          <p:cNvSpPr txBox="1"/>
          <p:nvPr/>
        </p:nvSpPr>
        <p:spPr>
          <a:xfrm>
            <a:off x="8059832" y="3080031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E8DAFED-0235-897C-E019-4199A28969C9}"/>
              </a:ext>
            </a:extLst>
          </p:cNvPr>
          <p:cNvSpPr txBox="1"/>
          <p:nvPr/>
        </p:nvSpPr>
        <p:spPr>
          <a:xfrm>
            <a:off x="8647364" y="2343460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548F2CF-F2B0-FB24-3EF2-C50A30FEB6C6}"/>
              </a:ext>
            </a:extLst>
          </p:cNvPr>
          <p:cNvSpPr txBox="1"/>
          <p:nvPr/>
        </p:nvSpPr>
        <p:spPr>
          <a:xfrm>
            <a:off x="6839756" y="3008378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6600FF"/>
                </a:solidFill>
              </a:rPr>
              <a:t>X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37901FD-8D8A-FE92-CE2D-717BA708A05D}"/>
              </a:ext>
            </a:extLst>
          </p:cNvPr>
          <p:cNvSpPr txBox="1"/>
          <p:nvPr/>
        </p:nvSpPr>
        <p:spPr>
          <a:xfrm>
            <a:off x="7453784" y="3380060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CE15FF3-09F1-4004-4D66-F1526E164A05}"/>
              </a:ext>
            </a:extLst>
          </p:cNvPr>
          <p:cNvSpPr txBox="1"/>
          <p:nvPr/>
        </p:nvSpPr>
        <p:spPr>
          <a:xfrm>
            <a:off x="7122747" y="3090919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7C14A32C-0890-4A1A-CF53-1BDAA357A85D}"/>
              </a:ext>
            </a:extLst>
          </p:cNvPr>
          <p:cNvSpPr/>
          <p:nvPr/>
        </p:nvSpPr>
        <p:spPr>
          <a:xfrm>
            <a:off x="7158927" y="2611632"/>
            <a:ext cx="2865237" cy="2011051"/>
          </a:xfrm>
          <a:custGeom>
            <a:avLst/>
            <a:gdLst>
              <a:gd name="connsiteX0" fmla="*/ 5998 w 2496786"/>
              <a:gd name="connsiteY0" fmla="*/ 0 h 1274203"/>
              <a:gd name="connsiteX1" fmla="*/ 63148 w 2496786"/>
              <a:gd name="connsiteY1" fmla="*/ 885825 h 1274203"/>
              <a:gd name="connsiteX2" fmla="*/ 458436 w 2496786"/>
              <a:gd name="connsiteY2" fmla="*/ 1266825 h 1274203"/>
              <a:gd name="connsiteX3" fmla="*/ 2225323 w 2496786"/>
              <a:gd name="connsiteY3" fmla="*/ 581025 h 1274203"/>
              <a:gd name="connsiteX4" fmla="*/ 2496786 w 2496786"/>
              <a:gd name="connsiteY4" fmla="*/ 466725 h 1274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6786" h="1274203">
                <a:moveTo>
                  <a:pt x="5998" y="0"/>
                </a:moveTo>
                <a:cubicBezTo>
                  <a:pt x="-3130" y="337343"/>
                  <a:pt x="-12258" y="674687"/>
                  <a:pt x="63148" y="885825"/>
                </a:cubicBezTo>
                <a:cubicBezTo>
                  <a:pt x="138554" y="1096963"/>
                  <a:pt x="98074" y="1317625"/>
                  <a:pt x="458436" y="1266825"/>
                </a:cubicBezTo>
                <a:cubicBezTo>
                  <a:pt x="818798" y="1216025"/>
                  <a:pt x="1885598" y="714375"/>
                  <a:pt x="2225323" y="581025"/>
                </a:cubicBezTo>
                <a:cubicBezTo>
                  <a:pt x="2565048" y="447675"/>
                  <a:pt x="2445192" y="493712"/>
                  <a:pt x="2496786" y="466725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3CFB4CF-BAF3-D8BD-DB4F-D3CC505381FA}"/>
              </a:ext>
            </a:extLst>
          </p:cNvPr>
          <p:cNvSpPr txBox="1"/>
          <p:nvPr/>
        </p:nvSpPr>
        <p:spPr>
          <a:xfrm>
            <a:off x="8843488" y="3986942"/>
            <a:ext cx="180940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000" b="1" dirty="0"/>
              <a:t>Paschen curve?</a:t>
            </a: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40D6A212-2709-C7DD-1F83-DFDA1C7D754E}"/>
              </a:ext>
            </a:extLst>
          </p:cNvPr>
          <p:cNvCxnSpPr>
            <a:cxnSpLocks/>
            <a:stCxn id="74" idx="3"/>
            <a:endCxn id="60" idx="3"/>
          </p:cNvCxnSpPr>
          <p:nvPr/>
        </p:nvCxnSpPr>
        <p:spPr>
          <a:xfrm flipH="1">
            <a:off x="9038413" y="2599318"/>
            <a:ext cx="396877" cy="37069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B4AD840B-52B3-F0B2-1CE7-4E4B17F2D822}"/>
              </a:ext>
            </a:extLst>
          </p:cNvPr>
          <p:cNvSpPr txBox="1"/>
          <p:nvPr/>
        </p:nvSpPr>
        <p:spPr>
          <a:xfrm flipH="1">
            <a:off x="9435290" y="1937598"/>
            <a:ext cx="29136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Successful breakdown</a:t>
            </a:r>
          </a:p>
          <a:p>
            <a:r>
              <a:rPr lang="en-GB" sz="2000" dirty="0">
                <a:solidFill>
                  <a:srgbClr val="FF0000"/>
                </a:solidFill>
              </a:rPr>
              <a:t>but failed burn-through </a:t>
            </a:r>
          </a:p>
          <a:p>
            <a:r>
              <a:rPr lang="en-GB" sz="2000" dirty="0">
                <a:solidFill>
                  <a:srgbClr val="FF0000"/>
                </a:solidFill>
              </a:rPr>
              <a:t>(strong </a:t>
            </a:r>
            <a:r>
              <a:rPr lang="en-GB" sz="2000" dirty="0" err="1">
                <a:solidFill>
                  <a:srgbClr val="FF0000"/>
                </a:solidFill>
              </a:rPr>
              <a:t>D</a:t>
            </a:r>
            <a:r>
              <a:rPr lang="en-GB" sz="2000" baseline="-25000" dirty="0" err="1">
                <a:solidFill>
                  <a:srgbClr val="FF0000"/>
                </a:solidFill>
              </a:rPr>
              <a:t>alpha</a:t>
            </a:r>
            <a:r>
              <a:rPr lang="en-GB" sz="2000" dirty="0">
                <a:solidFill>
                  <a:srgbClr val="FF0000"/>
                </a:solidFill>
              </a:rPr>
              <a:t> but no I</a:t>
            </a:r>
            <a:r>
              <a:rPr lang="en-GB" sz="2000" baseline="-25000" dirty="0">
                <a:solidFill>
                  <a:srgbClr val="FF0000"/>
                </a:solidFill>
              </a:rPr>
              <a:t>p</a:t>
            </a:r>
            <a:r>
              <a:rPr lang="en-GB" sz="2000" dirty="0">
                <a:solidFill>
                  <a:srgbClr val="FF0000"/>
                </a:solidFill>
              </a:rPr>
              <a:t> ramp-up)</a:t>
            </a:r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58EAA9F3-9433-CC68-021D-CF3DC3DDCA35}"/>
              </a:ext>
            </a:extLst>
          </p:cNvPr>
          <p:cNvCxnSpPr>
            <a:cxnSpLocks/>
            <a:endCxn id="77" idx="1"/>
          </p:cNvCxnSpPr>
          <p:nvPr/>
        </p:nvCxnSpPr>
        <p:spPr>
          <a:xfrm>
            <a:off x="6426866" y="2186938"/>
            <a:ext cx="421108" cy="733412"/>
          </a:xfrm>
          <a:prstGeom prst="straightConnector1">
            <a:avLst/>
          </a:prstGeom>
          <a:ln>
            <a:solidFill>
              <a:srgbClr val="66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02A7141E-BAFB-5D35-7D35-F1B644B7D903}"/>
              </a:ext>
            </a:extLst>
          </p:cNvPr>
          <p:cNvSpPr txBox="1"/>
          <p:nvPr/>
        </p:nvSpPr>
        <p:spPr>
          <a:xfrm>
            <a:off x="7123477" y="2745558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90C0C29-CC86-36B5-A54C-B9EAEB0C1748}"/>
              </a:ext>
            </a:extLst>
          </p:cNvPr>
          <p:cNvSpPr txBox="1"/>
          <p:nvPr/>
        </p:nvSpPr>
        <p:spPr>
          <a:xfrm>
            <a:off x="6847974" y="2689517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6600FF"/>
                </a:solidFill>
              </a:rPr>
              <a:t>X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E0D8BA93-8970-A378-DE99-3527990599CD}"/>
              </a:ext>
            </a:extLst>
          </p:cNvPr>
          <p:cNvSpPr txBox="1"/>
          <p:nvPr/>
        </p:nvSpPr>
        <p:spPr>
          <a:xfrm flipH="1">
            <a:off x="4918237" y="1468502"/>
            <a:ext cx="2844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6600FF"/>
                </a:solidFill>
              </a:rPr>
              <a:t>Failed breakdown </a:t>
            </a:r>
          </a:p>
          <a:p>
            <a:r>
              <a:rPr lang="en-GB" sz="2000" dirty="0">
                <a:solidFill>
                  <a:srgbClr val="6600FF"/>
                </a:solidFill>
              </a:rPr>
              <a:t>(no or very weak </a:t>
            </a:r>
            <a:r>
              <a:rPr lang="en-GB" sz="2000" dirty="0" err="1">
                <a:solidFill>
                  <a:srgbClr val="6600FF"/>
                </a:solidFill>
              </a:rPr>
              <a:t>D</a:t>
            </a:r>
            <a:r>
              <a:rPr lang="en-GB" sz="2000" baseline="-25000" dirty="0" err="1">
                <a:solidFill>
                  <a:srgbClr val="6600FF"/>
                </a:solidFill>
              </a:rPr>
              <a:t>alpha</a:t>
            </a:r>
            <a:r>
              <a:rPr lang="en-GB" sz="2000" dirty="0">
                <a:solidFill>
                  <a:srgbClr val="6600FF"/>
                </a:solidFill>
              </a:rPr>
              <a:t>)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63D2577E-1146-F819-CA64-83A38C555FF4}"/>
              </a:ext>
            </a:extLst>
          </p:cNvPr>
          <p:cNvSpPr txBox="1"/>
          <p:nvPr/>
        </p:nvSpPr>
        <p:spPr>
          <a:xfrm>
            <a:off x="7686457" y="1161944"/>
            <a:ext cx="2207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Successful plasma initiation</a:t>
            </a:r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DF178BE8-01BD-0985-09D0-84099D8651C9}"/>
              </a:ext>
            </a:extLst>
          </p:cNvPr>
          <p:cNvCxnSpPr>
            <a:cxnSpLocks/>
            <a:stCxn id="79" idx="2"/>
            <a:endCxn id="59" idx="0"/>
          </p:cNvCxnSpPr>
          <p:nvPr/>
        </p:nvCxnSpPr>
        <p:spPr>
          <a:xfrm flipH="1">
            <a:off x="8554095" y="1869830"/>
            <a:ext cx="236243" cy="4872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screenshot of a graph&#10;&#10;AI-generated content may be incorrect.">
            <a:extLst>
              <a:ext uri="{FF2B5EF4-FFF2-40B4-BE49-F238E27FC236}">
                <a16:creationId xmlns:a16="http://schemas.microsoft.com/office/drawing/2014/main" id="{11DEEBC9-3667-D08A-2483-9B057ADFA7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323" t="5066" r="7804" b="1989"/>
          <a:stretch/>
        </p:blipFill>
        <p:spPr>
          <a:xfrm>
            <a:off x="213326" y="1081007"/>
            <a:ext cx="4748802" cy="53066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AFFAA0E-51CB-BF22-EE69-38E71EA2C2C1}"/>
              </a:ext>
            </a:extLst>
          </p:cNvPr>
          <p:cNvSpPr txBox="1"/>
          <p:nvPr/>
        </p:nvSpPr>
        <p:spPr>
          <a:xfrm>
            <a:off x="603561" y="840155"/>
            <a:ext cx="862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MAST-U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B7641EA7-31FE-D2CF-7C48-4F3C061F031B}"/>
              </a:ext>
            </a:extLst>
          </p:cNvPr>
          <p:cNvSpPr txBox="1">
            <a:spLocks/>
          </p:cNvSpPr>
          <p:nvPr/>
        </p:nvSpPr>
        <p:spPr>
          <a:xfrm>
            <a:off x="873614" y="6437732"/>
            <a:ext cx="700882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+mj-lt"/>
              </a:rPr>
              <a:t>Hyun-Tae Kim | 30th IAEA Fusion Energy Conference | </a:t>
            </a:r>
            <a:r>
              <a:rPr lang="en-GB" sz="1100" b="1" dirty="0">
                <a:latin typeface="+mj-lt"/>
              </a:rPr>
              <a:t>13–18 October 2025, Chengdu, China</a:t>
            </a:r>
            <a:r>
              <a:rPr lang="en-US" sz="1100" b="1" dirty="0">
                <a:latin typeface="+mj-lt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2AE7F6-813C-2D1A-0905-D49BA8A74786}"/>
              </a:ext>
            </a:extLst>
          </p:cNvPr>
          <p:cNvSpPr txBox="1"/>
          <p:nvPr/>
        </p:nvSpPr>
        <p:spPr>
          <a:xfrm>
            <a:off x="4921562" y="5707895"/>
            <a:ext cx="22686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/>
              <a:t>Hyun-Taen Kim et al 2024 Nucl. Fusion 64 (2024) 126010</a:t>
            </a:r>
          </a:p>
        </p:txBody>
      </p:sp>
    </p:spTree>
    <p:extLst>
      <p:ext uri="{BB962C8B-B14F-4D97-AF65-F5344CB8AC3E}">
        <p14:creationId xmlns:p14="http://schemas.microsoft.com/office/powerpoint/2010/main" val="109396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D6EEEB-58AD-AB8B-6C1C-47E6BA796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078BC-402B-4234-33AC-667A94A99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190097"/>
            <a:ext cx="7972156" cy="1094544"/>
          </a:xfrm>
        </p:spPr>
        <p:txBody>
          <a:bodyPr>
            <a:normAutofit fontScale="90000"/>
          </a:bodyPr>
          <a:lstStyle/>
          <a:p>
            <a:r>
              <a:rPr lang="en-GB" sz="2400" dirty="0"/>
              <a:t>Inductive plasma initiation in tokamaks:  Townsend breakdown and plasma burn-through</a:t>
            </a:r>
          </a:p>
        </p:txBody>
      </p:sp>
      <p:sp>
        <p:nvSpPr>
          <p:cNvPr id="61" name="Slide Number Placeholder 5">
            <a:extLst>
              <a:ext uri="{FF2B5EF4-FFF2-40B4-BE49-F238E27FC236}">
                <a16:creationId xmlns:a16="http://schemas.microsoft.com/office/drawing/2014/main" id="{A268DB74-CBCE-3CA9-7D84-DE472D5C3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600" y="6387702"/>
            <a:ext cx="663451" cy="365125"/>
          </a:xfrm>
        </p:spPr>
        <p:txBody>
          <a:bodyPr/>
          <a:lstStyle/>
          <a:p>
            <a:fld id="{356E1D38-1CE4-4D68-A4B0-A1384819D3BC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34" name="Line 89">
            <a:extLst>
              <a:ext uri="{FF2B5EF4-FFF2-40B4-BE49-F238E27FC236}">
                <a16:creationId xmlns:a16="http://schemas.microsoft.com/office/drawing/2014/main" id="{84395CAD-0B88-958F-93E6-E1BA3FD90A6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72035" y="1965910"/>
            <a:ext cx="0" cy="162952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37DD763-5834-1CB4-918C-4B76DFF90EDA}"/>
              </a:ext>
            </a:extLst>
          </p:cNvPr>
          <p:cNvGrpSpPr/>
          <p:nvPr/>
        </p:nvGrpSpPr>
        <p:grpSpPr>
          <a:xfrm>
            <a:off x="39179" y="1613341"/>
            <a:ext cx="1926823" cy="1418552"/>
            <a:chOff x="-24855" y="1124745"/>
            <a:chExt cx="3341333" cy="2608263"/>
          </a:xfrm>
        </p:grpSpPr>
        <p:sp>
          <p:nvSpPr>
            <p:cNvPr id="21" name="Arc 56">
              <a:extLst>
                <a:ext uri="{FF2B5EF4-FFF2-40B4-BE49-F238E27FC236}">
                  <a16:creationId xmlns:a16="http://schemas.microsoft.com/office/drawing/2014/main" id="{DCDFA9C8-91D9-2EC3-DF5D-34429488B3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2788" y="2830584"/>
              <a:ext cx="1090347" cy="902424"/>
            </a:xfrm>
            <a:custGeom>
              <a:avLst/>
              <a:gdLst>
                <a:gd name="T0" fmla="*/ 0 w 22831"/>
                <a:gd name="T1" fmla="*/ 0 h 21600"/>
                <a:gd name="T2" fmla="*/ 0 w 22831"/>
                <a:gd name="T3" fmla="*/ 0 h 21600"/>
                <a:gd name="T4" fmla="*/ 0 w 22831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831" h="21600" fill="none" extrusionOk="0">
                  <a:moveTo>
                    <a:pt x="0" y="2796"/>
                  </a:moveTo>
                  <a:cubicBezTo>
                    <a:pt x="3243" y="963"/>
                    <a:pt x="6904" y="-1"/>
                    <a:pt x="10630" y="0"/>
                  </a:cubicBezTo>
                  <a:cubicBezTo>
                    <a:pt x="14984" y="0"/>
                    <a:pt x="19237" y="1316"/>
                    <a:pt x="22831" y="3775"/>
                  </a:cubicBezTo>
                </a:path>
                <a:path w="22831" h="21600" stroke="0" extrusionOk="0">
                  <a:moveTo>
                    <a:pt x="0" y="2796"/>
                  </a:moveTo>
                  <a:cubicBezTo>
                    <a:pt x="3243" y="963"/>
                    <a:pt x="6904" y="-1"/>
                    <a:pt x="10630" y="0"/>
                  </a:cubicBezTo>
                  <a:cubicBezTo>
                    <a:pt x="14984" y="0"/>
                    <a:pt x="19237" y="1316"/>
                    <a:pt x="22831" y="3775"/>
                  </a:cubicBezTo>
                  <a:lnTo>
                    <a:pt x="10630" y="21600"/>
                  </a:lnTo>
                  <a:lnTo>
                    <a:pt x="0" y="2796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EE7884A-C19D-A2C9-2D86-33420E02AF37}"/>
                </a:ext>
              </a:extLst>
            </p:cNvPr>
            <p:cNvGrpSpPr/>
            <p:nvPr/>
          </p:nvGrpSpPr>
          <p:grpSpPr>
            <a:xfrm>
              <a:off x="-24855" y="1124745"/>
              <a:ext cx="3341333" cy="1994615"/>
              <a:chOff x="-24855" y="1124745"/>
              <a:chExt cx="3341333" cy="1994615"/>
            </a:xfrm>
          </p:grpSpPr>
          <p:grpSp>
            <p:nvGrpSpPr>
              <p:cNvPr id="18" name="Group 49">
                <a:extLst>
                  <a:ext uri="{FF2B5EF4-FFF2-40B4-BE49-F238E27FC236}">
                    <a16:creationId xmlns:a16="http://schemas.microsoft.com/office/drawing/2014/main" id="{2EAE22A3-2BD9-B268-745F-E38FB70F9EA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72120" y="1397019"/>
                <a:ext cx="1244358" cy="1654272"/>
                <a:chOff x="3754" y="1312"/>
                <a:chExt cx="1011" cy="1648"/>
              </a:xfrm>
            </p:grpSpPr>
            <p:sp>
              <p:nvSpPr>
                <p:cNvPr id="57" name="Arc 50">
                  <a:extLst>
                    <a:ext uri="{FF2B5EF4-FFF2-40B4-BE49-F238E27FC236}">
                      <a16:creationId xmlns:a16="http://schemas.microsoft.com/office/drawing/2014/main" id="{E086C449-7124-242E-FD37-A984C23A89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0" y="1312"/>
                  <a:ext cx="705" cy="1648"/>
                </a:xfrm>
                <a:custGeom>
                  <a:avLst/>
                  <a:gdLst>
                    <a:gd name="T0" fmla="*/ 0 w 22386"/>
                    <a:gd name="T1" fmla="*/ 0 h 43200"/>
                    <a:gd name="T2" fmla="*/ 0 w 22386"/>
                    <a:gd name="T3" fmla="*/ 0 h 43200"/>
                    <a:gd name="T4" fmla="*/ 0 w 22386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86" h="43200" fill="none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</a:path>
                    <a:path w="22386" h="43200" stroke="0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  <a:lnTo>
                        <a:pt x="786" y="2160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 dirty="0"/>
                </a:p>
              </p:txBody>
            </p:sp>
            <p:sp>
              <p:nvSpPr>
                <p:cNvPr id="58" name="Arc 51">
                  <a:extLst>
                    <a:ext uri="{FF2B5EF4-FFF2-40B4-BE49-F238E27FC236}">
                      <a16:creationId xmlns:a16="http://schemas.microsoft.com/office/drawing/2014/main" id="{38579D25-4300-3942-2067-B3F8C3E7BA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754" y="1312"/>
                  <a:ext cx="330" cy="1648"/>
                </a:xfrm>
                <a:custGeom>
                  <a:avLst/>
                  <a:gdLst>
                    <a:gd name="T0" fmla="*/ 0 w 23302"/>
                    <a:gd name="T1" fmla="*/ 0 h 43200"/>
                    <a:gd name="T2" fmla="*/ 0 w 23302"/>
                    <a:gd name="T3" fmla="*/ 0 h 43200"/>
                    <a:gd name="T4" fmla="*/ 0 w 23302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3302" h="43200" fill="none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</a:path>
                    <a:path w="23302" h="43200" stroke="0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  <a:lnTo>
                        <a:pt x="1702" y="21600"/>
                      </a:lnTo>
                      <a:lnTo>
                        <a:pt x="1444" y="1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9" name="Group 52">
                <a:extLst>
                  <a:ext uri="{FF2B5EF4-FFF2-40B4-BE49-F238E27FC236}">
                    <a16:creationId xmlns:a16="http://schemas.microsoft.com/office/drawing/2014/main" id="{55654F47-0D0A-6653-96F0-4412E3F1AB4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909232" y="1348546"/>
                <a:ext cx="408462" cy="1605799"/>
                <a:chOff x="3754" y="1312"/>
                <a:chExt cx="1011" cy="1648"/>
              </a:xfrm>
            </p:grpSpPr>
            <p:sp>
              <p:nvSpPr>
                <p:cNvPr id="55" name="Arc 53">
                  <a:extLst>
                    <a:ext uri="{FF2B5EF4-FFF2-40B4-BE49-F238E27FC236}">
                      <a16:creationId xmlns:a16="http://schemas.microsoft.com/office/drawing/2014/main" id="{675ADD61-FFEF-C479-59AE-318CA5A58A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0" y="1312"/>
                  <a:ext cx="705" cy="1648"/>
                </a:xfrm>
                <a:custGeom>
                  <a:avLst/>
                  <a:gdLst>
                    <a:gd name="T0" fmla="*/ 0 w 22386"/>
                    <a:gd name="T1" fmla="*/ 0 h 43200"/>
                    <a:gd name="T2" fmla="*/ 0 w 22386"/>
                    <a:gd name="T3" fmla="*/ 0 h 43200"/>
                    <a:gd name="T4" fmla="*/ 0 w 22386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86" h="43200" fill="none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</a:path>
                    <a:path w="22386" h="43200" stroke="0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  <a:lnTo>
                        <a:pt x="786" y="2160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6" name="Arc 54">
                  <a:extLst>
                    <a:ext uri="{FF2B5EF4-FFF2-40B4-BE49-F238E27FC236}">
                      <a16:creationId xmlns:a16="http://schemas.microsoft.com/office/drawing/2014/main" id="{90739178-3296-9751-94A3-44BBFC8672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754" y="1312"/>
                  <a:ext cx="330" cy="1648"/>
                </a:xfrm>
                <a:custGeom>
                  <a:avLst/>
                  <a:gdLst>
                    <a:gd name="T0" fmla="*/ 0 w 23302"/>
                    <a:gd name="T1" fmla="*/ 0 h 43200"/>
                    <a:gd name="T2" fmla="*/ 0 w 23302"/>
                    <a:gd name="T3" fmla="*/ 0 h 43200"/>
                    <a:gd name="T4" fmla="*/ 0 w 23302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3302" h="43200" fill="none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</a:path>
                    <a:path w="23302" h="43200" stroke="0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  <a:lnTo>
                        <a:pt x="1702" y="21600"/>
                      </a:lnTo>
                      <a:lnTo>
                        <a:pt x="1444" y="1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20" name="Arc 55">
                <a:extLst>
                  <a:ext uri="{FF2B5EF4-FFF2-40B4-BE49-F238E27FC236}">
                    <a16:creationId xmlns:a16="http://schemas.microsoft.com/office/drawing/2014/main" id="{1A15331A-C575-DFA9-C791-5D94886619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9175" y="1286666"/>
                <a:ext cx="1615991" cy="827136"/>
              </a:xfrm>
              <a:custGeom>
                <a:avLst/>
                <a:gdLst>
                  <a:gd name="T0" fmla="*/ 0 w 21339"/>
                  <a:gd name="T1" fmla="*/ 0 h 21600"/>
                  <a:gd name="T2" fmla="*/ 0 w 21339"/>
                  <a:gd name="T3" fmla="*/ 0 h 21600"/>
                  <a:gd name="T4" fmla="*/ 0 w 21339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339" h="21600" fill="none" extrusionOk="0">
                    <a:moveTo>
                      <a:pt x="0" y="1803"/>
                    </a:moveTo>
                    <a:cubicBezTo>
                      <a:pt x="2725" y="613"/>
                      <a:pt x="5666" y="-1"/>
                      <a:pt x="8640" y="0"/>
                    </a:cubicBezTo>
                    <a:cubicBezTo>
                      <a:pt x="13202" y="0"/>
                      <a:pt x="17648" y="1444"/>
                      <a:pt x="21338" y="4127"/>
                    </a:cubicBezTo>
                  </a:path>
                  <a:path w="21339" h="21600" stroke="0" extrusionOk="0">
                    <a:moveTo>
                      <a:pt x="0" y="1803"/>
                    </a:moveTo>
                    <a:cubicBezTo>
                      <a:pt x="2725" y="613"/>
                      <a:pt x="5666" y="-1"/>
                      <a:pt x="8640" y="0"/>
                    </a:cubicBezTo>
                    <a:cubicBezTo>
                      <a:pt x="13202" y="0"/>
                      <a:pt x="17648" y="1444"/>
                      <a:pt x="21338" y="4127"/>
                    </a:cubicBezTo>
                    <a:lnTo>
                      <a:pt x="8640" y="21600"/>
                    </a:lnTo>
                    <a:lnTo>
                      <a:pt x="0" y="1803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22" name="Group 57">
                <a:extLst>
                  <a:ext uri="{FF2B5EF4-FFF2-40B4-BE49-F238E27FC236}">
                    <a16:creationId xmlns:a16="http://schemas.microsoft.com/office/drawing/2014/main" id="{379431D5-A7F7-052E-DE23-BEC2D1E8CB7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77959" y="1284603"/>
                <a:ext cx="530107" cy="1834757"/>
                <a:chOff x="2699" y="981"/>
                <a:chExt cx="543" cy="2131"/>
              </a:xfrm>
            </p:grpSpPr>
            <p:sp>
              <p:nvSpPr>
                <p:cNvPr id="43" name="AutoShape 58">
                  <a:extLst>
                    <a:ext uri="{FF2B5EF4-FFF2-40B4-BE49-F238E27FC236}">
                      <a16:creationId xmlns:a16="http://schemas.microsoft.com/office/drawing/2014/main" id="{F2DF000A-1A0C-78CE-91C0-1CDFA9F2C9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795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4" name="AutoShape 59">
                  <a:extLst>
                    <a:ext uri="{FF2B5EF4-FFF2-40B4-BE49-F238E27FC236}">
                      <a16:creationId xmlns:a16="http://schemas.microsoft.com/office/drawing/2014/main" id="{C03E2433-162F-3144-FC34-C71CF5D246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613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5" name="AutoShape 60">
                  <a:extLst>
                    <a:ext uri="{FF2B5EF4-FFF2-40B4-BE49-F238E27FC236}">
                      <a16:creationId xmlns:a16="http://schemas.microsoft.com/office/drawing/2014/main" id="{56C0DE03-C436-F03C-7979-2D8D5B5AE4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432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6" name="AutoShape 61">
                  <a:extLst>
                    <a:ext uri="{FF2B5EF4-FFF2-40B4-BE49-F238E27FC236}">
                      <a16:creationId xmlns:a16="http://schemas.microsoft.com/office/drawing/2014/main" id="{E06364A8-98C7-1DD9-6085-F71BD29893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251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7" name="AutoShape 62">
                  <a:extLst>
                    <a:ext uri="{FF2B5EF4-FFF2-40B4-BE49-F238E27FC236}">
                      <a16:creationId xmlns:a16="http://schemas.microsoft.com/office/drawing/2014/main" id="{40E4DF31-0C52-0C7F-947D-4B95195BE8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069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8" name="AutoShape 63">
                  <a:extLst>
                    <a:ext uri="{FF2B5EF4-FFF2-40B4-BE49-F238E27FC236}">
                      <a16:creationId xmlns:a16="http://schemas.microsoft.com/office/drawing/2014/main" id="{0244AB78-FA92-56D2-44E1-813F13ABAA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888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9" name="AutoShape 64">
                  <a:extLst>
                    <a:ext uri="{FF2B5EF4-FFF2-40B4-BE49-F238E27FC236}">
                      <a16:creationId xmlns:a16="http://schemas.microsoft.com/office/drawing/2014/main" id="{A63B349E-C210-416D-AF4A-E9384DE394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707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0" name="AutoShape 65">
                  <a:extLst>
                    <a:ext uri="{FF2B5EF4-FFF2-40B4-BE49-F238E27FC236}">
                      <a16:creationId xmlns:a16="http://schemas.microsoft.com/office/drawing/2014/main" id="{9AB51078-358D-883D-5D72-29FD45833B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525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1" name="AutoShape 66">
                  <a:extLst>
                    <a:ext uri="{FF2B5EF4-FFF2-40B4-BE49-F238E27FC236}">
                      <a16:creationId xmlns:a16="http://schemas.microsoft.com/office/drawing/2014/main" id="{5105AD22-40E9-B85E-BE3B-D732C3B66F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344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2" name="AutoShape 67">
                  <a:extLst>
                    <a:ext uri="{FF2B5EF4-FFF2-40B4-BE49-F238E27FC236}">
                      <a16:creationId xmlns:a16="http://schemas.microsoft.com/office/drawing/2014/main" id="{8ADB662D-2B41-47CC-D504-9CDD3DB91F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162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3" name="AutoShape 68">
                  <a:extLst>
                    <a:ext uri="{FF2B5EF4-FFF2-40B4-BE49-F238E27FC236}">
                      <a16:creationId xmlns:a16="http://schemas.microsoft.com/office/drawing/2014/main" id="{061BB813-9A45-D5EF-45FB-DB5C06A6CD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981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4" name="Oval 69">
                  <a:extLst>
                    <a:ext uri="{FF2B5EF4-FFF2-40B4-BE49-F238E27FC236}">
                      <a16:creationId xmlns:a16="http://schemas.microsoft.com/office/drawing/2014/main" id="{7B8E23E1-04EE-BF76-A993-4950876DEE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13" y="1018"/>
                  <a:ext cx="315" cy="73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/>
                </a:p>
              </p:txBody>
            </p:sp>
          </p:grpSp>
          <p:sp>
            <p:nvSpPr>
              <p:cNvPr id="23" name="Line 70">
                <a:extLst>
                  <a:ext uri="{FF2B5EF4-FFF2-40B4-BE49-F238E27FC236}">
                    <a16:creationId xmlns:a16="http://schemas.microsoft.com/office/drawing/2014/main" id="{3B06FB15-1F8F-988B-8CC4-10D7907288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41338" y="1124745"/>
                <a:ext cx="0" cy="220707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24" name="Group 71">
                <a:extLst>
                  <a:ext uri="{FF2B5EF4-FFF2-40B4-BE49-F238E27FC236}">
                    <a16:creationId xmlns:a16="http://schemas.microsoft.com/office/drawing/2014/main" id="{C67DEB42-E7B2-D10D-521C-03361248C72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92650" y="1499122"/>
                <a:ext cx="995486" cy="1424283"/>
                <a:chOff x="275" y="1315"/>
                <a:chExt cx="1020" cy="1653"/>
              </a:xfrm>
            </p:grpSpPr>
            <p:sp>
              <p:nvSpPr>
                <p:cNvPr id="39" name="Freeform 72">
                  <a:extLst>
                    <a:ext uri="{FF2B5EF4-FFF2-40B4-BE49-F238E27FC236}">
                      <a16:creationId xmlns:a16="http://schemas.microsoft.com/office/drawing/2014/main" id="{AF1E458C-8B16-C273-8639-800347EC47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5" y="1315"/>
                  <a:ext cx="1020" cy="1653"/>
                </a:xfrm>
                <a:custGeom>
                  <a:avLst/>
                  <a:gdLst>
                    <a:gd name="T0" fmla="*/ 341 w 1020"/>
                    <a:gd name="T1" fmla="*/ 1653 h 1653"/>
                    <a:gd name="T2" fmla="*/ 533 w 1020"/>
                    <a:gd name="T3" fmla="*/ 1621 h 1653"/>
                    <a:gd name="T4" fmla="*/ 733 w 1020"/>
                    <a:gd name="T5" fmla="*/ 1493 h 1653"/>
                    <a:gd name="T6" fmla="*/ 898 w 1020"/>
                    <a:gd name="T7" fmla="*/ 1292 h 1653"/>
                    <a:gd name="T8" fmla="*/ 1000 w 1020"/>
                    <a:gd name="T9" fmla="*/ 1013 h 1653"/>
                    <a:gd name="T10" fmla="*/ 1018 w 1020"/>
                    <a:gd name="T11" fmla="*/ 803 h 1653"/>
                    <a:gd name="T12" fmla="*/ 997 w 1020"/>
                    <a:gd name="T13" fmla="*/ 621 h 1653"/>
                    <a:gd name="T14" fmla="*/ 885 w 1020"/>
                    <a:gd name="T15" fmla="*/ 341 h 1653"/>
                    <a:gd name="T16" fmla="*/ 701 w 1020"/>
                    <a:gd name="T17" fmla="*/ 133 h 1653"/>
                    <a:gd name="T18" fmla="*/ 461 w 1020"/>
                    <a:gd name="T19" fmla="*/ 21 h 1653"/>
                    <a:gd name="T20" fmla="*/ 333 w 1020"/>
                    <a:gd name="T21" fmla="*/ 5 h 1653"/>
                    <a:gd name="T22" fmla="*/ 253 w 1020"/>
                    <a:gd name="T23" fmla="*/ 21 h 1653"/>
                    <a:gd name="T24" fmla="*/ 166 w 1020"/>
                    <a:gd name="T25" fmla="*/ 101 h 1653"/>
                    <a:gd name="T26" fmla="*/ 85 w 1020"/>
                    <a:gd name="T27" fmla="*/ 269 h 1653"/>
                    <a:gd name="T28" fmla="*/ 13 w 1020"/>
                    <a:gd name="T29" fmla="*/ 629 h 1653"/>
                    <a:gd name="T30" fmla="*/ 7 w 1020"/>
                    <a:gd name="T31" fmla="*/ 950 h 1653"/>
                    <a:gd name="T32" fmla="*/ 53 w 1020"/>
                    <a:gd name="T33" fmla="*/ 1277 h 1653"/>
                    <a:gd name="T34" fmla="*/ 133 w 1020"/>
                    <a:gd name="T35" fmla="*/ 1501 h 1653"/>
                    <a:gd name="T36" fmla="*/ 226 w 1020"/>
                    <a:gd name="T37" fmla="*/ 1625 h 1653"/>
                    <a:gd name="T38" fmla="*/ 341 w 1020"/>
                    <a:gd name="T39" fmla="*/ 1653 h 16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020" h="1653">
                      <a:moveTo>
                        <a:pt x="341" y="1653"/>
                      </a:moveTo>
                      <a:cubicBezTo>
                        <a:pt x="390" y="1650"/>
                        <a:pt x="468" y="1648"/>
                        <a:pt x="533" y="1621"/>
                      </a:cubicBezTo>
                      <a:cubicBezTo>
                        <a:pt x="598" y="1594"/>
                        <a:pt x="672" y="1548"/>
                        <a:pt x="733" y="1493"/>
                      </a:cubicBezTo>
                      <a:cubicBezTo>
                        <a:pt x="794" y="1438"/>
                        <a:pt x="853" y="1372"/>
                        <a:pt x="898" y="1292"/>
                      </a:cubicBezTo>
                      <a:cubicBezTo>
                        <a:pt x="943" y="1212"/>
                        <a:pt x="980" y="1094"/>
                        <a:pt x="1000" y="1013"/>
                      </a:cubicBezTo>
                      <a:cubicBezTo>
                        <a:pt x="1020" y="932"/>
                        <a:pt x="1019" y="868"/>
                        <a:pt x="1018" y="803"/>
                      </a:cubicBezTo>
                      <a:cubicBezTo>
                        <a:pt x="1017" y="738"/>
                        <a:pt x="1019" y="698"/>
                        <a:pt x="997" y="621"/>
                      </a:cubicBezTo>
                      <a:cubicBezTo>
                        <a:pt x="975" y="544"/>
                        <a:pt x="934" y="422"/>
                        <a:pt x="885" y="341"/>
                      </a:cubicBezTo>
                      <a:cubicBezTo>
                        <a:pt x="836" y="260"/>
                        <a:pt x="772" y="186"/>
                        <a:pt x="701" y="133"/>
                      </a:cubicBezTo>
                      <a:cubicBezTo>
                        <a:pt x="630" y="80"/>
                        <a:pt x="522" y="42"/>
                        <a:pt x="461" y="21"/>
                      </a:cubicBezTo>
                      <a:cubicBezTo>
                        <a:pt x="400" y="0"/>
                        <a:pt x="368" y="5"/>
                        <a:pt x="333" y="5"/>
                      </a:cubicBezTo>
                      <a:cubicBezTo>
                        <a:pt x="298" y="5"/>
                        <a:pt x="281" y="5"/>
                        <a:pt x="253" y="21"/>
                      </a:cubicBezTo>
                      <a:cubicBezTo>
                        <a:pt x="225" y="37"/>
                        <a:pt x="194" y="60"/>
                        <a:pt x="166" y="101"/>
                      </a:cubicBezTo>
                      <a:cubicBezTo>
                        <a:pt x="138" y="142"/>
                        <a:pt x="110" y="181"/>
                        <a:pt x="85" y="269"/>
                      </a:cubicBezTo>
                      <a:cubicBezTo>
                        <a:pt x="60" y="357"/>
                        <a:pt x="26" y="516"/>
                        <a:pt x="13" y="629"/>
                      </a:cubicBezTo>
                      <a:cubicBezTo>
                        <a:pt x="0" y="742"/>
                        <a:pt x="0" y="842"/>
                        <a:pt x="7" y="950"/>
                      </a:cubicBezTo>
                      <a:cubicBezTo>
                        <a:pt x="14" y="1058"/>
                        <a:pt x="32" y="1185"/>
                        <a:pt x="53" y="1277"/>
                      </a:cubicBezTo>
                      <a:cubicBezTo>
                        <a:pt x="74" y="1369"/>
                        <a:pt x="104" y="1443"/>
                        <a:pt x="133" y="1501"/>
                      </a:cubicBezTo>
                      <a:cubicBezTo>
                        <a:pt x="162" y="1559"/>
                        <a:pt x="191" y="1600"/>
                        <a:pt x="226" y="1625"/>
                      </a:cubicBezTo>
                      <a:cubicBezTo>
                        <a:pt x="261" y="1650"/>
                        <a:pt x="317" y="1647"/>
                        <a:pt x="341" y="1653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>
                        <a:gamma/>
                        <a:shade val="46275"/>
                        <a:invGamma/>
                      </a:schemeClr>
                    </a:gs>
                    <a:gs pos="100000">
                      <a:schemeClr val="bg1"/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latin typeface="Arial" charset="0"/>
                    <a:cs typeface="Arial" charset="0"/>
                  </a:endParaRPr>
                </a:p>
              </p:txBody>
            </p:sp>
            <p:grpSp>
              <p:nvGrpSpPr>
                <p:cNvPr id="40" name="Group 73">
                  <a:extLst>
                    <a:ext uri="{FF2B5EF4-FFF2-40B4-BE49-F238E27FC236}">
                      <a16:creationId xmlns:a16="http://schemas.microsoft.com/office/drawing/2014/main" id="{CFB5CC4E-C0CC-4EF8-6A1D-4EA54A17829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82" y="1320"/>
                  <a:ext cx="1011" cy="1648"/>
                  <a:chOff x="3754" y="1312"/>
                  <a:chExt cx="1011" cy="1648"/>
                </a:xfrm>
              </p:grpSpPr>
              <p:sp>
                <p:nvSpPr>
                  <p:cNvPr id="41" name="Arc 74">
                    <a:extLst>
                      <a:ext uri="{FF2B5EF4-FFF2-40B4-BE49-F238E27FC236}">
                        <a16:creationId xmlns:a16="http://schemas.microsoft.com/office/drawing/2014/main" id="{175245CC-E288-7256-D99C-93457218308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1312"/>
                    <a:ext cx="705" cy="1648"/>
                  </a:xfrm>
                  <a:custGeom>
                    <a:avLst/>
                    <a:gdLst>
                      <a:gd name="T0" fmla="*/ 0 w 22386"/>
                      <a:gd name="T1" fmla="*/ 0 h 43200"/>
                      <a:gd name="T2" fmla="*/ 0 w 22386"/>
                      <a:gd name="T3" fmla="*/ 0 h 43200"/>
                      <a:gd name="T4" fmla="*/ 0 w 22386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2386" h="43200" fill="none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</a:path>
                      <a:path w="22386" h="43200" stroke="0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  <a:lnTo>
                          <a:pt x="786" y="2160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42" name="Arc 75">
                    <a:extLst>
                      <a:ext uri="{FF2B5EF4-FFF2-40B4-BE49-F238E27FC236}">
                        <a16:creationId xmlns:a16="http://schemas.microsoft.com/office/drawing/2014/main" id="{2FB94335-F7C9-EDD3-8786-270BB9F62CC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3754" y="1312"/>
                    <a:ext cx="330" cy="1648"/>
                  </a:xfrm>
                  <a:custGeom>
                    <a:avLst/>
                    <a:gdLst>
                      <a:gd name="T0" fmla="*/ 0 w 23302"/>
                      <a:gd name="T1" fmla="*/ 0 h 43200"/>
                      <a:gd name="T2" fmla="*/ 0 w 23302"/>
                      <a:gd name="T3" fmla="*/ 0 h 43200"/>
                      <a:gd name="T4" fmla="*/ 0 w 23302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3302" h="43200" fill="none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</a:path>
                      <a:path w="23302" h="43200" stroke="0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  <a:lnTo>
                          <a:pt x="1702" y="21600"/>
                        </a:lnTo>
                        <a:lnTo>
                          <a:pt x="1444" y="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</p:grpSp>
          <p:grpSp>
            <p:nvGrpSpPr>
              <p:cNvPr id="25" name="Group 76">
                <a:extLst>
                  <a:ext uri="{FF2B5EF4-FFF2-40B4-BE49-F238E27FC236}">
                    <a16:creationId xmlns:a16="http://schemas.microsoft.com/office/drawing/2014/main" id="{63239ABC-562E-9455-EFC1-82271ED1529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46061" y="1450649"/>
                <a:ext cx="328109" cy="1386123"/>
                <a:chOff x="297" y="1093"/>
                <a:chExt cx="337" cy="1610"/>
              </a:xfrm>
            </p:grpSpPr>
            <p:sp>
              <p:nvSpPr>
                <p:cNvPr id="35" name="Freeform 77">
                  <a:extLst>
                    <a:ext uri="{FF2B5EF4-FFF2-40B4-BE49-F238E27FC236}">
                      <a16:creationId xmlns:a16="http://schemas.microsoft.com/office/drawing/2014/main" id="{2FA170F3-214B-700F-6B96-934E275304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" y="1091"/>
                  <a:ext cx="339" cy="1610"/>
                </a:xfrm>
                <a:custGeom>
                  <a:avLst/>
                  <a:gdLst>
                    <a:gd name="T0" fmla="*/ 247 w 337"/>
                    <a:gd name="T1" fmla="*/ 1599 h 1610"/>
                    <a:gd name="T2" fmla="*/ 277 w 337"/>
                    <a:gd name="T3" fmla="*/ 1536 h 1610"/>
                    <a:gd name="T4" fmla="*/ 298 w 337"/>
                    <a:gd name="T5" fmla="*/ 1422 h 1610"/>
                    <a:gd name="T6" fmla="*/ 313 w 337"/>
                    <a:gd name="T7" fmla="*/ 1311 h 1610"/>
                    <a:gd name="T8" fmla="*/ 324 w 337"/>
                    <a:gd name="T9" fmla="*/ 1088 h 1610"/>
                    <a:gd name="T10" fmla="*/ 332 w 337"/>
                    <a:gd name="T11" fmla="*/ 816 h 1610"/>
                    <a:gd name="T12" fmla="*/ 334 w 337"/>
                    <a:gd name="T13" fmla="*/ 573 h 1610"/>
                    <a:gd name="T14" fmla="*/ 316 w 337"/>
                    <a:gd name="T15" fmla="*/ 368 h 1610"/>
                    <a:gd name="T16" fmla="*/ 298 w 337"/>
                    <a:gd name="T17" fmla="*/ 183 h 1610"/>
                    <a:gd name="T18" fmla="*/ 273 w 337"/>
                    <a:gd name="T19" fmla="*/ 56 h 1610"/>
                    <a:gd name="T20" fmla="*/ 253 w 337"/>
                    <a:gd name="T21" fmla="*/ 18 h 1610"/>
                    <a:gd name="T22" fmla="*/ 210 w 337"/>
                    <a:gd name="T23" fmla="*/ 2 h 1610"/>
                    <a:gd name="T24" fmla="*/ 174 w 337"/>
                    <a:gd name="T25" fmla="*/ 29 h 1610"/>
                    <a:gd name="T26" fmla="*/ 132 w 337"/>
                    <a:gd name="T27" fmla="*/ 74 h 1610"/>
                    <a:gd name="T28" fmla="*/ 87 w 337"/>
                    <a:gd name="T29" fmla="*/ 167 h 1610"/>
                    <a:gd name="T30" fmla="*/ 43 w 337"/>
                    <a:gd name="T31" fmla="*/ 344 h 1610"/>
                    <a:gd name="T32" fmla="*/ 25 w 337"/>
                    <a:gd name="T33" fmla="*/ 444 h 1610"/>
                    <a:gd name="T34" fmla="*/ 10 w 337"/>
                    <a:gd name="T35" fmla="*/ 570 h 1610"/>
                    <a:gd name="T36" fmla="*/ 4 w 337"/>
                    <a:gd name="T37" fmla="*/ 776 h 1610"/>
                    <a:gd name="T38" fmla="*/ 1 w 337"/>
                    <a:gd name="T39" fmla="*/ 876 h 1610"/>
                    <a:gd name="T40" fmla="*/ 12 w 337"/>
                    <a:gd name="T41" fmla="*/ 992 h 1610"/>
                    <a:gd name="T42" fmla="*/ 28 w 337"/>
                    <a:gd name="T43" fmla="*/ 1170 h 1610"/>
                    <a:gd name="T44" fmla="*/ 51 w 337"/>
                    <a:gd name="T45" fmla="*/ 1304 h 1610"/>
                    <a:gd name="T46" fmla="*/ 76 w 337"/>
                    <a:gd name="T47" fmla="*/ 1389 h 1610"/>
                    <a:gd name="T48" fmla="*/ 121 w 337"/>
                    <a:gd name="T49" fmla="*/ 1512 h 1610"/>
                    <a:gd name="T50" fmla="*/ 181 w 337"/>
                    <a:gd name="T51" fmla="*/ 1590 h 1610"/>
                    <a:gd name="T52" fmla="*/ 214 w 337"/>
                    <a:gd name="T53" fmla="*/ 1605 h 1610"/>
                    <a:gd name="T54" fmla="*/ 247 w 337"/>
                    <a:gd name="T55" fmla="*/ 1599 h 16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37" h="1610">
                      <a:moveTo>
                        <a:pt x="247" y="1599"/>
                      </a:moveTo>
                      <a:cubicBezTo>
                        <a:pt x="257" y="1588"/>
                        <a:pt x="269" y="1565"/>
                        <a:pt x="277" y="1536"/>
                      </a:cubicBezTo>
                      <a:cubicBezTo>
                        <a:pt x="285" y="1507"/>
                        <a:pt x="292" y="1459"/>
                        <a:pt x="298" y="1422"/>
                      </a:cubicBezTo>
                      <a:cubicBezTo>
                        <a:pt x="304" y="1385"/>
                        <a:pt x="309" y="1367"/>
                        <a:pt x="313" y="1311"/>
                      </a:cubicBezTo>
                      <a:cubicBezTo>
                        <a:pt x="317" y="1255"/>
                        <a:pt x="321" y="1170"/>
                        <a:pt x="324" y="1088"/>
                      </a:cubicBezTo>
                      <a:cubicBezTo>
                        <a:pt x="327" y="1006"/>
                        <a:pt x="330" y="902"/>
                        <a:pt x="332" y="816"/>
                      </a:cubicBezTo>
                      <a:cubicBezTo>
                        <a:pt x="334" y="730"/>
                        <a:pt x="337" y="648"/>
                        <a:pt x="334" y="573"/>
                      </a:cubicBezTo>
                      <a:cubicBezTo>
                        <a:pt x="331" y="498"/>
                        <a:pt x="322" y="433"/>
                        <a:pt x="316" y="368"/>
                      </a:cubicBezTo>
                      <a:cubicBezTo>
                        <a:pt x="310" y="303"/>
                        <a:pt x="305" y="235"/>
                        <a:pt x="298" y="183"/>
                      </a:cubicBezTo>
                      <a:cubicBezTo>
                        <a:pt x="291" y="131"/>
                        <a:pt x="280" y="83"/>
                        <a:pt x="273" y="56"/>
                      </a:cubicBezTo>
                      <a:cubicBezTo>
                        <a:pt x="266" y="29"/>
                        <a:pt x="263" y="27"/>
                        <a:pt x="253" y="18"/>
                      </a:cubicBezTo>
                      <a:cubicBezTo>
                        <a:pt x="243" y="9"/>
                        <a:pt x="223" y="0"/>
                        <a:pt x="210" y="2"/>
                      </a:cubicBezTo>
                      <a:cubicBezTo>
                        <a:pt x="197" y="4"/>
                        <a:pt x="187" y="17"/>
                        <a:pt x="174" y="29"/>
                      </a:cubicBezTo>
                      <a:cubicBezTo>
                        <a:pt x="161" y="41"/>
                        <a:pt x="146" y="51"/>
                        <a:pt x="132" y="74"/>
                      </a:cubicBezTo>
                      <a:cubicBezTo>
                        <a:pt x="118" y="97"/>
                        <a:pt x="102" y="122"/>
                        <a:pt x="87" y="167"/>
                      </a:cubicBezTo>
                      <a:cubicBezTo>
                        <a:pt x="72" y="212"/>
                        <a:pt x="53" y="298"/>
                        <a:pt x="43" y="344"/>
                      </a:cubicBezTo>
                      <a:cubicBezTo>
                        <a:pt x="33" y="390"/>
                        <a:pt x="30" y="406"/>
                        <a:pt x="25" y="444"/>
                      </a:cubicBezTo>
                      <a:cubicBezTo>
                        <a:pt x="20" y="482"/>
                        <a:pt x="14" y="515"/>
                        <a:pt x="10" y="570"/>
                      </a:cubicBezTo>
                      <a:cubicBezTo>
                        <a:pt x="6" y="625"/>
                        <a:pt x="6" y="725"/>
                        <a:pt x="4" y="776"/>
                      </a:cubicBezTo>
                      <a:cubicBezTo>
                        <a:pt x="2" y="827"/>
                        <a:pt x="0" y="840"/>
                        <a:pt x="1" y="876"/>
                      </a:cubicBezTo>
                      <a:cubicBezTo>
                        <a:pt x="2" y="912"/>
                        <a:pt x="8" y="943"/>
                        <a:pt x="12" y="992"/>
                      </a:cubicBezTo>
                      <a:cubicBezTo>
                        <a:pt x="16" y="1041"/>
                        <a:pt x="22" y="1118"/>
                        <a:pt x="28" y="1170"/>
                      </a:cubicBezTo>
                      <a:cubicBezTo>
                        <a:pt x="34" y="1222"/>
                        <a:pt x="43" y="1268"/>
                        <a:pt x="51" y="1304"/>
                      </a:cubicBezTo>
                      <a:cubicBezTo>
                        <a:pt x="59" y="1340"/>
                        <a:pt x="64" y="1354"/>
                        <a:pt x="76" y="1389"/>
                      </a:cubicBezTo>
                      <a:cubicBezTo>
                        <a:pt x="88" y="1424"/>
                        <a:pt x="104" y="1479"/>
                        <a:pt x="121" y="1512"/>
                      </a:cubicBezTo>
                      <a:cubicBezTo>
                        <a:pt x="138" y="1545"/>
                        <a:pt x="166" y="1575"/>
                        <a:pt x="181" y="1590"/>
                      </a:cubicBezTo>
                      <a:cubicBezTo>
                        <a:pt x="196" y="1605"/>
                        <a:pt x="203" y="1603"/>
                        <a:pt x="214" y="1605"/>
                      </a:cubicBezTo>
                      <a:cubicBezTo>
                        <a:pt x="225" y="1607"/>
                        <a:pt x="237" y="1610"/>
                        <a:pt x="247" y="1599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latin typeface="Arial" charset="0"/>
                    <a:cs typeface="Arial" charset="0"/>
                  </a:endParaRPr>
                </a:p>
              </p:txBody>
            </p:sp>
            <p:grpSp>
              <p:nvGrpSpPr>
                <p:cNvPr id="36" name="Group 78">
                  <a:extLst>
                    <a:ext uri="{FF2B5EF4-FFF2-40B4-BE49-F238E27FC236}">
                      <a16:creationId xmlns:a16="http://schemas.microsoft.com/office/drawing/2014/main" id="{5C6EDEBB-E098-8F9D-2F5C-5760C5F221A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H="1">
                  <a:off x="300" y="1097"/>
                  <a:ext cx="332" cy="1600"/>
                  <a:chOff x="3754" y="1312"/>
                  <a:chExt cx="1011" cy="1648"/>
                </a:xfrm>
              </p:grpSpPr>
              <p:sp>
                <p:nvSpPr>
                  <p:cNvPr id="37" name="Arc 79">
                    <a:extLst>
                      <a:ext uri="{FF2B5EF4-FFF2-40B4-BE49-F238E27FC236}">
                        <a16:creationId xmlns:a16="http://schemas.microsoft.com/office/drawing/2014/main" id="{1675597C-C8CE-F332-CF80-A67980FB32D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1312"/>
                    <a:ext cx="705" cy="1648"/>
                  </a:xfrm>
                  <a:custGeom>
                    <a:avLst/>
                    <a:gdLst>
                      <a:gd name="T0" fmla="*/ 0 w 22386"/>
                      <a:gd name="T1" fmla="*/ 0 h 43200"/>
                      <a:gd name="T2" fmla="*/ 0 w 22386"/>
                      <a:gd name="T3" fmla="*/ 0 h 43200"/>
                      <a:gd name="T4" fmla="*/ 0 w 22386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2386" h="43200" fill="none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</a:path>
                      <a:path w="22386" h="43200" stroke="0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  <a:lnTo>
                          <a:pt x="786" y="2160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38" name="Arc 80">
                    <a:extLst>
                      <a:ext uri="{FF2B5EF4-FFF2-40B4-BE49-F238E27FC236}">
                        <a16:creationId xmlns:a16="http://schemas.microsoft.com/office/drawing/2014/main" id="{A470B988-132F-B34F-4DF0-E6E447A0197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3754" y="1312"/>
                    <a:ext cx="330" cy="1648"/>
                  </a:xfrm>
                  <a:custGeom>
                    <a:avLst/>
                    <a:gdLst>
                      <a:gd name="T0" fmla="*/ 0 w 23302"/>
                      <a:gd name="T1" fmla="*/ 0 h 43200"/>
                      <a:gd name="T2" fmla="*/ 0 w 23302"/>
                      <a:gd name="T3" fmla="*/ 0 h 43200"/>
                      <a:gd name="T4" fmla="*/ 0 w 23302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3302" h="43200" fill="none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</a:path>
                      <a:path w="23302" h="43200" stroke="0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  <a:lnTo>
                          <a:pt x="1702" y="21600"/>
                        </a:lnTo>
                        <a:lnTo>
                          <a:pt x="1444" y="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</p:grpSp>
          <p:sp>
            <p:nvSpPr>
              <p:cNvPr id="26" name="Arc 81">
                <a:extLst>
                  <a:ext uri="{FF2B5EF4-FFF2-40B4-BE49-F238E27FC236}">
                    <a16:creationId xmlns:a16="http://schemas.microsoft.com/office/drawing/2014/main" id="{72605100-1403-6126-1239-9220DB619DBC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30461" y="2121021"/>
                <a:ext cx="2444074" cy="443477"/>
              </a:xfrm>
              <a:custGeom>
                <a:avLst/>
                <a:gdLst>
                  <a:gd name="T0" fmla="*/ 0 w 43200"/>
                  <a:gd name="T1" fmla="*/ 0 h 42104"/>
                  <a:gd name="T2" fmla="*/ 0 w 43200"/>
                  <a:gd name="T3" fmla="*/ 0 h 42104"/>
                  <a:gd name="T4" fmla="*/ 0 w 43200"/>
                  <a:gd name="T5" fmla="*/ 0 h 421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2104" fill="none" extrusionOk="0">
                    <a:moveTo>
                      <a:pt x="28392" y="-1"/>
                    </a:moveTo>
                    <a:cubicBezTo>
                      <a:pt x="37231" y="2927"/>
                      <a:pt x="43200" y="11191"/>
                      <a:pt x="43200" y="20504"/>
                    </a:cubicBezTo>
                    <a:cubicBezTo>
                      <a:pt x="43200" y="32433"/>
                      <a:pt x="33529" y="42104"/>
                      <a:pt x="21600" y="42104"/>
                    </a:cubicBezTo>
                    <a:cubicBezTo>
                      <a:pt x="9670" y="42104"/>
                      <a:pt x="0" y="32433"/>
                      <a:pt x="0" y="20504"/>
                    </a:cubicBezTo>
                    <a:cubicBezTo>
                      <a:pt x="-1" y="12366"/>
                      <a:pt x="4573" y="4919"/>
                      <a:pt x="11831" y="1238"/>
                    </a:cubicBezTo>
                  </a:path>
                  <a:path w="43200" h="42104" stroke="0" extrusionOk="0">
                    <a:moveTo>
                      <a:pt x="28392" y="-1"/>
                    </a:moveTo>
                    <a:cubicBezTo>
                      <a:pt x="37231" y="2927"/>
                      <a:pt x="43200" y="11191"/>
                      <a:pt x="43200" y="20504"/>
                    </a:cubicBezTo>
                    <a:cubicBezTo>
                      <a:pt x="43200" y="32433"/>
                      <a:pt x="33529" y="42104"/>
                      <a:pt x="21600" y="42104"/>
                    </a:cubicBezTo>
                    <a:cubicBezTo>
                      <a:pt x="9670" y="42104"/>
                      <a:pt x="0" y="32433"/>
                      <a:pt x="0" y="20504"/>
                    </a:cubicBezTo>
                    <a:cubicBezTo>
                      <a:pt x="-1" y="12366"/>
                      <a:pt x="4573" y="4919"/>
                      <a:pt x="11831" y="1238"/>
                    </a:cubicBezTo>
                    <a:lnTo>
                      <a:pt x="21600" y="20504"/>
                    </a:lnTo>
                    <a:lnTo>
                      <a:pt x="28392" y="-1"/>
                    </a:lnTo>
                    <a:close/>
                  </a:path>
                </a:pathLst>
              </a:cu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7" name="Rectangle 82">
                <a:extLst>
                  <a:ext uri="{FF2B5EF4-FFF2-40B4-BE49-F238E27FC236}">
                    <a16:creationId xmlns:a16="http://schemas.microsoft.com/office/drawing/2014/main" id="{39A1D1B8-1542-118B-22A8-D8E1757B83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7076" y="1358860"/>
                <a:ext cx="34596" cy="87664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eaLnBrk="1" latinLnBrk="0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8" name="Rectangle 83">
                <a:extLst>
                  <a:ext uri="{FF2B5EF4-FFF2-40B4-BE49-F238E27FC236}">
                    <a16:creationId xmlns:a16="http://schemas.microsoft.com/office/drawing/2014/main" id="{845DE412-96FC-43B0-4800-BA69F9B0A4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5897" y="1416615"/>
                <a:ext cx="33480" cy="87664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eaLnBrk="1" latinLnBrk="0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9" name="Line 84">
                <a:extLst>
                  <a:ext uri="{FF2B5EF4-FFF2-40B4-BE49-F238E27FC236}">
                    <a16:creationId xmlns:a16="http://schemas.microsoft.com/office/drawing/2014/main" id="{5AE92A57-0EFB-C5C0-EB45-3A31DF8549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5808" y="2465489"/>
                <a:ext cx="104905" cy="20627"/>
              </a:xfrm>
              <a:prstGeom prst="line">
                <a:avLst/>
              </a:prstGeom>
              <a:noFill/>
              <a:ln w="508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" name="Line 85">
                <a:extLst>
                  <a:ext uri="{FF2B5EF4-FFF2-40B4-BE49-F238E27FC236}">
                    <a16:creationId xmlns:a16="http://schemas.microsoft.com/office/drawing/2014/main" id="{278DBB95-81C3-3992-BCB0-956DBC24C5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601112" y="2194246"/>
                <a:ext cx="64729" cy="20627"/>
              </a:xfrm>
              <a:prstGeom prst="line">
                <a:avLst/>
              </a:prstGeom>
              <a:noFill/>
              <a:ln w="508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Object 88">
                    <a:extLst>
                      <a:ext uri="{FF2B5EF4-FFF2-40B4-BE49-F238E27FC236}">
                        <a16:creationId xmlns:a16="http://schemas.microsoft.com/office/drawing/2014/main" id="{DECEA3E4-323A-1852-6CD9-BA3558889B4B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-24855" y="1715224"/>
                    <a:ext cx="557837" cy="49968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>
                    <a:no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GB" sz="1400" i="1" baseline="-2500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oMath>
                      </m:oMathPara>
                    </a14:m>
                    <a:endParaRPr lang="en-GB" sz="1400" baseline="-25000" dirty="0"/>
                  </a:p>
                </p:txBody>
              </p:sp>
            </mc:Choice>
            <mc:Fallback xmlns="">
              <p:sp>
                <p:nvSpPr>
                  <p:cNvPr id="33" name="Object 88">
                    <a:extLst>
                      <a:ext uri="{FF2B5EF4-FFF2-40B4-BE49-F238E27FC236}">
                        <a16:creationId xmlns:a16="http://schemas.microsoft.com/office/drawing/2014/main" id="{CE627ABD-C79F-4F7A-9AB7-479D2C3A5D3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-24855" y="1715224"/>
                    <a:ext cx="557837" cy="499685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r="-5660" b="-22222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" name="Arc 134">
                <a:extLst>
                  <a:ext uri="{FF2B5EF4-FFF2-40B4-BE49-F238E27FC236}">
                    <a16:creationId xmlns:a16="http://schemas.microsoft.com/office/drawing/2014/main" id="{B10DB98D-C02E-A84E-3178-363275876A92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30653" flipH="1">
                <a:off x="487378" y="2118902"/>
                <a:ext cx="2340285" cy="369332"/>
              </a:xfrm>
              <a:custGeom>
                <a:avLst/>
                <a:gdLst>
                  <a:gd name="T0" fmla="*/ 2147483647 w 43200"/>
                  <a:gd name="T1" fmla="*/ 0 h 41948"/>
                  <a:gd name="T2" fmla="*/ 2147483647 w 43200"/>
                  <a:gd name="T3" fmla="*/ 2147483647 h 41948"/>
                  <a:gd name="T4" fmla="*/ 2147483647 w 43200"/>
                  <a:gd name="T5" fmla="*/ 2147483647 h 4194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948" fill="none" extrusionOk="0">
                    <a:moveTo>
                      <a:pt x="28846" y="-1"/>
                    </a:moveTo>
                    <a:cubicBezTo>
                      <a:pt x="37452" y="3064"/>
                      <a:pt x="43200" y="11212"/>
                      <a:pt x="43200" y="20348"/>
                    </a:cubicBezTo>
                    <a:cubicBezTo>
                      <a:pt x="43200" y="32277"/>
                      <a:pt x="33529" y="41948"/>
                      <a:pt x="21600" y="41948"/>
                    </a:cubicBezTo>
                    <a:cubicBezTo>
                      <a:pt x="9670" y="41948"/>
                      <a:pt x="0" y="32277"/>
                      <a:pt x="0" y="20348"/>
                    </a:cubicBezTo>
                    <a:cubicBezTo>
                      <a:pt x="-1" y="12317"/>
                      <a:pt x="4455" y="4949"/>
                      <a:pt x="11566" y="1219"/>
                    </a:cubicBezTo>
                  </a:path>
                  <a:path w="43200" h="41948" stroke="0" extrusionOk="0">
                    <a:moveTo>
                      <a:pt x="28846" y="-1"/>
                    </a:moveTo>
                    <a:cubicBezTo>
                      <a:pt x="37452" y="3064"/>
                      <a:pt x="43200" y="11212"/>
                      <a:pt x="43200" y="20348"/>
                    </a:cubicBezTo>
                    <a:cubicBezTo>
                      <a:pt x="43200" y="32277"/>
                      <a:pt x="33529" y="41948"/>
                      <a:pt x="21600" y="41948"/>
                    </a:cubicBezTo>
                    <a:cubicBezTo>
                      <a:pt x="9670" y="41948"/>
                      <a:pt x="0" y="32277"/>
                      <a:pt x="0" y="20348"/>
                    </a:cubicBezTo>
                    <a:cubicBezTo>
                      <a:pt x="-1" y="12317"/>
                      <a:pt x="4455" y="4949"/>
                      <a:pt x="11566" y="1219"/>
                    </a:cubicBezTo>
                    <a:lnTo>
                      <a:pt x="21600" y="20348"/>
                    </a:lnTo>
                    <a:lnTo>
                      <a:pt x="28846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2" name="Arc 135">
                <a:extLst>
                  <a:ext uri="{FF2B5EF4-FFF2-40B4-BE49-F238E27FC236}">
                    <a16:creationId xmlns:a16="http://schemas.microsoft.com/office/drawing/2014/main" id="{5ADC2170-6800-C32F-E3FA-3290779915D7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71404" flipH="1">
                <a:off x="538715" y="2075070"/>
                <a:ext cx="2233148" cy="369332"/>
              </a:xfrm>
              <a:custGeom>
                <a:avLst/>
                <a:gdLst>
                  <a:gd name="T0" fmla="*/ 2147483647 w 43200"/>
                  <a:gd name="T1" fmla="*/ 0 h 41961"/>
                  <a:gd name="T2" fmla="*/ 2147483647 w 43200"/>
                  <a:gd name="T3" fmla="*/ 2147483647 h 41961"/>
                  <a:gd name="T4" fmla="*/ 2147483647 w 43200"/>
                  <a:gd name="T5" fmla="*/ 2147483647 h 4196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961" fill="none" extrusionOk="0">
                    <a:moveTo>
                      <a:pt x="28810" y="0"/>
                    </a:moveTo>
                    <a:cubicBezTo>
                      <a:pt x="37435" y="3054"/>
                      <a:pt x="43200" y="11211"/>
                      <a:pt x="43200" y="20361"/>
                    </a:cubicBezTo>
                    <a:cubicBezTo>
                      <a:pt x="43200" y="32290"/>
                      <a:pt x="33529" y="41961"/>
                      <a:pt x="21600" y="41961"/>
                    </a:cubicBezTo>
                    <a:cubicBezTo>
                      <a:pt x="9670" y="41961"/>
                      <a:pt x="0" y="32290"/>
                      <a:pt x="0" y="20361"/>
                    </a:cubicBezTo>
                    <a:cubicBezTo>
                      <a:pt x="-1" y="12690"/>
                      <a:pt x="4068" y="5595"/>
                      <a:pt x="10687" y="1719"/>
                    </a:cubicBezTo>
                  </a:path>
                  <a:path w="43200" h="41961" stroke="0" extrusionOk="0">
                    <a:moveTo>
                      <a:pt x="28810" y="0"/>
                    </a:moveTo>
                    <a:cubicBezTo>
                      <a:pt x="37435" y="3054"/>
                      <a:pt x="43200" y="11211"/>
                      <a:pt x="43200" y="20361"/>
                    </a:cubicBezTo>
                    <a:cubicBezTo>
                      <a:pt x="43200" y="32290"/>
                      <a:pt x="33529" y="41961"/>
                      <a:pt x="21600" y="41961"/>
                    </a:cubicBezTo>
                    <a:cubicBezTo>
                      <a:pt x="9670" y="41961"/>
                      <a:pt x="0" y="32290"/>
                      <a:pt x="0" y="20361"/>
                    </a:cubicBezTo>
                    <a:cubicBezTo>
                      <a:pt x="-1" y="12690"/>
                      <a:pt x="4068" y="5595"/>
                      <a:pt x="10687" y="1719"/>
                    </a:cubicBezTo>
                    <a:lnTo>
                      <a:pt x="21600" y="20361"/>
                    </a:lnTo>
                    <a:lnTo>
                      <a:pt x="28810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3" name="Arc 136">
                <a:extLst>
                  <a:ext uri="{FF2B5EF4-FFF2-40B4-BE49-F238E27FC236}">
                    <a16:creationId xmlns:a16="http://schemas.microsoft.com/office/drawing/2014/main" id="{68D1D3ED-3E43-B8FC-8EB9-0191AFEC146C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64115" flipH="1">
                <a:off x="630228" y="2007573"/>
                <a:ext cx="2035613" cy="366127"/>
              </a:xfrm>
              <a:custGeom>
                <a:avLst/>
                <a:gdLst>
                  <a:gd name="T0" fmla="*/ 2147483647 w 43200"/>
                  <a:gd name="T1" fmla="*/ 0 h 41702"/>
                  <a:gd name="T2" fmla="*/ 2147483647 w 43200"/>
                  <a:gd name="T3" fmla="*/ 2147483647 h 41702"/>
                  <a:gd name="T4" fmla="*/ 2147483647 w 43200"/>
                  <a:gd name="T5" fmla="*/ 2147483647 h 4170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702" fill="none" extrusionOk="0">
                    <a:moveTo>
                      <a:pt x="29504" y="0"/>
                    </a:moveTo>
                    <a:cubicBezTo>
                      <a:pt x="37767" y="3249"/>
                      <a:pt x="43200" y="11223"/>
                      <a:pt x="43200" y="20102"/>
                    </a:cubicBezTo>
                    <a:cubicBezTo>
                      <a:pt x="43200" y="32031"/>
                      <a:pt x="33529" y="41702"/>
                      <a:pt x="21600" y="41702"/>
                    </a:cubicBezTo>
                    <a:cubicBezTo>
                      <a:pt x="9670" y="41702"/>
                      <a:pt x="0" y="32031"/>
                      <a:pt x="0" y="20102"/>
                    </a:cubicBezTo>
                    <a:cubicBezTo>
                      <a:pt x="-1" y="12997"/>
                      <a:pt x="3493" y="6347"/>
                      <a:pt x="9343" y="2315"/>
                    </a:cubicBezTo>
                  </a:path>
                  <a:path w="43200" h="41702" stroke="0" extrusionOk="0">
                    <a:moveTo>
                      <a:pt x="29504" y="0"/>
                    </a:moveTo>
                    <a:cubicBezTo>
                      <a:pt x="37767" y="3249"/>
                      <a:pt x="43200" y="11223"/>
                      <a:pt x="43200" y="20102"/>
                    </a:cubicBezTo>
                    <a:cubicBezTo>
                      <a:pt x="43200" y="32031"/>
                      <a:pt x="33529" y="41702"/>
                      <a:pt x="21600" y="41702"/>
                    </a:cubicBezTo>
                    <a:cubicBezTo>
                      <a:pt x="9670" y="41702"/>
                      <a:pt x="0" y="32031"/>
                      <a:pt x="0" y="20102"/>
                    </a:cubicBezTo>
                    <a:cubicBezTo>
                      <a:pt x="-1" y="12997"/>
                      <a:pt x="3493" y="6347"/>
                      <a:pt x="9343" y="2315"/>
                    </a:cubicBezTo>
                    <a:lnTo>
                      <a:pt x="21600" y="20102"/>
                    </a:lnTo>
                    <a:lnTo>
                      <a:pt x="29504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4" name="Arc 137">
                <a:extLst>
                  <a:ext uri="{FF2B5EF4-FFF2-40B4-BE49-F238E27FC236}">
                    <a16:creationId xmlns:a16="http://schemas.microsoft.com/office/drawing/2014/main" id="{97A4EFED-4E5D-B6A4-B358-7B22A3154904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54243" flipH="1">
                <a:off x="788702" y="1930683"/>
                <a:ext cx="1747681" cy="369332"/>
              </a:xfrm>
              <a:custGeom>
                <a:avLst/>
                <a:gdLst>
                  <a:gd name="T0" fmla="*/ 2147483647 w 43200"/>
                  <a:gd name="T1" fmla="*/ 0 h 40825"/>
                  <a:gd name="T2" fmla="*/ 2147483647 w 43200"/>
                  <a:gd name="T3" fmla="*/ 2147483647 h 40825"/>
                  <a:gd name="T4" fmla="*/ 2147483647 w 43200"/>
                  <a:gd name="T5" fmla="*/ 2147483647 h 4082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0825" fill="none" extrusionOk="0">
                    <a:moveTo>
                      <a:pt x="31446" y="-1"/>
                    </a:moveTo>
                    <a:cubicBezTo>
                      <a:pt x="38661" y="3694"/>
                      <a:pt x="43200" y="11118"/>
                      <a:pt x="43200" y="19225"/>
                    </a:cubicBezTo>
                    <a:cubicBezTo>
                      <a:pt x="43200" y="31154"/>
                      <a:pt x="33529" y="40825"/>
                      <a:pt x="21600" y="40825"/>
                    </a:cubicBezTo>
                    <a:cubicBezTo>
                      <a:pt x="9670" y="40825"/>
                      <a:pt x="0" y="31154"/>
                      <a:pt x="0" y="19225"/>
                    </a:cubicBezTo>
                    <a:cubicBezTo>
                      <a:pt x="-1" y="12979"/>
                      <a:pt x="2703" y="7040"/>
                      <a:pt x="7412" y="2938"/>
                    </a:cubicBezTo>
                  </a:path>
                  <a:path w="43200" h="40825" stroke="0" extrusionOk="0">
                    <a:moveTo>
                      <a:pt x="31446" y="-1"/>
                    </a:moveTo>
                    <a:cubicBezTo>
                      <a:pt x="38661" y="3694"/>
                      <a:pt x="43200" y="11118"/>
                      <a:pt x="43200" y="19225"/>
                    </a:cubicBezTo>
                    <a:cubicBezTo>
                      <a:pt x="43200" y="31154"/>
                      <a:pt x="33529" y="40825"/>
                      <a:pt x="21600" y="40825"/>
                    </a:cubicBezTo>
                    <a:cubicBezTo>
                      <a:pt x="9670" y="40825"/>
                      <a:pt x="0" y="31154"/>
                      <a:pt x="0" y="19225"/>
                    </a:cubicBezTo>
                    <a:cubicBezTo>
                      <a:pt x="-1" y="12979"/>
                      <a:pt x="2703" y="7040"/>
                      <a:pt x="7412" y="2938"/>
                    </a:cubicBezTo>
                    <a:lnTo>
                      <a:pt x="21600" y="19225"/>
                    </a:lnTo>
                    <a:lnTo>
                      <a:pt x="31446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5" name="Arc 138">
                <a:extLst>
                  <a:ext uri="{FF2B5EF4-FFF2-40B4-BE49-F238E27FC236}">
                    <a16:creationId xmlns:a16="http://schemas.microsoft.com/office/drawing/2014/main" id="{204AF232-8CFD-A738-9B82-D1A9596A94F2}"/>
                  </a:ext>
                </a:extLst>
              </p:cNvPr>
              <p:cNvSpPr>
                <a:spLocks/>
              </p:cNvSpPr>
              <p:nvPr/>
            </p:nvSpPr>
            <p:spPr bwMode="auto">
              <a:xfrm rot="21199157" flipH="1">
                <a:off x="1009673" y="1835800"/>
                <a:ext cx="1379395" cy="369332"/>
              </a:xfrm>
              <a:custGeom>
                <a:avLst/>
                <a:gdLst>
                  <a:gd name="T0" fmla="*/ 2147483647 w 43200"/>
                  <a:gd name="T1" fmla="*/ 0 h 38743"/>
                  <a:gd name="T2" fmla="*/ 2147483647 w 43200"/>
                  <a:gd name="T3" fmla="*/ 2147483647 h 38743"/>
                  <a:gd name="T4" fmla="*/ 2147483647 w 43200"/>
                  <a:gd name="T5" fmla="*/ 2147483647 h 3874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38743" fill="none" extrusionOk="0">
                    <a:moveTo>
                      <a:pt x="34740" y="0"/>
                    </a:moveTo>
                    <a:cubicBezTo>
                      <a:pt x="40073" y="4087"/>
                      <a:pt x="43200" y="10424"/>
                      <a:pt x="43200" y="17143"/>
                    </a:cubicBezTo>
                    <a:cubicBezTo>
                      <a:pt x="43200" y="29072"/>
                      <a:pt x="33529" y="38743"/>
                      <a:pt x="21600" y="38743"/>
                    </a:cubicBezTo>
                    <a:cubicBezTo>
                      <a:pt x="9670" y="38743"/>
                      <a:pt x="0" y="29072"/>
                      <a:pt x="0" y="17143"/>
                    </a:cubicBezTo>
                    <a:cubicBezTo>
                      <a:pt x="-1" y="12483"/>
                      <a:pt x="1506" y="7949"/>
                      <a:pt x="4295" y="4216"/>
                    </a:cubicBezTo>
                  </a:path>
                  <a:path w="43200" h="38743" stroke="0" extrusionOk="0">
                    <a:moveTo>
                      <a:pt x="34740" y="0"/>
                    </a:moveTo>
                    <a:cubicBezTo>
                      <a:pt x="40073" y="4087"/>
                      <a:pt x="43200" y="10424"/>
                      <a:pt x="43200" y="17143"/>
                    </a:cubicBezTo>
                    <a:cubicBezTo>
                      <a:pt x="43200" y="29072"/>
                      <a:pt x="33529" y="38743"/>
                      <a:pt x="21600" y="38743"/>
                    </a:cubicBezTo>
                    <a:cubicBezTo>
                      <a:pt x="9670" y="38743"/>
                      <a:pt x="0" y="29072"/>
                      <a:pt x="0" y="17143"/>
                    </a:cubicBezTo>
                    <a:cubicBezTo>
                      <a:pt x="-1" y="12483"/>
                      <a:pt x="1506" y="7949"/>
                      <a:pt x="4295" y="4216"/>
                    </a:cubicBezTo>
                    <a:lnTo>
                      <a:pt x="21600" y="17143"/>
                    </a:lnTo>
                    <a:lnTo>
                      <a:pt x="34740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6" name="Arc 139">
                <a:extLst>
                  <a:ext uri="{FF2B5EF4-FFF2-40B4-BE49-F238E27FC236}">
                    <a16:creationId xmlns:a16="http://schemas.microsoft.com/office/drawing/2014/main" id="{E7EDA4AB-D981-C271-04CF-978D0D5F341F}"/>
                  </a:ext>
                </a:extLst>
              </p:cNvPr>
              <p:cNvSpPr>
                <a:spLocks/>
              </p:cNvSpPr>
              <p:nvPr/>
            </p:nvSpPr>
            <p:spPr bwMode="auto">
              <a:xfrm rot="21199157" flipH="1">
                <a:off x="1186004" y="1678004"/>
                <a:ext cx="1107088" cy="369332"/>
              </a:xfrm>
              <a:custGeom>
                <a:avLst/>
                <a:gdLst>
                  <a:gd name="T0" fmla="*/ 2147483647 w 43200"/>
                  <a:gd name="T1" fmla="*/ 0 h 32573"/>
                  <a:gd name="T2" fmla="*/ 2147483647 w 43200"/>
                  <a:gd name="T3" fmla="*/ 2147483647 h 32573"/>
                  <a:gd name="T4" fmla="*/ 2147483647 w 43200"/>
                  <a:gd name="T5" fmla="*/ 2147483647 h 3257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32573" fill="none" extrusionOk="0">
                    <a:moveTo>
                      <a:pt x="40205" y="-1"/>
                    </a:moveTo>
                    <a:cubicBezTo>
                      <a:pt x="42165" y="3324"/>
                      <a:pt x="43200" y="7113"/>
                      <a:pt x="43200" y="10973"/>
                    </a:cubicBezTo>
                    <a:cubicBezTo>
                      <a:pt x="43200" y="22902"/>
                      <a:pt x="33529" y="32573"/>
                      <a:pt x="21600" y="32573"/>
                    </a:cubicBezTo>
                    <a:cubicBezTo>
                      <a:pt x="9670" y="32573"/>
                      <a:pt x="0" y="22902"/>
                      <a:pt x="0" y="10973"/>
                    </a:cubicBezTo>
                    <a:cubicBezTo>
                      <a:pt x="-1" y="9763"/>
                      <a:pt x="101" y="8556"/>
                      <a:pt x="303" y="7363"/>
                    </a:cubicBezTo>
                  </a:path>
                  <a:path w="43200" h="32573" stroke="0" extrusionOk="0">
                    <a:moveTo>
                      <a:pt x="40205" y="-1"/>
                    </a:moveTo>
                    <a:cubicBezTo>
                      <a:pt x="42165" y="3324"/>
                      <a:pt x="43200" y="7113"/>
                      <a:pt x="43200" y="10973"/>
                    </a:cubicBezTo>
                    <a:cubicBezTo>
                      <a:pt x="43200" y="22902"/>
                      <a:pt x="33529" y="32573"/>
                      <a:pt x="21600" y="32573"/>
                    </a:cubicBezTo>
                    <a:cubicBezTo>
                      <a:pt x="9670" y="32573"/>
                      <a:pt x="0" y="22902"/>
                      <a:pt x="0" y="10973"/>
                    </a:cubicBezTo>
                    <a:cubicBezTo>
                      <a:pt x="-1" y="9763"/>
                      <a:pt x="101" y="8556"/>
                      <a:pt x="303" y="7363"/>
                    </a:cubicBezTo>
                    <a:lnTo>
                      <a:pt x="21600" y="10973"/>
                    </a:lnTo>
                    <a:lnTo>
                      <a:pt x="40205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ct 52">
                <a:extLst>
                  <a:ext uri="{FF2B5EF4-FFF2-40B4-BE49-F238E27FC236}">
                    <a16:creationId xmlns:a16="http://schemas.microsoft.com/office/drawing/2014/main" id="{E84133E0-48D3-4B5C-F703-6A7B4F8D1ADD}"/>
                  </a:ext>
                </a:extLst>
              </p:cNvPr>
              <p:cNvSpPr txBox="1"/>
              <p:nvPr/>
            </p:nvSpPr>
            <p:spPr bwMode="auto">
              <a:xfrm>
                <a:off x="56711" y="2730261"/>
                <a:ext cx="2077332" cy="5040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𝐶𝑆</m:t>
                              </m:r>
                            </m:sub>
                          </m:sSub>
                        </m:num>
                        <m:den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r>
                        <a:rPr lang="en-GB" sz="1400" i="1" baseline="-25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𝑙𝑜𝑜𝑝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𝑅𝐸</m:t>
                      </m:r>
                      <m:r>
                        <a:rPr lang="en-GB" sz="1400" i="1" baseline="-250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4" name="Object 52">
                <a:extLst>
                  <a:ext uri="{FF2B5EF4-FFF2-40B4-BE49-F238E27FC236}">
                    <a16:creationId xmlns:a16="http://schemas.microsoft.com/office/drawing/2014/main" id="{FA91FFB0-2649-772B-CDE2-0F48611FF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711" y="2730261"/>
                <a:ext cx="2077332" cy="504023"/>
              </a:xfrm>
              <a:prstGeom prst="rect">
                <a:avLst/>
              </a:prstGeom>
              <a:blipFill>
                <a:blip r:embed="rId4"/>
                <a:stretch>
                  <a:fillRect b="-12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" name="TextBox 103">
            <a:extLst>
              <a:ext uri="{FF2B5EF4-FFF2-40B4-BE49-F238E27FC236}">
                <a16:creationId xmlns:a16="http://schemas.microsoft.com/office/drawing/2014/main" id="{12FAAA5E-B6ED-B147-8E1C-7377B9B97072}"/>
              </a:ext>
            </a:extLst>
          </p:cNvPr>
          <p:cNvSpPr txBox="1"/>
          <p:nvPr/>
        </p:nvSpPr>
        <p:spPr>
          <a:xfrm>
            <a:off x="1784069" y="1070354"/>
            <a:ext cx="5613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Gas</a:t>
            </a:r>
          </a:p>
        </p:txBody>
      </p:sp>
      <p:sp>
        <p:nvSpPr>
          <p:cNvPr id="111" name="Footer Placeholder 3">
            <a:extLst>
              <a:ext uri="{FF2B5EF4-FFF2-40B4-BE49-F238E27FC236}">
                <a16:creationId xmlns:a16="http://schemas.microsoft.com/office/drawing/2014/main" id="{49C73497-EFAA-FEB1-59D1-7181FBA5A64B}"/>
              </a:ext>
            </a:extLst>
          </p:cNvPr>
          <p:cNvSpPr txBox="1">
            <a:spLocks/>
          </p:cNvSpPr>
          <p:nvPr/>
        </p:nvSpPr>
        <p:spPr>
          <a:xfrm>
            <a:off x="873614" y="6437732"/>
            <a:ext cx="700882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+mj-lt"/>
              </a:rPr>
              <a:t>Hyun-Tae Kim | 30th IAEA Fusion Energy Conference | </a:t>
            </a:r>
            <a:r>
              <a:rPr lang="en-GB" sz="1100" b="1" dirty="0">
                <a:latin typeface="+mj-lt"/>
              </a:rPr>
              <a:t>13–18 October 2025, Chengdu, China</a:t>
            </a:r>
            <a:r>
              <a:rPr lang="en-US" sz="1100" b="1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9108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F765BE-1CF1-1F64-29DC-57C5CE22FE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12">
            <a:extLst>
              <a:ext uri="{FF2B5EF4-FFF2-40B4-BE49-F238E27FC236}">
                <a16:creationId xmlns:a16="http://schemas.microsoft.com/office/drawing/2014/main" id="{64FFB7D2-6A28-5C47-B26F-2F70B3733F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440" t="5543" r="8372" b="5217"/>
          <a:stretch/>
        </p:blipFill>
        <p:spPr>
          <a:xfrm>
            <a:off x="0" y="990702"/>
            <a:ext cx="8562109" cy="546146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932855D-5CF4-57E8-0599-A82DB6FFD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Operation space in experiments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921201-426B-13FB-3607-1E149166A1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821B0A-2E96-65D0-1953-F90C840265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7C319B-BF80-C316-CB0A-20BE02D085EB}"/>
              </a:ext>
            </a:extLst>
          </p:cNvPr>
          <p:cNvSpPr txBox="1"/>
          <p:nvPr/>
        </p:nvSpPr>
        <p:spPr>
          <a:xfrm>
            <a:off x="3355812" y="1297545"/>
            <a:ext cx="19837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Hong-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Sik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 Yun et al 2023 29</a:t>
            </a:r>
            <a:r>
              <a:rPr lang="en-GB" sz="500" b="0" i="0" u="none" strike="noStrike" baseline="0" dirty="0">
                <a:solidFill>
                  <a:srgbClr val="000000"/>
                </a:solidFill>
                <a:latin typeface="+mj-lt"/>
              </a:rPr>
              <a:t>th 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IAEA Fusion Energy Conference p [TH-C/1906]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B9AE28-8D91-79F8-D9AD-4375449C96D2}"/>
              </a:ext>
            </a:extLst>
          </p:cNvPr>
          <p:cNvSpPr txBox="1"/>
          <p:nvPr/>
        </p:nvSpPr>
        <p:spPr>
          <a:xfrm>
            <a:off x="506122" y="5378133"/>
            <a:ext cx="19837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Runze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 Chen et al,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Nucl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. Fusion 65 (2025) 076043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222630-7F40-39E5-70E2-1404CA92C5FB}"/>
              </a:ext>
            </a:extLst>
          </p:cNvPr>
          <p:cNvSpPr txBox="1"/>
          <p:nvPr/>
        </p:nvSpPr>
        <p:spPr>
          <a:xfrm>
            <a:off x="3388738" y="5421252"/>
            <a:ext cx="19837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James Yang et al,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Nucl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. Fusion, submitted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C3F57C-E5EF-8DFD-A5A7-EB139F329F05}"/>
              </a:ext>
            </a:extLst>
          </p:cNvPr>
          <p:cNvSpPr txBox="1"/>
          <p:nvPr/>
        </p:nvSpPr>
        <p:spPr>
          <a:xfrm>
            <a:off x="6271354" y="5359913"/>
            <a:ext cx="17029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Jeongwon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 Lee, et al 2025 4</a:t>
            </a:r>
            <a:r>
              <a:rPr lang="en-GB" sz="1200" b="0" i="0" u="none" strike="noStrike" baseline="30000" dirty="0">
                <a:solidFill>
                  <a:srgbClr val="000000"/>
                </a:solidFill>
                <a:latin typeface="+mj-lt"/>
              </a:rPr>
              <a:t>th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iFPC</a:t>
            </a:r>
            <a:endParaRPr lang="en-GB" sz="1200" b="0" i="0" u="none" strike="noStrike" baseline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4E5ECF-4D26-7647-6A71-38A1A2B092EA}"/>
              </a:ext>
            </a:extLst>
          </p:cNvPr>
          <p:cNvSpPr txBox="1"/>
          <p:nvPr/>
        </p:nvSpPr>
        <p:spPr>
          <a:xfrm>
            <a:off x="506122" y="2877482"/>
            <a:ext cx="24057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schemeClr val="bg2">
                    <a:lumMod val="10000"/>
                  </a:schemeClr>
                </a:solidFill>
              </a:rPr>
              <a:t>Hyun-Taen Kim et al Nucl. Fusion 64 (2024) 126010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66128D-4F72-29D3-FB98-63D53207478D}"/>
              </a:ext>
            </a:extLst>
          </p:cNvPr>
          <p:cNvSpPr txBox="1"/>
          <p:nvPr/>
        </p:nvSpPr>
        <p:spPr>
          <a:xfrm rot="16200000">
            <a:off x="-955591" y="4617324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EEFEA5-50FC-B974-3E0B-5EFB7AA4BBE9}"/>
              </a:ext>
            </a:extLst>
          </p:cNvPr>
          <p:cNvSpPr txBox="1"/>
          <p:nvPr/>
        </p:nvSpPr>
        <p:spPr>
          <a:xfrm rot="16200000">
            <a:off x="-961813" y="2091837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5EB7C5-7C08-FC61-C925-654A83BC6B24}"/>
              </a:ext>
            </a:extLst>
          </p:cNvPr>
          <p:cNvSpPr txBox="1"/>
          <p:nvPr/>
        </p:nvSpPr>
        <p:spPr>
          <a:xfrm rot="16200000">
            <a:off x="1915133" y="2066954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73A1F8B-10C6-A071-7D7E-88275775CA77}"/>
              </a:ext>
            </a:extLst>
          </p:cNvPr>
          <p:cNvSpPr txBox="1"/>
          <p:nvPr/>
        </p:nvSpPr>
        <p:spPr>
          <a:xfrm rot="16200000">
            <a:off x="1918241" y="4589333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CBC89E1-438C-5B06-7328-5C1184CFF7E3}"/>
              </a:ext>
            </a:extLst>
          </p:cNvPr>
          <p:cNvSpPr txBox="1"/>
          <p:nvPr/>
        </p:nvSpPr>
        <p:spPr>
          <a:xfrm rot="16200000">
            <a:off x="4795180" y="4592439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C8115C-D615-8CCB-086D-08F1CB5F6DE4}"/>
              </a:ext>
            </a:extLst>
          </p:cNvPr>
          <p:cNvSpPr txBox="1"/>
          <p:nvPr/>
        </p:nvSpPr>
        <p:spPr>
          <a:xfrm>
            <a:off x="2662132" y="6113441"/>
            <a:ext cx="375733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Effective prefill gas pressure [mPa]</a:t>
            </a:r>
          </a:p>
        </p:txBody>
      </p:sp>
    </p:spTree>
    <p:extLst>
      <p:ext uri="{BB962C8B-B14F-4D97-AF65-F5344CB8AC3E}">
        <p14:creationId xmlns:p14="http://schemas.microsoft.com/office/powerpoint/2010/main" val="256221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C4A5E3-F33D-E899-A65C-EFD0121D9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12">
            <a:extLst>
              <a:ext uri="{FF2B5EF4-FFF2-40B4-BE49-F238E27FC236}">
                <a16:creationId xmlns:a16="http://schemas.microsoft.com/office/drawing/2014/main" id="{61FA6099-75A8-6745-6706-69DE31A512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427" t="6086" r="8064" b="5082"/>
          <a:stretch/>
        </p:blipFill>
        <p:spPr>
          <a:xfrm>
            <a:off x="101600" y="1023952"/>
            <a:ext cx="8492210" cy="543652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91CDEBF-B7F8-BA62-484C-5D30B860A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Operation space in experiments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CAB0D3-96A4-95E4-0103-968988D23C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541750-64D5-B751-2429-AE509A38D0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89DA13-1476-82C2-0D5B-C19427BDA8FF}"/>
              </a:ext>
            </a:extLst>
          </p:cNvPr>
          <p:cNvSpPr txBox="1"/>
          <p:nvPr/>
        </p:nvSpPr>
        <p:spPr>
          <a:xfrm>
            <a:off x="3355812" y="1297545"/>
            <a:ext cx="19837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Hong-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Sik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 Yun et al 2023 29</a:t>
            </a:r>
            <a:r>
              <a:rPr lang="en-GB" sz="500" b="0" i="0" u="none" strike="noStrike" baseline="0" dirty="0">
                <a:solidFill>
                  <a:srgbClr val="000000"/>
                </a:solidFill>
                <a:latin typeface="+mj-lt"/>
              </a:rPr>
              <a:t>th 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IAEA Fusion Energy Conference p [TH-C/1906]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9648BE-97EE-5AC1-4E7E-AB6D79AE8F66}"/>
              </a:ext>
            </a:extLst>
          </p:cNvPr>
          <p:cNvSpPr txBox="1"/>
          <p:nvPr/>
        </p:nvSpPr>
        <p:spPr>
          <a:xfrm>
            <a:off x="506122" y="5378133"/>
            <a:ext cx="19837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Runze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 Chen et al,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Nucl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. Fusion 65 (2025) 076043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6D6BD0-FE0F-36A4-4FCC-165B9E20E2A8}"/>
              </a:ext>
            </a:extLst>
          </p:cNvPr>
          <p:cNvSpPr txBox="1"/>
          <p:nvPr/>
        </p:nvSpPr>
        <p:spPr>
          <a:xfrm>
            <a:off x="3388738" y="5421252"/>
            <a:ext cx="19837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James Yang et al,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Nucl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. Fusion, submitted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8FF595-2B5B-0F29-BAB9-1B61503A3587}"/>
              </a:ext>
            </a:extLst>
          </p:cNvPr>
          <p:cNvSpPr txBox="1"/>
          <p:nvPr/>
        </p:nvSpPr>
        <p:spPr>
          <a:xfrm>
            <a:off x="6271354" y="5359913"/>
            <a:ext cx="17029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Jeongwon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 Lee, et al 2025 4</a:t>
            </a:r>
            <a:r>
              <a:rPr lang="en-GB" sz="1200" b="0" i="0" u="none" strike="noStrike" baseline="30000" dirty="0">
                <a:solidFill>
                  <a:srgbClr val="000000"/>
                </a:solidFill>
                <a:latin typeface="+mj-lt"/>
              </a:rPr>
              <a:t>th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iFPC</a:t>
            </a:r>
            <a:endParaRPr lang="en-GB" sz="1200" b="0" i="0" u="none" strike="noStrike" baseline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5450E8-E3BE-71B2-3879-BE2BAD3E8E58}"/>
              </a:ext>
            </a:extLst>
          </p:cNvPr>
          <p:cNvSpPr txBox="1"/>
          <p:nvPr/>
        </p:nvSpPr>
        <p:spPr>
          <a:xfrm>
            <a:off x="506122" y="2877482"/>
            <a:ext cx="24057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schemeClr val="bg2">
                    <a:lumMod val="10000"/>
                  </a:schemeClr>
                </a:solidFill>
              </a:rPr>
              <a:t>Hyun-Taen Kim et al Nucl. Fusion 64 (2024) 126010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358422-51BD-553D-AEFD-2EEB05A63CA9}"/>
              </a:ext>
            </a:extLst>
          </p:cNvPr>
          <p:cNvSpPr txBox="1"/>
          <p:nvPr/>
        </p:nvSpPr>
        <p:spPr>
          <a:xfrm rot="16200000">
            <a:off x="-955591" y="4617324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69BBDD3-5845-9E7F-2E43-C041F4081DF0}"/>
              </a:ext>
            </a:extLst>
          </p:cNvPr>
          <p:cNvSpPr txBox="1"/>
          <p:nvPr/>
        </p:nvSpPr>
        <p:spPr>
          <a:xfrm rot="16200000">
            <a:off x="-961813" y="2091837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D52568-6502-CEBE-971E-ACD83FE73B76}"/>
              </a:ext>
            </a:extLst>
          </p:cNvPr>
          <p:cNvSpPr txBox="1"/>
          <p:nvPr/>
        </p:nvSpPr>
        <p:spPr>
          <a:xfrm rot="16200000">
            <a:off x="1915133" y="2066954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03CBAE1-4F9B-BC04-8930-C98A62DF4DC3}"/>
              </a:ext>
            </a:extLst>
          </p:cNvPr>
          <p:cNvSpPr txBox="1"/>
          <p:nvPr/>
        </p:nvSpPr>
        <p:spPr>
          <a:xfrm rot="16200000">
            <a:off x="1918241" y="4589333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87F998A-0170-E4BA-B577-368E33646CAE}"/>
              </a:ext>
            </a:extLst>
          </p:cNvPr>
          <p:cNvSpPr txBox="1"/>
          <p:nvPr/>
        </p:nvSpPr>
        <p:spPr>
          <a:xfrm rot="16200000">
            <a:off x="4795180" y="4592439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DE914A2-AD7B-2E75-5355-572FAB7EE376}"/>
              </a:ext>
            </a:extLst>
          </p:cNvPr>
          <p:cNvSpPr txBox="1"/>
          <p:nvPr/>
        </p:nvSpPr>
        <p:spPr>
          <a:xfrm>
            <a:off x="2662132" y="6113441"/>
            <a:ext cx="375733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Effective prefill gas pressure [mPa]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0964928-5F3B-EF62-A6C2-554E944FBCEE}"/>
              </a:ext>
            </a:extLst>
          </p:cNvPr>
          <p:cNvSpPr txBox="1"/>
          <p:nvPr/>
        </p:nvSpPr>
        <p:spPr>
          <a:xfrm>
            <a:off x="8593810" y="2356760"/>
            <a:ext cx="3598190" cy="995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Failed burn-through at high p</a:t>
            </a:r>
            <a:r>
              <a:rPr lang="en-GB" sz="1600" baseline="-25000" dirty="0"/>
              <a:t>0</a:t>
            </a:r>
          </a:p>
          <a:p>
            <a:r>
              <a:rPr lang="en-GB" sz="1600" dirty="0"/>
              <a:t>Failed burn-through at low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endParaRPr lang="en-GB" sz="1600" dirty="0"/>
          </a:p>
          <a:p>
            <a:endParaRPr lang="en-GB" sz="1600" dirty="0"/>
          </a:p>
          <a:p>
            <a:endParaRPr lang="en-GB" sz="1600" baseline="-25000" dirty="0"/>
          </a:p>
        </p:txBody>
      </p:sp>
    </p:spTree>
    <p:extLst>
      <p:ext uri="{BB962C8B-B14F-4D97-AF65-F5344CB8AC3E}">
        <p14:creationId xmlns:p14="http://schemas.microsoft.com/office/powerpoint/2010/main" val="317433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F1E674-7309-34DB-7D6C-861638B4A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12">
            <a:extLst>
              <a:ext uri="{FF2B5EF4-FFF2-40B4-BE49-F238E27FC236}">
                <a16:creationId xmlns:a16="http://schemas.microsoft.com/office/drawing/2014/main" id="{BB6227EF-EAB8-9BED-2EEB-32A4E24374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427" t="5950" r="8064" b="5761"/>
          <a:stretch/>
        </p:blipFill>
        <p:spPr>
          <a:xfrm>
            <a:off x="101600" y="1015640"/>
            <a:ext cx="8492210" cy="540327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05760E4-6973-0CF9-FD17-0FD72E8BD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Operation space in experiments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B9C541-2CBD-9FC4-4D77-21549FEFD6D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9E21C2-D010-6675-11C7-98A32FE2F4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8B5B0F-BBED-AA22-AA76-A23F3E69B312}"/>
              </a:ext>
            </a:extLst>
          </p:cNvPr>
          <p:cNvSpPr txBox="1"/>
          <p:nvPr/>
        </p:nvSpPr>
        <p:spPr>
          <a:xfrm>
            <a:off x="3355812" y="1297545"/>
            <a:ext cx="19837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Hong-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Sik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 Yun et al 2023 29</a:t>
            </a:r>
            <a:r>
              <a:rPr lang="en-GB" sz="500" b="0" i="0" u="none" strike="noStrike" baseline="0" dirty="0">
                <a:solidFill>
                  <a:srgbClr val="000000"/>
                </a:solidFill>
                <a:latin typeface="+mj-lt"/>
              </a:rPr>
              <a:t>th 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IAEA Fusion Energy Conference p [TH-C/1906]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0ED866-8FA0-2078-C0FC-A94EECAEC419}"/>
              </a:ext>
            </a:extLst>
          </p:cNvPr>
          <p:cNvSpPr txBox="1"/>
          <p:nvPr/>
        </p:nvSpPr>
        <p:spPr>
          <a:xfrm>
            <a:off x="506122" y="5378133"/>
            <a:ext cx="19837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Runze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 Chen et al,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Nucl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. Fusion 65 (2025) 076043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B1E005-6117-400B-41BA-CE56EB811F99}"/>
              </a:ext>
            </a:extLst>
          </p:cNvPr>
          <p:cNvSpPr txBox="1"/>
          <p:nvPr/>
        </p:nvSpPr>
        <p:spPr>
          <a:xfrm>
            <a:off x="3388738" y="5421252"/>
            <a:ext cx="19837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James Yang et al,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Nucl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. Fusion, submitted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6009AC-7005-ACB2-D5F4-4B22EB8CFD32}"/>
              </a:ext>
            </a:extLst>
          </p:cNvPr>
          <p:cNvSpPr txBox="1"/>
          <p:nvPr/>
        </p:nvSpPr>
        <p:spPr>
          <a:xfrm>
            <a:off x="6271354" y="5359913"/>
            <a:ext cx="17029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Jeongwon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 Lee, et al 2025 4</a:t>
            </a:r>
            <a:r>
              <a:rPr lang="en-GB" sz="1200" b="0" i="0" u="none" strike="noStrike" baseline="30000" dirty="0">
                <a:solidFill>
                  <a:srgbClr val="000000"/>
                </a:solidFill>
                <a:latin typeface="+mj-lt"/>
              </a:rPr>
              <a:t>th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iFPC</a:t>
            </a:r>
            <a:endParaRPr lang="en-GB" sz="1200" b="0" i="0" u="none" strike="noStrike" baseline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DF8D4C-1926-FD6D-50BD-B6D75F6407CB}"/>
              </a:ext>
            </a:extLst>
          </p:cNvPr>
          <p:cNvSpPr txBox="1"/>
          <p:nvPr/>
        </p:nvSpPr>
        <p:spPr>
          <a:xfrm>
            <a:off x="506122" y="2877482"/>
            <a:ext cx="24057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schemeClr val="bg2">
                    <a:lumMod val="10000"/>
                  </a:schemeClr>
                </a:solidFill>
              </a:rPr>
              <a:t>Hyun-Taen Kim et al Nucl. Fusion 64 (2024) 126010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EB4056-E415-4011-2A67-4D354C364337}"/>
              </a:ext>
            </a:extLst>
          </p:cNvPr>
          <p:cNvSpPr txBox="1"/>
          <p:nvPr/>
        </p:nvSpPr>
        <p:spPr>
          <a:xfrm rot="16200000">
            <a:off x="-955591" y="4617324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D9C0403-37B2-E98A-3E5B-44D24CD64960}"/>
              </a:ext>
            </a:extLst>
          </p:cNvPr>
          <p:cNvSpPr txBox="1"/>
          <p:nvPr/>
        </p:nvSpPr>
        <p:spPr>
          <a:xfrm rot="16200000">
            <a:off x="-961813" y="2091837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B7B679F-BB3C-B0A9-3473-6846F74EA2C9}"/>
              </a:ext>
            </a:extLst>
          </p:cNvPr>
          <p:cNvSpPr txBox="1"/>
          <p:nvPr/>
        </p:nvSpPr>
        <p:spPr>
          <a:xfrm rot="16200000">
            <a:off x="1915133" y="2066954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92CFA1F-704E-08BC-B16B-9B6F9288227D}"/>
              </a:ext>
            </a:extLst>
          </p:cNvPr>
          <p:cNvSpPr txBox="1"/>
          <p:nvPr/>
        </p:nvSpPr>
        <p:spPr>
          <a:xfrm rot="16200000">
            <a:off x="1918241" y="4589333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2813CDF-8D19-C17C-0803-49D80F292560}"/>
              </a:ext>
            </a:extLst>
          </p:cNvPr>
          <p:cNvSpPr txBox="1"/>
          <p:nvPr/>
        </p:nvSpPr>
        <p:spPr>
          <a:xfrm rot="16200000">
            <a:off x="4795180" y="4592439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AD9E8E-5F01-27FE-ADB2-DAA8F932979B}"/>
              </a:ext>
            </a:extLst>
          </p:cNvPr>
          <p:cNvSpPr txBox="1"/>
          <p:nvPr/>
        </p:nvSpPr>
        <p:spPr>
          <a:xfrm>
            <a:off x="2662132" y="6113441"/>
            <a:ext cx="375733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Effective prefill gas pressure [mPa]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F68032C-16A7-117C-A9FB-12B985EB8FCA}"/>
              </a:ext>
            </a:extLst>
          </p:cNvPr>
          <p:cNvSpPr txBox="1"/>
          <p:nvPr/>
        </p:nvSpPr>
        <p:spPr>
          <a:xfrm>
            <a:off x="8593810" y="2356760"/>
            <a:ext cx="3598190" cy="1241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Failed burn-through at high p</a:t>
            </a:r>
            <a:r>
              <a:rPr lang="en-GB" sz="1600" baseline="-25000" dirty="0"/>
              <a:t>0</a:t>
            </a:r>
          </a:p>
          <a:p>
            <a:r>
              <a:rPr lang="en-GB" sz="1600" dirty="0"/>
              <a:t>Failed burn-through at low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endParaRPr lang="en-GB" sz="1600" dirty="0"/>
          </a:p>
          <a:p>
            <a:r>
              <a:rPr lang="en-GB" sz="1600" dirty="0"/>
              <a:t>Failed breakdown at low p</a:t>
            </a:r>
            <a:r>
              <a:rPr lang="en-GB" sz="1600" baseline="-25000" dirty="0"/>
              <a:t>0</a:t>
            </a:r>
          </a:p>
          <a:p>
            <a:endParaRPr lang="en-GB" sz="1600" dirty="0"/>
          </a:p>
          <a:p>
            <a:endParaRPr lang="en-GB" sz="1600" baseline="-25000" dirty="0"/>
          </a:p>
        </p:txBody>
      </p:sp>
    </p:spTree>
    <p:extLst>
      <p:ext uri="{BB962C8B-B14F-4D97-AF65-F5344CB8AC3E}">
        <p14:creationId xmlns:p14="http://schemas.microsoft.com/office/powerpoint/2010/main" val="364409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BC347A-2509-3AAB-ABA6-17C03E365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12">
            <a:extLst>
              <a:ext uri="{FF2B5EF4-FFF2-40B4-BE49-F238E27FC236}">
                <a16:creationId xmlns:a16="http://schemas.microsoft.com/office/drawing/2014/main" id="{BE9200B9-D3E4-EBDA-D8C0-79FFDFC610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427" t="5950" r="8064" b="5761"/>
          <a:stretch/>
        </p:blipFill>
        <p:spPr>
          <a:xfrm>
            <a:off x="101600" y="1015640"/>
            <a:ext cx="8492210" cy="540327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979DF90-CD56-D890-9E2C-45A088364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Operation space in experiments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CBD4A9-D428-263C-3611-337DE2B9C0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BAF7AA-2A67-4061-920A-E20CF875D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BC814E-66F8-BA20-E26F-1B0B9B56CF9D}"/>
              </a:ext>
            </a:extLst>
          </p:cNvPr>
          <p:cNvSpPr txBox="1"/>
          <p:nvPr/>
        </p:nvSpPr>
        <p:spPr>
          <a:xfrm>
            <a:off x="3355812" y="1297545"/>
            <a:ext cx="19837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Hong-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Sik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 Yun et al 2023 29</a:t>
            </a:r>
            <a:r>
              <a:rPr lang="en-GB" sz="500" b="0" i="0" u="none" strike="noStrike" baseline="0" dirty="0">
                <a:solidFill>
                  <a:srgbClr val="000000"/>
                </a:solidFill>
                <a:latin typeface="+mj-lt"/>
              </a:rPr>
              <a:t>th 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IAEA Fusion Energy Conference p [TH-C/1906]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C8AEBD-6727-D9A0-4A94-8E7BBBD4CD33}"/>
              </a:ext>
            </a:extLst>
          </p:cNvPr>
          <p:cNvSpPr txBox="1"/>
          <p:nvPr/>
        </p:nvSpPr>
        <p:spPr>
          <a:xfrm>
            <a:off x="506122" y="5378133"/>
            <a:ext cx="19837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Runze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 Chen et al,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Nucl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. Fusion 65 (2025) 076043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D72ECD-192A-2706-8EF2-DC57C94C7CE3}"/>
              </a:ext>
            </a:extLst>
          </p:cNvPr>
          <p:cNvSpPr txBox="1"/>
          <p:nvPr/>
        </p:nvSpPr>
        <p:spPr>
          <a:xfrm>
            <a:off x="3388738" y="5421252"/>
            <a:ext cx="19837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James Yang et al,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Nucl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. Fusion, submitted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C16544-0B7D-6309-DEBA-02DC10F5910A}"/>
              </a:ext>
            </a:extLst>
          </p:cNvPr>
          <p:cNvSpPr txBox="1"/>
          <p:nvPr/>
        </p:nvSpPr>
        <p:spPr>
          <a:xfrm>
            <a:off x="6271354" y="5359913"/>
            <a:ext cx="17029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Jeongwon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 Lee, et al 2025 4</a:t>
            </a:r>
            <a:r>
              <a:rPr lang="en-GB" sz="1200" b="0" i="0" u="none" strike="noStrike" baseline="30000" dirty="0">
                <a:solidFill>
                  <a:srgbClr val="000000"/>
                </a:solidFill>
                <a:latin typeface="+mj-lt"/>
              </a:rPr>
              <a:t>th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iFPC</a:t>
            </a:r>
            <a:endParaRPr lang="en-GB" sz="1200" b="0" i="0" u="none" strike="noStrike" baseline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89673F-9FF9-656B-60DA-D86C5B4BB7FE}"/>
              </a:ext>
            </a:extLst>
          </p:cNvPr>
          <p:cNvSpPr txBox="1"/>
          <p:nvPr/>
        </p:nvSpPr>
        <p:spPr>
          <a:xfrm>
            <a:off x="506122" y="2877482"/>
            <a:ext cx="24057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schemeClr val="bg2">
                    <a:lumMod val="10000"/>
                  </a:schemeClr>
                </a:solidFill>
              </a:rPr>
              <a:t>Hyun-Taen Kim et al Nucl. Fusion 64 (2024) 126010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D6857D-67D5-3F66-BD91-1CCA30A19D7E}"/>
              </a:ext>
            </a:extLst>
          </p:cNvPr>
          <p:cNvSpPr txBox="1"/>
          <p:nvPr/>
        </p:nvSpPr>
        <p:spPr>
          <a:xfrm rot="16200000">
            <a:off x="-955591" y="4617324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F78A78-8921-597A-869A-DE4DD32E67F5}"/>
              </a:ext>
            </a:extLst>
          </p:cNvPr>
          <p:cNvSpPr txBox="1"/>
          <p:nvPr/>
        </p:nvSpPr>
        <p:spPr>
          <a:xfrm rot="16200000">
            <a:off x="-961813" y="2091837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776463-27A6-D75E-19B3-12C05E6E34C0}"/>
              </a:ext>
            </a:extLst>
          </p:cNvPr>
          <p:cNvSpPr txBox="1"/>
          <p:nvPr/>
        </p:nvSpPr>
        <p:spPr>
          <a:xfrm rot="16200000">
            <a:off x="1915133" y="2066954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B1BD005-B57B-5448-F1FB-25F5CF51938F}"/>
              </a:ext>
            </a:extLst>
          </p:cNvPr>
          <p:cNvSpPr txBox="1"/>
          <p:nvPr/>
        </p:nvSpPr>
        <p:spPr>
          <a:xfrm rot="16200000">
            <a:off x="1918241" y="4589333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ADC571F-ABCD-B2B5-50F9-66446BC1115A}"/>
              </a:ext>
            </a:extLst>
          </p:cNvPr>
          <p:cNvSpPr txBox="1"/>
          <p:nvPr/>
        </p:nvSpPr>
        <p:spPr>
          <a:xfrm rot="16200000">
            <a:off x="4795180" y="4592439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10C10CD-3DCA-13E2-C27E-183CB3573360}"/>
              </a:ext>
            </a:extLst>
          </p:cNvPr>
          <p:cNvSpPr txBox="1"/>
          <p:nvPr/>
        </p:nvSpPr>
        <p:spPr>
          <a:xfrm>
            <a:off x="2662132" y="6113441"/>
            <a:ext cx="375733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Effective prefill gas pressure [mPa]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4F3D8D-5AA1-D063-C76D-25F1F07B8AB5}"/>
              </a:ext>
            </a:extLst>
          </p:cNvPr>
          <p:cNvSpPr txBox="1"/>
          <p:nvPr/>
        </p:nvSpPr>
        <p:spPr>
          <a:xfrm>
            <a:off x="8593810" y="2356760"/>
            <a:ext cx="3598190" cy="1733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Failed burn-through at high p</a:t>
            </a:r>
            <a:r>
              <a:rPr lang="en-GB" sz="1600" baseline="-25000" dirty="0"/>
              <a:t>0</a:t>
            </a:r>
          </a:p>
          <a:p>
            <a:r>
              <a:rPr lang="en-GB" sz="1600" dirty="0"/>
              <a:t>Failed burn-through at low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endParaRPr lang="en-GB" sz="1600" dirty="0"/>
          </a:p>
          <a:p>
            <a:r>
              <a:rPr lang="en-GB" sz="1600" dirty="0"/>
              <a:t>Failed breakdown at low p</a:t>
            </a:r>
            <a:r>
              <a:rPr lang="en-GB" sz="1600" baseline="-25000" dirty="0"/>
              <a:t>0</a:t>
            </a:r>
          </a:p>
          <a:p>
            <a:r>
              <a:rPr lang="en-GB" sz="1600" dirty="0">
                <a:sym typeface="Wingdings" panose="05000000000000000000" pitchFamily="2" charset="2"/>
              </a:rPr>
              <a:t></a:t>
            </a:r>
            <a:r>
              <a:rPr lang="en-GB" sz="1600" dirty="0"/>
              <a:t>The hypothesis is valid for all devices.</a:t>
            </a:r>
          </a:p>
          <a:p>
            <a:endParaRPr lang="en-GB" sz="1600" dirty="0"/>
          </a:p>
          <a:p>
            <a:endParaRPr lang="en-GB" sz="1600" baseline="-25000" dirty="0"/>
          </a:p>
        </p:txBody>
      </p:sp>
    </p:spTree>
    <p:extLst>
      <p:ext uri="{BB962C8B-B14F-4D97-AF65-F5344CB8AC3E}">
        <p14:creationId xmlns:p14="http://schemas.microsoft.com/office/powerpoint/2010/main" val="145309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12">
            <a:extLst>
              <a:ext uri="{FF2B5EF4-FFF2-40B4-BE49-F238E27FC236}">
                <a16:creationId xmlns:a16="http://schemas.microsoft.com/office/drawing/2014/main" id="{29C8170B-5B9F-C139-FD52-B9B05B742D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427" t="6222" r="8064" b="5218"/>
          <a:stretch/>
        </p:blipFill>
        <p:spPr>
          <a:xfrm>
            <a:off x="101600" y="1032265"/>
            <a:ext cx="8492210" cy="54199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825384F-5A5B-2A3D-79EF-6FBD5AD15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Operation space in experiments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F10E27-8A57-07D4-152C-73D6466614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A3DA6E-1FC9-D460-9AB7-7E165BE07D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04FD95-2645-A059-9FA7-2124805324E1}"/>
              </a:ext>
            </a:extLst>
          </p:cNvPr>
          <p:cNvSpPr txBox="1"/>
          <p:nvPr/>
        </p:nvSpPr>
        <p:spPr>
          <a:xfrm>
            <a:off x="8593810" y="2356760"/>
            <a:ext cx="3598190" cy="2718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Failed burn-through at high p</a:t>
            </a:r>
            <a:r>
              <a:rPr lang="en-GB" sz="1600" baseline="-25000" dirty="0"/>
              <a:t>0</a:t>
            </a:r>
          </a:p>
          <a:p>
            <a:r>
              <a:rPr lang="en-GB" sz="1600" dirty="0"/>
              <a:t>Failed burn-through at low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endParaRPr lang="en-GB" sz="1600" dirty="0"/>
          </a:p>
          <a:p>
            <a:r>
              <a:rPr lang="en-GB" sz="1600" dirty="0"/>
              <a:t>Failed breakdown at low p</a:t>
            </a:r>
            <a:r>
              <a:rPr lang="en-GB" sz="1600" baseline="-25000" dirty="0"/>
              <a:t>0</a:t>
            </a:r>
          </a:p>
          <a:p>
            <a:r>
              <a:rPr lang="en-GB" sz="1600" dirty="0">
                <a:sym typeface="Wingdings" panose="05000000000000000000" pitchFamily="2" charset="2"/>
              </a:rPr>
              <a:t></a:t>
            </a:r>
            <a:r>
              <a:rPr lang="en-GB" sz="1600" dirty="0"/>
              <a:t>The hypothesis is valid for all devices.</a:t>
            </a:r>
          </a:p>
          <a:p>
            <a:endParaRPr lang="en-GB" sz="1600" dirty="0"/>
          </a:p>
          <a:p>
            <a:endParaRPr lang="en-GB" sz="1600" baseline="-25000" dirty="0"/>
          </a:p>
          <a:p>
            <a:r>
              <a:rPr lang="en-GB" sz="1600" dirty="0"/>
              <a:t>The conventional Townsend assessment with </a:t>
            </a:r>
            <a:r>
              <a:rPr lang="en-GB" sz="1600" i="1" dirty="0" err="1"/>
              <a:t>L</a:t>
            </a:r>
            <a:r>
              <a:rPr lang="en-GB" sz="1600" i="1" baseline="-25000" dirty="0" err="1"/>
              <a:t>f</a:t>
            </a:r>
            <a:r>
              <a:rPr lang="en-GB" sz="1600" dirty="0"/>
              <a:t> (i.e. α</a:t>
            </a:r>
            <a:r>
              <a:rPr lang="en-GB" sz="1600" i="1" dirty="0" err="1"/>
              <a:t>L</a:t>
            </a:r>
            <a:r>
              <a:rPr lang="en-GB" sz="1600" i="1" baseline="-25000" dirty="0" err="1"/>
              <a:t>f</a:t>
            </a:r>
            <a:r>
              <a:rPr lang="en-GB" sz="1600" i="1" baseline="-25000" dirty="0"/>
              <a:t> </a:t>
            </a:r>
            <a:r>
              <a:rPr lang="en-GB" sz="1600" dirty="0"/>
              <a:t>&gt; 1)   over-predicts the lower limit of p</a:t>
            </a:r>
            <a:r>
              <a:rPr lang="en-GB" sz="1600" baseline="-25000" dirty="0"/>
              <a:t>0</a:t>
            </a:r>
            <a:r>
              <a:rPr lang="en-GB" sz="1600" dirty="0"/>
              <a:t> for plasma breakdown.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D3DBC2-AF17-0F33-57CE-3DA855315C83}"/>
              </a:ext>
            </a:extLst>
          </p:cNvPr>
          <p:cNvSpPr txBox="1"/>
          <p:nvPr/>
        </p:nvSpPr>
        <p:spPr>
          <a:xfrm>
            <a:off x="3355812" y="1297545"/>
            <a:ext cx="19837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Hong-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Sik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 Yun et al 2023 29</a:t>
            </a:r>
            <a:r>
              <a:rPr lang="en-GB" sz="500" b="0" i="0" u="none" strike="noStrike" baseline="0" dirty="0">
                <a:solidFill>
                  <a:srgbClr val="000000"/>
                </a:solidFill>
                <a:latin typeface="+mj-lt"/>
              </a:rPr>
              <a:t>th 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IAEA Fusion Energy Conference p [TH-C/1906]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C054B0-3930-F998-FB85-8F38C5D6E627}"/>
              </a:ext>
            </a:extLst>
          </p:cNvPr>
          <p:cNvSpPr txBox="1"/>
          <p:nvPr/>
        </p:nvSpPr>
        <p:spPr>
          <a:xfrm>
            <a:off x="506122" y="5378133"/>
            <a:ext cx="19837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Runze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 Chen et al,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Nucl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. Fusion 65 (2025) 076043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EE7E68-9270-14D7-19D3-56311231EE3D}"/>
              </a:ext>
            </a:extLst>
          </p:cNvPr>
          <p:cNvSpPr txBox="1"/>
          <p:nvPr/>
        </p:nvSpPr>
        <p:spPr>
          <a:xfrm>
            <a:off x="3388738" y="5421252"/>
            <a:ext cx="19837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James Yang et al,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Nucl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. Fusion, submitted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2EB58C-1745-1B63-1021-168B74BADA31}"/>
              </a:ext>
            </a:extLst>
          </p:cNvPr>
          <p:cNvSpPr txBox="1"/>
          <p:nvPr/>
        </p:nvSpPr>
        <p:spPr>
          <a:xfrm>
            <a:off x="6271354" y="5359913"/>
            <a:ext cx="17029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Jeongwon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 Lee, et al 2025 4</a:t>
            </a:r>
            <a:r>
              <a:rPr lang="en-GB" sz="1200" b="0" i="0" u="none" strike="noStrike" baseline="30000" dirty="0">
                <a:solidFill>
                  <a:srgbClr val="000000"/>
                </a:solidFill>
                <a:latin typeface="+mj-lt"/>
              </a:rPr>
              <a:t>th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iFPC</a:t>
            </a:r>
            <a:endParaRPr lang="en-GB" sz="1200" b="0" i="0" u="none" strike="noStrike" baseline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432615-9814-B996-4BAA-121736ABAB19}"/>
              </a:ext>
            </a:extLst>
          </p:cNvPr>
          <p:cNvSpPr txBox="1"/>
          <p:nvPr/>
        </p:nvSpPr>
        <p:spPr>
          <a:xfrm>
            <a:off x="506122" y="2877482"/>
            <a:ext cx="24057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schemeClr val="bg2">
                    <a:lumMod val="10000"/>
                  </a:schemeClr>
                </a:solidFill>
              </a:rPr>
              <a:t>Hyun-Taen Kim et al Nucl. Fusion 64 (2024) 126010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C4CCBA-51CD-CC90-174B-947894AEC720}"/>
              </a:ext>
            </a:extLst>
          </p:cNvPr>
          <p:cNvSpPr txBox="1"/>
          <p:nvPr/>
        </p:nvSpPr>
        <p:spPr>
          <a:xfrm rot="16200000">
            <a:off x="-955591" y="4617324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B6D44B-89F8-8714-09FB-DE9348385D36}"/>
              </a:ext>
            </a:extLst>
          </p:cNvPr>
          <p:cNvSpPr txBox="1"/>
          <p:nvPr/>
        </p:nvSpPr>
        <p:spPr>
          <a:xfrm rot="16200000">
            <a:off x="-961813" y="2091837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AADB4D-F3C3-B8A0-0BAF-C64F3A1CF88A}"/>
              </a:ext>
            </a:extLst>
          </p:cNvPr>
          <p:cNvSpPr txBox="1"/>
          <p:nvPr/>
        </p:nvSpPr>
        <p:spPr>
          <a:xfrm rot="16200000">
            <a:off x="1915133" y="2066954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32CDD6-3888-7812-79DD-E3EEEFAD9D79}"/>
              </a:ext>
            </a:extLst>
          </p:cNvPr>
          <p:cNvSpPr txBox="1"/>
          <p:nvPr/>
        </p:nvSpPr>
        <p:spPr>
          <a:xfrm rot="16200000">
            <a:off x="1918241" y="4589333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8CEA7B-A7E4-BAD0-487D-7ED82DCA2DC5}"/>
              </a:ext>
            </a:extLst>
          </p:cNvPr>
          <p:cNvSpPr txBox="1"/>
          <p:nvPr/>
        </p:nvSpPr>
        <p:spPr>
          <a:xfrm rot="16200000">
            <a:off x="4795180" y="4592439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578302-ACE8-4385-CA7F-3460DC2680E0}"/>
              </a:ext>
            </a:extLst>
          </p:cNvPr>
          <p:cNvSpPr txBox="1"/>
          <p:nvPr/>
        </p:nvSpPr>
        <p:spPr>
          <a:xfrm>
            <a:off x="2662132" y="6113441"/>
            <a:ext cx="375733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Effective prefill gas pressure [mPa]</a:t>
            </a:r>
          </a:p>
        </p:txBody>
      </p:sp>
    </p:spTree>
    <p:extLst>
      <p:ext uri="{BB962C8B-B14F-4D97-AF65-F5344CB8AC3E}">
        <p14:creationId xmlns:p14="http://schemas.microsoft.com/office/powerpoint/2010/main" val="299467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8C8826-D9EC-13D4-1270-354EB7B876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1336" y="1571348"/>
            <a:ext cx="11323795" cy="3568823"/>
          </a:xfrm>
        </p:spPr>
        <p:txBody>
          <a:bodyPr>
            <a:normAutofit/>
          </a:bodyPr>
          <a:lstStyle/>
          <a:p>
            <a:r>
              <a:rPr lang="en-GB" sz="3200" dirty="0"/>
              <a:t>Background and motivation</a:t>
            </a:r>
          </a:p>
          <a:p>
            <a:r>
              <a:rPr lang="en-GB" sz="3200" dirty="0"/>
              <a:t>Experiment database</a:t>
            </a:r>
          </a:p>
          <a:p>
            <a:r>
              <a:rPr lang="en-GB" sz="3200" b="1" dirty="0"/>
              <a:t>DYON code and simulation setup</a:t>
            </a:r>
          </a:p>
          <a:p>
            <a:r>
              <a:rPr lang="en-GB" sz="3200" dirty="0"/>
              <a:t>Multi-machine validation results</a:t>
            </a:r>
          </a:p>
          <a:p>
            <a:r>
              <a:rPr lang="en-GB" sz="3200" dirty="0"/>
              <a:t>Prediction to ITER</a:t>
            </a:r>
          </a:p>
          <a:p>
            <a:r>
              <a:rPr lang="en-GB" sz="3200" dirty="0"/>
              <a:t>Summary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3FC103-338D-BC8E-7F02-A43CC179D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018853" cy="557862"/>
          </a:xfrm>
        </p:spPr>
        <p:txBody>
          <a:bodyPr>
            <a:normAutofit fontScale="90000"/>
          </a:bodyPr>
          <a:lstStyle/>
          <a:p>
            <a:r>
              <a:rPr lang="en-GB" dirty="0"/>
              <a:t>contents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3FBD5E-EADD-1B0A-43AC-00FB3C90A4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8F7806-A613-8E04-2A43-70E101B30B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95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C2099A-BA18-E690-1499-69BB065E6B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3DB20E-180F-1E12-A80C-BBFAE0785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Effective prefill gas pressure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903481-C185-4FA2-4A30-AE17954A8F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66ED6F-120C-A02F-ED88-DDC0B6CF73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739F83-B3E2-C89F-D0BE-1ECC67C62448}"/>
              </a:ext>
            </a:extLst>
          </p:cNvPr>
          <p:cNvSpPr txBox="1"/>
          <p:nvPr/>
        </p:nvSpPr>
        <p:spPr>
          <a:xfrm>
            <a:off x="121682" y="1413063"/>
            <a:ext cx="86852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ym typeface="Wingdings" panose="05000000000000000000" pitchFamily="2" charset="2"/>
              </a:rPr>
              <a:t>Prefill gas pressure p</a:t>
            </a:r>
            <a:r>
              <a:rPr lang="en-GB" sz="1600" baseline="-25000" dirty="0">
                <a:sym typeface="Wingdings" panose="05000000000000000000" pitchFamily="2" charset="2"/>
              </a:rPr>
              <a:t>0</a:t>
            </a:r>
            <a:r>
              <a:rPr lang="en-GB" sz="1600" dirty="0">
                <a:sym typeface="Wingdings" panose="05000000000000000000" pitchFamily="2" charset="2"/>
              </a:rPr>
              <a:t> is an essential input for predictive plasma initiation modelling.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Sufficiently high p</a:t>
            </a:r>
            <a:r>
              <a:rPr lang="en-GB" sz="1600" baseline="-25000" dirty="0"/>
              <a:t>0</a:t>
            </a:r>
            <a:r>
              <a:rPr lang="en-GB" sz="1600" dirty="0"/>
              <a:t> is required for Townsend breakdown.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Sufficiently low </a:t>
            </a:r>
            <a:r>
              <a:rPr lang="en-GB" sz="1600" dirty="0" err="1"/>
              <a:t>V</a:t>
            </a:r>
            <a:r>
              <a:rPr lang="en-GB" sz="1600" baseline="-25000" dirty="0" err="1"/>
              <a:t>v</a:t>
            </a:r>
            <a:r>
              <a:rPr lang="en-GB" sz="1600" dirty="0"/>
              <a:t>*p</a:t>
            </a:r>
            <a:r>
              <a:rPr lang="en-GB" sz="1600" baseline="-25000" dirty="0"/>
              <a:t>0</a:t>
            </a:r>
            <a:r>
              <a:rPr lang="en-GB" sz="1600" dirty="0"/>
              <a:t> is required for plasma burn-through.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GB" sz="1600" dirty="0"/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GB" sz="1600" dirty="0"/>
          </a:p>
          <a:p>
            <a:endParaRPr lang="en-GB" sz="1600" dirty="0"/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02449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059A9E-1F04-0A6D-BE78-F1979F5FF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A952A76-7A6A-9F03-5A14-D1D073C20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Effective prefill gas pressure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BB58CF-563C-594E-683D-D9CF4031FC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52DACE-5ECC-FEFF-5273-1CB3056CA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EBD44C-10FB-1361-5732-B853871EFD32}"/>
              </a:ext>
            </a:extLst>
          </p:cNvPr>
          <p:cNvSpPr txBox="1"/>
          <p:nvPr/>
        </p:nvSpPr>
        <p:spPr>
          <a:xfrm>
            <a:off x="121682" y="1413063"/>
            <a:ext cx="86852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ym typeface="Wingdings" panose="05000000000000000000" pitchFamily="2" charset="2"/>
              </a:rPr>
              <a:t>Prefill gas pressure p</a:t>
            </a:r>
            <a:r>
              <a:rPr lang="en-GB" sz="1600" baseline="-25000" dirty="0">
                <a:sym typeface="Wingdings" panose="05000000000000000000" pitchFamily="2" charset="2"/>
              </a:rPr>
              <a:t>0</a:t>
            </a:r>
            <a:r>
              <a:rPr lang="en-GB" sz="1600" dirty="0">
                <a:sym typeface="Wingdings" panose="05000000000000000000" pitchFamily="2" charset="2"/>
              </a:rPr>
              <a:t> is an essential input for predictive plasma initiation modelling.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Sufficiently high p</a:t>
            </a:r>
            <a:r>
              <a:rPr lang="en-GB" sz="1600" baseline="-25000" dirty="0"/>
              <a:t>0</a:t>
            </a:r>
            <a:r>
              <a:rPr lang="en-GB" sz="1600" dirty="0"/>
              <a:t> is required for Townsend breakdown.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Sufficiently low </a:t>
            </a:r>
            <a:r>
              <a:rPr lang="en-GB" sz="1600" dirty="0" err="1"/>
              <a:t>V</a:t>
            </a:r>
            <a:r>
              <a:rPr lang="en-GB" sz="1600" baseline="-25000" dirty="0" err="1"/>
              <a:t>v</a:t>
            </a:r>
            <a:r>
              <a:rPr lang="en-GB" sz="1600" dirty="0"/>
              <a:t>*p</a:t>
            </a:r>
            <a:r>
              <a:rPr lang="en-GB" sz="1600" baseline="-25000" dirty="0"/>
              <a:t>0</a:t>
            </a:r>
            <a:r>
              <a:rPr lang="en-GB" sz="1600" dirty="0"/>
              <a:t> is required for plasma burn-through.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GB" sz="1600" dirty="0"/>
          </a:p>
          <a:p>
            <a:r>
              <a:rPr lang="en-GB" sz="1600" dirty="0"/>
              <a:t>However, raw data requires calibration.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Fast ion gauge calibration is often inaccurate.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GB" sz="1600" dirty="0"/>
          </a:p>
          <a:p>
            <a:endParaRPr lang="en-GB" sz="1600" dirty="0"/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22620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2F42AF-E401-0330-79D6-497283F5A6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4BF12AC-405A-E59C-6E1F-9A519AAED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Effective prefill gas pressure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C78119-0871-CBC5-8266-0F7F34EC9D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A8F46D-977B-EF0C-978A-07C31525F9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880D8E-7E2F-E974-AC7E-136E470DF777}"/>
              </a:ext>
            </a:extLst>
          </p:cNvPr>
          <p:cNvSpPr txBox="1"/>
          <p:nvPr/>
        </p:nvSpPr>
        <p:spPr>
          <a:xfrm>
            <a:off x="121682" y="1413063"/>
            <a:ext cx="86852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ym typeface="Wingdings" panose="05000000000000000000" pitchFamily="2" charset="2"/>
              </a:rPr>
              <a:t>Prefill gas pressure p</a:t>
            </a:r>
            <a:r>
              <a:rPr lang="en-GB" sz="1600" baseline="-25000" dirty="0">
                <a:sym typeface="Wingdings" panose="05000000000000000000" pitchFamily="2" charset="2"/>
              </a:rPr>
              <a:t>0</a:t>
            </a:r>
            <a:r>
              <a:rPr lang="en-GB" sz="1600" dirty="0">
                <a:sym typeface="Wingdings" panose="05000000000000000000" pitchFamily="2" charset="2"/>
              </a:rPr>
              <a:t> is an essential input for predictive plasma initiation modelling.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Sufficiently high p</a:t>
            </a:r>
            <a:r>
              <a:rPr lang="en-GB" sz="1600" baseline="-25000" dirty="0"/>
              <a:t>0</a:t>
            </a:r>
            <a:r>
              <a:rPr lang="en-GB" sz="1600" dirty="0"/>
              <a:t> is required for Townsend breakdown.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Sufficiently low </a:t>
            </a:r>
            <a:r>
              <a:rPr lang="en-GB" sz="1600" dirty="0" err="1"/>
              <a:t>V</a:t>
            </a:r>
            <a:r>
              <a:rPr lang="en-GB" sz="1600" baseline="-25000" dirty="0" err="1"/>
              <a:t>v</a:t>
            </a:r>
            <a:r>
              <a:rPr lang="en-GB" sz="1600" dirty="0"/>
              <a:t>*p</a:t>
            </a:r>
            <a:r>
              <a:rPr lang="en-GB" sz="1600" baseline="-25000" dirty="0"/>
              <a:t>0</a:t>
            </a:r>
            <a:r>
              <a:rPr lang="en-GB" sz="1600" dirty="0"/>
              <a:t> is required for plasma burn-through.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GB" sz="1600" dirty="0"/>
          </a:p>
          <a:p>
            <a:r>
              <a:rPr lang="en-GB" sz="1600" dirty="0"/>
              <a:t>However, raw data requires calibration.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Fast ion gauge calibration is often inaccurate.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Measured values vary at different locations of the fast ion gauges. 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GB" sz="1600" dirty="0"/>
          </a:p>
          <a:p>
            <a:endParaRPr lang="en-GB" sz="1600" dirty="0"/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GB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BAB822-690F-E422-FC71-83BD1FCC4522}"/>
              </a:ext>
            </a:extLst>
          </p:cNvPr>
          <p:cNvSpPr txBox="1"/>
          <p:nvPr/>
        </p:nvSpPr>
        <p:spPr>
          <a:xfrm>
            <a:off x="8196943" y="6374902"/>
            <a:ext cx="38181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James Yang et al, submitted to </a:t>
            </a:r>
            <a:r>
              <a:rPr lang="en-GB" sz="1200" dirty="0" err="1"/>
              <a:t>Nucl</a:t>
            </a:r>
            <a:r>
              <a:rPr lang="en-GB" sz="1200" dirty="0"/>
              <a:t>. Fusion (2025)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5CC1E2-6E05-720C-BEB3-80B690F06F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2525"/>
          <a:stretch/>
        </p:blipFill>
        <p:spPr>
          <a:xfrm>
            <a:off x="8692317" y="361675"/>
            <a:ext cx="3378001" cy="581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52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F27FC3-E2B3-25D8-20FD-4629AD3FF2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FC988ED-0E47-DDF8-22D7-B64D8C7A3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Effective prefill gas pressure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311E74-C27A-F69F-20D6-6F5933D4217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D89C21-D2EF-E3C7-7473-15C65F4313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949593-176F-C75E-0E44-2A763167C33D}"/>
              </a:ext>
            </a:extLst>
          </p:cNvPr>
          <p:cNvSpPr txBox="1"/>
          <p:nvPr/>
        </p:nvSpPr>
        <p:spPr>
          <a:xfrm>
            <a:off x="121682" y="1413063"/>
            <a:ext cx="868522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ym typeface="Wingdings" panose="05000000000000000000" pitchFamily="2" charset="2"/>
              </a:rPr>
              <a:t>Prefill gas pressure p</a:t>
            </a:r>
            <a:r>
              <a:rPr lang="en-GB" sz="1600" baseline="-25000" dirty="0">
                <a:sym typeface="Wingdings" panose="05000000000000000000" pitchFamily="2" charset="2"/>
              </a:rPr>
              <a:t>0</a:t>
            </a:r>
            <a:r>
              <a:rPr lang="en-GB" sz="1600" dirty="0">
                <a:sym typeface="Wingdings" panose="05000000000000000000" pitchFamily="2" charset="2"/>
              </a:rPr>
              <a:t> is an essential input for predictive plasma initiation modelling.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Sufficiently high p</a:t>
            </a:r>
            <a:r>
              <a:rPr lang="en-GB" sz="1600" baseline="-25000" dirty="0"/>
              <a:t>0</a:t>
            </a:r>
            <a:r>
              <a:rPr lang="en-GB" sz="1600" dirty="0"/>
              <a:t> is required for Townsend breakdown.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Sufficiently low </a:t>
            </a:r>
            <a:r>
              <a:rPr lang="en-GB" sz="1600" dirty="0" err="1"/>
              <a:t>V</a:t>
            </a:r>
            <a:r>
              <a:rPr lang="en-GB" sz="1600" baseline="-25000" dirty="0" err="1"/>
              <a:t>v</a:t>
            </a:r>
            <a:r>
              <a:rPr lang="en-GB" sz="1600" dirty="0"/>
              <a:t>*p</a:t>
            </a:r>
            <a:r>
              <a:rPr lang="en-GB" sz="1600" baseline="-25000" dirty="0"/>
              <a:t>0</a:t>
            </a:r>
            <a:r>
              <a:rPr lang="en-GB" sz="1600" dirty="0"/>
              <a:t> is required for plasma burn-through.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GB" sz="1600" dirty="0"/>
          </a:p>
          <a:p>
            <a:r>
              <a:rPr lang="en-GB" sz="1600" dirty="0"/>
              <a:t>However, raw data requires calibration.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Fast ion gauge calibration is often inaccurate.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Measured values vary at different locations of the fast ion gauges.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ym typeface="Wingdings" panose="05000000000000000000" pitchFamily="2" charset="2"/>
              </a:rPr>
              <a:t>Effective prefill gas pressure =  p</a:t>
            </a:r>
            <a:r>
              <a:rPr lang="en-GB" sz="1600" baseline="-25000" dirty="0">
                <a:sym typeface="Wingdings" panose="05000000000000000000" pitchFamily="2" charset="2"/>
              </a:rPr>
              <a:t>0</a:t>
            </a:r>
            <a:r>
              <a:rPr lang="en-GB" sz="1600" dirty="0">
                <a:sym typeface="Wingdings" panose="05000000000000000000" pitchFamily="2" charset="2"/>
              </a:rPr>
              <a:t> coefficient x fast ion gauge data.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GB" sz="1600" dirty="0"/>
          </a:p>
          <a:p>
            <a:endParaRPr lang="en-GB" sz="1600" dirty="0"/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GB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5F1E1C-A2DF-D84C-B8A4-6F93B095AE20}"/>
              </a:ext>
            </a:extLst>
          </p:cNvPr>
          <p:cNvSpPr txBox="1"/>
          <p:nvPr/>
        </p:nvSpPr>
        <p:spPr>
          <a:xfrm>
            <a:off x="8196943" y="6374902"/>
            <a:ext cx="38181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James Yang et al, submitted to </a:t>
            </a:r>
            <a:r>
              <a:rPr lang="en-GB" sz="1200" dirty="0" err="1"/>
              <a:t>Nucl</a:t>
            </a:r>
            <a:r>
              <a:rPr lang="en-GB" sz="1200" dirty="0"/>
              <a:t>. Fusion (2025)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C06C3C-4979-F3A3-F6BD-AF4185529C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2525"/>
          <a:stretch/>
        </p:blipFill>
        <p:spPr>
          <a:xfrm>
            <a:off x="8692317" y="361675"/>
            <a:ext cx="3378001" cy="581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70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2DE6AE-0FDC-2B27-AF71-0E45CB6DE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0F298-6B5E-2AD4-86B0-25F668237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190097"/>
            <a:ext cx="7972156" cy="1094544"/>
          </a:xfrm>
        </p:spPr>
        <p:txBody>
          <a:bodyPr>
            <a:normAutofit fontScale="90000"/>
          </a:bodyPr>
          <a:lstStyle/>
          <a:p>
            <a:r>
              <a:rPr lang="en-GB" sz="2400" dirty="0"/>
              <a:t>Inductive plasma initiation in tokamaks:  Townsend breakdown and plasma burn-through</a:t>
            </a:r>
          </a:p>
        </p:txBody>
      </p:sp>
      <p:sp>
        <p:nvSpPr>
          <p:cNvPr id="61" name="Slide Number Placeholder 5">
            <a:extLst>
              <a:ext uri="{FF2B5EF4-FFF2-40B4-BE49-F238E27FC236}">
                <a16:creationId xmlns:a16="http://schemas.microsoft.com/office/drawing/2014/main" id="{757E6FE7-300B-5392-94D1-03CBD30D0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600" y="6387702"/>
            <a:ext cx="663451" cy="365125"/>
          </a:xfrm>
        </p:spPr>
        <p:txBody>
          <a:bodyPr/>
          <a:lstStyle/>
          <a:p>
            <a:fld id="{356E1D38-1CE4-4D68-A4B0-A1384819D3BC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34" name="Line 89">
            <a:extLst>
              <a:ext uri="{FF2B5EF4-FFF2-40B4-BE49-F238E27FC236}">
                <a16:creationId xmlns:a16="http://schemas.microsoft.com/office/drawing/2014/main" id="{0796AA5D-27A6-393F-42BF-6147215E2BE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72035" y="1965910"/>
            <a:ext cx="0" cy="162952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54CE865-AD02-539A-972B-75881180CAA0}"/>
              </a:ext>
            </a:extLst>
          </p:cNvPr>
          <p:cNvGrpSpPr/>
          <p:nvPr/>
        </p:nvGrpSpPr>
        <p:grpSpPr>
          <a:xfrm>
            <a:off x="39179" y="1613341"/>
            <a:ext cx="1926823" cy="1418552"/>
            <a:chOff x="-24855" y="1124745"/>
            <a:chExt cx="3341333" cy="2608263"/>
          </a:xfrm>
        </p:grpSpPr>
        <p:sp>
          <p:nvSpPr>
            <p:cNvPr id="21" name="Arc 56">
              <a:extLst>
                <a:ext uri="{FF2B5EF4-FFF2-40B4-BE49-F238E27FC236}">
                  <a16:creationId xmlns:a16="http://schemas.microsoft.com/office/drawing/2014/main" id="{391D04CE-EB92-8D60-47B5-F08E54653F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2788" y="2830584"/>
              <a:ext cx="1090347" cy="902424"/>
            </a:xfrm>
            <a:custGeom>
              <a:avLst/>
              <a:gdLst>
                <a:gd name="T0" fmla="*/ 0 w 22831"/>
                <a:gd name="T1" fmla="*/ 0 h 21600"/>
                <a:gd name="T2" fmla="*/ 0 w 22831"/>
                <a:gd name="T3" fmla="*/ 0 h 21600"/>
                <a:gd name="T4" fmla="*/ 0 w 22831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831" h="21600" fill="none" extrusionOk="0">
                  <a:moveTo>
                    <a:pt x="0" y="2796"/>
                  </a:moveTo>
                  <a:cubicBezTo>
                    <a:pt x="3243" y="963"/>
                    <a:pt x="6904" y="-1"/>
                    <a:pt x="10630" y="0"/>
                  </a:cubicBezTo>
                  <a:cubicBezTo>
                    <a:pt x="14984" y="0"/>
                    <a:pt x="19237" y="1316"/>
                    <a:pt x="22831" y="3775"/>
                  </a:cubicBezTo>
                </a:path>
                <a:path w="22831" h="21600" stroke="0" extrusionOk="0">
                  <a:moveTo>
                    <a:pt x="0" y="2796"/>
                  </a:moveTo>
                  <a:cubicBezTo>
                    <a:pt x="3243" y="963"/>
                    <a:pt x="6904" y="-1"/>
                    <a:pt x="10630" y="0"/>
                  </a:cubicBezTo>
                  <a:cubicBezTo>
                    <a:pt x="14984" y="0"/>
                    <a:pt x="19237" y="1316"/>
                    <a:pt x="22831" y="3775"/>
                  </a:cubicBezTo>
                  <a:lnTo>
                    <a:pt x="10630" y="21600"/>
                  </a:lnTo>
                  <a:lnTo>
                    <a:pt x="0" y="2796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602FB6A-CE31-3783-D2C4-53E8483B18E6}"/>
                </a:ext>
              </a:extLst>
            </p:cNvPr>
            <p:cNvGrpSpPr/>
            <p:nvPr/>
          </p:nvGrpSpPr>
          <p:grpSpPr>
            <a:xfrm>
              <a:off x="-24855" y="1124745"/>
              <a:ext cx="3341333" cy="1994615"/>
              <a:chOff x="-24855" y="1124745"/>
              <a:chExt cx="3341333" cy="1994615"/>
            </a:xfrm>
          </p:grpSpPr>
          <p:grpSp>
            <p:nvGrpSpPr>
              <p:cNvPr id="18" name="Group 49">
                <a:extLst>
                  <a:ext uri="{FF2B5EF4-FFF2-40B4-BE49-F238E27FC236}">
                    <a16:creationId xmlns:a16="http://schemas.microsoft.com/office/drawing/2014/main" id="{52B63592-1EA2-6F9F-06E4-A21D7AC5B5E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72120" y="1397019"/>
                <a:ext cx="1244358" cy="1654272"/>
                <a:chOff x="3754" y="1312"/>
                <a:chExt cx="1011" cy="1648"/>
              </a:xfrm>
            </p:grpSpPr>
            <p:sp>
              <p:nvSpPr>
                <p:cNvPr id="57" name="Arc 50">
                  <a:extLst>
                    <a:ext uri="{FF2B5EF4-FFF2-40B4-BE49-F238E27FC236}">
                      <a16:creationId xmlns:a16="http://schemas.microsoft.com/office/drawing/2014/main" id="{9A4E54BE-0810-6598-94AF-E02DA642C3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0" y="1312"/>
                  <a:ext cx="705" cy="1648"/>
                </a:xfrm>
                <a:custGeom>
                  <a:avLst/>
                  <a:gdLst>
                    <a:gd name="T0" fmla="*/ 0 w 22386"/>
                    <a:gd name="T1" fmla="*/ 0 h 43200"/>
                    <a:gd name="T2" fmla="*/ 0 w 22386"/>
                    <a:gd name="T3" fmla="*/ 0 h 43200"/>
                    <a:gd name="T4" fmla="*/ 0 w 22386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86" h="43200" fill="none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</a:path>
                    <a:path w="22386" h="43200" stroke="0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  <a:lnTo>
                        <a:pt x="786" y="2160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 dirty="0"/>
                </a:p>
              </p:txBody>
            </p:sp>
            <p:sp>
              <p:nvSpPr>
                <p:cNvPr id="58" name="Arc 51">
                  <a:extLst>
                    <a:ext uri="{FF2B5EF4-FFF2-40B4-BE49-F238E27FC236}">
                      <a16:creationId xmlns:a16="http://schemas.microsoft.com/office/drawing/2014/main" id="{24B6A6AF-623B-8B4E-330D-2955ECB48E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754" y="1312"/>
                  <a:ext cx="330" cy="1648"/>
                </a:xfrm>
                <a:custGeom>
                  <a:avLst/>
                  <a:gdLst>
                    <a:gd name="T0" fmla="*/ 0 w 23302"/>
                    <a:gd name="T1" fmla="*/ 0 h 43200"/>
                    <a:gd name="T2" fmla="*/ 0 w 23302"/>
                    <a:gd name="T3" fmla="*/ 0 h 43200"/>
                    <a:gd name="T4" fmla="*/ 0 w 23302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3302" h="43200" fill="none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</a:path>
                    <a:path w="23302" h="43200" stroke="0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  <a:lnTo>
                        <a:pt x="1702" y="21600"/>
                      </a:lnTo>
                      <a:lnTo>
                        <a:pt x="1444" y="1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9" name="Group 52">
                <a:extLst>
                  <a:ext uri="{FF2B5EF4-FFF2-40B4-BE49-F238E27FC236}">
                    <a16:creationId xmlns:a16="http://schemas.microsoft.com/office/drawing/2014/main" id="{7E878CB2-E460-E780-5BB3-81B8D13AE1D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909232" y="1348546"/>
                <a:ext cx="408462" cy="1605799"/>
                <a:chOff x="3754" y="1312"/>
                <a:chExt cx="1011" cy="1648"/>
              </a:xfrm>
            </p:grpSpPr>
            <p:sp>
              <p:nvSpPr>
                <p:cNvPr id="55" name="Arc 53">
                  <a:extLst>
                    <a:ext uri="{FF2B5EF4-FFF2-40B4-BE49-F238E27FC236}">
                      <a16:creationId xmlns:a16="http://schemas.microsoft.com/office/drawing/2014/main" id="{D49E1C00-15E6-969E-3723-9196A70941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0" y="1312"/>
                  <a:ext cx="705" cy="1648"/>
                </a:xfrm>
                <a:custGeom>
                  <a:avLst/>
                  <a:gdLst>
                    <a:gd name="T0" fmla="*/ 0 w 22386"/>
                    <a:gd name="T1" fmla="*/ 0 h 43200"/>
                    <a:gd name="T2" fmla="*/ 0 w 22386"/>
                    <a:gd name="T3" fmla="*/ 0 h 43200"/>
                    <a:gd name="T4" fmla="*/ 0 w 22386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86" h="43200" fill="none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</a:path>
                    <a:path w="22386" h="43200" stroke="0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  <a:lnTo>
                        <a:pt x="786" y="2160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6" name="Arc 54">
                  <a:extLst>
                    <a:ext uri="{FF2B5EF4-FFF2-40B4-BE49-F238E27FC236}">
                      <a16:creationId xmlns:a16="http://schemas.microsoft.com/office/drawing/2014/main" id="{BA79839E-BD99-576C-EF6E-8393CCA39A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754" y="1312"/>
                  <a:ext cx="330" cy="1648"/>
                </a:xfrm>
                <a:custGeom>
                  <a:avLst/>
                  <a:gdLst>
                    <a:gd name="T0" fmla="*/ 0 w 23302"/>
                    <a:gd name="T1" fmla="*/ 0 h 43200"/>
                    <a:gd name="T2" fmla="*/ 0 w 23302"/>
                    <a:gd name="T3" fmla="*/ 0 h 43200"/>
                    <a:gd name="T4" fmla="*/ 0 w 23302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3302" h="43200" fill="none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</a:path>
                    <a:path w="23302" h="43200" stroke="0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  <a:lnTo>
                        <a:pt x="1702" y="21600"/>
                      </a:lnTo>
                      <a:lnTo>
                        <a:pt x="1444" y="1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20" name="Arc 55">
                <a:extLst>
                  <a:ext uri="{FF2B5EF4-FFF2-40B4-BE49-F238E27FC236}">
                    <a16:creationId xmlns:a16="http://schemas.microsoft.com/office/drawing/2014/main" id="{41E13CFB-1165-74AD-DFC6-8DDAB3A009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9175" y="1286666"/>
                <a:ext cx="1615991" cy="827136"/>
              </a:xfrm>
              <a:custGeom>
                <a:avLst/>
                <a:gdLst>
                  <a:gd name="T0" fmla="*/ 0 w 21339"/>
                  <a:gd name="T1" fmla="*/ 0 h 21600"/>
                  <a:gd name="T2" fmla="*/ 0 w 21339"/>
                  <a:gd name="T3" fmla="*/ 0 h 21600"/>
                  <a:gd name="T4" fmla="*/ 0 w 21339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339" h="21600" fill="none" extrusionOk="0">
                    <a:moveTo>
                      <a:pt x="0" y="1803"/>
                    </a:moveTo>
                    <a:cubicBezTo>
                      <a:pt x="2725" y="613"/>
                      <a:pt x="5666" y="-1"/>
                      <a:pt x="8640" y="0"/>
                    </a:cubicBezTo>
                    <a:cubicBezTo>
                      <a:pt x="13202" y="0"/>
                      <a:pt x="17648" y="1444"/>
                      <a:pt x="21338" y="4127"/>
                    </a:cubicBezTo>
                  </a:path>
                  <a:path w="21339" h="21600" stroke="0" extrusionOk="0">
                    <a:moveTo>
                      <a:pt x="0" y="1803"/>
                    </a:moveTo>
                    <a:cubicBezTo>
                      <a:pt x="2725" y="613"/>
                      <a:pt x="5666" y="-1"/>
                      <a:pt x="8640" y="0"/>
                    </a:cubicBezTo>
                    <a:cubicBezTo>
                      <a:pt x="13202" y="0"/>
                      <a:pt x="17648" y="1444"/>
                      <a:pt x="21338" y="4127"/>
                    </a:cubicBezTo>
                    <a:lnTo>
                      <a:pt x="8640" y="21600"/>
                    </a:lnTo>
                    <a:lnTo>
                      <a:pt x="0" y="1803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22" name="Group 57">
                <a:extLst>
                  <a:ext uri="{FF2B5EF4-FFF2-40B4-BE49-F238E27FC236}">
                    <a16:creationId xmlns:a16="http://schemas.microsoft.com/office/drawing/2014/main" id="{E9C3B8AA-5E3D-D2B3-4766-0DD83C87DE6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77959" y="1284603"/>
                <a:ext cx="530107" cy="1834757"/>
                <a:chOff x="2699" y="981"/>
                <a:chExt cx="543" cy="2131"/>
              </a:xfrm>
            </p:grpSpPr>
            <p:sp>
              <p:nvSpPr>
                <p:cNvPr id="43" name="AutoShape 58">
                  <a:extLst>
                    <a:ext uri="{FF2B5EF4-FFF2-40B4-BE49-F238E27FC236}">
                      <a16:creationId xmlns:a16="http://schemas.microsoft.com/office/drawing/2014/main" id="{A91910B1-CC71-638D-C8B3-0DAC5A0ECA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795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4" name="AutoShape 59">
                  <a:extLst>
                    <a:ext uri="{FF2B5EF4-FFF2-40B4-BE49-F238E27FC236}">
                      <a16:creationId xmlns:a16="http://schemas.microsoft.com/office/drawing/2014/main" id="{5AEEEC3F-44DE-3FC8-F3C4-719B1580B4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613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5" name="AutoShape 60">
                  <a:extLst>
                    <a:ext uri="{FF2B5EF4-FFF2-40B4-BE49-F238E27FC236}">
                      <a16:creationId xmlns:a16="http://schemas.microsoft.com/office/drawing/2014/main" id="{10F55397-88A9-0C07-2A7D-AAFB61B324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432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6" name="AutoShape 61">
                  <a:extLst>
                    <a:ext uri="{FF2B5EF4-FFF2-40B4-BE49-F238E27FC236}">
                      <a16:creationId xmlns:a16="http://schemas.microsoft.com/office/drawing/2014/main" id="{38B2C449-3AE4-0072-3374-58B3609C2F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251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7" name="AutoShape 62">
                  <a:extLst>
                    <a:ext uri="{FF2B5EF4-FFF2-40B4-BE49-F238E27FC236}">
                      <a16:creationId xmlns:a16="http://schemas.microsoft.com/office/drawing/2014/main" id="{189EA2B5-0878-A034-38AC-B00D5E2974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069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8" name="AutoShape 63">
                  <a:extLst>
                    <a:ext uri="{FF2B5EF4-FFF2-40B4-BE49-F238E27FC236}">
                      <a16:creationId xmlns:a16="http://schemas.microsoft.com/office/drawing/2014/main" id="{C899B73B-95AB-F7F0-6550-9FACE56C3E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888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9" name="AutoShape 64">
                  <a:extLst>
                    <a:ext uri="{FF2B5EF4-FFF2-40B4-BE49-F238E27FC236}">
                      <a16:creationId xmlns:a16="http://schemas.microsoft.com/office/drawing/2014/main" id="{226D1F29-44B0-42FE-5543-C5FE577DEC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707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0" name="AutoShape 65">
                  <a:extLst>
                    <a:ext uri="{FF2B5EF4-FFF2-40B4-BE49-F238E27FC236}">
                      <a16:creationId xmlns:a16="http://schemas.microsoft.com/office/drawing/2014/main" id="{9D5069A2-8C70-BDCC-8CF2-7D43D0C6FF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525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1" name="AutoShape 66">
                  <a:extLst>
                    <a:ext uri="{FF2B5EF4-FFF2-40B4-BE49-F238E27FC236}">
                      <a16:creationId xmlns:a16="http://schemas.microsoft.com/office/drawing/2014/main" id="{6309E61E-F6B2-A3C2-840A-C8C485F8E0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344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2" name="AutoShape 67">
                  <a:extLst>
                    <a:ext uri="{FF2B5EF4-FFF2-40B4-BE49-F238E27FC236}">
                      <a16:creationId xmlns:a16="http://schemas.microsoft.com/office/drawing/2014/main" id="{375F6033-3477-CB48-B2FF-82D3E88BE2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162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3" name="AutoShape 68">
                  <a:extLst>
                    <a:ext uri="{FF2B5EF4-FFF2-40B4-BE49-F238E27FC236}">
                      <a16:creationId xmlns:a16="http://schemas.microsoft.com/office/drawing/2014/main" id="{DC370D70-C32D-E2E2-27E3-E34C02BF01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981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4" name="Oval 69">
                  <a:extLst>
                    <a:ext uri="{FF2B5EF4-FFF2-40B4-BE49-F238E27FC236}">
                      <a16:creationId xmlns:a16="http://schemas.microsoft.com/office/drawing/2014/main" id="{167F2157-1F29-21C3-C2C4-E5CD080414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13" y="1018"/>
                  <a:ext cx="315" cy="73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/>
                </a:p>
              </p:txBody>
            </p:sp>
          </p:grpSp>
          <p:sp>
            <p:nvSpPr>
              <p:cNvPr id="23" name="Line 70">
                <a:extLst>
                  <a:ext uri="{FF2B5EF4-FFF2-40B4-BE49-F238E27FC236}">
                    <a16:creationId xmlns:a16="http://schemas.microsoft.com/office/drawing/2014/main" id="{7D2737E2-E5CB-BA76-39E9-78A102D976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41338" y="1124745"/>
                <a:ext cx="0" cy="220707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24" name="Group 71">
                <a:extLst>
                  <a:ext uri="{FF2B5EF4-FFF2-40B4-BE49-F238E27FC236}">
                    <a16:creationId xmlns:a16="http://schemas.microsoft.com/office/drawing/2014/main" id="{4B0E2A08-A752-ABDF-0C42-FB1389159BD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92650" y="1499122"/>
                <a:ext cx="995486" cy="1424283"/>
                <a:chOff x="275" y="1315"/>
                <a:chExt cx="1020" cy="1653"/>
              </a:xfrm>
            </p:grpSpPr>
            <p:sp>
              <p:nvSpPr>
                <p:cNvPr id="39" name="Freeform 72">
                  <a:extLst>
                    <a:ext uri="{FF2B5EF4-FFF2-40B4-BE49-F238E27FC236}">
                      <a16:creationId xmlns:a16="http://schemas.microsoft.com/office/drawing/2014/main" id="{8A5BC9EE-18D5-7114-935D-E89933016C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5" y="1315"/>
                  <a:ext cx="1020" cy="1653"/>
                </a:xfrm>
                <a:custGeom>
                  <a:avLst/>
                  <a:gdLst>
                    <a:gd name="T0" fmla="*/ 341 w 1020"/>
                    <a:gd name="T1" fmla="*/ 1653 h 1653"/>
                    <a:gd name="T2" fmla="*/ 533 w 1020"/>
                    <a:gd name="T3" fmla="*/ 1621 h 1653"/>
                    <a:gd name="T4" fmla="*/ 733 w 1020"/>
                    <a:gd name="T5" fmla="*/ 1493 h 1653"/>
                    <a:gd name="T6" fmla="*/ 898 w 1020"/>
                    <a:gd name="T7" fmla="*/ 1292 h 1653"/>
                    <a:gd name="T8" fmla="*/ 1000 w 1020"/>
                    <a:gd name="T9" fmla="*/ 1013 h 1653"/>
                    <a:gd name="T10" fmla="*/ 1018 w 1020"/>
                    <a:gd name="T11" fmla="*/ 803 h 1653"/>
                    <a:gd name="T12" fmla="*/ 997 w 1020"/>
                    <a:gd name="T13" fmla="*/ 621 h 1653"/>
                    <a:gd name="T14" fmla="*/ 885 w 1020"/>
                    <a:gd name="T15" fmla="*/ 341 h 1653"/>
                    <a:gd name="T16" fmla="*/ 701 w 1020"/>
                    <a:gd name="T17" fmla="*/ 133 h 1653"/>
                    <a:gd name="T18" fmla="*/ 461 w 1020"/>
                    <a:gd name="T19" fmla="*/ 21 h 1653"/>
                    <a:gd name="T20" fmla="*/ 333 w 1020"/>
                    <a:gd name="T21" fmla="*/ 5 h 1653"/>
                    <a:gd name="T22" fmla="*/ 253 w 1020"/>
                    <a:gd name="T23" fmla="*/ 21 h 1653"/>
                    <a:gd name="T24" fmla="*/ 166 w 1020"/>
                    <a:gd name="T25" fmla="*/ 101 h 1653"/>
                    <a:gd name="T26" fmla="*/ 85 w 1020"/>
                    <a:gd name="T27" fmla="*/ 269 h 1653"/>
                    <a:gd name="T28" fmla="*/ 13 w 1020"/>
                    <a:gd name="T29" fmla="*/ 629 h 1653"/>
                    <a:gd name="T30" fmla="*/ 7 w 1020"/>
                    <a:gd name="T31" fmla="*/ 950 h 1653"/>
                    <a:gd name="T32" fmla="*/ 53 w 1020"/>
                    <a:gd name="T33" fmla="*/ 1277 h 1653"/>
                    <a:gd name="T34" fmla="*/ 133 w 1020"/>
                    <a:gd name="T35" fmla="*/ 1501 h 1653"/>
                    <a:gd name="T36" fmla="*/ 226 w 1020"/>
                    <a:gd name="T37" fmla="*/ 1625 h 1653"/>
                    <a:gd name="T38" fmla="*/ 341 w 1020"/>
                    <a:gd name="T39" fmla="*/ 1653 h 16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020" h="1653">
                      <a:moveTo>
                        <a:pt x="341" y="1653"/>
                      </a:moveTo>
                      <a:cubicBezTo>
                        <a:pt x="390" y="1650"/>
                        <a:pt x="468" y="1648"/>
                        <a:pt x="533" y="1621"/>
                      </a:cubicBezTo>
                      <a:cubicBezTo>
                        <a:pt x="598" y="1594"/>
                        <a:pt x="672" y="1548"/>
                        <a:pt x="733" y="1493"/>
                      </a:cubicBezTo>
                      <a:cubicBezTo>
                        <a:pt x="794" y="1438"/>
                        <a:pt x="853" y="1372"/>
                        <a:pt x="898" y="1292"/>
                      </a:cubicBezTo>
                      <a:cubicBezTo>
                        <a:pt x="943" y="1212"/>
                        <a:pt x="980" y="1094"/>
                        <a:pt x="1000" y="1013"/>
                      </a:cubicBezTo>
                      <a:cubicBezTo>
                        <a:pt x="1020" y="932"/>
                        <a:pt x="1019" y="868"/>
                        <a:pt x="1018" y="803"/>
                      </a:cubicBezTo>
                      <a:cubicBezTo>
                        <a:pt x="1017" y="738"/>
                        <a:pt x="1019" y="698"/>
                        <a:pt x="997" y="621"/>
                      </a:cubicBezTo>
                      <a:cubicBezTo>
                        <a:pt x="975" y="544"/>
                        <a:pt x="934" y="422"/>
                        <a:pt x="885" y="341"/>
                      </a:cubicBezTo>
                      <a:cubicBezTo>
                        <a:pt x="836" y="260"/>
                        <a:pt x="772" y="186"/>
                        <a:pt x="701" y="133"/>
                      </a:cubicBezTo>
                      <a:cubicBezTo>
                        <a:pt x="630" y="80"/>
                        <a:pt x="522" y="42"/>
                        <a:pt x="461" y="21"/>
                      </a:cubicBezTo>
                      <a:cubicBezTo>
                        <a:pt x="400" y="0"/>
                        <a:pt x="368" y="5"/>
                        <a:pt x="333" y="5"/>
                      </a:cubicBezTo>
                      <a:cubicBezTo>
                        <a:pt x="298" y="5"/>
                        <a:pt x="281" y="5"/>
                        <a:pt x="253" y="21"/>
                      </a:cubicBezTo>
                      <a:cubicBezTo>
                        <a:pt x="225" y="37"/>
                        <a:pt x="194" y="60"/>
                        <a:pt x="166" y="101"/>
                      </a:cubicBezTo>
                      <a:cubicBezTo>
                        <a:pt x="138" y="142"/>
                        <a:pt x="110" y="181"/>
                        <a:pt x="85" y="269"/>
                      </a:cubicBezTo>
                      <a:cubicBezTo>
                        <a:pt x="60" y="357"/>
                        <a:pt x="26" y="516"/>
                        <a:pt x="13" y="629"/>
                      </a:cubicBezTo>
                      <a:cubicBezTo>
                        <a:pt x="0" y="742"/>
                        <a:pt x="0" y="842"/>
                        <a:pt x="7" y="950"/>
                      </a:cubicBezTo>
                      <a:cubicBezTo>
                        <a:pt x="14" y="1058"/>
                        <a:pt x="32" y="1185"/>
                        <a:pt x="53" y="1277"/>
                      </a:cubicBezTo>
                      <a:cubicBezTo>
                        <a:pt x="74" y="1369"/>
                        <a:pt x="104" y="1443"/>
                        <a:pt x="133" y="1501"/>
                      </a:cubicBezTo>
                      <a:cubicBezTo>
                        <a:pt x="162" y="1559"/>
                        <a:pt x="191" y="1600"/>
                        <a:pt x="226" y="1625"/>
                      </a:cubicBezTo>
                      <a:cubicBezTo>
                        <a:pt x="261" y="1650"/>
                        <a:pt x="317" y="1647"/>
                        <a:pt x="341" y="1653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>
                        <a:gamma/>
                        <a:shade val="46275"/>
                        <a:invGamma/>
                      </a:schemeClr>
                    </a:gs>
                    <a:gs pos="100000">
                      <a:schemeClr val="bg1"/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latin typeface="Arial" charset="0"/>
                    <a:cs typeface="Arial" charset="0"/>
                  </a:endParaRPr>
                </a:p>
              </p:txBody>
            </p:sp>
            <p:grpSp>
              <p:nvGrpSpPr>
                <p:cNvPr id="40" name="Group 73">
                  <a:extLst>
                    <a:ext uri="{FF2B5EF4-FFF2-40B4-BE49-F238E27FC236}">
                      <a16:creationId xmlns:a16="http://schemas.microsoft.com/office/drawing/2014/main" id="{63A86F23-72B2-CC99-AAA0-EB3920DC643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82" y="1320"/>
                  <a:ext cx="1011" cy="1648"/>
                  <a:chOff x="3754" y="1312"/>
                  <a:chExt cx="1011" cy="1648"/>
                </a:xfrm>
              </p:grpSpPr>
              <p:sp>
                <p:nvSpPr>
                  <p:cNvPr id="41" name="Arc 74">
                    <a:extLst>
                      <a:ext uri="{FF2B5EF4-FFF2-40B4-BE49-F238E27FC236}">
                        <a16:creationId xmlns:a16="http://schemas.microsoft.com/office/drawing/2014/main" id="{2A365339-B0C4-404E-9038-5CA16435DDB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1312"/>
                    <a:ext cx="705" cy="1648"/>
                  </a:xfrm>
                  <a:custGeom>
                    <a:avLst/>
                    <a:gdLst>
                      <a:gd name="T0" fmla="*/ 0 w 22386"/>
                      <a:gd name="T1" fmla="*/ 0 h 43200"/>
                      <a:gd name="T2" fmla="*/ 0 w 22386"/>
                      <a:gd name="T3" fmla="*/ 0 h 43200"/>
                      <a:gd name="T4" fmla="*/ 0 w 22386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2386" h="43200" fill="none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</a:path>
                      <a:path w="22386" h="43200" stroke="0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  <a:lnTo>
                          <a:pt x="786" y="2160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42" name="Arc 75">
                    <a:extLst>
                      <a:ext uri="{FF2B5EF4-FFF2-40B4-BE49-F238E27FC236}">
                        <a16:creationId xmlns:a16="http://schemas.microsoft.com/office/drawing/2014/main" id="{F9716DAE-0241-C922-0501-EA4C8E84418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3754" y="1312"/>
                    <a:ext cx="330" cy="1648"/>
                  </a:xfrm>
                  <a:custGeom>
                    <a:avLst/>
                    <a:gdLst>
                      <a:gd name="T0" fmla="*/ 0 w 23302"/>
                      <a:gd name="T1" fmla="*/ 0 h 43200"/>
                      <a:gd name="T2" fmla="*/ 0 w 23302"/>
                      <a:gd name="T3" fmla="*/ 0 h 43200"/>
                      <a:gd name="T4" fmla="*/ 0 w 23302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3302" h="43200" fill="none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</a:path>
                      <a:path w="23302" h="43200" stroke="0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  <a:lnTo>
                          <a:pt x="1702" y="21600"/>
                        </a:lnTo>
                        <a:lnTo>
                          <a:pt x="1444" y="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</p:grpSp>
          <p:grpSp>
            <p:nvGrpSpPr>
              <p:cNvPr id="25" name="Group 76">
                <a:extLst>
                  <a:ext uri="{FF2B5EF4-FFF2-40B4-BE49-F238E27FC236}">
                    <a16:creationId xmlns:a16="http://schemas.microsoft.com/office/drawing/2014/main" id="{42794169-8AD1-71B1-2438-0BD748CE693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46061" y="1450649"/>
                <a:ext cx="328109" cy="1386123"/>
                <a:chOff x="297" y="1093"/>
                <a:chExt cx="337" cy="1610"/>
              </a:xfrm>
            </p:grpSpPr>
            <p:sp>
              <p:nvSpPr>
                <p:cNvPr id="35" name="Freeform 77">
                  <a:extLst>
                    <a:ext uri="{FF2B5EF4-FFF2-40B4-BE49-F238E27FC236}">
                      <a16:creationId xmlns:a16="http://schemas.microsoft.com/office/drawing/2014/main" id="{69E986C1-BBAA-4FCB-EA00-D4FA235B4C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" y="1091"/>
                  <a:ext cx="339" cy="1610"/>
                </a:xfrm>
                <a:custGeom>
                  <a:avLst/>
                  <a:gdLst>
                    <a:gd name="T0" fmla="*/ 247 w 337"/>
                    <a:gd name="T1" fmla="*/ 1599 h 1610"/>
                    <a:gd name="T2" fmla="*/ 277 w 337"/>
                    <a:gd name="T3" fmla="*/ 1536 h 1610"/>
                    <a:gd name="T4" fmla="*/ 298 w 337"/>
                    <a:gd name="T5" fmla="*/ 1422 h 1610"/>
                    <a:gd name="T6" fmla="*/ 313 w 337"/>
                    <a:gd name="T7" fmla="*/ 1311 h 1610"/>
                    <a:gd name="T8" fmla="*/ 324 w 337"/>
                    <a:gd name="T9" fmla="*/ 1088 h 1610"/>
                    <a:gd name="T10" fmla="*/ 332 w 337"/>
                    <a:gd name="T11" fmla="*/ 816 h 1610"/>
                    <a:gd name="T12" fmla="*/ 334 w 337"/>
                    <a:gd name="T13" fmla="*/ 573 h 1610"/>
                    <a:gd name="T14" fmla="*/ 316 w 337"/>
                    <a:gd name="T15" fmla="*/ 368 h 1610"/>
                    <a:gd name="T16" fmla="*/ 298 w 337"/>
                    <a:gd name="T17" fmla="*/ 183 h 1610"/>
                    <a:gd name="T18" fmla="*/ 273 w 337"/>
                    <a:gd name="T19" fmla="*/ 56 h 1610"/>
                    <a:gd name="T20" fmla="*/ 253 w 337"/>
                    <a:gd name="T21" fmla="*/ 18 h 1610"/>
                    <a:gd name="T22" fmla="*/ 210 w 337"/>
                    <a:gd name="T23" fmla="*/ 2 h 1610"/>
                    <a:gd name="T24" fmla="*/ 174 w 337"/>
                    <a:gd name="T25" fmla="*/ 29 h 1610"/>
                    <a:gd name="T26" fmla="*/ 132 w 337"/>
                    <a:gd name="T27" fmla="*/ 74 h 1610"/>
                    <a:gd name="T28" fmla="*/ 87 w 337"/>
                    <a:gd name="T29" fmla="*/ 167 h 1610"/>
                    <a:gd name="T30" fmla="*/ 43 w 337"/>
                    <a:gd name="T31" fmla="*/ 344 h 1610"/>
                    <a:gd name="T32" fmla="*/ 25 w 337"/>
                    <a:gd name="T33" fmla="*/ 444 h 1610"/>
                    <a:gd name="T34" fmla="*/ 10 w 337"/>
                    <a:gd name="T35" fmla="*/ 570 h 1610"/>
                    <a:gd name="T36" fmla="*/ 4 w 337"/>
                    <a:gd name="T37" fmla="*/ 776 h 1610"/>
                    <a:gd name="T38" fmla="*/ 1 w 337"/>
                    <a:gd name="T39" fmla="*/ 876 h 1610"/>
                    <a:gd name="T40" fmla="*/ 12 w 337"/>
                    <a:gd name="T41" fmla="*/ 992 h 1610"/>
                    <a:gd name="T42" fmla="*/ 28 w 337"/>
                    <a:gd name="T43" fmla="*/ 1170 h 1610"/>
                    <a:gd name="T44" fmla="*/ 51 w 337"/>
                    <a:gd name="T45" fmla="*/ 1304 h 1610"/>
                    <a:gd name="T46" fmla="*/ 76 w 337"/>
                    <a:gd name="T47" fmla="*/ 1389 h 1610"/>
                    <a:gd name="T48" fmla="*/ 121 w 337"/>
                    <a:gd name="T49" fmla="*/ 1512 h 1610"/>
                    <a:gd name="T50" fmla="*/ 181 w 337"/>
                    <a:gd name="T51" fmla="*/ 1590 h 1610"/>
                    <a:gd name="T52" fmla="*/ 214 w 337"/>
                    <a:gd name="T53" fmla="*/ 1605 h 1610"/>
                    <a:gd name="T54" fmla="*/ 247 w 337"/>
                    <a:gd name="T55" fmla="*/ 1599 h 16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37" h="1610">
                      <a:moveTo>
                        <a:pt x="247" y="1599"/>
                      </a:moveTo>
                      <a:cubicBezTo>
                        <a:pt x="257" y="1588"/>
                        <a:pt x="269" y="1565"/>
                        <a:pt x="277" y="1536"/>
                      </a:cubicBezTo>
                      <a:cubicBezTo>
                        <a:pt x="285" y="1507"/>
                        <a:pt x="292" y="1459"/>
                        <a:pt x="298" y="1422"/>
                      </a:cubicBezTo>
                      <a:cubicBezTo>
                        <a:pt x="304" y="1385"/>
                        <a:pt x="309" y="1367"/>
                        <a:pt x="313" y="1311"/>
                      </a:cubicBezTo>
                      <a:cubicBezTo>
                        <a:pt x="317" y="1255"/>
                        <a:pt x="321" y="1170"/>
                        <a:pt x="324" y="1088"/>
                      </a:cubicBezTo>
                      <a:cubicBezTo>
                        <a:pt x="327" y="1006"/>
                        <a:pt x="330" y="902"/>
                        <a:pt x="332" y="816"/>
                      </a:cubicBezTo>
                      <a:cubicBezTo>
                        <a:pt x="334" y="730"/>
                        <a:pt x="337" y="648"/>
                        <a:pt x="334" y="573"/>
                      </a:cubicBezTo>
                      <a:cubicBezTo>
                        <a:pt x="331" y="498"/>
                        <a:pt x="322" y="433"/>
                        <a:pt x="316" y="368"/>
                      </a:cubicBezTo>
                      <a:cubicBezTo>
                        <a:pt x="310" y="303"/>
                        <a:pt x="305" y="235"/>
                        <a:pt x="298" y="183"/>
                      </a:cubicBezTo>
                      <a:cubicBezTo>
                        <a:pt x="291" y="131"/>
                        <a:pt x="280" y="83"/>
                        <a:pt x="273" y="56"/>
                      </a:cubicBezTo>
                      <a:cubicBezTo>
                        <a:pt x="266" y="29"/>
                        <a:pt x="263" y="27"/>
                        <a:pt x="253" y="18"/>
                      </a:cubicBezTo>
                      <a:cubicBezTo>
                        <a:pt x="243" y="9"/>
                        <a:pt x="223" y="0"/>
                        <a:pt x="210" y="2"/>
                      </a:cubicBezTo>
                      <a:cubicBezTo>
                        <a:pt x="197" y="4"/>
                        <a:pt x="187" y="17"/>
                        <a:pt x="174" y="29"/>
                      </a:cubicBezTo>
                      <a:cubicBezTo>
                        <a:pt x="161" y="41"/>
                        <a:pt x="146" y="51"/>
                        <a:pt x="132" y="74"/>
                      </a:cubicBezTo>
                      <a:cubicBezTo>
                        <a:pt x="118" y="97"/>
                        <a:pt x="102" y="122"/>
                        <a:pt x="87" y="167"/>
                      </a:cubicBezTo>
                      <a:cubicBezTo>
                        <a:pt x="72" y="212"/>
                        <a:pt x="53" y="298"/>
                        <a:pt x="43" y="344"/>
                      </a:cubicBezTo>
                      <a:cubicBezTo>
                        <a:pt x="33" y="390"/>
                        <a:pt x="30" y="406"/>
                        <a:pt x="25" y="444"/>
                      </a:cubicBezTo>
                      <a:cubicBezTo>
                        <a:pt x="20" y="482"/>
                        <a:pt x="14" y="515"/>
                        <a:pt x="10" y="570"/>
                      </a:cubicBezTo>
                      <a:cubicBezTo>
                        <a:pt x="6" y="625"/>
                        <a:pt x="6" y="725"/>
                        <a:pt x="4" y="776"/>
                      </a:cubicBezTo>
                      <a:cubicBezTo>
                        <a:pt x="2" y="827"/>
                        <a:pt x="0" y="840"/>
                        <a:pt x="1" y="876"/>
                      </a:cubicBezTo>
                      <a:cubicBezTo>
                        <a:pt x="2" y="912"/>
                        <a:pt x="8" y="943"/>
                        <a:pt x="12" y="992"/>
                      </a:cubicBezTo>
                      <a:cubicBezTo>
                        <a:pt x="16" y="1041"/>
                        <a:pt x="22" y="1118"/>
                        <a:pt x="28" y="1170"/>
                      </a:cubicBezTo>
                      <a:cubicBezTo>
                        <a:pt x="34" y="1222"/>
                        <a:pt x="43" y="1268"/>
                        <a:pt x="51" y="1304"/>
                      </a:cubicBezTo>
                      <a:cubicBezTo>
                        <a:pt x="59" y="1340"/>
                        <a:pt x="64" y="1354"/>
                        <a:pt x="76" y="1389"/>
                      </a:cubicBezTo>
                      <a:cubicBezTo>
                        <a:pt x="88" y="1424"/>
                        <a:pt x="104" y="1479"/>
                        <a:pt x="121" y="1512"/>
                      </a:cubicBezTo>
                      <a:cubicBezTo>
                        <a:pt x="138" y="1545"/>
                        <a:pt x="166" y="1575"/>
                        <a:pt x="181" y="1590"/>
                      </a:cubicBezTo>
                      <a:cubicBezTo>
                        <a:pt x="196" y="1605"/>
                        <a:pt x="203" y="1603"/>
                        <a:pt x="214" y="1605"/>
                      </a:cubicBezTo>
                      <a:cubicBezTo>
                        <a:pt x="225" y="1607"/>
                        <a:pt x="237" y="1610"/>
                        <a:pt x="247" y="1599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latin typeface="Arial" charset="0"/>
                    <a:cs typeface="Arial" charset="0"/>
                  </a:endParaRPr>
                </a:p>
              </p:txBody>
            </p:sp>
            <p:grpSp>
              <p:nvGrpSpPr>
                <p:cNvPr id="36" name="Group 78">
                  <a:extLst>
                    <a:ext uri="{FF2B5EF4-FFF2-40B4-BE49-F238E27FC236}">
                      <a16:creationId xmlns:a16="http://schemas.microsoft.com/office/drawing/2014/main" id="{2378CC18-47D1-5419-BD06-A8D415805E8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H="1">
                  <a:off x="300" y="1097"/>
                  <a:ext cx="332" cy="1600"/>
                  <a:chOff x="3754" y="1312"/>
                  <a:chExt cx="1011" cy="1648"/>
                </a:xfrm>
              </p:grpSpPr>
              <p:sp>
                <p:nvSpPr>
                  <p:cNvPr id="37" name="Arc 79">
                    <a:extLst>
                      <a:ext uri="{FF2B5EF4-FFF2-40B4-BE49-F238E27FC236}">
                        <a16:creationId xmlns:a16="http://schemas.microsoft.com/office/drawing/2014/main" id="{AD3154BA-C1F4-79D5-26C5-4548D9B49A0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1312"/>
                    <a:ext cx="705" cy="1648"/>
                  </a:xfrm>
                  <a:custGeom>
                    <a:avLst/>
                    <a:gdLst>
                      <a:gd name="T0" fmla="*/ 0 w 22386"/>
                      <a:gd name="T1" fmla="*/ 0 h 43200"/>
                      <a:gd name="T2" fmla="*/ 0 w 22386"/>
                      <a:gd name="T3" fmla="*/ 0 h 43200"/>
                      <a:gd name="T4" fmla="*/ 0 w 22386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2386" h="43200" fill="none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</a:path>
                      <a:path w="22386" h="43200" stroke="0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  <a:lnTo>
                          <a:pt x="786" y="2160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38" name="Arc 80">
                    <a:extLst>
                      <a:ext uri="{FF2B5EF4-FFF2-40B4-BE49-F238E27FC236}">
                        <a16:creationId xmlns:a16="http://schemas.microsoft.com/office/drawing/2014/main" id="{8B8A8824-85AC-9A98-0F23-08C88492EA0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3754" y="1312"/>
                    <a:ext cx="330" cy="1648"/>
                  </a:xfrm>
                  <a:custGeom>
                    <a:avLst/>
                    <a:gdLst>
                      <a:gd name="T0" fmla="*/ 0 w 23302"/>
                      <a:gd name="T1" fmla="*/ 0 h 43200"/>
                      <a:gd name="T2" fmla="*/ 0 w 23302"/>
                      <a:gd name="T3" fmla="*/ 0 h 43200"/>
                      <a:gd name="T4" fmla="*/ 0 w 23302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3302" h="43200" fill="none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</a:path>
                      <a:path w="23302" h="43200" stroke="0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  <a:lnTo>
                          <a:pt x="1702" y="21600"/>
                        </a:lnTo>
                        <a:lnTo>
                          <a:pt x="1444" y="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</p:grpSp>
          <p:sp>
            <p:nvSpPr>
              <p:cNvPr id="26" name="Arc 81">
                <a:extLst>
                  <a:ext uri="{FF2B5EF4-FFF2-40B4-BE49-F238E27FC236}">
                    <a16:creationId xmlns:a16="http://schemas.microsoft.com/office/drawing/2014/main" id="{7E1704CE-AB90-7DCE-FBBF-76C401E3260F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30461" y="2121021"/>
                <a:ext cx="2444074" cy="443477"/>
              </a:xfrm>
              <a:custGeom>
                <a:avLst/>
                <a:gdLst>
                  <a:gd name="T0" fmla="*/ 0 w 43200"/>
                  <a:gd name="T1" fmla="*/ 0 h 42104"/>
                  <a:gd name="T2" fmla="*/ 0 w 43200"/>
                  <a:gd name="T3" fmla="*/ 0 h 42104"/>
                  <a:gd name="T4" fmla="*/ 0 w 43200"/>
                  <a:gd name="T5" fmla="*/ 0 h 421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2104" fill="none" extrusionOk="0">
                    <a:moveTo>
                      <a:pt x="28392" y="-1"/>
                    </a:moveTo>
                    <a:cubicBezTo>
                      <a:pt x="37231" y="2927"/>
                      <a:pt x="43200" y="11191"/>
                      <a:pt x="43200" y="20504"/>
                    </a:cubicBezTo>
                    <a:cubicBezTo>
                      <a:pt x="43200" y="32433"/>
                      <a:pt x="33529" y="42104"/>
                      <a:pt x="21600" y="42104"/>
                    </a:cubicBezTo>
                    <a:cubicBezTo>
                      <a:pt x="9670" y="42104"/>
                      <a:pt x="0" y="32433"/>
                      <a:pt x="0" y="20504"/>
                    </a:cubicBezTo>
                    <a:cubicBezTo>
                      <a:pt x="-1" y="12366"/>
                      <a:pt x="4573" y="4919"/>
                      <a:pt x="11831" y="1238"/>
                    </a:cubicBezTo>
                  </a:path>
                  <a:path w="43200" h="42104" stroke="0" extrusionOk="0">
                    <a:moveTo>
                      <a:pt x="28392" y="-1"/>
                    </a:moveTo>
                    <a:cubicBezTo>
                      <a:pt x="37231" y="2927"/>
                      <a:pt x="43200" y="11191"/>
                      <a:pt x="43200" y="20504"/>
                    </a:cubicBezTo>
                    <a:cubicBezTo>
                      <a:pt x="43200" y="32433"/>
                      <a:pt x="33529" y="42104"/>
                      <a:pt x="21600" y="42104"/>
                    </a:cubicBezTo>
                    <a:cubicBezTo>
                      <a:pt x="9670" y="42104"/>
                      <a:pt x="0" y="32433"/>
                      <a:pt x="0" y="20504"/>
                    </a:cubicBezTo>
                    <a:cubicBezTo>
                      <a:pt x="-1" y="12366"/>
                      <a:pt x="4573" y="4919"/>
                      <a:pt x="11831" y="1238"/>
                    </a:cubicBezTo>
                    <a:lnTo>
                      <a:pt x="21600" y="20504"/>
                    </a:lnTo>
                    <a:lnTo>
                      <a:pt x="28392" y="-1"/>
                    </a:lnTo>
                    <a:close/>
                  </a:path>
                </a:pathLst>
              </a:cu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7" name="Rectangle 82">
                <a:extLst>
                  <a:ext uri="{FF2B5EF4-FFF2-40B4-BE49-F238E27FC236}">
                    <a16:creationId xmlns:a16="http://schemas.microsoft.com/office/drawing/2014/main" id="{64CA08FD-365A-AA41-E4BF-8EF3156340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7076" y="1358860"/>
                <a:ext cx="34596" cy="87664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eaLnBrk="1" latinLnBrk="0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8" name="Rectangle 83">
                <a:extLst>
                  <a:ext uri="{FF2B5EF4-FFF2-40B4-BE49-F238E27FC236}">
                    <a16:creationId xmlns:a16="http://schemas.microsoft.com/office/drawing/2014/main" id="{FDFBEEA7-C713-AC00-A516-3A26F1BF30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5897" y="1416615"/>
                <a:ext cx="33480" cy="87664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eaLnBrk="1" latinLnBrk="0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9" name="Line 84">
                <a:extLst>
                  <a:ext uri="{FF2B5EF4-FFF2-40B4-BE49-F238E27FC236}">
                    <a16:creationId xmlns:a16="http://schemas.microsoft.com/office/drawing/2014/main" id="{3DD3279C-19B9-8747-4205-CDF9E5684E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5808" y="2465489"/>
                <a:ext cx="104905" cy="20627"/>
              </a:xfrm>
              <a:prstGeom prst="line">
                <a:avLst/>
              </a:prstGeom>
              <a:noFill/>
              <a:ln w="508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" name="Line 85">
                <a:extLst>
                  <a:ext uri="{FF2B5EF4-FFF2-40B4-BE49-F238E27FC236}">
                    <a16:creationId xmlns:a16="http://schemas.microsoft.com/office/drawing/2014/main" id="{E8CDFA85-D44F-46D9-570A-E2DCA14B6A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601112" y="2194246"/>
                <a:ext cx="64729" cy="20627"/>
              </a:xfrm>
              <a:prstGeom prst="line">
                <a:avLst/>
              </a:prstGeom>
              <a:noFill/>
              <a:ln w="508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Object 88">
                    <a:extLst>
                      <a:ext uri="{FF2B5EF4-FFF2-40B4-BE49-F238E27FC236}">
                        <a16:creationId xmlns:a16="http://schemas.microsoft.com/office/drawing/2014/main" id="{304CF245-F483-9536-1505-4D9D57780AE5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-24855" y="1715224"/>
                    <a:ext cx="557837" cy="49968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>
                    <a:no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GB" sz="1400" i="1" baseline="-2500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oMath>
                      </m:oMathPara>
                    </a14:m>
                    <a:endParaRPr lang="en-GB" sz="1400" baseline="-25000" dirty="0"/>
                  </a:p>
                </p:txBody>
              </p:sp>
            </mc:Choice>
            <mc:Fallback xmlns="">
              <p:sp>
                <p:nvSpPr>
                  <p:cNvPr id="33" name="Object 88">
                    <a:extLst>
                      <a:ext uri="{FF2B5EF4-FFF2-40B4-BE49-F238E27FC236}">
                        <a16:creationId xmlns:a16="http://schemas.microsoft.com/office/drawing/2014/main" id="{CE627ABD-C79F-4F7A-9AB7-479D2C3A5D3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-24855" y="1715224"/>
                    <a:ext cx="557837" cy="499685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r="-5660" b="-22222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" name="Arc 134">
                <a:extLst>
                  <a:ext uri="{FF2B5EF4-FFF2-40B4-BE49-F238E27FC236}">
                    <a16:creationId xmlns:a16="http://schemas.microsoft.com/office/drawing/2014/main" id="{FB60206A-50A9-4A5F-C7AF-B07FDD7833E2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30653" flipH="1">
                <a:off x="487378" y="2118902"/>
                <a:ext cx="2340285" cy="369332"/>
              </a:xfrm>
              <a:custGeom>
                <a:avLst/>
                <a:gdLst>
                  <a:gd name="T0" fmla="*/ 2147483647 w 43200"/>
                  <a:gd name="T1" fmla="*/ 0 h 41948"/>
                  <a:gd name="T2" fmla="*/ 2147483647 w 43200"/>
                  <a:gd name="T3" fmla="*/ 2147483647 h 41948"/>
                  <a:gd name="T4" fmla="*/ 2147483647 w 43200"/>
                  <a:gd name="T5" fmla="*/ 2147483647 h 4194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948" fill="none" extrusionOk="0">
                    <a:moveTo>
                      <a:pt x="28846" y="-1"/>
                    </a:moveTo>
                    <a:cubicBezTo>
                      <a:pt x="37452" y="3064"/>
                      <a:pt x="43200" y="11212"/>
                      <a:pt x="43200" y="20348"/>
                    </a:cubicBezTo>
                    <a:cubicBezTo>
                      <a:pt x="43200" y="32277"/>
                      <a:pt x="33529" y="41948"/>
                      <a:pt x="21600" y="41948"/>
                    </a:cubicBezTo>
                    <a:cubicBezTo>
                      <a:pt x="9670" y="41948"/>
                      <a:pt x="0" y="32277"/>
                      <a:pt x="0" y="20348"/>
                    </a:cubicBezTo>
                    <a:cubicBezTo>
                      <a:pt x="-1" y="12317"/>
                      <a:pt x="4455" y="4949"/>
                      <a:pt x="11566" y="1219"/>
                    </a:cubicBezTo>
                  </a:path>
                  <a:path w="43200" h="41948" stroke="0" extrusionOk="0">
                    <a:moveTo>
                      <a:pt x="28846" y="-1"/>
                    </a:moveTo>
                    <a:cubicBezTo>
                      <a:pt x="37452" y="3064"/>
                      <a:pt x="43200" y="11212"/>
                      <a:pt x="43200" y="20348"/>
                    </a:cubicBezTo>
                    <a:cubicBezTo>
                      <a:pt x="43200" y="32277"/>
                      <a:pt x="33529" y="41948"/>
                      <a:pt x="21600" y="41948"/>
                    </a:cubicBezTo>
                    <a:cubicBezTo>
                      <a:pt x="9670" y="41948"/>
                      <a:pt x="0" y="32277"/>
                      <a:pt x="0" y="20348"/>
                    </a:cubicBezTo>
                    <a:cubicBezTo>
                      <a:pt x="-1" y="12317"/>
                      <a:pt x="4455" y="4949"/>
                      <a:pt x="11566" y="1219"/>
                    </a:cubicBezTo>
                    <a:lnTo>
                      <a:pt x="21600" y="20348"/>
                    </a:lnTo>
                    <a:lnTo>
                      <a:pt x="28846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2" name="Arc 135">
                <a:extLst>
                  <a:ext uri="{FF2B5EF4-FFF2-40B4-BE49-F238E27FC236}">
                    <a16:creationId xmlns:a16="http://schemas.microsoft.com/office/drawing/2014/main" id="{900D3D22-E5C5-FA14-B1AA-8095BF9335D3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71404" flipH="1">
                <a:off x="538715" y="2075070"/>
                <a:ext cx="2233148" cy="369332"/>
              </a:xfrm>
              <a:custGeom>
                <a:avLst/>
                <a:gdLst>
                  <a:gd name="T0" fmla="*/ 2147483647 w 43200"/>
                  <a:gd name="T1" fmla="*/ 0 h 41961"/>
                  <a:gd name="T2" fmla="*/ 2147483647 w 43200"/>
                  <a:gd name="T3" fmla="*/ 2147483647 h 41961"/>
                  <a:gd name="T4" fmla="*/ 2147483647 w 43200"/>
                  <a:gd name="T5" fmla="*/ 2147483647 h 4196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961" fill="none" extrusionOk="0">
                    <a:moveTo>
                      <a:pt x="28810" y="0"/>
                    </a:moveTo>
                    <a:cubicBezTo>
                      <a:pt x="37435" y="3054"/>
                      <a:pt x="43200" y="11211"/>
                      <a:pt x="43200" y="20361"/>
                    </a:cubicBezTo>
                    <a:cubicBezTo>
                      <a:pt x="43200" y="32290"/>
                      <a:pt x="33529" y="41961"/>
                      <a:pt x="21600" y="41961"/>
                    </a:cubicBezTo>
                    <a:cubicBezTo>
                      <a:pt x="9670" y="41961"/>
                      <a:pt x="0" y="32290"/>
                      <a:pt x="0" y="20361"/>
                    </a:cubicBezTo>
                    <a:cubicBezTo>
                      <a:pt x="-1" y="12690"/>
                      <a:pt x="4068" y="5595"/>
                      <a:pt x="10687" y="1719"/>
                    </a:cubicBezTo>
                  </a:path>
                  <a:path w="43200" h="41961" stroke="0" extrusionOk="0">
                    <a:moveTo>
                      <a:pt x="28810" y="0"/>
                    </a:moveTo>
                    <a:cubicBezTo>
                      <a:pt x="37435" y="3054"/>
                      <a:pt x="43200" y="11211"/>
                      <a:pt x="43200" y="20361"/>
                    </a:cubicBezTo>
                    <a:cubicBezTo>
                      <a:pt x="43200" y="32290"/>
                      <a:pt x="33529" y="41961"/>
                      <a:pt x="21600" y="41961"/>
                    </a:cubicBezTo>
                    <a:cubicBezTo>
                      <a:pt x="9670" y="41961"/>
                      <a:pt x="0" y="32290"/>
                      <a:pt x="0" y="20361"/>
                    </a:cubicBezTo>
                    <a:cubicBezTo>
                      <a:pt x="-1" y="12690"/>
                      <a:pt x="4068" y="5595"/>
                      <a:pt x="10687" y="1719"/>
                    </a:cubicBezTo>
                    <a:lnTo>
                      <a:pt x="21600" y="20361"/>
                    </a:lnTo>
                    <a:lnTo>
                      <a:pt x="28810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3" name="Arc 136">
                <a:extLst>
                  <a:ext uri="{FF2B5EF4-FFF2-40B4-BE49-F238E27FC236}">
                    <a16:creationId xmlns:a16="http://schemas.microsoft.com/office/drawing/2014/main" id="{D99AADE6-1CEA-7BBB-4028-B56ED765C7FC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64115" flipH="1">
                <a:off x="630228" y="2007573"/>
                <a:ext cx="2035613" cy="366127"/>
              </a:xfrm>
              <a:custGeom>
                <a:avLst/>
                <a:gdLst>
                  <a:gd name="T0" fmla="*/ 2147483647 w 43200"/>
                  <a:gd name="T1" fmla="*/ 0 h 41702"/>
                  <a:gd name="T2" fmla="*/ 2147483647 w 43200"/>
                  <a:gd name="T3" fmla="*/ 2147483647 h 41702"/>
                  <a:gd name="T4" fmla="*/ 2147483647 w 43200"/>
                  <a:gd name="T5" fmla="*/ 2147483647 h 4170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702" fill="none" extrusionOk="0">
                    <a:moveTo>
                      <a:pt x="29504" y="0"/>
                    </a:moveTo>
                    <a:cubicBezTo>
                      <a:pt x="37767" y="3249"/>
                      <a:pt x="43200" y="11223"/>
                      <a:pt x="43200" y="20102"/>
                    </a:cubicBezTo>
                    <a:cubicBezTo>
                      <a:pt x="43200" y="32031"/>
                      <a:pt x="33529" y="41702"/>
                      <a:pt x="21600" y="41702"/>
                    </a:cubicBezTo>
                    <a:cubicBezTo>
                      <a:pt x="9670" y="41702"/>
                      <a:pt x="0" y="32031"/>
                      <a:pt x="0" y="20102"/>
                    </a:cubicBezTo>
                    <a:cubicBezTo>
                      <a:pt x="-1" y="12997"/>
                      <a:pt x="3493" y="6347"/>
                      <a:pt x="9343" y="2315"/>
                    </a:cubicBezTo>
                  </a:path>
                  <a:path w="43200" h="41702" stroke="0" extrusionOk="0">
                    <a:moveTo>
                      <a:pt x="29504" y="0"/>
                    </a:moveTo>
                    <a:cubicBezTo>
                      <a:pt x="37767" y="3249"/>
                      <a:pt x="43200" y="11223"/>
                      <a:pt x="43200" y="20102"/>
                    </a:cubicBezTo>
                    <a:cubicBezTo>
                      <a:pt x="43200" y="32031"/>
                      <a:pt x="33529" y="41702"/>
                      <a:pt x="21600" y="41702"/>
                    </a:cubicBezTo>
                    <a:cubicBezTo>
                      <a:pt x="9670" y="41702"/>
                      <a:pt x="0" y="32031"/>
                      <a:pt x="0" y="20102"/>
                    </a:cubicBezTo>
                    <a:cubicBezTo>
                      <a:pt x="-1" y="12997"/>
                      <a:pt x="3493" y="6347"/>
                      <a:pt x="9343" y="2315"/>
                    </a:cubicBezTo>
                    <a:lnTo>
                      <a:pt x="21600" y="20102"/>
                    </a:lnTo>
                    <a:lnTo>
                      <a:pt x="29504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4" name="Arc 137">
                <a:extLst>
                  <a:ext uri="{FF2B5EF4-FFF2-40B4-BE49-F238E27FC236}">
                    <a16:creationId xmlns:a16="http://schemas.microsoft.com/office/drawing/2014/main" id="{E475C27C-F3FE-F27B-D324-52B0CFFD48D2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54243" flipH="1">
                <a:off x="788702" y="1930683"/>
                <a:ext cx="1747681" cy="369332"/>
              </a:xfrm>
              <a:custGeom>
                <a:avLst/>
                <a:gdLst>
                  <a:gd name="T0" fmla="*/ 2147483647 w 43200"/>
                  <a:gd name="T1" fmla="*/ 0 h 40825"/>
                  <a:gd name="T2" fmla="*/ 2147483647 w 43200"/>
                  <a:gd name="T3" fmla="*/ 2147483647 h 40825"/>
                  <a:gd name="T4" fmla="*/ 2147483647 w 43200"/>
                  <a:gd name="T5" fmla="*/ 2147483647 h 4082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0825" fill="none" extrusionOk="0">
                    <a:moveTo>
                      <a:pt x="31446" y="-1"/>
                    </a:moveTo>
                    <a:cubicBezTo>
                      <a:pt x="38661" y="3694"/>
                      <a:pt x="43200" y="11118"/>
                      <a:pt x="43200" y="19225"/>
                    </a:cubicBezTo>
                    <a:cubicBezTo>
                      <a:pt x="43200" y="31154"/>
                      <a:pt x="33529" y="40825"/>
                      <a:pt x="21600" y="40825"/>
                    </a:cubicBezTo>
                    <a:cubicBezTo>
                      <a:pt x="9670" y="40825"/>
                      <a:pt x="0" y="31154"/>
                      <a:pt x="0" y="19225"/>
                    </a:cubicBezTo>
                    <a:cubicBezTo>
                      <a:pt x="-1" y="12979"/>
                      <a:pt x="2703" y="7040"/>
                      <a:pt x="7412" y="2938"/>
                    </a:cubicBezTo>
                  </a:path>
                  <a:path w="43200" h="40825" stroke="0" extrusionOk="0">
                    <a:moveTo>
                      <a:pt x="31446" y="-1"/>
                    </a:moveTo>
                    <a:cubicBezTo>
                      <a:pt x="38661" y="3694"/>
                      <a:pt x="43200" y="11118"/>
                      <a:pt x="43200" y="19225"/>
                    </a:cubicBezTo>
                    <a:cubicBezTo>
                      <a:pt x="43200" y="31154"/>
                      <a:pt x="33529" y="40825"/>
                      <a:pt x="21600" y="40825"/>
                    </a:cubicBezTo>
                    <a:cubicBezTo>
                      <a:pt x="9670" y="40825"/>
                      <a:pt x="0" y="31154"/>
                      <a:pt x="0" y="19225"/>
                    </a:cubicBezTo>
                    <a:cubicBezTo>
                      <a:pt x="-1" y="12979"/>
                      <a:pt x="2703" y="7040"/>
                      <a:pt x="7412" y="2938"/>
                    </a:cubicBezTo>
                    <a:lnTo>
                      <a:pt x="21600" y="19225"/>
                    </a:lnTo>
                    <a:lnTo>
                      <a:pt x="31446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5" name="Arc 138">
                <a:extLst>
                  <a:ext uri="{FF2B5EF4-FFF2-40B4-BE49-F238E27FC236}">
                    <a16:creationId xmlns:a16="http://schemas.microsoft.com/office/drawing/2014/main" id="{9587133C-47BB-8EEA-F9EF-F41923D0B6CF}"/>
                  </a:ext>
                </a:extLst>
              </p:cNvPr>
              <p:cNvSpPr>
                <a:spLocks/>
              </p:cNvSpPr>
              <p:nvPr/>
            </p:nvSpPr>
            <p:spPr bwMode="auto">
              <a:xfrm rot="21199157" flipH="1">
                <a:off x="1009673" y="1835800"/>
                <a:ext cx="1379395" cy="369332"/>
              </a:xfrm>
              <a:custGeom>
                <a:avLst/>
                <a:gdLst>
                  <a:gd name="T0" fmla="*/ 2147483647 w 43200"/>
                  <a:gd name="T1" fmla="*/ 0 h 38743"/>
                  <a:gd name="T2" fmla="*/ 2147483647 w 43200"/>
                  <a:gd name="T3" fmla="*/ 2147483647 h 38743"/>
                  <a:gd name="T4" fmla="*/ 2147483647 w 43200"/>
                  <a:gd name="T5" fmla="*/ 2147483647 h 3874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38743" fill="none" extrusionOk="0">
                    <a:moveTo>
                      <a:pt x="34740" y="0"/>
                    </a:moveTo>
                    <a:cubicBezTo>
                      <a:pt x="40073" y="4087"/>
                      <a:pt x="43200" y="10424"/>
                      <a:pt x="43200" y="17143"/>
                    </a:cubicBezTo>
                    <a:cubicBezTo>
                      <a:pt x="43200" y="29072"/>
                      <a:pt x="33529" y="38743"/>
                      <a:pt x="21600" y="38743"/>
                    </a:cubicBezTo>
                    <a:cubicBezTo>
                      <a:pt x="9670" y="38743"/>
                      <a:pt x="0" y="29072"/>
                      <a:pt x="0" y="17143"/>
                    </a:cubicBezTo>
                    <a:cubicBezTo>
                      <a:pt x="-1" y="12483"/>
                      <a:pt x="1506" y="7949"/>
                      <a:pt x="4295" y="4216"/>
                    </a:cubicBezTo>
                  </a:path>
                  <a:path w="43200" h="38743" stroke="0" extrusionOk="0">
                    <a:moveTo>
                      <a:pt x="34740" y="0"/>
                    </a:moveTo>
                    <a:cubicBezTo>
                      <a:pt x="40073" y="4087"/>
                      <a:pt x="43200" y="10424"/>
                      <a:pt x="43200" y="17143"/>
                    </a:cubicBezTo>
                    <a:cubicBezTo>
                      <a:pt x="43200" y="29072"/>
                      <a:pt x="33529" y="38743"/>
                      <a:pt x="21600" y="38743"/>
                    </a:cubicBezTo>
                    <a:cubicBezTo>
                      <a:pt x="9670" y="38743"/>
                      <a:pt x="0" y="29072"/>
                      <a:pt x="0" y="17143"/>
                    </a:cubicBezTo>
                    <a:cubicBezTo>
                      <a:pt x="-1" y="12483"/>
                      <a:pt x="1506" y="7949"/>
                      <a:pt x="4295" y="4216"/>
                    </a:cubicBezTo>
                    <a:lnTo>
                      <a:pt x="21600" y="17143"/>
                    </a:lnTo>
                    <a:lnTo>
                      <a:pt x="34740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6" name="Arc 139">
                <a:extLst>
                  <a:ext uri="{FF2B5EF4-FFF2-40B4-BE49-F238E27FC236}">
                    <a16:creationId xmlns:a16="http://schemas.microsoft.com/office/drawing/2014/main" id="{8E4C38A2-E3A1-15C7-B491-70C17068566C}"/>
                  </a:ext>
                </a:extLst>
              </p:cNvPr>
              <p:cNvSpPr>
                <a:spLocks/>
              </p:cNvSpPr>
              <p:nvPr/>
            </p:nvSpPr>
            <p:spPr bwMode="auto">
              <a:xfrm rot="21199157" flipH="1">
                <a:off x="1186004" y="1678004"/>
                <a:ext cx="1107088" cy="369332"/>
              </a:xfrm>
              <a:custGeom>
                <a:avLst/>
                <a:gdLst>
                  <a:gd name="T0" fmla="*/ 2147483647 w 43200"/>
                  <a:gd name="T1" fmla="*/ 0 h 32573"/>
                  <a:gd name="T2" fmla="*/ 2147483647 w 43200"/>
                  <a:gd name="T3" fmla="*/ 2147483647 h 32573"/>
                  <a:gd name="T4" fmla="*/ 2147483647 w 43200"/>
                  <a:gd name="T5" fmla="*/ 2147483647 h 3257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32573" fill="none" extrusionOk="0">
                    <a:moveTo>
                      <a:pt x="40205" y="-1"/>
                    </a:moveTo>
                    <a:cubicBezTo>
                      <a:pt x="42165" y="3324"/>
                      <a:pt x="43200" y="7113"/>
                      <a:pt x="43200" y="10973"/>
                    </a:cubicBezTo>
                    <a:cubicBezTo>
                      <a:pt x="43200" y="22902"/>
                      <a:pt x="33529" y="32573"/>
                      <a:pt x="21600" y="32573"/>
                    </a:cubicBezTo>
                    <a:cubicBezTo>
                      <a:pt x="9670" y="32573"/>
                      <a:pt x="0" y="22902"/>
                      <a:pt x="0" y="10973"/>
                    </a:cubicBezTo>
                    <a:cubicBezTo>
                      <a:pt x="-1" y="9763"/>
                      <a:pt x="101" y="8556"/>
                      <a:pt x="303" y="7363"/>
                    </a:cubicBezTo>
                  </a:path>
                  <a:path w="43200" h="32573" stroke="0" extrusionOk="0">
                    <a:moveTo>
                      <a:pt x="40205" y="-1"/>
                    </a:moveTo>
                    <a:cubicBezTo>
                      <a:pt x="42165" y="3324"/>
                      <a:pt x="43200" y="7113"/>
                      <a:pt x="43200" y="10973"/>
                    </a:cubicBezTo>
                    <a:cubicBezTo>
                      <a:pt x="43200" y="22902"/>
                      <a:pt x="33529" y="32573"/>
                      <a:pt x="21600" y="32573"/>
                    </a:cubicBezTo>
                    <a:cubicBezTo>
                      <a:pt x="9670" y="32573"/>
                      <a:pt x="0" y="22902"/>
                      <a:pt x="0" y="10973"/>
                    </a:cubicBezTo>
                    <a:cubicBezTo>
                      <a:pt x="-1" y="9763"/>
                      <a:pt x="101" y="8556"/>
                      <a:pt x="303" y="7363"/>
                    </a:cubicBezTo>
                    <a:lnTo>
                      <a:pt x="21600" y="10973"/>
                    </a:lnTo>
                    <a:lnTo>
                      <a:pt x="40205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9" name="Object 3">
                <a:extLst>
                  <a:ext uri="{FF2B5EF4-FFF2-40B4-BE49-F238E27FC236}">
                    <a16:creationId xmlns:a16="http://schemas.microsoft.com/office/drawing/2014/main" id="{A6DEB8AD-25CE-DE91-4EBE-DE157D4EE362}"/>
                  </a:ext>
                </a:extLst>
              </p:cNvPr>
              <p:cNvSpPr txBox="1"/>
              <p:nvPr/>
            </p:nvSpPr>
            <p:spPr bwMode="auto">
              <a:xfrm>
                <a:off x="2031426" y="1578815"/>
                <a:ext cx="4145617" cy="24587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Townsend</m:t>
                      </m:r>
                      <m:r>
                        <m:rPr>
                          <m:nor/>
                        </m:rPr>
                        <a:rPr lang="en-GB" sz="1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breakdown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in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tokamaks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sSub>
                        <m:sSubPr>
                          <m:ctrlP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GB" sz="1400" i="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endParaRPr lang="en-GB" sz="1400" b="0" i="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59" name="Object 3">
                <a:extLst>
                  <a:ext uri="{FF2B5EF4-FFF2-40B4-BE49-F238E27FC236}">
                    <a16:creationId xmlns:a16="http://schemas.microsoft.com/office/drawing/2014/main" id="{A6DEB8AD-25CE-DE91-4EBE-DE157D4EE3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31426" y="1578815"/>
                <a:ext cx="4145617" cy="245874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ct 52">
                <a:extLst>
                  <a:ext uri="{FF2B5EF4-FFF2-40B4-BE49-F238E27FC236}">
                    <a16:creationId xmlns:a16="http://schemas.microsoft.com/office/drawing/2014/main" id="{C00D7395-18CC-8A2E-C2FF-BE82D8D2C3A1}"/>
                  </a:ext>
                </a:extLst>
              </p:cNvPr>
              <p:cNvSpPr txBox="1"/>
              <p:nvPr/>
            </p:nvSpPr>
            <p:spPr bwMode="auto">
              <a:xfrm>
                <a:off x="56711" y="2730261"/>
                <a:ext cx="2077332" cy="5040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𝐶𝑆</m:t>
                              </m:r>
                            </m:sub>
                          </m:sSub>
                        </m:num>
                        <m:den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r>
                        <a:rPr lang="en-GB" sz="1400" i="1" baseline="-25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𝑙𝑜𝑜𝑝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𝑅𝐸</m:t>
                      </m:r>
                      <m:r>
                        <a:rPr lang="en-GB" sz="1400" i="1" baseline="-250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4" name="Object 52">
                <a:extLst>
                  <a:ext uri="{FF2B5EF4-FFF2-40B4-BE49-F238E27FC236}">
                    <a16:creationId xmlns:a16="http://schemas.microsoft.com/office/drawing/2014/main" id="{FA91FFB0-2649-772B-CDE2-0F48611FF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711" y="2730261"/>
                <a:ext cx="2077332" cy="504023"/>
              </a:xfrm>
              <a:prstGeom prst="rect">
                <a:avLst/>
              </a:prstGeom>
              <a:blipFill>
                <a:blip r:embed="rId4"/>
                <a:stretch>
                  <a:fillRect b="-12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1" name="Arrow: Right 100">
            <a:extLst>
              <a:ext uri="{FF2B5EF4-FFF2-40B4-BE49-F238E27FC236}">
                <a16:creationId xmlns:a16="http://schemas.microsoft.com/office/drawing/2014/main" id="{BC7F9038-BBB3-F060-4F65-61DBC0D69AAF}"/>
              </a:ext>
            </a:extLst>
          </p:cNvPr>
          <p:cNvSpPr/>
          <p:nvPr/>
        </p:nvSpPr>
        <p:spPr>
          <a:xfrm>
            <a:off x="2437059" y="1175121"/>
            <a:ext cx="2708168" cy="15873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C3CA3845-A303-10FC-94EC-DAA9226FB7A0}"/>
              </a:ext>
            </a:extLst>
          </p:cNvPr>
          <p:cNvSpPr txBox="1"/>
          <p:nvPr/>
        </p:nvSpPr>
        <p:spPr>
          <a:xfrm>
            <a:off x="1784069" y="1070354"/>
            <a:ext cx="5613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Gas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98EF292A-C92B-F63C-D006-CEB86BD0B0C5}"/>
              </a:ext>
            </a:extLst>
          </p:cNvPr>
          <p:cNvSpPr txBox="1"/>
          <p:nvPr/>
        </p:nvSpPr>
        <p:spPr>
          <a:xfrm>
            <a:off x="5116771" y="999812"/>
            <a:ext cx="941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A few %</a:t>
            </a:r>
          </a:p>
          <a:p>
            <a:r>
              <a:rPr lang="en-GB" sz="1400" dirty="0"/>
              <a:t>ionisation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30603D22-71D6-E281-73EC-6981FAE945D4}"/>
              </a:ext>
            </a:extLst>
          </p:cNvPr>
          <p:cNvSpPr txBox="1"/>
          <p:nvPr/>
        </p:nvSpPr>
        <p:spPr>
          <a:xfrm>
            <a:off x="2721015" y="1293042"/>
            <a:ext cx="24522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Townsend breakdown phase</a:t>
            </a:r>
          </a:p>
        </p:txBody>
      </p:sp>
      <p:sp>
        <p:nvSpPr>
          <p:cNvPr id="111" name="Footer Placeholder 3">
            <a:extLst>
              <a:ext uri="{FF2B5EF4-FFF2-40B4-BE49-F238E27FC236}">
                <a16:creationId xmlns:a16="http://schemas.microsoft.com/office/drawing/2014/main" id="{B9B64460-BCFB-D53E-8EFC-EA8136500925}"/>
              </a:ext>
            </a:extLst>
          </p:cNvPr>
          <p:cNvSpPr txBox="1">
            <a:spLocks/>
          </p:cNvSpPr>
          <p:nvPr/>
        </p:nvSpPr>
        <p:spPr>
          <a:xfrm>
            <a:off x="873614" y="6437732"/>
            <a:ext cx="700882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+mj-lt"/>
              </a:rPr>
              <a:t>Hyun-Tae Kim | 30th IAEA Fusion Energy Conference | </a:t>
            </a:r>
            <a:r>
              <a:rPr lang="en-GB" sz="1100" b="1" dirty="0">
                <a:latin typeface="+mj-lt"/>
              </a:rPr>
              <a:t>13–18 October 2025, Chengdu, China</a:t>
            </a:r>
            <a:r>
              <a:rPr lang="en-US" sz="1100" b="1" dirty="0">
                <a:latin typeface="+mj-lt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F8F5B2-B57D-FF3A-1597-52E3E073B103}"/>
              </a:ext>
            </a:extLst>
          </p:cNvPr>
          <p:cNvSpPr txBox="1"/>
          <p:nvPr/>
        </p:nvSpPr>
        <p:spPr>
          <a:xfrm>
            <a:off x="55362" y="4628070"/>
            <a:ext cx="19961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B. Lloyd PPCF 38 (1996) 1627</a:t>
            </a:r>
          </a:p>
          <a:p>
            <a:endParaRPr lang="en-GB" sz="1200" dirty="0"/>
          </a:p>
          <a:p>
            <a:r>
              <a:rPr lang="en-GB" sz="1200" dirty="0"/>
              <a:t>P. C. de Vries </a:t>
            </a:r>
            <a:r>
              <a:rPr lang="en-GB" sz="1200" dirty="0" err="1"/>
              <a:t>Nucl</a:t>
            </a:r>
            <a:r>
              <a:rPr lang="en-GB" sz="1200" dirty="0"/>
              <a:t>. Fusion 59 (2019) 096043</a:t>
            </a:r>
          </a:p>
        </p:txBody>
      </p:sp>
    </p:spTree>
    <p:extLst>
      <p:ext uri="{BB962C8B-B14F-4D97-AF65-F5344CB8AC3E}">
        <p14:creationId xmlns:p14="http://schemas.microsoft.com/office/powerpoint/2010/main" val="165727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B8900C-BCBF-9D5A-5AA1-853850567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6E0CE77-6F6F-2330-DA6D-4A84CE471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Effective prefill gas pressure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E34C02-C81E-B46A-5126-FD23B029D5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64EB50-C3FE-5723-69ED-5A9B9E047E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03DB6D-E137-95CE-BADE-CB52AF123B50}"/>
              </a:ext>
            </a:extLst>
          </p:cNvPr>
          <p:cNvSpPr txBox="1"/>
          <p:nvPr/>
        </p:nvSpPr>
        <p:spPr>
          <a:xfrm>
            <a:off x="121682" y="1413063"/>
            <a:ext cx="868522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ym typeface="Wingdings" panose="05000000000000000000" pitchFamily="2" charset="2"/>
              </a:rPr>
              <a:t>Prefill gas pressure p</a:t>
            </a:r>
            <a:r>
              <a:rPr lang="en-GB" sz="1600" baseline="-25000" dirty="0">
                <a:sym typeface="Wingdings" panose="05000000000000000000" pitchFamily="2" charset="2"/>
              </a:rPr>
              <a:t>0</a:t>
            </a:r>
            <a:r>
              <a:rPr lang="en-GB" sz="1600" dirty="0">
                <a:sym typeface="Wingdings" panose="05000000000000000000" pitchFamily="2" charset="2"/>
              </a:rPr>
              <a:t> is an essential input for predictive plasma initiation modelling.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Sufficiently high p</a:t>
            </a:r>
            <a:r>
              <a:rPr lang="en-GB" sz="1600" baseline="-25000" dirty="0"/>
              <a:t>0</a:t>
            </a:r>
            <a:r>
              <a:rPr lang="en-GB" sz="1600" dirty="0"/>
              <a:t> is required for Townsend breakdown.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Sufficiently low </a:t>
            </a:r>
            <a:r>
              <a:rPr lang="en-GB" sz="1600" dirty="0" err="1"/>
              <a:t>V</a:t>
            </a:r>
            <a:r>
              <a:rPr lang="en-GB" sz="1600" baseline="-25000" dirty="0" err="1"/>
              <a:t>v</a:t>
            </a:r>
            <a:r>
              <a:rPr lang="en-GB" sz="1600" dirty="0"/>
              <a:t>*p</a:t>
            </a:r>
            <a:r>
              <a:rPr lang="en-GB" sz="1600" baseline="-25000" dirty="0"/>
              <a:t>0</a:t>
            </a:r>
            <a:r>
              <a:rPr lang="en-GB" sz="1600" dirty="0"/>
              <a:t> is required for plasma burn-through.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GB" sz="1600" dirty="0"/>
          </a:p>
          <a:p>
            <a:r>
              <a:rPr lang="en-GB" sz="1600" dirty="0"/>
              <a:t>However, raw data requires calibration.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Fast ion gauge calibration is often inaccurate.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Measured values vary at different locations of the fast ion gauges.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ym typeface="Wingdings" panose="05000000000000000000" pitchFamily="2" charset="2"/>
              </a:rPr>
              <a:t>Effective prefill gas pressure =  p</a:t>
            </a:r>
            <a:r>
              <a:rPr lang="en-GB" sz="1600" baseline="-25000" dirty="0">
                <a:sym typeface="Wingdings" panose="05000000000000000000" pitchFamily="2" charset="2"/>
              </a:rPr>
              <a:t>0</a:t>
            </a:r>
            <a:r>
              <a:rPr lang="en-GB" sz="1600" dirty="0">
                <a:sym typeface="Wingdings" panose="05000000000000000000" pitchFamily="2" charset="2"/>
              </a:rPr>
              <a:t> coefficient x fast ion gauge data.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GB" sz="1600" dirty="0"/>
          </a:p>
          <a:p>
            <a:r>
              <a:rPr lang="en-GB" sz="1600" dirty="0"/>
              <a:t>The strategy to validate the operating space prediction capability in DYON: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Determine the p</a:t>
            </a:r>
            <a:r>
              <a:rPr lang="en-GB" sz="1600" baseline="-25000" dirty="0"/>
              <a:t>0</a:t>
            </a:r>
            <a:r>
              <a:rPr lang="en-GB" sz="1600" dirty="0"/>
              <a:t> coefficient that reproduces a representative discharge in each device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Use the same p</a:t>
            </a:r>
            <a:r>
              <a:rPr lang="en-GB" sz="1600" baseline="-25000" dirty="0"/>
              <a:t>0</a:t>
            </a:r>
            <a:r>
              <a:rPr lang="en-GB" sz="1600" dirty="0"/>
              <a:t> coefficient for all other discharges</a:t>
            </a:r>
          </a:p>
          <a:p>
            <a:endParaRPr lang="en-GB" sz="1600" dirty="0"/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GB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846553-7C7E-79BE-0785-6D8E1ECC6CAB}"/>
              </a:ext>
            </a:extLst>
          </p:cNvPr>
          <p:cNvSpPr txBox="1"/>
          <p:nvPr/>
        </p:nvSpPr>
        <p:spPr>
          <a:xfrm>
            <a:off x="8196943" y="6374902"/>
            <a:ext cx="38181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James Yang et al, submitted to </a:t>
            </a:r>
            <a:r>
              <a:rPr lang="en-GB" sz="1200" dirty="0" err="1"/>
              <a:t>Nucl</a:t>
            </a:r>
            <a:r>
              <a:rPr lang="en-GB" sz="1200" dirty="0"/>
              <a:t>. Fusion (2025)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A01CD7-48A3-8E8C-CCDC-2D20388C56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2525"/>
          <a:stretch/>
        </p:blipFill>
        <p:spPr>
          <a:xfrm>
            <a:off x="8692317" y="361675"/>
            <a:ext cx="3378001" cy="581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23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1036000-6A45-E43C-6DE8-F426EED32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Effective prefill gas pressure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4906F1-7EDA-CB21-F5BF-80CB476DE3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27BF2E-1EA8-2B4F-09CA-682B265E82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CE3ABA-4AE9-E652-0CF7-0D7EB0A39177}"/>
              </a:ext>
            </a:extLst>
          </p:cNvPr>
          <p:cNvSpPr txBox="1"/>
          <p:nvPr/>
        </p:nvSpPr>
        <p:spPr>
          <a:xfrm>
            <a:off x="121682" y="1413063"/>
            <a:ext cx="868522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ym typeface="Wingdings" panose="05000000000000000000" pitchFamily="2" charset="2"/>
              </a:rPr>
              <a:t>Prefill gas pressure p</a:t>
            </a:r>
            <a:r>
              <a:rPr lang="en-GB" sz="1600" baseline="-25000" dirty="0">
                <a:sym typeface="Wingdings" panose="05000000000000000000" pitchFamily="2" charset="2"/>
              </a:rPr>
              <a:t>0</a:t>
            </a:r>
            <a:r>
              <a:rPr lang="en-GB" sz="1600" dirty="0">
                <a:sym typeface="Wingdings" panose="05000000000000000000" pitchFamily="2" charset="2"/>
              </a:rPr>
              <a:t> is an essential input for predictive plasma initiation modelling.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Sufficiently high p</a:t>
            </a:r>
            <a:r>
              <a:rPr lang="en-GB" sz="1600" baseline="-25000" dirty="0"/>
              <a:t>0</a:t>
            </a:r>
            <a:r>
              <a:rPr lang="en-GB" sz="1600" dirty="0"/>
              <a:t> is required for Townsend breakdown.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Sufficiently low </a:t>
            </a:r>
            <a:r>
              <a:rPr lang="en-GB" sz="1600" dirty="0" err="1"/>
              <a:t>V</a:t>
            </a:r>
            <a:r>
              <a:rPr lang="en-GB" sz="1600" baseline="-25000" dirty="0" err="1"/>
              <a:t>v</a:t>
            </a:r>
            <a:r>
              <a:rPr lang="en-GB" sz="1600" dirty="0"/>
              <a:t>*p</a:t>
            </a:r>
            <a:r>
              <a:rPr lang="en-GB" sz="1600" baseline="-25000" dirty="0"/>
              <a:t>0</a:t>
            </a:r>
            <a:r>
              <a:rPr lang="en-GB" sz="1600" dirty="0"/>
              <a:t> is required for plasma burn-through.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GB" sz="1600" dirty="0"/>
          </a:p>
          <a:p>
            <a:r>
              <a:rPr lang="en-GB" sz="1600" dirty="0"/>
              <a:t>However, raw data requires calibration.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Fast ion gauge calibration is often inaccurate.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Measured values vary at different locations of the fast ion gauges.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ym typeface="Wingdings" panose="05000000000000000000" pitchFamily="2" charset="2"/>
              </a:rPr>
              <a:t>Effective prefill gas pressure =  p</a:t>
            </a:r>
            <a:r>
              <a:rPr lang="en-GB" sz="1600" baseline="-25000" dirty="0">
                <a:sym typeface="Wingdings" panose="05000000000000000000" pitchFamily="2" charset="2"/>
              </a:rPr>
              <a:t>0</a:t>
            </a:r>
            <a:r>
              <a:rPr lang="en-GB" sz="1600" dirty="0">
                <a:sym typeface="Wingdings" panose="05000000000000000000" pitchFamily="2" charset="2"/>
              </a:rPr>
              <a:t> coefficient x fast ion gauge data.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GB" sz="1600" dirty="0"/>
          </a:p>
          <a:p>
            <a:r>
              <a:rPr lang="en-GB" sz="1600" dirty="0"/>
              <a:t>The strategy to validate the operating space prediction capability in DYON: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Determine the p</a:t>
            </a:r>
            <a:r>
              <a:rPr lang="en-GB" sz="1600" baseline="-25000" dirty="0"/>
              <a:t>0</a:t>
            </a:r>
            <a:r>
              <a:rPr lang="en-GB" sz="1600" dirty="0"/>
              <a:t> coefficient that reproduces a representative discharge in each device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Use the same p</a:t>
            </a:r>
            <a:r>
              <a:rPr lang="en-GB" sz="1600" baseline="-25000" dirty="0"/>
              <a:t>0</a:t>
            </a:r>
            <a:r>
              <a:rPr lang="en-GB" sz="1600" dirty="0"/>
              <a:t> coefficient for all other discharges</a:t>
            </a:r>
          </a:p>
          <a:p>
            <a:endParaRPr lang="en-GB" sz="1600" dirty="0"/>
          </a:p>
          <a:p>
            <a:r>
              <a:rPr lang="en-GB" sz="1600" dirty="0"/>
              <a:t>Note that p</a:t>
            </a:r>
            <a:r>
              <a:rPr lang="en-GB" sz="1600" baseline="-25000" dirty="0"/>
              <a:t>0</a:t>
            </a:r>
            <a:r>
              <a:rPr lang="en-GB" sz="1600" dirty="0"/>
              <a:t> is easily adjustable in experiments. When predicting plasma initiation in future devices, it is important to ensure that there is a wide enough p0 range for successful initiation.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GB" sz="16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173F285-0327-E4CC-E9D3-66C431D87C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2525"/>
          <a:stretch/>
        </p:blipFill>
        <p:spPr>
          <a:xfrm>
            <a:off x="8692317" y="361675"/>
            <a:ext cx="3378001" cy="581323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216CE96-B431-B3F1-7721-7933BEDE112A}"/>
              </a:ext>
            </a:extLst>
          </p:cNvPr>
          <p:cNvSpPr txBox="1"/>
          <p:nvPr/>
        </p:nvSpPr>
        <p:spPr>
          <a:xfrm>
            <a:off x="8196943" y="6374902"/>
            <a:ext cx="38181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James Yang et al, submitted to </a:t>
            </a:r>
            <a:r>
              <a:rPr lang="en-GB" sz="1200" dirty="0" err="1"/>
              <a:t>Nucl</a:t>
            </a:r>
            <a:r>
              <a:rPr lang="en-GB" sz="1200" dirty="0"/>
              <a:t>. Fusion (2025)</a:t>
            </a:r>
          </a:p>
        </p:txBody>
      </p:sp>
    </p:spTree>
    <p:extLst>
      <p:ext uri="{BB962C8B-B14F-4D97-AF65-F5344CB8AC3E}">
        <p14:creationId xmlns:p14="http://schemas.microsoft.com/office/powerpoint/2010/main" val="364119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print of a computer&#10;&#10;AI-generated content may be incorrect.">
            <a:extLst>
              <a:ext uri="{FF2B5EF4-FFF2-40B4-BE49-F238E27FC236}">
                <a16:creationId xmlns:a16="http://schemas.microsoft.com/office/drawing/2014/main" id="{ECAE73EA-D2DE-BBF5-49F6-08695BB97B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063" b="15836"/>
          <a:stretch/>
        </p:blipFill>
        <p:spPr>
          <a:xfrm>
            <a:off x="0" y="538844"/>
            <a:ext cx="12192000" cy="511084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7547D94-F7E9-D293-B41E-E6592E036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018853" cy="629596"/>
          </a:xfrm>
        </p:spPr>
        <p:txBody>
          <a:bodyPr>
            <a:normAutofit fontScale="90000"/>
          </a:bodyPr>
          <a:lstStyle/>
          <a:p>
            <a:r>
              <a:rPr lang="en-GB" dirty="0"/>
              <a:t>Machine description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23B2BD-377A-2B37-1C98-1844707721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86E67D-E74B-D607-A409-7F395E110021}"/>
              </a:ext>
            </a:extLst>
          </p:cNvPr>
          <p:cNvSpPr txBox="1">
            <a:spLocks/>
          </p:cNvSpPr>
          <p:nvPr/>
        </p:nvSpPr>
        <p:spPr>
          <a:xfrm>
            <a:off x="873614" y="6437732"/>
            <a:ext cx="700882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+mj-lt"/>
              </a:rPr>
              <a:t>Hyun-Tae Kim | 30th IAEA Fusion Energy Conference | </a:t>
            </a:r>
            <a:r>
              <a:rPr lang="en-GB" sz="1100" b="1" dirty="0">
                <a:latin typeface="+mj-lt"/>
              </a:rPr>
              <a:t>13–18 October 2025, Chengdu, China</a:t>
            </a:r>
            <a:r>
              <a:rPr lang="en-US" sz="1100" b="1" dirty="0">
                <a:latin typeface="+mj-lt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95157B-0DF1-6BDD-599C-B42ECD7A1BE4}"/>
              </a:ext>
            </a:extLst>
          </p:cNvPr>
          <p:cNvSpPr txBox="1"/>
          <p:nvPr/>
        </p:nvSpPr>
        <p:spPr>
          <a:xfrm>
            <a:off x="166868" y="5507585"/>
            <a:ext cx="118417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machine description data of each device was constructed using the engineering design data.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Mutual inductance matrices of coils (</a:t>
            </a:r>
            <a:r>
              <a:rPr lang="en-GB" dirty="0" err="1"/>
              <a:t>gray</a:t>
            </a:r>
            <a:r>
              <a:rPr lang="en-GB" dirty="0"/>
              <a:t>), passive structures (black and </a:t>
            </a:r>
            <a:r>
              <a:rPr lang="en-GB" dirty="0" err="1"/>
              <a:t>cyon</a:t>
            </a:r>
            <a:r>
              <a:rPr lang="en-GB" dirty="0"/>
              <a:t>), and the vacuum 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Resistivity matrices of passive structures (black and </a:t>
            </a:r>
            <a:r>
              <a:rPr lang="en-GB" dirty="0" err="1"/>
              <a:t>cyon</a:t>
            </a:r>
            <a:r>
              <a:rPr lang="en-GB" dirty="0"/>
              <a:t>)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CDFC6E-757A-7A0A-3363-016A504ABF2C}"/>
              </a:ext>
            </a:extLst>
          </p:cNvPr>
          <p:cNvSpPr txBox="1"/>
          <p:nvPr/>
        </p:nvSpPr>
        <p:spPr>
          <a:xfrm>
            <a:off x="433325" y="1304883"/>
            <a:ext cx="98777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dirty="0"/>
              <a:t>VEST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0FFEEA-BBEF-B15F-1404-137BF994B0F8}"/>
              </a:ext>
            </a:extLst>
          </p:cNvPr>
          <p:cNvSpPr txBox="1"/>
          <p:nvPr/>
        </p:nvSpPr>
        <p:spPr>
          <a:xfrm>
            <a:off x="2007194" y="717434"/>
            <a:ext cx="134748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dirty="0"/>
              <a:t>MAST-U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3EDC85-ECCC-C644-D559-9D618D9F49C8}"/>
              </a:ext>
            </a:extLst>
          </p:cNvPr>
          <p:cNvSpPr txBox="1"/>
          <p:nvPr/>
        </p:nvSpPr>
        <p:spPr>
          <a:xfrm>
            <a:off x="4622876" y="711212"/>
            <a:ext cx="98777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dirty="0"/>
              <a:t>EAST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981C0A-6310-74FC-F243-56994EC84101}"/>
              </a:ext>
            </a:extLst>
          </p:cNvPr>
          <p:cNvSpPr txBox="1"/>
          <p:nvPr/>
        </p:nvSpPr>
        <p:spPr>
          <a:xfrm>
            <a:off x="7341193" y="714320"/>
            <a:ext cx="98777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dirty="0"/>
              <a:t>DIII-D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2CDEA7-3BF9-7B14-8823-6D852831A0F2}"/>
              </a:ext>
            </a:extLst>
          </p:cNvPr>
          <p:cNvSpPr txBox="1"/>
          <p:nvPr/>
        </p:nvSpPr>
        <p:spPr>
          <a:xfrm>
            <a:off x="9926338" y="466319"/>
            <a:ext cx="118776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dirty="0"/>
              <a:t>KSTAR</a:t>
            </a:r>
          </a:p>
        </p:txBody>
      </p:sp>
    </p:spTree>
    <p:extLst>
      <p:ext uri="{BB962C8B-B14F-4D97-AF65-F5344CB8AC3E}">
        <p14:creationId xmlns:p14="http://schemas.microsoft.com/office/powerpoint/2010/main" val="339943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16EE81-F943-6BC8-B28B-168FD31DE0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diagram of a graph&#10;&#10;AI-generated content may be incorrect.">
            <a:extLst>
              <a:ext uri="{FF2B5EF4-FFF2-40B4-BE49-F238E27FC236}">
                <a16:creationId xmlns:a16="http://schemas.microsoft.com/office/drawing/2014/main" id="{C374510B-BADD-0F9A-BC38-A14D0F3BB9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48" t="1" r="5380" b="3481"/>
          <a:stretch/>
        </p:blipFill>
        <p:spPr>
          <a:xfrm>
            <a:off x="854855" y="797721"/>
            <a:ext cx="9554606" cy="265747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30144CB-F206-6FDA-DFB2-387C03596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708277" cy="1325564"/>
          </a:xfrm>
        </p:spPr>
        <p:txBody>
          <a:bodyPr>
            <a:normAutofit/>
          </a:bodyPr>
          <a:lstStyle/>
          <a:p>
            <a:r>
              <a:rPr lang="en-GB" sz="3200" dirty="0"/>
              <a:t>Synthetic flux loop data calculation in DYON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8075CC-559E-9420-5DFA-3AD20D2CBF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5FF4B8C8-510A-221D-8787-2953DB07740E}"/>
              </a:ext>
            </a:extLst>
          </p:cNvPr>
          <p:cNvSpPr txBox="1">
            <a:spLocks/>
          </p:cNvSpPr>
          <p:nvPr/>
        </p:nvSpPr>
        <p:spPr>
          <a:xfrm>
            <a:off x="873614" y="6437732"/>
            <a:ext cx="700882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+mj-lt"/>
              </a:rPr>
              <a:t>Hyun-Tae Kim | 30th IAEA Fusion Energy Conference | </a:t>
            </a:r>
            <a:r>
              <a:rPr lang="en-GB" sz="1100" b="1" dirty="0">
                <a:latin typeface="+mj-lt"/>
              </a:rPr>
              <a:t>13–18 October 2025, Chengdu, China</a:t>
            </a:r>
            <a:r>
              <a:rPr lang="en-US" sz="1100" b="1" dirty="0">
                <a:latin typeface="+mj-lt"/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380FC0C-1730-16ED-6DFB-57550F3882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98" y="5571962"/>
            <a:ext cx="901975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Calculated </a:t>
            </a:r>
            <a:r>
              <a:rPr lang="en-US" altLang="en-US" sz="1600" dirty="0">
                <a:latin typeface="Arial" panose="020B0604020202020204" pitchFamily="34" charset="0"/>
              </a:rPr>
              <a:t>t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he measured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</a:t>
            </a:r>
            <a:r>
              <a:rPr kumimoji="0" lang="en-US" altLang="en-US" sz="1600" b="0" i="0" u="none" strike="noStrike" cap="none" normalizeH="0" baseline="-2500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loop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at the inboard mid-plane using the coil current time traces.</a:t>
            </a:r>
            <a:endParaRPr lang="en-US" altLang="en-US" sz="1600" dirty="0"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AF81CA-A58C-62F4-4C6B-88314A6D39DB}"/>
              </a:ext>
            </a:extLst>
          </p:cNvPr>
          <p:cNvSpPr txBox="1"/>
          <p:nvPr/>
        </p:nvSpPr>
        <p:spPr>
          <a:xfrm>
            <a:off x="1518893" y="711290"/>
            <a:ext cx="98777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dirty="0"/>
              <a:t>VEST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4AF45A-E752-4F49-4EE0-473C4084C6F9}"/>
              </a:ext>
            </a:extLst>
          </p:cNvPr>
          <p:cNvSpPr txBox="1"/>
          <p:nvPr/>
        </p:nvSpPr>
        <p:spPr>
          <a:xfrm>
            <a:off x="3369465" y="717434"/>
            <a:ext cx="134748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dirty="0"/>
              <a:t>MAST-U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2DF800-DC5B-1BAE-FE0B-724EB649F6EB}"/>
              </a:ext>
            </a:extLst>
          </p:cNvPr>
          <p:cNvSpPr txBox="1"/>
          <p:nvPr/>
        </p:nvSpPr>
        <p:spPr>
          <a:xfrm>
            <a:off x="5490623" y="711212"/>
            <a:ext cx="98777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dirty="0"/>
              <a:t>EAST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A536FA-18A0-F3B9-0A1F-E33303686EC2}"/>
              </a:ext>
            </a:extLst>
          </p:cNvPr>
          <p:cNvSpPr txBox="1"/>
          <p:nvPr/>
        </p:nvSpPr>
        <p:spPr>
          <a:xfrm>
            <a:off x="7341193" y="714320"/>
            <a:ext cx="98777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dirty="0"/>
              <a:t>DIII-D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F17373-7862-745D-FEF2-C90957E4B9C9}"/>
              </a:ext>
            </a:extLst>
          </p:cNvPr>
          <p:cNvSpPr txBox="1"/>
          <p:nvPr/>
        </p:nvSpPr>
        <p:spPr>
          <a:xfrm>
            <a:off x="9014656" y="717434"/>
            <a:ext cx="118776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dirty="0"/>
              <a:t>KSTAR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EEBC2E-C574-2D79-67A4-9100572B1C1A}"/>
              </a:ext>
            </a:extLst>
          </p:cNvPr>
          <p:cNvSpPr txBox="1"/>
          <p:nvPr/>
        </p:nvSpPr>
        <p:spPr>
          <a:xfrm rot="16200000">
            <a:off x="-359669" y="1827775"/>
            <a:ext cx="232627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dirty="0" err="1"/>
              <a:t>I</a:t>
            </a:r>
            <a:r>
              <a:rPr lang="en-GB" sz="2400" baseline="-25000" dirty="0" err="1"/>
              <a:t>circuit</a:t>
            </a:r>
            <a:r>
              <a:rPr lang="en-GB" sz="2400" dirty="0"/>
              <a:t> [MA*turns]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684965-6388-2A4F-64F7-201DAB8F5B9B}"/>
              </a:ext>
            </a:extLst>
          </p:cNvPr>
          <p:cNvSpPr txBox="1"/>
          <p:nvPr/>
        </p:nvSpPr>
        <p:spPr>
          <a:xfrm>
            <a:off x="10458488" y="3118052"/>
            <a:ext cx="159191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dirty="0"/>
              <a:t>Time [sec]</a:t>
            </a:r>
          </a:p>
        </p:txBody>
      </p:sp>
    </p:spTree>
    <p:extLst>
      <p:ext uri="{BB962C8B-B14F-4D97-AF65-F5344CB8AC3E}">
        <p14:creationId xmlns:p14="http://schemas.microsoft.com/office/powerpoint/2010/main" val="327406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540D1F-F974-3622-2EF9-0C44208304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BFFC7D9-CAE7-FCAC-B30C-FF829B9E7F7F}"/>
              </a:ext>
            </a:extLst>
          </p:cNvPr>
          <p:cNvGrpSpPr/>
          <p:nvPr/>
        </p:nvGrpSpPr>
        <p:grpSpPr>
          <a:xfrm>
            <a:off x="551871" y="797721"/>
            <a:ext cx="10030279" cy="4834525"/>
            <a:chOff x="551871" y="797721"/>
            <a:chExt cx="10030279" cy="4834525"/>
          </a:xfrm>
        </p:grpSpPr>
        <p:pic>
          <p:nvPicPr>
            <p:cNvPr id="13" name="Picture 12" descr="A diagram of a graph&#10;&#10;AI-generated content may be incorrect.">
              <a:extLst>
                <a:ext uri="{FF2B5EF4-FFF2-40B4-BE49-F238E27FC236}">
                  <a16:creationId xmlns:a16="http://schemas.microsoft.com/office/drawing/2014/main" id="{828C952B-B42D-D315-58CF-49ECED4A9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3148" r="5380"/>
            <a:stretch/>
          </p:blipFill>
          <p:spPr>
            <a:xfrm>
              <a:off x="854855" y="797721"/>
              <a:ext cx="9554606" cy="275333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AAF888C-1A1C-864E-C186-DD7A70B11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9386" r="6886"/>
            <a:stretch/>
          </p:blipFill>
          <p:spPr>
            <a:xfrm>
              <a:off x="551871" y="3477076"/>
              <a:ext cx="10030279" cy="2155170"/>
            </a:xfrm>
            <a:prstGeom prst="rect">
              <a:avLst/>
            </a:prstGeom>
          </p:spPr>
        </p:pic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9AAA33D9-6889-9794-DEBD-A2283595E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708277" cy="1325564"/>
          </a:xfrm>
        </p:spPr>
        <p:txBody>
          <a:bodyPr>
            <a:normAutofit/>
          </a:bodyPr>
          <a:lstStyle/>
          <a:p>
            <a:r>
              <a:rPr lang="en-GB" sz="3200" dirty="0"/>
              <a:t>Synthetic flux loop data calculation in DYON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BC01FE-9FE7-8CF2-A17F-D20913065C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3A25A88D-4325-A121-8AF1-C8EE227D3DC7}"/>
              </a:ext>
            </a:extLst>
          </p:cNvPr>
          <p:cNvSpPr txBox="1">
            <a:spLocks/>
          </p:cNvSpPr>
          <p:nvPr/>
        </p:nvSpPr>
        <p:spPr>
          <a:xfrm>
            <a:off x="873614" y="6437732"/>
            <a:ext cx="700882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+mj-lt"/>
              </a:rPr>
              <a:t>Hyun-Tae Kim | 30th IAEA Fusion Energy Conference | </a:t>
            </a:r>
            <a:r>
              <a:rPr lang="en-GB" sz="1100" b="1" dirty="0">
                <a:latin typeface="+mj-lt"/>
              </a:rPr>
              <a:t>13–18 October 2025, Chengdu, China</a:t>
            </a:r>
            <a:r>
              <a:rPr lang="en-US" sz="1100" b="1" dirty="0">
                <a:latin typeface="+mj-lt"/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E59C02F-572C-2E21-D939-CAFEB0A272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98" y="5571962"/>
            <a:ext cx="901975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Calculated </a:t>
            </a:r>
            <a:r>
              <a:rPr lang="en-US" altLang="en-US" sz="1600" dirty="0">
                <a:latin typeface="Arial" panose="020B0604020202020204" pitchFamily="34" charset="0"/>
              </a:rPr>
              <a:t>t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he measured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</a:t>
            </a:r>
            <a:r>
              <a:rPr kumimoji="0" lang="en-US" altLang="en-US" sz="1600" b="0" i="0" u="none" strike="noStrike" cap="none" normalizeH="0" baseline="-2500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loop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at the inboard mid-plane using the coil current time traces.</a:t>
            </a:r>
            <a:endParaRPr lang="en-US" altLang="en-US" sz="1600" dirty="0"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This good reproduction confirms the validity of the machine description data.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B81E81-F022-A0DF-F0C1-1611073F6307}"/>
              </a:ext>
            </a:extLst>
          </p:cNvPr>
          <p:cNvSpPr txBox="1"/>
          <p:nvPr/>
        </p:nvSpPr>
        <p:spPr>
          <a:xfrm rot="16200000">
            <a:off x="-359669" y="1827775"/>
            <a:ext cx="232627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dirty="0" err="1"/>
              <a:t>I</a:t>
            </a:r>
            <a:r>
              <a:rPr lang="en-GB" sz="2400" baseline="-25000" dirty="0" err="1"/>
              <a:t>circuit</a:t>
            </a:r>
            <a:r>
              <a:rPr lang="en-GB" sz="2400" dirty="0"/>
              <a:t> [MA*turns]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DA12E2-A17B-5504-06C1-CC6CD93EDC50}"/>
              </a:ext>
            </a:extLst>
          </p:cNvPr>
          <p:cNvSpPr txBox="1"/>
          <p:nvPr/>
        </p:nvSpPr>
        <p:spPr>
          <a:xfrm rot="16200000">
            <a:off x="48384" y="4360816"/>
            <a:ext cx="115127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dirty="0" err="1"/>
              <a:t>V</a:t>
            </a:r>
            <a:r>
              <a:rPr lang="en-GB" sz="2400" baseline="-25000" dirty="0" err="1"/>
              <a:t>loop</a:t>
            </a:r>
            <a:r>
              <a:rPr lang="en-GB" sz="2400" dirty="0"/>
              <a:t>[V]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DFF346-BB18-80DC-071C-60826AB1C377}"/>
              </a:ext>
            </a:extLst>
          </p:cNvPr>
          <p:cNvSpPr txBox="1"/>
          <p:nvPr/>
        </p:nvSpPr>
        <p:spPr>
          <a:xfrm>
            <a:off x="1518893" y="711290"/>
            <a:ext cx="98777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dirty="0"/>
              <a:t>VEST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49348B-BCE7-8A42-E35B-9ADE1A3EEE90}"/>
              </a:ext>
            </a:extLst>
          </p:cNvPr>
          <p:cNvSpPr txBox="1"/>
          <p:nvPr/>
        </p:nvSpPr>
        <p:spPr>
          <a:xfrm>
            <a:off x="3369465" y="717434"/>
            <a:ext cx="134748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dirty="0"/>
              <a:t>MAST-U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7B91EE-72CD-6F73-393E-ACCEFB3BE164}"/>
              </a:ext>
            </a:extLst>
          </p:cNvPr>
          <p:cNvSpPr txBox="1"/>
          <p:nvPr/>
        </p:nvSpPr>
        <p:spPr>
          <a:xfrm>
            <a:off x="5490623" y="711212"/>
            <a:ext cx="98777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dirty="0"/>
              <a:t>EAST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AC2B2F-F552-B905-1C62-4D8EAC421FA2}"/>
              </a:ext>
            </a:extLst>
          </p:cNvPr>
          <p:cNvSpPr txBox="1"/>
          <p:nvPr/>
        </p:nvSpPr>
        <p:spPr>
          <a:xfrm>
            <a:off x="7341193" y="714320"/>
            <a:ext cx="98777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dirty="0"/>
              <a:t>DIII-D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43AB63-8369-8953-DBB7-4D570312987B}"/>
              </a:ext>
            </a:extLst>
          </p:cNvPr>
          <p:cNvSpPr txBox="1"/>
          <p:nvPr/>
        </p:nvSpPr>
        <p:spPr>
          <a:xfrm>
            <a:off x="9014656" y="717434"/>
            <a:ext cx="118776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dirty="0"/>
              <a:t>KSTAR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46D78AA-E4FD-3D1D-8EC4-CDF618C14689}"/>
              </a:ext>
            </a:extLst>
          </p:cNvPr>
          <p:cNvSpPr txBox="1"/>
          <p:nvPr/>
        </p:nvSpPr>
        <p:spPr>
          <a:xfrm>
            <a:off x="10458488" y="3118052"/>
            <a:ext cx="159191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dirty="0"/>
              <a:t>Time [sec]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1F695E-0117-8B7E-C54E-B22A1B7C6666}"/>
              </a:ext>
            </a:extLst>
          </p:cNvPr>
          <p:cNvSpPr txBox="1"/>
          <p:nvPr/>
        </p:nvSpPr>
        <p:spPr>
          <a:xfrm>
            <a:off x="10573564" y="5239210"/>
            <a:ext cx="159191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dirty="0"/>
              <a:t>Time [sec]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7B4D8D-DA04-0E5F-F360-38215C5C3B5B}"/>
              </a:ext>
            </a:extLst>
          </p:cNvPr>
          <p:cNvSpPr txBox="1"/>
          <p:nvPr/>
        </p:nvSpPr>
        <p:spPr>
          <a:xfrm>
            <a:off x="1375424" y="3665217"/>
            <a:ext cx="135165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Calculated</a:t>
            </a:r>
          </a:p>
          <a:p>
            <a:r>
              <a:rPr lang="en-GB" b="1" dirty="0">
                <a:solidFill>
                  <a:schemeClr val="bg2">
                    <a:lumMod val="10000"/>
                  </a:schemeClr>
                </a:solidFill>
              </a:rPr>
              <a:t>Measured</a:t>
            </a:r>
          </a:p>
        </p:txBody>
      </p:sp>
    </p:spTree>
    <p:extLst>
      <p:ext uri="{BB962C8B-B14F-4D97-AF65-F5344CB8AC3E}">
        <p14:creationId xmlns:p14="http://schemas.microsoft.com/office/powerpoint/2010/main" val="400618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09A2C74-81B8-1665-3592-C810DB476216}"/>
              </a:ext>
            </a:extLst>
          </p:cNvPr>
          <p:cNvGrpSpPr/>
          <p:nvPr/>
        </p:nvGrpSpPr>
        <p:grpSpPr>
          <a:xfrm>
            <a:off x="551871" y="797721"/>
            <a:ext cx="10030279" cy="4834525"/>
            <a:chOff x="551871" y="797721"/>
            <a:chExt cx="10030279" cy="4834525"/>
          </a:xfrm>
        </p:grpSpPr>
        <p:pic>
          <p:nvPicPr>
            <p:cNvPr id="13" name="Picture 12" descr="A diagram of a graph&#10;&#10;AI-generated content may be incorrect.">
              <a:extLst>
                <a:ext uri="{FF2B5EF4-FFF2-40B4-BE49-F238E27FC236}">
                  <a16:creationId xmlns:a16="http://schemas.microsoft.com/office/drawing/2014/main" id="{C7AFB6B5-69C0-2E00-9EB3-694C9517F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3148" r="5380"/>
            <a:stretch/>
          </p:blipFill>
          <p:spPr>
            <a:xfrm>
              <a:off x="854855" y="797721"/>
              <a:ext cx="9554606" cy="275333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03888CC-F3D1-9B23-3C42-96BDFDE90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9386" r="6886"/>
            <a:stretch/>
          </p:blipFill>
          <p:spPr>
            <a:xfrm>
              <a:off x="551871" y="3477076"/>
              <a:ext cx="10030279" cy="2155170"/>
            </a:xfrm>
            <a:prstGeom prst="rect">
              <a:avLst/>
            </a:prstGeom>
          </p:spPr>
        </p:pic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69BC232C-B829-49FF-A886-E0C820481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708277" cy="1325564"/>
          </a:xfrm>
        </p:spPr>
        <p:txBody>
          <a:bodyPr>
            <a:normAutofit/>
          </a:bodyPr>
          <a:lstStyle/>
          <a:p>
            <a:r>
              <a:rPr lang="en-GB" sz="3200" dirty="0"/>
              <a:t>Synthetic flux loop data calculation in DYON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DE0036-911E-4E4E-9A01-C7B89A9820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E38781D0-DEBA-48C8-334F-31330C20E1DC}"/>
              </a:ext>
            </a:extLst>
          </p:cNvPr>
          <p:cNvSpPr txBox="1">
            <a:spLocks/>
          </p:cNvSpPr>
          <p:nvPr/>
        </p:nvSpPr>
        <p:spPr>
          <a:xfrm>
            <a:off x="873614" y="6437732"/>
            <a:ext cx="700882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+mj-lt"/>
              </a:rPr>
              <a:t>Hyun-Tae Kim | 30th IAEA Fusion Energy Conference | </a:t>
            </a:r>
            <a:r>
              <a:rPr lang="en-GB" sz="1100" b="1" dirty="0">
                <a:latin typeface="+mj-lt"/>
              </a:rPr>
              <a:t>13–18 October 2025, Chengdu, China</a:t>
            </a:r>
            <a:r>
              <a:rPr lang="en-US" sz="1100" b="1" dirty="0">
                <a:latin typeface="+mj-lt"/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606AEF-5AD8-6077-F7D4-DC09468344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98" y="5571962"/>
            <a:ext cx="901975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Calculated </a:t>
            </a:r>
            <a:r>
              <a:rPr lang="en-US" altLang="en-US" sz="1600" dirty="0">
                <a:latin typeface="Arial" panose="020B0604020202020204" pitchFamily="34" charset="0"/>
              </a:rPr>
              <a:t>t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he measured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</a:t>
            </a:r>
            <a:r>
              <a:rPr kumimoji="0" lang="en-US" altLang="en-US" sz="1600" b="0" i="0" u="none" strike="noStrike" cap="none" normalizeH="0" baseline="-2500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loop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at the inboard mid-plane using the coil current time traces.</a:t>
            </a:r>
            <a:endParaRPr lang="en-US" altLang="en-US" sz="1600" dirty="0"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This good reproduction confirms the validity of the machine description data.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Ready for full electromagnetic plasma initiation modelling </a:t>
            </a:r>
            <a:r>
              <a:rPr lang="en-GB" sz="1600" dirty="0">
                <a:sym typeface="Wingdings" panose="05000000000000000000" pitchFamily="2" charset="2"/>
              </a:rPr>
              <a:t> DYON </a:t>
            </a:r>
            <a:r>
              <a:rPr lang="en-GB" sz="1600" dirty="0"/>
              <a:t> 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F66213-BB0D-1CA8-1098-F537851CF392}"/>
              </a:ext>
            </a:extLst>
          </p:cNvPr>
          <p:cNvSpPr txBox="1"/>
          <p:nvPr/>
        </p:nvSpPr>
        <p:spPr>
          <a:xfrm rot="16200000">
            <a:off x="-359669" y="1827775"/>
            <a:ext cx="232627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dirty="0" err="1"/>
              <a:t>I</a:t>
            </a:r>
            <a:r>
              <a:rPr lang="en-GB" sz="2400" baseline="-25000" dirty="0" err="1"/>
              <a:t>circuit</a:t>
            </a:r>
            <a:r>
              <a:rPr lang="en-GB" sz="2400" dirty="0"/>
              <a:t> [MA*turns]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445E6C-557D-9773-8AED-F9065BD8CCF3}"/>
              </a:ext>
            </a:extLst>
          </p:cNvPr>
          <p:cNvSpPr txBox="1"/>
          <p:nvPr/>
        </p:nvSpPr>
        <p:spPr>
          <a:xfrm rot="16200000">
            <a:off x="48384" y="4360816"/>
            <a:ext cx="115127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dirty="0" err="1"/>
              <a:t>V</a:t>
            </a:r>
            <a:r>
              <a:rPr lang="en-GB" sz="2400" baseline="-25000" dirty="0" err="1"/>
              <a:t>loop</a:t>
            </a:r>
            <a:r>
              <a:rPr lang="en-GB" sz="2400" dirty="0"/>
              <a:t>[V]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95758C-B023-079E-B077-D66CC2508780}"/>
              </a:ext>
            </a:extLst>
          </p:cNvPr>
          <p:cNvSpPr txBox="1"/>
          <p:nvPr/>
        </p:nvSpPr>
        <p:spPr>
          <a:xfrm>
            <a:off x="1518893" y="711290"/>
            <a:ext cx="98777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dirty="0"/>
              <a:t>VEST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6EC09B-ED88-DFE0-C93B-E80245C35956}"/>
              </a:ext>
            </a:extLst>
          </p:cNvPr>
          <p:cNvSpPr txBox="1"/>
          <p:nvPr/>
        </p:nvSpPr>
        <p:spPr>
          <a:xfrm>
            <a:off x="3369465" y="717434"/>
            <a:ext cx="134748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dirty="0"/>
              <a:t>MAST-U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E32CAB-D98F-185C-AFFC-0BBD8AF60501}"/>
              </a:ext>
            </a:extLst>
          </p:cNvPr>
          <p:cNvSpPr txBox="1"/>
          <p:nvPr/>
        </p:nvSpPr>
        <p:spPr>
          <a:xfrm>
            <a:off x="5490623" y="711212"/>
            <a:ext cx="98777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dirty="0"/>
              <a:t>EAST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D08DB3-DED1-71F8-EC39-15F75CC30E02}"/>
              </a:ext>
            </a:extLst>
          </p:cNvPr>
          <p:cNvSpPr txBox="1"/>
          <p:nvPr/>
        </p:nvSpPr>
        <p:spPr>
          <a:xfrm>
            <a:off x="7341193" y="714320"/>
            <a:ext cx="98777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dirty="0"/>
              <a:t>DIII-D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497E34-3186-9CCD-875B-926CFC72E171}"/>
              </a:ext>
            </a:extLst>
          </p:cNvPr>
          <p:cNvSpPr txBox="1"/>
          <p:nvPr/>
        </p:nvSpPr>
        <p:spPr>
          <a:xfrm>
            <a:off x="9014656" y="717434"/>
            <a:ext cx="118776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dirty="0"/>
              <a:t>KSTAR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5BA0A8-12CC-DD25-CD40-834FE9A4494F}"/>
              </a:ext>
            </a:extLst>
          </p:cNvPr>
          <p:cNvSpPr txBox="1"/>
          <p:nvPr/>
        </p:nvSpPr>
        <p:spPr>
          <a:xfrm>
            <a:off x="10458488" y="3118052"/>
            <a:ext cx="159191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dirty="0"/>
              <a:t>Time [sec]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3CC550-3F0A-4AAC-053A-05A9843B10CF}"/>
              </a:ext>
            </a:extLst>
          </p:cNvPr>
          <p:cNvSpPr txBox="1"/>
          <p:nvPr/>
        </p:nvSpPr>
        <p:spPr>
          <a:xfrm>
            <a:off x="10573564" y="5239210"/>
            <a:ext cx="159191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dirty="0"/>
              <a:t>Time [sec]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B2F0DC-7402-F8BA-F2BE-252B620AB0E6}"/>
              </a:ext>
            </a:extLst>
          </p:cNvPr>
          <p:cNvSpPr txBox="1"/>
          <p:nvPr/>
        </p:nvSpPr>
        <p:spPr>
          <a:xfrm>
            <a:off x="1375424" y="3665217"/>
            <a:ext cx="135165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Calculated</a:t>
            </a:r>
          </a:p>
          <a:p>
            <a:r>
              <a:rPr lang="en-GB" b="1" dirty="0">
                <a:solidFill>
                  <a:schemeClr val="bg2">
                    <a:lumMod val="10000"/>
                  </a:schemeClr>
                </a:solidFill>
              </a:rPr>
              <a:t>Measured</a:t>
            </a:r>
          </a:p>
        </p:txBody>
      </p:sp>
    </p:spTree>
    <p:extLst>
      <p:ext uri="{BB962C8B-B14F-4D97-AF65-F5344CB8AC3E}">
        <p14:creationId xmlns:p14="http://schemas.microsoft.com/office/powerpoint/2010/main" val="352069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2DC71-41B0-E844-29F5-AB217D3D9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79AFB3-F337-1CF4-ACAD-6CF5F3C04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501132" cy="1325564"/>
          </a:xfrm>
        </p:spPr>
        <p:txBody>
          <a:bodyPr>
            <a:noAutofit/>
          </a:bodyPr>
          <a:lstStyle/>
          <a:p>
            <a:r>
              <a:rPr lang="en-GB" sz="2400" dirty="0">
                <a:latin typeface="Arial Black" panose="020B0A04020102020204" pitchFamily="34" charset="0"/>
              </a:rPr>
              <a:t>DYON: full electromagnetic</a:t>
            </a:r>
            <a:r>
              <a:rPr lang="en-GB" sz="2400" i="0" dirty="0">
                <a:effectLst/>
                <a:latin typeface="Arial Black" panose="020B0A04020102020204" pitchFamily="34" charset="0"/>
              </a:rPr>
              <a:t> plasma initiation simulator</a:t>
            </a:r>
            <a:br>
              <a:rPr lang="en-GB" sz="2400" i="0" dirty="0">
                <a:effectLst/>
                <a:latin typeface="Arial Black" panose="020B0A04020102020204" pitchFamily="34" charset="0"/>
              </a:rPr>
            </a:br>
            <a:endParaRPr lang="en-GB" sz="2400" dirty="0">
              <a:latin typeface="Arial Black" panose="020B0A040201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EC64D8-6D18-E60B-12F8-B55D57D544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4FDBB1-F369-4323-C460-EDFD964297F7}"/>
              </a:ext>
            </a:extLst>
          </p:cNvPr>
          <p:cNvSpPr txBox="1"/>
          <p:nvPr/>
        </p:nvSpPr>
        <p:spPr>
          <a:xfrm>
            <a:off x="101599" y="982670"/>
            <a:ext cx="421730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en-GB" sz="1600" dirty="0">
                <a:latin typeface="+mj-lt"/>
              </a:rPr>
              <a:t>Townsend breakdown assessment of individual open field lines, and calculates </a:t>
            </a:r>
            <a:r>
              <a:rPr lang="en-GB" sz="1600" dirty="0" err="1">
                <a:latin typeface="+mj-lt"/>
              </a:rPr>
              <a:t>V</a:t>
            </a:r>
            <a:r>
              <a:rPr lang="en-GB" sz="1600" baseline="-25000" dirty="0" err="1">
                <a:latin typeface="+mj-lt"/>
              </a:rPr>
              <a:t>p</a:t>
            </a:r>
            <a:r>
              <a:rPr lang="en-GB" sz="1600" dirty="0">
                <a:latin typeface="+mj-lt"/>
              </a:rPr>
              <a:t>: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Open field lines with E</a:t>
            </a:r>
            <a:r>
              <a:rPr lang="en-GB" sz="1600" baseline="-25000" dirty="0">
                <a:latin typeface="+mj-lt"/>
              </a:rPr>
              <a:t>║</a:t>
            </a:r>
            <a:r>
              <a:rPr lang="en-GB" sz="1600" dirty="0">
                <a:latin typeface="+mj-lt"/>
              </a:rPr>
              <a:t> &gt; </a:t>
            </a:r>
            <a:r>
              <a:rPr lang="en-GB" sz="1600" dirty="0" err="1">
                <a:latin typeface="+mj-lt"/>
              </a:rPr>
              <a:t>E</a:t>
            </a:r>
            <a:r>
              <a:rPr lang="en-GB" sz="1600" baseline="-25000" dirty="0" err="1">
                <a:latin typeface="+mj-lt"/>
              </a:rPr>
              <a:t>Townsend</a:t>
            </a:r>
            <a:r>
              <a:rPr lang="en-GB" sz="1600" dirty="0">
                <a:latin typeface="+mj-lt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Volume enclosed with closed field lines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endParaRPr lang="en-GB" sz="1600" dirty="0">
              <a:latin typeface="+mj-lt"/>
            </a:endParaRP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endParaRPr lang="en-GB" sz="1600" dirty="0">
              <a:latin typeface="+mj-lt"/>
            </a:endParaRPr>
          </a:p>
          <a:p>
            <a:endParaRPr lang="en-GB" sz="1600" dirty="0">
              <a:latin typeface="+mj-lt"/>
            </a:endParaRPr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BF75364B-4F5F-A306-8E26-50F6B85BB318}"/>
              </a:ext>
            </a:extLst>
          </p:cNvPr>
          <p:cNvSpPr txBox="1">
            <a:spLocks/>
          </p:cNvSpPr>
          <p:nvPr/>
        </p:nvSpPr>
        <p:spPr>
          <a:xfrm>
            <a:off x="873614" y="6437732"/>
            <a:ext cx="700882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+mj-lt"/>
              </a:rPr>
              <a:t>Hyun-Tae Kim | 30th IAEA Fusion Energy Conference | </a:t>
            </a:r>
            <a:r>
              <a:rPr lang="en-GB" sz="1100" b="1" dirty="0">
                <a:latin typeface="+mj-lt"/>
              </a:rPr>
              <a:t>13–18 October 2025, Chengdu, China</a:t>
            </a:r>
            <a:r>
              <a:rPr lang="en-US" sz="1100" b="1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7451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D5883C-33A3-083A-E574-7573AAAE7A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85AE094-63F0-28F6-2AA9-506CA5628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501132" cy="1325564"/>
          </a:xfrm>
        </p:spPr>
        <p:txBody>
          <a:bodyPr>
            <a:noAutofit/>
          </a:bodyPr>
          <a:lstStyle/>
          <a:p>
            <a:r>
              <a:rPr lang="en-GB" sz="2400" dirty="0">
                <a:latin typeface="Arial Black" panose="020B0A04020102020204" pitchFamily="34" charset="0"/>
              </a:rPr>
              <a:t>DYON: full electromagnetic</a:t>
            </a:r>
            <a:r>
              <a:rPr lang="en-GB" sz="2400" i="0" dirty="0">
                <a:effectLst/>
                <a:latin typeface="Arial Black" panose="020B0A04020102020204" pitchFamily="34" charset="0"/>
              </a:rPr>
              <a:t> plasma initiation simulator</a:t>
            </a:r>
            <a:br>
              <a:rPr lang="en-GB" sz="2400" i="0" dirty="0">
                <a:effectLst/>
                <a:latin typeface="Arial Black" panose="020B0A04020102020204" pitchFamily="34" charset="0"/>
              </a:rPr>
            </a:br>
            <a:endParaRPr lang="en-GB" sz="2400" dirty="0">
              <a:latin typeface="Arial Black" panose="020B0A040201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F2C776-DDBD-BDBF-EA83-B651D76BF2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F1A9DD-41C2-CE6E-6876-6E6BBEF84132}"/>
              </a:ext>
            </a:extLst>
          </p:cNvPr>
          <p:cNvSpPr txBox="1"/>
          <p:nvPr/>
        </p:nvSpPr>
        <p:spPr>
          <a:xfrm>
            <a:off x="101600" y="982670"/>
            <a:ext cx="424996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en-GB" sz="1600" dirty="0">
                <a:latin typeface="+mj-lt"/>
              </a:rPr>
              <a:t>Townsend breakdown assessment of individual open field lines, and calculates </a:t>
            </a:r>
            <a:r>
              <a:rPr lang="en-GB" sz="1600" dirty="0" err="1">
                <a:latin typeface="+mj-lt"/>
              </a:rPr>
              <a:t>V</a:t>
            </a:r>
            <a:r>
              <a:rPr lang="en-GB" sz="1600" baseline="-25000" dirty="0" err="1">
                <a:latin typeface="+mj-lt"/>
              </a:rPr>
              <a:t>p</a:t>
            </a:r>
            <a:r>
              <a:rPr lang="en-GB" sz="1600" dirty="0">
                <a:latin typeface="+mj-lt"/>
              </a:rPr>
              <a:t>: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Open field lines with E</a:t>
            </a:r>
            <a:r>
              <a:rPr lang="en-GB" sz="1600" baseline="-25000" dirty="0">
                <a:latin typeface="+mj-lt"/>
              </a:rPr>
              <a:t>║</a:t>
            </a:r>
            <a:r>
              <a:rPr lang="en-GB" sz="1600" dirty="0">
                <a:latin typeface="+mj-lt"/>
              </a:rPr>
              <a:t> &gt; </a:t>
            </a:r>
            <a:r>
              <a:rPr lang="en-GB" sz="1600" dirty="0" err="1">
                <a:latin typeface="+mj-lt"/>
              </a:rPr>
              <a:t>E</a:t>
            </a:r>
            <a:r>
              <a:rPr lang="en-GB" sz="1600" baseline="-25000" dirty="0" err="1">
                <a:latin typeface="+mj-lt"/>
              </a:rPr>
              <a:t>Townsend</a:t>
            </a:r>
            <a:r>
              <a:rPr lang="en-GB" sz="1600" dirty="0">
                <a:latin typeface="+mj-lt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Volume enclosed with closed field lines</a:t>
            </a:r>
          </a:p>
          <a:p>
            <a:pPr algn="l" fontAlgn="base"/>
            <a:r>
              <a:rPr lang="en-GB" sz="1600" dirty="0">
                <a:latin typeface="+mj-lt"/>
              </a:rPr>
              <a:t>Plasma burn-through and early Ip ramp-up simulated by solving the ODE system of 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full circuit equations of plasma, coils, and eddy currents + 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global energy and particle balances of main fuel gas, ions, and impurities. 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endParaRPr lang="en-GB" sz="1600" dirty="0">
              <a:latin typeface="+mj-lt"/>
            </a:endParaRP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endParaRPr lang="en-GB" sz="1600" dirty="0">
              <a:latin typeface="+mj-lt"/>
            </a:endParaRPr>
          </a:p>
          <a:p>
            <a:endParaRPr lang="en-GB" sz="1600" dirty="0">
              <a:latin typeface="+mj-lt"/>
            </a:endParaRPr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DB8F06BC-7188-6382-3434-E37D1B4573D0}"/>
              </a:ext>
            </a:extLst>
          </p:cNvPr>
          <p:cNvSpPr txBox="1">
            <a:spLocks/>
          </p:cNvSpPr>
          <p:nvPr/>
        </p:nvSpPr>
        <p:spPr>
          <a:xfrm>
            <a:off x="873614" y="6437732"/>
            <a:ext cx="700882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+mj-lt"/>
              </a:rPr>
              <a:t>Hyun-Tae Kim | 30th IAEA Fusion Energy Conference | </a:t>
            </a:r>
            <a:r>
              <a:rPr lang="en-GB" sz="1100" b="1" dirty="0">
                <a:latin typeface="+mj-lt"/>
              </a:rPr>
              <a:t>13–18 October 2025, Chengdu, China</a:t>
            </a:r>
            <a:r>
              <a:rPr lang="en-US" sz="1100" b="1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3648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DA2C3C-201F-6FFE-7074-30092292F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A645FC4-2C4F-076F-16C3-823F59BA0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501132" cy="1325564"/>
          </a:xfrm>
        </p:spPr>
        <p:txBody>
          <a:bodyPr>
            <a:noAutofit/>
          </a:bodyPr>
          <a:lstStyle/>
          <a:p>
            <a:r>
              <a:rPr lang="en-GB" sz="2400" dirty="0">
                <a:latin typeface="Arial Black" panose="020B0A04020102020204" pitchFamily="34" charset="0"/>
              </a:rPr>
              <a:t>DYON: full electromagnetic</a:t>
            </a:r>
            <a:r>
              <a:rPr lang="en-GB" sz="2400" i="0" dirty="0">
                <a:effectLst/>
                <a:latin typeface="Arial Black" panose="020B0A04020102020204" pitchFamily="34" charset="0"/>
              </a:rPr>
              <a:t> plasma initiation simulator</a:t>
            </a:r>
            <a:br>
              <a:rPr lang="en-GB" sz="2400" i="0" dirty="0">
                <a:effectLst/>
                <a:latin typeface="Arial Black" panose="020B0A04020102020204" pitchFamily="34" charset="0"/>
              </a:rPr>
            </a:br>
            <a:endParaRPr lang="en-GB" sz="2400" dirty="0">
              <a:latin typeface="Arial Black" panose="020B0A040201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111115-ECF1-348B-C809-88E827A74F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1EF5F2-28CE-AD60-93F1-E4B8AADBA481}"/>
              </a:ext>
            </a:extLst>
          </p:cNvPr>
          <p:cNvSpPr txBox="1"/>
          <p:nvPr/>
        </p:nvSpPr>
        <p:spPr>
          <a:xfrm>
            <a:off x="101600" y="982670"/>
            <a:ext cx="424996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en-GB" sz="1600" dirty="0">
                <a:latin typeface="+mj-lt"/>
              </a:rPr>
              <a:t>Townsend breakdown assessment of individual open field lines, and calculates </a:t>
            </a:r>
            <a:r>
              <a:rPr lang="en-GB" sz="1600" dirty="0" err="1">
                <a:latin typeface="+mj-lt"/>
              </a:rPr>
              <a:t>V</a:t>
            </a:r>
            <a:r>
              <a:rPr lang="en-GB" sz="1600" baseline="-25000" dirty="0" err="1">
                <a:latin typeface="+mj-lt"/>
              </a:rPr>
              <a:t>p</a:t>
            </a:r>
            <a:r>
              <a:rPr lang="en-GB" sz="1600" dirty="0">
                <a:latin typeface="+mj-lt"/>
              </a:rPr>
              <a:t>: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Open field lines with E</a:t>
            </a:r>
            <a:r>
              <a:rPr lang="en-GB" sz="1600" baseline="-25000" dirty="0">
                <a:latin typeface="+mj-lt"/>
              </a:rPr>
              <a:t>║</a:t>
            </a:r>
            <a:r>
              <a:rPr lang="en-GB" sz="1600" dirty="0">
                <a:latin typeface="+mj-lt"/>
              </a:rPr>
              <a:t> &gt; </a:t>
            </a:r>
            <a:r>
              <a:rPr lang="en-GB" sz="1600" dirty="0" err="1">
                <a:latin typeface="+mj-lt"/>
              </a:rPr>
              <a:t>E</a:t>
            </a:r>
            <a:r>
              <a:rPr lang="en-GB" sz="1600" baseline="-25000" dirty="0" err="1">
                <a:latin typeface="+mj-lt"/>
              </a:rPr>
              <a:t>Townsend</a:t>
            </a:r>
            <a:r>
              <a:rPr lang="en-GB" sz="1600" dirty="0">
                <a:latin typeface="+mj-lt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Volume enclosed with closed field lines</a:t>
            </a:r>
          </a:p>
          <a:p>
            <a:pPr algn="l" fontAlgn="base"/>
            <a:r>
              <a:rPr lang="en-GB" sz="1600" dirty="0">
                <a:latin typeface="+mj-lt"/>
              </a:rPr>
              <a:t>Plasma burn-through and early Ip ramp-up simulated by solving the ODE system of 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full circuit equations of plasma, coils, and eddy currents + 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global energy and particle balances of main fuel gas, ions, and impurities. 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endParaRPr lang="en-GB" sz="1600" dirty="0">
              <a:latin typeface="+mj-lt"/>
            </a:endParaRPr>
          </a:p>
          <a:p>
            <a:pPr algn="l" fontAlgn="base"/>
            <a:r>
              <a:rPr lang="en-GB" sz="1600" dirty="0">
                <a:latin typeface="+mj-lt"/>
              </a:rPr>
              <a:t>DYON requires only :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Machine description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control room input data i.e. </a:t>
            </a:r>
            <a:r>
              <a:rPr lang="en-GB" sz="1600" dirty="0" err="1">
                <a:latin typeface="+mj-lt"/>
              </a:rPr>
              <a:t>I</a:t>
            </a:r>
            <a:r>
              <a:rPr lang="en-GB" sz="1600" baseline="-25000" dirty="0" err="1">
                <a:latin typeface="+mj-lt"/>
              </a:rPr>
              <a:t>coil</a:t>
            </a:r>
            <a:r>
              <a:rPr lang="en-GB" sz="1600" dirty="0">
                <a:latin typeface="+mj-lt"/>
              </a:rPr>
              <a:t> and p</a:t>
            </a:r>
            <a:r>
              <a:rPr lang="en-GB" sz="1600" baseline="-25000" dirty="0">
                <a:latin typeface="+mj-lt"/>
              </a:rPr>
              <a:t>0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endParaRPr lang="en-GB" sz="1600" dirty="0">
              <a:latin typeface="+mj-lt"/>
            </a:endParaRPr>
          </a:p>
          <a:p>
            <a:endParaRPr lang="en-GB" sz="1600" dirty="0">
              <a:latin typeface="+mj-lt"/>
            </a:endParaRPr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5E4FB80A-2932-C2E6-DD38-AC9B81CE968E}"/>
              </a:ext>
            </a:extLst>
          </p:cNvPr>
          <p:cNvSpPr txBox="1">
            <a:spLocks/>
          </p:cNvSpPr>
          <p:nvPr/>
        </p:nvSpPr>
        <p:spPr>
          <a:xfrm>
            <a:off x="873614" y="6437732"/>
            <a:ext cx="700882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+mj-lt"/>
              </a:rPr>
              <a:t>Hyun-Tae Kim | 30th IAEA Fusion Energy Conference | </a:t>
            </a:r>
            <a:r>
              <a:rPr lang="en-GB" sz="1100" b="1" dirty="0">
                <a:latin typeface="+mj-lt"/>
              </a:rPr>
              <a:t>13–18 October 2025, Chengdu, China</a:t>
            </a:r>
            <a:r>
              <a:rPr lang="en-US" sz="1100" b="1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0678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llage of images of a satellite&#10;&#10;AI-generated content may be incorrect.">
            <a:extLst>
              <a:ext uri="{FF2B5EF4-FFF2-40B4-BE49-F238E27FC236}">
                <a16:creationId xmlns:a16="http://schemas.microsoft.com/office/drawing/2014/main" id="{F0F697A6-BFEE-47F5-6723-893B802F3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3622" y="607874"/>
            <a:ext cx="6777691" cy="5940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00BF6BA-5F33-4B05-AC72-3921F970E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501132" cy="1325564"/>
          </a:xfrm>
        </p:spPr>
        <p:txBody>
          <a:bodyPr>
            <a:noAutofit/>
          </a:bodyPr>
          <a:lstStyle/>
          <a:p>
            <a:r>
              <a:rPr lang="en-GB" sz="2400" dirty="0">
                <a:latin typeface="Arial Black" panose="020B0A04020102020204" pitchFamily="34" charset="0"/>
              </a:rPr>
              <a:t>DYON: full electromagnetic</a:t>
            </a:r>
            <a:r>
              <a:rPr lang="en-GB" sz="2400" i="0" dirty="0">
                <a:effectLst/>
                <a:latin typeface="Arial Black" panose="020B0A04020102020204" pitchFamily="34" charset="0"/>
              </a:rPr>
              <a:t> plasma initiation simulator</a:t>
            </a:r>
            <a:br>
              <a:rPr lang="en-GB" sz="2400" i="0" dirty="0">
                <a:effectLst/>
                <a:latin typeface="Arial Black" panose="020B0A04020102020204" pitchFamily="34" charset="0"/>
              </a:rPr>
            </a:br>
            <a:endParaRPr lang="en-GB" sz="2400" dirty="0">
              <a:latin typeface="Arial Black" panose="020B0A040201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FCB5A5-6B5C-4A04-A795-24E17266ED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BB69A9-0471-4D7B-A716-03023E208582}"/>
              </a:ext>
            </a:extLst>
          </p:cNvPr>
          <p:cNvSpPr txBox="1"/>
          <p:nvPr/>
        </p:nvSpPr>
        <p:spPr>
          <a:xfrm>
            <a:off x="101599" y="982670"/>
            <a:ext cx="425812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en-GB" sz="1600" dirty="0">
                <a:latin typeface="+mj-lt"/>
              </a:rPr>
              <a:t>Townsend breakdown assessment of individual open field lines, and calculates </a:t>
            </a:r>
            <a:r>
              <a:rPr lang="en-GB" sz="1600" dirty="0" err="1">
                <a:latin typeface="+mj-lt"/>
              </a:rPr>
              <a:t>V</a:t>
            </a:r>
            <a:r>
              <a:rPr lang="en-GB" sz="1600" baseline="-25000" dirty="0" err="1">
                <a:latin typeface="+mj-lt"/>
              </a:rPr>
              <a:t>p</a:t>
            </a:r>
            <a:r>
              <a:rPr lang="en-GB" sz="1600" dirty="0">
                <a:latin typeface="+mj-lt"/>
              </a:rPr>
              <a:t>: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Open field lines with E</a:t>
            </a:r>
            <a:r>
              <a:rPr lang="en-GB" sz="1600" baseline="-25000" dirty="0">
                <a:latin typeface="+mj-lt"/>
              </a:rPr>
              <a:t>║</a:t>
            </a:r>
            <a:r>
              <a:rPr lang="en-GB" sz="1600" dirty="0">
                <a:latin typeface="+mj-lt"/>
              </a:rPr>
              <a:t> &gt; </a:t>
            </a:r>
            <a:r>
              <a:rPr lang="en-GB" sz="1600" dirty="0" err="1">
                <a:latin typeface="+mj-lt"/>
              </a:rPr>
              <a:t>E</a:t>
            </a:r>
            <a:r>
              <a:rPr lang="en-GB" sz="1600" baseline="-25000" dirty="0" err="1">
                <a:latin typeface="+mj-lt"/>
              </a:rPr>
              <a:t>Townsend</a:t>
            </a:r>
            <a:r>
              <a:rPr lang="en-GB" sz="1600" dirty="0">
                <a:latin typeface="+mj-lt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Volume enclosed with closed field lines</a:t>
            </a:r>
          </a:p>
          <a:p>
            <a:pPr algn="l" fontAlgn="base"/>
            <a:r>
              <a:rPr lang="en-GB" sz="1600" dirty="0">
                <a:latin typeface="+mj-lt"/>
              </a:rPr>
              <a:t>Plasma burn-through and early Ip ramp-up simulated by solving the ODE system of 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full circuit equations of plasma, coils, and eddy currents + 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global energy and particle balances of main fuel gas, ions, and impurities. 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endParaRPr lang="en-GB" sz="1600" dirty="0">
              <a:latin typeface="+mj-lt"/>
            </a:endParaRPr>
          </a:p>
          <a:p>
            <a:pPr algn="l" fontAlgn="base"/>
            <a:r>
              <a:rPr lang="en-GB" sz="1600" dirty="0">
                <a:latin typeface="+mj-lt"/>
              </a:rPr>
              <a:t>DYON requires only :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Machine description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control room input data i.e. </a:t>
            </a:r>
            <a:r>
              <a:rPr lang="en-GB" sz="1600" dirty="0" err="1">
                <a:latin typeface="+mj-lt"/>
              </a:rPr>
              <a:t>I</a:t>
            </a:r>
            <a:r>
              <a:rPr lang="en-GB" sz="1600" baseline="-25000" dirty="0" err="1">
                <a:latin typeface="+mj-lt"/>
              </a:rPr>
              <a:t>coil</a:t>
            </a:r>
            <a:r>
              <a:rPr lang="en-GB" sz="1600" dirty="0">
                <a:latin typeface="+mj-lt"/>
              </a:rPr>
              <a:t> and p</a:t>
            </a:r>
            <a:r>
              <a:rPr lang="en-GB" sz="1600" baseline="-25000" dirty="0">
                <a:latin typeface="+mj-lt"/>
              </a:rPr>
              <a:t>0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endParaRPr lang="en-GB" sz="1600" dirty="0">
              <a:latin typeface="+mj-lt"/>
            </a:endParaRPr>
          </a:p>
          <a:p>
            <a:pPr algn="l" fontAlgn="base"/>
            <a:r>
              <a:rPr lang="en-GB" sz="1600" dirty="0">
                <a:latin typeface="+mj-lt"/>
              </a:rPr>
              <a:t>DYON predicts: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Successful plasma initiation</a:t>
            </a:r>
          </a:p>
          <a:p>
            <a:endParaRPr lang="en-GB" sz="1600" dirty="0">
              <a:latin typeface="+mj-lt"/>
            </a:endParaRPr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D5BF6712-986D-15DE-4BCD-F883DA47EB0C}"/>
              </a:ext>
            </a:extLst>
          </p:cNvPr>
          <p:cNvSpPr txBox="1">
            <a:spLocks/>
          </p:cNvSpPr>
          <p:nvPr/>
        </p:nvSpPr>
        <p:spPr>
          <a:xfrm>
            <a:off x="873614" y="6437732"/>
            <a:ext cx="700882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+mj-lt"/>
              </a:rPr>
              <a:t>Hyun-Tae Kim | 30th IAEA Fusion Energy Conference | </a:t>
            </a:r>
            <a:r>
              <a:rPr lang="en-GB" sz="1100" b="1" dirty="0">
                <a:latin typeface="+mj-lt"/>
              </a:rPr>
              <a:t>13–18 October 2025, Chengdu, China</a:t>
            </a:r>
            <a:r>
              <a:rPr lang="en-US" sz="1100" b="1" dirty="0">
                <a:latin typeface="+mj-lt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6882BE-20C0-851A-AEC5-7624E3C73F67}"/>
              </a:ext>
            </a:extLst>
          </p:cNvPr>
          <p:cNvSpPr txBox="1"/>
          <p:nvPr/>
        </p:nvSpPr>
        <p:spPr>
          <a:xfrm>
            <a:off x="8021866" y="6341192"/>
            <a:ext cx="41701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latin typeface="+mn-lt"/>
              </a:rPr>
              <a:t>Hyun-Tae Kim et al 2022 Nucl. Fusion </a:t>
            </a:r>
            <a:r>
              <a:rPr lang="it-IT" sz="1200" b="1" dirty="0">
                <a:latin typeface="+mn-lt"/>
              </a:rPr>
              <a:t>62</a:t>
            </a:r>
            <a:r>
              <a:rPr lang="it-IT" sz="1200" dirty="0">
                <a:latin typeface="+mn-lt"/>
              </a:rPr>
              <a:t> (2022) 126012</a:t>
            </a:r>
          </a:p>
          <a:p>
            <a:r>
              <a:rPr lang="it-IT" sz="1200" b="0" i="0" u="none" strike="noStrike" baseline="0" dirty="0">
                <a:latin typeface="HelveticaLTStd-Roman-Identity-H"/>
              </a:rPr>
              <a:t>Hyun-Taen Kim et al 2024 Nucl. Fusion </a:t>
            </a:r>
            <a:r>
              <a:rPr lang="it-IT" sz="1200" b="1" i="0" u="none" strike="noStrike" baseline="0" dirty="0">
                <a:latin typeface="HelveticaLTStd-Bold-Identity-H"/>
              </a:rPr>
              <a:t>64 </a:t>
            </a:r>
            <a:r>
              <a:rPr lang="it-IT" sz="1200" b="0" i="0" u="none" strike="noStrike" baseline="0" dirty="0">
                <a:latin typeface="HelveticaLTStd-Roman-Identity-H"/>
              </a:rPr>
              <a:t>(2024) 126010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61254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31A07D-9B42-BF5E-59B7-5285DB2197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89E48-11C8-6D7E-9D03-06BC741C5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190097"/>
            <a:ext cx="7972156" cy="1094544"/>
          </a:xfrm>
        </p:spPr>
        <p:txBody>
          <a:bodyPr>
            <a:normAutofit fontScale="90000"/>
          </a:bodyPr>
          <a:lstStyle/>
          <a:p>
            <a:r>
              <a:rPr lang="en-GB" sz="2400" dirty="0"/>
              <a:t>Inductive plasma initiation in tokamaks:  Townsend breakdown and plasma burn-through</a:t>
            </a:r>
          </a:p>
        </p:txBody>
      </p:sp>
      <p:sp>
        <p:nvSpPr>
          <p:cNvPr id="61" name="Slide Number Placeholder 5">
            <a:extLst>
              <a:ext uri="{FF2B5EF4-FFF2-40B4-BE49-F238E27FC236}">
                <a16:creationId xmlns:a16="http://schemas.microsoft.com/office/drawing/2014/main" id="{C1EAFEF3-BB99-361F-BEBF-7AB4ECAC1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600" y="6387702"/>
            <a:ext cx="663451" cy="365125"/>
          </a:xfrm>
        </p:spPr>
        <p:txBody>
          <a:bodyPr/>
          <a:lstStyle/>
          <a:p>
            <a:fld id="{356E1D38-1CE4-4D68-A4B0-A1384819D3BC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34" name="Line 89">
            <a:extLst>
              <a:ext uri="{FF2B5EF4-FFF2-40B4-BE49-F238E27FC236}">
                <a16:creationId xmlns:a16="http://schemas.microsoft.com/office/drawing/2014/main" id="{8235E7B7-2F22-F742-F009-D9F24597908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72035" y="1965910"/>
            <a:ext cx="0" cy="162952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DBFEB30-5FF4-D5C5-4E3D-6830717419A2}"/>
              </a:ext>
            </a:extLst>
          </p:cNvPr>
          <p:cNvGrpSpPr/>
          <p:nvPr/>
        </p:nvGrpSpPr>
        <p:grpSpPr>
          <a:xfrm>
            <a:off x="39179" y="1613341"/>
            <a:ext cx="1926823" cy="1418552"/>
            <a:chOff x="-24855" y="1124745"/>
            <a:chExt cx="3341333" cy="2608263"/>
          </a:xfrm>
        </p:grpSpPr>
        <p:sp>
          <p:nvSpPr>
            <p:cNvPr id="21" name="Arc 56">
              <a:extLst>
                <a:ext uri="{FF2B5EF4-FFF2-40B4-BE49-F238E27FC236}">
                  <a16:creationId xmlns:a16="http://schemas.microsoft.com/office/drawing/2014/main" id="{CC7B9D90-E28B-0BA8-9772-BFFA186BE8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2788" y="2830584"/>
              <a:ext cx="1090347" cy="902424"/>
            </a:xfrm>
            <a:custGeom>
              <a:avLst/>
              <a:gdLst>
                <a:gd name="T0" fmla="*/ 0 w 22831"/>
                <a:gd name="T1" fmla="*/ 0 h 21600"/>
                <a:gd name="T2" fmla="*/ 0 w 22831"/>
                <a:gd name="T3" fmla="*/ 0 h 21600"/>
                <a:gd name="T4" fmla="*/ 0 w 22831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831" h="21600" fill="none" extrusionOk="0">
                  <a:moveTo>
                    <a:pt x="0" y="2796"/>
                  </a:moveTo>
                  <a:cubicBezTo>
                    <a:pt x="3243" y="963"/>
                    <a:pt x="6904" y="-1"/>
                    <a:pt x="10630" y="0"/>
                  </a:cubicBezTo>
                  <a:cubicBezTo>
                    <a:pt x="14984" y="0"/>
                    <a:pt x="19237" y="1316"/>
                    <a:pt x="22831" y="3775"/>
                  </a:cubicBezTo>
                </a:path>
                <a:path w="22831" h="21600" stroke="0" extrusionOk="0">
                  <a:moveTo>
                    <a:pt x="0" y="2796"/>
                  </a:moveTo>
                  <a:cubicBezTo>
                    <a:pt x="3243" y="963"/>
                    <a:pt x="6904" y="-1"/>
                    <a:pt x="10630" y="0"/>
                  </a:cubicBezTo>
                  <a:cubicBezTo>
                    <a:pt x="14984" y="0"/>
                    <a:pt x="19237" y="1316"/>
                    <a:pt x="22831" y="3775"/>
                  </a:cubicBezTo>
                  <a:lnTo>
                    <a:pt x="10630" y="21600"/>
                  </a:lnTo>
                  <a:lnTo>
                    <a:pt x="0" y="2796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30C1C0E-B95C-1324-48FD-3C966641A988}"/>
                </a:ext>
              </a:extLst>
            </p:cNvPr>
            <p:cNvGrpSpPr/>
            <p:nvPr/>
          </p:nvGrpSpPr>
          <p:grpSpPr>
            <a:xfrm>
              <a:off x="-24855" y="1124745"/>
              <a:ext cx="3341333" cy="1994615"/>
              <a:chOff x="-24855" y="1124745"/>
              <a:chExt cx="3341333" cy="1994615"/>
            </a:xfrm>
          </p:grpSpPr>
          <p:grpSp>
            <p:nvGrpSpPr>
              <p:cNvPr id="18" name="Group 49">
                <a:extLst>
                  <a:ext uri="{FF2B5EF4-FFF2-40B4-BE49-F238E27FC236}">
                    <a16:creationId xmlns:a16="http://schemas.microsoft.com/office/drawing/2014/main" id="{742DA8EC-8B1D-B1BA-ACF9-33C8C47DAC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72120" y="1397019"/>
                <a:ext cx="1244358" cy="1654272"/>
                <a:chOff x="3754" y="1312"/>
                <a:chExt cx="1011" cy="1648"/>
              </a:xfrm>
            </p:grpSpPr>
            <p:sp>
              <p:nvSpPr>
                <p:cNvPr id="57" name="Arc 50">
                  <a:extLst>
                    <a:ext uri="{FF2B5EF4-FFF2-40B4-BE49-F238E27FC236}">
                      <a16:creationId xmlns:a16="http://schemas.microsoft.com/office/drawing/2014/main" id="{20281998-3D3A-594A-454A-83F77E7F5B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0" y="1312"/>
                  <a:ext cx="705" cy="1648"/>
                </a:xfrm>
                <a:custGeom>
                  <a:avLst/>
                  <a:gdLst>
                    <a:gd name="T0" fmla="*/ 0 w 22386"/>
                    <a:gd name="T1" fmla="*/ 0 h 43200"/>
                    <a:gd name="T2" fmla="*/ 0 w 22386"/>
                    <a:gd name="T3" fmla="*/ 0 h 43200"/>
                    <a:gd name="T4" fmla="*/ 0 w 22386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86" h="43200" fill="none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</a:path>
                    <a:path w="22386" h="43200" stroke="0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  <a:lnTo>
                        <a:pt x="786" y="2160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 dirty="0"/>
                </a:p>
              </p:txBody>
            </p:sp>
            <p:sp>
              <p:nvSpPr>
                <p:cNvPr id="58" name="Arc 51">
                  <a:extLst>
                    <a:ext uri="{FF2B5EF4-FFF2-40B4-BE49-F238E27FC236}">
                      <a16:creationId xmlns:a16="http://schemas.microsoft.com/office/drawing/2014/main" id="{A90C8141-1000-4ECC-9325-8A84947B43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754" y="1312"/>
                  <a:ext cx="330" cy="1648"/>
                </a:xfrm>
                <a:custGeom>
                  <a:avLst/>
                  <a:gdLst>
                    <a:gd name="T0" fmla="*/ 0 w 23302"/>
                    <a:gd name="T1" fmla="*/ 0 h 43200"/>
                    <a:gd name="T2" fmla="*/ 0 w 23302"/>
                    <a:gd name="T3" fmla="*/ 0 h 43200"/>
                    <a:gd name="T4" fmla="*/ 0 w 23302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3302" h="43200" fill="none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</a:path>
                    <a:path w="23302" h="43200" stroke="0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  <a:lnTo>
                        <a:pt x="1702" y="21600"/>
                      </a:lnTo>
                      <a:lnTo>
                        <a:pt x="1444" y="1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9" name="Group 52">
                <a:extLst>
                  <a:ext uri="{FF2B5EF4-FFF2-40B4-BE49-F238E27FC236}">
                    <a16:creationId xmlns:a16="http://schemas.microsoft.com/office/drawing/2014/main" id="{156D4D87-D493-AF6E-B7FE-25B7C847661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909232" y="1348546"/>
                <a:ext cx="408462" cy="1605799"/>
                <a:chOff x="3754" y="1312"/>
                <a:chExt cx="1011" cy="1648"/>
              </a:xfrm>
            </p:grpSpPr>
            <p:sp>
              <p:nvSpPr>
                <p:cNvPr id="55" name="Arc 53">
                  <a:extLst>
                    <a:ext uri="{FF2B5EF4-FFF2-40B4-BE49-F238E27FC236}">
                      <a16:creationId xmlns:a16="http://schemas.microsoft.com/office/drawing/2014/main" id="{0F6BF447-D7FE-9476-AEE9-CB7FAA4015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0" y="1312"/>
                  <a:ext cx="705" cy="1648"/>
                </a:xfrm>
                <a:custGeom>
                  <a:avLst/>
                  <a:gdLst>
                    <a:gd name="T0" fmla="*/ 0 w 22386"/>
                    <a:gd name="T1" fmla="*/ 0 h 43200"/>
                    <a:gd name="T2" fmla="*/ 0 w 22386"/>
                    <a:gd name="T3" fmla="*/ 0 h 43200"/>
                    <a:gd name="T4" fmla="*/ 0 w 22386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86" h="43200" fill="none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</a:path>
                    <a:path w="22386" h="43200" stroke="0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  <a:lnTo>
                        <a:pt x="786" y="2160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6" name="Arc 54">
                  <a:extLst>
                    <a:ext uri="{FF2B5EF4-FFF2-40B4-BE49-F238E27FC236}">
                      <a16:creationId xmlns:a16="http://schemas.microsoft.com/office/drawing/2014/main" id="{0CDE1CE1-3619-C245-7C82-AC368D0607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754" y="1312"/>
                  <a:ext cx="330" cy="1648"/>
                </a:xfrm>
                <a:custGeom>
                  <a:avLst/>
                  <a:gdLst>
                    <a:gd name="T0" fmla="*/ 0 w 23302"/>
                    <a:gd name="T1" fmla="*/ 0 h 43200"/>
                    <a:gd name="T2" fmla="*/ 0 w 23302"/>
                    <a:gd name="T3" fmla="*/ 0 h 43200"/>
                    <a:gd name="T4" fmla="*/ 0 w 23302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3302" h="43200" fill="none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</a:path>
                    <a:path w="23302" h="43200" stroke="0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  <a:lnTo>
                        <a:pt x="1702" y="21600"/>
                      </a:lnTo>
                      <a:lnTo>
                        <a:pt x="1444" y="1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20" name="Arc 55">
                <a:extLst>
                  <a:ext uri="{FF2B5EF4-FFF2-40B4-BE49-F238E27FC236}">
                    <a16:creationId xmlns:a16="http://schemas.microsoft.com/office/drawing/2014/main" id="{349231FE-CDF1-73B8-6B31-5F8A4333B2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9175" y="1286666"/>
                <a:ext cx="1615991" cy="827136"/>
              </a:xfrm>
              <a:custGeom>
                <a:avLst/>
                <a:gdLst>
                  <a:gd name="T0" fmla="*/ 0 w 21339"/>
                  <a:gd name="T1" fmla="*/ 0 h 21600"/>
                  <a:gd name="T2" fmla="*/ 0 w 21339"/>
                  <a:gd name="T3" fmla="*/ 0 h 21600"/>
                  <a:gd name="T4" fmla="*/ 0 w 21339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339" h="21600" fill="none" extrusionOk="0">
                    <a:moveTo>
                      <a:pt x="0" y="1803"/>
                    </a:moveTo>
                    <a:cubicBezTo>
                      <a:pt x="2725" y="613"/>
                      <a:pt x="5666" y="-1"/>
                      <a:pt x="8640" y="0"/>
                    </a:cubicBezTo>
                    <a:cubicBezTo>
                      <a:pt x="13202" y="0"/>
                      <a:pt x="17648" y="1444"/>
                      <a:pt x="21338" y="4127"/>
                    </a:cubicBezTo>
                  </a:path>
                  <a:path w="21339" h="21600" stroke="0" extrusionOk="0">
                    <a:moveTo>
                      <a:pt x="0" y="1803"/>
                    </a:moveTo>
                    <a:cubicBezTo>
                      <a:pt x="2725" y="613"/>
                      <a:pt x="5666" y="-1"/>
                      <a:pt x="8640" y="0"/>
                    </a:cubicBezTo>
                    <a:cubicBezTo>
                      <a:pt x="13202" y="0"/>
                      <a:pt x="17648" y="1444"/>
                      <a:pt x="21338" y="4127"/>
                    </a:cubicBezTo>
                    <a:lnTo>
                      <a:pt x="8640" y="21600"/>
                    </a:lnTo>
                    <a:lnTo>
                      <a:pt x="0" y="1803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22" name="Group 57">
                <a:extLst>
                  <a:ext uri="{FF2B5EF4-FFF2-40B4-BE49-F238E27FC236}">
                    <a16:creationId xmlns:a16="http://schemas.microsoft.com/office/drawing/2014/main" id="{78F52F2E-7122-6FF2-4669-230DD74C597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77959" y="1284603"/>
                <a:ext cx="530107" cy="1834757"/>
                <a:chOff x="2699" y="981"/>
                <a:chExt cx="543" cy="2131"/>
              </a:xfrm>
            </p:grpSpPr>
            <p:sp>
              <p:nvSpPr>
                <p:cNvPr id="43" name="AutoShape 58">
                  <a:extLst>
                    <a:ext uri="{FF2B5EF4-FFF2-40B4-BE49-F238E27FC236}">
                      <a16:creationId xmlns:a16="http://schemas.microsoft.com/office/drawing/2014/main" id="{651B32CB-0B1D-F3A9-61B6-EDF3EC89FB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795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4" name="AutoShape 59">
                  <a:extLst>
                    <a:ext uri="{FF2B5EF4-FFF2-40B4-BE49-F238E27FC236}">
                      <a16:creationId xmlns:a16="http://schemas.microsoft.com/office/drawing/2014/main" id="{A6748930-D851-E27E-767B-EA7C7632A0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613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5" name="AutoShape 60">
                  <a:extLst>
                    <a:ext uri="{FF2B5EF4-FFF2-40B4-BE49-F238E27FC236}">
                      <a16:creationId xmlns:a16="http://schemas.microsoft.com/office/drawing/2014/main" id="{3D5837D6-7642-DF85-EE07-DE00EFEE1F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432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6" name="AutoShape 61">
                  <a:extLst>
                    <a:ext uri="{FF2B5EF4-FFF2-40B4-BE49-F238E27FC236}">
                      <a16:creationId xmlns:a16="http://schemas.microsoft.com/office/drawing/2014/main" id="{8B3A3D5E-5EFC-8A3A-3D27-2614F670BB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251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7" name="AutoShape 62">
                  <a:extLst>
                    <a:ext uri="{FF2B5EF4-FFF2-40B4-BE49-F238E27FC236}">
                      <a16:creationId xmlns:a16="http://schemas.microsoft.com/office/drawing/2014/main" id="{CD493EE0-F78E-534C-E725-F3698DC122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069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8" name="AutoShape 63">
                  <a:extLst>
                    <a:ext uri="{FF2B5EF4-FFF2-40B4-BE49-F238E27FC236}">
                      <a16:creationId xmlns:a16="http://schemas.microsoft.com/office/drawing/2014/main" id="{146E5CD1-3BF5-5AD6-1462-C4CD7C2659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888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9" name="AutoShape 64">
                  <a:extLst>
                    <a:ext uri="{FF2B5EF4-FFF2-40B4-BE49-F238E27FC236}">
                      <a16:creationId xmlns:a16="http://schemas.microsoft.com/office/drawing/2014/main" id="{B63085D9-2368-F870-50D0-2957746311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707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0" name="AutoShape 65">
                  <a:extLst>
                    <a:ext uri="{FF2B5EF4-FFF2-40B4-BE49-F238E27FC236}">
                      <a16:creationId xmlns:a16="http://schemas.microsoft.com/office/drawing/2014/main" id="{5F291C4F-887F-0049-15CD-11F602A6FB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525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1" name="AutoShape 66">
                  <a:extLst>
                    <a:ext uri="{FF2B5EF4-FFF2-40B4-BE49-F238E27FC236}">
                      <a16:creationId xmlns:a16="http://schemas.microsoft.com/office/drawing/2014/main" id="{B73883C3-7971-26FF-1CA2-B3832C4230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344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2" name="AutoShape 67">
                  <a:extLst>
                    <a:ext uri="{FF2B5EF4-FFF2-40B4-BE49-F238E27FC236}">
                      <a16:creationId xmlns:a16="http://schemas.microsoft.com/office/drawing/2014/main" id="{1A891234-AA66-6FEB-5BD9-93D7AFB536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162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3" name="AutoShape 68">
                  <a:extLst>
                    <a:ext uri="{FF2B5EF4-FFF2-40B4-BE49-F238E27FC236}">
                      <a16:creationId xmlns:a16="http://schemas.microsoft.com/office/drawing/2014/main" id="{B6891B44-863B-CBDA-66EF-9E89AB8F78A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981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4" name="Oval 69">
                  <a:extLst>
                    <a:ext uri="{FF2B5EF4-FFF2-40B4-BE49-F238E27FC236}">
                      <a16:creationId xmlns:a16="http://schemas.microsoft.com/office/drawing/2014/main" id="{6BA48FCA-D327-0B3E-FCA5-B42D602621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13" y="1018"/>
                  <a:ext cx="315" cy="73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/>
                </a:p>
              </p:txBody>
            </p:sp>
          </p:grpSp>
          <p:sp>
            <p:nvSpPr>
              <p:cNvPr id="23" name="Line 70">
                <a:extLst>
                  <a:ext uri="{FF2B5EF4-FFF2-40B4-BE49-F238E27FC236}">
                    <a16:creationId xmlns:a16="http://schemas.microsoft.com/office/drawing/2014/main" id="{86C94401-9175-0D5B-EBFB-AC442615F8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41338" y="1124745"/>
                <a:ext cx="0" cy="220707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24" name="Group 71">
                <a:extLst>
                  <a:ext uri="{FF2B5EF4-FFF2-40B4-BE49-F238E27FC236}">
                    <a16:creationId xmlns:a16="http://schemas.microsoft.com/office/drawing/2014/main" id="{07315BFC-6A4A-8187-AF1F-8EA2D3F7019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92650" y="1499122"/>
                <a:ext cx="995486" cy="1424283"/>
                <a:chOff x="275" y="1315"/>
                <a:chExt cx="1020" cy="1653"/>
              </a:xfrm>
            </p:grpSpPr>
            <p:sp>
              <p:nvSpPr>
                <p:cNvPr id="39" name="Freeform 72">
                  <a:extLst>
                    <a:ext uri="{FF2B5EF4-FFF2-40B4-BE49-F238E27FC236}">
                      <a16:creationId xmlns:a16="http://schemas.microsoft.com/office/drawing/2014/main" id="{BD40CB9C-A160-9180-CE1A-EC544CFD76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5" y="1315"/>
                  <a:ext cx="1020" cy="1653"/>
                </a:xfrm>
                <a:custGeom>
                  <a:avLst/>
                  <a:gdLst>
                    <a:gd name="T0" fmla="*/ 341 w 1020"/>
                    <a:gd name="T1" fmla="*/ 1653 h 1653"/>
                    <a:gd name="T2" fmla="*/ 533 w 1020"/>
                    <a:gd name="T3" fmla="*/ 1621 h 1653"/>
                    <a:gd name="T4" fmla="*/ 733 w 1020"/>
                    <a:gd name="T5" fmla="*/ 1493 h 1653"/>
                    <a:gd name="T6" fmla="*/ 898 w 1020"/>
                    <a:gd name="T7" fmla="*/ 1292 h 1653"/>
                    <a:gd name="T8" fmla="*/ 1000 w 1020"/>
                    <a:gd name="T9" fmla="*/ 1013 h 1653"/>
                    <a:gd name="T10" fmla="*/ 1018 w 1020"/>
                    <a:gd name="T11" fmla="*/ 803 h 1653"/>
                    <a:gd name="T12" fmla="*/ 997 w 1020"/>
                    <a:gd name="T13" fmla="*/ 621 h 1653"/>
                    <a:gd name="T14" fmla="*/ 885 w 1020"/>
                    <a:gd name="T15" fmla="*/ 341 h 1653"/>
                    <a:gd name="T16" fmla="*/ 701 w 1020"/>
                    <a:gd name="T17" fmla="*/ 133 h 1653"/>
                    <a:gd name="T18" fmla="*/ 461 w 1020"/>
                    <a:gd name="T19" fmla="*/ 21 h 1653"/>
                    <a:gd name="T20" fmla="*/ 333 w 1020"/>
                    <a:gd name="T21" fmla="*/ 5 h 1653"/>
                    <a:gd name="T22" fmla="*/ 253 w 1020"/>
                    <a:gd name="T23" fmla="*/ 21 h 1653"/>
                    <a:gd name="T24" fmla="*/ 166 w 1020"/>
                    <a:gd name="T25" fmla="*/ 101 h 1653"/>
                    <a:gd name="T26" fmla="*/ 85 w 1020"/>
                    <a:gd name="T27" fmla="*/ 269 h 1653"/>
                    <a:gd name="T28" fmla="*/ 13 w 1020"/>
                    <a:gd name="T29" fmla="*/ 629 h 1653"/>
                    <a:gd name="T30" fmla="*/ 7 w 1020"/>
                    <a:gd name="T31" fmla="*/ 950 h 1653"/>
                    <a:gd name="T32" fmla="*/ 53 w 1020"/>
                    <a:gd name="T33" fmla="*/ 1277 h 1653"/>
                    <a:gd name="T34" fmla="*/ 133 w 1020"/>
                    <a:gd name="T35" fmla="*/ 1501 h 1653"/>
                    <a:gd name="T36" fmla="*/ 226 w 1020"/>
                    <a:gd name="T37" fmla="*/ 1625 h 1653"/>
                    <a:gd name="T38" fmla="*/ 341 w 1020"/>
                    <a:gd name="T39" fmla="*/ 1653 h 16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020" h="1653">
                      <a:moveTo>
                        <a:pt x="341" y="1653"/>
                      </a:moveTo>
                      <a:cubicBezTo>
                        <a:pt x="390" y="1650"/>
                        <a:pt x="468" y="1648"/>
                        <a:pt x="533" y="1621"/>
                      </a:cubicBezTo>
                      <a:cubicBezTo>
                        <a:pt x="598" y="1594"/>
                        <a:pt x="672" y="1548"/>
                        <a:pt x="733" y="1493"/>
                      </a:cubicBezTo>
                      <a:cubicBezTo>
                        <a:pt x="794" y="1438"/>
                        <a:pt x="853" y="1372"/>
                        <a:pt x="898" y="1292"/>
                      </a:cubicBezTo>
                      <a:cubicBezTo>
                        <a:pt x="943" y="1212"/>
                        <a:pt x="980" y="1094"/>
                        <a:pt x="1000" y="1013"/>
                      </a:cubicBezTo>
                      <a:cubicBezTo>
                        <a:pt x="1020" y="932"/>
                        <a:pt x="1019" y="868"/>
                        <a:pt x="1018" y="803"/>
                      </a:cubicBezTo>
                      <a:cubicBezTo>
                        <a:pt x="1017" y="738"/>
                        <a:pt x="1019" y="698"/>
                        <a:pt x="997" y="621"/>
                      </a:cubicBezTo>
                      <a:cubicBezTo>
                        <a:pt x="975" y="544"/>
                        <a:pt x="934" y="422"/>
                        <a:pt x="885" y="341"/>
                      </a:cubicBezTo>
                      <a:cubicBezTo>
                        <a:pt x="836" y="260"/>
                        <a:pt x="772" y="186"/>
                        <a:pt x="701" y="133"/>
                      </a:cubicBezTo>
                      <a:cubicBezTo>
                        <a:pt x="630" y="80"/>
                        <a:pt x="522" y="42"/>
                        <a:pt x="461" y="21"/>
                      </a:cubicBezTo>
                      <a:cubicBezTo>
                        <a:pt x="400" y="0"/>
                        <a:pt x="368" y="5"/>
                        <a:pt x="333" y="5"/>
                      </a:cubicBezTo>
                      <a:cubicBezTo>
                        <a:pt x="298" y="5"/>
                        <a:pt x="281" y="5"/>
                        <a:pt x="253" y="21"/>
                      </a:cubicBezTo>
                      <a:cubicBezTo>
                        <a:pt x="225" y="37"/>
                        <a:pt x="194" y="60"/>
                        <a:pt x="166" y="101"/>
                      </a:cubicBezTo>
                      <a:cubicBezTo>
                        <a:pt x="138" y="142"/>
                        <a:pt x="110" y="181"/>
                        <a:pt x="85" y="269"/>
                      </a:cubicBezTo>
                      <a:cubicBezTo>
                        <a:pt x="60" y="357"/>
                        <a:pt x="26" y="516"/>
                        <a:pt x="13" y="629"/>
                      </a:cubicBezTo>
                      <a:cubicBezTo>
                        <a:pt x="0" y="742"/>
                        <a:pt x="0" y="842"/>
                        <a:pt x="7" y="950"/>
                      </a:cubicBezTo>
                      <a:cubicBezTo>
                        <a:pt x="14" y="1058"/>
                        <a:pt x="32" y="1185"/>
                        <a:pt x="53" y="1277"/>
                      </a:cubicBezTo>
                      <a:cubicBezTo>
                        <a:pt x="74" y="1369"/>
                        <a:pt x="104" y="1443"/>
                        <a:pt x="133" y="1501"/>
                      </a:cubicBezTo>
                      <a:cubicBezTo>
                        <a:pt x="162" y="1559"/>
                        <a:pt x="191" y="1600"/>
                        <a:pt x="226" y="1625"/>
                      </a:cubicBezTo>
                      <a:cubicBezTo>
                        <a:pt x="261" y="1650"/>
                        <a:pt x="317" y="1647"/>
                        <a:pt x="341" y="1653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>
                        <a:gamma/>
                        <a:shade val="46275"/>
                        <a:invGamma/>
                      </a:schemeClr>
                    </a:gs>
                    <a:gs pos="100000">
                      <a:schemeClr val="bg1"/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latin typeface="Arial" charset="0"/>
                    <a:cs typeface="Arial" charset="0"/>
                  </a:endParaRPr>
                </a:p>
              </p:txBody>
            </p:sp>
            <p:grpSp>
              <p:nvGrpSpPr>
                <p:cNvPr id="40" name="Group 73">
                  <a:extLst>
                    <a:ext uri="{FF2B5EF4-FFF2-40B4-BE49-F238E27FC236}">
                      <a16:creationId xmlns:a16="http://schemas.microsoft.com/office/drawing/2014/main" id="{46D01712-B4AB-FB34-D71F-CBE21D192A9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82" y="1320"/>
                  <a:ext cx="1011" cy="1648"/>
                  <a:chOff x="3754" y="1312"/>
                  <a:chExt cx="1011" cy="1648"/>
                </a:xfrm>
              </p:grpSpPr>
              <p:sp>
                <p:nvSpPr>
                  <p:cNvPr id="41" name="Arc 74">
                    <a:extLst>
                      <a:ext uri="{FF2B5EF4-FFF2-40B4-BE49-F238E27FC236}">
                        <a16:creationId xmlns:a16="http://schemas.microsoft.com/office/drawing/2014/main" id="{36479958-862B-30D7-3D06-16875C493F6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1312"/>
                    <a:ext cx="705" cy="1648"/>
                  </a:xfrm>
                  <a:custGeom>
                    <a:avLst/>
                    <a:gdLst>
                      <a:gd name="T0" fmla="*/ 0 w 22386"/>
                      <a:gd name="T1" fmla="*/ 0 h 43200"/>
                      <a:gd name="T2" fmla="*/ 0 w 22386"/>
                      <a:gd name="T3" fmla="*/ 0 h 43200"/>
                      <a:gd name="T4" fmla="*/ 0 w 22386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2386" h="43200" fill="none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</a:path>
                      <a:path w="22386" h="43200" stroke="0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  <a:lnTo>
                          <a:pt x="786" y="2160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42" name="Arc 75">
                    <a:extLst>
                      <a:ext uri="{FF2B5EF4-FFF2-40B4-BE49-F238E27FC236}">
                        <a16:creationId xmlns:a16="http://schemas.microsoft.com/office/drawing/2014/main" id="{574E9E56-2DBA-6F22-C4CA-77EB9AF2933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3754" y="1312"/>
                    <a:ext cx="330" cy="1648"/>
                  </a:xfrm>
                  <a:custGeom>
                    <a:avLst/>
                    <a:gdLst>
                      <a:gd name="T0" fmla="*/ 0 w 23302"/>
                      <a:gd name="T1" fmla="*/ 0 h 43200"/>
                      <a:gd name="T2" fmla="*/ 0 w 23302"/>
                      <a:gd name="T3" fmla="*/ 0 h 43200"/>
                      <a:gd name="T4" fmla="*/ 0 w 23302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3302" h="43200" fill="none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</a:path>
                      <a:path w="23302" h="43200" stroke="0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  <a:lnTo>
                          <a:pt x="1702" y="21600"/>
                        </a:lnTo>
                        <a:lnTo>
                          <a:pt x="1444" y="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</p:grpSp>
          <p:grpSp>
            <p:nvGrpSpPr>
              <p:cNvPr id="25" name="Group 76">
                <a:extLst>
                  <a:ext uri="{FF2B5EF4-FFF2-40B4-BE49-F238E27FC236}">
                    <a16:creationId xmlns:a16="http://schemas.microsoft.com/office/drawing/2014/main" id="{B1CEC31D-E36A-4E74-A9C3-DF094DD5463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46061" y="1450649"/>
                <a:ext cx="328109" cy="1386123"/>
                <a:chOff x="297" y="1093"/>
                <a:chExt cx="337" cy="1610"/>
              </a:xfrm>
            </p:grpSpPr>
            <p:sp>
              <p:nvSpPr>
                <p:cNvPr id="35" name="Freeform 77">
                  <a:extLst>
                    <a:ext uri="{FF2B5EF4-FFF2-40B4-BE49-F238E27FC236}">
                      <a16:creationId xmlns:a16="http://schemas.microsoft.com/office/drawing/2014/main" id="{2DD258C2-F379-8F72-E901-AB4460CD39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" y="1091"/>
                  <a:ext cx="339" cy="1610"/>
                </a:xfrm>
                <a:custGeom>
                  <a:avLst/>
                  <a:gdLst>
                    <a:gd name="T0" fmla="*/ 247 w 337"/>
                    <a:gd name="T1" fmla="*/ 1599 h 1610"/>
                    <a:gd name="T2" fmla="*/ 277 w 337"/>
                    <a:gd name="T3" fmla="*/ 1536 h 1610"/>
                    <a:gd name="T4" fmla="*/ 298 w 337"/>
                    <a:gd name="T5" fmla="*/ 1422 h 1610"/>
                    <a:gd name="T6" fmla="*/ 313 w 337"/>
                    <a:gd name="T7" fmla="*/ 1311 h 1610"/>
                    <a:gd name="T8" fmla="*/ 324 w 337"/>
                    <a:gd name="T9" fmla="*/ 1088 h 1610"/>
                    <a:gd name="T10" fmla="*/ 332 w 337"/>
                    <a:gd name="T11" fmla="*/ 816 h 1610"/>
                    <a:gd name="T12" fmla="*/ 334 w 337"/>
                    <a:gd name="T13" fmla="*/ 573 h 1610"/>
                    <a:gd name="T14" fmla="*/ 316 w 337"/>
                    <a:gd name="T15" fmla="*/ 368 h 1610"/>
                    <a:gd name="T16" fmla="*/ 298 w 337"/>
                    <a:gd name="T17" fmla="*/ 183 h 1610"/>
                    <a:gd name="T18" fmla="*/ 273 w 337"/>
                    <a:gd name="T19" fmla="*/ 56 h 1610"/>
                    <a:gd name="T20" fmla="*/ 253 w 337"/>
                    <a:gd name="T21" fmla="*/ 18 h 1610"/>
                    <a:gd name="T22" fmla="*/ 210 w 337"/>
                    <a:gd name="T23" fmla="*/ 2 h 1610"/>
                    <a:gd name="T24" fmla="*/ 174 w 337"/>
                    <a:gd name="T25" fmla="*/ 29 h 1610"/>
                    <a:gd name="T26" fmla="*/ 132 w 337"/>
                    <a:gd name="T27" fmla="*/ 74 h 1610"/>
                    <a:gd name="T28" fmla="*/ 87 w 337"/>
                    <a:gd name="T29" fmla="*/ 167 h 1610"/>
                    <a:gd name="T30" fmla="*/ 43 w 337"/>
                    <a:gd name="T31" fmla="*/ 344 h 1610"/>
                    <a:gd name="T32" fmla="*/ 25 w 337"/>
                    <a:gd name="T33" fmla="*/ 444 h 1610"/>
                    <a:gd name="T34" fmla="*/ 10 w 337"/>
                    <a:gd name="T35" fmla="*/ 570 h 1610"/>
                    <a:gd name="T36" fmla="*/ 4 w 337"/>
                    <a:gd name="T37" fmla="*/ 776 h 1610"/>
                    <a:gd name="T38" fmla="*/ 1 w 337"/>
                    <a:gd name="T39" fmla="*/ 876 h 1610"/>
                    <a:gd name="T40" fmla="*/ 12 w 337"/>
                    <a:gd name="T41" fmla="*/ 992 h 1610"/>
                    <a:gd name="T42" fmla="*/ 28 w 337"/>
                    <a:gd name="T43" fmla="*/ 1170 h 1610"/>
                    <a:gd name="T44" fmla="*/ 51 w 337"/>
                    <a:gd name="T45" fmla="*/ 1304 h 1610"/>
                    <a:gd name="T46" fmla="*/ 76 w 337"/>
                    <a:gd name="T47" fmla="*/ 1389 h 1610"/>
                    <a:gd name="T48" fmla="*/ 121 w 337"/>
                    <a:gd name="T49" fmla="*/ 1512 h 1610"/>
                    <a:gd name="T50" fmla="*/ 181 w 337"/>
                    <a:gd name="T51" fmla="*/ 1590 h 1610"/>
                    <a:gd name="T52" fmla="*/ 214 w 337"/>
                    <a:gd name="T53" fmla="*/ 1605 h 1610"/>
                    <a:gd name="T54" fmla="*/ 247 w 337"/>
                    <a:gd name="T55" fmla="*/ 1599 h 16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37" h="1610">
                      <a:moveTo>
                        <a:pt x="247" y="1599"/>
                      </a:moveTo>
                      <a:cubicBezTo>
                        <a:pt x="257" y="1588"/>
                        <a:pt x="269" y="1565"/>
                        <a:pt x="277" y="1536"/>
                      </a:cubicBezTo>
                      <a:cubicBezTo>
                        <a:pt x="285" y="1507"/>
                        <a:pt x="292" y="1459"/>
                        <a:pt x="298" y="1422"/>
                      </a:cubicBezTo>
                      <a:cubicBezTo>
                        <a:pt x="304" y="1385"/>
                        <a:pt x="309" y="1367"/>
                        <a:pt x="313" y="1311"/>
                      </a:cubicBezTo>
                      <a:cubicBezTo>
                        <a:pt x="317" y="1255"/>
                        <a:pt x="321" y="1170"/>
                        <a:pt x="324" y="1088"/>
                      </a:cubicBezTo>
                      <a:cubicBezTo>
                        <a:pt x="327" y="1006"/>
                        <a:pt x="330" y="902"/>
                        <a:pt x="332" y="816"/>
                      </a:cubicBezTo>
                      <a:cubicBezTo>
                        <a:pt x="334" y="730"/>
                        <a:pt x="337" y="648"/>
                        <a:pt x="334" y="573"/>
                      </a:cubicBezTo>
                      <a:cubicBezTo>
                        <a:pt x="331" y="498"/>
                        <a:pt x="322" y="433"/>
                        <a:pt x="316" y="368"/>
                      </a:cubicBezTo>
                      <a:cubicBezTo>
                        <a:pt x="310" y="303"/>
                        <a:pt x="305" y="235"/>
                        <a:pt x="298" y="183"/>
                      </a:cubicBezTo>
                      <a:cubicBezTo>
                        <a:pt x="291" y="131"/>
                        <a:pt x="280" y="83"/>
                        <a:pt x="273" y="56"/>
                      </a:cubicBezTo>
                      <a:cubicBezTo>
                        <a:pt x="266" y="29"/>
                        <a:pt x="263" y="27"/>
                        <a:pt x="253" y="18"/>
                      </a:cubicBezTo>
                      <a:cubicBezTo>
                        <a:pt x="243" y="9"/>
                        <a:pt x="223" y="0"/>
                        <a:pt x="210" y="2"/>
                      </a:cubicBezTo>
                      <a:cubicBezTo>
                        <a:pt x="197" y="4"/>
                        <a:pt x="187" y="17"/>
                        <a:pt x="174" y="29"/>
                      </a:cubicBezTo>
                      <a:cubicBezTo>
                        <a:pt x="161" y="41"/>
                        <a:pt x="146" y="51"/>
                        <a:pt x="132" y="74"/>
                      </a:cubicBezTo>
                      <a:cubicBezTo>
                        <a:pt x="118" y="97"/>
                        <a:pt x="102" y="122"/>
                        <a:pt x="87" y="167"/>
                      </a:cubicBezTo>
                      <a:cubicBezTo>
                        <a:pt x="72" y="212"/>
                        <a:pt x="53" y="298"/>
                        <a:pt x="43" y="344"/>
                      </a:cubicBezTo>
                      <a:cubicBezTo>
                        <a:pt x="33" y="390"/>
                        <a:pt x="30" y="406"/>
                        <a:pt x="25" y="444"/>
                      </a:cubicBezTo>
                      <a:cubicBezTo>
                        <a:pt x="20" y="482"/>
                        <a:pt x="14" y="515"/>
                        <a:pt x="10" y="570"/>
                      </a:cubicBezTo>
                      <a:cubicBezTo>
                        <a:pt x="6" y="625"/>
                        <a:pt x="6" y="725"/>
                        <a:pt x="4" y="776"/>
                      </a:cubicBezTo>
                      <a:cubicBezTo>
                        <a:pt x="2" y="827"/>
                        <a:pt x="0" y="840"/>
                        <a:pt x="1" y="876"/>
                      </a:cubicBezTo>
                      <a:cubicBezTo>
                        <a:pt x="2" y="912"/>
                        <a:pt x="8" y="943"/>
                        <a:pt x="12" y="992"/>
                      </a:cubicBezTo>
                      <a:cubicBezTo>
                        <a:pt x="16" y="1041"/>
                        <a:pt x="22" y="1118"/>
                        <a:pt x="28" y="1170"/>
                      </a:cubicBezTo>
                      <a:cubicBezTo>
                        <a:pt x="34" y="1222"/>
                        <a:pt x="43" y="1268"/>
                        <a:pt x="51" y="1304"/>
                      </a:cubicBezTo>
                      <a:cubicBezTo>
                        <a:pt x="59" y="1340"/>
                        <a:pt x="64" y="1354"/>
                        <a:pt x="76" y="1389"/>
                      </a:cubicBezTo>
                      <a:cubicBezTo>
                        <a:pt x="88" y="1424"/>
                        <a:pt x="104" y="1479"/>
                        <a:pt x="121" y="1512"/>
                      </a:cubicBezTo>
                      <a:cubicBezTo>
                        <a:pt x="138" y="1545"/>
                        <a:pt x="166" y="1575"/>
                        <a:pt x="181" y="1590"/>
                      </a:cubicBezTo>
                      <a:cubicBezTo>
                        <a:pt x="196" y="1605"/>
                        <a:pt x="203" y="1603"/>
                        <a:pt x="214" y="1605"/>
                      </a:cubicBezTo>
                      <a:cubicBezTo>
                        <a:pt x="225" y="1607"/>
                        <a:pt x="237" y="1610"/>
                        <a:pt x="247" y="1599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latin typeface="Arial" charset="0"/>
                    <a:cs typeface="Arial" charset="0"/>
                  </a:endParaRPr>
                </a:p>
              </p:txBody>
            </p:sp>
            <p:grpSp>
              <p:nvGrpSpPr>
                <p:cNvPr id="36" name="Group 78">
                  <a:extLst>
                    <a:ext uri="{FF2B5EF4-FFF2-40B4-BE49-F238E27FC236}">
                      <a16:creationId xmlns:a16="http://schemas.microsoft.com/office/drawing/2014/main" id="{BF055274-3AED-53A2-CFF3-6C816287F84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H="1">
                  <a:off x="300" y="1097"/>
                  <a:ext cx="332" cy="1600"/>
                  <a:chOff x="3754" y="1312"/>
                  <a:chExt cx="1011" cy="1648"/>
                </a:xfrm>
              </p:grpSpPr>
              <p:sp>
                <p:nvSpPr>
                  <p:cNvPr id="37" name="Arc 79">
                    <a:extLst>
                      <a:ext uri="{FF2B5EF4-FFF2-40B4-BE49-F238E27FC236}">
                        <a16:creationId xmlns:a16="http://schemas.microsoft.com/office/drawing/2014/main" id="{6B6412E0-2D47-63E4-F256-35E46D64B1E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1312"/>
                    <a:ext cx="705" cy="1648"/>
                  </a:xfrm>
                  <a:custGeom>
                    <a:avLst/>
                    <a:gdLst>
                      <a:gd name="T0" fmla="*/ 0 w 22386"/>
                      <a:gd name="T1" fmla="*/ 0 h 43200"/>
                      <a:gd name="T2" fmla="*/ 0 w 22386"/>
                      <a:gd name="T3" fmla="*/ 0 h 43200"/>
                      <a:gd name="T4" fmla="*/ 0 w 22386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2386" h="43200" fill="none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</a:path>
                      <a:path w="22386" h="43200" stroke="0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  <a:lnTo>
                          <a:pt x="786" y="2160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38" name="Arc 80">
                    <a:extLst>
                      <a:ext uri="{FF2B5EF4-FFF2-40B4-BE49-F238E27FC236}">
                        <a16:creationId xmlns:a16="http://schemas.microsoft.com/office/drawing/2014/main" id="{4096395E-762E-E0AC-A256-62CD1A71B59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3754" y="1312"/>
                    <a:ext cx="330" cy="1648"/>
                  </a:xfrm>
                  <a:custGeom>
                    <a:avLst/>
                    <a:gdLst>
                      <a:gd name="T0" fmla="*/ 0 w 23302"/>
                      <a:gd name="T1" fmla="*/ 0 h 43200"/>
                      <a:gd name="T2" fmla="*/ 0 w 23302"/>
                      <a:gd name="T3" fmla="*/ 0 h 43200"/>
                      <a:gd name="T4" fmla="*/ 0 w 23302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3302" h="43200" fill="none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</a:path>
                      <a:path w="23302" h="43200" stroke="0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  <a:lnTo>
                          <a:pt x="1702" y="21600"/>
                        </a:lnTo>
                        <a:lnTo>
                          <a:pt x="1444" y="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</p:grpSp>
          <p:sp>
            <p:nvSpPr>
              <p:cNvPr id="26" name="Arc 81">
                <a:extLst>
                  <a:ext uri="{FF2B5EF4-FFF2-40B4-BE49-F238E27FC236}">
                    <a16:creationId xmlns:a16="http://schemas.microsoft.com/office/drawing/2014/main" id="{21F1840A-F1B7-F788-E0D2-5338D836DA97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30461" y="2121021"/>
                <a:ext cx="2444074" cy="443477"/>
              </a:xfrm>
              <a:custGeom>
                <a:avLst/>
                <a:gdLst>
                  <a:gd name="T0" fmla="*/ 0 w 43200"/>
                  <a:gd name="T1" fmla="*/ 0 h 42104"/>
                  <a:gd name="T2" fmla="*/ 0 w 43200"/>
                  <a:gd name="T3" fmla="*/ 0 h 42104"/>
                  <a:gd name="T4" fmla="*/ 0 w 43200"/>
                  <a:gd name="T5" fmla="*/ 0 h 421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2104" fill="none" extrusionOk="0">
                    <a:moveTo>
                      <a:pt x="28392" y="-1"/>
                    </a:moveTo>
                    <a:cubicBezTo>
                      <a:pt x="37231" y="2927"/>
                      <a:pt x="43200" y="11191"/>
                      <a:pt x="43200" y="20504"/>
                    </a:cubicBezTo>
                    <a:cubicBezTo>
                      <a:pt x="43200" y="32433"/>
                      <a:pt x="33529" y="42104"/>
                      <a:pt x="21600" y="42104"/>
                    </a:cubicBezTo>
                    <a:cubicBezTo>
                      <a:pt x="9670" y="42104"/>
                      <a:pt x="0" y="32433"/>
                      <a:pt x="0" y="20504"/>
                    </a:cubicBezTo>
                    <a:cubicBezTo>
                      <a:pt x="-1" y="12366"/>
                      <a:pt x="4573" y="4919"/>
                      <a:pt x="11831" y="1238"/>
                    </a:cubicBezTo>
                  </a:path>
                  <a:path w="43200" h="42104" stroke="0" extrusionOk="0">
                    <a:moveTo>
                      <a:pt x="28392" y="-1"/>
                    </a:moveTo>
                    <a:cubicBezTo>
                      <a:pt x="37231" y="2927"/>
                      <a:pt x="43200" y="11191"/>
                      <a:pt x="43200" y="20504"/>
                    </a:cubicBezTo>
                    <a:cubicBezTo>
                      <a:pt x="43200" y="32433"/>
                      <a:pt x="33529" y="42104"/>
                      <a:pt x="21600" y="42104"/>
                    </a:cubicBezTo>
                    <a:cubicBezTo>
                      <a:pt x="9670" y="42104"/>
                      <a:pt x="0" y="32433"/>
                      <a:pt x="0" y="20504"/>
                    </a:cubicBezTo>
                    <a:cubicBezTo>
                      <a:pt x="-1" y="12366"/>
                      <a:pt x="4573" y="4919"/>
                      <a:pt x="11831" y="1238"/>
                    </a:cubicBezTo>
                    <a:lnTo>
                      <a:pt x="21600" y="20504"/>
                    </a:lnTo>
                    <a:lnTo>
                      <a:pt x="28392" y="-1"/>
                    </a:lnTo>
                    <a:close/>
                  </a:path>
                </a:pathLst>
              </a:cu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7" name="Rectangle 82">
                <a:extLst>
                  <a:ext uri="{FF2B5EF4-FFF2-40B4-BE49-F238E27FC236}">
                    <a16:creationId xmlns:a16="http://schemas.microsoft.com/office/drawing/2014/main" id="{AF82AF19-7A0E-67A4-324A-AA506A0530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7076" y="1358860"/>
                <a:ext cx="34596" cy="87664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eaLnBrk="1" latinLnBrk="0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8" name="Rectangle 83">
                <a:extLst>
                  <a:ext uri="{FF2B5EF4-FFF2-40B4-BE49-F238E27FC236}">
                    <a16:creationId xmlns:a16="http://schemas.microsoft.com/office/drawing/2014/main" id="{DBA4B045-C5E6-930D-D436-866BE4FD38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5897" y="1416615"/>
                <a:ext cx="33480" cy="87664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eaLnBrk="1" latinLnBrk="0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9" name="Line 84">
                <a:extLst>
                  <a:ext uri="{FF2B5EF4-FFF2-40B4-BE49-F238E27FC236}">
                    <a16:creationId xmlns:a16="http://schemas.microsoft.com/office/drawing/2014/main" id="{52780B29-9506-A19C-09F1-5E29B9A28D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5808" y="2465489"/>
                <a:ext cx="104905" cy="20627"/>
              </a:xfrm>
              <a:prstGeom prst="line">
                <a:avLst/>
              </a:prstGeom>
              <a:noFill/>
              <a:ln w="508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" name="Line 85">
                <a:extLst>
                  <a:ext uri="{FF2B5EF4-FFF2-40B4-BE49-F238E27FC236}">
                    <a16:creationId xmlns:a16="http://schemas.microsoft.com/office/drawing/2014/main" id="{D293BE5D-038C-71A7-C257-0D2BB535C1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601112" y="2194246"/>
                <a:ext cx="64729" cy="20627"/>
              </a:xfrm>
              <a:prstGeom prst="line">
                <a:avLst/>
              </a:prstGeom>
              <a:noFill/>
              <a:ln w="508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Object 88">
                    <a:extLst>
                      <a:ext uri="{FF2B5EF4-FFF2-40B4-BE49-F238E27FC236}">
                        <a16:creationId xmlns:a16="http://schemas.microsoft.com/office/drawing/2014/main" id="{438F3886-4A55-420A-6203-B44105903FF9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-24855" y="1715224"/>
                    <a:ext cx="557837" cy="49968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>
                    <a:no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GB" sz="1400" i="1" baseline="-2500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oMath>
                      </m:oMathPara>
                    </a14:m>
                    <a:endParaRPr lang="en-GB" sz="1400" baseline="-25000" dirty="0"/>
                  </a:p>
                </p:txBody>
              </p:sp>
            </mc:Choice>
            <mc:Fallback xmlns="">
              <p:sp>
                <p:nvSpPr>
                  <p:cNvPr id="33" name="Object 88">
                    <a:extLst>
                      <a:ext uri="{FF2B5EF4-FFF2-40B4-BE49-F238E27FC236}">
                        <a16:creationId xmlns:a16="http://schemas.microsoft.com/office/drawing/2014/main" id="{CE627ABD-C79F-4F7A-9AB7-479D2C3A5D3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-24855" y="1715224"/>
                    <a:ext cx="557837" cy="499685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r="-5660" b="-22222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" name="Arc 134">
                <a:extLst>
                  <a:ext uri="{FF2B5EF4-FFF2-40B4-BE49-F238E27FC236}">
                    <a16:creationId xmlns:a16="http://schemas.microsoft.com/office/drawing/2014/main" id="{1A2906B8-79E0-E177-E4EC-358BED23EDC3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30653" flipH="1">
                <a:off x="487378" y="2118902"/>
                <a:ext cx="2340285" cy="369332"/>
              </a:xfrm>
              <a:custGeom>
                <a:avLst/>
                <a:gdLst>
                  <a:gd name="T0" fmla="*/ 2147483647 w 43200"/>
                  <a:gd name="T1" fmla="*/ 0 h 41948"/>
                  <a:gd name="T2" fmla="*/ 2147483647 w 43200"/>
                  <a:gd name="T3" fmla="*/ 2147483647 h 41948"/>
                  <a:gd name="T4" fmla="*/ 2147483647 w 43200"/>
                  <a:gd name="T5" fmla="*/ 2147483647 h 4194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948" fill="none" extrusionOk="0">
                    <a:moveTo>
                      <a:pt x="28846" y="-1"/>
                    </a:moveTo>
                    <a:cubicBezTo>
                      <a:pt x="37452" y="3064"/>
                      <a:pt x="43200" y="11212"/>
                      <a:pt x="43200" y="20348"/>
                    </a:cubicBezTo>
                    <a:cubicBezTo>
                      <a:pt x="43200" y="32277"/>
                      <a:pt x="33529" y="41948"/>
                      <a:pt x="21600" y="41948"/>
                    </a:cubicBezTo>
                    <a:cubicBezTo>
                      <a:pt x="9670" y="41948"/>
                      <a:pt x="0" y="32277"/>
                      <a:pt x="0" y="20348"/>
                    </a:cubicBezTo>
                    <a:cubicBezTo>
                      <a:pt x="-1" y="12317"/>
                      <a:pt x="4455" y="4949"/>
                      <a:pt x="11566" y="1219"/>
                    </a:cubicBezTo>
                  </a:path>
                  <a:path w="43200" h="41948" stroke="0" extrusionOk="0">
                    <a:moveTo>
                      <a:pt x="28846" y="-1"/>
                    </a:moveTo>
                    <a:cubicBezTo>
                      <a:pt x="37452" y="3064"/>
                      <a:pt x="43200" y="11212"/>
                      <a:pt x="43200" y="20348"/>
                    </a:cubicBezTo>
                    <a:cubicBezTo>
                      <a:pt x="43200" y="32277"/>
                      <a:pt x="33529" y="41948"/>
                      <a:pt x="21600" y="41948"/>
                    </a:cubicBezTo>
                    <a:cubicBezTo>
                      <a:pt x="9670" y="41948"/>
                      <a:pt x="0" y="32277"/>
                      <a:pt x="0" y="20348"/>
                    </a:cubicBezTo>
                    <a:cubicBezTo>
                      <a:pt x="-1" y="12317"/>
                      <a:pt x="4455" y="4949"/>
                      <a:pt x="11566" y="1219"/>
                    </a:cubicBezTo>
                    <a:lnTo>
                      <a:pt x="21600" y="20348"/>
                    </a:lnTo>
                    <a:lnTo>
                      <a:pt x="28846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2" name="Arc 135">
                <a:extLst>
                  <a:ext uri="{FF2B5EF4-FFF2-40B4-BE49-F238E27FC236}">
                    <a16:creationId xmlns:a16="http://schemas.microsoft.com/office/drawing/2014/main" id="{BC1C6D58-99B4-FF37-550E-E066AA54683C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71404" flipH="1">
                <a:off x="538715" y="2075070"/>
                <a:ext cx="2233148" cy="369332"/>
              </a:xfrm>
              <a:custGeom>
                <a:avLst/>
                <a:gdLst>
                  <a:gd name="T0" fmla="*/ 2147483647 w 43200"/>
                  <a:gd name="T1" fmla="*/ 0 h 41961"/>
                  <a:gd name="T2" fmla="*/ 2147483647 w 43200"/>
                  <a:gd name="T3" fmla="*/ 2147483647 h 41961"/>
                  <a:gd name="T4" fmla="*/ 2147483647 w 43200"/>
                  <a:gd name="T5" fmla="*/ 2147483647 h 4196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961" fill="none" extrusionOk="0">
                    <a:moveTo>
                      <a:pt x="28810" y="0"/>
                    </a:moveTo>
                    <a:cubicBezTo>
                      <a:pt x="37435" y="3054"/>
                      <a:pt x="43200" y="11211"/>
                      <a:pt x="43200" y="20361"/>
                    </a:cubicBezTo>
                    <a:cubicBezTo>
                      <a:pt x="43200" y="32290"/>
                      <a:pt x="33529" y="41961"/>
                      <a:pt x="21600" y="41961"/>
                    </a:cubicBezTo>
                    <a:cubicBezTo>
                      <a:pt x="9670" y="41961"/>
                      <a:pt x="0" y="32290"/>
                      <a:pt x="0" y="20361"/>
                    </a:cubicBezTo>
                    <a:cubicBezTo>
                      <a:pt x="-1" y="12690"/>
                      <a:pt x="4068" y="5595"/>
                      <a:pt x="10687" y="1719"/>
                    </a:cubicBezTo>
                  </a:path>
                  <a:path w="43200" h="41961" stroke="0" extrusionOk="0">
                    <a:moveTo>
                      <a:pt x="28810" y="0"/>
                    </a:moveTo>
                    <a:cubicBezTo>
                      <a:pt x="37435" y="3054"/>
                      <a:pt x="43200" y="11211"/>
                      <a:pt x="43200" y="20361"/>
                    </a:cubicBezTo>
                    <a:cubicBezTo>
                      <a:pt x="43200" y="32290"/>
                      <a:pt x="33529" y="41961"/>
                      <a:pt x="21600" y="41961"/>
                    </a:cubicBezTo>
                    <a:cubicBezTo>
                      <a:pt x="9670" y="41961"/>
                      <a:pt x="0" y="32290"/>
                      <a:pt x="0" y="20361"/>
                    </a:cubicBezTo>
                    <a:cubicBezTo>
                      <a:pt x="-1" y="12690"/>
                      <a:pt x="4068" y="5595"/>
                      <a:pt x="10687" y="1719"/>
                    </a:cubicBezTo>
                    <a:lnTo>
                      <a:pt x="21600" y="20361"/>
                    </a:lnTo>
                    <a:lnTo>
                      <a:pt x="28810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3" name="Arc 136">
                <a:extLst>
                  <a:ext uri="{FF2B5EF4-FFF2-40B4-BE49-F238E27FC236}">
                    <a16:creationId xmlns:a16="http://schemas.microsoft.com/office/drawing/2014/main" id="{A8269D88-F66E-0B42-F9AD-E93BD06B7110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64115" flipH="1">
                <a:off x="630228" y="2007573"/>
                <a:ext cx="2035613" cy="366127"/>
              </a:xfrm>
              <a:custGeom>
                <a:avLst/>
                <a:gdLst>
                  <a:gd name="T0" fmla="*/ 2147483647 w 43200"/>
                  <a:gd name="T1" fmla="*/ 0 h 41702"/>
                  <a:gd name="T2" fmla="*/ 2147483647 w 43200"/>
                  <a:gd name="T3" fmla="*/ 2147483647 h 41702"/>
                  <a:gd name="T4" fmla="*/ 2147483647 w 43200"/>
                  <a:gd name="T5" fmla="*/ 2147483647 h 4170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702" fill="none" extrusionOk="0">
                    <a:moveTo>
                      <a:pt x="29504" y="0"/>
                    </a:moveTo>
                    <a:cubicBezTo>
                      <a:pt x="37767" y="3249"/>
                      <a:pt x="43200" y="11223"/>
                      <a:pt x="43200" y="20102"/>
                    </a:cubicBezTo>
                    <a:cubicBezTo>
                      <a:pt x="43200" y="32031"/>
                      <a:pt x="33529" y="41702"/>
                      <a:pt x="21600" y="41702"/>
                    </a:cubicBezTo>
                    <a:cubicBezTo>
                      <a:pt x="9670" y="41702"/>
                      <a:pt x="0" y="32031"/>
                      <a:pt x="0" y="20102"/>
                    </a:cubicBezTo>
                    <a:cubicBezTo>
                      <a:pt x="-1" y="12997"/>
                      <a:pt x="3493" y="6347"/>
                      <a:pt x="9343" y="2315"/>
                    </a:cubicBezTo>
                  </a:path>
                  <a:path w="43200" h="41702" stroke="0" extrusionOk="0">
                    <a:moveTo>
                      <a:pt x="29504" y="0"/>
                    </a:moveTo>
                    <a:cubicBezTo>
                      <a:pt x="37767" y="3249"/>
                      <a:pt x="43200" y="11223"/>
                      <a:pt x="43200" y="20102"/>
                    </a:cubicBezTo>
                    <a:cubicBezTo>
                      <a:pt x="43200" y="32031"/>
                      <a:pt x="33529" y="41702"/>
                      <a:pt x="21600" y="41702"/>
                    </a:cubicBezTo>
                    <a:cubicBezTo>
                      <a:pt x="9670" y="41702"/>
                      <a:pt x="0" y="32031"/>
                      <a:pt x="0" y="20102"/>
                    </a:cubicBezTo>
                    <a:cubicBezTo>
                      <a:pt x="-1" y="12997"/>
                      <a:pt x="3493" y="6347"/>
                      <a:pt x="9343" y="2315"/>
                    </a:cubicBezTo>
                    <a:lnTo>
                      <a:pt x="21600" y="20102"/>
                    </a:lnTo>
                    <a:lnTo>
                      <a:pt x="29504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4" name="Arc 137">
                <a:extLst>
                  <a:ext uri="{FF2B5EF4-FFF2-40B4-BE49-F238E27FC236}">
                    <a16:creationId xmlns:a16="http://schemas.microsoft.com/office/drawing/2014/main" id="{30267857-C24E-5439-5FBA-21CCC91D9F1E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54243" flipH="1">
                <a:off x="788702" y="1930683"/>
                <a:ext cx="1747681" cy="369332"/>
              </a:xfrm>
              <a:custGeom>
                <a:avLst/>
                <a:gdLst>
                  <a:gd name="T0" fmla="*/ 2147483647 w 43200"/>
                  <a:gd name="T1" fmla="*/ 0 h 40825"/>
                  <a:gd name="T2" fmla="*/ 2147483647 w 43200"/>
                  <a:gd name="T3" fmla="*/ 2147483647 h 40825"/>
                  <a:gd name="T4" fmla="*/ 2147483647 w 43200"/>
                  <a:gd name="T5" fmla="*/ 2147483647 h 4082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0825" fill="none" extrusionOk="0">
                    <a:moveTo>
                      <a:pt x="31446" y="-1"/>
                    </a:moveTo>
                    <a:cubicBezTo>
                      <a:pt x="38661" y="3694"/>
                      <a:pt x="43200" y="11118"/>
                      <a:pt x="43200" y="19225"/>
                    </a:cubicBezTo>
                    <a:cubicBezTo>
                      <a:pt x="43200" y="31154"/>
                      <a:pt x="33529" y="40825"/>
                      <a:pt x="21600" y="40825"/>
                    </a:cubicBezTo>
                    <a:cubicBezTo>
                      <a:pt x="9670" y="40825"/>
                      <a:pt x="0" y="31154"/>
                      <a:pt x="0" y="19225"/>
                    </a:cubicBezTo>
                    <a:cubicBezTo>
                      <a:pt x="-1" y="12979"/>
                      <a:pt x="2703" y="7040"/>
                      <a:pt x="7412" y="2938"/>
                    </a:cubicBezTo>
                  </a:path>
                  <a:path w="43200" h="40825" stroke="0" extrusionOk="0">
                    <a:moveTo>
                      <a:pt x="31446" y="-1"/>
                    </a:moveTo>
                    <a:cubicBezTo>
                      <a:pt x="38661" y="3694"/>
                      <a:pt x="43200" y="11118"/>
                      <a:pt x="43200" y="19225"/>
                    </a:cubicBezTo>
                    <a:cubicBezTo>
                      <a:pt x="43200" y="31154"/>
                      <a:pt x="33529" y="40825"/>
                      <a:pt x="21600" y="40825"/>
                    </a:cubicBezTo>
                    <a:cubicBezTo>
                      <a:pt x="9670" y="40825"/>
                      <a:pt x="0" y="31154"/>
                      <a:pt x="0" y="19225"/>
                    </a:cubicBezTo>
                    <a:cubicBezTo>
                      <a:pt x="-1" y="12979"/>
                      <a:pt x="2703" y="7040"/>
                      <a:pt x="7412" y="2938"/>
                    </a:cubicBezTo>
                    <a:lnTo>
                      <a:pt x="21600" y="19225"/>
                    </a:lnTo>
                    <a:lnTo>
                      <a:pt x="31446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5" name="Arc 138">
                <a:extLst>
                  <a:ext uri="{FF2B5EF4-FFF2-40B4-BE49-F238E27FC236}">
                    <a16:creationId xmlns:a16="http://schemas.microsoft.com/office/drawing/2014/main" id="{8F4F121C-F8EC-6A17-FEE7-DDC126AE32E6}"/>
                  </a:ext>
                </a:extLst>
              </p:cNvPr>
              <p:cNvSpPr>
                <a:spLocks/>
              </p:cNvSpPr>
              <p:nvPr/>
            </p:nvSpPr>
            <p:spPr bwMode="auto">
              <a:xfrm rot="21199157" flipH="1">
                <a:off x="1009673" y="1835800"/>
                <a:ext cx="1379395" cy="369332"/>
              </a:xfrm>
              <a:custGeom>
                <a:avLst/>
                <a:gdLst>
                  <a:gd name="T0" fmla="*/ 2147483647 w 43200"/>
                  <a:gd name="T1" fmla="*/ 0 h 38743"/>
                  <a:gd name="T2" fmla="*/ 2147483647 w 43200"/>
                  <a:gd name="T3" fmla="*/ 2147483647 h 38743"/>
                  <a:gd name="T4" fmla="*/ 2147483647 w 43200"/>
                  <a:gd name="T5" fmla="*/ 2147483647 h 3874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38743" fill="none" extrusionOk="0">
                    <a:moveTo>
                      <a:pt x="34740" y="0"/>
                    </a:moveTo>
                    <a:cubicBezTo>
                      <a:pt x="40073" y="4087"/>
                      <a:pt x="43200" y="10424"/>
                      <a:pt x="43200" y="17143"/>
                    </a:cubicBezTo>
                    <a:cubicBezTo>
                      <a:pt x="43200" y="29072"/>
                      <a:pt x="33529" y="38743"/>
                      <a:pt x="21600" y="38743"/>
                    </a:cubicBezTo>
                    <a:cubicBezTo>
                      <a:pt x="9670" y="38743"/>
                      <a:pt x="0" y="29072"/>
                      <a:pt x="0" y="17143"/>
                    </a:cubicBezTo>
                    <a:cubicBezTo>
                      <a:pt x="-1" y="12483"/>
                      <a:pt x="1506" y="7949"/>
                      <a:pt x="4295" y="4216"/>
                    </a:cubicBezTo>
                  </a:path>
                  <a:path w="43200" h="38743" stroke="0" extrusionOk="0">
                    <a:moveTo>
                      <a:pt x="34740" y="0"/>
                    </a:moveTo>
                    <a:cubicBezTo>
                      <a:pt x="40073" y="4087"/>
                      <a:pt x="43200" y="10424"/>
                      <a:pt x="43200" y="17143"/>
                    </a:cubicBezTo>
                    <a:cubicBezTo>
                      <a:pt x="43200" y="29072"/>
                      <a:pt x="33529" y="38743"/>
                      <a:pt x="21600" y="38743"/>
                    </a:cubicBezTo>
                    <a:cubicBezTo>
                      <a:pt x="9670" y="38743"/>
                      <a:pt x="0" y="29072"/>
                      <a:pt x="0" y="17143"/>
                    </a:cubicBezTo>
                    <a:cubicBezTo>
                      <a:pt x="-1" y="12483"/>
                      <a:pt x="1506" y="7949"/>
                      <a:pt x="4295" y="4216"/>
                    </a:cubicBezTo>
                    <a:lnTo>
                      <a:pt x="21600" y="17143"/>
                    </a:lnTo>
                    <a:lnTo>
                      <a:pt x="34740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6" name="Arc 139">
                <a:extLst>
                  <a:ext uri="{FF2B5EF4-FFF2-40B4-BE49-F238E27FC236}">
                    <a16:creationId xmlns:a16="http://schemas.microsoft.com/office/drawing/2014/main" id="{DCADFF8F-F2B2-C7AF-43A7-EA3E29A5486F}"/>
                  </a:ext>
                </a:extLst>
              </p:cNvPr>
              <p:cNvSpPr>
                <a:spLocks/>
              </p:cNvSpPr>
              <p:nvPr/>
            </p:nvSpPr>
            <p:spPr bwMode="auto">
              <a:xfrm rot="21199157" flipH="1">
                <a:off x="1186004" y="1678004"/>
                <a:ext cx="1107088" cy="369332"/>
              </a:xfrm>
              <a:custGeom>
                <a:avLst/>
                <a:gdLst>
                  <a:gd name="T0" fmla="*/ 2147483647 w 43200"/>
                  <a:gd name="T1" fmla="*/ 0 h 32573"/>
                  <a:gd name="T2" fmla="*/ 2147483647 w 43200"/>
                  <a:gd name="T3" fmla="*/ 2147483647 h 32573"/>
                  <a:gd name="T4" fmla="*/ 2147483647 w 43200"/>
                  <a:gd name="T5" fmla="*/ 2147483647 h 3257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32573" fill="none" extrusionOk="0">
                    <a:moveTo>
                      <a:pt x="40205" y="-1"/>
                    </a:moveTo>
                    <a:cubicBezTo>
                      <a:pt x="42165" y="3324"/>
                      <a:pt x="43200" y="7113"/>
                      <a:pt x="43200" y="10973"/>
                    </a:cubicBezTo>
                    <a:cubicBezTo>
                      <a:pt x="43200" y="22902"/>
                      <a:pt x="33529" y="32573"/>
                      <a:pt x="21600" y="32573"/>
                    </a:cubicBezTo>
                    <a:cubicBezTo>
                      <a:pt x="9670" y="32573"/>
                      <a:pt x="0" y="22902"/>
                      <a:pt x="0" y="10973"/>
                    </a:cubicBezTo>
                    <a:cubicBezTo>
                      <a:pt x="-1" y="9763"/>
                      <a:pt x="101" y="8556"/>
                      <a:pt x="303" y="7363"/>
                    </a:cubicBezTo>
                  </a:path>
                  <a:path w="43200" h="32573" stroke="0" extrusionOk="0">
                    <a:moveTo>
                      <a:pt x="40205" y="-1"/>
                    </a:moveTo>
                    <a:cubicBezTo>
                      <a:pt x="42165" y="3324"/>
                      <a:pt x="43200" y="7113"/>
                      <a:pt x="43200" y="10973"/>
                    </a:cubicBezTo>
                    <a:cubicBezTo>
                      <a:pt x="43200" y="22902"/>
                      <a:pt x="33529" y="32573"/>
                      <a:pt x="21600" y="32573"/>
                    </a:cubicBezTo>
                    <a:cubicBezTo>
                      <a:pt x="9670" y="32573"/>
                      <a:pt x="0" y="22902"/>
                      <a:pt x="0" y="10973"/>
                    </a:cubicBezTo>
                    <a:cubicBezTo>
                      <a:pt x="-1" y="9763"/>
                      <a:pt x="101" y="8556"/>
                      <a:pt x="303" y="7363"/>
                    </a:cubicBezTo>
                    <a:lnTo>
                      <a:pt x="21600" y="10973"/>
                    </a:lnTo>
                    <a:lnTo>
                      <a:pt x="40205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ct 52">
                <a:extLst>
                  <a:ext uri="{FF2B5EF4-FFF2-40B4-BE49-F238E27FC236}">
                    <a16:creationId xmlns:a16="http://schemas.microsoft.com/office/drawing/2014/main" id="{970FBF18-5125-FBA4-CA65-55198CA77CE8}"/>
                  </a:ext>
                </a:extLst>
              </p:cNvPr>
              <p:cNvSpPr txBox="1"/>
              <p:nvPr/>
            </p:nvSpPr>
            <p:spPr bwMode="auto">
              <a:xfrm>
                <a:off x="56711" y="2730261"/>
                <a:ext cx="2077332" cy="5040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𝐶𝑆</m:t>
                              </m:r>
                            </m:sub>
                          </m:sSub>
                        </m:num>
                        <m:den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r>
                        <a:rPr lang="en-GB" sz="1400" i="1" baseline="-25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𝑙𝑜𝑜𝑝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𝑅𝐸</m:t>
                      </m:r>
                      <m:r>
                        <a:rPr lang="en-GB" sz="1400" i="1" baseline="-250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4" name="Object 52">
                <a:extLst>
                  <a:ext uri="{FF2B5EF4-FFF2-40B4-BE49-F238E27FC236}">
                    <a16:creationId xmlns:a16="http://schemas.microsoft.com/office/drawing/2014/main" id="{FA91FFB0-2649-772B-CDE2-0F48611FF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711" y="2730261"/>
                <a:ext cx="2077332" cy="504023"/>
              </a:xfrm>
              <a:prstGeom prst="rect">
                <a:avLst/>
              </a:prstGeom>
              <a:blipFill>
                <a:blip r:embed="rId4"/>
                <a:stretch>
                  <a:fillRect b="-12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1" name="Arrow: Right 100">
            <a:extLst>
              <a:ext uri="{FF2B5EF4-FFF2-40B4-BE49-F238E27FC236}">
                <a16:creationId xmlns:a16="http://schemas.microsoft.com/office/drawing/2014/main" id="{3258B6A9-4836-A3C4-A72C-C14DA0898773}"/>
              </a:ext>
            </a:extLst>
          </p:cNvPr>
          <p:cNvSpPr/>
          <p:nvPr/>
        </p:nvSpPr>
        <p:spPr>
          <a:xfrm>
            <a:off x="2437059" y="1175121"/>
            <a:ext cx="2708168" cy="15873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EC6DC49C-7A6C-FC96-4EFC-D10CE49D682D}"/>
              </a:ext>
            </a:extLst>
          </p:cNvPr>
          <p:cNvSpPr txBox="1"/>
          <p:nvPr/>
        </p:nvSpPr>
        <p:spPr>
          <a:xfrm>
            <a:off x="1784069" y="1070354"/>
            <a:ext cx="5613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Gas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172B2F13-E949-C95A-013D-54FB6FE50FAA}"/>
              </a:ext>
            </a:extLst>
          </p:cNvPr>
          <p:cNvSpPr txBox="1"/>
          <p:nvPr/>
        </p:nvSpPr>
        <p:spPr>
          <a:xfrm>
            <a:off x="5116771" y="999812"/>
            <a:ext cx="941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A few %</a:t>
            </a:r>
          </a:p>
          <a:p>
            <a:r>
              <a:rPr lang="en-GB" sz="1400" dirty="0"/>
              <a:t>ionisation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6C929433-5A1C-FBE0-4273-E7AA38EFFC98}"/>
              </a:ext>
            </a:extLst>
          </p:cNvPr>
          <p:cNvSpPr txBox="1"/>
          <p:nvPr/>
        </p:nvSpPr>
        <p:spPr>
          <a:xfrm>
            <a:off x="2721015" y="1293042"/>
            <a:ext cx="24522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Townsend breakdown phase</a:t>
            </a:r>
          </a:p>
        </p:txBody>
      </p:sp>
      <p:sp>
        <p:nvSpPr>
          <p:cNvPr id="111" name="Footer Placeholder 3">
            <a:extLst>
              <a:ext uri="{FF2B5EF4-FFF2-40B4-BE49-F238E27FC236}">
                <a16:creationId xmlns:a16="http://schemas.microsoft.com/office/drawing/2014/main" id="{799D99E7-8444-C26F-3353-409B0AA44EF4}"/>
              </a:ext>
            </a:extLst>
          </p:cNvPr>
          <p:cNvSpPr txBox="1">
            <a:spLocks/>
          </p:cNvSpPr>
          <p:nvPr/>
        </p:nvSpPr>
        <p:spPr>
          <a:xfrm>
            <a:off x="873614" y="6437732"/>
            <a:ext cx="700882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+mj-lt"/>
              </a:rPr>
              <a:t>Hyun-Tae Kim | 30th IAEA Fusion Energy Conference | </a:t>
            </a:r>
            <a:r>
              <a:rPr lang="en-GB" sz="1100" b="1" dirty="0">
                <a:latin typeface="+mj-lt"/>
              </a:rPr>
              <a:t>13–18 October 2025, Chengdu, China</a:t>
            </a:r>
            <a:r>
              <a:rPr lang="en-US" sz="1100" b="1" dirty="0">
                <a:latin typeface="+mj-lt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77797D-6A1C-AD2E-B366-C8E7CFC71420}"/>
              </a:ext>
            </a:extLst>
          </p:cNvPr>
          <p:cNvSpPr txBox="1"/>
          <p:nvPr/>
        </p:nvSpPr>
        <p:spPr>
          <a:xfrm>
            <a:off x="55362" y="4628070"/>
            <a:ext cx="19961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B. Lloyd PPCF 38 (1996) 1627</a:t>
            </a:r>
          </a:p>
          <a:p>
            <a:endParaRPr lang="en-GB" sz="1200" dirty="0"/>
          </a:p>
          <a:p>
            <a:r>
              <a:rPr lang="en-GB" sz="1200" dirty="0"/>
              <a:t>P. C. de Vries </a:t>
            </a:r>
            <a:r>
              <a:rPr lang="en-GB" sz="1200" dirty="0" err="1"/>
              <a:t>Nucl</a:t>
            </a:r>
            <a:r>
              <a:rPr lang="en-GB" sz="1200" dirty="0"/>
              <a:t>. Fusion 59 (2019) 096043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Object 3">
                <a:extLst>
                  <a:ext uri="{FF2B5EF4-FFF2-40B4-BE49-F238E27FC236}">
                    <a16:creationId xmlns:a16="http://schemas.microsoft.com/office/drawing/2014/main" id="{55BC718E-E4C9-C557-E201-32FB98A6DC8E}"/>
                  </a:ext>
                </a:extLst>
              </p:cNvPr>
              <p:cNvSpPr txBox="1"/>
              <p:nvPr/>
            </p:nvSpPr>
            <p:spPr bwMode="auto">
              <a:xfrm>
                <a:off x="2031426" y="1578815"/>
                <a:ext cx="4145617" cy="24587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Townsend</m:t>
                      </m:r>
                      <m:r>
                        <m:rPr>
                          <m:nor/>
                        </m:rPr>
                        <a:rPr lang="en-GB" sz="1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breakdown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in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tokamaks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sSub>
                        <m:sSubPr>
                          <m:ctrlP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GB" sz="1400" i="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1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GB" sz="1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1400" i="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 # of ionisations while an electron traveling in 1 meter</a:t>
                </a:r>
                <a14:m>
                  <m:oMath xmlns:m="http://schemas.openxmlformats.org/officeDocument/2006/math">
                    <m:r>
                      <a:rPr lang="en-GB" sz="1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GB" sz="1400" b="0" i="1" baseline="-250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func>
                      <m:funcPr>
                        <m:ctrlP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4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</m:e>
                    </m:func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GB" sz="1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num>
                      <m:den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GB" sz="1400" i="1" baseline="-250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GB" sz="1400" b="0" i="1" baseline="-250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den>
                    </m:f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1400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r>
                  <a:rPr lang="en-GB" sz="1400" dirty="0">
                    <a:solidFill>
                      <a:srgbClr val="00000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For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Hydrogen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gas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=3.83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and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=93.76</m:t>
                    </m:r>
                  </m:oMath>
                </a14:m>
                <a:r>
                  <a:rPr lang="en-GB" sz="1400" i="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)</a:t>
                </a:r>
              </a:p>
            </p:txBody>
          </p:sp>
        </mc:Choice>
        <mc:Fallback>
          <p:sp>
            <p:nvSpPr>
              <p:cNvPr id="8" name="Object 3">
                <a:extLst>
                  <a:ext uri="{FF2B5EF4-FFF2-40B4-BE49-F238E27FC236}">
                    <a16:creationId xmlns:a16="http://schemas.microsoft.com/office/drawing/2014/main" id="{55BC718E-E4C9-C557-E201-32FB98A6DC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31426" y="1578815"/>
                <a:ext cx="4145617" cy="2458744"/>
              </a:xfrm>
              <a:prstGeom prst="rect">
                <a:avLst/>
              </a:prstGeom>
              <a:blipFill>
                <a:blip r:embed="rId5"/>
                <a:stretch>
                  <a:fillRect l="-441" r="-4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5339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CA82C1-C055-627E-8EDF-68BC206DAB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255956" y="607874"/>
            <a:ext cx="6771346" cy="5940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00BF6BA-5F33-4B05-AC72-3921F970E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501132" cy="1325564"/>
          </a:xfrm>
        </p:spPr>
        <p:txBody>
          <a:bodyPr>
            <a:normAutofit/>
          </a:bodyPr>
          <a:lstStyle/>
          <a:p>
            <a:r>
              <a:rPr lang="en-GB" sz="2400" dirty="0">
                <a:latin typeface="Arial Black" panose="020B0A04020102020204" pitchFamily="34" charset="0"/>
              </a:rPr>
              <a:t>DYON: full electromagnetic</a:t>
            </a:r>
            <a:r>
              <a:rPr lang="en-GB" sz="2400" i="0" dirty="0">
                <a:effectLst/>
                <a:latin typeface="Arial Black" panose="020B0A04020102020204" pitchFamily="34" charset="0"/>
              </a:rPr>
              <a:t> plasma initiation simulator</a:t>
            </a:r>
            <a:br>
              <a:rPr lang="en-GB" sz="2400" i="0" dirty="0">
                <a:effectLst/>
                <a:latin typeface="Arial Black" panose="020B0A04020102020204" pitchFamily="34" charset="0"/>
              </a:rPr>
            </a:br>
            <a:endParaRPr lang="en-GB" sz="2400" dirty="0">
              <a:latin typeface="Arial Black" panose="020B0A040201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FCB5A5-6B5C-4A04-A795-24E17266ED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BB69A9-0471-4D7B-A716-03023E208582}"/>
              </a:ext>
            </a:extLst>
          </p:cNvPr>
          <p:cNvSpPr txBox="1"/>
          <p:nvPr/>
        </p:nvSpPr>
        <p:spPr>
          <a:xfrm>
            <a:off x="101599" y="982670"/>
            <a:ext cx="4274457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en-GB" sz="1600" dirty="0">
                <a:latin typeface="+mj-lt"/>
              </a:rPr>
              <a:t>Townsend breakdown assessment of individual open field lines, and calculates </a:t>
            </a:r>
            <a:r>
              <a:rPr lang="en-GB" sz="1600" dirty="0" err="1">
                <a:latin typeface="+mj-lt"/>
              </a:rPr>
              <a:t>V</a:t>
            </a:r>
            <a:r>
              <a:rPr lang="en-GB" sz="1600" baseline="-25000" dirty="0" err="1">
                <a:latin typeface="+mj-lt"/>
              </a:rPr>
              <a:t>p</a:t>
            </a:r>
            <a:r>
              <a:rPr lang="en-GB" sz="1600" dirty="0">
                <a:latin typeface="+mj-lt"/>
              </a:rPr>
              <a:t>: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Open field lines with E</a:t>
            </a:r>
            <a:r>
              <a:rPr lang="en-GB" sz="1600" baseline="-25000" dirty="0">
                <a:latin typeface="+mj-lt"/>
              </a:rPr>
              <a:t>║</a:t>
            </a:r>
            <a:r>
              <a:rPr lang="en-GB" sz="1600" dirty="0">
                <a:latin typeface="+mj-lt"/>
              </a:rPr>
              <a:t> &gt; </a:t>
            </a:r>
            <a:r>
              <a:rPr lang="en-GB" sz="1600" dirty="0" err="1">
                <a:latin typeface="+mj-lt"/>
              </a:rPr>
              <a:t>E</a:t>
            </a:r>
            <a:r>
              <a:rPr lang="en-GB" sz="1600" baseline="-25000" dirty="0" err="1">
                <a:latin typeface="+mj-lt"/>
              </a:rPr>
              <a:t>Townsend</a:t>
            </a:r>
            <a:r>
              <a:rPr lang="en-GB" sz="1600" dirty="0">
                <a:latin typeface="+mj-lt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Volume enclosed with closed field lines</a:t>
            </a:r>
          </a:p>
          <a:p>
            <a:pPr algn="l" fontAlgn="base"/>
            <a:r>
              <a:rPr lang="en-GB" sz="1600" dirty="0">
                <a:latin typeface="+mj-lt"/>
              </a:rPr>
              <a:t>Plasma burn-through and early Ip ramp-up simulated by solving the ODE system of 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full circuit equations of plasma, coils, and eddy currents + 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global energy and particle balances of main fuel gas, ions, and impurities. 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endParaRPr lang="en-GB" sz="1600" dirty="0">
              <a:latin typeface="+mj-lt"/>
            </a:endParaRPr>
          </a:p>
          <a:p>
            <a:pPr algn="l" fontAlgn="base"/>
            <a:r>
              <a:rPr lang="en-GB" sz="1600" dirty="0">
                <a:latin typeface="+mj-lt"/>
              </a:rPr>
              <a:t>DYON requires only :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Machine description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control room input data i.e. </a:t>
            </a:r>
            <a:r>
              <a:rPr lang="en-GB" sz="1600" dirty="0" err="1">
                <a:latin typeface="+mj-lt"/>
              </a:rPr>
              <a:t>I</a:t>
            </a:r>
            <a:r>
              <a:rPr lang="en-GB" sz="1600" baseline="-25000" dirty="0" err="1">
                <a:latin typeface="+mj-lt"/>
              </a:rPr>
              <a:t>coil</a:t>
            </a:r>
            <a:r>
              <a:rPr lang="en-GB" sz="1600" dirty="0">
                <a:latin typeface="+mj-lt"/>
              </a:rPr>
              <a:t> and p</a:t>
            </a:r>
            <a:r>
              <a:rPr lang="en-GB" sz="1600" baseline="-25000" dirty="0">
                <a:latin typeface="+mj-lt"/>
              </a:rPr>
              <a:t>0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endParaRPr lang="en-GB" sz="1600" dirty="0">
              <a:latin typeface="+mj-lt"/>
            </a:endParaRPr>
          </a:p>
          <a:p>
            <a:pPr algn="l" fontAlgn="base"/>
            <a:r>
              <a:rPr lang="en-GB" sz="1600" dirty="0">
                <a:latin typeface="+mj-lt"/>
              </a:rPr>
              <a:t>DYON predicts: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Successful plasma initiation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Failed plasma burn-through</a:t>
            </a:r>
          </a:p>
          <a:p>
            <a:endParaRPr lang="en-GB" sz="1600" dirty="0">
              <a:latin typeface="+mj-lt"/>
            </a:endParaRP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7AF7DC3C-B6A2-4F9A-9F74-29F51CB90AB7}"/>
              </a:ext>
            </a:extLst>
          </p:cNvPr>
          <p:cNvSpPr txBox="1">
            <a:spLocks/>
          </p:cNvSpPr>
          <p:nvPr/>
        </p:nvSpPr>
        <p:spPr>
          <a:xfrm>
            <a:off x="873614" y="6437732"/>
            <a:ext cx="700882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+mj-lt"/>
              </a:rPr>
              <a:t>Hyun-Tae Kim | 30th IAEA Fusion Energy Conference | </a:t>
            </a:r>
            <a:r>
              <a:rPr lang="en-GB" sz="1100" b="1" dirty="0">
                <a:latin typeface="+mj-lt"/>
              </a:rPr>
              <a:t>13–18 October 2025, Chengdu, China</a:t>
            </a:r>
            <a:r>
              <a:rPr lang="en-US" sz="1100" b="1" dirty="0">
                <a:latin typeface="+mj-lt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952144-1193-3B61-4528-97C59C3C926C}"/>
              </a:ext>
            </a:extLst>
          </p:cNvPr>
          <p:cNvSpPr txBox="1"/>
          <p:nvPr/>
        </p:nvSpPr>
        <p:spPr>
          <a:xfrm>
            <a:off x="8021866" y="6341192"/>
            <a:ext cx="41701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latin typeface="+mn-lt"/>
              </a:rPr>
              <a:t>Hyun-Tae Kim et al 2022 Nucl. Fusion </a:t>
            </a:r>
            <a:r>
              <a:rPr lang="it-IT" sz="1200" b="1" dirty="0">
                <a:latin typeface="+mn-lt"/>
              </a:rPr>
              <a:t>62</a:t>
            </a:r>
            <a:r>
              <a:rPr lang="it-IT" sz="1200" dirty="0">
                <a:latin typeface="+mn-lt"/>
              </a:rPr>
              <a:t> (2022) 126012</a:t>
            </a:r>
          </a:p>
          <a:p>
            <a:r>
              <a:rPr lang="it-IT" sz="1200" b="0" i="0" u="none" strike="noStrike" baseline="0" dirty="0">
                <a:latin typeface="HelveticaLTStd-Roman-Identity-H"/>
              </a:rPr>
              <a:t>Hyun-Taen Kim et al 2024 Nucl. Fusion </a:t>
            </a:r>
            <a:r>
              <a:rPr lang="it-IT" sz="1200" b="1" i="0" u="none" strike="noStrike" baseline="0" dirty="0">
                <a:latin typeface="HelveticaLTStd-Bold-Identity-H"/>
              </a:rPr>
              <a:t>64 </a:t>
            </a:r>
            <a:r>
              <a:rPr lang="it-IT" sz="1200" b="0" i="0" u="none" strike="noStrike" baseline="0" dirty="0">
                <a:latin typeface="HelveticaLTStd-Roman-Identity-H"/>
              </a:rPr>
              <a:t>(2024) 126010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0136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D63FEC-8E56-EF1E-34E4-16998CE2A6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263704" y="607873"/>
            <a:ext cx="6771348" cy="5940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00BF6BA-5F33-4B05-AC72-3921F970E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501132" cy="1325564"/>
          </a:xfrm>
        </p:spPr>
        <p:txBody>
          <a:bodyPr>
            <a:normAutofit/>
          </a:bodyPr>
          <a:lstStyle/>
          <a:p>
            <a:r>
              <a:rPr lang="en-GB" sz="2400" dirty="0">
                <a:latin typeface="Arial Black" panose="020B0A04020102020204" pitchFamily="34" charset="0"/>
              </a:rPr>
              <a:t>DYON: full electromagnetic</a:t>
            </a:r>
            <a:r>
              <a:rPr lang="en-GB" sz="2400" i="0" dirty="0">
                <a:effectLst/>
                <a:latin typeface="Arial Black" panose="020B0A04020102020204" pitchFamily="34" charset="0"/>
              </a:rPr>
              <a:t> plasma initiation simulator</a:t>
            </a:r>
            <a:br>
              <a:rPr lang="en-GB" sz="2400" i="0" dirty="0">
                <a:effectLst/>
                <a:latin typeface="Arial Black" panose="020B0A04020102020204" pitchFamily="34" charset="0"/>
              </a:rPr>
            </a:br>
            <a:endParaRPr lang="en-GB" sz="2400" dirty="0">
              <a:latin typeface="Arial Black" panose="020B0A040201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FCB5A5-6B5C-4A04-A795-24E17266ED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BB69A9-0471-4D7B-A716-03023E208582}"/>
              </a:ext>
            </a:extLst>
          </p:cNvPr>
          <p:cNvSpPr txBox="1"/>
          <p:nvPr/>
        </p:nvSpPr>
        <p:spPr>
          <a:xfrm>
            <a:off x="101599" y="982670"/>
            <a:ext cx="427445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en-GB" sz="1600" dirty="0">
                <a:latin typeface="+mj-lt"/>
              </a:rPr>
              <a:t>Townsend breakdown assessment of individual open field lines, and calculates </a:t>
            </a:r>
            <a:r>
              <a:rPr lang="en-GB" sz="1600" dirty="0" err="1">
                <a:latin typeface="+mj-lt"/>
              </a:rPr>
              <a:t>V</a:t>
            </a:r>
            <a:r>
              <a:rPr lang="en-GB" sz="1600" baseline="-25000" dirty="0" err="1">
                <a:latin typeface="+mj-lt"/>
              </a:rPr>
              <a:t>p</a:t>
            </a:r>
            <a:r>
              <a:rPr lang="en-GB" sz="1600" dirty="0">
                <a:latin typeface="+mj-lt"/>
              </a:rPr>
              <a:t>: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Open field lines with E</a:t>
            </a:r>
            <a:r>
              <a:rPr lang="en-GB" sz="1600" baseline="-25000" dirty="0">
                <a:latin typeface="+mj-lt"/>
              </a:rPr>
              <a:t>║</a:t>
            </a:r>
            <a:r>
              <a:rPr lang="en-GB" sz="1600" dirty="0">
                <a:latin typeface="+mj-lt"/>
              </a:rPr>
              <a:t> &gt; </a:t>
            </a:r>
            <a:r>
              <a:rPr lang="en-GB" sz="1600" dirty="0" err="1">
                <a:latin typeface="+mj-lt"/>
              </a:rPr>
              <a:t>E</a:t>
            </a:r>
            <a:r>
              <a:rPr lang="en-GB" sz="1600" baseline="-25000" dirty="0" err="1">
                <a:latin typeface="+mj-lt"/>
              </a:rPr>
              <a:t>Townsend</a:t>
            </a:r>
            <a:r>
              <a:rPr lang="en-GB" sz="1600" dirty="0">
                <a:latin typeface="+mj-lt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Volume enclosed with closed field lines</a:t>
            </a:r>
          </a:p>
          <a:p>
            <a:pPr algn="l" fontAlgn="base"/>
            <a:r>
              <a:rPr lang="en-GB" sz="1600" dirty="0">
                <a:latin typeface="+mj-lt"/>
              </a:rPr>
              <a:t>Plasma burn-through and early Ip ramp-up simulated by solving the ODE system of 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full circuit equations of plasma, coils, and eddy currents + 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global energy and particle balances of main fuel gas, ions, and impurities. 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endParaRPr lang="en-GB" sz="1600" dirty="0">
              <a:latin typeface="+mj-lt"/>
            </a:endParaRPr>
          </a:p>
          <a:p>
            <a:pPr algn="l" fontAlgn="base"/>
            <a:r>
              <a:rPr lang="en-GB" sz="1600" dirty="0">
                <a:latin typeface="+mj-lt"/>
              </a:rPr>
              <a:t>DYON requires only :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Machine description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control room input data i.e. </a:t>
            </a:r>
            <a:r>
              <a:rPr lang="en-GB" sz="1600" dirty="0" err="1">
                <a:latin typeface="+mj-lt"/>
              </a:rPr>
              <a:t>I</a:t>
            </a:r>
            <a:r>
              <a:rPr lang="en-GB" sz="1600" baseline="-25000" dirty="0" err="1">
                <a:latin typeface="+mj-lt"/>
              </a:rPr>
              <a:t>coil</a:t>
            </a:r>
            <a:r>
              <a:rPr lang="en-GB" sz="1600" dirty="0">
                <a:latin typeface="+mj-lt"/>
              </a:rPr>
              <a:t> and p</a:t>
            </a:r>
            <a:r>
              <a:rPr lang="en-GB" sz="1600" baseline="-25000" dirty="0">
                <a:latin typeface="+mj-lt"/>
              </a:rPr>
              <a:t>0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endParaRPr lang="en-GB" sz="1600" dirty="0">
              <a:latin typeface="+mj-lt"/>
            </a:endParaRPr>
          </a:p>
          <a:p>
            <a:pPr algn="l" fontAlgn="base"/>
            <a:r>
              <a:rPr lang="en-GB" sz="1600" dirty="0">
                <a:latin typeface="+mj-lt"/>
              </a:rPr>
              <a:t>DYON predicts: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Successful plasma initiation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Failed plasma burn-through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Failed Townsend breakdown</a:t>
            </a:r>
          </a:p>
          <a:p>
            <a:endParaRPr lang="en-GB" sz="1600" dirty="0"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BC4E57-C629-57E0-CADF-5F8FDF9CB7F0}"/>
              </a:ext>
            </a:extLst>
          </p:cNvPr>
          <p:cNvSpPr txBox="1"/>
          <p:nvPr/>
        </p:nvSpPr>
        <p:spPr>
          <a:xfrm>
            <a:off x="8021866" y="6341192"/>
            <a:ext cx="41701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latin typeface="+mn-lt"/>
              </a:rPr>
              <a:t>Hyun-Tae Kim et al 2022 Nucl. Fusion </a:t>
            </a:r>
            <a:r>
              <a:rPr lang="it-IT" sz="1200" b="1" dirty="0">
                <a:latin typeface="+mn-lt"/>
              </a:rPr>
              <a:t>62</a:t>
            </a:r>
            <a:r>
              <a:rPr lang="it-IT" sz="1200" dirty="0">
                <a:latin typeface="+mn-lt"/>
              </a:rPr>
              <a:t> (2022) 126012</a:t>
            </a:r>
          </a:p>
          <a:p>
            <a:r>
              <a:rPr lang="it-IT" sz="1200" b="0" i="0" u="none" strike="noStrike" baseline="0" dirty="0">
                <a:latin typeface="HelveticaLTStd-Roman-Identity-H"/>
              </a:rPr>
              <a:t>Hyun-Taen Kim et al 2024 Nucl. Fusion </a:t>
            </a:r>
            <a:r>
              <a:rPr lang="it-IT" sz="1200" b="1" i="0" u="none" strike="noStrike" baseline="0" dirty="0">
                <a:latin typeface="HelveticaLTStd-Bold-Identity-H"/>
              </a:rPr>
              <a:t>64 </a:t>
            </a:r>
            <a:r>
              <a:rPr lang="it-IT" sz="1200" b="0" i="0" u="none" strike="noStrike" baseline="0" dirty="0">
                <a:latin typeface="HelveticaLTStd-Roman-Identity-H"/>
              </a:rPr>
              <a:t>(2024) 126010</a:t>
            </a:r>
            <a:endParaRPr lang="en-GB" sz="1200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6E84446B-A1E7-F011-170E-CD6E148783E6}"/>
              </a:ext>
            </a:extLst>
          </p:cNvPr>
          <p:cNvSpPr txBox="1">
            <a:spLocks/>
          </p:cNvSpPr>
          <p:nvPr/>
        </p:nvSpPr>
        <p:spPr>
          <a:xfrm>
            <a:off x="873614" y="6437732"/>
            <a:ext cx="700882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+mj-lt"/>
              </a:rPr>
              <a:t>Hyun-Tae Kim | 30th IAEA Fusion Energy Conference | </a:t>
            </a:r>
            <a:r>
              <a:rPr lang="en-GB" sz="1100" b="1" dirty="0">
                <a:latin typeface="+mj-lt"/>
              </a:rPr>
              <a:t>13–18 October 2025, Chengdu, China</a:t>
            </a:r>
            <a:r>
              <a:rPr lang="en-US" sz="1100" b="1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9850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665EEA-BCA6-2C70-AD08-3DAE45DF0A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AC4A0A4-C07C-DB7A-B23C-1EC96EEB2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Simulation setup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74035D-855B-07DC-EB54-1547C00BC5D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BDFDFE-AF41-01C3-F8B7-5807F4E50A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52</a:t>
            </a:fld>
            <a:endParaRPr lang="en-US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305E48B-20FA-4622-8B0E-5F71614479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560971"/>
              </p:ext>
            </p:extLst>
          </p:nvPr>
        </p:nvGraphicFramePr>
        <p:xfrm>
          <a:off x="637384" y="1187986"/>
          <a:ext cx="10370926" cy="28195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1735">
                  <a:extLst>
                    <a:ext uri="{9D8B030D-6E8A-4147-A177-3AD203B41FA5}">
                      <a16:colId xmlns:a16="http://schemas.microsoft.com/office/drawing/2014/main" val="390062268"/>
                    </a:ext>
                  </a:extLst>
                </a:gridCol>
                <a:gridCol w="4228840">
                  <a:extLst>
                    <a:ext uri="{9D8B030D-6E8A-4147-A177-3AD203B41FA5}">
                      <a16:colId xmlns:a16="http://schemas.microsoft.com/office/drawing/2014/main" val="3675279337"/>
                    </a:ext>
                  </a:extLst>
                </a:gridCol>
                <a:gridCol w="2887937">
                  <a:extLst>
                    <a:ext uri="{9D8B030D-6E8A-4147-A177-3AD203B41FA5}">
                      <a16:colId xmlns:a16="http://schemas.microsoft.com/office/drawing/2014/main" val="868888641"/>
                    </a:ext>
                  </a:extLst>
                </a:gridCol>
                <a:gridCol w="1982414">
                  <a:extLst>
                    <a:ext uri="{9D8B030D-6E8A-4147-A177-3AD203B41FA5}">
                      <a16:colId xmlns:a16="http://schemas.microsoft.com/office/drawing/2014/main" val="3390310033"/>
                    </a:ext>
                  </a:extLst>
                </a:gridCol>
              </a:tblGrid>
              <a:tr h="350589">
                <a:tc>
                  <a:txBody>
                    <a:bodyPr/>
                    <a:lstStyle/>
                    <a:p>
                      <a:r>
                        <a:rPr lang="en-GB" sz="1600" dirty="0"/>
                        <a:t>Device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Sputtering yield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Ferromagnetic modelling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p</a:t>
                      </a:r>
                      <a:r>
                        <a:rPr lang="en-GB" sz="1600" baseline="-25000" dirty="0"/>
                        <a:t>0</a:t>
                      </a:r>
                      <a:r>
                        <a:rPr lang="en-GB" sz="1600" dirty="0"/>
                        <a:t> </a:t>
                      </a:r>
                      <a:r>
                        <a:rPr lang="en-GB" sz="1600" dirty="0" err="1"/>
                        <a:t>coeffcient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4344011"/>
                  </a:ext>
                </a:extLst>
              </a:tr>
              <a:tr h="433469">
                <a:tc>
                  <a:txBody>
                    <a:bodyPr/>
                    <a:lstStyle/>
                    <a:p>
                      <a:r>
                        <a:rPr lang="en-GB" sz="1600" dirty="0"/>
                        <a:t>MASTU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Assumption of 0.1% initial O in D prefill gas </a:t>
                      </a:r>
                    </a:p>
                    <a:p>
                      <a:r>
                        <a:rPr lang="en-GB" sz="1600" dirty="0"/>
                        <a:t>+ Carbon sputtering by D ions = 0.03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514401"/>
                  </a:ext>
                </a:extLst>
              </a:tr>
              <a:tr h="313886">
                <a:tc>
                  <a:txBody>
                    <a:bodyPr/>
                    <a:lstStyle/>
                    <a:p>
                      <a:r>
                        <a:rPr lang="en-GB" sz="1600" dirty="0"/>
                        <a:t>EAST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Assumption of 0.1% initial O in D prefill gas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1.35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123568"/>
                  </a:ext>
                </a:extLst>
              </a:tr>
              <a:tr h="436085">
                <a:tc>
                  <a:txBody>
                    <a:bodyPr/>
                    <a:lstStyle/>
                    <a:p>
                      <a:r>
                        <a:rPr lang="en-GB" sz="1600" dirty="0"/>
                        <a:t>DIIID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Assumption of 0.1% initial O in D prefill gas </a:t>
                      </a:r>
                    </a:p>
                    <a:p>
                      <a:r>
                        <a:rPr lang="en-GB" sz="1600" dirty="0"/>
                        <a:t>+ Carbon sputtering by D ions = 0.03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0.25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7163951"/>
                  </a:ext>
                </a:extLst>
              </a:tr>
              <a:tr h="337507">
                <a:tc>
                  <a:txBody>
                    <a:bodyPr/>
                    <a:lstStyle/>
                    <a:p>
                      <a:r>
                        <a:rPr lang="en-GB" sz="1600" dirty="0"/>
                        <a:t>KSTAR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Assumption of 0.1% initial O in D prefill gas </a:t>
                      </a:r>
                    </a:p>
                    <a:p>
                      <a:r>
                        <a:rPr lang="en-GB" sz="1600" dirty="0"/>
                        <a:t>+ Carbon sputtering by D ions = 0.03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600" b="0" i="0" u="none" strike="noStrike" baseline="0" dirty="0"/>
                        <a:t>Done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670116"/>
                  </a:ext>
                </a:extLst>
              </a:tr>
              <a:tr h="464915">
                <a:tc>
                  <a:txBody>
                    <a:bodyPr/>
                    <a:lstStyle/>
                    <a:p>
                      <a:r>
                        <a:rPr lang="en-GB" sz="1600" dirty="0"/>
                        <a:t>VEST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Assumption of 0.1% initial O in D prefill gas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0.5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22779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341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8AE638A-FE2B-6FBF-5899-C03F645C2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Simulation setup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A271E8-1F6B-D5B7-1C75-7920AE4B979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B6B937-6D2F-5EC3-49DF-D43AAF46AC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53</a:t>
            </a:fld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5EF11CE-03E0-A6E9-0DB3-97F07871E1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7853068"/>
              </p:ext>
            </p:extLst>
          </p:nvPr>
        </p:nvGraphicFramePr>
        <p:xfrm>
          <a:off x="637384" y="1187986"/>
          <a:ext cx="10370926" cy="28195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1735">
                  <a:extLst>
                    <a:ext uri="{9D8B030D-6E8A-4147-A177-3AD203B41FA5}">
                      <a16:colId xmlns:a16="http://schemas.microsoft.com/office/drawing/2014/main" val="390062268"/>
                    </a:ext>
                  </a:extLst>
                </a:gridCol>
                <a:gridCol w="4228840">
                  <a:extLst>
                    <a:ext uri="{9D8B030D-6E8A-4147-A177-3AD203B41FA5}">
                      <a16:colId xmlns:a16="http://schemas.microsoft.com/office/drawing/2014/main" val="3675279337"/>
                    </a:ext>
                  </a:extLst>
                </a:gridCol>
                <a:gridCol w="2887937">
                  <a:extLst>
                    <a:ext uri="{9D8B030D-6E8A-4147-A177-3AD203B41FA5}">
                      <a16:colId xmlns:a16="http://schemas.microsoft.com/office/drawing/2014/main" val="868888641"/>
                    </a:ext>
                  </a:extLst>
                </a:gridCol>
                <a:gridCol w="1982414">
                  <a:extLst>
                    <a:ext uri="{9D8B030D-6E8A-4147-A177-3AD203B41FA5}">
                      <a16:colId xmlns:a16="http://schemas.microsoft.com/office/drawing/2014/main" val="3390310033"/>
                    </a:ext>
                  </a:extLst>
                </a:gridCol>
              </a:tblGrid>
              <a:tr h="350589">
                <a:tc>
                  <a:txBody>
                    <a:bodyPr/>
                    <a:lstStyle/>
                    <a:p>
                      <a:r>
                        <a:rPr lang="en-GB" sz="1600" dirty="0"/>
                        <a:t>Device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Sputtering yield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Ferromagnetic modelling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p</a:t>
                      </a:r>
                      <a:r>
                        <a:rPr lang="en-GB" sz="1600" baseline="-25000" dirty="0"/>
                        <a:t>0</a:t>
                      </a:r>
                      <a:r>
                        <a:rPr lang="en-GB" sz="1600" dirty="0"/>
                        <a:t> </a:t>
                      </a:r>
                      <a:r>
                        <a:rPr lang="en-GB" sz="1600" dirty="0" err="1"/>
                        <a:t>coeffcient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4344011"/>
                  </a:ext>
                </a:extLst>
              </a:tr>
              <a:tr h="433469">
                <a:tc>
                  <a:txBody>
                    <a:bodyPr/>
                    <a:lstStyle/>
                    <a:p>
                      <a:r>
                        <a:rPr lang="en-GB" sz="1600" dirty="0"/>
                        <a:t>MASTU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Assumption of 0.1% initial O in D prefill gas </a:t>
                      </a:r>
                    </a:p>
                    <a:p>
                      <a:r>
                        <a:rPr lang="en-GB" sz="1600" dirty="0"/>
                        <a:t>+ Carbon sputtering by D ions = 0.03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514401"/>
                  </a:ext>
                </a:extLst>
              </a:tr>
              <a:tr h="313886">
                <a:tc>
                  <a:txBody>
                    <a:bodyPr/>
                    <a:lstStyle/>
                    <a:p>
                      <a:r>
                        <a:rPr lang="en-GB" sz="1600" dirty="0"/>
                        <a:t>EAST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Assumption of 0.1% initial O in D prefill gas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1.35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123568"/>
                  </a:ext>
                </a:extLst>
              </a:tr>
              <a:tr h="436085">
                <a:tc>
                  <a:txBody>
                    <a:bodyPr/>
                    <a:lstStyle/>
                    <a:p>
                      <a:r>
                        <a:rPr lang="en-GB" sz="1600" dirty="0"/>
                        <a:t>DIIID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Assumption of 0.1% initial O in D prefill gas </a:t>
                      </a:r>
                    </a:p>
                    <a:p>
                      <a:r>
                        <a:rPr lang="en-GB" sz="1600" dirty="0"/>
                        <a:t>+ Carbon sputtering by D ions = 0.03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0.25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7163951"/>
                  </a:ext>
                </a:extLst>
              </a:tr>
              <a:tr h="337507">
                <a:tc>
                  <a:txBody>
                    <a:bodyPr/>
                    <a:lstStyle/>
                    <a:p>
                      <a:r>
                        <a:rPr lang="en-GB" sz="1600" dirty="0"/>
                        <a:t>KSTAR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Assumption of 0.1% initial O in D prefill gas </a:t>
                      </a:r>
                    </a:p>
                    <a:p>
                      <a:r>
                        <a:rPr lang="en-GB" sz="1600" dirty="0"/>
                        <a:t>+ Carbon sputtering by D ions = 0.03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600" b="0" i="0" u="none" strike="noStrike" baseline="0" dirty="0"/>
                        <a:t>Done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670116"/>
                  </a:ext>
                </a:extLst>
              </a:tr>
              <a:tr h="464915">
                <a:tc>
                  <a:txBody>
                    <a:bodyPr/>
                    <a:lstStyle/>
                    <a:p>
                      <a:r>
                        <a:rPr lang="en-GB" sz="1600" dirty="0"/>
                        <a:t>VEST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Assumption of 0.1% initial O in D prefill gas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0.5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227791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4BBE601-EAAE-8F34-F0A8-3F37B1DAE264}"/>
              </a:ext>
            </a:extLst>
          </p:cNvPr>
          <p:cNvSpPr txBox="1"/>
          <p:nvPr/>
        </p:nvSpPr>
        <p:spPr>
          <a:xfrm>
            <a:off x="530852" y="4360701"/>
            <a:ext cx="106133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Apart from the table above, the simulation setup used in all DYON modelling is identical, i.e. no tuning in individual discharges.</a:t>
            </a:r>
          </a:p>
          <a:p>
            <a:endParaRPr lang="en-GB" dirty="0"/>
          </a:p>
          <a:p>
            <a:r>
              <a:rPr lang="en-GB" dirty="0"/>
              <a:t>Only using the control room input data i.e. coil currents waveform and effective prefill gas pressure,</a:t>
            </a:r>
          </a:p>
          <a:p>
            <a:r>
              <a:rPr lang="en-GB" dirty="0"/>
              <a:t>the plasma initiation in each discharge were predicted. </a:t>
            </a:r>
            <a:endParaRPr lang="en-GB" baseline="-25000" dirty="0"/>
          </a:p>
        </p:txBody>
      </p:sp>
    </p:spTree>
    <p:extLst>
      <p:ext uri="{BB962C8B-B14F-4D97-AF65-F5344CB8AC3E}">
        <p14:creationId xmlns:p14="http://schemas.microsoft.com/office/powerpoint/2010/main" val="238455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8C8826-D9EC-13D4-1270-354EB7B876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1336" y="1571348"/>
            <a:ext cx="11323795" cy="3568823"/>
          </a:xfrm>
        </p:spPr>
        <p:txBody>
          <a:bodyPr>
            <a:normAutofit/>
          </a:bodyPr>
          <a:lstStyle/>
          <a:p>
            <a:r>
              <a:rPr lang="en-GB" sz="3200" dirty="0"/>
              <a:t>Background and motivation</a:t>
            </a:r>
          </a:p>
          <a:p>
            <a:r>
              <a:rPr lang="en-GB" sz="3200" dirty="0"/>
              <a:t>Experiment database</a:t>
            </a:r>
          </a:p>
          <a:p>
            <a:r>
              <a:rPr lang="en-GB" sz="3200" dirty="0"/>
              <a:t>DYON code and simulation setup</a:t>
            </a:r>
          </a:p>
          <a:p>
            <a:r>
              <a:rPr lang="en-GB" sz="3200" b="1" dirty="0"/>
              <a:t>Multi-machine validation results</a:t>
            </a:r>
          </a:p>
          <a:p>
            <a:r>
              <a:rPr lang="en-GB" sz="3200" dirty="0"/>
              <a:t>Prediction to ITER</a:t>
            </a:r>
          </a:p>
          <a:p>
            <a:r>
              <a:rPr lang="en-GB" sz="3200" dirty="0"/>
              <a:t>Summary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3FC103-338D-BC8E-7F02-A43CC179D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018853" cy="557862"/>
          </a:xfrm>
        </p:spPr>
        <p:txBody>
          <a:bodyPr>
            <a:normAutofit fontScale="90000"/>
          </a:bodyPr>
          <a:lstStyle/>
          <a:p>
            <a:r>
              <a:rPr lang="en-GB" dirty="0"/>
              <a:t>contents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3FBD5E-EADD-1B0A-43AC-00FB3C90A4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8F7806-A613-8E04-2A43-70E101B30B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96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C880240D-4696-3AA6-34ED-A927CAA6788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8802" b="10070"/>
          <a:stretch/>
        </p:blipFill>
        <p:spPr>
          <a:xfrm>
            <a:off x="0" y="585220"/>
            <a:ext cx="10150022" cy="5503729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825384F-5A5B-2A3D-79EF-6FBD5AD15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Operation space experiments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F10E27-8A57-07D4-152C-73D6466614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A3DA6E-1FC9-D460-9AB7-7E165BE07D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1DD0B4-3C60-3573-EBD5-64970161981A}"/>
              </a:ext>
            </a:extLst>
          </p:cNvPr>
          <p:cNvSpPr txBox="1"/>
          <p:nvPr/>
        </p:nvSpPr>
        <p:spPr>
          <a:xfrm rot="16200000">
            <a:off x="-939263" y="4617324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78C44C-DA2F-642C-3457-EE12931F55EC}"/>
              </a:ext>
            </a:extLst>
          </p:cNvPr>
          <p:cNvSpPr txBox="1"/>
          <p:nvPr/>
        </p:nvSpPr>
        <p:spPr>
          <a:xfrm rot="16200000">
            <a:off x="-945485" y="2091837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D7E0B6-AEFA-D660-4F83-CCB962335160}"/>
              </a:ext>
            </a:extLst>
          </p:cNvPr>
          <p:cNvSpPr txBox="1"/>
          <p:nvPr/>
        </p:nvSpPr>
        <p:spPr>
          <a:xfrm rot="16200000">
            <a:off x="2127397" y="2066954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5B9677-022A-E6E0-0DB1-17BC39A18004}"/>
              </a:ext>
            </a:extLst>
          </p:cNvPr>
          <p:cNvSpPr txBox="1"/>
          <p:nvPr/>
        </p:nvSpPr>
        <p:spPr>
          <a:xfrm rot="16200000">
            <a:off x="2130505" y="4589333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57FF3F-6D18-7E5B-ECEC-F0B3405ABC0A}"/>
              </a:ext>
            </a:extLst>
          </p:cNvPr>
          <p:cNvSpPr txBox="1"/>
          <p:nvPr/>
        </p:nvSpPr>
        <p:spPr>
          <a:xfrm rot="16200000">
            <a:off x="5268703" y="4592439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398DFC-8751-0907-9B1A-14B9122F47BB}"/>
              </a:ext>
            </a:extLst>
          </p:cNvPr>
          <p:cNvSpPr txBox="1"/>
          <p:nvPr/>
        </p:nvSpPr>
        <p:spPr>
          <a:xfrm>
            <a:off x="3151988" y="6088949"/>
            <a:ext cx="375733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Effective prefill gas pressure [mPa]</a:t>
            </a:r>
          </a:p>
        </p:txBody>
      </p:sp>
    </p:spTree>
    <p:extLst>
      <p:ext uri="{BB962C8B-B14F-4D97-AF65-F5344CB8AC3E}">
        <p14:creationId xmlns:p14="http://schemas.microsoft.com/office/powerpoint/2010/main" val="213053129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8A97F2-A127-9315-5155-103CB6FA5B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93834A04-2AF1-CD98-91E5-5B6FD2C6C11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8802" b="10070"/>
          <a:stretch/>
        </p:blipFill>
        <p:spPr>
          <a:xfrm>
            <a:off x="0" y="585220"/>
            <a:ext cx="10150017" cy="5503729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5BAB454-BAC0-C333-E2DA-C2D1AC996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Operation space simulation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45F73D-1E97-5440-0B8B-F1AEB58FBB9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3FBF58-5D07-D5BC-461F-ADA69F158D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BEF260-CB18-A644-F17E-C90A165D845A}"/>
              </a:ext>
            </a:extLst>
          </p:cNvPr>
          <p:cNvSpPr txBox="1"/>
          <p:nvPr/>
        </p:nvSpPr>
        <p:spPr>
          <a:xfrm rot="16200000">
            <a:off x="-939263" y="4617324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D51F56-ECA8-E91B-7E80-81025AF45392}"/>
              </a:ext>
            </a:extLst>
          </p:cNvPr>
          <p:cNvSpPr txBox="1"/>
          <p:nvPr/>
        </p:nvSpPr>
        <p:spPr>
          <a:xfrm rot="16200000">
            <a:off x="-945485" y="2091837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6C0F1C-0383-9A2A-2F9A-4F658F5FFB63}"/>
              </a:ext>
            </a:extLst>
          </p:cNvPr>
          <p:cNvSpPr txBox="1"/>
          <p:nvPr/>
        </p:nvSpPr>
        <p:spPr>
          <a:xfrm rot="16200000">
            <a:off x="2127397" y="2066954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BB800D-56CA-3353-798B-0E0A76C3335D}"/>
              </a:ext>
            </a:extLst>
          </p:cNvPr>
          <p:cNvSpPr txBox="1"/>
          <p:nvPr/>
        </p:nvSpPr>
        <p:spPr>
          <a:xfrm rot="16200000">
            <a:off x="2130505" y="4589333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1AB104-41B6-906F-BEFF-3450C390C950}"/>
              </a:ext>
            </a:extLst>
          </p:cNvPr>
          <p:cNvSpPr txBox="1"/>
          <p:nvPr/>
        </p:nvSpPr>
        <p:spPr>
          <a:xfrm rot="16200000">
            <a:off x="5268703" y="4592439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F368D6-EC25-7442-5D71-ECADB179CD4D}"/>
              </a:ext>
            </a:extLst>
          </p:cNvPr>
          <p:cNvSpPr txBox="1"/>
          <p:nvPr/>
        </p:nvSpPr>
        <p:spPr>
          <a:xfrm>
            <a:off x="3151988" y="6088949"/>
            <a:ext cx="375733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Effective prefill gas pressure [mPa]</a:t>
            </a:r>
          </a:p>
        </p:txBody>
      </p:sp>
    </p:spTree>
    <p:extLst>
      <p:ext uri="{BB962C8B-B14F-4D97-AF65-F5344CB8AC3E}">
        <p14:creationId xmlns:p14="http://schemas.microsoft.com/office/powerpoint/2010/main" val="81150789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285F8A-8006-6ACC-AD1D-8A5FF7957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E59FAF0A-48B3-66B2-E7DE-9D4FF270458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8802" b="10070"/>
          <a:stretch/>
        </p:blipFill>
        <p:spPr>
          <a:xfrm>
            <a:off x="0" y="585220"/>
            <a:ext cx="10150016" cy="5503729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3919E4F-FDF4-6323-B514-0C85C6979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Operation space simulation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0875D1-3550-85CC-E09F-2F6BA832796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019393-BC29-725C-C1E1-3BC4CF0E1E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F20B68-EC51-D4D0-8D0C-47A7FA0141C4}"/>
              </a:ext>
            </a:extLst>
          </p:cNvPr>
          <p:cNvSpPr txBox="1"/>
          <p:nvPr/>
        </p:nvSpPr>
        <p:spPr>
          <a:xfrm rot="16200000">
            <a:off x="-939263" y="4617324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6646FD-1014-CAA0-78FB-EA8EDB3AC7C3}"/>
              </a:ext>
            </a:extLst>
          </p:cNvPr>
          <p:cNvSpPr txBox="1"/>
          <p:nvPr/>
        </p:nvSpPr>
        <p:spPr>
          <a:xfrm rot="16200000">
            <a:off x="-945485" y="2091837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00ACA1-83AA-36F7-D793-2EBE645AC36B}"/>
              </a:ext>
            </a:extLst>
          </p:cNvPr>
          <p:cNvSpPr txBox="1"/>
          <p:nvPr/>
        </p:nvSpPr>
        <p:spPr>
          <a:xfrm rot="16200000">
            <a:off x="2127397" y="2066954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A34C58-1CE3-D33D-CBD5-FC7581B7F0CB}"/>
              </a:ext>
            </a:extLst>
          </p:cNvPr>
          <p:cNvSpPr txBox="1"/>
          <p:nvPr/>
        </p:nvSpPr>
        <p:spPr>
          <a:xfrm rot="16200000">
            <a:off x="2130505" y="4589333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6A84BE-3082-4416-E386-162E09C8F305}"/>
              </a:ext>
            </a:extLst>
          </p:cNvPr>
          <p:cNvSpPr txBox="1"/>
          <p:nvPr/>
        </p:nvSpPr>
        <p:spPr>
          <a:xfrm rot="16200000">
            <a:off x="5268703" y="4592439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B20912-C9C5-2298-AB51-E501A8B9FFF6}"/>
              </a:ext>
            </a:extLst>
          </p:cNvPr>
          <p:cNvSpPr txBox="1"/>
          <p:nvPr/>
        </p:nvSpPr>
        <p:spPr>
          <a:xfrm>
            <a:off x="3151988" y="6088949"/>
            <a:ext cx="375733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Effective prefill gas pressure [mPa]</a:t>
            </a:r>
          </a:p>
        </p:txBody>
      </p:sp>
    </p:spTree>
    <p:extLst>
      <p:ext uri="{BB962C8B-B14F-4D97-AF65-F5344CB8AC3E}">
        <p14:creationId xmlns:p14="http://schemas.microsoft.com/office/powerpoint/2010/main" val="300788390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67F82A-2C1F-8A69-68A0-533E32D5F9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F8CDCBA5-5372-3787-6863-A23EC7A729F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8802" b="10070"/>
          <a:stretch/>
        </p:blipFill>
        <p:spPr>
          <a:xfrm>
            <a:off x="0" y="585220"/>
            <a:ext cx="10150019" cy="5503729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9DCDF32-53A1-6CD4-4221-83DC3AEAC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Operation space simulation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A50EF6-6FD9-EFBE-CBC8-FC6D492D56C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E70F0F-4BEB-63E2-7938-C80A99D22C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B53E95-967D-1567-FA49-BC517E5FFFEB}"/>
              </a:ext>
            </a:extLst>
          </p:cNvPr>
          <p:cNvSpPr txBox="1"/>
          <p:nvPr/>
        </p:nvSpPr>
        <p:spPr>
          <a:xfrm rot="16200000">
            <a:off x="-939263" y="4617324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F1547F-F2FA-FD73-B401-2A7DC41BD50A}"/>
              </a:ext>
            </a:extLst>
          </p:cNvPr>
          <p:cNvSpPr txBox="1"/>
          <p:nvPr/>
        </p:nvSpPr>
        <p:spPr>
          <a:xfrm rot="16200000">
            <a:off x="-945485" y="2091837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8F928E-1032-9053-F592-33D057068CF5}"/>
              </a:ext>
            </a:extLst>
          </p:cNvPr>
          <p:cNvSpPr txBox="1"/>
          <p:nvPr/>
        </p:nvSpPr>
        <p:spPr>
          <a:xfrm rot="16200000">
            <a:off x="2127397" y="2066954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805FC1-C8C8-0EC0-E850-CEABF4531F71}"/>
              </a:ext>
            </a:extLst>
          </p:cNvPr>
          <p:cNvSpPr txBox="1"/>
          <p:nvPr/>
        </p:nvSpPr>
        <p:spPr>
          <a:xfrm rot="16200000">
            <a:off x="2130505" y="4589333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B61CBA-7E71-6AF3-80C5-722A61324F04}"/>
              </a:ext>
            </a:extLst>
          </p:cNvPr>
          <p:cNvSpPr txBox="1"/>
          <p:nvPr/>
        </p:nvSpPr>
        <p:spPr>
          <a:xfrm rot="16200000">
            <a:off x="5268703" y="4592439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1A179D-62AC-57B9-26FD-7EEC6C26FBD1}"/>
              </a:ext>
            </a:extLst>
          </p:cNvPr>
          <p:cNvSpPr txBox="1"/>
          <p:nvPr/>
        </p:nvSpPr>
        <p:spPr>
          <a:xfrm>
            <a:off x="3151988" y="6088949"/>
            <a:ext cx="375733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Effective prefill gas pressure [mPa]</a:t>
            </a:r>
          </a:p>
        </p:txBody>
      </p:sp>
    </p:spTree>
    <p:extLst>
      <p:ext uri="{BB962C8B-B14F-4D97-AF65-F5344CB8AC3E}">
        <p14:creationId xmlns:p14="http://schemas.microsoft.com/office/powerpoint/2010/main" val="31360522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34AFEF-C748-E1C5-B38C-734BD3367B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DA42603C-6172-FF5B-4C06-D9CF6AD7714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8803" b="10070"/>
          <a:stretch/>
        </p:blipFill>
        <p:spPr>
          <a:xfrm>
            <a:off x="0" y="585220"/>
            <a:ext cx="10149980" cy="5503729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9927B96-3BC8-18AC-2550-FB7C31981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Operation space simulation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7D36B9-9BB2-57FD-E9CD-2264DE349B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74B16F-0EE1-BA44-75FF-151291EDEC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CD834E-CE07-D55E-912A-FFD9C4670BA4}"/>
              </a:ext>
            </a:extLst>
          </p:cNvPr>
          <p:cNvSpPr txBox="1"/>
          <p:nvPr/>
        </p:nvSpPr>
        <p:spPr>
          <a:xfrm rot="16200000">
            <a:off x="-939263" y="4617324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A0B0BE-0667-C036-D6A8-D3726A0B9513}"/>
              </a:ext>
            </a:extLst>
          </p:cNvPr>
          <p:cNvSpPr txBox="1"/>
          <p:nvPr/>
        </p:nvSpPr>
        <p:spPr>
          <a:xfrm rot="16200000">
            <a:off x="-945485" y="2091837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EC2BE5-4538-597B-399D-689C0526EA17}"/>
              </a:ext>
            </a:extLst>
          </p:cNvPr>
          <p:cNvSpPr txBox="1"/>
          <p:nvPr/>
        </p:nvSpPr>
        <p:spPr>
          <a:xfrm rot="16200000">
            <a:off x="2127397" y="2066954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FA71EE-5503-744B-9F33-4887AEE20831}"/>
              </a:ext>
            </a:extLst>
          </p:cNvPr>
          <p:cNvSpPr txBox="1"/>
          <p:nvPr/>
        </p:nvSpPr>
        <p:spPr>
          <a:xfrm rot="16200000">
            <a:off x="2130505" y="4589333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886C57-51DD-2793-0D67-4ED6F925D9FF}"/>
              </a:ext>
            </a:extLst>
          </p:cNvPr>
          <p:cNvSpPr txBox="1"/>
          <p:nvPr/>
        </p:nvSpPr>
        <p:spPr>
          <a:xfrm rot="16200000">
            <a:off x="5268703" y="4592439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5E22DD-F670-1901-5F4F-6274FEF0BD31}"/>
              </a:ext>
            </a:extLst>
          </p:cNvPr>
          <p:cNvSpPr txBox="1"/>
          <p:nvPr/>
        </p:nvSpPr>
        <p:spPr>
          <a:xfrm>
            <a:off x="3151988" y="6088949"/>
            <a:ext cx="375733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Effective prefill gas pressure [mPa]</a:t>
            </a:r>
          </a:p>
        </p:txBody>
      </p:sp>
    </p:spTree>
    <p:extLst>
      <p:ext uri="{BB962C8B-B14F-4D97-AF65-F5344CB8AC3E}">
        <p14:creationId xmlns:p14="http://schemas.microsoft.com/office/powerpoint/2010/main" val="32040230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E3875D-124C-C6BA-0E48-A492BEB90A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5E685-1211-D857-86B4-8953593B6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190097"/>
            <a:ext cx="7972156" cy="1094544"/>
          </a:xfrm>
        </p:spPr>
        <p:txBody>
          <a:bodyPr>
            <a:normAutofit fontScale="90000"/>
          </a:bodyPr>
          <a:lstStyle/>
          <a:p>
            <a:r>
              <a:rPr lang="en-GB" sz="2400" dirty="0"/>
              <a:t>Inductive plasma initiation in tokamaks:  Townsend breakdown and plasma burn-through</a:t>
            </a:r>
          </a:p>
        </p:txBody>
      </p:sp>
      <p:sp>
        <p:nvSpPr>
          <p:cNvPr id="61" name="Slide Number Placeholder 5">
            <a:extLst>
              <a:ext uri="{FF2B5EF4-FFF2-40B4-BE49-F238E27FC236}">
                <a16:creationId xmlns:a16="http://schemas.microsoft.com/office/drawing/2014/main" id="{877BC31E-01F6-EE55-3B47-F4CD142E9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600" y="6387702"/>
            <a:ext cx="663451" cy="365125"/>
          </a:xfrm>
        </p:spPr>
        <p:txBody>
          <a:bodyPr/>
          <a:lstStyle/>
          <a:p>
            <a:fld id="{356E1D38-1CE4-4D68-A4B0-A1384819D3BC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34" name="Line 89">
            <a:extLst>
              <a:ext uri="{FF2B5EF4-FFF2-40B4-BE49-F238E27FC236}">
                <a16:creationId xmlns:a16="http://schemas.microsoft.com/office/drawing/2014/main" id="{D2AD0A9E-5D87-16FC-C972-9442D9B5072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72035" y="1965910"/>
            <a:ext cx="0" cy="162952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EF5FED1-747C-E6A6-CC61-666BC2CAC6F0}"/>
              </a:ext>
            </a:extLst>
          </p:cNvPr>
          <p:cNvGrpSpPr/>
          <p:nvPr/>
        </p:nvGrpSpPr>
        <p:grpSpPr>
          <a:xfrm>
            <a:off x="39179" y="1613341"/>
            <a:ext cx="1926823" cy="1418552"/>
            <a:chOff x="-24855" y="1124745"/>
            <a:chExt cx="3341333" cy="2608263"/>
          </a:xfrm>
        </p:grpSpPr>
        <p:sp>
          <p:nvSpPr>
            <p:cNvPr id="21" name="Arc 56">
              <a:extLst>
                <a:ext uri="{FF2B5EF4-FFF2-40B4-BE49-F238E27FC236}">
                  <a16:creationId xmlns:a16="http://schemas.microsoft.com/office/drawing/2014/main" id="{B096F703-392E-7BA2-B8C5-B5EC367D8E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2788" y="2830584"/>
              <a:ext cx="1090347" cy="902424"/>
            </a:xfrm>
            <a:custGeom>
              <a:avLst/>
              <a:gdLst>
                <a:gd name="T0" fmla="*/ 0 w 22831"/>
                <a:gd name="T1" fmla="*/ 0 h 21600"/>
                <a:gd name="T2" fmla="*/ 0 w 22831"/>
                <a:gd name="T3" fmla="*/ 0 h 21600"/>
                <a:gd name="T4" fmla="*/ 0 w 22831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831" h="21600" fill="none" extrusionOk="0">
                  <a:moveTo>
                    <a:pt x="0" y="2796"/>
                  </a:moveTo>
                  <a:cubicBezTo>
                    <a:pt x="3243" y="963"/>
                    <a:pt x="6904" y="-1"/>
                    <a:pt x="10630" y="0"/>
                  </a:cubicBezTo>
                  <a:cubicBezTo>
                    <a:pt x="14984" y="0"/>
                    <a:pt x="19237" y="1316"/>
                    <a:pt x="22831" y="3775"/>
                  </a:cubicBezTo>
                </a:path>
                <a:path w="22831" h="21600" stroke="0" extrusionOk="0">
                  <a:moveTo>
                    <a:pt x="0" y="2796"/>
                  </a:moveTo>
                  <a:cubicBezTo>
                    <a:pt x="3243" y="963"/>
                    <a:pt x="6904" y="-1"/>
                    <a:pt x="10630" y="0"/>
                  </a:cubicBezTo>
                  <a:cubicBezTo>
                    <a:pt x="14984" y="0"/>
                    <a:pt x="19237" y="1316"/>
                    <a:pt x="22831" y="3775"/>
                  </a:cubicBezTo>
                  <a:lnTo>
                    <a:pt x="10630" y="21600"/>
                  </a:lnTo>
                  <a:lnTo>
                    <a:pt x="0" y="2796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99E9446-304A-C94A-1C4C-0B23A3461B35}"/>
                </a:ext>
              </a:extLst>
            </p:cNvPr>
            <p:cNvGrpSpPr/>
            <p:nvPr/>
          </p:nvGrpSpPr>
          <p:grpSpPr>
            <a:xfrm>
              <a:off x="-24855" y="1124745"/>
              <a:ext cx="3341333" cy="1994615"/>
              <a:chOff x="-24855" y="1124745"/>
              <a:chExt cx="3341333" cy="1994615"/>
            </a:xfrm>
          </p:grpSpPr>
          <p:grpSp>
            <p:nvGrpSpPr>
              <p:cNvPr id="18" name="Group 49">
                <a:extLst>
                  <a:ext uri="{FF2B5EF4-FFF2-40B4-BE49-F238E27FC236}">
                    <a16:creationId xmlns:a16="http://schemas.microsoft.com/office/drawing/2014/main" id="{A8FD4FFF-C26C-5A33-0C6D-C3CDF4BDE0E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72120" y="1397019"/>
                <a:ext cx="1244358" cy="1654272"/>
                <a:chOff x="3754" y="1312"/>
                <a:chExt cx="1011" cy="1648"/>
              </a:xfrm>
            </p:grpSpPr>
            <p:sp>
              <p:nvSpPr>
                <p:cNvPr id="57" name="Arc 50">
                  <a:extLst>
                    <a:ext uri="{FF2B5EF4-FFF2-40B4-BE49-F238E27FC236}">
                      <a16:creationId xmlns:a16="http://schemas.microsoft.com/office/drawing/2014/main" id="{31AF7597-1587-A627-DAA6-97076200E6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0" y="1312"/>
                  <a:ext cx="705" cy="1648"/>
                </a:xfrm>
                <a:custGeom>
                  <a:avLst/>
                  <a:gdLst>
                    <a:gd name="T0" fmla="*/ 0 w 22386"/>
                    <a:gd name="T1" fmla="*/ 0 h 43200"/>
                    <a:gd name="T2" fmla="*/ 0 w 22386"/>
                    <a:gd name="T3" fmla="*/ 0 h 43200"/>
                    <a:gd name="T4" fmla="*/ 0 w 22386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86" h="43200" fill="none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</a:path>
                    <a:path w="22386" h="43200" stroke="0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  <a:lnTo>
                        <a:pt x="786" y="2160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 dirty="0"/>
                </a:p>
              </p:txBody>
            </p:sp>
            <p:sp>
              <p:nvSpPr>
                <p:cNvPr id="58" name="Arc 51">
                  <a:extLst>
                    <a:ext uri="{FF2B5EF4-FFF2-40B4-BE49-F238E27FC236}">
                      <a16:creationId xmlns:a16="http://schemas.microsoft.com/office/drawing/2014/main" id="{01D1D6E6-D14C-87AC-C1B6-F73F5C5C90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754" y="1312"/>
                  <a:ext cx="330" cy="1648"/>
                </a:xfrm>
                <a:custGeom>
                  <a:avLst/>
                  <a:gdLst>
                    <a:gd name="T0" fmla="*/ 0 w 23302"/>
                    <a:gd name="T1" fmla="*/ 0 h 43200"/>
                    <a:gd name="T2" fmla="*/ 0 w 23302"/>
                    <a:gd name="T3" fmla="*/ 0 h 43200"/>
                    <a:gd name="T4" fmla="*/ 0 w 23302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3302" h="43200" fill="none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</a:path>
                    <a:path w="23302" h="43200" stroke="0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  <a:lnTo>
                        <a:pt x="1702" y="21600"/>
                      </a:lnTo>
                      <a:lnTo>
                        <a:pt x="1444" y="1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9" name="Group 52">
                <a:extLst>
                  <a:ext uri="{FF2B5EF4-FFF2-40B4-BE49-F238E27FC236}">
                    <a16:creationId xmlns:a16="http://schemas.microsoft.com/office/drawing/2014/main" id="{3E61E590-89F3-9D44-1A8C-C96D6035E9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909232" y="1348546"/>
                <a:ext cx="408462" cy="1605799"/>
                <a:chOff x="3754" y="1312"/>
                <a:chExt cx="1011" cy="1648"/>
              </a:xfrm>
            </p:grpSpPr>
            <p:sp>
              <p:nvSpPr>
                <p:cNvPr id="55" name="Arc 53">
                  <a:extLst>
                    <a:ext uri="{FF2B5EF4-FFF2-40B4-BE49-F238E27FC236}">
                      <a16:creationId xmlns:a16="http://schemas.microsoft.com/office/drawing/2014/main" id="{6AECFE6C-CF2F-AC53-09E8-7575FD893D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0" y="1312"/>
                  <a:ext cx="705" cy="1648"/>
                </a:xfrm>
                <a:custGeom>
                  <a:avLst/>
                  <a:gdLst>
                    <a:gd name="T0" fmla="*/ 0 w 22386"/>
                    <a:gd name="T1" fmla="*/ 0 h 43200"/>
                    <a:gd name="T2" fmla="*/ 0 w 22386"/>
                    <a:gd name="T3" fmla="*/ 0 h 43200"/>
                    <a:gd name="T4" fmla="*/ 0 w 22386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86" h="43200" fill="none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</a:path>
                    <a:path w="22386" h="43200" stroke="0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  <a:lnTo>
                        <a:pt x="786" y="2160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6" name="Arc 54">
                  <a:extLst>
                    <a:ext uri="{FF2B5EF4-FFF2-40B4-BE49-F238E27FC236}">
                      <a16:creationId xmlns:a16="http://schemas.microsoft.com/office/drawing/2014/main" id="{899A8DE0-FE92-4C1B-D040-9249DAF329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754" y="1312"/>
                  <a:ext cx="330" cy="1648"/>
                </a:xfrm>
                <a:custGeom>
                  <a:avLst/>
                  <a:gdLst>
                    <a:gd name="T0" fmla="*/ 0 w 23302"/>
                    <a:gd name="T1" fmla="*/ 0 h 43200"/>
                    <a:gd name="T2" fmla="*/ 0 w 23302"/>
                    <a:gd name="T3" fmla="*/ 0 h 43200"/>
                    <a:gd name="T4" fmla="*/ 0 w 23302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3302" h="43200" fill="none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</a:path>
                    <a:path w="23302" h="43200" stroke="0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  <a:lnTo>
                        <a:pt x="1702" y="21600"/>
                      </a:lnTo>
                      <a:lnTo>
                        <a:pt x="1444" y="1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20" name="Arc 55">
                <a:extLst>
                  <a:ext uri="{FF2B5EF4-FFF2-40B4-BE49-F238E27FC236}">
                    <a16:creationId xmlns:a16="http://schemas.microsoft.com/office/drawing/2014/main" id="{9EC5733D-6CE4-8FAC-6933-77CC2ABD0F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9175" y="1286666"/>
                <a:ext cx="1615991" cy="827136"/>
              </a:xfrm>
              <a:custGeom>
                <a:avLst/>
                <a:gdLst>
                  <a:gd name="T0" fmla="*/ 0 w 21339"/>
                  <a:gd name="T1" fmla="*/ 0 h 21600"/>
                  <a:gd name="T2" fmla="*/ 0 w 21339"/>
                  <a:gd name="T3" fmla="*/ 0 h 21600"/>
                  <a:gd name="T4" fmla="*/ 0 w 21339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339" h="21600" fill="none" extrusionOk="0">
                    <a:moveTo>
                      <a:pt x="0" y="1803"/>
                    </a:moveTo>
                    <a:cubicBezTo>
                      <a:pt x="2725" y="613"/>
                      <a:pt x="5666" y="-1"/>
                      <a:pt x="8640" y="0"/>
                    </a:cubicBezTo>
                    <a:cubicBezTo>
                      <a:pt x="13202" y="0"/>
                      <a:pt x="17648" y="1444"/>
                      <a:pt x="21338" y="4127"/>
                    </a:cubicBezTo>
                  </a:path>
                  <a:path w="21339" h="21600" stroke="0" extrusionOk="0">
                    <a:moveTo>
                      <a:pt x="0" y="1803"/>
                    </a:moveTo>
                    <a:cubicBezTo>
                      <a:pt x="2725" y="613"/>
                      <a:pt x="5666" y="-1"/>
                      <a:pt x="8640" y="0"/>
                    </a:cubicBezTo>
                    <a:cubicBezTo>
                      <a:pt x="13202" y="0"/>
                      <a:pt x="17648" y="1444"/>
                      <a:pt x="21338" y="4127"/>
                    </a:cubicBezTo>
                    <a:lnTo>
                      <a:pt x="8640" y="21600"/>
                    </a:lnTo>
                    <a:lnTo>
                      <a:pt x="0" y="1803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22" name="Group 57">
                <a:extLst>
                  <a:ext uri="{FF2B5EF4-FFF2-40B4-BE49-F238E27FC236}">
                    <a16:creationId xmlns:a16="http://schemas.microsoft.com/office/drawing/2014/main" id="{4373388C-7BCE-3C66-50B8-378A258A617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77959" y="1284603"/>
                <a:ext cx="530107" cy="1834757"/>
                <a:chOff x="2699" y="981"/>
                <a:chExt cx="543" cy="2131"/>
              </a:xfrm>
            </p:grpSpPr>
            <p:sp>
              <p:nvSpPr>
                <p:cNvPr id="43" name="AutoShape 58">
                  <a:extLst>
                    <a:ext uri="{FF2B5EF4-FFF2-40B4-BE49-F238E27FC236}">
                      <a16:creationId xmlns:a16="http://schemas.microsoft.com/office/drawing/2014/main" id="{7747E225-6FC7-171B-2C33-FB1083D276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795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4" name="AutoShape 59">
                  <a:extLst>
                    <a:ext uri="{FF2B5EF4-FFF2-40B4-BE49-F238E27FC236}">
                      <a16:creationId xmlns:a16="http://schemas.microsoft.com/office/drawing/2014/main" id="{927FE2D9-B972-42AB-56B5-DF578EEA05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613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5" name="AutoShape 60">
                  <a:extLst>
                    <a:ext uri="{FF2B5EF4-FFF2-40B4-BE49-F238E27FC236}">
                      <a16:creationId xmlns:a16="http://schemas.microsoft.com/office/drawing/2014/main" id="{51211E07-46ED-BE43-E031-D520C311C6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432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6" name="AutoShape 61">
                  <a:extLst>
                    <a:ext uri="{FF2B5EF4-FFF2-40B4-BE49-F238E27FC236}">
                      <a16:creationId xmlns:a16="http://schemas.microsoft.com/office/drawing/2014/main" id="{9AEF096E-351F-FE8C-5EB2-9282EA00A7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251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7" name="AutoShape 62">
                  <a:extLst>
                    <a:ext uri="{FF2B5EF4-FFF2-40B4-BE49-F238E27FC236}">
                      <a16:creationId xmlns:a16="http://schemas.microsoft.com/office/drawing/2014/main" id="{26C52F86-DF59-9427-F676-07E7C6C686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069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8" name="AutoShape 63">
                  <a:extLst>
                    <a:ext uri="{FF2B5EF4-FFF2-40B4-BE49-F238E27FC236}">
                      <a16:creationId xmlns:a16="http://schemas.microsoft.com/office/drawing/2014/main" id="{EDA104BE-FEA5-728C-8CC7-C19C108321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888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9" name="AutoShape 64">
                  <a:extLst>
                    <a:ext uri="{FF2B5EF4-FFF2-40B4-BE49-F238E27FC236}">
                      <a16:creationId xmlns:a16="http://schemas.microsoft.com/office/drawing/2014/main" id="{F50486A6-5447-4C30-4238-C6A89D4056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707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0" name="AutoShape 65">
                  <a:extLst>
                    <a:ext uri="{FF2B5EF4-FFF2-40B4-BE49-F238E27FC236}">
                      <a16:creationId xmlns:a16="http://schemas.microsoft.com/office/drawing/2014/main" id="{7584FCAC-32E1-7DE4-8376-EDABD78B3E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525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1" name="AutoShape 66">
                  <a:extLst>
                    <a:ext uri="{FF2B5EF4-FFF2-40B4-BE49-F238E27FC236}">
                      <a16:creationId xmlns:a16="http://schemas.microsoft.com/office/drawing/2014/main" id="{26AD3722-6EBB-535A-CF48-DC4C04CD63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344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2" name="AutoShape 67">
                  <a:extLst>
                    <a:ext uri="{FF2B5EF4-FFF2-40B4-BE49-F238E27FC236}">
                      <a16:creationId xmlns:a16="http://schemas.microsoft.com/office/drawing/2014/main" id="{3F781773-61B7-264D-CB95-FEF0B9B4E8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162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3" name="AutoShape 68">
                  <a:extLst>
                    <a:ext uri="{FF2B5EF4-FFF2-40B4-BE49-F238E27FC236}">
                      <a16:creationId xmlns:a16="http://schemas.microsoft.com/office/drawing/2014/main" id="{5E7AB412-36FD-FA63-A72D-9F2B3E71EF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981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4" name="Oval 69">
                  <a:extLst>
                    <a:ext uri="{FF2B5EF4-FFF2-40B4-BE49-F238E27FC236}">
                      <a16:creationId xmlns:a16="http://schemas.microsoft.com/office/drawing/2014/main" id="{6B7DFDC9-95A3-76B8-B892-56E5373927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13" y="1018"/>
                  <a:ext cx="315" cy="73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/>
                </a:p>
              </p:txBody>
            </p:sp>
          </p:grpSp>
          <p:sp>
            <p:nvSpPr>
              <p:cNvPr id="23" name="Line 70">
                <a:extLst>
                  <a:ext uri="{FF2B5EF4-FFF2-40B4-BE49-F238E27FC236}">
                    <a16:creationId xmlns:a16="http://schemas.microsoft.com/office/drawing/2014/main" id="{F8AF6BD8-3D87-86F2-5F2A-ADFD5C5BC1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41338" y="1124745"/>
                <a:ext cx="0" cy="220707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24" name="Group 71">
                <a:extLst>
                  <a:ext uri="{FF2B5EF4-FFF2-40B4-BE49-F238E27FC236}">
                    <a16:creationId xmlns:a16="http://schemas.microsoft.com/office/drawing/2014/main" id="{7E5DE388-53F7-EAD0-C1CF-AF1BF66E64A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92650" y="1499122"/>
                <a:ext cx="995486" cy="1424283"/>
                <a:chOff x="275" y="1315"/>
                <a:chExt cx="1020" cy="1653"/>
              </a:xfrm>
            </p:grpSpPr>
            <p:sp>
              <p:nvSpPr>
                <p:cNvPr id="39" name="Freeform 72">
                  <a:extLst>
                    <a:ext uri="{FF2B5EF4-FFF2-40B4-BE49-F238E27FC236}">
                      <a16:creationId xmlns:a16="http://schemas.microsoft.com/office/drawing/2014/main" id="{7B645104-D4A4-44FE-F42B-192C902CC5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5" y="1315"/>
                  <a:ext cx="1020" cy="1653"/>
                </a:xfrm>
                <a:custGeom>
                  <a:avLst/>
                  <a:gdLst>
                    <a:gd name="T0" fmla="*/ 341 w 1020"/>
                    <a:gd name="T1" fmla="*/ 1653 h 1653"/>
                    <a:gd name="T2" fmla="*/ 533 w 1020"/>
                    <a:gd name="T3" fmla="*/ 1621 h 1653"/>
                    <a:gd name="T4" fmla="*/ 733 w 1020"/>
                    <a:gd name="T5" fmla="*/ 1493 h 1653"/>
                    <a:gd name="T6" fmla="*/ 898 w 1020"/>
                    <a:gd name="T7" fmla="*/ 1292 h 1653"/>
                    <a:gd name="T8" fmla="*/ 1000 w 1020"/>
                    <a:gd name="T9" fmla="*/ 1013 h 1653"/>
                    <a:gd name="T10" fmla="*/ 1018 w 1020"/>
                    <a:gd name="T11" fmla="*/ 803 h 1653"/>
                    <a:gd name="T12" fmla="*/ 997 w 1020"/>
                    <a:gd name="T13" fmla="*/ 621 h 1653"/>
                    <a:gd name="T14" fmla="*/ 885 w 1020"/>
                    <a:gd name="T15" fmla="*/ 341 h 1653"/>
                    <a:gd name="T16" fmla="*/ 701 w 1020"/>
                    <a:gd name="T17" fmla="*/ 133 h 1653"/>
                    <a:gd name="T18" fmla="*/ 461 w 1020"/>
                    <a:gd name="T19" fmla="*/ 21 h 1653"/>
                    <a:gd name="T20" fmla="*/ 333 w 1020"/>
                    <a:gd name="T21" fmla="*/ 5 h 1653"/>
                    <a:gd name="T22" fmla="*/ 253 w 1020"/>
                    <a:gd name="T23" fmla="*/ 21 h 1653"/>
                    <a:gd name="T24" fmla="*/ 166 w 1020"/>
                    <a:gd name="T25" fmla="*/ 101 h 1653"/>
                    <a:gd name="T26" fmla="*/ 85 w 1020"/>
                    <a:gd name="T27" fmla="*/ 269 h 1653"/>
                    <a:gd name="T28" fmla="*/ 13 w 1020"/>
                    <a:gd name="T29" fmla="*/ 629 h 1653"/>
                    <a:gd name="T30" fmla="*/ 7 w 1020"/>
                    <a:gd name="T31" fmla="*/ 950 h 1653"/>
                    <a:gd name="T32" fmla="*/ 53 w 1020"/>
                    <a:gd name="T33" fmla="*/ 1277 h 1653"/>
                    <a:gd name="T34" fmla="*/ 133 w 1020"/>
                    <a:gd name="T35" fmla="*/ 1501 h 1653"/>
                    <a:gd name="T36" fmla="*/ 226 w 1020"/>
                    <a:gd name="T37" fmla="*/ 1625 h 1653"/>
                    <a:gd name="T38" fmla="*/ 341 w 1020"/>
                    <a:gd name="T39" fmla="*/ 1653 h 16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020" h="1653">
                      <a:moveTo>
                        <a:pt x="341" y="1653"/>
                      </a:moveTo>
                      <a:cubicBezTo>
                        <a:pt x="390" y="1650"/>
                        <a:pt x="468" y="1648"/>
                        <a:pt x="533" y="1621"/>
                      </a:cubicBezTo>
                      <a:cubicBezTo>
                        <a:pt x="598" y="1594"/>
                        <a:pt x="672" y="1548"/>
                        <a:pt x="733" y="1493"/>
                      </a:cubicBezTo>
                      <a:cubicBezTo>
                        <a:pt x="794" y="1438"/>
                        <a:pt x="853" y="1372"/>
                        <a:pt x="898" y="1292"/>
                      </a:cubicBezTo>
                      <a:cubicBezTo>
                        <a:pt x="943" y="1212"/>
                        <a:pt x="980" y="1094"/>
                        <a:pt x="1000" y="1013"/>
                      </a:cubicBezTo>
                      <a:cubicBezTo>
                        <a:pt x="1020" y="932"/>
                        <a:pt x="1019" y="868"/>
                        <a:pt x="1018" y="803"/>
                      </a:cubicBezTo>
                      <a:cubicBezTo>
                        <a:pt x="1017" y="738"/>
                        <a:pt x="1019" y="698"/>
                        <a:pt x="997" y="621"/>
                      </a:cubicBezTo>
                      <a:cubicBezTo>
                        <a:pt x="975" y="544"/>
                        <a:pt x="934" y="422"/>
                        <a:pt x="885" y="341"/>
                      </a:cubicBezTo>
                      <a:cubicBezTo>
                        <a:pt x="836" y="260"/>
                        <a:pt x="772" y="186"/>
                        <a:pt x="701" y="133"/>
                      </a:cubicBezTo>
                      <a:cubicBezTo>
                        <a:pt x="630" y="80"/>
                        <a:pt x="522" y="42"/>
                        <a:pt x="461" y="21"/>
                      </a:cubicBezTo>
                      <a:cubicBezTo>
                        <a:pt x="400" y="0"/>
                        <a:pt x="368" y="5"/>
                        <a:pt x="333" y="5"/>
                      </a:cubicBezTo>
                      <a:cubicBezTo>
                        <a:pt x="298" y="5"/>
                        <a:pt x="281" y="5"/>
                        <a:pt x="253" y="21"/>
                      </a:cubicBezTo>
                      <a:cubicBezTo>
                        <a:pt x="225" y="37"/>
                        <a:pt x="194" y="60"/>
                        <a:pt x="166" y="101"/>
                      </a:cubicBezTo>
                      <a:cubicBezTo>
                        <a:pt x="138" y="142"/>
                        <a:pt x="110" y="181"/>
                        <a:pt x="85" y="269"/>
                      </a:cubicBezTo>
                      <a:cubicBezTo>
                        <a:pt x="60" y="357"/>
                        <a:pt x="26" y="516"/>
                        <a:pt x="13" y="629"/>
                      </a:cubicBezTo>
                      <a:cubicBezTo>
                        <a:pt x="0" y="742"/>
                        <a:pt x="0" y="842"/>
                        <a:pt x="7" y="950"/>
                      </a:cubicBezTo>
                      <a:cubicBezTo>
                        <a:pt x="14" y="1058"/>
                        <a:pt x="32" y="1185"/>
                        <a:pt x="53" y="1277"/>
                      </a:cubicBezTo>
                      <a:cubicBezTo>
                        <a:pt x="74" y="1369"/>
                        <a:pt x="104" y="1443"/>
                        <a:pt x="133" y="1501"/>
                      </a:cubicBezTo>
                      <a:cubicBezTo>
                        <a:pt x="162" y="1559"/>
                        <a:pt x="191" y="1600"/>
                        <a:pt x="226" y="1625"/>
                      </a:cubicBezTo>
                      <a:cubicBezTo>
                        <a:pt x="261" y="1650"/>
                        <a:pt x="317" y="1647"/>
                        <a:pt x="341" y="1653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>
                        <a:gamma/>
                        <a:shade val="46275"/>
                        <a:invGamma/>
                      </a:schemeClr>
                    </a:gs>
                    <a:gs pos="100000">
                      <a:schemeClr val="bg1"/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latin typeface="Arial" charset="0"/>
                    <a:cs typeface="Arial" charset="0"/>
                  </a:endParaRPr>
                </a:p>
              </p:txBody>
            </p:sp>
            <p:grpSp>
              <p:nvGrpSpPr>
                <p:cNvPr id="40" name="Group 73">
                  <a:extLst>
                    <a:ext uri="{FF2B5EF4-FFF2-40B4-BE49-F238E27FC236}">
                      <a16:creationId xmlns:a16="http://schemas.microsoft.com/office/drawing/2014/main" id="{B93BC3BB-C1A1-8809-4950-1EC8F179D84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82" y="1320"/>
                  <a:ext cx="1011" cy="1648"/>
                  <a:chOff x="3754" y="1312"/>
                  <a:chExt cx="1011" cy="1648"/>
                </a:xfrm>
              </p:grpSpPr>
              <p:sp>
                <p:nvSpPr>
                  <p:cNvPr id="41" name="Arc 74">
                    <a:extLst>
                      <a:ext uri="{FF2B5EF4-FFF2-40B4-BE49-F238E27FC236}">
                        <a16:creationId xmlns:a16="http://schemas.microsoft.com/office/drawing/2014/main" id="{6600E8D6-66A9-EC50-EDAD-2E612C0BA47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1312"/>
                    <a:ext cx="705" cy="1648"/>
                  </a:xfrm>
                  <a:custGeom>
                    <a:avLst/>
                    <a:gdLst>
                      <a:gd name="T0" fmla="*/ 0 w 22386"/>
                      <a:gd name="T1" fmla="*/ 0 h 43200"/>
                      <a:gd name="T2" fmla="*/ 0 w 22386"/>
                      <a:gd name="T3" fmla="*/ 0 h 43200"/>
                      <a:gd name="T4" fmla="*/ 0 w 22386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2386" h="43200" fill="none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</a:path>
                      <a:path w="22386" h="43200" stroke="0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  <a:lnTo>
                          <a:pt x="786" y="2160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42" name="Arc 75">
                    <a:extLst>
                      <a:ext uri="{FF2B5EF4-FFF2-40B4-BE49-F238E27FC236}">
                        <a16:creationId xmlns:a16="http://schemas.microsoft.com/office/drawing/2014/main" id="{45A7E2CF-A116-522C-060E-F8359257BAF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3754" y="1312"/>
                    <a:ext cx="330" cy="1648"/>
                  </a:xfrm>
                  <a:custGeom>
                    <a:avLst/>
                    <a:gdLst>
                      <a:gd name="T0" fmla="*/ 0 w 23302"/>
                      <a:gd name="T1" fmla="*/ 0 h 43200"/>
                      <a:gd name="T2" fmla="*/ 0 w 23302"/>
                      <a:gd name="T3" fmla="*/ 0 h 43200"/>
                      <a:gd name="T4" fmla="*/ 0 w 23302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3302" h="43200" fill="none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</a:path>
                      <a:path w="23302" h="43200" stroke="0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  <a:lnTo>
                          <a:pt x="1702" y="21600"/>
                        </a:lnTo>
                        <a:lnTo>
                          <a:pt x="1444" y="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</p:grpSp>
          <p:grpSp>
            <p:nvGrpSpPr>
              <p:cNvPr id="25" name="Group 76">
                <a:extLst>
                  <a:ext uri="{FF2B5EF4-FFF2-40B4-BE49-F238E27FC236}">
                    <a16:creationId xmlns:a16="http://schemas.microsoft.com/office/drawing/2014/main" id="{7073D377-16F4-7467-A912-47198D464BB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46061" y="1450649"/>
                <a:ext cx="328109" cy="1386123"/>
                <a:chOff x="297" y="1093"/>
                <a:chExt cx="337" cy="1610"/>
              </a:xfrm>
            </p:grpSpPr>
            <p:sp>
              <p:nvSpPr>
                <p:cNvPr id="35" name="Freeform 77">
                  <a:extLst>
                    <a:ext uri="{FF2B5EF4-FFF2-40B4-BE49-F238E27FC236}">
                      <a16:creationId xmlns:a16="http://schemas.microsoft.com/office/drawing/2014/main" id="{7BD28946-8FF8-0C6A-3CD3-A3DE0F4109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" y="1091"/>
                  <a:ext cx="339" cy="1610"/>
                </a:xfrm>
                <a:custGeom>
                  <a:avLst/>
                  <a:gdLst>
                    <a:gd name="T0" fmla="*/ 247 w 337"/>
                    <a:gd name="T1" fmla="*/ 1599 h 1610"/>
                    <a:gd name="T2" fmla="*/ 277 w 337"/>
                    <a:gd name="T3" fmla="*/ 1536 h 1610"/>
                    <a:gd name="T4" fmla="*/ 298 w 337"/>
                    <a:gd name="T5" fmla="*/ 1422 h 1610"/>
                    <a:gd name="T6" fmla="*/ 313 w 337"/>
                    <a:gd name="T7" fmla="*/ 1311 h 1610"/>
                    <a:gd name="T8" fmla="*/ 324 w 337"/>
                    <a:gd name="T9" fmla="*/ 1088 h 1610"/>
                    <a:gd name="T10" fmla="*/ 332 w 337"/>
                    <a:gd name="T11" fmla="*/ 816 h 1610"/>
                    <a:gd name="T12" fmla="*/ 334 w 337"/>
                    <a:gd name="T13" fmla="*/ 573 h 1610"/>
                    <a:gd name="T14" fmla="*/ 316 w 337"/>
                    <a:gd name="T15" fmla="*/ 368 h 1610"/>
                    <a:gd name="T16" fmla="*/ 298 w 337"/>
                    <a:gd name="T17" fmla="*/ 183 h 1610"/>
                    <a:gd name="T18" fmla="*/ 273 w 337"/>
                    <a:gd name="T19" fmla="*/ 56 h 1610"/>
                    <a:gd name="T20" fmla="*/ 253 w 337"/>
                    <a:gd name="T21" fmla="*/ 18 h 1610"/>
                    <a:gd name="T22" fmla="*/ 210 w 337"/>
                    <a:gd name="T23" fmla="*/ 2 h 1610"/>
                    <a:gd name="T24" fmla="*/ 174 w 337"/>
                    <a:gd name="T25" fmla="*/ 29 h 1610"/>
                    <a:gd name="T26" fmla="*/ 132 w 337"/>
                    <a:gd name="T27" fmla="*/ 74 h 1610"/>
                    <a:gd name="T28" fmla="*/ 87 w 337"/>
                    <a:gd name="T29" fmla="*/ 167 h 1610"/>
                    <a:gd name="T30" fmla="*/ 43 w 337"/>
                    <a:gd name="T31" fmla="*/ 344 h 1610"/>
                    <a:gd name="T32" fmla="*/ 25 w 337"/>
                    <a:gd name="T33" fmla="*/ 444 h 1610"/>
                    <a:gd name="T34" fmla="*/ 10 w 337"/>
                    <a:gd name="T35" fmla="*/ 570 h 1610"/>
                    <a:gd name="T36" fmla="*/ 4 w 337"/>
                    <a:gd name="T37" fmla="*/ 776 h 1610"/>
                    <a:gd name="T38" fmla="*/ 1 w 337"/>
                    <a:gd name="T39" fmla="*/ 876 h 1610"/>
                    <a:gd name="T40" fmla="*/ 12 w 337"/>
                    <a:gd name="T41" fmla="*/ 992 h 1610"/>
                    <a:gd name="T42" fmla="*/ 28 w 337"/>
                    <a:gd name="T43" fmla="*/ 1170 h 1610"/>
                    <a:gd name="T44" fmla="*/ 51 w 337"/>
                    <a:gd name="T45" fmla="*/ 1304 h 1610"/>
                    <a:gd name="T46" fmla="*/ 76 w 337"/>
                    <a:gd name="T47" fmla="*/ 1389 h 1610"/>
                    <a:gd name="T48" fmla="*/ 121 w 337"/>
                    <a:gd name="T49" fmla="*/ 1512 h 1610"/>
                    <a:gd name="T50" fmla="*/ 181 w 337"/>
                    <a:gd name="T51" fmla="*/ 1590 h 1610"/>
                    <a:gd name="T52" fmla="*/ 214 w 337"/>
                    <a:gd name="T53" fmla="*/ 1605 h 1610"/>
                    <a:gd name="T54" fmla="*/ 247 w 337"/>
                    <a:gd name="T55" fmla="*/ 1599 h 16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37" h="1610">
                      <a:moveTo>
                        <a:pt x="247" y="1599"/>
                      </a:moveTo>
                      <a:cubicBezTo>
                        <a:pt x="257" y="1588"/>
                        <a:pt x="269" y="1565"/>
                        <a:pt x="277" y="1536"/>
                      </a:cubicBezTo>
                      <a:cubicBezTo>
                        <a:pt x="285" y="1507"/>
                        <a:pt x="292" y="1459"/>
                        <a:pt x="298" y="1422"/>
                      </a:cubicBezTo>
                      <a:cubicBezTo>
                        <a:pt x="304" y="1385"/>
                        <a:pt x="309" y="1367"/>
                        <a:pt x="313" y="1311"/>
                      </a:cubicBezTo>
                      <a:cubicBezTo>
                        <a:pt x="317" y="1255"/>
                        <a:pt x="321" y="1170"/>
                        <a:pt x="324" y="1088"/>
                      </a:cubicBezTo>
                      <a:cubicBezTo>
                        <a:pt x="327" y="1006"/>
                        <a:pt x="330" y="902"/>
                        <a:pt x="332" y="816"/>
                      </a:cubicBezTo>
                      <a:cubicBezTo>
                        <a:pt x="334" y="730"/>
                        <a:pt x="337" y="648"/>
                        <a:pt x="334" y="573"/>
                      </a:cubicBezTo>
                      <a:cubicBezTo>
                        <a:pt x="331" y="498"/>
                        <a:pt x="322" y="433"/>
                        <a:pt x="316" y="368"/>
                      </a:cubicBezTo>
                      <a:cubicBezTo>
                        <a:pt x="310" y="303"/>
                        <a:pt x="305" y="235"/>
                        <a:pt x="298" y="183"/>
                      </a:cubicBezTo>
                      <a:cubicBezTo>
                        <a:pt x="291" y="131"/>
                        <a:pt x="280" y="83"/>
                        <a:pt x="273" y="56"/>
                      </a:cubicBezTo>
                      <a:cubicBezTo>
                        <a:pt x="266" y="29"/>
                        <a:pt x="263" y="27"/>
                        <a:pt x="253" y="18"/>
                      </a:cubicBezTo>
                      <a:cubicBezTo>
                        <a:pt x="243" y="9"/>
                        <a:pt x="223" y="0"/>
                        <a:pt x="210" y="2"/>
                      </a:cubicBezTo>
                      <a:cubicBezTo>
                        <a:pt x="197" y="4"/>
                        <a:pt x="187" y="17"/>
                        <a:pt x="174" y="29"/>
                      </a:cubicBezTo>
                      <a:cubicBezTo>
                        <a:pt x="161" y="41"/>
                        <a:pt x="146" y="51"/>
                        <a:pt x="132" y="74"/>
                      </a:cubicBezTo>
                      <a:cubicBezTo>
                        <a:pt x="118" y="97"/>
                        <a:pt x="102" y="122"/>
                        <a:pt x="87" y="167"/>
                      </a:cubicBezTo>
                      <a:cubicBezTo>
                        <a:pt x="72" y="212"/>
                        <a:pt x="53" y="298"/>
                        <a:pt x="43" y="344"/>
                      </a:cubicBezTo>
                      <a:cubicBezTo>
                        <a:pt x="33" y="390"/>
                        <a:pt x="30" y="406"/>
                        <a:pt x="25" y="444"/>
                      </a:cubicBezTo>
                      <a:cubicBezTo>
                        <a:pt x="20" y="482"/>
                        <a:pt x="14" y="515"/>
                        <a:pt x="10" y="570"/>
                      </a:cubicBezTo>
                      <a:cubicBezTo>
                        <a:pt x="6" y="625"/>
                        <a:pt x="6" y="725"/>
                        <a:pt x="4" y="776"/>
                      </a:cubicBezTo>
                      <a:cubicBezTo>
                        <a:pt x="2" y="827"/>
                        <a:pt x="0" y="840"/>
                        <a:pt x="1" y="876"/>
                      </a:cubicBezTo>
                      <a:cubicBezTo>
                        <a:pt x="2" y="912"/>
                        <a:pt x="8" y="943"/>
                        <a:pt x="12" y="992"/>
                      </a:cubicBezTo>
                      <a:cubicBezTo>
                        <a:pt x="16" y="1041"/>
                        <a:pt x="22" y="1118"/>
                        <a:pt x="28" y="1170"/>
                      </a:cubicBezTo>
                      <a:cubicBezTo>
                        <a:pt x="34" y="1222"/>
                        <a:pt x="43" y="1268"/>
                        <a:pt x="51" y="1304"/>
                      </a:cubicBezTo>
                      <a:cubicBezTo>
                        <a:pt x="59" y="1340"/>
                        <a:pt x="64" y="1354"/>
                        <a:pt x="76" y="1389"/>
                      </a:cubicBezTo>
                      <a:cubicBezTo>
                        <a:pt x="88" y="1424"/>
                        <a:pt x="104" y="1479"/>
                        <a:pt x="121" y="1512"/>
                      </a:cubicBezTo>
                      <a:cubicBezTo>
                        <a:pt x="138" y="1545"/>
                        <a:pt x="166" y="1575"/>
                        <a:pt x="181" y="1590"/>
                      </a:cubicBezTo>
                      <a:cubicBezTo>
                        <a:pt x="196" y="1605"/>
                        <a:pt x="203" y="1603"/>
                        <a:pt x="214" y="1605"/>
                      </a:cubicBezTo>
                      <a:cubicBezTo>
                        <a:pt x="225" y="1607"/>
                        <a:pt x="237" y="1610"/>
                        <a:pt x="247" y="1599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latin typeface="Arial" charset="0"/>
                    <a:cs typeface="Arial" charset="0"/>
                  </a:endParaRPr>
                </a:p>
              </p:txBody>
            </p:sp>
            <p:grpSp>
              <p:nvGrpSpPr>
                <p:cNvPr id="36" name="Group 78">
                  <a:extLst>
                    <a:ext uri="{FF2B5EF4-FFF2-40B4-BE49-F238E27FC236}">
                      <a16:creationId xmlns:a16="http://schemas.microsoft.com/office/drawing/2014/main" id="{45BB0261-B768-025E-F14A-C1ECABE1345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H="1">
                  <a:off x="300" y="1097"/>
                  <a:ext cx="332" cy="1600"/>
                  <a:chOff x="3754" y="1312"/>
                  <a:chExt cx="1011" cy="1648"/>
                </a:xfrm>
              </p:grpSpPr>
              <p:sp>
                <p:nvSpPr>
                  <p:cNvPr id="37" name="Arc 79">
                    <a:extLst>
                      <a:ext uri="{FF2B5EF4-FFF2-40B4-BE49-F238E27FC236}">
                        <a16:creationId xmlns:a16="http://schemas.microsoft.com/office/drawing/2014/main" id="{362041A8-A681-0724-E098-3F7E4DC2422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1312"/>
                    <a:ext cx="705" cy="1648"/>
                  </a:xfrm>
                  <a:custGeom>
                    <a:avLst/>
                    <a:gdLst>
                      <a:gd name="T0" fmla="*/ 0 w 22386"/>
                      <a:gd name="T1" fmla="*/ 0 h 43200"/>
                      <a:gd name="T2" fmla="*/ 0 w 22386"/>
                      <a:gd name="T3" fmla="*/ 0 h 43200"/>
                      <a:gd name="T4" fmla="*/ 0 w 22386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2386" h="43200" fill="none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</a:path>
                      <a:path w="22386" h="43200" stroke="0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  <a:lnTo>
                          <a:pt x="786" y="2160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38" name="Arc 80">
                    <a:extLst>
                      <a:ext uri="{FF2B5EF4-FFF2-40B4-BE49-F238E27FC236}">
                        <a16:creationId xmlns:a16="http://schemas.microsoft.com/office/drawing/2014/main" id="{EF7D4C9C-73F3-3FE4-AE0D-40BA36C6B4B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3754" y="1312"/>
                    <a:ext cx="330" cy="1648"/>
                  </a:xfrm>
                  <a:custGeom>
                    <a:avLst/>
                    <a:gdLst>
                      <a:gd name="T0" fmla="*/ 0 w 23302"/>
                      <a:gd name="T1" fmla="*/ 0 h 43200"/>
                      <a:gd name="T2" fmla="*/ 0 w 23302"/>
                      <a:gd name="T3" fmla="*/ 0 h 43200"/>
                      <a:gd name="T4" fmla="*/ 0 w 23302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3302" h="43200" fill="none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</a:path>
                      <a:path w="23302" h="43200" stroke="0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  <a:lnTo>
                          <a:pt x="1702" y="21600"/>
                        </a:lnTo>
                        <a:lnTo>
                          <a:pt x="1444" y="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</p:grpSp>
          <p:sp>
            <p:nvSpPr>
              <p:cNvPr id="26" name="Arc 81">
                <a:extLst>
                  <a:ext uri="{FF2B5EF4-FFF2-40B4-BE49-F238E27FC236}">
                    <a16:creationId xmlns:a16="http://schemas.microsoft.com/office/drawing/2014/main" id="{1904E396-9AA3-027C-A937-C6F133A746BE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30461" y="2121021"/>
                <a:ext cx="2444074" cy="443477"/>
              </a:xfrm>
              <a:custGeom>
                <a:avLst/>
                <a:gdLst>
                  <a:gd name="T0" fmla="*/ 0 w 43200"/>
                  <a:gd name="T1" fmla="*/ 0 h 42104"/>
                  <a:gd name="T2" fmla="*/ 0 w 43200"/>
                  <a:gd name="T3" fmla="*/ 0 h 42104"/>
                  <a:gd name="T4" fmla="*/ 0 w 43200"/>
                  <a:gd name="T5" fmla="*/ 0 h 421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2104" fill="none" extrusionOk="0">
                    <a:moveTo>
                      <a:pt x="28392" y="-1"/>
                    </a:moveTo>
                    <a:cubicBezTo>
                      <a:pt x="37231" y="2927"/>
                      <a:pt x="43200" y="11191"/>
                      <a:pt x="43200" y="20504"/>
                    </a:cubicBezTo>
                    <a:cubicBezTo>
                      <a:pt x="43200" y="32433"/>
                      <a:pt x="33529" y="42104"/>
                      <a:pt x="21600" y="42104"/>
                    </a:cubicBezTo>
                    <a:cubicBezTo>
                      <a:pt x="9670" y="42104"/>
                      <a:pt x="0" y="32433"/>
                      <a:pt x="0" y="20504"/>
                    </a:cubicBezTo>
                    <a:cubicBezTo>
                      <a:pt x="-1" y="12366"/>
                      <a:pt x="4573" y="4919"/>
                      <a:pt x="11831" y="1238"/>
                    </a:cubicBezTo>
                  </a:path>
                  <a:path w="43200" h="42104" stroke="0" extrusionOk="0">
                    <a:moveTo>
                      <a:pt x="28392" y="-1"/>
                    </a:moveTo>
                    <a:cubicBezTo>
                      <a:pt x="37231" y="2927"/>
                      <a:pt x="43200" y="11191"/>
                      <a:pt x="43200" y="20504"/>
                    </a:cubicBezTo>
                    <a:cubicBezTo>
                      <a:pt x="43200" y="32433"/>
                      <a:pt x="33529" y="42104"/>
                      <a:pt x="21600" y="42104"/>
                    </a:cubicBezTo>
                    <a:cubicBezTo>
                      <a:pt x="9670" y="42104"/>
                      <a:pt x="0" y="32433"/>
                      <a:pt x="0" y="20504"/>
                    </a:cubicBezTo>
                    <a:cubicBezTo>
                      <a:pt x="-1" y="12366"/>
                      <a:pt x="4573" y="4919"/>
                      <a:pt x="11831" y="1238"/>
                    </a:cubicBezTo>
                    <a:lnTo>
                      <a:pt x="21600" y="20504"/>
                    </a:lnTo>
                    <a:lnTo>
                      <a:pt x="28392" y="-1"/>
                    </a:lnTo>
                    <a:close/>
                  </a:path>
                </a:pathLst>
              </a:cu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7" name="Rectangle 82">
                <a:extLst>
                  <a:ext uri="{FF2B5EF4-FFF2-40B4-BE49-F238E27FC236}">
                    <a16:creationId xmlns:a16="http://schemas.microsoft.com/office/drawing/2014/main" id="{6F9C939B-BC3D-BD8E-11DE-49F7A4FA80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7076" y="1358860"/>
                <a:ext cx="34596" cy="87664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eaLnBrk="1" latinLnBrk="0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8" name="Rectangle 83">
                <a:extLst>
                  <a:ext uri="{FF2B5EF4-FFF2-40B4-BE49-F238E27FC236}">
                    <a16:creationId xmlns:a16="http://schemas.microsoft.com/office/drawing/2014/main" id="{A6CE5CD4-10C9-71CB-B031-960FB0459B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5897" y="1416615"/>
                <a:ext cx="33480" cy="87664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eaLnBrk="1" latinLnBrk="0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9" name="Line 84">
                <a:extLst>
                  <a:ext uri="{FF2B5EF4-FFF2-40B4-BE49-F238E27FC236}">
                    <a16:creationId xmlns:a16="http://schemas.microsoft.com/office/drawing/2014/main" id="{9A073403-2D07-684A-E107-BF85375E40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5808" y="2465489"/>
                <a:ext cx="104905" cy="20627"/>
              </a:xfrm>
              <a:prstGeom prst="line">
                <a:avLst/>
              </a:prstGeom>
              <a:noFill/>
              <a:ln w="508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" name="Line 85">
                <a:extLst>
                  <a:ext uri="{FF2B5EF4-FFF2-40B4-BE49-F238E27FC236}">
                    <a16:creationId xmlns:a16="http://schemas.microsoft.com/office/drawing/2014/main" id="{78CFAB8F-A167-03E0-1E3A-461BE701F7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601112" y="2194246"/>
                <a:ext cx="64729" cy="20627"/>
              </a:xfrm>
              <a:prstGeom prst="line">
                <a:avLst/>
              </a:prstGeom>
              <a:noFill/>
              <a:ln w="508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Object 88">
                    <a:extLst>
                      <a:ext uri="{FF2B5EF4-FFF2-40B4-BE49-F238E27FC236}">
                        <a16:creationId xmlns:a16="http://schemas.microsoft.com/office/drawing/2014/main" id="{B9C184DC-06CA-CA54-C569-A92BF56D61F4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-24855" y="1715224"/>
                    <a:ext cx="557837" cy="49968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>
                    <a:no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GB" sz="1400" i="1" baseline="-2500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oMath>
                      </m:oMathPara>
                    </a14:m>
                    <a:endParaRPr lang="en-GB" sz="1400" baseline="-25000" dirty="0"/>
                  </a:p>
                </p:txBody>
              </p:sp>
            </mc:Choice>
            <mc:Fallback xmlns="">
              <p:sp>
                <p:nvSpPr>
                  <p:cNvPr id="33" name="Object 88">
                    <a:extLst>
                      <a:ext uri="{FF2B5EF4-FFF2-40B4-BE49-F238E27FC236}">
                        <a16:creationId xmlns:a16="http://schemas.microsoft.com/office/drawing/2014/main" id="{CE627ABD-C79F-4F7A-9AB7-479D2C3A5D3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-24855" y="1715224"/>
                    <a:ext cx="557837" cy="499685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r="-5660" b="-22222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" name="Arc 134">
                <a:extLst>
                  <a:ext uri="{FF2B5EF4-FFF2-40B4-BE49-F238E27FC236}">
                    <a16:creationId xmlns:a16="http://schemas.microsoft.com/office/drawing/2014/main" id="{456A2083-6AFE-6D72-509D-A92C47AE624E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30653" flipH="1">
                <a:off x="487378" y="2118902"/>
                <a:ext cx="2340285" cy="369332"/>
              </a:xfrm>
              <a:custGeom>
                <a:avLst/>
                <a:gdLst>
                  <a:gd name="T0" fmla="*/ 2147483647 w 43200"/>
                  <a:gd name="T1" fmla="*/ 0 h 41948"/>
                  <a:gd name="T2" fmla="*/ 2147483647 w 43200"/>
                  <a:gd name="T3" fmla="*/ 2147483647 h 41948"/>
                  <a:gd name="T4" fmla="*/ 2147483647 w 43200"/>
                  <a:gd name="T5" fmla="*/ 2147483647 h 4194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948" fill="none" extrusionOk="0">
                    <a:moveTo>
                      <a:pt x="28846" y="-1"/>
                    </a:moveTo>
                    <a:cubicBezTo>
                      <a:pt x="37452" y="3064"/>
                      <a:pt x="43200" y="11212"/>
                      <a:pt x="43200" y="20348"/>
                    </a:cubicBezTo>
                    <a:cubicBezTo>
                      <a:pt x="43200" y="32277"/>
                      <a:pt x="33529" y="41948"/>
                      <a:pt x="21600" y="41948"/>
                    </a:cubicBezTo>
                    <a:cubicBezTo>
                      <a:pt x="9670" y="41948"/>
                      <a:pt x="0" y="32277"/>
                      <a:pt x="0" y="20348"/>
                    </a:cubicBezTo>
                    <a:cubicBezTo>
                      <a:pt x="-1" y="12317"/>
                      <a:pt x="4455" y="4949"/>
                      <a:pt x="11566" y="1219"/>
                    </a:cubicBezTo>
                  </a:path>
                  <a:path w="43200" h="41948" stroke="0" extrusionOk="0">
                    <a:moveTo>
                      <a:pt x="28846" y="-1"/>
                    </a:moveTo>
                    <a:cubicBezTo>
                      <a:pt x="37452" y="3064"/>
                      <a:pt x="43200" y="11212"/>
                      <a:pt x="43200" y="20348"/>
                    </a:cubicBezTo>
                    <a:cubicBezTo>
                      <a:pt x="43200" y="32277"/>
                      <a:pt x="33529" y="41948"/>
                      <a:pt x="21600" y="41948"/>
                    </a:cubicBezTo>
                    <a:cubicBezTo>
                      <a:pt x="9670" y="41948"/>
                      <a:pt x="0" y="32277"/>
                      <a:pt x="0" y="20348"/>
                    </a:cubicBezTo>
                    <a:cubicBezTo>
                      <a:pt x="-1" y="12317"/>
                      <a:pt x="4455" y="4949"/>
                      <a:pt x="11566" y="1219"/>
                    </a:cubicBezTo>
                    <a:lnTo>
                      <a:pt x="21600" y="20348"/>
                    </a:lnTo>
                    <a:lnTo>
                      <a:pt x="28846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2" name="Arc 135">
                <a:extLst>
                  <a:ext uri="{FF2B5EF4-FFF2-40B4-BE49-F238E27FC236}">
                    <a16:creationId xmlns:a16="http://schemas.microsoft.com/office/drawing/2014/main" id="{9BEF8E5D-31E8-98B5-636D-EBD3F5C81A7A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71404" flipH="1">
                <a:off x="538715" y="2075070"/>
                <a:ext cx="2233148" cy="369332"/>
              </a:xfrm>
              <a:custGeom>
                <a:avLst/>
                <a:gdLst>
                  <a:gd name="T0" fmla="*/ 2147483647 w 43200"/>
                  <a:gd name="T1" fmla="*/ 0 h 41961"/>
                  <a:gd name="T2" fmla="*/ 2147483647 w 43200"/>
                  <a:gd name="T3" fmla="*/ 2147483647 h 41961"/>
                  <a:gd name="T4" fmla="*/ 2147483647 w 43200"/>
                  <a:gd name="T5" fmla="*/ 2147483647 h 4196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961" fill="none" extrusionOk="0">
                    <a:moveTo>
                      <a:pt x="28810" y="0"/>
                    </a:moveTo>
                    <a:cubicBezTo>
                      <a:pt x="37435" y="3054"/>
                      <a:pt x="43200" y="11211"/>
                      <a:pt x="43200" y="20361"/>
                    </a:cubicBezTo>
                    <a:cubicBezTo>
                      <a:pt x="43200" y="32290"/>
                      <a:pt x="33529" y="41961"/>
                      <a:pt x="21600" y="41961"/>
                    </a:cubicBezTo>
                    <a:cubicBezTo>
                      <a:pt x="9670" y="41961"/>
                      <a:pt x="0" y="32290"/>
                      <a:pt x="0" y="20361"/>
                    </a:cubicBezTo>
                    <a:cubicBezTo>
                      <a:pt x="-1" y="12690"/>
                      <a:pt x="4068" y="5595"/>
                      <a:pt x="10687" y="1719"/>
                    </a:cubicBezTo>
                  </a:path>
                  <a:path w="43200" h="41961" stroke="0" extrusionOk="0">
                    <a:moveTo>
                      <a:pt x="28810" y="0"/>
                    </a:moveTo>
                    <a:cubicBezTo>
                      <a:pt x="37435" y="3054"/>
                      <a:pt x="43200" y="11211"/>
                      <a:pt x="43200" y="20361"/>
                    </a:cubicBezTo>
                    <a:cubicBezTo>
                      <a:pt x="43200" y="32290"/>
                      <a:pt x="33529" y="41961"/>
                      <a:pt x="21600" y="41961"/>
                    </a:cubicBezTo>
                    <a:cubicBezTo>
                      <a:pt x="9670" y="41961"/>
                      <a:pt x="0" y="32290"/>
                      <a:pt x="0" y="20361"/>
                    </a:cubicBezTo>
                    <a:cubicBezTo>
                      <a:pt x="-1" y="12690"/>
                      <a:pt x="4068" y="5595"/>
                      <a:pt x="10687" y="1719"/>
                    </a:cubicBezTo>
                    <a:lnTo>
                      <a:pt x="21600" y="20361"/>
                    </a:lnTo>
                    <a:lnTo>
                      <a:pt x="28810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3" name="Arc 136">
                <a:extLst>
                  <a:ext uri="{FF2B5EF4-FFF2-40B4-BE49-F238E27FC236}">
                    <a16:creationId xmlns:a16="http://schemas.microsoft.com/office/drawing/2014/main" id="{E24BF1AF-1902-3477-D136-AC36DC32C385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64115" flipH="1">
                <a:off x="630228" y="2007573"/>
                <a:ext cx="2035613" cy="366127"/>
              </a:xfrm>
              <a:custGeom>
                <a:avLst/>
                <a:gdLst>
                  <a:gd name="T0" fmla="*/ 2147483647 w 43200"/>
                  <a:gd name="T1" fmla="*/ 0 h 41702"/>
                  <a:gd name="T2" fmla="*/ 2147483647 w 43200"/>
                  <a:gd name="T3" fmla="*/ 2147483647 h 41702"/>
                  <a:gd name="T4" fmla="*/ 2147483647 w 43200"/>
                  <a:gd name="T5" fmla="*/ 2147483647 h 4170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702" fill="none" extrusionOk="0">
                    <a:moveTo>
                      <a:pt x="29504" y="0"/>
                    </a:moveTo>
                    <a:cubicBezTo>
                      <a:pt x="37767" y="3249"/>
                      <a:pt x="43200" y="11223"/>
                      <a:pt x="43200" y="20102"/>
                    </a:cubicBezTo>
                    <a:cubicBezTo>
                      <a:pt x="43200" y="32031"/>
                      <a:pt x="33529" y="41702"/>
                      <a:pt x="21600" y="41702"/>
                    </a:cubicBezTo>
                    <a:cubicBezTo>
                      <a:pt x="9670" y="41702"/>
                      <a:pt x="0" y="32031"/>
                      <a:pt x="0" y="20102"/>
                    </a:cubicBezTo>
                    <a:cubicBezTo>
                      <a:pt x="-1" y="12997"/>
                      <a:pt x="3493" y="6347"/>
                      <a:pt x="9343" y="2315"/>
                    </a:cubicBezTo>
                  </a:path>
                  <a:path w="43200" h="41702" stroke="0" extrusionOk="0">
                    <a:moveTo>
                      <a:pt x="29504" y="0"/>
                    </a:moveTo>
                    <a:cubicBezTo>
                      <a:pt x="37767" y="3249"/>
                      <a:pt x="43200" y="11223"/>
                      <a:pt x="43200" y="20102"/>
                    </a:cubicBezTo>
                    <a:cubicBezTo>
                      <a:pt x="43200" y="32031"/>
                      <a:pt x="33529" y="41702"/>
                      <a:pt x="21600" y="41702"/>
                    </a:cubicBezTo>
                    <a:cubicBezTo>
                      <a:pt x="9670" y="41702"/>
                      <a:pt x="0" y="32031"/>
                      <a:pt x="0" y="20102"/>
                    </a:cubicBezTo>
                    <a:cubicBezTo>
                      <a:pt x="-1" y="12997"/>
                      <a:pt x="3493" y="6347"/>
                      <a:pt x="9343" y="2315"/>
                    </a:cubicBezTo>
                    <a:lnTo>
                      <a:pt x="21600" y="20102"/>
                    </a:lnTo>
                    <a:lnTo>
                      <a:pt x="29504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4" name="Arc 137">
                <a:extLst>
                  <a:ext uri="{FF2B5EF4-FFF2-40B4-BE49-F238E27FC236}">
                    <a16:creationId xmlns:a16="http://schemas.microsoft.com/office/drawing/2014/main" id="{71140CD4-6BA6-6EBF-8375-CF954C841E68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54243" flipH="1">
                <a:off x="788702" y="1930683"/>
                <a:ext cx="1747681" cy="369332"/>
              </a:xfrm>
              <a:custGeom>
                <a:avLst/>
                <a:gdLst>
                  <a:gd name="T0" fmla="*/ 2147483647 w 43200"/>
                  <a:gd name="T1" fmla="*/ 0 h 40825"/>
                  <a:gd name="T2" fmla="*/ 2147483647 w 43200"/>
                  <a:gd name="T3" fmla="*/ 2147483647 h 40825"/>
                  <a:gd name="T4" fmla="*/ 2147483647 w 43200"/>
                  <a:gd name="T5" fmla="*/ 2147483647 h 4082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0825" fill="none" extrusionOk="0">
                    <a:moveTo>
                      <a:pt x="31446" y="-1"/>
                    </a:moveTo>
                    <a:cubicBezTo>
                      <a:pt x="38661" y="3694"/>
                      <a:pt x="43200" y="11118"/>
                      <a:pt x="43200" y="19225"/>
                    </a:cubicBezTo>
                    <a:cubicBezTo>
                      <a:pt x="43200" y="31154"/>
                      <a:pt x="33529" y="40825"/>
                      <a:pt x="21600" y="40825"/>
                    </a:cubicBezTo>
                    <a:cubicBezTo>
                      <a:pt x="9670" y="40825"/>
                      <a:pt x="0" y="31154"/>
                      <a:pt x="0" y="19225"/>
                    </a:cubicBezTo>
                    <a:cubicBezTo>
                      <a:pt x="-1" y="12979"/>
                      <a:pt x="2703" y="7040"/>
                      <a:pt x="7412" y="2938"/>
                    </a:cubicBezTo>
                  </a:path>
                  <a:path w="43200" h="40825" stroke="0" extrusionOk="0">
                    <a:moveTo>
                      <a:pt x="31446" y="-1"/>
                    </a:moveTo>
                    <a:cubicBezTo>
                      <a:pt x="38661" y="3694"/>
                      <a:pt x="43200" y="11118"/>
                      <a:pt x="43200" y="19225"/>
                    </a:cubicBezTo>
                    <a:cubicBezTo>
                      <a:pt x="43200" y="31154"/>
                      <a:pt x="33529" y="40825"/>
                      <a:pt x="21600" y="40825"/>
                    </a:cubicBezTo>
                    <a:cubicBezTo>
                      <a:pt x="9670" y="40825"/>
                      <a:pt x="0" y="31154"/>
                      <a:pt x="0" y="19225"/>
                    </a:cubicBezTo>
                    <a:cubicBezTo>
                      <a:pt x="-1" y="12979"/>
                      <a:pt x="2703" y="7040"/>
                      <a:pt x="7412" y="2938"/>
                    </a:cubicBezTo>
                    <a:lnTo>
                      <a:pt x="21600" y="19225"/>
                    </a:lnTo>
                    <a:lnTo>
                      <a:pt x="31446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5" name="Arc 138">
                <a:extLst>
                  <a:ext uri="{FF2B5EF4-FFF2-40B4-BE49-F238E27FC236}">
                    <a16:creationId xmlns:a16="http://schemas.microsoft.com/office/drawing/2014/main" id="{E1F6C847-AE25-4F0E-0EEE-06F7282E28E3}"/>
                  </a:ext>
                </a:extLst>
              </p:cNvPr>
              <p:cNvSpPr>
                <a:spLocks/>
              </p:cNvSpPr>
              <p:nvPr/>
            </p:nvSpPr>
            <p:spPr bwMode="auto">
              <a:xfrm rot="21199157" flipH="1">
                <a:off x="1009673" y="1835800"/>
                <a:ext cx="1379395" cy="369332"/>
              </a:xfrm>
              <a:custGeom>
                <a:avLst/>
                <a:gdLst>
                  <a:gd name="T0" fmla="*/ 2147483647 w 43200"/>
                  <a:gd name="T1" fmla="*/ 0 h 38743"/>
                  <a:gd name="T2" fmla="*/ 2147483647 w 43200"/>
                  <a:gd name="T3" fmla="*/ 2147483647 h 38743"/>
                  <a:gd name="T4" fmla="*/ 2147483647 w 43200"/>
                  <a:gd name="T5" fmla="*/ 2147483647 h 3874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38743" fill="none" extrusionOk="0">
                    <a:moveTo>
                      <a:pt x="34740" y="0"/>
                    </a:moveTo>
                    <a:cubicBezTo>
                      <a:pt x="40073" y="4087"/>
                      <a:pt x="43200" y="10424"/>
                      <a:pt x="43200" y="17143"/>
                    </a:cubicBezTo>
                    <a:cubicBezTo>
                      <a:pt x="43200" y="29072"/>
                      <a:pt x="33529" y="38743"/>
                      <a:pt x="21600" y="38743"/>
                    </a:cubicBezTo>
                    <a:cubicBezTo>
                      <a:pt x="9670" y="38743"/>
                      <a:pt x="0" y="29072"/>
                      <a:pt x="0" y="17143"/>
                    </a:cubicBezTo>
                    <a:cubicBezTo>
                      <a:pt x="-1" y="12483"/>
                      <a:pt x="1506" y="7949"/>
                      <a:pt x="4295" y="4216"/>
                    </a:cubicBezTo>
                  </a:path>
                  <a:path w="43200" h="38743" stroke="0" extrusionOk="0">
                    <a:moveTo>
                      <a:pt x="34740" y="0"/>
                    </a:moveTo>
                    <a:cubicBezTo>
                      <a:pt x="40073" y="4087"/>
                      <a:pt x="43200" y="10424"/>
                      <a:pt x="43200" y="17143"/>
                    </a:cubicBezTo>
                    <a:cubicBezTo>
                      <a:pt x="43200" y="29072"/>
                      <a:pt x="33529" y="38743"/>
                      <a:pt x="21600" y="38743"/>
                    </a:cubicBezTo>
                    <a:cubicBezTo>
                      <a:pt x="9670" y="38743"/>
                      <a:pt x="0" y="29072"/>
                      <a:pt x="0" y="17143"/>
                    </a:cubicBezTo>
                    <a:cubicBezTo>
                      <a:pt x="-1" y="12483"/>
                      <a:pt x="1506" y="7949"/>
                      <a:pt x="4295" y="4216"/>
                    </a:cubicBezTo>
                    <a:lnTo>
                      <a:pt x="21600" y="17143"/>
                    </a:lnTo>
                    <a:lnTo>
                      <a:pt x="34740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6" name="Arc 139">
                <a:extLst>
                  <a:ext uri="{FF2B5EF4-FFF2-40B4-BE49-F238E27FC236}">
                    <a16:creationId xmlns:a16="http://schemas.microsoft.com/office/drawing/2014/main" id="{26046AC5-4B95-1889-BC74-9C8950396135}"/>
                  </a:ext>
                </a:extLst>
              </p:cNvPr>
              <p:cNvSpPr>
                <a:spLocks/>
              </p:cNvSpPr>
              <p:nvPr/>
            </p:nvSpPr>
            <p:spPr bwMode="auto">
              <a:xfrm rot="21199157" flipH="1">
                <a:off x="1186004" y="1678004"/>
                <a:ext cx="1107088" cy="369332"/>
              </a:xfrm>
              <a:custGeom>
                <a:avLst/>
                <a:gdLst>
                  <a:gd name="T0" fmla="*/ 2147483647 w 43200"/>
                  <a:gd name="T1" fmla="*/ 0 h 32573"/>
                  <a:gd name="T2" fmla="*/ 2147483647 w 43200"/>
                  <a:gd name="T3" fmla="*/ 2147483647 h 32573"/>
                  <a:gd name="T4" fmla="*/ 2147483647 w 43200"/>
                  <a:gd name="T5" fmla="*/ 2147483647 h 3257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32573" fill="none" extrusionOk="0">
                    <a:moveTo>
                      <a:pt x="40205" y="-1"/>
                    </a:moveTo>
                    <a:cubicBezTo>
                      <a:pt x="42165" y="3324"/>
                      <a:pt x="43200" y="7113"/>
                      <a:pt x="43200" y="10973"/>
                    </a:cubicBezTo>
                    <a:cubicBezTo>
                      <a:pt x="43200" y="22902"/>
                      <a:pt x="33529" y="32573"/>
                      <a:pt x="21600" y="32573"/>
                    </a:cubicBezTo>
                    <a:cubicBezTo>
                      <a:pt x="9670" y="32573"/>
                      <a:pt x="0" y="22902"/>
                      <a:pt x="0" y="10973"/>
                    </a:cubicBezTo>
                    <a:cubicBezTo>
                      <a:pt x="-1" y="9763"/>
                      <a:pt x="101" y="8556"/>
                      <a:pt x="303" y="7363"/>
                    </a:cubicBezTo>
                  </a:path>
                  <a:path w="43200" h="32573" stroke="0" extrusionOk="0">
                    <a:moveTo>
                      <a:pt x="40205" y="-1"/>
                    </a:moveTo>
                    <a:cubicBezTo>
                      <a:pt x="42165" y="3324"/>
                      <a:pt x="43200" y="7113"/>
                      <a:pt x="43200" y="10973"/>
                    </a:cubicBezTo>
                    <a:cubicBezTo>
                      <a:pt x="43200" y="22902"/>
                      <a:pt x="33529" y="32573"/>
                      <a:pt x="21600" y="32573"/>
                    </a:cubicBezTo>
                    <a:cubicBezTo>
                      <a:pt x="9670" y="32573"/>
                      <a:pt x="0" y="22902"/>
                      <a:pt x="0" y="10973"/>
                    </a:cubicBezTo>
                    <a:cubicBezTo>
                      <a:pt x="-1" y="9763"/>
                      <a:pt x="101" y="8556"/>
                      <a:pt x="303" y="7363"/>
                    </a:cubicBezTo>
                    <a:lnTo>
                      <a:pt x="21600" y="10973"/>
                    </a:lnTo>
                    <a:lnTo>
                      <a:pt x="40205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ct 52">
                <a:extLst>
                  <a:ext uri="{FF2B5EF4-FFF2-40B4-BE49-F238E27FC236}">
                    <a16:creationId xmlns:a16="http://schemas.microsoft.com/office/drawing/2014/main" id="{A6BB43B8-3224-652B-4C7D-71FF703EF0AD}"/>
                  </a:ext>
                </a:extLst>
              </p:cNvPr>
              <p:cNvSpPr txBox="1"/>
              <p:nvPr/>
            </p:nvSpPr>
            <p:spPr bwMode="auto">
              <a:xfrm>
                <a:off x="56711" y="2730261"/>
                <a:ext cx="2077332" cy="5040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𝐶𝑆</m:t>
                              </m:r>
                            </m:sub>
                          </m:sSub>
                        </m:num>
                        <m:den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r>
                        <a:rPr lang="en-GB" sz="1400" i="1" baseline="-25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𝑙𝑜𝑜𝑝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𝑅𝐸</m:t>
                      </m:r>
                      <m:r>
                        <a:rPr lang="en-GB" sz="1400" i="1" baseline="-250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4" name="Object 52">
                <a:extLst>
                  <a:ext uri="{FF2B5EF4-FFF2-40B4-BE49-F238E27FC236}">
                    <a16:creationId xmlns:a16="http://schemas.microsoft.com/office/drawing/2014/main" id="{FA91FFB0-2649-772B-CDE2-0F48611FF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711" y="2730261"/>
                <a:ext cx="2077332" cy="504023"/>
              </a:xfrm>
              <a:prstGeom prst="rect">
                <a:avLst/>
              </a:prstGeom>
              <a:blipFill>
                <a:blip r:embed="rId4"/>
                <a:stretch>
                  <a:fillRect b="-12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1" name="Arrow: Right 100">
            <a:extLst>
              <a:ext uri="{FF2B5EF4-FFF2-40B4-BE49-F238E27FC236}">
                <a16:creationId xmlns:a16="http://schemas.microsoft.com/office/drawing/2014/main" id="{1E99B9B2-87AB-49E0-F3C8-5BF81965B9DE}"/>
              </a:ext>
            </a:extLst>
          </p:cNvPr>
          <p:cNvSpPr/>
          <p:nvPr/>
        </p:nvSpPr>
        <p:spPr>
          <a:xfrm>
            <a:off x="2437059" y="1175121"/>
            <a:ext cx="2708168" cy="15873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B25DF8D1-5953-4291-DE1A-65DB48EDD2E0}"/>
              </a:ext>
            </a:extLst>
          </p:cNvPr>
          <p:cNvSpPr txBox="1"/>
          <p:nvPr/>
        </p:nvSpPr>
        <p:spPr>
          <a:xfrm>
            <a:off x="1784069" y="1070354"/>
            <a:ext cx="5613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Gas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3B300B01-68F8-FD11-CAA8-F5DA285D52D7}"/>
              </a:ext>
            </a:extLst>
          </p:cNvPr>
          <p:cNvSpPr txBox="1"/>
          <p:nvPr/>
        </p:nvSpPr>
        <p:spPr>
          <a:xfrm>
            <a:off x="5116771" y="999812"/>
            <a:ext cx="941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A few %</a:t>
            </a:r>
          </a:p>
          <a:p>
            <a:r>
              <a:rPr lang="en-GB" sz="1400" dirty="0"/>
              <a:t>ionisation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C9F4FAFA-0861-C909-949D-F77DC416F855}"/>
              </a:ext>
            </a:extLst>
          </p:cNvPr>
          <p:cNvSpPr txBox="1"/>
          <p:nvPr/>
        </p:nvSpPr>
        <p:spPr>
          <a:xfrm>
            <a:off x="2721015" y="1293042"/>
            <a:ext cx="24522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Townsend breakdown phase</a:t>
            </a:r>
          </a:p>
        </p:txBody>
      </p:sp>
      <p:sp>
        <p:nvSpPr>
          <p:cNvPr id="111" name="Footer Placeholder 3">
            <a:extLst>
              <a:ext uri="{FF2B5EF4-FFF2-40B4-BE49-F238E27FC236}">
                <a16:creationId xmlns:a16="http://schemas.microsoft.com/office/drawing/2014/main" id="{8D3C2C78-8E99-E786-519F-88634A2DB1D3}"/>
              </a:ext>
            </a:extLst>
          </p:cNvPr>
          <p:cNvSpPr txBox="1">
            <a:spLocks/>
          </p:cNvSpPr>
          <p:nvPr/>
        </p:nvSpPr>
        <p:spPr>
          <a:xfrm>
            <a:off x="873614" y="6437732"/>
            <a:ext cx="700882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+mj-lt"/>
              </a:rPr>
              <a:t>Hyun-Tae Kim | 30th IAEA Fusion Energy Conference | </a:t>
            </a:r>
            <a:r>
              <a:rPr lang="en-GB" sz="1100" b="1" dirty="0">
                <a:latin typeface="+mj-lt"/>
              </a:rPr>
              <a:t>13–18 October 2025, Chengdu, China</a:t>
            </a:r>
            <a:r>
              <a:rPr lang="en-US" sz="1100" b="1" dirty="0">
                <a:latin typeface="+mj-lt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2BB281-141D-0D70-FB5F-E6DE0FE5FDE5}"/>
              </a:ext>
            </a:extLst>
          </p:cNvPr>
          <p:cNvSpPr txBox="1"/>
          <p:nvPr/>
        </p:nvSpPr>
        <p:spPr>
          <a:xfrm>
            <a:off x="55362" y="4628070"/>
            <a:ext cx="19961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B. Lloyd PPCF 38 (1996) 1627</a:t>
            </a:r>
          </a:p>
          <a:p>
            <a:endParaRPr lang="en-GB" sz="1200" dirty="0"/>
          </a:p>
          <a:p>
            <a:r>
              <a:rPr lang="en-GB" sz="1200" dirty="0"/>
              <a:t>P. C. de Vries </a:t>
            </a:r>
            <a:r>
              <a:rPr lang="en-GB" sz="1200" dirty="0" err="1"/>
              <a:t>Nucl</a:t>
            </a:r>
            <a:r>
              <a:rPr lang="en-GB" sz="1200" dirty="0"/>
              <a:t>. Fusion 59 (2019) 096043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Object 3">
                <a:extLst>
                  <a:ext uri="{FF2B5EF4-FFF2-40B4-BE49-F238E27FC236}">
                    <a16:creationId xmlns:a16="http://schemas.microsoft.com/office/drawing/2014/main" id="{A8D38277-DF89-7ADE-7AEB-96EC4E659CAB}"/>
                  </a:ext>
                </a:extLst>
              </p:cNvPr>
              <p:cNvSpPr txBox="1"/>
              <p:nvPr/>
            </p:nvSpPr>
            <p:spPr bwMode="auto">
              <a:xfrm>
                <a:off x="2031426" y="1578815"/>
                <a:ext cx="4145617" cy="24587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Townsend</m:t>
                      </m:r>
                      <m:r>
                        <m:rPr>
                          <m:nor/>
                        </m:rPr>
                        <a:rPr lang="en-GB" sz="1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breakdown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in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tokamaks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sSub>
                        <m:sSubPr>
                          <m:ctrlP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GB" sz="1400" i="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1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GB" sz="1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1400" i="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 # of ionisations while an electron traveling in 1 meter</a:t>
                </a:r>
                <a14:m>
                  <m:oMath xmlns:m="http://schemas.openxmlformats.org/officeDocument/2006/math">
                    <m:r>
                      <a:rPr lang="en-GB" sz="1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GB" sz="1400" b="0" i="1" baseline="-250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func>
                      <m:funcPr>
                        <m:ctrlP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4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</m:e>
                    </m:func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GB" sz="1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num>
                      <m:den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GB" sz="1400" i="1" baseline="-250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GB" sz="1400" b="0" i="1" baseline="-250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den>
                    </m:f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1400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r>
                  <a:rPr lang="en-GB" sz="1400" dirty="0">
                    <a:solidFill>
                      <a:srgbClr val="00000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For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Hydrogen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gas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=3.83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and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=93.76</m:t>
                    </m:r>
                  </m:oMath>
                </a14:m>
                <a:r>
                  <a:rPr lang="en-GB" sz="1400" i="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)</a:t>
                </a: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m:rPr>
                        <m:nor/>
                      </m:rPr>
                      <a:rPr lang="en-GB" sz="1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Effective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connection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length</m:t>
                    </m:r>
                    <m:r>
                      <a:rPr lang="en-GB" sz="14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0.25×</m:t>
                    </m:r>
                    <m:r>
                      <a:rPr lang="en-GB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𝑎𝐵</m:t>
                    </m:r>
                    <m:r>
                      <a:rPr lang="en-GB" sz="1400" i="1" baseline="-25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GB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GB" sz="1400" i="1" dirty="0" err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GB" sz="1400" i="1" baseline="-25000" dirty="0" err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GB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GB" sz="1400" i="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8" name="Object 3">
                <a:extLst>
                  <a:ext uri="{FF2B5EF4-FFF2-40B4-BE49-F238E27FC236}">
                    <a16:creationId xmlns:a16="http://schemas.microsoft.com/office/drawing/2014/main" id="{A8D38277-DF89-7ADE-7AEB-96EC4E659C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31426" y="1578815"/>
                <a:ext cx="4145617" cy="2458744"/>
              </a:xfrm>
              <a:prstGeom prst="rect">
                <a:avLst/>
              </a:prstGeom>
              <a:blipFill>
                <a:blip r:embed="rId5"/>
                <a:stretch>
                  <a:fillRect l="-441" r="-4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9090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F7F885-69DD-1C0E-DB17-71C78A8128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109078CA-D9DF-DE09-0CC1-1EDD973AC7F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8803" b="10070"/>
          <a:stretch/>
        </p:blipFill>
        <p:spPr>
          <a:xfrm>
            <a:off x="0" y="585220"/>
            <a:ext cx="10149980" cy="5503729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AA9FCAD-E6AC-3D34-8446-9CCB42D70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Operation space simulation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F729D4-FCEF-DC86-3887-0035F31154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C2DD1A-CF5B-B81D-3A86-20786D9056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AFFA0E-9D48-C5EA-ED8B-F8B2094943AE}"/>
              </a:ext>
            </a:extLst>
          </p:cNvPr>
          <p:cNvSpPr txBox="1"/>
          <p:nvPr/>
        </p:nvSpPr>
        <p:spPr>
          <a:xfrm>
            <a:off x="9162948" y="1945287"/>
            <a:ext cx="277852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inductive operation spaces were reproduced in the full electromagnetic DYON modelling in all devices.</a:t>
            </a:r>
          </a:p>
          <a:p>
            <a:endParaRPr lang="en-GB" dirty="0"/>
          </a:p>
          <a:p>
            <a:r>
              <a:rPr lang="en-GB" dirty="0"/>
              <a:t>Strong confirmation of the validity of predictive modelling for inductive plasma initiation.</a:t>
            </a:r>
          </a:p>
          <a:p>
            <a:endParaRPr lang="en-GB" dirty="0"/>
          </a:p>
          <a:p>
            <a:r>
              <a:rPr lang="en-GB" dirty="0"/>
              <a:t>Ready to add EC models for </a:t>
            </a:r>
            <a:r>
              <a:rPr lang="en-GB" dirty="0" err="1"/>
              <a:t>preionisation</a:t>
            </a:r>
            <a:r>
              <a:rPr lang="en-GB" dirty="0"/>
              <a:t>, heating, and current drive.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644071-5C8F-2252-50FE-76085ED459F8}"/>
              </a:ext>
            </a:extLst>
          </p:cNvPr>
          <p:cNvSpPr txBox="1"/>
          <p:nvPr/>
        </p:nvSpPr>
        <p:spPr>
          <a:xfrm rot="16200000">
            <a:off x="-939263" y="4617324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E8765E-C15C-3715-CCD7-58936851A48C}"/>
              </a:ext>
            </a:extLst>
          </p:cNvPr>
          <p:cNvSpPr txBox="1"/>
          <p:nvPr/>
        </p:nvSpPr>
        <p:spPr>
          <a:xfrm rot="16200000">
            <a:off x="-945485" y="2091837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1B92EF-86BE-C813-B0D4-D8D1936ED204}"/>
              </a:ext>
            </a:extLst>
          </p:cNvPr>
          <p:cNvSpPr txBox="1"/>
          <p:nvPr/>
        </p:nvSpPr>
        <p:spPr>
          <a:xfrm rot="16200000">
            <a:off x="2127397" y="2066954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F28A5A-07B1-B757-12C5-A312EFFBC7A7}"/>
              </a:ext>
            </a:extLst>
          </p:cNvPr>
          <p:cNvSpPr txBox="1"/>
          <p:nvPr/>
        </p:nvSpPr>
        <p:spPr>
          <a:xfrm rot="16200000">
            <a:off x="2130505" y="4589333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EFDCF5-0F0B-8F74-06BC-D7DE2EB37F76}"/>
              </a:ext>
            </a:extLst>
          </p:cNvPr>
          <p:cNvSpPr txBox="1"/>
          <p:nvPr/>
        </p:nvSpPr>
        <p:spPr>
          <a:xfrm rot="16200000">
            <a:off x="5268703" y="4592439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29454C-EEA5-9762-26B6-C72E65125343}"/>
              </a:ext>
            </a:extLst>
          </p:cNvPr>
          <p:cNvSpPr txBox="1"/>
          <p:nvPr/>
        </p:nvSpPr>
        <p:spPr>
          <a:xfrm>
            <a:off x="3151988" y="6088949"/>
            <a:ext cx="375733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Effective prefill gas pressure [mPa]</a:t>
            </a:r>
          </a:p>
        </p:txBody>
      </p:sp>
    </p:spTree>
    <p:extLst>
      <p:ext uri="{BB962C8B-B14F-4D97-AF65-F5344CB8AC3E}">
        <p14:creationId xmlns:p14="http://schemas.microsoft.com/office/powerpoint/2010/main" val="44490369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8C8826-D9EC-13D4-1270-354EB7B876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1336" y="1571348"/>
            <a:ext cx="11323795" cy="3568823"/>
          </a:xfrm>
        </p:spPr>
        <p:txBody>
          <a:bodyPr>
            <a:normAutofit/>
          </a:bodyPr>
          <a:lstStyle/>
          <a:p>
            <a:r>
              <a:rPr lang="en-GB" sz="3200" dirty="0"/>
              <a:t>Background and motivation</a:t>
            </a:r>
          </a:p>
          <a:p>
            <a:r>
              <a:rPr lang="en-GB" sz="3200" dirty="0"/>
              <a:t>Experiment database</a:t>
            </a:r>
          </a:p>
          <a:p>
            <a:r>
              <a:rPr lang="en-GB" sz="3200" dirty="0"/>
              <a:t>DYON code and simulation setup</a:t>
            </a:r>
          </a:p>
          <a:p>
            <a:r>
              <a:rPr lang="en-GB" sz="3200" dirty="0"/>
              <a:t>Multi-machine validation results</a:t>
            </a:r>
          </a:p>
          <a:p>
            <a:r>
              <a:rPr lang="en-GB" sz="3200" b="1" dirty="0"/>
              <a:t>Prediction to ITER</a:t>
            </a:r>
          </a:p>
          <a:p>
            <a:r>
              <a:rPr lang="en-GB" sz="3200" dirty="0"/>
              <a:t>Summary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3FC103-338D-BC8E-7F02-A43CC179D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018853" cy="557862"/>
          </a:xfrm>
        </p:spPr>
        <p:txBody>
          <a:bodyPr>
            <a:normAutofit fontScale="90000"/>
          </a:bodyPr>
          <a:lstStyle/>
          <a:p>
            <a:r>
              <a:rPr lang="en-GB" dirty="0"/>
              <a:t>contents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3FBD5E-EADD-1B0A-43AC-00FB3C90A4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8F7806-A613-8E04-2A43-70E101B30B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62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BF0DDF-BC01-9BAB-EA4C-CACFA9EB9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45C22A1-AF98-7262-2B77-6BCAAD25D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805932" cy="1325564"/>
          </a:xfrm>
        </p:spPr>
        <p:txBody>
          <a:bodyPr>
            <a:normAutofit/>
          </a:bodyPr>
          <a:lstStyle/>
          <a:p>
            <a:r>
              <a:rPr lang="en-GB" sz="2800" dirty="0"/>
              <a:t>Prediction to the inductive plasma initiation in ITER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114F5A-A775-D9F8-7148-26095490C8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2C7641-24FD-9763-78FD-0F0D3E61FE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62</a:t>
            </a:fld>
            <a:endParaRPr lang="en-US" dirty="0"/>
          </a:p>
        </p:txBody>
      </p:sp>
      <p:pic>
        <p:nvPicPr>
          <p:cNvPr id="9" name="Picture 8" descr="A group of images of a person's body&#10;&#10;AI-generated content may be incorrect.">
            <a:extLst>
              <a:ext uri="{FF2B5EF4-FFF2-40B4-BE49-F238E27FC236}">
                <a16:creationId xmlns:a16="http://schemas.microsoft.com/office/drawing/2014/main" id="{996380A0-7763-33A9-3E54-717C90A1F4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08" t="8531" r="1767" b="5655"/>
          <a:stretch/>
        </p:blipFill>
        <p:spPr>
          <a:xfrm>
            <a:off x="1664669" y="689152"/>
            <a:ext cx="7381070" cy="43037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21E011-A982-EFBA-546A-34A8623D102D}"/>
              </a:ext>
            </a:extLst>
          </p:cNvPr>
          <p:cNvSpPr txBox="1"/>
          <p:nvPr/>
        </p:nvSpPr>
        <p:spPr>
          <a:xfrm>
            <a:off x="876221" y="4952056"/>
            <a:ext cx="95386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Machine description and coil current time traces are from IMAS (#105052).</a:t>
            </a:r>
          </a:p>
          <a:p>
            <a:r>
              <a:rPr lang="en-GB" sz="1600" dirty="0"/>
              <a:t>DYON predicts with 0.1% initial oxygen + physical sputtering of Boron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Inductive plasma initiation is successful at 1mPa.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6661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45B667-A752-6996-5A21-58BFC181E8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C62B9EC-99BB-A333-EB18-7BBD4FAD5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805932" cy="1325564"/>
          </a:xfrm>
        </p:spPr>
        <p:txBody>
          <a:bodyPr>
            <a:normAutofit/>
          </a:bodyPr>
          <a:lstStyle/>
          <a:p>
            <a:r>
              <a:rPr lang="en-GB" sz="2800" dirty="0"/>
              <a:t>Prediction to the inductive plasma initiation in ITER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89B371-3556-4EE3-D2D9-4DAA245EE2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EB55AA-2695-7B9B-E4D3-712F4C7AE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63</a:t>
            </a:fld>
            <a:endParaRPr lang="en-US" dirty="0"/>
          </a:p>
        </p:txBody>
      </p:sp>
      <p:pic>
        <p:nvPicPr>
          <p:cNvPr id="9" name="Picture 8" descr="A diagram of a graph&#10;&#10;AI-generated content may be incorrect.">
            <a:extLst>
              <a:ext uri="{FF2B5EF4-FFF2-40B4-BE49-F238E27FC236}">
                <a16:creationId xmlns:a16="http://schemas.microsoft.com/office/drawing/2014/main" id="{E4C2232B-A9DD-9388-8BA8-1F4271792C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15" t="5313" r="1833" b="2345"/>
          <a:stretch/>
        </p:blipFill>
        <p:spPr>
          <a:xfrm>
            <a:off x="976394" y="689675"/>
            <a:ext cx="9438468" cy="430320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D7FD3C5-AC9D-19AC-C5CB-16D49AA1FACC}"/>
              </a:ext>
            </a:extLst>
          </p:cNvPr>
          <p:cNvSpPr/>
          <p:nvPr/>
        </p:nvSpPr>
        <p:spPr>
          <a:xfrm>
            <a:off x="7798776" y="1485900"/>
            <a:ext cx="2690446" cy="35069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09723B-A565-E5B7-B637-CA1AA770ABC1}"/>
              </a:ext>
            </a:extLst>
          </p:cNvPr>
          <p:cNvSpPr txBox="1"/>
          <p:nvPr/>
        </p:nvSpPr>
        <p:spPr>
          <a:xfrm>
            <a:off x="876221" y="4952056"/>
            <a:ext cx="105374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Machine description and coil current time traces are from IMAS (#105052).</a:t>
            </a:r>
          </a:p>
          <a:p>
            <a:r>
              <a:rPr lang="en-GB" sz="1600" dirty="0"/>
              <a:t>DYON predicts with 0.1% initial oxygen + physical sputtering of Boron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Inductive plasma initiation is successful at 1mPa.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Townsend breakdown possible at a low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 for long connection length (10x longer than the present devices).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Slower burn-through (D burn-through at 700ms) for a large vacuum volume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9980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156C167-9D73-42EC-166B-3E3BA7241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805932" cy="1325564"/>
          </a:xfrm>
        </p:spPr>
        <p:txBody>
          <a:bodyPr>
            <a:normAutofit/>
          </a:bodyPr>
          <a:lstStyle/>
          <a:p>
            <a:r>
              <a:rPr lang="en-GB" sz="2800" dirty="0"/>
              <a:t>Prediction to the inductive plasma initiation in ITER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49B539-E479-40EB-593D-F28F8A614D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69DA42-5FB0-CBC5-4283-7DBCDBC5D9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64</a:t>
            </a:fld>
            <a:endParaRPr lang="en-US" dirty="0"/>
          </a:p>
        </p:txBody>
      </p:sp>
      <p:pic>
        <p:nvPicPr>
          <p:cNvPr id="9" name="Picture 8" descr="A diagram of a graph&#10;&#10;AI-generated content may be incorrect.">
            <a:extLst>
              <a:ext uri="{FF2B5EF4-FFF2-40B4-BE49-F238E27FC236}">
                <a16:creationId xmlns:a16="http://schemas.microsoft.com/office/drawing/2014/main" id="{A302F27A-B6F7-56EF-F918-E8D1ED85EE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15" t="5313" r="1833" b="2345"/>
          <a:stretch/>
        </p:blipFill>
        <p:spPr>
          <a:xfrm>
            <a:off x="976394" y="689675"/>
            <a:ext cx="9438468" cy="43032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C5B628-5DDC-CACD-FD4E-98B56DE270E8}"/>
              </a:ext>
            </a:extLst>
          </p:cNvPr>
          <p:cNvSpPr txBox="1"/>
          <p:nvPr/>
        </p:nvSpPr>
        <p:spPr>
          <a:xfrm>
            <a:off x="876220" y="4952056"/>
            <a:ext cx="113157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Machine description and coil current time traces are from IMAS (#105052).</a:t>
            </a:r>
          </a:p>
          <a:p>
            <a:r>
              <a:rPr lang="en-GB" sz="1600" dirty="0"/>
              <a:t>DYON predicts with 0.1% initial oxygen + physical sputtering of Boron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Inductive plasma initiation is successful at 1mPa.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Townsend breakdown possible at a low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 for long connection length (10x longer than the present devices).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Slower burn-through (D burn-through at 700ms) for a large vacuum volume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Upper p</a:t>
            </a:r>
            <a:r>
              <a:rPr lang="en-GB" sz="1600" baseline="-25000" dirty="0"/>
              <a:t>0</a:t>
            </a:r>
            <a:r>
              <a:rPr lang="en-GB" sz="1600" dirty="0"/>
              <a:t> limit for burn-through =1.5mPa and lower p</a:t>
            </a:r>
            <a:r>
              <a:rPr lang="en-GB" sz="1600" baseline="-25000" dirty="0"/>
              <a:t>0</a:t>
            </a:r>
            <a:r>
              <a:rPr lang="en-GB" sz="1600" dirty="0"/>
              <a:t> limit for breakdown</a:t>
            </a:r>
            <a:r>
              <a:rPr lang="en-GB" sz="1600" baseline="-25000" dirty="0"/>
              <a:t> </a:t>
            </a:r>
            <a:r>
              <a:rPr lang="en-GB" sz="1600" dirty="0"/>
              <a:t>= 0.1mPa (Caveat: risk of runaway electrons).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27442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761162A-E12D-A336-CC8A-59EA043DEB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6867" y="881743"/>
            <a:ext cx="11465690" cy="5608864"/>
          </a:xfrm>
        </p:spPr>
        <p:txBody>
          <a:bodyPr>
            <a:normAutofit fontScale="92500"/>
          </a:bodyPr>
          <a:lstStyle/>
          <a:p>
            <a:r>
              <a:rPr lang="en-GB" sz="1800" dirty="0"/>
              <a:t>Validated the predictive modelling of operation space for inductive plasma initiation with multi-machine experiment data. Full electromagnetic DYON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can capture the essential physics in the inductive plasma initiation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can assess the feasibility of inductive plasma initiation with the given hardware design and operating scenario.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is ready to add EC models for </a:t>
            </a:r>
            <a:r>
              <a:rPr lang="en-GB" sz="1800" dirty="0" err="1"/>
              <a:t>preionisation</a:t>
            </a:r>
            <a:r>
              <a:rPr lang="en-GB" sz="1800" dirty="0"/>
              <a:t>, heating, and current drive for future work. </a:t>
            </a:r>
          </a:p>
          <a:p>
            <a:r>
              <a:rPr lang="en-GB" sz="1800" dirty="0"/>
              <a:t>Predicted ITER with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/>
              <a:t>the validated simulation setup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/>
              <a:t>the machine description and coil current time traces (#105052) in IMAS. </a:t>
            </a:r>
          </a:p>
          <a:p>
            <a:r>
              <a:rPr lang="en-GB" sz="1800" dirty="0"/>
              <a:t>In ITER,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Townsend breakdown possible at a low </a:t>
            </a:r>
            <a:r>
              <a:rPr lang="en-GB" sz="1800" dirty="0" err="1"/>
              <a:t>V</a:t>
            </a:r>
            <a:r>
              <a:rPr lang="en-GB" sz="1800" baseline="-25000" dirty="0" err="1"/>
              <a:t>loop</a:t>
            </a:r>
            <a:r>
              <a:rPr lang="en-GB" sz="1800" dirty="0"/>
              <a:t> for long connection length (10x longer than the present devices).)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Slower burn-through (D burn-through at 700ms) for a large vacuum volume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Upper p</a:t>
            </a:r>
            <a:r>
              <a:rPr lang="en-GB" sz="1800" baseline="-25000" dirty="0"/>
              <a:t>0</a:t>
            </a:r>
            <a:r>
              <a:rPr lang="en-GB" sz="1800" dirty="0"/>
              <a:t> limit for burn-through =1.5mPa and lower p</a:t>
            </a:r>
            <a:r>
              <a:rPr lang="en-GB" sz="1800" baseline="-25000" dirty="0"/>
              <a:t>0</a:t>
            </a:r>
            <a:r>
              <a:rPr lang="en-GB" sz="1800" dirty="0"/>
              <a:t> limit for breakdown</a:t>
            </a:r>
            <a:r>
              <a:rPr lang="en-GB" sz="1800" baseline="-25000" dirty="0"/>
              <a:t> </a:t>
            </a:r>
            <a:r>
              <a:rPr lang="en-GB" sz="1800" dirty="0"/>
              <a:t>= 0.1mPa (Caveat: risk of runaway electrons). </a:t>
            </a:r>
          </a:p>
          <a:p>
            <a:r>
              <a:rPr lang="en-GB" sz="1800" dirty="0"/>
              <a:t>More DYON modelling to be presented at this conference: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JT-60SA modelling by Takuma Wakatsuki 17 Oct 2025, 10:40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Runaway electron model development</a:t>
            </a:r>
            <a:r>
              <a:rPr lang="en-GB" sz="1800" dirty="0">
                <a:sym typeface="Wingdings" panose="05000000000000000000" pitchFamily="2" charset="2"/>
              </a:rPr>
              <a:t> by </a:t>
            </a:r>
            <a:r>
              <a:rPr lang="en-GB" sz="1800" dirty="0" err="1"/>
              <a:t>Youngsun</a:t>
            </a:r>
            <a:r>
              <a:rPr lang="en-GB" sz="1800" dirty="0"/>
              <a:t> Lee 17 Oct 2025, 14:40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5688778-8AB2-6421-ED1C-AE220B6C0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018853" cy="818385"/>
          </a:xfrm>
        </p:spPr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E598D3-4245-8F5C-8E77-768C0F3348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2C4C2A-25E5-758C-1B7C-7B112DB99D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26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8D1C530-D1DB-8F47-37A2-9CAEED2D6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7076" y="2573072"/>
            <a:ext cx="4258175" cy="1325564"/>
          </a:xfrm>
        </p:spPr>
        <p:txBody>
          <a:bodyPr/>
          <a:lstStyle/>
          <a:p>
            <a:r>
              <a:rPr lang="en-GB" dirty="0"/>
              <a:t>Back-up slides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65070F-E942-D887-2EAE-C4744C9CC6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119507-0C5A-CA6A-6120-FE374CF30C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0591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3E7C0FA-8278-4F78-BAA4-71C7032171E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72954" y="1908077"/>
            <a:ext cx="5495556" cy="4492625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931837-A9F2-A121-BDC1-DD9CDCA1CA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600" y="6387702"/>
            <a:ext cx="663451" cy="365125"/>
          </a:xfrm>
        </p:spPr>
        <p:txBody>
          <a:bodyPr/>
          <a:lstStyle/>
          <a:p>
            <a:fld id="{35482B25-261F-464E-BDD8-63296DE4D8A4}" type="slidenum">
              <a:rPr lang="en-US" smtClean="0"/>
              <a:pPr/>
              <a:t>67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DEA1DA-DF16-19AD-19A0-F37A38080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25" y="1268301"/>
            <a:ext cx="5393978" cy="602581"/>
          </a:xfrm>
          <a:prstGeom prst="rect">
            <a:avLst/>
          </a:prstGeom>
        </p:spPr>
      </p:pic>
      <p:sp>
        <p:nvSpPr>
          <p:cNvPr id="11" name="Right Brace 10">
            <a:extLst>
              <a:ext uri="{FF2B5EF4-FFF2-40B4-BE49-F238E27FC236}">
                <a16:creationId xmlns:a16="http://schemas.microsoft.com/office/drawing/2014/main" id="{B06D77B6-2614-9FD0-DF64-57D3F3425C73}"/>
              </a:ext>
            </a:extLst>
          </p:cNvPr>
          <p:cNvSpPr/>
          <p:nvPr/>
        </p:nvSpPr>
        <p:spPr>
          <a:xfrm>
            <a:off x="5868510" y="1908077"/>
            <a:ext cx="440872" cy="50588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091484C5-ACB6-FF0C-E977-AE1F6C851B8E}"/>
              </a:ext>
            </a:extLst>
          </p:cNvPr>
          <p:cNvSpPr/>
          <p:nvPr/>
        </p:nvSpPr>
        <p:spPr>
          <a:xfrm>
            <a:off x="5868510" y="2449217"/>
            <a:ext cx="440872" cy="146964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49A7E9A8-4163-78DA-4F80-1794108E930B}"/>
              </a:ext>
            </a:extLst>
          </p:cNvPr>
          <p:cNvSpPr/>
          <p:nvPr/>
        </p:nvSpPr>
        <p:spPr>
          <a:xfrm>
            <a:off x="5875564" y="3954114"/>
            <a:ext cx="440872" cy="243358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ight Brace 17">
            <a:extLst>
              <a:ext uri="{FF2B5EF4-FFF2-40B4-BE49-F238E27FC236}">
                <a16:creationId xmlns:a16="http://schemas.microsoft.com/office/drawing/2014/main" id="{53A8C170-E1F4-CAF0-A7CE-E8D264FF9FBE}"/>
              </a:ext>
            </a:extLst>
          </p:cNvPr>
          <p:cNvSpPr/>
          <p:nvPr/>
        </p:nvSpPr>
        <p:spPr>
          <a:xfrm>
            <a:off x="5866514" y="1318912"/>
            <a:ext cx="440872" cy="50588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FBC7C5-9F71-E68F-53B8-09A11F4EAD6B}"/>
              </a:ext>
            </a:extLst>
          </p:cNvPr>
          <p:cNvSpPr txBox="1"/>
          <p:nvPr/>
        </p:nvSpPr>
        <p:spPr>
          <a:xfrm>
            <a:off x="6346597" y="1389236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Full circuit equations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E3FED1-C920-461C-B21E-27C776FBE91A}"/>
              </a:ext>
            </a:extLst>
          </p:cNvPr>
          <p:cNvSpPr txBox="1"/>
          <p:nvPr/>
        </p:nvSpPr>
        <p:spPr>
          <a:xfrm>
            <a:off x="6316436" y="1976352"/>
            <a:ext cx="3980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Energy balance of electrons and ions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CC46D3F-3F17-822F-5E4D-A98806B99CD6}"/>
              </a:ext>
            </a:extLst>
          </p:cNvPr>
          <p:cNvSpPr txBox="1"/>
          <p:nvPr/>
        </p:nvSpPr>
        <p:spPr>
          <a:xfrm>
            <a:off x="6316436" y="2989314"/>
            <a:ext cx="2800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Particle balance of D ions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11B18B2-711F-C21D-4D75-AE1A7290F212}"/>
              </a:ext>
            </a:extLst>
          </p:cNvPr>
          <p:cNvSpPr txBox="1"/>
          <p:nvPr/>
        </p:nvSpPr>
        <p:spPr>
          <a:xfrm>
            <a:off x="6307386" y="4999134"/>
            <a:ext cx="3134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Particle balance of impurities</a:t>
            </a:r>
          </a:p>
        </p:txBody>
      </p:sp>
      <p:sp>
        <p:nvSpPr>
          <p:cNvPr id="26" name="Title 2">
            <a:extLst>
              <a:ext uri="{FF2B5EF4-FFF2-40B4-BE49-F238E27FC236}">
                <a16:creationId xmlns:a16="http://schemas.microsoft.com/office/drawing/2014/main" id="{88C86FFE-7B0B-658C-18B1-4B6B27B68E53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10621736" cy="117145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377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GB" sz="2400" dirty="0"/>
              <a:t>Full circuit equation integrated in the ordinary differential equation system of global 0D energy and particle balance</a:t>
            </a: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BDF35FC5-BEF6-571E-96A6-2276F1C3C839}"/>
              </a:ext>
            </a:extLst>
          </p:cNvPr>
          <p:cNvSpPr txBox="1">
            <a:spLocks/>
          </p:cNvSpPr>
          <p:nvPr/>
        </p:nvSpPr>
        <p:spPr>
          <a:xfrm>
            <a:off x="873614" y="6437732"/>
            <a:ext cx="700882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+mj-lt"/>
              </a:rPr>
              <a:t>Hyun-Tae Kim | 30th IAEA Fusion Energy Conference | </a:t>
            </a:r>
            <a:r>
              <a:rPr lang="en-GB" sz="1100" b="1" dirty="0">
                <a:latin typeface="+mj-lt"/>
              </a:rPr>
              <a:t>13–18 October 2025, Chengdu, China</a:t>
            </a:r>
            <a:r>
              <a:rPr lang="en-US" sz="1100" b="1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63594891"/>
      </p:ext>
    </p:extLst>
  </p:cSld>
  <p:clrMapOvr>
    <a:masterClrMapping/>
  </p:clrMapOvr>
  <p:transition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67B7FB3-069E-85CD-357E-AC069A875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Namelist</a:t>
            </a:r>
            <a:endParaRPr lang="en-GB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B9FDEC-A904-3FBD-DF33-7E3D80063F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424" y="800099"/>
            <a:ext cx="3074354" cy="546190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GB" sz="1200" dirty="0" err="1">
                <a:latin typeface="+mn-lt"/>
              </a:rPr>
              <a:t>names.Lf_Option</a:t>
            </a:r>
            <a:r>
              <a:rPr lang="en-GB" sz="1200" dirty="0">
                <a:latin typeface="+mn-lt"/>
              </a:rPr>
              <a:t> = 2; </a:t>
            </a:r>
          </a:p>
          <a:p>
            <a:pPr>
              <a:lnSpc>
                <a:spcPct val="110000"/>
              </a:lnSpc>
            </a:pPr>
            <a:r>
              <a:rPr lang="en-GB" sz="1200" dirty="0" err="1">
                <a:latin typeface="+mn-lt"/>
              </a:rPr>
              <a:t>names.Poh</a:t>
            </a:r>
            <a:r>
              <a:rPr lang="en-GB" sz="1200" dirty="0">
                <a:latin typeface="+mn-lt"/>
              </a:rPr>
              <a:t> = '</a:t>
            </a:r>
            <a:r>
              <a:rPr lang="en-GB" sz="1200" dirty="0" err="1">
                <a:latin typeface="+mn-lt"/>
              </a:rPr>
              <a:t>dyon</a:t>
            </a:r>
            <a:r>
              <a:rPr lang="en-GB" sz="1200" dirty="0">
                <a:latin typeface="+mn-lt"/>
              </a:rPr>
              <a:t>'</a:t>
            </a:r>
          </a:p>
          <a:p>
            <a:pPr>
              <a:lnSpc>
                <a:spcPct val="110000"/>
              </a:lnSpc>
            </a:pPr>
            <a:r>
              <a:rPr lang="en-GB" sz="1200" dirty="0" err="1">
                <a:latin typeface="+mn-lt"/>
              </a:rPr>
              <a:t>names.Rp</a:t>
            </a:r>
            <a:r>
              <a:rPr lang="en-GB" sz="1200" dirty="0">
                <a:latin typeface="+mn-lt"/>
              </a:rPr>
              <a:t> = 'spitzer'</a:t>
            </a:r>
          </a:p>
          <a:p>
            <a:pPr>
              <a:lnSpc>
                <a:spcPct val="110000"/>
              </a:lnSpc>
            </a:pPr>
            <a:r>
              <a:rPr lang="en-GB" sz="1200" dirty="0" err="1">
                <a:latin typeface="+mn-lt"/>
              </a:rPr>
              <a:t>names.li_burnthrough</a:t>
            </a:r>
            <a:r>
              <a:rPr lang="en-GB" sz="1200" dirty="0">
                <a:latin typeface="+mn-lt"/>
              </a:rPr>
              <a:t> ='</a:t>
            </a:r>
            <a:r>
              <a:rPr lang="en-GB" sz="1200" dirty="0" err="1">
                <a:latin typeface="+mn-lt"/>
              </a:rPr>
              <a:t>inputdata</a:t>
            </a:r>
            <a:r>
              <a:rPr lang="en-GB" sz="1200" dirty="0">
                <a:latin typeface="+mn-lt"/>
              </a:rPr>
              <a:t>'</a:t>
            </a:r>
          </a:p>
          <a:p>
            <a:pPr>
              <a:lnSpc>
                <a:spcPct val="110000"/>
              </a:lnSpc>
            </a:pPr>
            <a:r>
              <a:rPr lang="en-GB" sz="1200" dirty="0" err="1">
                <a:latin typeface="+mn-lt"/>
              </a:rPr>
              <a:t>names.li_rampup</a:t>
            </a:r>
            <a:r>
              <a:rPr lang="en-GB" sz="1200" dirty="0">
                <a:latin typeface="+mn-lt"/>
              </a:rPr>
              <a:t> = '</a:t>
            </a:r>
            <a:r>
              <a:rPr lang="en-GB" sz="1200" dirty="0" err="1">
                <a:latin typeface="+mn-lt"/>
              </a:rPr>
              <a:t>inputdata</a:t>
            </a:r>
            <a:r>
              <a:rPr lang="en-GB" sz="1200" dirty="0">
                <a:latin typeface="+mn-lt"/>
              </a:rPr>
              <a:t>';</a:t>
            </a:r>
          </a:p>
          <a:p>
            <a:pPr>
              <a:lnSpc>
                <a:spcPct val="110000"/>
              </a:lnSpc>
            </a:pPr>
            <a:r>
              <a:rPr lang="en-GB" sz="1200" dirty="0" err="1">
                <a:latin typeface="+mn-lt"/>
              </a:rPr>
              <a:t>names.Lp_burnthrough</a:t>
            </a:r>
            <a:r>
              <a:rPr lang="en-GB" sz="1200" dirty="0">
                <a:latin typeface="+mn-lt"/>
              </a:rPr>
              <a:t> = '</a:t>
            </a:r>
            <a:r>
              <a:rPr lang="en-GB" sz="1200" dirty="0" err="1">
                <a:latin typeface="+mn-lt"/>
              </a:rPr>
              <a:t>dyon</a:t>
            </a:r>
            <a:r>
              <a:rPr lang="en-GB" sz="1200" dirty="0">
                <a:latin typeface="+mn-lt"/>
              </a:rPr>
              <a:t>'</a:t>
            </a:r>
          </a:p>
          <a:p>
            <a:pPr>
              <a:lnSpc>
                <a:spcPct val="110000"/>
              </a:lnSpc>
            </a:pPr>
            <a:r>
              <a:rPr lang="en-GB" sz="1200" dirty="0">
                <a:latin typeface="+mn-lt"/>
              </a:rPr>
              <a:t>    </a:t>
            </a:r>
            <a:r>
              <a:rPr lang="en-GB" sz="1200" dirty="0" err="1">
                <a:latin typeface="+mn-lt"/>
              </a:rPr>
              <a:t>names.Lp_burnthrough_option</a:t>
            </a:r>
            <a:r>
              <a:rPr lang="en-GB" sz="1200" dirty="0">
                <a:latin typeface="+mn-lt"/>
              </a:rPr>
              <a:t> = 2; </a:t>
            </a:r>
          </a:p>
          <a:p>
            <a:pPr>
              <a:lnSpc>
                <a:spcPct val="110000"/>
              </a:lnSpc>
            </a:pPr>
            <a:r>
              <a:rPr lang="en-GB" sz="1200" dirty="0" err="1">
                <a:latin typeface="+mn-lt"/>
              </a:rPr>
              <a:t>names.Lp_rampup</a:t>
            </a:r>
            <a:r>
              <a:rPr lang="en-GB" sz="1200" dirty="0">
                <a:latin typeface="+mn-lt"/>
              </a:rPr>
              <a:t> = '</a:t>
            </a:r>
            <a:r>
              <a:rPr lang="en-GB" sz="1200" dirty="0" err="1">
                <a:latin typeface="+mn-lt"/>
              </a:rPr>
              <a:t>dyon</a:t>
            </a:r>
            <a:r>
              <a:rPr lang="en-GB" sz="1200" dirty="0">
                <a:latin typeface="+mn-lt"/>
              </a:rPr>
              <a:t>';</a:t>
            </a:r>
          </a:p>
          <a:p>
            <a:pPr>
              <a:lnSpc>
                <a:spcPct val="110000"/>
              </a:lnSpc>
            </a:pPr>
            <a:r>
              <a:rPr lang="en-GB" sz="1200" dirty="0">
                <a:latin typeface="+mn-lt"/>
              </a:rPr>
              <a:t>    </a:t>
            </a:r>
            <a:r>
              <a:rPr lang="en-GB" sz="1200" dirty="0" err="1">
                <a:latin typeface="+mn-lt"/>
              </a:rPr>
              <a:t>names.Lp_rampup_option</a:t>
            </a:r>
            <a:r>
              <a:rPr lang="en-GB" sz="1200" dirty="0">
                <a:latin typeface="+mn-lt"/>
              </a:rPr>
              <a:t> = 2; </a:t>
            </a:r>
          </a:p>
          <a:p>
            <a:pPr>
              <a:lnSpc>
                <a:spcPct val="110000"/>
              </a:lnSpc>
            </a:pPr>
            <a:r>
              <a:rPr lang="en-GB" sz="1200" dirty="0" err="1">
                <a:latin typeface="+mn-lt"/>
              </a:rPr>
              <a:t>names.Lp_Hirshman_optimize</a:t>
            </a:r>
            <a:r>
              <a:rPr lang="en-GB" sz="1200" dirty="0">
                <a:latin typeface="+mn-lt"/>
              </a:rPr>
              <a:t> = '';  </a:t>
            </a:r>
          </a:p>
          <a:p>
            <a:pPr>
              <a:lnSpc>
                <a:spcPct val="110000"/>
              </a:lnSpc>
            </a:pPr>
            <a:r>
              <a:rPr lang="en-GB" sz="1200" dirty="0" err="1">
                <a:latin typeface="+mn-lt"/>
              </a:rPr>
              <a:t>names.interp.dVpdt</a:t>
            </a:r>
            <a:r>
              <a:rPr lang="en-GB" sz="1200" dirty="0">
                <a:latin typeface="+mn-lt"/>
              </a:rPr>
              <a:t> = 2;</a:t>
            </a:r>
          </a:p>
          <a:p>
            <a:pPr>
              <a:lnSpc>
                <a:spcPct val="110000"/>
              </a:lnSpc>
            </a:pPr>
            <a:r>
              <a:rPr lang="en-GB" sz="1200" dirty="0" err="1">
                <a:latin typeface="+mn-lt"/>
              </a:rPr>
              <a:t>names.dVpdt_heating</a:t>
            </a:r>
            <a:r>
              <a:rPr lang="en-GB" sz="1200" dirty="0">
                <a:latin typeface="+mn-lt"/>
              </a:rPr>
              <a:t> = 1;</a:t>
            </a:r>
          </a:p>
          <a:p>
            <a:pPr>
              <a:lnSpc>
                <a:spcPct val="110000"/>
              </a:lnSpc>
            </a:pPr>
            <a:r>
              <a:rPr lang="en-GB" sz="1200" dirty="0" err="1">
                <a:latin typeface="+mn-lt"/>
              </a:rPr>
              <a:t>names.interp.dLpdt</a:t>
            </a:r>
            <a:r>
              <a:rPr lang="en-GB" sz="1200" dirty="0">
                <a:latin typeface="+mn-lt"/>
              </a:rPr>
              <a:t>= 2;</a:t>
            </a:r>
          </a:p>
          <a:p>
            <a:pPr>
              <a:lnSpc>
                <a:spcPct val="110000"/>
              </a:lnSpc>
            </a:pPr>
            <a:r>
              <a:rPr lang="en-GB" sz="1200" dirty="0" err="1">
                <a:latin typeface="+mn-lt"/>
              </a:rPr>
              <a:t>names.interp.dRdt</a:t>
            </a:r>
            <a:r>
              <a:rPr lang="en-GB" sz="1200" dirty="0">
                <a:latin typeface="+mn-lt"/>
              </a:rPr>
              <a:t>= 2;</a:t>
            </a:r>
          </a:p>
          <a:p>
            <a:pPr>
              <a:lnSpc>
                <a:spcPct val="110000"/>
              </a:lnSpc>
            </a:pPr>
            <a:r>
              <a:rPr lang="en-GB" sz="1200" dirty="0" err="1">
                <a:latin typeface="+mn-lt"/>
              </a:rPr>
              <a:t>names.interp.dZdt</a:t>
            </a:r>
            <a:r>
              <a:rPr lang="en-GB" sz="1200" dirty="0">
                <a:latin typeface="+mn-lt"/>
              </a:rPr>
              <a:t> = 2;</a:t>
            </a:r>
          </a:p>
          <a:p>
            <a:pPr>
              <a:lnSpc>
                <a:spcPct val="110000"/>
              </a:lnSpc>
            </a:pPr>
            <a:r>
              <a:rPr lang="en-GB" sz="1200" dirty="0" err="1">
                <a:latin typeface="+mn-lt"/>
              </a:rPr>
              <a:t>names.interp.Vp</a:t>
            </a:r>
            <a:r>
              <a:rPr lang="en-GB" sz="1200" dirty="0">
                <a:latin typeface="+mn-lt"/>
              </a:rPr>
              <a:t> =1;</a:t>
            </a:r>
          </a:p>
          <a:p>
            <a:pPr>
              <a:lnSpc>
                <a:spcPct val="110000"/>
              </a:lnSpc>
            </a:pPr>
            <a:endParaRPr lang="en-GB" sz="800" dirty="0">
              <a:latin typeface="+mn-lt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A76C1F-0050-D4E4-71D3-0797FE2089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ECBC3-C58F-58C2-D989-7FDDE4CAC0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68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5C56DD-26CE-6D8D-794E-F4DF9330355C}"/>
              </a:ext>
            </a:extLst>
          </p:cNvPr>
          <p:cNvSpPr txBox="1"/>
          <p:nvPr/>
        </p:nvSpPr>
        <p:spPr>
          <a:xfrm>
            <a:off x="2839579" y="3212314"/>
            <a:ext cx="3834185" cy="2828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200" dirty="0" err="1"/>
              <a:t>names.t_start_EM</a:t>
            </a:r>
            <a:r>
              <a:rPr lang="en-GB" sz="1200" dirty="0"/>
              <a:t> = -0.02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names.t_townsend</a:t>
            </a:r>
            <a:r>
              <a:rPr lang="en-GB" sz="1200" dirty="0"/>
              <a:t> = </a:t>
            </a:r>
            <a:r>
              <a:rPr lang="en-GB" sz="1200" b="1" dirty="0"/>
              <a:t>0.0 in MU, 0.03 in EAST</a:t>
            </a:r>
            <a:r>
              <a:rPr lang="en-GB" sz="1200" b="1"/>
              <a:t>, </a:t>
            </a:r>
          </a:p>
          <a:p>
            <a:pPr>
              <a:lnSpc>
                <a:spcPct val="150000"/>
              </a:lnSpc>
            </a:pPr>
            <a:r>
              <a:rPr lang="en-GB" sz="1200" b="1"/>
              <a:t>0.0 </a:t>
            </a:r>
            <a:r>
              <a:rPr lang="en-GB" sz="1200" b="1" dirty="0"/>
              <a:t>in DIIID, 0.025 in KSTAR,  0 in VEST (=0.305)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names.t_start_plasma</a:t>
            </a:r>
            <a:r>
              <a:rPr lang="en-GB" sz="1200" dirty="0"/>
              <a:t> = names.t_townsend+0.0001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names.t_start_Ip</a:t>
            </a:r>
            <a:r>
              <a:rPr lang="en-GB" sz="1200" dirty="0"/>
              <a:t> = names.t_townsend+0.0002; 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names.t_end</a:t>
            </a:r>
            <a:r>
              <a:rPr lang="en-GB" sz="1200" dirty="0"/>
              <a:t>= 0.1 in MU, 0.2 in EAST, 0.1 in DIIID, 0.1 in KSTAR, 0.01 in VEST (=0.315) </a:t>
            </a:r>
          </a:p>
          <a:p>
            <a:pPr>
              <a:lnSpc>
                <a:spcPct val="150000"/>
              </a:lnSpc>
            </a:pPr>
            <a:r>
              <a:rPr lang="en-GB" sz="1200" dirty="0"/>
              <a:t>names.t_townsend_res0 = 1e-3; 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names.t_townsend_res</a:t>
            </a:r>
            <a:r>
              <a:rPr lang="en-GB" sz="1200" dirty="0"/>
              <a:t>=1e-3; 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names.t_step_max</a:t>
            </a:r>
            <a:r>
              <a:rPr lang="en-GB" sz="1200" dirty="0"/>
              <a:t> = </a:t>
            </a:r>
            <a:r>
              <a:rPr lang="en-GB" sz="1200" dirty="0" err="1"/>
              <a:t>names.t_townsend_res</a:t>
            </a:r>
            <a:r>
              <a:rPr lang="en-GB" sz="1200" dirty="0"/>
              <a:t>*0.01;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EB8753-F2B2-A0E1-9A3E-238925ECD9D1}"/>
              </a:ext>
            </a:extLst>
          </p:cNvPr>
          <p:cNvSpPr txBox="1"/>
          <p:nvPr/>
        </p:nvSpPr>
        <p:spPr>
          <a:xfrm>
            <a:off x="2839579" y="265137"/>
            <a:ext cx="4143746" cy="3105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200" dirty="0" err="1"/>
              <a:t>names.psi_calculation_burnthrough</a:t>
            </a:r>
            <a:r>
              <a:rPr lang="en-GB" sz="1200" dirty="0"/>
              <a:t>  = 'Point';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names.psi_calculation_rampup</a:t>
            </a:r>
            <a:r>
              <a:rPr lang="en-GB" sz="1200" dirty="0"/>
              <a:t> = 'Point';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names.perpendicular_confinement_model</a:t>
            </a:r>
            <a:r>
              <a:rPr lang="en-GB" sz="1200" dirty="0"/>
              <a:t> = 'Bohm’;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names.field_line_following_streamslice</a:t>
            </a:r>
            <a:r>
              <a:rPr lang="en-GB" sz="1200" dirty="0"/>
              <a:t>  = 1;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names.field_line_following_method</a:t>
            </a:r>
            <a:r>
              <a:rPr lang="en-GB" sz="1200" dirty="0"/>
              <a:t> = 'ode’;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names.interp_imp</a:t>
            </a:r>
            <a:r>
              <a:rPr lang="en-GB" sz="1200" dirty="0"/>
              <a:t> = 'c';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names.ferromagnetic_ON</a:t>
            </a:r>
            <a:r>
              <a:rPr lang="en-GB" sz="1200" dirty="0"/>
              <a:t> = </a:t>
            </a:r>
            <a:r>
              <a:rPr lang="en-GB" sz="1200" b="1" dirty="0"/>
              <a:t>0 in MU, 0 in EAST, 0 in DIIID, 1 in KSTAR, 0 in VEST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names.R_calculation_Townsend</a:t>
            </a:r>
            <a:r>
              <a:rPr lang="en-GB" sz="1200" dirty="0"/>
              <a:t> = 0;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names.R_calculation_FBE</a:t>
            </a:r>
            <a:r>
              <a:rPr lang="en-GB" sz="1200" dirty="0"/>
              <a:t> = 0;</a:t>
            </a:r>
          </a:p>
          <a:p>
            <a:pPr>
              <a:lnSpc>
                <a:spcPct val="150000"/>
              </a:lnSpc>
            </a:pPr>
            <a:r>
              <a:rPr lang="en-GB" sz="1200" dirty="0"/>
              <a:t>names.p0_townsend_option = 2;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937687-3D2D-2BC5-88C4-96C77C586E2F}"/>
              </a:ext>
            </a:extLst>
          </p:cNvPr>
          <p:cNvSpPr txBox="1"/>
          <p:nvPr/>
        </p:nvSpPr>
        <p:spPr>
          <a:xfrm>
            <a:off x="6884060" y="205430"/>
            <a:ext cx="5307940" cy="6152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200" dirty="0" err="1"/>
              <a:t>names.N_div</a:t>
            </a:r>
            <a:r>
              <a:rPr lang="en-GB" sz="1200" dirty="0"/>
              <a:t>  =50; 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names.Lf_length_typical</a:t>
            </a:r>
            <a:r>
              <a:rPr lang="en-GB" sz="1200" dirty="0"/>
              <a:t> = 10000; (obsolete)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names.dLength</a:t>
            </a:r>
            <a:r>
              <a:rPr lang="en-GB" sz="1200" dirty="0"/>
              <a:t> = 0.01; (obsolete)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names.tau_p_coef</a:t>
            </a:r>
            <a:r>
              <a:rPr lang="en-GB" sz="1200" dirty="0"/>
              <a:t>=1.0; 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names.tau_E_coef</a:t>
            </a:r>
            <a:r>
              <a:rPr lang="en-GB" sz="1200" dirty="0"/>
              <a:t> = 1.0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names.L_connection_coef</a:t>
            </a:r>
            <a:r>
              <a:rPr lang="en-GB" sz="1200" dirty="0"/>
              <a:t>=1.0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names.Townsend_Lf_coef</a:t>
            </a:r>
            <a:r>
              <a:rPr lang="en-GB" sz="1200" dirty="0"/>
              <a:t>=0.5</a:t>
            </a:r>
          </a:p>
          <a:p>
            <a:pPr>
              <a:lnSpc>
                <a:spcPct val="150000"/>
              </a:lnSpc>
            </a:pPr>
            <a:endParaRPr lang="en-GB" sz="1200" dirty="0"/>
          </a:p>
          <a:p>
            <a:pPr>
              <a:lnSpc>
                <a:spcPct val="150000"/>
              </a:lnSpc>
            </a:pPr>
            <a:r>
              <a:rPr lang="en-GB" sz="1200" dirty="0" err="1"/>
              <a:t>names.impurity.C</a:t>
            </a:r>
            <a:r>
              <a:rPr lang="en-GB" sz="1200" dirty="0"/>
              <a:t> =</a:t>
            </a:r>
            <a:r>
              <a:rPr lang="en-GB" sz="1200" b="1" dirty="0"/>
              <a:t>1 in MU; 0 in EAST, 1 in DIIID, 1 in KSTAR, 0 in VEST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names.impurity.O</a:t>
            </a:r>
            <a:r>
              <a:rPr lang="en-GB" sz="1200" dirty="0"/>
              <a:t> = 1; </a:t>
            </a:r>
          </a:p>
          <a:p>
            <a:pPr>
              <a:lnSpc>
                <a:spcPct val="150000"/>
              </a:lnSpc>
            </a:pPr>
            <a:r>
              <a:rPr lang="en-GB" sz="1200" dirty="0"/>
              <a:t>names.W_coef1=1.0; </a:t>
            </a:r>
          </a:p>
          <a:p>
            <a:pPr>
              <a:lnSpc>
                <a:spcPct val="150000"/>
              </a:lnSpc>
            </a:pPr>
            <a:r>
              <a:rPr lang="en-GB" sz="1200" dirty="0"/>
              <a:t>names.W_coef2=0.0; 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names.t_Hrecycling</a:t>
            </a:r>
            <a:r>
              <a:rPr lang="en-GB" sz="1200" dirty="0"/>
              <a:t> = 0.1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names.cT</a:t>
            </a:r>
            <a:r>
              <a:rPr lang="en-GB" sz="1200" dirty="0"/>
              <a:t> = </a:t>
            </a:r>
            <a:r>
              <a:rPr lang="en-GB" sz="1200" b="1" dirty="0"/>
              <a:t>1 in MU; 0 in EAST, 1 in DIIID, 2 in KSTAR, 1 in VEST</a:t>
            </a:r>
            <a:endParaRPr lang="en-GB" sz="1200" dirty="0"/>
          </a:p>
          <a:p>
            <a:pPr>
              <a:lnSpc>
                <a:spcPct val="150000"/>
              </a:lnSpc>
            </a:pPr>
            <a:r>
              <a:rPr lang="en-GB" sz="1200" dirty="0" err="1"/>
              <a:t>names.Sputtering_ObyO</a:t>
            </a:r>
            <a:r>
              <a:rPr lang="en-GB" sz="1200" dirty="0"/>
              <a:t> = 1.0 ;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names.Sputtering_CbyO</a:t>
            </a:r>
            <a:r>
              <a:rPr lang="en-GB" sz="1200" dirty="0"/>
              <a:t> = </a:t>
            </a:r>
            <a:r>
              <a:rPr lang="en-GB" sz="1200" b="1" dirty="0"/>
              <a:t>1.0 in MU; 0 in EAST, 1.0 in DIIID, 1.0 in KSTAR, 0.0 in VEST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names.Sputtering_CbyH</a:t>
            </a:r>
            <a:r>
              <a:rPr lang="en-GB" sz="1200" dirty="0"/>
              <a:t> =</a:t>
            </a:r>
            <a:r>
              <a:rPr lang="en-GB" sz="1200" b="1" dirty="0"/>
              <a:t> 0.03 in MU; 0 in EAST, 0.03 in DIIID, 0.03 in KSTAR; 0 in VEST</a:t>
            </a:r>
          </a:p>
          <a:p>
            <a:pPr>
              <a:lnSpc>
                <a:spcPct val="150000"/>
              </a:lnSpc>
            </a:pPr>
            <a:endParaRPr lang="en-GB" sz="1200" dirty="0"/>
          </a:p>
          <a:p>
            <a:pPr>
              <a:lnSpc>
                <a:spcPct val="150000"/>
              </a:lnSpc>
            </a:pPr>
            <a:r>
              <a:rPr lang="en-GB" sz="1200" dirty="0" err="1"/>
              <a:t>names.fuelgas</a:t>
            </a:r>
            <a:r>
              <a:rPr lang="en-GB" sz="1200" dirty="0"/>
              <a:t>= 1; 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names.Hmass</a:t>
            </a:r>
            <a:r>
              <a:rPr lang="en-GB" sz="1200" dirty="0"/>
              <a:t>=</a:t>
            </a:r>
            <a:r>
              <a:rPr lang="en-GB" sz="1200" b="1" dirty="0"/>
              <a:t> 2 in MU; 2 in EAST, 2 in DIIID, 2 in KSTAR, 1 in VEST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13459401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5549E7-520A-0E7C-D06E-0E65A3486B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183365B-9FE1-D706-B1A1-C73708B0D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Impact of initial impurities and wall treatment in metal wall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747099-4D90-EFA6-3A32-8FB336FCA0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63D1C7-68D7-D4FC-E7CD-A401D77727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69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70C134-5553-DA74-C46F-0F732AEEBF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914" t="3844" r="8580" b="8504"/>
          <a:stretch/>
        </p:blipFill>
        <p:spPr>
          <a:xfrm>
            <a:off x="101600" y="1419485"/>
            <a:ext cx="8344920" cy="49126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27A0DA-8755-2F6D-5224-2AFE77150A76}"/>
              </a:ext>
            </a:extLst>
          </p:cNvPr>
          <p:cNvSpPr txBox="1"/>
          <p:nvPr/>
        </p:nvSpPr>
        <p:spPr>
          <a:xfrm>
            <a:off x="8422360" y="1530785"/>
            <a:ext cx="376963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operation space prediction does not change </a:t>
            </a:r>
            <a:r>
              <a:rPr lang="en-GB" dirty="0" err="1"/>
              <a:t>upto</a:t>
            </a:r>
            <a:r>
              <a:rPr lang="en-GB" dirty="0"/>
              <a:t> 1% of initial impurity (e.g. Oxygen) in the prefill gas. </a:t>
            </a:r>
          </a:p>
          <a:p>
            <a:endParaRPr lang="en-GB" dirty="0"/>
          </a:p>
          <a:p>
            <a:r>
              <a:rPr lang="en-GB" dirty="0"/>
              <a:t>If higher than 1%, the operation space prediction shrinks from the boundary.</a:t>
            </a:r>
          </a:p>
          <a:p>
            <a:endParaRPr lang="en-GB" dirty="0"/>
          </a:p>
          <a:p>
            <a:r>
              <a:rPr lang="en-GB" dirty="0"/>
              <a:t>Physical sputtering model of Lithium and Boron implemented in DYON. Both do not change the operation space.</a:t>
            </a:r>
          </a:p>
          <a:p>
            <a:endParaRPr lang="en-GB" dirty="0"/>
          </a:p>
          <a:p>
            <a:r>
              <a:rPr lang="en-GB" dirty="0">
                <a:sym typeface="Wingdings" panose="05000000000000000000" pitchFamily="2" charset="2"/>
              </a:rPr>
              <a:t>0.1% initial oxygen + boron physical sputtering for ITER prediction.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78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DE25E0-A0D3-D4EA-FF5D-6FF77EA556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6B148-12BA-9779-E3EE-446ECE625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190097"/>
            <a:ext cx="7972156" cy="1094544"/>
          </a:xfrm>
        </p:spPr>
        <p:txBody>
          <a:bodyPr>
            <a:normAutofit fontScale="90000"/>
          </a:bodyPr>
          <a:lstStyle/>
          <a:p>
            <a:r>
              <a:rPr lang="en-GB" sz="2400" dirty="0"/>
              <a:t>Inductive plasma initiation in tokamaks:  Townsend breakdown and plasma burn-through</a:t>
            </a:r>
          </a:p>
        </p:txBody>
      </p:sp>
      <p:sp>
        <p:nvSpPr>
          <p:cNvPr id="61" name="Slide Number Placeholder 5">
            <a:extLst>
              <a:ext uri="{FF2B5EF4-FFF2-40B4-BE49-F238E27FC236}">
                <a16:creationId xmlns:a16="http://schemas.microsoft.com/office/drawing/2014/main" id="{03AEAAED-13C4-A8AF-3724-5B18966B6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600" y="6387702"/>
            <a:ext cx="663451" cy="365125"/>
          </a:xfrm>
        </p:spPr>
        <p:txBody>
          <a:bodyPr/>
          <a:lstStyle/>
          <a:p>
            <a:fld id="{356E1D38-1CE4-4D68-A4B0-A1384819D3BC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34" name="Line 89">
            <a:extLst>
              <a:ext uri="{FF2B5EF4-FFF2-40B4-BE49-F238E27FC236}">
                <a16:creationId xmlns:a16="http://schemas.microsoft.com/office/drawing/2014/main" id="{F9AC53A7-5AA2-BBD1-2C9B-98C815E0845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72035" y="1965910"/>
            <a:ext cx="0" cy="162952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2D5902A-CE94-7036-1EE6-A8AFC0352812}"/>
              </a:ext>
            </a:extLst>
          </p:cNvPr>
          <p:cNvGrpSpPr/>
          <p:nvPr/>
        </p:nvGrpSpPr>
        <p:grpSpPr>
          <a:xfrm>
            <a:off x="39179" y="1613341"/>
            <a:ext cx="1926823" cy="1418552"/>
            <a:chOff x="-24855" y="1124745"/>
            <a:chExt cx="3341333" cy="2608263"/>
          </a:xfrm>
        </p:grpSpPr>
        <p:sp>
          <p:nvSpPr>
            <p:cNvPr id="21" name="Arc 56">
              <a:extLst>
                <a:ext uri="{FF2B5EF4-FFF2-40B4-BE49-F238E27FC236}">
                  <a16:creationId xmlns:a16="http://schemas.microsoft.com/office/drawing/2014/main" id="{6AD0C1D7-EBE0-0877-8821-D1639C3612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2788" y="2830584"/>
              <a:ext cx="1090347" cy="902424"/>
            </a:xfrm>
            <a:custGeom>
              <a:avLst/>
              <a:gdLst>
                <a:gd name="T0" fmla="*/ 0 w 22831"/>
                <a:gd name="T1" fmla="*/ 0 h 21600"/>
                <a:gd name="T2" fmla="*/ 0 w 22831"/>
                <a:gd name="T3" fmla="*/ 0 h 21600"/>
                <a:gd name="T4" fmla="*/ 0 w 22831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831" h="21600" fill="none" extrusionOk="0">
                  <a:moveTo>
                    <a:pt x="0" y="2796"/>
                  </a:moveTo>
                  <a:cubicBezTo>
                    <a:pt x="3243" y="963"/>
                    <a:pt x="6904" y="-1"/>
                    <a:pt x="10630" y="0"/>
                  </a:cubicBezTo>
                  <a:cubicBezTo>
                    <a:pt x="14984" y="0"/>
                    <a:pt x="19237" y="1316"/>
                    <a:pt x="22831" y="3775"/>
                  </a:cubicBezTo>
                </a:path>
                <a:path w="22831" h="21600" stroke="0" extrusionOk="0">
                  <a:moveTo>
                    <a:pt x="0" y="2796"/>
                  </a:moveTo>
                  <a:cubicBezTo>
                    <a:pt x="3243" y="963"/>
                    <a:pt x="6904" y="-1"/>
                    <a:pt x="10630" y="0"/>
                  </a:cubicBezTo>
                  <a:cubicBezTo>
                    <a:pt x="14984" y="0"/>
                    <a:pt x="19237" y="1316"/>
                    <a:pt x="22831" y="3775"/>
                  </a:cubicBezTo>
                  <a:lnTo>
                    <a:pt x="10630" y="21600"/>
                  </a:lnTo>
                  <a:lnTo>
                    <a:pt x="0" y="2796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9CA043E-4D99-E6EC-BA1E-679FBF33C9E0}"/>
                </a:ext>
              </a:extLst>
            </p:cNvPr>
            <p:cNvGrpSpPr/>
            <p:nvPr/>
          </p:nvGrpSpPr>
          <p:grpSpPr>
            <a:xfrm>
              <a:off x="-24855" y="1124745"/>
              <a:ext cx="3341333" cy="1994615"/>
              <a:chOff x="-24855" y="1124745"/>
              <a:chExt cx="3341333" cy="1994615"/>
            </a:xfrm>
          </p:grpSpPr>
          <p:grpSp>
            <p:nvGrpSpPr>
              <p:cNvPr id="18" name="Group 49">
                <a:extLst>
                  <a:ext uri="{FF2B5EF4-FFF2-40B4-BE49-F238E27FC236}">
                    <a16:creationId xmlns:a16="http://schemas.microsoft.com/office/drawing/2014/main" id="{41510FA4-8F50-93BC-3580-215E4EE7352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72120" y="1397019"/>
                <a:ext cx="1244358" cy="1654272"/>
                <a:chOff x="3754" y="1312"/>
                <a:chExt cx="1011" cy="1648"/>
              </a:xfrm>
            </p:grpSpPr>
            <p:sp>
              <p:nvSpPr>
                <p:cNvPr id="57" name="Arc 50">
                  <a:extLst>
                    <a:ext uri="{FF2B5EF4-FFF2-40B4-BE49-F238E27FC236}">
                      <a16:creationId xmlns:a16="http://schemas.microsoft.com/office/drawing/2014/main" id="{18D630D3-8283-221F-2E4F-DC5CFEECA0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0" y="1312"/>
                  <a:ext cx="705" cy="1648"/>
                </a:xfrm>
                <a:custGeom>
                  <a:avLst/>
                  <a:gdLst>
                    <a:gd name="T0" fmla="*/ 0 w 22386"/>
                    <a:gd name="T1" fmla="*/ 0 h 43200"/>
                    <a:gd name="T2" fmla="*/ 0 w 22386"/>
                    <a:gd name="T3" fmla="*/ 0 h 43200"/>
                    <a:gd name="T4" fmla="*/ 0 w 22386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86" h="43200" fill="none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</a:path>
                    <a:path w="22386" h="43200" stroke="0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  <a:lnTo>
                        <a:pt x="786" y="2160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 dirty="0"/>
                </a:p>
              </p:txBody>
            </p:sp>
            <p:sp>
              <p:nvSpPr>
                <p:cNvPr id="58" name="Arc 51">
                  <a:extLst>
                    <a:ext uri="{FF2B5EF4-FFF2-40B4-BE49-F238E27FC236}">
                      <a16:creationId xmlns:a16="http://schemas.microsoft.com/office/drawing/2014/main" id="{36B46614-A221-85E4-B28F-C86B1725A0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754" y="1312"/>
                  <a:ext cx="330" cy="1648"/>
                </a:xfrm>
                <a:custGeom>
                  <a:avLst/>
                  <a:gdLst>
                    <a:gd name="T0" fmla="*/ 0 w 23302"/>
                    <a:gd name="T1" fmla="*/ 0 h 43200"/>
                    <a:gd name="T2" fmla="*/ 0 w 23302"/>
                    <a:gd name="T3" fmla="*/ 0 h 43200"/>
                    <a:gd name="T4" fmla="*/ 0 w 23302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3302" h="43200" fill="none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</a:path>
                    <a:path w="23302" h="43200" stroke="0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  <a:lnTo>
                        <a:pt x="1702" y="21600"/>
                      </a:lnTo>
                      <a:lnTo>
                        <a:pt x="1444" y="1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9" name="Group 52">
                <a:extLst>
                  <a:ext uri="{FF2B5EF4-FFF2-40B4-BE49-F238E27FC236}">
                    <a16:creationId xmlns:a16="http://schemas.microsoft.com/office/drawing/2014/main" id="{BEFD1258-85C4-F21A-685D-F5C15F4E1B1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909232" y="1348546"/>
                <a:ext cx="408462" cy="1605799"/>
                <a:chOff x="3754" y="1312"/>
                <a:chExt cx="1011" cy="1648"/>
              </a:xfrm>
            </p:grpSpPr>
            <p:sp>
              <p:nvSpPr>
                <p:cNvPr id="55" name="Arc 53">
                  <a:extLst>
                    <a:ext uri="{FF2B5EF4-FFF2-40B4-BE49-F238E27FC236}">
                      <a16:creationId xmlns:a16="http://schemas.microsoft.com/office/drawing/2014/main" id="{372E2D63-0368-C6F9-018A-E8EFD1E114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0" y="1312"/>
                  <a:ext cx="705" cy="1648"/>
                </a:xfrm>
                <a:custGeom>
                  <a:avLst/>
                  <a:gdLst>
                    <a:gd name="T0" fmla="*/ 0 w 22386"/>
                    <a:gd name="T1" fmla="*/ 0 h 43200"/>
                    <a:gd name="T2" fmla="*/ 0 w 22386"/>
                    <a:gd name="T3" fmla="*/ 0 h 43200"/>
                    <a:gd name="T4" fmla="*/ 0 w 22386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86" h="43200" fill="none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</a:path>
                    <a:path w="22386" h="43200" stroke="0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  <a:lnTo>
                        <a:pt x="786" y="2160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6" name="Arc 54">
                  <a:extLst>
                    <a:ext uri="{FF2B5EF4-FFF2-40B4-BE49-F238E27FC236}">
                      <a16:creationId xmlns:a16="http://schemas.microsoft.com/office/drawing/2014/main" id="{1C76E691-9798-E906-3F5E-0A5CF0B285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754" y="1312"/>
                  <a:ext cx="330" cy="1648"/>
                </a:xfrm>
                <a:custGeom>
                  <a:avLst/>
                  <a:gdLst>
                    <a:gd name="T0" fmla="*/ 0 w 23302"/>
                    <a:gd name="T1" fmla="*/ 0 h 43200"/>
                    <a:gd name="T2" fmla="*/ 0 w 23302"/>
                    <a:gd name="T3" fmla="*/ 0 h 43200"/>
                    <a:gd name="T4" fmla="*/ 0 w 23302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3302" h="43200" fill="none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</a:path>
                    <a:path w="23302" h="43200" stroke="0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  <a:lnTo>
                        <a:pt x="1702" y="21600"/>
                      </a:lnTo>
                      <a:lnTo>
                        <a:pt x="1444" y="1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20" name="Arc 55">
                <a:extLst>
                  <a:ext uri="{FF2B5EF4-FFF2-40B4-BE49-F238E27FC236}">
                    <a16:creationId xmlns:a16="http://schemas.microsoft.com/office/drawing/2014/main" id="{E531F1FA-A214-7686-6BD1-54BC56D4D6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9175" y="1286666"/>
                <a:ext cx="1615991" cy="827136"/>
              </a:xfrm>
              <a:custGeom>
                <a:avLst/>
                <a:gdLst>
                  <a:gd name="T0" fmla="*/ 0 w 21339"/>
                  <a:gd name="T1" fmla="*/ 0 h 21600"/>
                  <a:gd name="T2" fmla="*/ 0 w 21339"/>
                  <a:gd name="T3" fmla="*/ 0 h 21600"/>
                  <a:gd name="T4" fmla="*/ 0 w 21339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339" h="21600" fill="none" extrusionOk="0">
                    <a:moveTo>
                      <a:pt x="0" y="1803"/>
                    </a:moveTo>
                    <a:cubicBezTo>
                      <a:pt x="2725" y="613"/>
                      <a:pt x="5666" y="-1"/>
                      <a:pt x="8640" y="0"/>
                    </a:cubicBezTo>
                    <a:cubicBezTo>
                      <a:pt x="13202" y="0"/>
                      <a:pt x="17648" y="1444"/>
                      <a:pt x="21338" y="4127"/>
                    </a:cubicBezTo>
                  </a:path>
                  <a:path w="21339" h="21600" stroke="0" extrusionOk="0">
                    <a:moveTo>
                      <a:pt x="0" y="1803"/>
                    </a:moveTo>
                    <a:cubicBezTo>
                      <a:pt x="2725" y="613"/>
                      <a:pt x="5666" y="-1"/>
                      <a:pt x="8640" y="0"/>
                    </a:cubicBezTo>
                    <a:cubicBezTo>
                      <a:pt x="13202" y="0"/>
                      <a:pt x="17648" y="1444"/>
                      <a:pt x="21338" y="4127"/>
                    </a:cubicBezTo>
                    <a:lnTo>
                      <a:pt x="8640" y="21600"/>
                    </a:lnTo>
                    <a:lnTo>
                      <a:pt x="0" y="1803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22" name="Group 57">
                <a:extLst>
                  <a:ext uri="{FF2B5EF4-FFF2-40B4-BE49-F238E27FC236}">
                    <a16:creationId xmlns:a16="http://schemas.microsoft.com/office/drawing/2014/main" id="{DAFD7EE9-2855-9447-8E48-14FD2949DDA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77959" y="1284603"/>
                <a:ext cx="530107" cy="1834757"/>
                <a:chOff x="2699" y="981"/>
                <a:chExt cx="543" cy="2131"/>
              </a:xfrm>
            </p:grpSpPr>
            <p:sp>
              <p:nvSpPr>
                <p:cNvPr id="43" name="AutoShape 58">
                  <a:extLst>
                    <a:ext uri="{FF2B5EF4-FFF2-40B4-BE49-F238E27FC236}">
                      <a16:creationId xmlns:a16="http://schemas.microsoft.com/office/drawing/2014/main" id="{BBC8CA49-FB13-722D-2AC2-D8C5AF3421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795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4" name="AutoShape 59">
                  <a:extLst>
                    <a:ext uri="{FF2B5EF4-FFF2-40B4-BE49-F238E27FC236}">
                      <a16:creationId xmlns:a16="http://schemas.microsoft.com/office/drawing/2014/main" id="{0A3D361C-040C-315C-29D4-087E73A538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613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5" name="AutoShape 60">
                  <a:extLst>
                    <a:ext uri="{FF2B5EF4-FFF2-40B4-BE49-F238E27FC236}">
                      <a16:creationId xmlns:a16="http://schemas.microsoft.com/office/drawing/2014/main" id="{C1E4F4B5-D9EB-CA95-4BDC-073FD46E73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432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6" name="AutoShape 61">
                  <a:extLst>
                    <a:ext uri="{FF2B5EF4-FFF2-40B4-BE49-F238E27FC236}">
                      <a16:creationId xmlns:a16="http://schemas.microsoft.com/office/drawing/2014/main" id="{F700D11D-B5B6-1811-1892-8001AB10D5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251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7" name="AutoShape 62">
                  <a:extLst>
                    <a:ext uri="{FF2B5EF4-FFF2-40B4-BE49-F238E27FC236}">
                      <a16:creationId xmlns:a16="http://schemas.microsoft.com/office/drawing/2014/main" id="{072A2AF6-C111-C009-AB8E-AD8998229E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069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8" name="AutoShape 63">
                  <a:extLst>
                    <a:ext uri="{FF2B5EF4-FFF2-40B4-BE49-F238E27FC236}">
                      <a16:creationId xmlns:a16="http://schemas.microsoft.com/office/drawing/2014/main" id="{4727D437-3E45-2432-69B5-28AFB07B74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888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9" name="AutoShape 64">
                  <a:extLst>
                    <a:ext uri="{FF2B5EF4-FFF2-40B4-BE49-F238E27FC236}">
                      <a16:creationId xmlns:a16="http://schemas.microsoft.com/office/drawing/2014/main" id="{31E5B641-4CC7-CAD4-404E-E5A710DA29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707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0" name="AutoShape 65">
                  <a:extLst>
                    <a:ext uri="{FF2B5EF4-FFF2-40B4-BE49-F238E27FC236}">
                      <a16:creationId xmlns:a16="http://schemas.microsoft.com/office/drawing/2014/main" id="{66AD9795-2665-531B-A9A3-0359B4899A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525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1" name="AutoShape 66">
                  <a:extLst>
                    <a:ext uri="{FF2B5EF4-FFF2-40B4-BE49-F238E27FC236}">
                      <a16:creationId xmlns:a16="http://schemas.microsoft.com/office/drawing/2014/main" id="{164DD2D6-AEA8-2BDB-F387-04085C6BB1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344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2" name="AutoShape 67">
                  <a:extLst>
                    <a:ext uri="{FF2B5EF4-FFF2-40B4-BE49-F238E27FC236}">
                      <a16:creationId xmlns:a16="http://schemas.microsoft.com/office/drawing/2014/main" id="{8D9275F7-6795-6818-3649-3C1D93BA1B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162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3" name="AutoShape 68">
                  <a:extLst>
                    <a:ext uri="{FF2B5EF4-FFF2-40B4-BE49-F238E27FC236}">
                      <a16:creationId xmlns:a16="http://schemas.microsoft.com/office/drawing/2014/main" id="{B60D21FF-77E7-14DF-32F4-96DD18787D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981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4" name="Oval 69">
                  <a:extLst>
                    <a:ext uri="{FF2B5EF4-FFF2-40B4-BE49-F238E27FC236}">
                      <a16:creationId xmlns:a16="http://schemas.microsoft.com/office/drawing/2014/main" id="{CCD94E02-A302-A4C3-15F7-B867CE16E6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13" y="1018"/>
                  <a:ext cx="315" cy="73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/>
                </a:p>
              </p:txBody>
            </p:sp>
          </p:grpSp>
          <p:sp>
            <p:nvSpPr>
              <p:cNvPr id="23" name="Line 70">
                <a:extLst>
                  <a:ext uri="{FF2B5EF4-FFF2-40B4-BE49-F238E27FC236}">
                    <a16:creationId xmlns:a16="http://schemas.microsoft.com/office/drawing/2014/main" id="{042B0EF8-6222-98A2-2D87-71D199A426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41338" y="1124745"/>
                <a:ext cx="0" cy="220707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24" name="Group 71">
                <a:extLst>
                  <a:ext uri="{FF2B5EF4-FFF2-40B4-BE49-F238E27FC236}">
                    <a16:creationId xmlns:a16="http://schemas.microsoft.com/office/drawing/2014/main" id="{773FF7E2-01F4-1BDA-DB1E-30C236DEBC7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92650" y="1499122"/>
                <a:ext cx="995486" cy="1424283"/>
                <a:chOff x="275" y="1315"/>
                <a:chExt cx="1020" cy="1653"/>
              </a:xfrm>
            </p:grpSpPr>
            <p:sp>
              <p:nvSpPr>
                <p:cNvPr id="39" name="Freeform 72">
                  <a:extLst>
                    <a:ext uri="{FF2B5EF4-FFF2-40B4-BE49-F238E27FC236}">
                      <a16:creationId xmlns:a16="http://schemas.microsoft.com/office/drawing/2014/main" id="{6D22BF58-5F60-067C-0F36-091AD1E1BF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5" y="1315"/>
                  <a:ext cx="1020" cy="1653"/>
                </a:xfrm>
                <a:custGeom>
                  <a:avLst/>
                  <a:gdLst>
                    <a:gd name="T0" fmla="*/ 341 w 1020"/>
                    <a:gd name="T1" fmla="*/ 1653 h 1653"/>
                    <a:gd name="T2" fmla="*/ 533 w 1020"/>
                    <a:gd name="T3" fmla="*/ 1621 h 1653"/>
                    <a:gd name="T4" fmla="*/ 733 w 1020"/>
                    <a:gd name="T5" fmla="*/ 1493 h 1653"/>
                    <a:gd name="T6" fmla="*/ 898 w 1020"/>
                    <a:gd name="T7" fmla="*/ 1292 h 1653"/>
                    <a:gd name="T8" fmla="*/ 1000 w 1020"/>
                    <a:gd name="T9" fmla="*/ 1013 h 1653"/>
                    <a:gd name="T10" fmla="*/ 1018 w 1020"/>
                    <a:gd name="T11" fmla="*/ 803 h 1653"/>
                    <a:gd name="T12" fmla="*/ 997 w 1020"/>
                    <a:gd name="T13" fmla="*/ 621 h 1653"/>
                    <a:gd name="T14" fmla="*/ 885 w 1020"/>
                    <a:gd name="T15" fmla="*/ 341 h 1653"/>
                    <a:gd name="T16" fmla="*/ 701 w 1020"/>
                    <a:gd name="T17" fmla="*/ 133 h 1653"/>
                    <a:gd name="T18" fmla="*/ 461 w 1020"/>
                    <a:gd name="T19" fmla="*/ 21 h 1653"/>
                    <a:gd name="T20" fmla="*/ 333 w 1020"/>
                    <a:gd name="T21" fmla="*/ 5 h 1653"/>
                    <a:gd name="T22" fmla="*/ 253 w 1020"/>
                    <a:gd name="T23" fmla="*/ 21 h 1653"/>
                    <a:gd name="T24" fmla="*/ 166 w 1020"/>
                    <a:gd name="T25" fmla="*/ 101 h 1653"/>
                    <a:gd name="T26" fmla="*/ 85 w 1020"/>
                    <a:gd name="T27" fmla="*/ 269 h 1653"/>
                    <a:gd name="T28" fmla="*/ 13 w 1020"/>
                    <a:gd name="T29" fmla="*/ 629 h 1653"/>
                    <a:gd name="T30" fmla="*/ 7 w 1020"/>
                    <a:gd name="T31" fmla="*/ 950 h 1653"/>
                    <a:gd name="T32" fmla="*/ 53 w 1020"/>
                    <a:gd name="T33" fmla="*/ 1277 h 1653"/>
                    <a:gd name="T34" fmla="*/ 133 w 1020"/>
                    <a:gd name="T35" fmla="*/ 1501 h 1653"/>
                    <a:gd name="T36" fmla="*/ 226 w 1020"/>
                    <a:gd name="T37" fmla="*/ 1625 h 1653"/>
                    <a:gd name="T38" fmla="*/ 341 w 1020"/>
                    <a:gd name="T39" fmla="*/ 1653 h 16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020" h="1653">
                      <a:moveTo>
                        <a:pt x="341" y="1653"/>
                      </a:moveTo>
                      <a:cubicBezTo>
                        <a:pt x="390" y="1650"/>
                        <a:pt x="468" y="1648"/>
                        <a:pt x="533" y="1621"/>
                      </a:cubicBezTo>
                      <a:cubicBezTo>
                        <a:pt x="598" y="1594"/>
                        <a:pt x="672" y="1548"/>
                        <a:pt x="733" y="1493"/>
                      </a:cubicBezTo>
                      <a:cubicBezTo>
                        <a:pt x="794" y="1438"/>
                        <a:pt x="853" y="1372"/>
                        <a:pt x="898" y="1292"/>
                      </a:cubicBezTo>
                      <a:cubicBezTo>
                        <a:pt x="943" y="1212"/>
                        <a:pt x="980" y="1094"/>
                        <a:pt x="1000" y="1013"/>
                      </a:cubicBezTo>
                      <a:cubicBezTo>
                        <a:pt x="1020" y="932"/>
                        <a:pt x="1019" y="868"/>
                        <a:pt x="1018" y="803"/>
                      </a:cubicBezTo>
                      <a:cubicBezTo>
                        <a:pt x="1017" y="738"/>
                        <a:pt x="1019" y="698"/>
                        <a:pt x="997" y="621"/>
                      </a:cubicBezTo>
                      <a:cubicBezTo>
                        <a:pt x="975" y="544"/>
                        <a:pt x="934" y="422"/>
                        <a:pt x="885" y="341"/>
                      </a:cubicBezTo>
                      <a:cubicBezTo>
                        <a:pt x="836" y="260"/>
                        <a:pt x="772" y="186"/>
                        <a:pt x="701" y="133"/>
                      </a:cubicBezTo>
                      <a:cubicBezTo>
                        <a:pt x="630" y="80"/>
                        <a:pt x="522" y="42"/>
                        <a:pt x="461" y="21"/>
                      </a:cubicBezTo>
                      <a:cubicBezTo>
                        <a:pt x="400" y="0"/>
                        <a:pt x="368" y="5"/>
                        <a:pt x="333" y="5"/>
                      </a:cubicBezTo>
                      <a:cubicBezTo>
                        <a:pt x="298" y="5"/>
                        <a:pt x="281" y="5"/>
                        <a:pt x="253" y="21"/>
                      </a:cubicBezTo>
                      <a:cubicBezTo>
                        <a:pt x="225" y="37"/>
                        <a:pt x="194" y="60"/>
                        <a:pt x="166" y="101"/>
                      </a:cubicBezTo>
                      <a:cubicBezTo>
                        <a:pt x="138" y="142"/>
                        <a:pt x="110" y="181"/>
                        <a:pt x="85" y="269"/>
                      </a:cubicBezTo>
                      <a:cubicBezTo>
                        <a:pt x="60" y="357"/>
                        <a:pt x="26" y="516"/>
                        <a:pt x="13" y="629"/>
                      </a:cubicBezTo>
                      <a:cubicBezTo>
                        <a:pt x="0" y="742"/>
                        <a:pt x="0" y="842"/>
                        <a:pt x="7" y="950"/>
                      </a:cubicBezTo>
                      <a:cubicBezTo>
                        <a:pt x="14" y="1058"/>
                        <a:pt x="32" y="1185"/>
                        <a:pt x="53" y="1277"/>
                      </a:cubicBezTo>
                      <a:cubicBezTo>
                        <a:pt x="74" y="1369"/>
                        <a:pt x="104" y="1443"/>
                        <a:pt x="133" y="1501"/>
                      </a:cubicBezTo>
                      <a:cubicBezTo>
                        <a:pt x="162" y="1559"/>
                        <a:pt x="191" y="1600"/>
                        <a:pt x="226" y="1625"/>
                      </a:cubicBezTo>
                      <a:cubicBezTo>
                        <a:pt x="261" y="1650"/>
                        <a:pt x="317" y="1647"/>
                        <a:pt x="341" y="1653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>
                        <a:gamma/>
                        <a:shade val="46275"/>
                        <a:invGamma/>
                      </a:schemeClr>
                    </a:gs>
                    <a:gs pos="100000">
                      <a:schemeClr val="bg1"/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latin typeface="Arial" charset="0"/>
                    <a:cs typeface="Arial" charset="0"/>
                  </a:endParaRPr>
                </a:p>
              </p:txBody>
            </p:sp>
            <p:grpSp>
              <p:nvGrpSpPr>
                <p:cNvPr id="40" name="Group 73">
                  <a:extLst>
                    <a:ext uri="{FF2B5EF4-FFF2-40B4-BE49-F238E27FC236}">
                      <a16:creationId xmlns:a16="http://schemas.microsoft.com/office/drawing/2014/main" id="{9BC46FAB-36BD-A287-FDF1-5A9EA3A3A25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82" y="1320"/>
                  <a:ext cx="1011" cy="1648"/>
                  <a:chOff x="3754" y="1312"/>
                  <a:chExt cx="1011" cy="1648"/>
                </a:xfrm>
              </p:grpSpPr>
              <p:sp>
                <p:nvSpPr>
                  <p:cNvPr id="41" name="Arc 74">
                    <a:extLst>
                      <a:ext uri="{FF2B5EF4-FFF2-40B4-BE49-F238E27FC236}">
                        <a16:creationId xmlns:a16="http://schemas.microsoft.com/office/drawing/2014/main" id="{7091EEED-130A-DEE3-58C4-F657272F470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1312"/>
                    <a:ext cx="705" cy="1648"/>
                  </a:xfrm>
                  <a:custGeom>
                    <a:avLst/>
                    <a:gdLst>
                      <a:gd name="T0" fmla="*/ 0 w 22386"/>
                      <a:gd name="T1" fmla="*/ 0 h 43200"/>
                      <a:gd name="T2" fmla="*/ 0 w 22386"/>
                      <a:gd name="T3" fmla="*/ 0 h 43200"/>
                      <a:gd name="T4" fmla="*/ 0 w 22386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2386" h="43200" fill="none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</a:path>
                      <a:path w="22386" h="43200" stroke="0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  <a:lnTo>
                          <a:pt x="786" y="2160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42" name="Arc 75">
                    <a:extLst>
                      <a:ext uri="{FF2B5EF4-FFF2-40B4-BE49-F238E27FC236}">
                        <a16:creationId xmlns:a16="http://schemas.microsoft.com/office/drawing/2014/main" id="{15763726-3EBF-142A-EB2F-9CEAC82CA95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3754" y="1312"/>
                    <a:ext cx="330" cy="1648"/>
                  </a:xfrm>
                  <a:custGeom>
                    <a:avLst/>
                    <a:gdLst>
                      <a:gd name="T0" fmla="*/ 0 w 23302"/>
                      <a:gd name="T1" fmla="*/ 0 h 43200"/>
                      <a:gd name="T2" fmla="*/ 0 w 23302"/>
                      <a:gd name="T3" fmla="*/ 0 h 43200"/>
                      <a:gd name="T4" fmla="*/ 0 w 23302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3302" h="43200" fill="none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</a:path>
                      <a:path w="23302" h="43200" stroke="0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  <a:lnTo>
                          <a:pt x="1702" y="21600"/>
                        </a:lnTo>
                        <a:lnTo>
                          <a:pt x="1444" y="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</p:grpSp>
          <p:grpSp>
            <p:nvGrpSpPr>
              <p:cNvPr id="25" name="Group 76">
                <a:extLst>
                  <a:ext uri="{FF2B5EF4-FFF2-40B4-BE49-F238E27FC236}">
                    <a16:creationId xmlns:a16="http://schemas.microsoft.com/office/drawing/2014/main" id="{47C8B568-7CF1-C8C6-6B41-4E47B83DEDC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46061" y="1450649"/>
                <a:ext cx="328109" cy="1386123"/>
                <a:chOff x="297" y="1093"/>
                <a:chExt cx="337" cy="1610"/>
              </a:xfrm>
            </p:grpSpPr>
            <p:sp>
              <p:nvSpPr>
                <p:cNvPr id="35" name="Freeform 77">
                  <a:extLst>
                    <a:ext uri="{FF2B5EF4-FFF2-40B4-BE49-F238E27FC236}">
                      <a16:creationId xmlns:a16="http://schemas.microsoft.com/office/drawing/2014/main" id="{BBA26AAA-063F-5A12-A567-E5374225C6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" y="1091"/>
                  <a:ext cx="339" cy="1610"/>
                </a:xfrm>
                <a:custGeom>
                  <a:avLst/>
                  <a:gdLst>
                    <a:gd name="T0" fmla="*/ 247 w 337"/>
                    <a:gd name="T1" fmla="*/ 1599 h 1610"/>
                    <a:gd name="T2" fmla="*/ 277 w 337"/>
                    <a:gd name="T3" fmla="*/ 1536 h 1610"/>
                    <a:gd name="T4" fmla="*/ 298 w 337"/>
                    <a:gd name="T5" fmla="*/ 1422 h 1610"/>
                    <a:gd name="T6" fmla="*/ 313 w 337"/>
                    <a:gd name="T7" fmla="*/ 1311 h 1610"/>
                    <a:gd name="T8" fmla="*/ 324 w 337"/>
                    <a:gd name="T9" fmla="*/ 1088 h 1610"/>
                    <a:gd name="T10" fmla="*/ 332 w 337"/>
                    <a:gd name="T11" fmla="*/ 816 h 1610"/>
                    <a:gd name="T12" fmla="*/ 334 w 337"/>
                    <a:gd name="T13" fmla="*/ 573 h 1610"/>
                    <a:gd name="T14" fmla="*/ 316 w 337"/>
                    <a:gd name="T15" fmla="*/ 368 h 1610"/>
                    <a:gd name="T16" fmla="*/ 298 w 337"/>
                    <a:gd name="T17" fmla="*/ 183 h 1610"/>
                    <a:gd name="T18" fmla="*/ 273 w 337"/>
                    <a:gd name="T19" fmla="*/ 56 h 1610"/>
                    <a:gd name="T20" fmla="*/ 253 w 337"/>
                    <a:gd name="T21" fmla="*/ 18 h 1610"/>
                    <a:gd name="T22" fmla="*/ 210 w 337"/>
                    <a:gd name="T23" fmla="*/ 2 h 1610"/>
                    <a:gd name="T24" fmla="*/ 174 w 337"/>
                    <a:gd name="T25" fmla="*/ 29 h 1610"/>
                    <a:gd name="T26" fmla="*/ 132 w 337"/>
                    <a:gd name="T27" fmla="*/ 74 h 1610"/>
                    <a:gd name="T28" fmla="*/ 87 w 337"/>
                    <a:gd name="T29" fmla="*/ 167 h 1610"/>
                    <a:gd name="T30" fmla="*/ 43 w 337"/>
                    <a:gd name="T31" fmla="*/ 344 h 1610"/>
                    <a:gd name="T32" fmla="*/ 25 w 337"/>
                    <a:gd name="T33" fmla="*/ 444 h 1610"/>
                    <a:gd name="T34" fmla="*/ 10 w 337"/>
                    <a:gd name="T35" fmla="*/ 570 h 1610"/>
                    <a:gd name="T36" fmla="*/ 4 w 337"/>
                    <a:gd name="T37" fmla="*/ 776 h 1610"/>
                    <a:gd name="T38" fmla="*/ 1 w 337"/>
                    <a:gd name="T39" fmla="*/ 876 h 1610"/>
                    <a:gd name="T40" fmla="*/ 12 w 337"/>
                    <a:gd name="T41" fmla="*/ 992 h 1610"/>
                    <a:gd name="T42" fmla="*/ 28 w 337"/>
                    <a:gd name="T43" fmla="*/ 1170 h 1610"/>
                    <a:gd name="T44" fmla="*/ 51 w 337"/>
                    <a:gd name="T45" fmla="*/ 1304 h 1610"/>
                    <a:gd name="T46" fmla="*/ 76 w 337"/>
                    <a:gd name="T47" fmla="*/ 1389 h 1610"/>
                    <a:gd name="T48" fmla="*/ 121 w 337"/>
                    <a:gd name="T49" fmla="*/ 1512 h 1610"/>
                    <a:gd name="T50" fmla="*/ 181 w 337"/>
                    <a:gd name="T51" fmla="*/ 1590 h 1610"/>
                    <a:gd name="T52" fmla="*/ 214 w 337"/>
                    <a:gd name="T53" fmla="*/ 1605 h 1610"/>
                    <a:gd name="T54" fmla="*/ 247 w 337"/>
                    <a:gd name="T55" fmla="*/ 1599 h 16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37" h="1610">
                      <a:moveTo>
                        <a:pt x="247" y="1599"/>
                      </a:moveTo>
                      <a:cubicBezTo>
                        <a:pt x="257" y="1588"/>
                        <a:pt x="269" y="1565"/>
                        <a:pt x="277" y="1536"/>
                      </a:cubicBezTo>
                      <a:cubicBezTo>
                        <a:pt x="285" y="1507"/>
                        <a:pt x="292" y="1459"/>
                        <a:pt x="298" y="1422"/>
                      </a:cubicBezTo>
                      <a:cubicBezTo>
                        <a:pt x="304" y="1385"/>
                        <a:pt x="309" y="1367"/>
                        <a:pt x="313" y="1311"/>
                      </a:cubicBezTo>
                      <a:cubicBezTo>
                        <a:pt x="317" y="1255"/>
                        <a:pt x="321" y="1170"/>
                        <a:pt x="324" y="1088"/>
                      </a:cubicBezTo>
                      <a:cubicBezTo>
                        <a:pt x="327" y="1006"/>
                        <a:pt x="330" y="902"/>
                        <a:pt x="332" y="816"/>
                      </a:cubicBezTo>
                      <a:cubicBezTo>
                        <a:pt x="334" y="730"/>
                        <a:pt x="337" y="648"/>
                        <a:pt x="334" y="573"/>
                      </a:cubicBezTo>
                      <a:cubicBezTo>
                        <a:pt x="331" y="498"/>
                        <a:pt x="322" y="433"/>
                        <a:pt x="316" y="368"/>
                      </a:cubicBezTo>
                      <a:cubicBezTo>
                        <a:pt x="310" y="303"/>
                        <a:pt x="305" y="235"/>
                        <a:pt x="298" y="183"/>
                      </a:cubicBezTo>
                      <a:cubicBezTo>
                        <a:pt x="291" y="131"/>
                        <a:pt x="280" y="83"/>
                        <a:pt x="273" y="56"/>
                      </a:cubicBezTo>
                      <a:cubicBezTo>
                        <a:pt x="266" y="29"/>
                        <a:pt x="263" y="27"/>
                        <a:pt x="253" y="18"/>
                      </a:cubicBezTo>
                      <a:cubicBezTo>
                        <a:pt x="243" y="9"/>
                        <a:pt x="223" y="0"/>
                        <a:pt x="210" y="2"/>
                      </a:cubicBezTo>
                      <a:cubicBezTo>
                        <a:pt x="197" y="4"/>
                        <a:pt x="187" y="17"/>
                        <a:pt x="174" y="29"/>
                      </a:cubicBezTo>
                      <a:cubicBezTo>
                        <a:pt x="161" y="41"/>
                        <a:pt x="146" y="51"/>
                        <a:pt x="132" y="74"/>
                      </a:cubicBezTo>
                      <a:cubicBezTo>
                        <a:pt x="118" y="97"/>
                        <a:pt x="102" y="122"/>
                        <a:pt x="87" y="167"/>
                      </a:cubicBezTo>
                      <a:cubicBezTo>
                        <a:pt x="72" y="212"/>
                        <a:pt x="53" y="298"/>
                        <a:pt x="43" y="344"/>
                      </a:cubicBezTo>
                      <a:cubicBezTo>
                        <a:pt x="33" y="390"/>
                        <a:pt x="30" y="406"/>
                        <a:pt x="25" y="444"/>
                      </a:cubicBezTo>
                      <a:cubicBezTo>
                        <a:pt x="20" y="482"/>
                        <a:pt x="14" y="515"/>
                        <a:pt x="10" y="570"/>
                      </a:cubicBezTo>
                      <a:cubicBezTo>
                        <a:pt x="6" y="625"/>
                        <a:pt x="6" y="725"/>
                        <a:pt x="4" y="776"/>
                      </a:cubicBezTo>
                      <a:cubicBezTo>
                        <a:pt x="2" y="827"/>
                        <a:pt x="0" y="840"/>
                        <a:pt x="1" y="876"/>
                      </a:cubicBezTo>
                      <a:cubicBezTo>
                        <a:pt x="2" y="912"/>
                        <a:pt x="8" y="943"/>
                        <a:pt x="12" y="992"/>
                      </a:cubicBezTo>
                      <a:cubicBezTo>
                        <a:pt x="16" y="1041"/>
                        <a:pt x="22" y="1118"/>
                        <a:pt x="28" y="1170"/>
                      </a:cubicBezTo>
                      <a:cubicBezTo>
                        <a:pt x="34" y="1222"/>
                        <a:pt x="43" y="1268"/>
                        <a:pt x="51" y="1304"/>
                      </a:cubicBezTo>
                      <a:cubicBezTo>
                        <a:pt x="59" y="1340"/>
                        <a:pt x="64" y="1354"/>
                        <a:pt x="76" y="1389"/>
                      </a:cubicBezTo>
                      <a:cubicBezTo>
                        <a:pt x="88" y="1424"/>
                        <a:pt x="104" y="1479"/>
                        <a:pt x="121" y="1512"/>
                      </a:cubicBezTo>
                      <a:cubicBezTo>
                        <a:pt x="138" y="1545"/>
                        <a:pt x="166" y="1575"/>
                        <a:pt x="181" y="1590"/>
                      </a:cubicBezTo>
                      <a:cubicBezTo>
                        <a:pt x="196" y="1605"/>
                        <a:pt x="203" y="1603"/>
                        <a:pt x="214" y="1605"/>
                      </a:cubicBezTo>
                      <a:cubicBezTo>
                        <a:pt x="225" y="1607"/>
                        <a:pt x="237" y="1610"/>
                        <a:pt x="247" y="1599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latin typeface="Arial" charset="0"/>
                    <a:cs typeface="Arial" charset="0"/>
                  </a:endParaRPr>
                </a:p>
              </p:txBody>
            </p:sp>
            <p:grpSp>
              <p:nvGrpSpPr>
                <p:cNvPr id="36" name="Group 78">
                  <a:extLst>
                    <a:ext uri="{FF2B5EF4-FFF2-40B4-BE49-F238E27FC236}">
                      <a16:creationId xmlns:a16="http://schemas.microsoft.com/office/drawing/2014/main" id="{1C1E240C-707C-056B-963C-1C2BB875C7A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H="1">
                  <a:off x="300" y="1097"/>
                  <a:ext cx="332" cy="1600"/>
                  <a:chOff x="3754" y="1312"/>
                  <a:chExt cx="1011" cy="1648"/>
                </a:xfrm>
              </p:grpSpPr>
              <p:sp>
                <p:nvSpPr>
                  <p:cNvPr id="37" name="Arc 79">
                    <a:extLst>
                      <a:ext uri="{FF2B5EF4-FFF2-40B4-BE49-F238E27FC236}">
                        <a16:creationId xmlns:a16="http://schemas.microsoft.com/office/drawing/2014/main" id="{03CCBB10-C99D-CF8A-173B-7EF7874C31D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1312"/>
                    <a:ext cx="705" cy="1648"/>
                  </a:xfrm>
                  <a:custGeom>
                    <a:avLst/>
                    <a:gdLst>
                      <a:gd name="T0" fmla="*/ 0 w 22386"/>
                      <a:gd name="T1" fmla="*/ 0 h 43200"/>
                      <a:gd name="T2" fmla="*/ 0 w 22386"/>
                      <a:gd name="T3" fmla="*/ 0 h 43200"/>
                      <a:gd name="T4" fmla="*/ 0 w 22386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2386" h="43200" fill="none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</a:path>
                      <a:path w="22386" h="43200" stroke="0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  <a:lnTo>
                          <a:pt x="786" y="2160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38" name="Arc 80">
                    <a:extLst>
                      <a:ext uri="{FF2B5EF4-FFF2-40B4-BE49-F238E27FC236}">
                        <a16:creationId xmlns:a16="http://schemas.microsoft.com/office/drawing/2014/main" id="{2F449C49-E03B-F9B0-29B1-008CF45DF6F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3754" y="1312"/>
                    <a:ext cx="330" cy="1648"/>
                  </a:xfrm>
                  <a:custGeom>
                    <a:avLst/>
                    <a:gdLst>
                      <a:gd name="T0" fmla="*/ 0 w 23302"/>
                      <a:gd name="T1" fmla="*/ 0 h 43200"/>
                      <a:gd name="T2" fmla="*/ 0 w 23302"/>
                      <a:gd name="T3" fmla="*/ 0 h 43200"/>
                      <a:gd name="T4" fmla="*/ 0 w 23302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3302" h="43200" fill="none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</a:path>
                      <a:path w="23302" h="43200" stroke="0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  <a:lnTo>
                          <a:pt x="1702" y="21600"/>
                        </a:lnTo>
                        <a:lnTo>
                          <a:pt x="1444" y="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</p:grpSp>
          <p:sp>
            <p:nvSpPr>
              <p:cNvPr id="26" name="Arc 81">
                <a:extLst>
                  <a:ext uri="{FF2B5EF4-FFF2-40B4-BE49-F238E27FC236}">
                    <a16:creationId xmlns:a16="http://schemas.microsoft.com/office/drawing/2014/main" id="{CD226D6F-9746-534D-6B83-D527CBC3F7A0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30461" y="2121021"/>
                <a:ext cx="2444074" cy="443477"/>
              </a:xfrm>
              <a:custGeom>
                <a:avLst/>
                <a:gdLst>
                  <a:gd name="T0" fmla="*/ 0 w 43200"/>
                  <a:gd name="T1" fmla="*/ 0 h 42104"/>
                  <a:gd name="T2" fmla="*/ 0 w 43200"/>
                  <a:gd name="T3" fmla="*/ 0 h 42104"/>
                  <a:gd name="T4" fmla="*/ 0 w 43200"/>
                  <a:gd name="T5" fmla="*/ 0 h 421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2104" fill="none" extrusionOk="0">
                    <a:moveTo>
                      <a:pt x="28392" y="-1"/>
                    </a:moveTo>
                    <a:cubicBezTo>
                      <a:pt x="37231" y="2927"/>
                      <a:pt x="43200" y="11191"/>
                      <a:pt x="43200" y="20504"/>
                    </a:cubicBezTo>
                    <a:cubicBezTo>
                      <a:pt x="43200" y="32433"/>
                      <a:pt x="33529" y="42104"/>
                      <a:pt x="21600" y="42104"/>
                    </a:cubicBezTo>
                    <a:cubicBezTo>
                      <a:pt x="9670" y="42104"/>
                      <a:pt x="0" y="32433"/>
                      <a:pt x="0" y="20504"/>
                    </a:cubicBezTo>
                    <a:cubicBezTo>
                      <a:pt x="-1" y="12366"/>
                      <a:pt x="4573" y="4919"/>
                      <a:pt x="11831" y="1238"/>
                    </a:cubicBezTo>
                  </a:path>
                  <a:path w="43200" h="42104" stroke="0" extrusionOk="0">
                    <a:moveTo>
                      <a:pt x="28392" y="-1"/>
                    </a:moveTo>
                    <a:cubicBezTo>
                      <a:pt x="37231" y="2927"/>
                      <a:pt x="43200" y="11191"/>
                      <a:pt x="43200" y="20504"/>
                    </a:cubicBezTo>
                    <a:cubicBezTo>
                      <a:pt x="43200" y="32433"/>
                      <a:pt x="33529" y="42104"/>
                      <a:pt x="21600" y="42104"/>
                    </a:cubicBezTo>
                    <a:cubicBezTo>
                      <a:pt x="9670" y="42104"/>
                      <a:pt x="0" y="32433"/>
                      <a:pt x="0" y="20504"/>
                    </a:cubicBezTo>
                    <a:cubicBezTo>
                      <a:pt x="-1" y="12366"/>
                      <a:pt x="4573" y="4919"/>
                      <a:pt x="11831" y="1238"/>
                    </a:cubicBezTo>
                    <a:lnTo>
                      <a:pt x="21600" y="20504"/>
                    </a:lnTo>
                    <a:lnTo>
                      <a:pt x="28392" y="-1"/>
                    </a:lnTo>
                    <a:close/>
                  </a:path>
                </a:pathLst>
              </a:cu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7" name="Rectangle 82">
                <a:extLst>
                  <a:ext uri="{FF2B5EF4-FFF2-40B4-BE49-F238E27FC236}">
                    <a16:creationId xmlns:a16="http://schemas.microsoft.com/office/drawing/2014/main" id="{D1851E41-1376-82A3-239F-9BFDF09221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7076" y="1358860"/>
                <a:ext cx="34596" cy="87664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eaLnBrk="1" latinLnBrk="0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8" name="Rectangle 83">
                <a:extLst>
                  <a:ext uri="{FF2B5EF4-FFF2-40B4-BE49-F238E27FC236}">
                    <a16:creationId xmlns:a16="http://schemas.microsoft.com/office/drawing/2014/main" id="{85665233-7C00-2D10-6653-D38ED9F3F3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5897" y="1416615"/>
                <a:ext cx="33480" cy="87664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eaLnBrk="1" latinLnBrk="0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9" name="Line 84">
                <a:extLst>
                  <a:ext uri="{FF2B5EF4-FFF2-40B4-BE49-F238E27FC236}">
                    <a16:creationId xmlns:a16="http://schemas.microsoft.com/office/drawing/2014/main" id="{BFAFC4BE-24C0-4AEC-A87A-73228CAB26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5808" y="2465489"/>
                <a:ext cx="104905" cy="20627"/>
              </a:xfrm>
              <a:prstGeom prst="line">
                <a:avLst/>
              </a:prstGeom>
              <a:noFill/>
              <a:ln w="508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" name="Line 85">
                <a:extLst>
                  <a:ext uri="{FF2B5EF4-FFF2-40B4-BE49-F238E27FC236}">
                    <a16:creationId xmlns:a16="http://schemas.microsoft.com/office/drawing/2014/main" id="{DE1E230B-189E-00DB-23F5-92F27FF8D8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601112" y="2194246"/>
                <a:ext cx="64729" cy="20627"/>
              </a:xfrm>
              <a:prstGeom prst="line">
                <a:avLst/>
              </a:prstGeom>
              <a:noFill/>
              <a:ln w="508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Object 88">
                    <a:extLst>
                      <a:ext uri="{FF2B5EF4-FFF2-40B4-BE49-F238E27FC236}">
                        <a16:creationId xmlns:a16="http://schemas.microsoft.com/office/drawing/2014/main" id="{DDCBBC0E-FFAC-F6FD-DDE7-0297816A16E3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-24855" y="1715224"/>
                    <a:ext cx="557837" cy="49968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>
                    <a:no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GB" sz="1400" i="1" baseline="-2500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oMath>
                      </m:oMathPara>
                    </a14:m>
                    <a:endParaRPr lang="en-GB" sz="1400" baseline="-25000" dirty="0"/>
                  </a:p>
                </p:txBody>
              </p:sp>
            </mc:Choice>
            <mc:Fallback xmlns="">
              <p:sp>
                <p:nvSpPr>
                  <p:cNvPr id="33" name="Object 88">
                    <a:extLst>
                      <a:ext uri="{FF2B5EF4-FFF2-40B4-BE49-F238E27FC236}">
                        <a16:creationId xmlns:a16="http://schemas.microsoft.com/office/drawing/2014/main" id="{CE627ABD-C79F-4F7A-9AB7-479D2C3A5D3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-24855" y="1715224"/>
                    <a:ext cx="557837" cy="499685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r="-5660" b="-22222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" name="Arc 134">
                <a:extLst>
                  <a:ext uri="{FF2B5EF4-FFF2-40B4-BE49-F238E27FC236}">
                    <a16:creationId xmlns:a16="http://schemas.microsoft.com/office/drawing/2014/main" id="{5874BE69-E3A8-293C-B62E-1CA221E3A8D0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30653" flipH="1">
                <a:off x="487378" y="2118902"/>
                <a:ext cx="2340285" cy="369332"/>
              </a:xfrm>
              <a:custGeom>
                <a:avLst/>
                <a:gdLst>
                  <a:gd name="T0" fmla="*/ 2147483647 w 43200"/>
                  <a:gd name="T1" fmla="*/ 0 h 41948"/>
                  <a:gd name="T2" fmla="*/ 2147483647 w 43200"/>
                  <a:gd name="T3" fmla="*/ 2147483647 h 41948"/>
                  <a:gd name="T4" fmla="*/ 2147483647 w 43200"/>
                  <a:gd name="T5" fmla="*/ 2147483647 h 4194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948" fill="none" extrusionOk="0">
                    <a:moveTo>
                      <a:pt x="28846" y="-1"/>
                    </a:moveTo>
                    <a:cubicBezTo>
                      <a:pt x="37452" y="3064"/>
                      <a:pt x="43200" y="11212"/>
                      <a:pt x="43200" y="20348"/>
                    </a:cubicBezTo>
                    <a:cubicBezTo>
                      <a:pt x="43200" y="32277"/>
                      <a:pt x="33529" y="41948"/>
                      <a:pt x="21600" y="41948"/>
                    </a:cubicBezTo>
                    <a:cubicBezTo>
                      <a:pt x="9670" y="41948"/>
                      <a:pt x="0" y="32277"/>
                      <a:pt x="0" y="20348"/>
                    </a:cubicBezTo>
                    <a:cubicBezTo>
                      <a:pt x="-1" y="12317"/>
                      <a:pt x="4455" y="4949"/>
                      <a:pt x="11566" y="1219"/>
                    </a:cubicBezTo>
                  </a:path>
                  <a:path w="43200" h="41948" stroke="0" extrusionOk="0">
                    <a:moveTo>
                      <a:pt x="28846" y="-1"/>
                    </a:moveTo>
                    <a:cubicBezTo>
                      <a:pt x="37452" y="3064"/>
                      <a:pt x="43200" y="11212"/>
                      <a:pt x="43200" y="20348"/>
                    </a:cubicBezTo>
                    <a:cubicBezTo>
                      <a:pt x="43200" y="32277"/>
                      <a:pt x="33529" y="41948"/>
                      <a:pt x="21600" y="41948"/>
                    </a:cubicBezTo>
                    <a:cubicBezTo>
                      <a:pt x="9670" y="41948"/>
                      <a:pt x="0" y="32277"/>
                      <a:pt x="0" y="20348"/>
                    </a:cubicBezTo>
                    <a:cubicBezTo>
                      <a:pt x="-1" y="12317"/>
                      <a:pt x="4455" y="4949"/>
                      <a:pt x="11566" y="1219"/>
                    </a:cubicBezTo>
                    <a:lnTo>
                      <a:pt x="21600" y="20348"/>
                    </a:lnTo>
                    <a:lnTo>
                      <a:pt x="28846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2" name="Arc 135">
                <a:extLst>
                  <a:ext uri="{FF2B5EF4-FFF2-40B4-BE49-F238E27FC236}">
                    <a16:creationId xmlns:a16="http://schemas.microsoft.com/office/drawing/2014/main" id="{112B6BB8-9E1B-9577-FE45-93759159892F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71404" flipH="1">
                <a:off x="538715" y="2075070"/>
                <a:ext cx="2233148" cy="369332"/>
              </a:xfrm>
              <a:custGeom>
                <a:avLst/>
                <a:gdLst>
                  <a:gd name="T0" fmla="*/ 2147483647 w 43200"/>
                  <a:gd name="T1" fmla="*/ 0 h 41961"/>
                  <a:gd name="T2" fmla="*/ 2147483647 w 43200"/>
                  <a:gd name="T3" fmla="*/ 2147483647 h 41961"/>
                  <a:gd name="T4" fmla="*/ 2147483647 w 43200"/>
                  <a:gd name="T5" fmla="*/ 2147483647 h 4196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961" fill="none" extrusionOk="0">
                    <a:moveTo>
                      <a:pt x="28810" y="0"/>
                    </a:moveTo>
                    <a:cubicBezTo>
                      <a:pt x="37435" y="3054"/>
                      <a:pt x="43200" y="11211"/>
                      <a:pt x="43200" y="20361"/>
                    </a:cubicBezTo>
                    <a:cubicBezTo>
                      <a:pt x="43200" y="32290"/>
                      <a:pt x="33529" y="41961"/>
                      <a:pt x="21600" y="41961"/>
                    </a:cubicBezTo>
                    <a:cubicBezTo>
                      <a:pt x="9670" y="41961"/>
                      <a:pt x="0" y="32290"/>
                      <a:pt x="0" y="20361"/>
                    </a:cubicBezTo>
                    <a:cubicBezTo>
                      <a:pt x="-1" y="12690"/>
                      <a:pt x="4068" y="5595"/>
                      <a:pt x="10687" y="1719"/>
                    </a:cubicBezTo>
                  </a:path>
                  <a:path w="43200" h="41961" stroke="0" extrusionOk="0">
                    <a:moveTo>
                      <a:pt x="28810" y="0"/>
                    </a:moveTo>
                    <a:cubicBezTo>
                      <a:pt x="37435" y="3054"/>
                      <a:pt x="43200" y="11211"/>
                      <a:pt x="43200" y="20361"/>
                    </a:cubicBezTo>
                    <a:cubicBezTo>
                      <a:pt x="43200" y="32290"/>
                      <a:pt x="33529" y="41961"/>
                      <a:pt x="21600" y="41961"/>
                    </a:cubicBezTo>
                    <a:cubicBezTo>
                      <a:pt x="9670" y="41961"/>
                      <a:pt x="0" y="32290"/>
                      <a:pt x="0" y="20361"/>
                    </a:cubicBezTo>
                    <a:cubicBezTo>
                      <a:pt x="-1" y="12690"/>
                      <a:pt x="4068" y="5595"/>
                      <a:pt x="10687" y="1719"/>
                    </a:cubicBezTo>
                    <a:lnTo>
                      <a:pt x="21600" y="20361"/>
                    </a:lnTo>
                    <a:lnTo>
                      <a:pt x="28810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3" name="Arc 136">
                <a:extLst>
                  <a:ext uri="{FF2B5EF4-FFF2-40B4-BE49-F238E27FC236}">
                    <a16:creationId xmlns:a16="http://schemas.microsoft.com/office/drawing/2014/main" id="{544AFCBE-4791-38E7-6EFE-5EF25F1936BC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64115" flipH="1">
                <a:off x="630228" y="2007573"/>
                <a:ext cx="2035613" cy="366127"/>
              </a:xfrm>
              <a:custGeom>
                <a:avLst/>
                <a:gdLst>
                  <a:gd name="T0" fmla="*/ 2147483647 w 43200"/>
                  <a:gd name="T1" fmla="*/ 0 h 41702"/>
                  <a:gd name="T2" fmla="*/ 2147483647 w 43200"/>
                  <a:gd name="T3" fmla="*/ 2147483647 h 41702"/>
                  <a:gd name="T4" fmla="*/ 2147483647 w 43200"/>
                  <a:gd name="T5" fmla="*/ 2147483647 h 4170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702" fill="none" extrusionOk="0">
                    <a:moveTo>
                      <a:pt x="29504" y="0"/>
                    </a:moveTo>
                    <a:cubicBezTo>
                      <a:pt x="37767" y="3249"/>
                      <a:pt x="43200" y="11223"/>
                      <a:pt x="43200" y="20102"/>
                    </a:cubicBezTo>
                    <a:cubicBezTo>
                      <a:pt x="43200" y="32031"/>
                      <a:pt x="33529" y="41702"/>
                      <a:pt x="21600" y="41702"/>
                    </a:cubicBezTo>
                    <a:cubicBezTo>
                      <a:pt x="9670" y="41702"/>
                      <a:pt x="0" y="32031"/>
                      <a:pt x="0" y="20102"/>
                    </a:cubicBezTo>
                    <a:cubicBezTo>
                      <a:pt x="-1" y="12997"/>
                      <a:pt x="3493" y="6347"/>
                      <a:pt x="9343" y="2315"/>
                    </a:cubicBezTo>
                  </a:path>
                  <a:path w="43200" h="41702" stroke="0" extrusionOk="0">
                    <a:moveTo>
                      <a:pt x="29504" y="0"/>
                    </a:moveTo>
                    <a:cubicBezTo>
                      <a:pt x="37767" y="3249"/>
                      <a:pt x="43200" y="11223"/>
                      <a:pt x="43200" y="20102"/>
                    </a:cubicBezTo>
                    <a:cubicBezTo>
                      <a:pt x="43200" y="32031"/>
                      <a:pt x="33529" y="41702"/>
                      <a:pt x="21600" y="41702"/>
                    </a:cubicBezTo>
                    <a:cubicBezTo>
                      <a:pt x="9670" y="41702"/>
                      <a:pt x="0" y="32031"/>
                      <a:pt x="0" y="20102"/>
                    </a:cubicBezTo>
                    <a:cubicBezTo>
                      <a:pt x="-1" y="12997"/>
                      <a:pt x="3493" y="6347"/>
                      <a:pt x="9343" y="2315"/>
                    </a:cubicBezTo>
                    <a:lnTo>
                      <a:pt x="21600" y="20102"/>
                    </a:lnTo>
                    <a:lnTo>
                      <a:pt x="29504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4" name="Arc 137">
                <a:extLst>
                  <a:ext uri="{FF2B5EF4-FFF2-40B4-BE49-F238E27FC236}">
                    <a16:creationId xmlns:a16="http://schemas.microsoft.com/office/drawing/2014/main" id="{10B79EC8-B366-991D-8EC1-72A796BBA33C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54243" flipH="1">
                <a:off x="788702" y="1930683"/>
                <a:ext cx="1747681" cy="369332"/>
              </a:xfrm>
              <a:custGeom>
                <a:avLst/>
                <a:gdLst>
                  <a:gd name="T0" fmla="*/ 2147483647 w 43200"/>
                  <a:gd name="T1" fmla="*/ 0 h 40825"/>
                  <a:gd name="T2" fmla="*/ 2147483647 w 43200"/>
                  <a:gd name="T3" fmla="*/ 2147483647 h 40825"/>
                  <a:gd name="T4" fmla="*/ 2147483647 w 43200"/>
                  <a:gd name="T5" fmla="*/ 2147483647 h 4082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0825" fill="none" extrusionOk="0">
                    <a:moveTo>
                      <a:pt x="31446" y="-1"/>
                    </a:moveTo>
                    <a:cubicBezTo>
                      <a:pt x="38661" y="3694"/>
                      <a:pt x="43200" y="11118"/>
                      <a:pt x="43200" y="19225"/>
                    </a:cubicBezTo>
                    <a:cubicBezTo>
                      <a:pt x="43200" y="31154"/>
                      <a:pt x="33529" y="40825"/>
                      <a:pt x="21600" y="40825"/>
                    </a:cubicBezTo>
                    <a:cubicBezTo>
                      <a:pt x="9670" y="40825"/>
                      <a:pt x="0" y="31154"/>
                      <a:pt x="0" y="19225"/>
                    </a:cubicBezTo>
                    <a:cubicBezTo>
                      <a:pt x="-1" y="12979"/>
                      <a:pt x="2703" y="7040"/>
                      <a:pt x="7412" y="2938"/>
                    </a:cubicBezTo>
                  </a:path>
                  <a:path w="43200" h="40825" stroke="0" extrusionOk="0">
                    <a:moveTo>
                      <a:pt x="31446" y="-1"/>
                    </a:moveTo>
                    <a:cubicBezTo>
                      <a:pt x="38661" y="3694"/>
                      <a:pt x="43200" y="11118"/>
                      <a:pt x="43200" y="19225"/>
                    </a:cubicBezTo>
                    <a:cubicBezTo>
                      <a:pt x="43200" y="31154"/>
                      <a:pt x="33529" y="40825"/>
                      <a:pt x="21600" y="40825"/>
                    </a:cubicBezTo>
                    <a:cubicBezTo>
                      <a:pt x="9670" y="40825"/>
                      <a:pt x="0" y="31154"/>
                      <a:pt x="0" y="19225"/>
                    </a:cubicBezTo>
                    <a:cubicBezTo>
                      <a:pt x="-1" y="12979"/>
                      <a:pt x="2703" y="7040"/>
                      <a:pt x="7412" y="2938"/>
                    </a:cubicBezTo>
                    <a:lnTo>
                      <a:pt x="21600" y="19225"/>
                    </a:lnTo>
                    <a:lnTo>
                      <a:pt x="31446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5" name="Arc 138">
                <a:extLst>
                  <a:ext uri="{FF2B5EF4-FFF2-40B4-BE49-F238E27FC236}">
                    <a16:creationId xmlns:a16="http://schemas.microsoft.com/office/drawing/2014/main" id="{741132D8-A9E1-7677-2954-10C5899C7A25}"/>
                  </a:ext>
                </a:extLst>
              </p:cNvPr>
              <p:cNvSpPr>
                <a:spLocks/>
              </p:cNvSpPr>
              <p:nvPr/>
            </p:nvSpPr>
            <p:spPr bwMode="auto">
              <a:xfrm rot="21199157" flipH="1">
                <a:off x="1009673" y="1835800"/>
                <a:ext cx="1379395" cy="369332"/>
              </a:xfrm>
              <a:custGeom>
                <a:avLst/>
                <a:gdLst>
                  <a:gd name="T0" fmla="*/ 2147483647 w 43200"/>
                  <a:gd name="T1" fmla="*/ 0 h 38743"/>
                  <a:gd name="T2" fmla="*/ 2147483647 w 43200"/>
                  <a:gd name="T3" fmla="*/ 2147483647 h 38743"/>
                  <a:gd name="T4" fmla="*/ 2147483647 w 43200"/>
                  <a:gd name="T5" fmla="*/ 2147483647 h 3874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38743" fill="none" extrusionOk="0">
                    <a:moveTo>
                      <a:pt x="34740" y="0"/>
                    </a:moveTo>
                    <a:cubicBezTo>
                      <a:pt x="40073" y="4087"/>
                      <a:pt x="43200" y="10424"/>
                      <a:pt x="43200" y="17143"/>
                    </a:cubicBezTo>
                    <a:cubicBezTo>
                      <a:pt x="43200" y="29072"/>
                      <a:pt x="33529" y="38743"/>
                      <a:pt x="21600" y="38743"/>
                    </a:cubicBezTo>
                    <a:cubicBezTo>
                      <a:pt x="9670" y="38743"/>
                      <a:pt x="0" y="29072"/>
                      <a:pt x="0" y="17143"/>
                    </a:cubicBezTo>
                    <a:cubicBezTo>
                      <a:pt x="-1" y="12483"/>
                      <a:pt x="1506" y="7949"/>
                      <a:pt x="4295" y="4216"/>
                    </a:cubicBezTo>
                  </a:path>
                  <a:path w="43200" h="38743" stroke="0" extrusionOk="0">
                    <a:moveTo>
                      <a:pt x="34740" y="0"/>
                    </a:moveTo>
                    <a:cubicBezTo>
                      <a:pt x="40073" y="4087"/>
                      <a:pt x="43200" y="10424"/>
                      <a:pt x="43200" y="17143"/>
                    </a:cubicBezTo>
                    <a:cubicBezTo>
                      <a:pt x="43200" y="29072"/>
                      <a:pt x="33529" y="38743"/>
                      <a:pt x="21600" y="38743"/>
                    </a:cubicBezTo>
                    <a:cubicBezTo>
                      <a:pt x="9670" y="38743"/>
                      <a:pt x="0" y="29072"/>
                      <a:pt x="0" y="17143"/>
                    </a:cubicBezTo>
                    <a:cubicBezTo>
                      <a:pt x="-1" y="12483"/>
                      <a:pt x="1506" y="7949"/>
                      <a:pt x="4295" y="4216"/>
                    </a:cubicBezTo>
                    <a:lnTo>
                      <a:pt x="21600" y="17143"/>
                    </a:lnTo>
                    <a:lnTo>
                      <a:pt x="34740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6" name="Arc 139">
                <a:extLst>
                  <a:ext uri="{FF2B5EF4-FFF2-40B4-BE49-F238E27FC236}">
                    <a16:creationId xmlns:a16="http://schemas.microsoft.com/office/drawing/2014/main" id="{06D2318E-75C6-E513-0E31-A904F4482081}"/>
                  </a:ext>
                </a:extLst>
              </p:cNvPr>
              <p:cNvSpPr>
                <a:spLocks/>
              </p:cNvSpPr>
              <p:nvPr/>
            </p:nvSpPr>
            <p:spPr bwMode="auto">
              <a:xfrm rot="21199157" flipH="1">
                <a:off x="1186004" y="1678004"/>
                <a:ext cx="1107088" cy="369332"/>
              </a:xfrm>
              <a:custGeom>
                <a:avLst/>
                <a:gdLst>
                  <a:gd name="T0" fmla="*/ 2147483647 w 43200"/>
                  <a:gd name="T1" fmla="*/ 0 h 32573"/>
                  <a:gd name="T2" fmla="*/ 2147483647 w 43200"/>
                  <a:gd name="T3" fmla="*/ 2147483647 h 32573"/>
                  <a:gd name="T4" fmla="*/ 2147483647 w 43200"/>
                  <a:gd name="T5" fmla="*/ 2147483647 h 3257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32573" fill="none" extrusionOk="0">
                    <a:moveTo>
                      <a:pt x="40205" y="-1"/>
                    </a:moveTo>
                    <a:cubicBezTo>
                      <a:pt x="42165" y="3324"/>
                      <a:pt x="43200" y="7113"/>
                      <a:pt x="43200" y="10973"/>
                    </a:cubicBezTo>
                    <a:cubicBezTo>
                      <a:pt x="43200" y="22902"/>
                      <a:pt x="33529" y="32573"/>
                      <a:pt x="21600" y="32573"/>
                    </a:cubicBezTo>
                    <a:cubicBezTo>
                      <a:pt x="9670" y="32573"/>
                      <a:pt x="0" y="22902"/>
                      <a:pt x="0" y="10973"/>
                    </a:cubicBezTo>
                    <a:cubicBezTo>
                      <a:pt x="-1" y="9763"/>
                      <a:pt x="101" y="8556"/>
                      <a:pt x="303" y="7363"/>
                    </a:cubicBezTo>
                  </a:path>
                  <a:path w="43200" h="32573" stroke="0" extrusionOk="0">
                    <a:moveTo>
                      <a:pt x="40205" y="-1"/>
                    </a:moveTo>
                    <a:cubicBezTo>
                      <a:pt x="42165" y="3324"/>
                      <a:pt x="43200" y="7113"/>
                      <a:pt x="43200" y="10973"/>
                    </a:cubicBezTo>
                    <a:cubicBezTo>
                      <a:pt x="43200" y="22902"/>
                      <a:pt x="33529" y="32573"/>
                      <a:pt x="21600" y="32573"/>
                    </a:cubicBezTo>
                    <a:cubicBezTo>
                      <a:pt x="9670" y="32573"/>
                      <a:pt x="0" y="22902"/>
                      <a:pt x="0" y="10973"/>
                    </a:cubicBezTo>
                    <a:cubicBezTo>
                      <a:pt x="-1" y="9763"/>
                      <a:pt x="101" y="8556"/>
                      <a:pt x="303" y="7363"/>
                    </a:cubicBezTo>
                    <a:lnTo>
                      <a:pt x="21600" y="10973"/>
                    </a:lnTo>
                    <a:lnTo>
                      <a:pt x="40205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9" name="Object 3">
                <a:extLst>
                  <a:ext uri="{FF2B5EF4-FFF2-40B4-BE49-F238E27FC236}">
                    <a16:creationId xmlns:a16="http://schemas.microsoft.com/office/drawing/2014/main" id="{54B09B79-B9CC-1521-3E59-894364D8234D}"/>
                  </a:ext>
                </a:extLst>
              </p:cNvPr>
              <p:cNvSpPr txBox="1"/>
              <p:nvPr/>
            </p:nvSpPr>
            <p:spPr bwMode="auto">
              <a:xfrm>
                <a:off x="2031426" y="1578815"/>
                <a:ext cx="4145617" cy="24587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Townsend</m:t>
                      </m:r>
                      <m:r>
                        <m:rPr>
                          <m:nor/>
                        </m:rPr>
                        <a:rPr lang="en-GB" sz="1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breakdown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in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tokamaks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sSub>
                        <m:sSubPr>
                          <m:ctrlP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GB" sz="1400" i="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1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GB" sz="1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1400" i="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 # of ionisations while an electron traveling in 1 meter</a:t>
                </a:r>
                <a14:m>
                  <m:oMath xmlns:m="http://schemas.openxmlformats.org/officeDocument/2006/math">
                    <m:r>
                      <a:rPr lang="en-GB" sz="1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GB" sz="1400" b="0" i="1" baseline="-250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func>
                      <m:funcPr>
                        <m:ctrlP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4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</m:e>
                    </m:func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GB" sz="1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num>
                      <m:den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GB" sz="1400" i="1" baseline="-250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GB" sz="1400" b="0" i="1" baseline="-250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den>
                    </m:f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1400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r>
                  <a:rPr lang="en-GB" sz="1400" dirty="0">
                    <a:solidFill>
                      <a:srgbClr val="00000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For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Hydrogen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gas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=3.83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and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=93.76</m:t>
                    </m:r>
                  </m:oMath>
                </a14:m>
                <a:r>
                  <a:rPr lang="en-GB" sz="1400" i="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)</a:t>
                </a: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m:rPr>
                        <m:nor/>
                      </m:rPr>
                      <a:rPr lang="en-GB" sz="1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Effective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connection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length</m:t>
                    </m:r>
                    <m:r>
                      <a:rPr lang="en-GB" sz="14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0.25×</m:t>
                    </m:r>
                    <m:r>
                      <a:rPr lang="en-GB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𝑎𝐵</m:t>
                    </m:r>
                    <m:r>
                      <a:rPr lang="en-GB" sz="1400" i="1" baseline="-25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GB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GB" sz="1400" i="1" dirty="0" err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GB" sz="1400" i="1" baseline="-25000" dirty="0" err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GB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GB" sz="1400" i="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/>
                <a:br>
                  <a:rPr lang="en-GB" sz="1400" b="0" i="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4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GB" sz="1400" i="1" baseline="-25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GB" sz="14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GB" sz="14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GB" sz="14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93.76</m:t>
                          </m:r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GB" sz="1400" b="0" i="1" baseline="-2500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𝑃𝑎</m:t>
                          </m:r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</m:num>
                        <m:den>
                          <m:func>
                            <m:funcPr>
                              <m:ctrl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1400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</m:e>
                          </m:func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3.83</m:t>
                          </m:r>
                          <m:r>
                            <a:rPr lang="en-GB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GB" sz="1400" b="0" i="1" baseline="-2500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GB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𝑃𝑎</m:t>
                              </m:r>
                            </m:e>
                          </m:d>
                          <m:sSub>
                            <m:sSubPr>
                              <m:ctrl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m:rPr>
                          <m:nor/>
                        </m:rPr>
                        <a:rPr lang="en-GB" sz="1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>
          <p:sp>
            <p:nvSpPr>
              <p:cNvPr id="59" name="Object 3">
                <a:extLst>
                  <a:ext uri="{FF2B5EF4-FFF2-40B4-BE49-F238E27FC236}">
                    <a16:creationId xmlns:a16="http://schemas.microsoft.com/office/drawing/2014/main" id="{54B09B79-B9CC-1521-3E59-894364D823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31426" y="1578815"/>
                <a:ext cx="4145617" cy="2458744"/>
              </a:xfrm>
              <a:prstGeom prst="rect">
                <a:avLst/>
              </a:prstGeom>
              <a:blipFill>
                <a:blip r:embed="rId3"/>
                <a:stretch>
                  <a:fillRect l="-441" r="-4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ct 52">
                <a:extLst>
                  <a:ext uri="{FF2B5EF4-FFF2-40B4-BE49-F238E27FC236}">
                    <a16:creationId xmlns:a16="http://schemas.microsoft.com/office/drawing/2014/main" id="{69340F8F-668D-C69A-37EF-7EA21E636513}"/>
                  </a:ext>
                </a:extLst>
              </p:cNvPr>
              <p:cNvSpPr txBox="1"/>
              <p:nvPr/>
            </p:nvSpPr>
            <p:spPr bwMode="auto">
              <a:xfrm>
                <a:off x="56711" y="2730261"/>
                <a:ext cx="2077332" cy="5040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𝐶𝑆</m:t>
                              </m:r>
                            </m:sub>
                          </m:sSub>
                        </m:num>
                        <m:den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r>
                        <a:rPr lang="en-GB" sz="1400" i="1" baseline="-25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𝑙𝑜𝑜𝑝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𝑅𝐸</m:t>
                      </m:r>
                      <m:r>
                        <a:rPr lang="en-GB" sz="1400" i="1" baseline="-250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4" name="Object 52">
                <a:extLst>
                  <a:ext uri="{FF2B5EF4-FFF2-40B4-BE49-F238E27FC236}">
                    <a16:creationId xmlns:a16="http://schemas.microsoft.com/office/drawing/2014/main" id="{FA91FFB0-2649-772B-CDE2-0F48611FF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711" y="2730261"/>
                <a:ext cx="2077332" cy="504023"/>
              </a:xfrm>
              <a:prstGeom prst="rect">
                <a:avLst/>
              </a:prstGeom>
              <a:blipFill>
                <a:blip r:embed="rId4"/>
                <a:stretch>
                  <a:fillRect b="-12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1" name="Arrow: Right 100">
            <a:extLst>
              <a:ext uri="{FF2B5EF4-FFF2-40B4-BE49-F238E27FC236}">
                <a16:creationId xmlns:a16="http://schemas.microsoft.com/office/drawing/2014/main" id="{81778333-0633-9233-5551-16756A14104C}"/>
              </a:ext>
            </a:extLst>
          </p:cNvPr>
          <p:cNvSpPr/>
          <p:nvPr/>
        </p:nvSpPr>
        <p:spPr>
          <a:xfrm>
            <a:off x="2437059" y="1175121"/>
            <a:ext cx="2708168" cy="15873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E52348E9-ACB3-B735-0829-270CE3F5E58C}"/>
              </a:ext>
            </a:extLst>
          </p:cNvPr>
          <p:cNvSpPr txBox="1"/>
          <p:nvPr/>
        </p:nvSpPr>
        <p:spPr>
          <a:xfrm>
            <a:off x="1784069" y="1070354"/>
            <a:ext cx="5613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Gas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B9011E2B-5FA4-EB1C-6C88-128CF9C960B4}"/>
              </a:ext>
            </a:extLst>
          </p:cNvPr>
          <p:cNvSpPr txBox="1"/>
          <p:nvPr/>
        </p:nvSpPr>
        <p:spPr>
          <a:xfrm>
            <a:off x="5116771" y="999812"/>
            <a:ext cx="941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A few %</a:t>
            </a:r>
          </a:p>
          <a:p>
            <a:r>
              <a:rPr lang="en-GB" sz="1400" dirty="0"/>
              <a:t>ionisation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23A6A0B9-AB79-26F1-A2CC-3BD491956951}"/>
              </a:ext>
            </a:extLst>
          </p:cNvPr>
          <p:cNvSpPr txBox="1"/>
          <p:nvPr/>
        </p:nvSpPr>
        <p:spPr>
          <a:xfrm>
            <a:off x="2721015" y="1293042"/>
            <a:ext cx="24522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Townsend breakdown phase</a:t>
            </a:r>
          </a:p>
        </p:txBody>
      </p:sp>
      <p:sp>
        <p:nvSpPr>
          <p:cNvPr id="111" name="Footer Placeholder 3">
            <a:extLst>
              <a:ext uri="{FF2B5EF4-FFF2-40B4-BE49-F238E27FC236}">
                <a16:creationId xmlns:a16="http://schemas.microsoft.com/office/drawing/2014/main" id="{2630EA9B-EA00-89EB-FF74-F4E7AE257DF7}"/>
              </a:ext>
            </a:extLst>
          </p:cNvPr>
          <p:cNvSpPr txBox="1">
            <a:spLocks/>
          </p:cNvSpPr>
          <p:nvPr/>
        </p:nvSpPr>
        <p:spPr>
          <a:xfrm>
            <a:off x="873614" y="6437732"/>
            <a:ext cx="700882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+mj-lt"/>
              </a:rPr>
              <a:t>Hyun-Tae Kim | 30th IAEA Fusion Energy Conference | </a:t>
            </a:r>
            <a:r>
              <a:rPr lang="en-GB" sz="1100" b="1" dirty="0">
                <a:latin typeface="+mj-lt"/>
              </a:rPr>
              <a:t>13–18 October 2025, Chengdu, China</a:t>
            </a:r>
            <a:r>
              <a:rPr lang="en-US" sz="1100" b="1" dirty="0">
                <a:latin typeface="+mj-lt"/>
              </a:rPr>
              <a:t> </a:t>
            </a:r>
          </a:p>
        </p:txBody>
      </p:sp>
      <p:pic>
        <p:nvPicPr>
          <p:cNvPr id="116" name="Content Placeholder 115">
            <a:extLst>
              <a:ext uri="{FF2B5EF4-FFF2-40B4-BE49-F238E27FC236}">
                <a16:creationId xmlns:a16="http://schemas.microsoft.com/office/drawing/2014/main" id="{1F204A53-20F4-C3CA-0EEF-866F05066E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rcRect/>
          <a:stretch/>
        </p:blipFill>
        <p:spPr>
          <a:xfrm>
            <a:off x="2031426" y="3978164"/>
            <a:ext cx="3637396" cy="238528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2DD449-8834-85AA-31F3-18C8CFBA9B7E}"/>
              </a:ext>
            </a:extLst>
          </p:cNvPr>
          <p:cNvSpPr txBox="1"/>
          <p:nvPr/>
        </p:nvSpPr>
        <p:spPr>
          <a:xfrm>
            <a:off x="55362" y="4628070"/>
            <a:ext cx="19961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B. Lloyd PPCF 38 (1996) 1627</a:t>
            </a:r>
          </a:p>
          <a:p>
            <a:endParaRPr lang="en-GB" sz="1200" dirty="0"/>
          </a:p>
          <a:p>
            <a:r>
              <a:rPr lang="en-GB" sz="1200" dirty="0"/>
              <a:t>P. C. de Vries </a:t>
            </a:r>
            <a:r>
              <a:rPr lang="en-GB" sz="1200" dirty="0" err="1"/>
              <a:t>Nucl</a:t>
            </a:r>
            <a:r>
              <a:rPr lang="en-GB" sz="1200" dirty="0"/>
              <a:t>. Fusion 59 (2019) 096043</a:t>
            </a:r>
          </a:p>
        </p:txBody>
      </p:sp>
    </p:spTree>
    <p:extLst>
      <p:ext uri="{BB962C8B-B14F-4D97-AF65-F5344CB8AC3E}">
        <p14:creationId xmlns:p14="http://schemas.microsoft.com/office/powerpoint/2010/main" val="218647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graph of different colored triangles&#10;&#10;AI-generated content may be incorrect.">
            <a:extLst>
              <a:ext uri="{FF2B5EF4-FFF2-40B4-BE49-F238E27FC236}">
                <a16:creationId xmlns:a16="http://schemas.microsoft.com/office/drawing/2014/main" id="{8A817535-6808-4958-A17E-11841A7C3BF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833190" y="1728156"/>
            <a:ext cx="4939210" cy="443543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F4F94F7-994D-F330-6CF8-731804992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Ip at 100ms in MASTU, 100ms in EAST, 100ms in KSTAR, 15ms in VEST, and 50ms in DIIID </a:t>
            </a:r>
            <a:br>
              <a:rPr lang="en-GB" dirty="0"/>
            </a:b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DA10D4-FDD8-62C7-650D-668274B7AD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796100-5AB3-60EE-602C-A7F1D303BF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19180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402DAC0-6F61-B848-F4CA-73CF56332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Ferromagnetic effects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5533C3-BAC1-466E-FC8F-1A6E9784083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63BBEB-DAF9-F45F-0583-77BFCA26C4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71</a:t>
            </a:fld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2F55238-13EC-3A73-6D83-58757B21754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9556" r="19556"/>
          <a:stretch/>
        </p:blipFill>
        <p:spPr>
          <a:xfrm>
            <a:off x="4845580" y="1799312"/>
            <a:ext cx="3555820" cy="4451360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3CBC5A-F8AD-2BF1-344A-B1716930B97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044" r="19044"/>
          <a:stretch/>
        </p:blipFill>
        <p:spPr>
          <a:xfrm>
            <a:off x="8331124" y="1836107"/>
            <a:ext cx="3555820" cy="43777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DAB0CD-B2F6-A2A0-226E-C55C028BC9A7}"/>
              </a:ext>
            </a:extLst>
          </p:cNvPr>
          <p:cNvSpPr txBox="1"/>
          <p:nvPr/>
        </p:nvSpPr>
        <p:spPr>
          <a:xfrm>
            <a:off x="257362" y="951981"/>
            <a:ext cx="4489774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600" b="0" i="0" u="none" strike="noStrike" baseline="0" dirty="0" err="1"/>
              <a:t>Incoloy</a:t>
            </a:r>
            <a:r>
              <a:rPr lang="en-GB" sz="1600" b="0" i="0" u="none" strike="noStrike" baseline="0" dirty="0"/>
              <a:t> 908 used in the jacket of the PF1–5 coils and all the toroidal field (TF) Coils in KSTAR</a:t>
            </a:r>
          </a:p>
          <a:p>
            <a:pPr algn="l"/>
            <a:endParaRPr lang="en-GB" sz="1600" b="0" i="0" u="none" strike="noStrike" baseline="0" dirty="0"/>
          </a:p>
          <a:p>
            <a:pPr algn="l"/>
            <a:r>
              <a:rPr lang="en-GB" sz="1600" dirty="0"/>
              <a:t>F</a:t>
            </a:r>
            <a:r>
              <a:rPr lang="en-GB" sz="1600" b="0" i="0" u="none" strike="noStrike" baseline="0" dirty="0"/>
              <a:t>erromagnetic effect of </a:t>
            </a:r>
            <a:r>
              <a:rPr lang="en-GB" sz="1600" b="0" i="0" u="none" strike="noStrike" baseline="0" dirty="0" err="1"/>
              <a:t>Incoloy</a:t>
            </a:r>
            <a:r>
              <a:rPr lang="en-GB" sz="1600" b="0" i="0" u="none" strike="noStrike" baseline="0" dirty="0"/>
              <a:t> 908 distorts the magnetic field, degrading the null configuration.</a:t>
            </a:r>
          </a:p>
          <a:p>
            <a:pPr algn="l"/>
            <a:endParaRPr lang="en-GB" sz="1600" dirty="0"/>
          </a:p>
          <a:p>
            <a:r>
              <a:rPr lang="en-GB" sz="1600" dirty="0"/>
              <a:t>The 2D psi data from </a:t>
            </a:r>
            <a:r>
              <a:rPr lang="en-GB" sz="1600" b="0" i="0" u="none" strike="noStrike" baseline="0" dirty="0"/>
              <a:t>the ferromagnetic </a:t>
            </a:r>
            <a:r>
              <a:rPr lang="en-GB" sz="1600" b="0" i="0" u="none" strike="noStrike" baseline="0" dirty="0" err="1"/>
              <a:t>Incoloy</a:t>
            </a:r>
            <a:r>
              <a:rPr lang="en-GB" sz="1600" b="0" i="0" u="none" strike="noStrike" baseline="0" dirty="0"/>
              <a:t> 908 effects was calculated by Finite Element Method modelling of the nonlinear </a:t>
            </a:r>
            <a:r>
              <a:rPr lang="en-GB" sz="1600" b="0" i="1" u="none" strike="noStrike" baseline="0" dirty="0"/>
              <a:t>B</a:t>
            </a:r>
            <a:r>
              <a:rPr lang="en-GB" sz="1600" b="0" i="0" u="none" strike="noStrike" baseline="0" dirty="0"/>
              <a:t>–</a:t>
            </a:r>
            <a:r>
              <a:rPr lang="en-GB" sz="1600" b="0" i="1" u="none" strike="noStrike" baseline="0" dirty="0"/>
              <a:t>H </a:t>
            </a:r>
            <a:r>
              <a:rPr lang="en-GB" sz="1600" b="0" i="0" u="none" strike="noStrike" baseline="0" dirty="0"/>
              <a:t>curve of </a:t>
            </a:r>
            <a:r>
              <a:rPr lang="en-GB" sz="1600" b="0" i="0" u="none" strike="noStrike" baseline="0" dirty="0" err="1"/>
              <a:t>Incoloy</a:t>
            </a:r>
            <a:r>
              <a:rPr lang="en-GB" sz="1600" b="0" i="0" u="none" strike="noStrike" baseline="0" dirty="0"/>
              <a:t> 908</a:t>
            </a:r>
            <a:r>
              <a:rPr lang="en-GB" sz="1600" dirty="0"/>
              <a:t>, and used in DYON modelling of KSTAR discharges. </a:t>
            </a:r>
            <a:endParaRPr lang="en-GB" sz="1600" b="0" i="0" u="none" strike="noStrike" baseline="0" dirty="0"/>
          </a:p>
          <a:p>
            <a:r>
              <a:rPr lang="it-IT" sz="1600" b="0" i="0" u="none" strike="noStrike" baseline="0" dirty="0"/>
              <a:t>[J. Kim et al Nucl. Fusion </a:t>
            </a:r>
            <a:r>
              <a:rPr lang="it-IT" sz="1600" b="1" i="0" u="none" strike="noStrike" baseline="0" dirty="0"/>
              <a:t>51 </a:t>
            </a:r>
            <a:r>
              <a:rPr lang="it-IT" sz="1600" b="0" i="0" u="none" strike="noStrike" baseline="0" dirty="0"/>
              <a:t>(2011) 083034]</a:t>
            </a:r>
            <a:endParaRPr lang="en-GB" sz="4400" dirty="0"/>
          </a:p>
          <a:p>
            <a:endParaRPr lang="en-GB" sz="1600" b="0" i="0" u="none" strike="noStrike" baseline="0" dirty="0"/>
          </a:p>
          <a:p>
            <a:r>
              <a:rPr lang="en-GB" sz="1600" dirty="0"/>
              <a:t>The ferromagnetic psi data were</a:t>
            </a:r>
            <a:r>
              <a:rPr lang="en-GB" sz="1600" b="0" i="0" u="none" strike="noStrike" baseline="0" dirty="0"/>
              <a:t> necessary for DYON to reproduce a successful plasma initiation of KSTAR 37621. </a:t>
            </a:r>
          </a:p>
          <a:p>
            <a:endParaRPr lang="en-GB" sz="1600" dirty="0"/>
          </a:p>
          <a:p>
            <a:r>
              <a:rPr lang="en-GB" sz="1600" b="0" i="0" u="none" strike="noStrike" baseline="0" dirty="0"/>
              <a:t>However, ITER does not have Incoloy908 so the ferromagnetic effects were not modelled in the DYON prediction of ITER. </a:t>
            </a:r>
          </a:p>
          <a:p>
            <a:endParaRPr lang="en-GB" sz="1600" b="0" i="0" u="none" strike="noStrike" baseline="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D7A755-4D60-C94C-B609-93E30C827F9A}"/>
              </a:ext>
            </a:extLst>
          </p:cNvPr>
          <p:cNvSpPr txBox="1"/>
          <p:nvPr/>
        </p:nvSpPr>
        <p:spPr>
          <a:xfrm>
            <a:off x="5183697" y="1074469"/>
            <a:ext cx="2616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With modelling of ferromagnetic effects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CB2477-51BF-A952-56E9-7C6689238262}"/>
              </a:ext>
            </a:extLst>
          </p:cNvPr>
          <p:cNvSpPr txBox="1"/>
          <p:nvPr/>
        </p:nvSpPr>
        <p:spPr>
          <a:xfrm>
            <a:off x="8801375" y="1037219"/>
            <a:ext cx="2345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Without modelling of ferromagnetic effects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DC049D-44A6-5832-3B44-C13D1AF12267}"/>
              </a:ext>
            </a:extLst>
          </p:cNvPr>
          <p:cNvSpPr txBox="1"/>
          <p:nvPr/>
        </p:nvSpPr>
        <p:spPr>
          <a:xfrm>
            <a:off x="7319159" y="5992070"/>
            <a:ext cx="25641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Jeongwon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 Lee, et al 2025 4</a:t>
            </a:r>
            <a:r>
              <a:rPr lang="en-GB" sz="1200" b="0" i="0" u="none" strike="noStrike" baseline="30000" dirty="0">
                <a:solidFill>
                  <a:srgbClr val="000000"/>
                </a:solidFill>
                <a:latin typeface="+mj-lt"/>
              </a:rPr>
              <a:t>th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iFPC</a:t>
            </a:r>
            <a:endParaRPr lang="en-GB" sz="1200" b="0" i="0" u="none" strike="noStrike" baseline="0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7441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980EC2-CBA8-665E-A377-B844A13D2E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0A9B8-0582-1869-045D-A54D225CE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190097"/>
            <a:ext cx="7972156" cy="1094544"/>
          </a:xfrm>
        </p:spPr>
        <p:txBody>
          <a:bodyPr>
            <a:normAutofit fontScale="90000"/>
          </a:bodyPr>
          <a:lstStyle/>
          <a:p>
            <a:r>
              <a:rPr lang="en-GB" sz="2400" dirty="0"/>
              <a:t>Inductive plasma initiation in tokamaks:  Townsend breakdown and plasma burn-through</a:t>
            </a:r>
          </a:p>
        </p:txBody>
      </p:sp>
      <p:sp>
        <p:nvSpPr>
          <p:cNvPr id="61" name="Slide Number Placeholder 5">
            <a:extLst>
              <a:ext uri="{FF2B5EF4-FFF2-40B4-BE49-F238E27FC236}">
                <a16:creationId xmlns:a16="http://schemas.microsoft.com/office/drawing/2014/main" id="{A99292AF-0616-FE97-8A6D-01510C522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600" y="6387702"/>
            <a:ext cx="663451" cy="365125"/>
          </a:xfrm>
        </p:spPr>
        <p:txBody>
          <a:bodyPr/>
          <a:lstStyle/>
          <a:p>
            <a:fld id="{356E1D38-1CE4-4D68-A4B0-A1384819D3BC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34" name="Line 89">
            <a:extLst>
              <a:ext uri="{FF2B5EF4-FFF2-40B4-BE49-F238E27FC236}">
                <a16:creationId xmlns:a16="http://schemas.microsoft.com/office/drawing/2014/main" id="{8A751CB5-4CEF-C99D-EB92-7708FD37812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72035" y="1965910"/>
            <a:ext cx="0" cy="162952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697B07-24E9-F163-AF45-9C73083FC6B9}"/>
              </a:ext>
            </a:extLst>
          </p:cNvPr>
          <p:cNvGrpSpPr/>
          <p:nvPr/>
        </p:nvGrpSpPr>
        <p:grpSpPr>
          <a:xfrm>
            <a:off x="39179" y="1613341"/>
            <a:ext cx="1926823" cy="1418552"/>
            <a:chOff x="-24855" y="1124745"/>
            <a:chExt cx="3341333" cy="2608263"/>
          </a:xfrm>
        </p:grpSpPr>
        <p:sp>
          <p:nvSpPr>
            <p:cNvPr id="21" name="Arc 56">
              <a:extLst>
                <a:ext uri="{FF2B5EF4-FFF2-40B4-BE49-F238E27FC236}">
                  <a16:creationId xmlns:a16="http://schemas.microsoft.com/office/drawing/2014/main" id="{F5F8E7CE-3E2D-4775-782F-150C012754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2788" y="2830584"/>
              <a:ext cx="1090347" cy="902424"/>
            </a:xfrm>
            <a:custGeom>
              <a:avLst/>
              <a:gdLst>
                <a:gd name="T0" fmla="*/ 0 w 22831"/>
                <a:gd name="T1" fmla="*/ 0 h 21600"/>
                <a:gd name="T2" fmla="*/ 0 w 22831"/>
                <a:gd name="T3" fmla="*/ 0 h 21600"/>
                <a:gd name="T4" fmla="*/ 0 w 22831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831" h="21600" fill="none" extrusionOk="0">
                  <a:moveTo>
                    <a:pt x="0" y="2796"/>
                  </a:moveTo>
                  <a:cubicBezTo>
                    <a:pt x="3243" y="963"/>
                    <a:pt x="6904" y="-1"/>
                    <a:pt x="10630" y="0"/>
                  </a:cubicBezTo>
                  <a:cubicBezTo>
                    <a:pt x="14984" y="0"/>
                    <a:pt x="19237" y="1316"/>
                    <a:pt x="22831" y="3775"/>
                  </a:cubicBezTo>
                </a:path>
                <a:path w="22831" h="21600" stroke="0" extrusionOk="0">
                  <a:moveTo>
                    <a:pt x="0" y="2796"/>
                  </a:moveTo>
                  <a:cubicBezTo>
                    <a:pt x="3243" y="963"/>
                    <a:pt x="6904" y="-1"/>
                    <a:pt x="10630" y="0"/>
                  </a:cubicBezTo>
                  <a:cubicBezTo>
                    <a:pt x="14984" y="0"/>
                    <a:pt x="19237" y="1316"/>
                    <a:pt x="22831" y="3775"/>
                  </a:cubicBezTo>
                  <a:lnTo>
                    <a:pt x="10630" y="21600"/>
                  </a:lnTo>
                  <a:lnTo>
                    <a:pt x="0" y="2796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ACFA78D-A466-35B4-FFA3-7A01CCA2F214}"/>
                </a:ext>
              </a:extLst>
            </p:cNvPr>
            <p:cNvGrpSpPr/>
            <p:nvPr/>
          </p:nvGrpSpPr>
          <p:grpSpPr>
            <a:xfrm>
              <a:off x="-24855" y="1124745"/>
              <a:ext cx="3341333" cy="1994615"/>
              <a:chOff x="-24855" y="1124745"/>
              <a:chExt cx="3341333" cy="1994615"/>
            </a:xfrm>
          </p:grpSpPr>
          <p:grpSp>
            <p:nvGrpSpPr>
              <p:cNvPr id="18" name="Group 49">
                <a:extLst>
                  <a:ext uri="{FF2B5EF4-FFF2-40B4-BE49-F238E27FC236}">
                    <a16:creationId xmlns:a16="http://schemas.microsoft.com/office/drawing/2014/main" id="{CCD7BFE1-781B-B67A-2CA1-A0C3BA51096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72120" y="1397019"/>
                <a:ext cx="1244358" cy="1654272"/>
                <a:chOff x="3754" y="1312"/>
                <a:chExt cx="1011" cy="1648"/>
              </a:xfrm>
            </p:grpSpPr>
            <p:sp>
              <p:nvSpPr>
                <p:cNvPr id="57" name="Arc 50">
                  <a:extLst>
                    <a:ext uri="{FF2B5EF4-FFF2-40B4-BE49-F238E27FC236}">
                      <a16:creationId xmlns:a16="http://schemas.microsoft.com/office/drawing/2014/main" id="{B35F9CA6-95C9-F69D-9A05-7A9F1002A3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0" y="1312"/>
                  <a:ext cx="705" cy="1648"/>
                </a:xfrm>
                <a:custGeom>
                  <a:avLst/>
                  <a:gdLst>
                    <a:gd name="T0" fmla="*/ 0 w 22386"/>
                    <a:gd name="T1" fmla="*/ 0 h 43200"/>
                    <a:gd name="T2" fmla="*/ 0 w 22386"/>
                    <a:gd name="T3" fmla="*/ 0 h 43200"/>
                    <a:gd name="T4" fmla="*/ 0 w 22386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86" h="43200" fill="none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</a:path>
                    <a:path w="22386" h="43200" stroke="0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  <a:lnTo>
                        <a:pt x="786" y="2160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 dirty="0"/>
                </a:p>
              </p:txBody>
            </p:sp>
            <p:sp>
              <p:nvSpPr>
                <p:cNvPr id="58" name="Arc 51">
                  <a:extLst>
                    <a:ext uri="{FF2B5EF4-FFF2-40B4-BE49-F238E27FC236}">
                      <a16:creationId xmlns:a16="http://schemas.microsoft.com/office/drawing/2014/main" id="{DF3B01A6-327A-6748-B569-65AC5F2843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754" y="1312"/>
                  <a:ext cx="330" cy="1648"/>
                </a:xfrm>
                <a:custGeom>
                  <a:avLst/>
                  <a:gdLst>
                    <a:gd name="T0" fmla="*/ 0 w 23302"/>
                    <a:gd name="T1" fmla="*/ 0 h 43200"/>
                    <a:gd name="T2" fmla="*/ 0 w 23302"/>
                    <a:gd name="T3" fmla="*/ 0 h 43200"/>
                    <a:gd name="T4" fmla="*/ 0 w 23302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3302" h="43200" fill="none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</a:path>
                    <a:path w="23302" h="43200" stroke="0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  <a:lnTo>
                        <a:pt x="1702" y="21600"/>
                      </a:lnTo>
                      <a:lnTo>
                        <a:pt x="1444" y="1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9" name="Group 52">
                <a:extLst>
                  <a:ext uri="{FF2B5EF4-FFF2-40B4-BE49-F238E27FC236}">
                    <a16:creationId xmlns:a16="http://schemas.microsoft.com/office/drawing/2014/main" id="{08628AC6-353F-5004-DE79-CA83052FFFF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909232" y="1348546"/>
                <a:ext cx="408462" cy="1605799"/>
                <a:chOff x="3754" y="1312"/>
                <a:chExt cx="1011" cy="1648"/>
              </a:xfrm>
            </p:grpSpPr>
            <p:sp>
              <p:nvSpPr>
                <p:cNvPr id="55" name="Arc 53">
                  <a:extLst>
                    <a:ext uri="{FF2B5EF4-FFF2-40B4-BE49-F238E27FC236}">
                      <a16:creationId xmlns:a16="http://schemas.microsoft.com/office/drawing/2014/main" id="{3A187CF7-3439-FB32-2018-86356CE123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0" y="1312"/>
                  <a:ext cx="705" cy="1648"/>
                </a:xfrm>
                <a:custGeom>
                  <a:avLst/>
                  <a:gdLst>
                    <a:gd name="T0" fmla="*/ 0 w 22386"/>
                    <a:gd name="T1" fmla="*/ 0 h 43200"/>
                    <a:gd name="T2" fmla="*/ 0 w 22386"/>
                    <a:gd name="T3" fmla="*/ 0 h 43200"/>
                    <a:gd name="T4" fmla="*/ 0 w 22386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86" h="43200" fill="none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</a:path>
                    <a:path w="22386" h="43200" stroke="0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  <a:lnTo>
                        <a:pt x="786" y="2160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6" name="Arc 54">
                  <a:extLst>
                    <a:ext uri="{FF2B5EF4-FFF2-40B4-BE49-F238E27FC236}">
                      <a16:creationId xmlns:a16="http://schemas.microsoft.com/office/drawing/2014/main" id="{E7A14F00-5343-E2E9-ECDD-3AC5F25609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754" y="1312"/>
                  <a:ext cx="330" cy="1648"/>
                </a:xfrm>
                <a:custGeom>
                  <a:avLst/>
                  <a:gdLst>
                    <a:gd name="T0" fmla="*/ 0 w 23302"/>
                    <a:gd name="T1" fmla="*/ 0 h 43200"/>
                    <a:gd name="T2" fmla="*/ 0 w 23302"/>
                    <a:gd name="T3" fmla="*/ 0 h 43200"/>
                    <a:gd name="T4" fmla="*/ 0 w 23302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3302" h="43200" fill="none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</a:path>
                    <a:path w="23302" h="43200" stroke="0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  <a:lnTo>
                        <a:pt x="1702" y="21600"/>
                      </a:lnTo>
                      <a:lnTo>
                        <a:pt x="1444" y="1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20" name="Arc 55">
                <a:extLst>
                  <a:ext uri="{FF2B5EF4-FFF2-40B4-BE49-F238E27FC236}">
                    <a16:creationId xmlns:a16="http://schemas.microsoft.com/office/drawing/2014/main" id="{53C6C0DE-ABED-1A03-4EF9-67B537A9CB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9175" y="1286666"/>
                <a:ext cx="1615991" cy="827136"/>
              </a:xfrm>
              <a:custGeom>
                <a:avLst/>
                <a:gdLst>
                  <a:gd name="T0" fmla="*/ 0 w 21339"/>
                  <a:gd name="T1" fmla="*/ 0 h 21600"/>
                  <a:gd name="T2" fmla="*/ 0 w 21339"/>
                  <a:gd name="T3" fmla="*/ 0 h 21600"/>
                  <a:gd name="T4" fmla="*/ 0 w 21339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339" h="21600" fill="none" extrusionOk="0">
                    <a:moveTo>
                      <a:pt x="0" y="1803"/>
                    </a:moveTo>
                    <a:cubicBezTo>
                      <a:pt x="2725" y="613"/>
                      <a:pt x="5666" y="-1"/>
                      <a:pt x="8640" y="0"/>
                    </a:cubicBezTo>
                    <a:cubicBezTo>
                      <a:pt x="13202" y="0"/>
                      <a:pt x="17648" y="1444"/>
                      <a:pt x="21338" y="4127"/>
                    </a:cubicBezTo>
                  </a:path>
                  <a:path w="21339" h="21600" stroke="0" extrusionOk="0">
                    <a:moveTo>
                      <a:pt x="0" y="1803"/>
                    </a:moveTo>
                    <a:cubicBezTo>
                      <a:pt x="2725" y="613"/>
                      <a:pt x="5666" y="-1"/>
                      <a:pt x="8640" y="0"/>
                    </a:cubicBezTo>
                    <a:cubicBezTo>
                      <a:pt x="13202" y="0"/>
                      <a:pt x="17648" y="1444"/>
                      <a:pt x="21338" y="4127"/>
                    </a:cubicBezTo>
                    <a:lnTo>
                      <a:pt x="8640" y="21600"/>
                    </a:lnTo>
                    <a:lnTo>
                      <a:pt x="0" y="1803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22" name="Group 57">
                <a:extLst>
                  <a:ext uri="{FF2B5EF4-FFF2-40B4-BE49-F238E27FC236}">
                    <a16:creationId xmlns:a16="http://schemas.microsoft.com/office/drawing/2014/main" id="{C12A8537-3462-B8E0-3EEB-8DB8A2C2935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77959" y="1284603"/>
                <a:ext cx="530107" cy="1834757"/>
                <a:chOff x="2699" y="981"/>
                <a:chExt cx="543" cy="2131"/>
              </a:xfrm>
            </p:grpSpPr>
            <p:sp>
              <p:nvSpPr>
                <p:cNvPr id="43" name="AutoShape 58">
                  <a:extLst>
                    <a:ext uri="{FF2B5EF4-FFF2-40B4-BE49-F238E27FC236}">
                      <a16:creationId xmlns:a16="http://schemas.microsoft.com/office/drawing/2014/main" id="{DC747927-118B-194F-53AF-35106E8760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795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4" name="AutoShape 59">
                  <a:extLst>
                    <a:ext uri="{FF2B5EF4-FFF2-40B4-BE49-F238E27FC236}">
                      <a16:creationId xmlns:a16="http://schemas.microsoft.com/office/drawing/2014/main" id="{0E68988C-16B4-13C6-15B9-C4D23D87A0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613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5" name="AutoShape 60">
                  <a:extLst>
                    <a:ext uri="{FF2B5EF4-FFF2-40B4-BE49-F238E27FC236}">
                      <a16:creationId xmlns:a16="http://schemas.microsoft.com/office/drawing/2014/main" id="{26C7A19C-A1A0-9F4C-5EB7-619819C806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432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6" name="AutoShape 61">
                  <a:extLst>
                    <a:ext uri="{FF2B5EF4-FFF2-40B4-BE49-F238E27FC236}">
                      <a16:creationId xmlns:a16="http://schemas.microsoft.com/office/drawing/2014/main" id="{CF4DB843-C1B2-94D2-6ABC-28F557F6E1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251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7" name="AutoShape 62">
                  <a:extLst>
                    <a:ext uri="{FF2B5EF4-FFF2-40B4-BE49-F238E27FC236}">
                      <a16:creationId xmlns:a16="http://schemas.microsoft.com/office/drawing/2014/main" id="{9545F0AE-3221-46C2-5C60-BF5220FE53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069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8" name="AutoShape 63">
                  <a:extLst>
                    <a:ext uri="{FF2B5EF4-FFF2-40B4-BE49-F238E27FC236}">
                      <a16:creationId xmlns:a16="http://schemas.microsoft.com/office/drawing/2014/main" id="{AC4FC221-EEA3-DC53-0814-3DE31C7EE2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888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9" name="AutoShape 64">
                  <a:extLst>
                    <a:ext uri="{FF2B5EF4-FFF2-40B4-BE49-F238E27FC236}">
                      <a16:creationId xmlns:a16="http://schemas.microsoft.com/office/drawing/2014/main" id="{F5674E79-6804-6BEC-4F0C-E415CD7442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707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0" name="AutoShape 65">
                  <a:extLst>
                    <a:ext uri="{FF2B5EF4-FFF2-40B4-BE49-F238E27FC236}">
                      <a16:creationId xmlns:a16="http://schemas.microsoft.com/office/drawing/2014/main" id="{B7074DC4-8E4F-16D5-5292-31B634E969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525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1" name="AutoShape 66">
                  <a:extLst>
                    <a:ext uri="{FF2B5EF4-FFF2-40B4-BE49-F238E27FC236}">
                      <a16:creationId xmlns:a16="http://schemas.microsoft.com/office/drawing/2014/main" id="{82E51F71-9222-350D-0FC4-411AD73F5B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344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2" name="AutoShape 67">
                  <a:extLst>
                    <a:ext uri="{FF2B5EF4-FFF2-40B4-BE49-F238E27FC236}">
                      <a16:creationId xmlns:a16="http://schemas.microsoft.com/office/drawing/2014/main" id="{689F796D-2524-5FA6-F032-9C4709A46A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162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3" name="AutoShape 68">
                  <a:extLst>
                    <a:ext uri="{FF2B5EF4-FFF2-40B4-BE49-F238E27FC236}">
                      <a16:creationId xmlns:a16="http://schemas.microsoft.com/office/drawing/2014/main" id="{00BC1FA5-FFA4-A019-F2B9-89978940CF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981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4" name="Oval 69">
                  <a:extLst>
                    <a:ext uri="{FF2B5EF4-FFF2-40B4-BE49-F238E27FC236}">
                      <a16:creationId xmlns:a16="http://schemas.microsoft.com/office/drawing/2014/main" id="{8199128B-0441-058B-CC4C-3692146DE6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13" y="1018"/>
                  <a:ext cx="315" cy="73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/>
                </a:p>
              </p:txBody>
            </p:sp>
          </p:grpSp>
          <p:sp>
            <p:nvSpPr>
              <p:cNvPr id="23" name="Line 70">
                <a:extLst>
                  <a:ext uri="{FF2B5EF4-FFF2-40B4-BE49-F238E27FC236}">
                    <a16:creationId xmlns:a16="http://schemas.microsoft.com/office/drawing/2014/main" id="{7F26E552-FD18-2D10-C5E3-0A1F529490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41338" y="1124745"/>
                <a:ext cx="0" cy="220707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24" name="Group 71">
                <a:extLst>
                  <a:ext uri="{FF2B5EF4-FFF2-40B4-BE49-F238E27FC236}">
                    <a16:creationId xmlns:a16="http://schemas.microsoft.com/office/drawing/2014/main" id="{A8E95920-400A-63A6-2DDA-F1AC378AB93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92650" y="1499122"/>
                <a:ext cx="995486" cy="1424283"/>
                <a:chOff x="275" y="1315"/>
                <a:chExt cx="1020" cy="1653"/>
              </a:xfrm>
            </p:grpSpPr>
            <p:sp>
              <p:nvSpPr>
                <p:cNvPr id="39" name="Freeform 72">
                  <a:extLst>
                    <a:ext uri="{FF2B5EF4-FFF2-40B4-BE49-F238E27FC236}">
                      <a16:creationId xmlns:a16="http://schemas.microsoft.com/office/drawing/2014/main" id="{A53FACBA-2C40-771A-E9B9-7ACD0245F6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5" y="1315"/>
                  <a:ext cx="1020" cy="1653"/>
                </a:xfrm>
                <a:custGeom>
                  <a:avLst/>
                  <a:gdLst>
                    <a:gd name="T0" fmla="*/ 341 w 1020"/>
                    <a:gd name="T1" fmla="*/ 1653 h 1653"/>
                    <a:gd name="T2" fmla="*/ 533 w 1020"/>
                    <a:gd name="T3" fmla="*/ 1621 h 1653"/>
                    <a:gd name="T4" fmla="*/ 733 w 1020"/>
                    <a:gd name="T5" fmla="*/ 1493 h 1653"/>
                    <a:gd name="T6" fmla="*/ 898 w 1020"/>
                    <a:gd name="T7" fmla="*/ 1292 h 1653"/>
                    <a:gd name="T8" fmla="*/ 1000 w 1020"/>
                    <a:gd name="T9" fmla="*/ 1013 h 1653"/>
                    <a:gd name="T10" fmla="*/ 1018 w 1020"/>
                    <a:gd name="T11" fmla="*/ 803 h 1653"/>
                    <a:gd name="T12" fmla="*/ 997 w 1020"/>
                    <a:gd name="T13" fmla="*/ 621 h 1653"/>
                    <a:gd name="T14" fmla="*/ 885 w 1020"/>
                    <a:gd name="T15" fmla="*/ 341 h 1653"/>
                    <a:gd name="T16" fmla="*/ 701 w 1020"/>
                    <a:gd name="T17" fmla="*/ 133 h 1653"/>
                    <a:gd name="T18" fmla="*/ 461 w 1020"/>
                    <a:gd name="T19" fmla="*/ 21 h 1653"/>
                    <a:gd name="T20" fmla="*/ 333 w 1020"/>
                    <a:gd name="T21" fmla="*/ 5 h 1653"/>
                    <a:gd name="T22" fmla="*/ 253 w 1020"/>
                    <a:gd name="T23" fmla="*/ 21 h 1653"/>
                    <a:gd name="T24" fmla="*/ 166 w 1020"/>
                    <a:gd name="T25" fmla="*/ 101 h 1653"/>
                    <a:gd name="T26" fmla="*/ 85 w 1020"/>
                    <a:gd name="T27" fmla="*/ 269 h 1653"/>
                    <a:gd name="T28" fmla="*/ 13 w 1020"/>
                    <a:gd name="T29" fmla="*/ 629 h 1653"/>
                    <a:gd name="T30" fmla="*/ 7 w 1020"/>
                    <a:gd name="T31" fmla="*/ 950 h 1653"/>
                    <a:gd name="T32" fmla="*/ 53 w 1020"/>
                    <a:gd name="T33" fmla="*/ 1277 h 1653"/>
                    <a:gd name="T34" fmla="*/ 133 w 1020"/>
                    <a:gd name="T35" fmla="*/ 1501 h 1653"/>
                    <a:gd name="T36" fmla="*/ 226 w 1020"/>
                    <a:gd name="T37" fmla="*/ 1625 h 1653"/>
                    <a:gd name="T38" fmla="*/ 341 w 1020"/>
                    <a:gd name="T39" fmla="*/ 1653 h 16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020" h="1653">
                      <a:moveTo>
                        <a:pt x="341" y="1653"/>
                      </a:moveTo>
                      <a:cubicBezTo>
                        <a:pt x="390" y="1650"/>
                        <a:pt x="468" y="1648"/>
                        <a:pt x="533" y="1621"/>
                      </a:cubicBezTo>
                      <a:cubicBezTo>
                        <a:pt x="598" y="1594"/>
                        <a:pt x="672" y="1548"/>
                        <a:pt x="733" y="1493"/>
                      </a:cubicBezTo>
                      <a:cubicBezTo>
                        <a:pt x="794" y="1438"/>
                        <a:pt x="853" y="1372"/>
                        <a:pt x="898" y="1292"/>
                      </a:cubicBezTo>
                      <a:cubicBezTo>
                        <a:pt x="943" y="1212"/>
                        <a:pt x="980" y="1094"/>
                        <a:pt x="1000" y="1013"/>
                      </a:cubicBezTo>
                      <a:cubicBezTo>
                        <a:pt x="1020" y="932"/>
                        <a:pt x="1019" y="868"/>
                        <a:pt x="1018" y="803"/>
                      </a:cubicBezTo>
                      <a:cubicBezTo>
                        <a:pt x="1017" y="738"/>
                        <a:pt x="1019" y="698"/>
                        <a:pt x="997" y="621"/>
                      </a:cubicBezTo>
                      <a:cubicBezTo>
                        <a:pt x="975" y="544"/>
                        <a:pt x="934" y="422"/>
                        <a:pt x="885" y="341"/>
                      </a:cubicBezTo>
                      <a:cubicBezTo>
                        <a:pt x="836" y="260"/>
                        <a:pt x="772" y="186"/>
                        <a:pt x="701" y="133"/>
                      </a:cubicBezTo>
                      <a:cubicBezTo>
                        <a:pt x="630" y="80"/>
                        <a:pt x="522" y="42"/>
                        <a:pt x="461" y="21"/>
                      </a:cubicBezTo>
                      <a:cubicBezTo>
                        <a:pt x="400" y="0"/>
                        <a:pt x="368" y="5"/>
                        <a:pt x="333" y="5"/>
                      </a:cubicBezTo>
                      <a:cubicBezTo>
                        <a:pt x="298" y="5"/>
                        <a:pt x="281" y="5"/>
                        <a:pt x="253" y="21"/>
                      </a:cubicBezTo>
                      <a:cubicBezTo>
                        <a:pt x="225" y="37"/>
                        <a:pt x="194" y="60"/>
                        <a:pt x="166" y="101"/>
                      </a:cubicBezTo>
                      <a:cubicBezTo>
                        <a:pt x="138" y="142"/>
                        <a:pt x="110" y="181"/>
                        <a:pt x="85" y="269"/>
                      </a:cubicBezTo>
                      <a:cubicBezTo>
                        <a:pt x="60" y="357"/>
                        <a:pt x="26" y="516"/>
                        <a:pt x="13" y="629"/>
                      </a:cubicBezTo>
                      <a:cubicBezTo>
                        <a:pt x="0" y="742"/>
                        <a:pt x="0" y="842"/>
                        <a:pt x="7" y="950"/>
                      </a:cubicBezTo>
                      <a:cubicBezTo>
                        <a:pt x="14" y="1058"/>
                        <a:pt x="32" y="1185"/>
                        <a:pt x="53" y="1277"/>
                      </a:cubicBezTo>
                      <a:cubicBezTo>
                        <a:pt x="74" y="1369"/>
                        <a:pt x="104" y="1443"/>
                        <a:pt x="133" y="1501"/>
                      </a:cubicBezTo>
                      <a:cubicBezTo>
                        <a:pt x="162" y="1559"/>
                        <a:pt x="191" y="1600"/>
                        <a:pt x="226" y="1625"/>
                      </a:cubicBezTo>
                      <a:cubicBezTo>
                        <a:pt x="261" y="1650"/>
                        <a:pt x="317" y="1647"/>
                        <a:pt x="341" y="1653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>
                        <a:gamma/>
                        <a:shade val="46275"/>
                        <a:invGamma/>
                      </a:schemeClr>
                    </a:gs>
                    <a:gs pos="100000">
                      <a:schemeClr val="bg1"/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latin typeface="Arial" charset="0"/>
                    <a:cs typeface="Arial" charset="0"/>
                  </a:endParaRPr>
                </a:p>
              </p:txBody>
            </p:sp>
            <p:grpSp>
              <p:nvGrpSpPr>
                <p:cNvPr id="40" name="Group 73">
                  <a:extLst>
                    <a:ext uri="{FF2B5EF4-FFF2-40B4-BE49-F238E27FC236}">
                      <a16:creationId xmlns:a16="http://schemas.microsoft.com/office/drawing/2014/main" id="{1C9EB494-C13E-736C-C0EC-F64AD60421F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82" y="1320"/>
                  <a:ext cx="1011" cy="1648"/>
                  <a:chOff x="3754" y="1312"/>
                  <a:chExt cx="1011" cy="1648"/>
                </a:xfrm>
              </p:grpSpPr>
              <p:sp>
                <p:nvSpPr>
                  <p:cNvPr id="41" name="Arc 74">
                    <a:extLst>
                      <a:ext uri="{FF2B5EF4-FFF2-40B4-BE49-F238E27FC236}">
                        <a16:creationId xmlns:a16="http://schemas.microsoft.com/office/drawing/2014/main" id="{4ABE97F3-854B-4493-AD21-B6A251F9955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1312"/>
                    <a:ext cx="705" cy="1648"/>
                  </a:xfrm>
                  <a:custGeom>
                    <a:avLst/>
                    <a:gdLst>
                      <a:gd name="T0" fmla="*/ 0 w 22386"/>
                      <a:gd name="T1" fmla="*/ 0 h 43200"/>
                      <a:gd name="T2" fmla="*/ 0 w 22386"/>
                      <a:gd name="T3" fmla="*/ 0 h 43200"/>
                      <a:gd name="T4" fmla="*/ 0 w 22386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2386" h="43200" fill="none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</a:path>
                      <a:path w="22386" h="43200" stroke="0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  <a:lnTo>
                          <a:pt x="786" y="2160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42" name="Arc 75">
                    <a:extLst>
                      <a:ext uri="{FF2B5EF4-FFF2-40B4-BE49-F238E27FC236}">
                        <a16:creationId xmlns:a16="http://schemas.microsoft.com/office/drawing/2014/main" id="{14DE489E-E688-D2F8-E5BC-CB494D2B07A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3754" y="1312"/>
                    <a:ext cx="330" cy="1648"/>
                  </a:xfrm>
                  <a:custGeom>
                    <a:avLst/>
                    <a:gdLst>
                      <a:gd name="T0" fmla="*/ 0 w 23302"/>
                      <a:gd name="T1" fmla="*/ 0 h 43200"/>
                      <a:gd name="T2" fmla="*/ 0 w 23302"/>
                      <a:gd name="T3" fmla="*/ 0 h 43200"/>
                      <a:gd name="T4" fmla="*/ 0 w 23302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3302" h="43200" fill="none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</a:path>
                      <a:path w="23302" h="43200" stroke="0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  <a:lnTo>
                          <a:pt x="1702" y="21600"/>
                        </a:lnTo>
                        <a:lnTo>
                          <a:pt x="1444" y="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</p:grpSp>
          <p:grpSp>
            <p:nvGrpSpPr>
              <p:cNvPr id="25" name="Group 76">
                <a:extLst>
                  <a:ext uri="{FF2B5EF4-FFF2-40B4-BE49-F238E27FC236}">
                    <a16:creationId xmlns:a16="http://schemas.microsoft.com/office/drawing/2014/main" id="{C8E37F02-5A9E-62FF-A195-54819B39AFA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46061" y="1450649"/>
                <a:ext cx="328109" cy="1386123"/>
                <a:chOff x="297" y="1093"/>
                <a:chExt cx="337" cy="1610"/>
              </a:xfrm>
            </p:grpSpPr>
            <p:sp>
              <p:nvSpPr>
                <p:cNvPr id="35" name="Freeform 77">
                  <a:extLst>
                    <a:ext uri="{FF2B5EF4-FFF2-40B4-BE49-F238E27FC236}">
                      <a16:creationId xmlns:a16="http://schemas.microsoft.com/office/drawing/2014/main" id="{1EB70BED-31B4-3C8C-7E41-8370C49E36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" y="1091"/>
                  <a:ext cx="339" cy="1610"/>
                </a:xfrm>
                <a:custGeom>
                  <a:avLst/>
                  <a:gdLst>
                    <a:gd name="T0" fmla="*/ 247 w 337"/>
                    <a:gd name="T1" fmla="*/ 1599 h 1610"/>
                    <a:gd name="T2" fmla="*/ 277 w 337"/>
                    <a:gd name="T3" fmla="*/ 1536 h 1610"/>
                    <a:gd name="T4" fmla="*/ 298 w 337"/>
                    <a:gd name="T5" fmla="*/ 1422 h 1610"/>
                    <a:gd name="T6" fmla="*/ 313 w 337"/>
                    <a:gd name="T7" fmla="*/ 1311 h 1610"/>
                    <a:gd name="T8" fmla="*/ 324 w 337"/>
                    <a:gd name="T9" fmla="*/ 1088 h 1610"/>
                    <a:gd name="T10" fmla="*/ 332 w 337"/>
                    <a:gd name="T11" fmla="*/ 816 h 1610"/>
                    <a:gd name="T12" fmla="*/ 334 w 337"/>
                    <a:gd name="T13" fmla="*/ 573 h 1610"/>
                    <a:gd name="T14" fmla="*/ 316 w 337"/>
                    <a:gd name="T15" fmla="*/ 368 h 1610"/>
                    <a:gd name="T16" fmla="*/ 298 w 337"/>
                    <a:gd name="T17" fmla="*/ 183 h 1610"/>
                    <a:gd name="T18" fmla="*/ 273 w 337"/>
                    <a:gd name="T19" fmla="*/ 56 h 1610"/>
                    <a:gd name="T20" fmla="*/ 253 w 337"/>
                    <a:gd name="T21" fmla="*/ 18 h 1610"/>
                    <a:gd name="T22" fmla="*/ 210 w 337"/>
                    <a:gd name="T23" fmla="*/ 2 h 1610"/>
                    <a:gd name="T24" fmla="*/ 174 w 337"/>
                    <a:gd name="T25" fmla="*/ 29 h 1610"/>
                    <a:gd name="T26" fmla="*/ 132 w 337"/>
                    <a:gd name="T27" fmla="*/ 74 h 1610"/>
                    <a:gd name="T28" fmla="*/ 87 w 337"/>
                    <a:gd name="T29" fmla="*/ 167 h 1610"/>
                    <a:gd name="T30" fmla="*/ 43 w 337"/>
                    <a:gd name="T31" fmla="*/ 344 h 1610"/>
                    <a:gd name="T32" fmla="*/ 25 w 337"/>
                    <a:gd name="T33" fmla="*/ 444 h 1610"/>
                    <a:gd name="T34" fmla="*/ 10 w 337"/>
                    <a:gd name="T35" fmla="*/ 570 h 1610"/>
                    <a:gd name="T36" fmla="*/ 4 w 337"/>
                    <a:gd name="T37" fmla="*/ 776 h 1610"/>
                    <a:gd name="T38" fmla="*/ 1 w 337"/>
                    <a:gd name="T39" fmla="*/ 876 h 1610"/>
                    <a:gd name="T40" fmla="*/ 12 w 337"/>
                    <a:gd name="T41" fmla="*/ 992 h 1610"/>
                    <a:gd name="T42" fmla="*/ 28 w 337"/>
                    <a:gd name="T43" fmla="*/ 1170 h 1610"/>
                    <a:gd name="T44" fmla="*/ 51 w 337"/>
                    <a:gd name="T45" fmla="*/ 1304 h 1610"/>
                    <a:gd name="T46" fmla="*/ 76 w 337"/>
                    <a:gd name="T47" fmla="*/ 1389 h 1610"/>
                    <a:gd name="T48" fmla="*/ 121 w 337"/>
                    <a:gd name="T49" fmla="*/ 1512 h 1610"/>
                    <a:gd name="T50" fmla="*/ 181 w 337"/>
                    <a:gd name="T51" fmla="*/ 1590 h 1610"/>
                    <a:gd name="T52" fmla="*/ 214 w 337"/>
                    <a:gd name="T53" fmla="*/ 1605 h 1610"/>
                    <a:gd name="T54" fmla="*/ 247 w 337"/>
                    <a:gd name="T55" fmla="*/ 1599 h 16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37" h="1610">
                      <a:moveTo>
                        <a:pt x="247" y="1599"/>
                      </a:moveTo>
                      <a:cubicBezTo>
                        <a:pt x="257" y="1588"/>
                        <a:pt x="269" y="1565"/>
                        <a:pt x="277" y="1536"/>
                      </a:cubicBezTo>
                      <a:cubicBezTo>
                        <a:pt x="285" y="1507"/>
                        <a:pt x="292" y="1459"/>
                        <a:pt x="298" y="1422"/>
                      </a:cubicBezTo>
                      <a:cubicBezTo>
                        <a:pt x="304" y="1385"/>
                        <a:pt x="309" y="1367"/>
                        <a:pt x="313" y="1311"/>
                      </a:cubicBezTo>
                      <a:cubicBezTo>
                        <a:pt x="317" y="1255"/>
                        <a:pt x="321" y="1170"/>
                        <a:pt x="324" y="1088"/>
                      </a:cubicBezTo>
                      <a:cubicBezTo>
                        <a:pt x="327" y="1006"/>
                        <a:pt x="330" y="902"/>
                        <a:pt x="332" y="816"/>
                      </a:cubicBezTo>
                      <a:cubicBezTo>
                        <a:pt x="334" y="730"/>
                        <a:pt x="337" y="648"/>
                        <a:pt x="334" y="573"/>
                      </a:cubicBezTo>
                      <a:cubicBezTo>
                        <a:pt x="331" y="498"/>
                        <a:pt x="322" y="433"/>
                        <a:pt x="316" y="368"/>
                      </a:cubicBezTo>
                      <a:cubicBezTo>
                        <a:pt x="310" y="303"/>
                        <a:pt x="305" y="235"/>
                        <a:pt x="298" y="183"/>
                      </a:cubicBezTo>
                      <a:cubicBezTo>
                        <a:pt x="291" y="131"/>
                        <a:pt x="280" y="83"/>
                        <a:pt x="273" y="56"/>
                      </a:cubicBezTo>
                      <a:cubicBezTo>
                        <a:pt x="266" y="29"/>
                        <a:pt x="263" y="27"/>
                        <a:pt x="253" y="18"/>
                      </a:cubicBezTo>
                      <a:cubicBezTo>
                        <a:pt x="243" y="9"/>
                        <a:pt x="223" y="0"/>
                        <a:pt x="210" y="2"/>
                      </a:cubicBezTo>
                      <a:cubicBezTo>
                        <a:pt x="197" y="4"/>
                        <a:pt x="187" y="17"/>
                        <a:pt x="174" y="29"/>
                      </a:cubicBezTo>
                      <a:cubicBezTo>
                        <a:pt x="161" y="41"/>
                        <a:pt x="146" y="51"/>
                        <a:pt x="132" y="74"/>
                      </a:cubicBezTo>
                      <a:cubicBezTo>
                        <a:pt x="118" y="97"/>
                        <a:pt x="102" y="122"/>
                        <a:pt x="87" y="167"/>
                      </a:cubicBezTo>
                      <a:cubicBezTo>
                        <a:pt x="72" y="212"/>
                        <a:pt x="53" y="298"/>
                        <a:pt x="43" y="344"/>
                      </a:cubicBezTo>
                      <a:cubicBezTo>
                        <a:pt x="33" y="390"/>
                        <a:pt x="30" y="406"/>
                        <a:pt x="25" y="444"/>
                      </a:cubicBezTo>
                      <a:cubicBezTo>
                        <a:pt x="20" y="482"/>
                        <a:pt x="14" y="515"/>
                        <a:pt x="10" y="570"/>
                      </a:cubicBezTo>
                      <a:cubicBezTo>
                        <a:pt x="6" y="625"/>
                        <a:pt x="6" y="725"/>
                        <a:pt x="4" y="776"/>
                      </a:cubicBezTo>
                      <a:cubicBezTo>
                        <a:pt x="2" y="827"/>
                        <a:pt x="0" y="840"/>
                        <a:pt x="1" y="876"/>
                      </a:cubicBezTo>
                      <a:cubicBezTo>
                        <a:pt x="2" y="912"/>
                        <a:pt x="8" y="943"/>
                        <a:pt x="12" y="992"/>
                      </a:cubicBezTo>
                      <a:cubicBezTo>
                        <a:pt x="16" y="1041"/>
                        <a:pt x="22" y="1118"/>
                        <a:pt x="28" y="1170"/>
                      </a:cubicBezTo>
                      <a:cubicBezTo>
                        <a:pt x="34" y="1222"/>
                        <a:pt x="43" y="1268"/>
                        <a:pt x="51" y="1304"/>
                      </a:cubicBezTo>
                      <a:cubicBezTo>
                        <a:pt x="59" y="1340"/>
                        <a:pt x="64" y="1354"/>
                        <a:pt x="76" y="1389"/>
                      </a:cubicBezTo>
                      <a:cubicBezTo>
                        <a:pt x="88" y="1424"/>
                        <a:pt x="104" y="1479"/>
                        <a:pt x="121" y="1512"/>
                      </a:cubicBezTo>
                      <a:cubicBezTo>
                        <a:pt x="138" y="1545"/>
                        <a:pt x="166" y="1575"/>
                        <a:pt x="181" y="1590"/>
                      </a:cubicBezTo>
                      <a:cubicBezTo>
                        <a:pt x="196" y="1605"/>
                        <a:pt x="203" y="1603"/>
                        <a:pt x="214" y="1605"/>
                      </a:cubicBezTo>
                      <a:cubicBezTo>
                        <a:pt x="225" y="1607"/>
                        <a:pt x="237" y="1610"/>
                        <a:pt x="247" y="1599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latin typeface="Arial" charset="0"/>
                    <a:cs typeface="Arial" charset="0"/>
                  </a:endParaRPr>
                </a:p>
              </p:txBody>
            </p:sp>
            <p:grpSp>
              <p:nvGrpSpPr>
                <p:cNvPr id="36" name="Group 78">
                  <a:extLst>
                    <a:ext uri="{FF2B5EF4-FFF2-40B4-BE49-F238E27FC236}">
                      <a16:creationId xmlns:a16="http://schemas.microsoft.com/office/drawing/2014/main" id="{84EFC9D8-A9B0-A388-2547-0E92E37A209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H="1">
                  <a:off x="300" y="1097"/>
                  <a:ext cx="332" cy="1600"/>
                  <a:chOff x="3754" y="1312"/>
                  <a:chExt cx="1011" cy="1648"/>
                </a:xfrm>
              </p:grpSpPr>
              <p:sp>
                <p:nvSpPr>
                  <p:cNvPr id="37" name="Arc 79">
                    <a:extLst>
                      <a:ext uri="{FF2B5EF4-FFF2-40B4-BE49-F238E27FC236}">
                        <a16:creationId xmlns:a16="http://schemas.microsoft.com/office/drawing/2014/main" id="{80F79826-B087-51FF-AD88-1A2C3229062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1312"/>
                    <a:ext cx="705" cy="1648"/>
                  </a:xfrm>
                  <a:custGeom>
                    <a:avLst/>
                    <a:gdLst>
                      <a:gd name="T0" fmla="*/ 0 w 22386"/>
                      <a:gd name="T1" fmla="*/ 0 h 43200"/>
                      <a:gd name="T2" fmla="*/ 0 w 22386"/>
                      <a:gd name="T3" fmla="*/ 0 h 43200"/>
                      <a:gd name="T4" fmla="*/ 0 w 22386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2386" h="43200" fill="none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</a:path>
                      <a:path w="22386" h="43200" stroke="0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  <a:lnTo>
                          <a:pt x="786" y="2160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38" name="Arc 80">
                    <a:extLst>
                      <a:ext uri="{FF2B5EF4-FFF2-40B4-BE49-F238E27FC236}">
                        <a16:creationId xmlns:a16="http://schemas.microsoft.com/office/drawing/2014/main" id="{B138AB85-F462-12FD-3461-68969701668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3754" y="1312"/>
                    <a:ext cx="330" cy="1648"/>
                  </a:xfrm>
                  <a:custGeom>
                    <a:avLst/>
                    <a:gdLst>
                      <a:gd name="T0" fmla="*/ 0 w 23302"/>
                      <a:gd name="T1" fmla="*/ 0 h 43200"/>
                      <a:gd name="T2" fmla="*/ 0 w 23302"/>
                      <a:gd name="T3" fmla="*/ 0 h 43200"/>
                      <a:gd name="T4" fmla="*/ 0 w 23302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3302" h="43200" fill="none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</a:path>
                      <a:path w="23302" h="43200" stroke="0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  <a:lnTo>
                          <a:pt x="1702" y="21600"/>
                        </a:lnTo>
                        <a:lnTo>
                          <a:pt x="1444" y="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</p:grpSp>
          <p:sp>
            <p:nvSpPr>
              <p:cNvPr id="26" name="Arc 81">
                <a:extLst>
                  <a:ext uri="{FF2B5EF4-FFF2-40B4-BE49-F238E27FC236}">
                    <a16:creationId xmlns:a16="http://schemas.microsoft.com/office/drawing/2014/main" id="{C799452F-9669-71F0-A379-BE652F48A12E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30461" y="2121021"/>
                <a:ext cx="2444074" cy="443477"/>
              </a:xfrm>
              <a:custGeom>
                <a:avLst/>
                <a:gdLst>
                  <a:gd name="T0" fmla="*/ 0 w 43200"/>
                  <a:gd name="T1" fmla="*/ 0 h 42104"/>
                  <a:gd name="T2" fmla="*/ 0 w 43200"/>
                  <a:gd name="T3" fmla="*/ 0 h 42104"/>
                  <a:gd name="T4" fmla="*/ 0 w 43200"/>
                  <a:gd name="T5" fmla="*/ 0 h 421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2104" fill="none" extrusionOk="0">
                    <a:moveTo>
                      <a:pt x="28392" y="-1"/>
                    </a:moveTo>
                    <a:cubicBezTo>
                      <a:pt x="37231" y="2927"/>
                      <a:pt x="43200" y="11191"/>
                      <a:pt x="43200" y="20504"/>
                    </a:cubicBezTo>
                    <a:cubicBezTo>
                      <a:pt x="43200" y="32433"/>
                      <a:pt x="33529" y="42104"/>
                      <a:pt x="21600" y="42104"/>
                    </a:cubicBezTo>
                    <a:cubicBezTo>
                      <a:pt x="9670" y="42104"/>
                      <a:pt x="0" y="32433"/>
                      <a:pt x="0" y="20504"/>
                    </a:cubicBezTo>
                    <a:cubicBezTo>
                      <a:pt x="-1" y="12366"/>
                      <a:pt x="4573" y="4919"/>
                      <a:pt x="11831" y="1238"/>
                    </a:cubicBezTo>
                  </a:path>
                  <a:path w="43200" h="42104" stroke="0" extrusionOk="0">
                    <a:moveTo>
                      <a:pt x="28392" y="-1"/>
                    </a:moveTo>
                    <a:cubicBezTo>
                      <a:pt x="37231" y="2927"/>
                      <a:pt x="43200" y="11191"/>
                      <a:pt x="43200" y="20504"/>
                    </a:cubicBezTo>
                    <a:cubicBezTo>
                      <a:pt x="43200" y="32433"/>
                      <a:pt x="33529" y="42104"/>
                      <a:pt x="21600" y="42104"/>
                    </a:cubicBezTo>
                    <a:cubicBezTo>
                      <a:pt x="9670" y="42104"/>
                      <a:pt x="0" y="32433"/>
                      <a:pt x="0" y="20504"/>
                    </a:cubicBezTo>
                    <a:cubicBezTo>
                      <a:pt x="-1" y="12366"/>
                      <a:pt x="4573" y="4919"/>
                      <a:pt x="11831" y="1238"/>
                    </a:cubicBezTo>
                    <a:lnTo>
                      <a:pt x="21600" y="20504"/>
                    </a:lnTo>
                    <a:lnTo>
                      <a:pt x="28392" y="-1"/>
                    </a:lnTo>
                    <a:close/>
                  </a:path>
                </a:pathLst>
              </a:cu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7" name="Rectangle 82">
                <a:extLst>
                  <a:ext uri="{FF2B5EF4-FFF2-40B4-BE49-F238E27FC236}">
                    <a16:creationId xmlns:a16="http://schemas.microsoft.com/office/drawing/2014/main" id="{A0C263E0-4192-89DC-FFC3-D101757C17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7076" y="1358860"/>
                <a:ext cx="34596" cy="87664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eaLnBrk="1" latinLnBrk="0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8" name="Rectangle 83">
                <a:extLst>
                  <a:ext uri="{FF2B5EF4-FFF2-40B4-BE49-F238E27FC236}">
                    <a16:creationId xmlns:a16="http://schemas.microsoft.com/office/drawing/2014/main" id="{BC684AC9-40B1-A5E7-2680-283CA640A6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5897" y="1416615"/>
                <a:ext cx="33480" cy="87664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eaLnBrk="1" latinLnBrk="0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9" name="Line 84">
                <a:extLst>
                  <a:ext uri="{FF2B5EF4-FFF2-40B4-BE49-F238E27FC236}">
                    <a16:creationId xmlns:a16="http://schemas.microsoft.com/office/drawing/2014/main" id="{2AD6EAD5-2649-458D-F277-23B79A684D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5808" y="2465489"/>
                <a:ext cx="104905" cy="20627"/>
              </a:xfrm>
              <a:prstGeom prst="line">
                <a:avLst/>
              </a:prstGeom>
              <a:noFill/>
              <a:ln w="508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" name="Line 85">
                <a:extLst>
                  <a:ext uri="{FF2B5EF4-FFF2-40B4-BE49-F238E27FC236}">
                    <a16:creationId xmlns:a16="http://schemas.microsoft.com/office/drawing/2014/main" id="{94A2AF51-4D0D-1A97-2A1C-5E7FE0AECF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601112" y="2194246"/>
                <a:ext cx="64729" cy="20627"/>
              </a:xfrm>
              <a:prstGeom prst="line">
                <a:avLst/>
              </a:prstGeom>
              <a:noFill/>
              <a:ln w="508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Object 88">
                    <a:extLst>
                      <a:ext uri="{FF2B5EF4-FFF2-40B4-BE49-F238E27FC236}">
                        <a16:creationId xmlns:a16="http://schemas.microsoft.com/office/drawing/2014/main" id="{3566D800-0AE9-8027-722A-524012F4D8DA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-24855" y="1715224"/>
                    <a:ext cx="557837" cy="49968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>
                    <a:no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GB" sz="1400" i="1" baseline="-2500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oMath>
                      </m:oMathPara>
                    </a14:m>
                    <a:endParaRPr lang="en-GB" sz="1400" baseline="-25000" dirty="0"/>
                  </a:p>
                </p:txBody>
              </p:sp>
            </mc:Choice>
            <mc:Fallback xmlns="">
              <p:sp>
                <p:nvSpPr>
                  <p:cNvPr id="33" name="Object 88">
                    <a:extLst>
                      <a:ext uri="{FF2B5EF4-FFF2-40B4-BE49-F238E27FC236}">
                        <a16:creationId xmlns:a16="http://schemas.microsoft.com/office/drawing/2014/main" id="{CE627ABD-C79F-4F7A-9AB7-479D2C3A5D3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-24855" y="1715224"/>
                    <a:ext cx="557837" cy="499685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r="-5660" b="-22222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" name="Arc 134">
                <a:extLst>
                  <a:ext uri="{FF2B5EF4-FFF2-40B4-BE49-F238E27FC236}">
                    <a16:creationId xmlns:a16="http://schemas.microsoft.com/office/drawing/2014/main" id="{E93FA047-EC15-FF76-E211-8718E1998BB1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30653" flipH="1">
                <a:off x="487378" y="2118902"/>
                <a:ext cx="2340285" cy="369332"/>
              </a:xfrm>
              <a:custGeom>
                <a:avLst/>
                <a:gdLst>
                  <a:gd name="T0" fmla="*/ 2147483647 w 43200"/>
                  <a:gd name="T1" fmla="*/ 0 h 41948"/>
                  <a:gd name="T2" fmla="*/ 2147483647 w 43200"/>
                  <a:gd name="T3" fmla="*/ 2147483647 h 41948"/>
                  <a:gd name="T4" fmla="*/ 2147483647 w 43200"/>
                  <a:gd name="T5" fmla="*/ 2147483647 h 4194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948" fill="none" extrusionOk="0">
                    <a:moveTo>
                      <a:pt x="28846" y="-1"/>
                    </a:moveTo>
                    <a:cubicBezTo>
                      <a:pt x="37452" y="3064"/>
                      <a:pt x="43200" y="11212"/>
                      <a:pt x="43200" y="20348"/>
                    </a:cubicBezTo>
                    <a:cubicBezTo>
                      <a:pt x="43200" y="32277"/>
                      <a:pt x="33529" y="41948"/>
                      <a:pt x="21600" y="41948"/>
                    </a:cubicBezTo>
                    <a:cubicBezTo>
                      <a:pt x="9670" y="41948"/>
                      <a:pt x="0" y="32277"/>
                      <a:pt x="0" y="20348"/>
                    </a:cubicBezTo>
                    <a:cubicBezTo>
                      <a:pt x="-1" y="12317"/>
                      <a:pt x="4455" y="4949"/>
                      <a:pt x="11566" y="1219"/>
                    </a:cubicBezTo>
                  </a:path>
                  <a:path w="43200" h="41948" stroke="0" extrusionOk="0">
                    <a:moveTo>
                      <a:pt x="28846" y="-1"/>
                    </a:moveTo>
                    <a:cubicBezTo>
                      <a:pt x="37452" y="3064"/>
                      <a:pt x="43200" y="11212"/>
                      <a:pt x="43200" y="20348"/>
                    </a:cubicBezTo>
                    <a:cubicBezTo>
                      <a:pt x="43200" y="32277"/>
                      <a:pt x="33529" y="41948"/>
                      <a:pt x="21600" y="41948"/>
                    </a:cubicBezTo>
                    <a:cubicBezTo>
                      <a:pt x="9670" y="41948"/>
                      <a:pt x="0" y="32277"/>
                      <a:pt x="0" y="20348"/>
                    </a:cubicBezTo>
                    <a:cubicBezTo>
                      <a:pt x="-1" y="12317"/>
                      <a:pt x="4455" y="4949"/>
                      <a:pt x="11566" y="1219"/>
                    </a:cubicBezTo>
                    <a:lnTo>
                      <a:pt x="21600" y="20348"/>
                    </a:lnTo>
                    <a:lnTo>
                      <a:pt x="28846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2" name="Arc 135">
                <a:extLst>
                  <a:ext uri="{FF2B5EF4-FFF2-40B4-BE49-F238E27FC236}">
                    <a16:creationId xmlns:a16="http://schemas.microsoft.com/office/drawing/2014/main" id="{5EA77792-AA01-6F1A-2012-012B1DE876E3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71404" flipH="1">
                <a:off x="538715" y="2075070"/>
                <a:ext cx="2233148" cy="369332"/>
              </a:xfrm>
              <a:custGeom>
                <a:avLst/>
                <a:gdLst>
                  <a:gd name="T0" fmla="*/ 2147483647 w 43200"/>
                  <a:gd name="T1" fmla="*/ 0 h 41961"/>
                  <a:gd name="T2" fmla="*/ 2147483647 w 43200"/>
                  <a:gd name="T3" fmla="*/ 2147483647 h 41961"/>
                  <a:gd name="T4" fmla="*/ 2147483647 w 43200"/>
                  <a:gd name="T5" fmla="*/ 2147483647 h 4196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961" fill="none" extrusionOk="0">
                    <a:moveTo>
                      <a:pt x="28810" y="0"/>
                    </a:moveTo>
                    <a:cubicBezTo>
                      <a:pt x="37435" y="3054"/>
                      <a:pt x="43200" y="11211"/>
                      <a:pt x="43200" y="20361"/>
                    </a:cubicBezTo>
                    <a:cubicBezTo>
                      <a:pt x="43200" y="32290"/>
                      <a:pt x="33529" y="41961"/>
                      <a:pt x="21600" y="41961"/>
                    </a:cubicBezTo>
                    <a:cubicBezTo>
                      <a:pt x="9670" y="41961"/>
                      <a:pt x="0" y="32290"/>
                      <a:pt x="0" y="20361"/>
                    </a:cubicBezTo>
                    <a:cubicBezTo>
                      <a:pt x="-1" y="12690"/>
                      <a:pt x="4068" y="5595"/>
                      <a:pt x="10687" y="1719"/>
                    </a:cubicBezTo>
                  </a:path>
                  <a:path w="43200" h="41961" stroke="0" extrusionOk="0">
                    <a:moveTo>
                      <a:pt x="28810" y="0"/>
                    </a:moveTo>
                    <a:cubicBezTo>
                      <a:pt x="37435" y="3054"/>
                      <a:pt x="43200" y="11211"/>
                      <a:pt x="43200" y="20361"/>
                    </a:cubicBezTo>
                    <a:cubicBezTo>
                      <a:pt x="43200" y="32290"/>
                      <a:pt x="33529" y="41961"/>
                      <a:pt x="21600" y="41961"/>
                    </a:cubicBezTo>
                    <a:cubicBezTo>
                      <a:pt x="9670" y="41961"/>
                      <a:pt x="0" y="32290"/>
                      <a:pt x="0" y="20361"/>
                    </a:cubicBezTo>
                    <a:cubicBezTo>
                      <a:pt x="-1" y="12690"/>
                      <a:pt x="4068" y="5595"/>
                      <a:pt x="10687" y="1719"/>
                    </a:cubicBezTo>
                    <a:lnTo>
                      <a:pt x="21600" y="20361"/>
                    </a:lnTo>
                    <a:lnTo>
                      <a:pt x="28810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3" name="Arc 136">
                <a:extLst>
                  <a:ext uri="{FF2B5EF4-FFF2-40B4-BE49-F238E27FC236}">
                    <a16:creationId xmlns:a16="http://schemas.microsoft.com/office/drawing/2014/main" id="{6621D284-D111-69ED-CFD8-996531A0E9CB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64115" flipH="1">
                <a:off x="630228" y="2007573"/>
                <a:ext cx="2035613" cy="366127"/>
              </a:xfrm>
              <a:custGeom>
                <a:avLst/>
                <a:gdLst>
                  <a:gd name="T0" fmla="*/ 2147483647 w 43200"/>
                  <a:gd name="T1" fmla="*/ 0 h 41702"/>
                  <a:gd name="T2" fmla="*/ 2147483647 w 43200"/>
                  <a:gd name="T3" fmla="*/ 2147483647 h 41702"/>
                  <a:gd name="T4" fmla="*/ 2147483647 w 43200"/>
                  <a:gd name="T5" fmla="*/ 2147483647 h 4170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702" fill="none" extrusionOk="0">
                    <a:moveTo>
                      <a:pt x="29504" y="0"/>
                    </a:moveTo>
                    <a:cubicBezTo>
                      <a:pt x="37767" y="3249"/>
                      <a:pt x="43200" y="11223"/>
                      <a:pt x="43200" y="20102"/>
                    </a:cubicBezTo>
                    <a:cubicBezTo>
                      <a:pt x="43200" y="32031"/>
                      <a:pt x="33529" y="41702"/>
                      <a:pt x="21600" y="41702"/>
                    </a:cubicBezTo>
                    <a:cubicBezTo>
                      <a:pt x="9670" y="41702"/>
                      <a:pt x="0" y="32031"/>
                      <a:pt x="0" y="20102"/>
                    </a:cubicBezTo>
                    <a:cubicBezTo>
                      <a:pt x="-1" y="12997"/>
                      <a:pt x="3493" y="6347"/>
                      <a:pt x="9343" y="2315"/>
                    </a:cubicBezTo>
                  </a:path>
                  <a:path w="43200" h="41702" stroke="0" extrusionOk="0">
                    <a:moveTo>
                      <a:pt x="29504" y="0"/>
                    </a:moveTo>
                    <a:cubicBezTo>
                      <a:pt x="37767" y="3249"/>
                      <a:pt x="43200" y="11223"/>
                      <a:pt x="43200" y="20102"/>
                    </a:cubicBezTo>
                    <a:cubicBezTo>
                      <a:pt x="43200" y="32031"/>
                      <a:pt x="33529" y="41702"/>
                      <a:pt x="21600" y="41702"/>
                    </a:cubicBezTo>
                    <a:cubicBezTo>
                      <a:pt x="9670" y="41702"/>
                      <a:pt x="0" y="32031"/>
                      <a:pt x="0" y="20102"/>
                    </a:cubicBezTo>
                    <a:cubicBezTo>
                      <a:pt x="-1" y="12997"/>
                      <a:pt x="3493" y="6347"/>
                      <a:pt x="9343" y="2315"/>
                    </a:cubicBezTo>
                    <a:lnTo>
                      <a:pt x="21600" y="20102"/>
                    </a:lnTo>
                    <a:lnTo>
                      <a:pt x="29504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4" name="Arc 137">
                <a:extLst>
                  <a:ext uri="{FF2B5EF4-FFF2-40B4-BE49-F238E27FC236}">
                    <a16:creationId xmlns:a16="http://schemas.microsoft.com/office/drawing/2014/main" id="{0475787E-5E3F-D449-E024-84B5FBDDCADD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54243" flipH="1">
                <a:off x="788702" y="1930683"/>
                <a:ext cx="1747681" cy="369332"/>
              </a:xfrm>
              <a:custGeom>
                <a:avLst/>
                <a:gdLst>
                  <a:gd name="T0" fmla="*/ 2147483647 w 43200"/>
                  <a:gd name="T1" fmla="*/ 0 h 40825"/>
                  <a:gd name="T2" fmla="*/ 2147483647 w 43200"/>
                  <a:gd name="T3" fmla="*/ 2147483647 h 40825"/>
                  <a:gd name="T4" fmla="*/ 2147483647 w 43200"/>
                  <a:gd name="T5" fmla="*/ 2147483647 h 4082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0825" fill="none" extrusionOk="0">
                    <a:moveTo>
                      <a:pt x="31446" y="-1"/>
                    </a:moveTo>
                    <a:cubicBezTo>
                      <a:pt x="38661" y="3694"/>
                      <a:pt x="43200" y="11118"/>
                      <a:pt x="43200" y="19225"/>
                    </a:cubicBezTo>
                    <a:cubicBezTo>
                      <a:pt x="43200" y="31154"/>
                      <a:pt x="33529" y="40825"/>
                      <a:pt x="21600" y="40825"/>
                    </a:cubicBezTo>
                    <a:cubicBezTo>
                      <a:pt x="9670" y="40825"/>
                      <a:pt x="0" y="31154"/>
                      <a:pt x="0" y="19225"/>
                    </a:cubicBezTo>
                    <a:cubicBezTo>
                      <a:pt x="-1" y="12979"/>
                      <a:pt x="2703" y="7040"/>
                      <a:pt x="7412" y="2938"/>
                    </a:cubicBezTo>
                  </a:path>
                  <a:path w="43200" h="40825" stroke="0" extrusionOk="0">
                    <a:moveTo>
                      <a:pt x="31446" y="-1"/>
                    </a:moveTo>
                    <a:cubicBezTo>
                      <a:pt x="38661" y="3694"/>
                      <a:pt x="43200" y="11118"/>
                      <a:pt x="43200" y="19225"/>
                    </a:cubicBezTo>
                    <a:cubicBezTo>
                      <a:pt x="43200" y="31154"/>
                      <a:pt x="33529" y="40825"/>
                      <a:pt x="21600" y="40825"/>
                    </a:cubicBezTo>
                    <a:cubicBezTo>
                      <a:pt x="9670" y="40825"/>
                      <a:pt x="0" y="31154"/>
                      <a:pt x="0" y="19225"/>
                    </a:cubicBezTo>
                    <a:cubicBezTo>
                      <a:pt x="-1" y="12979"/>
                      <a:pt x="2703" y="7040"/>
                      <a:pt x="7412" y="2938"/>
                    </a:cubicBezTo>
                    <a:lnTo>
                      <a:pt x="21600" y="19225"/>
                    </a:lnTo>
                    <a:lnTo>
                      <a:pt x="31446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5" name="Arc 138">
                <a:extLst>
                  <a:ext uri="{FF2B5EF4-FFF2-40B4-BE49-F238E27FC236}">
                    <a16:creationId xmlns:a16="http://schemas.microsoft.com/office/drawing/2014/main" id="{41E230E8-DBFD-2114-D6DF-B88B481FDD7B}"/>
                  </a:ext>
                </a:extLst>
              </p:cNvPr>
              <p:cNvSpPr>
                <a:spLocks/>
              </p:cNvSpPr>
              <p:nvPr/>
            </p:nvSpPr>
            <p:spPr bwMode="auto">
              <a:xfrm rot="21199157" flipH="1">
                <a:off x="1009673" y="1835800"/>
                <a:ext cx="1379395" cy="369332"/>
              </a:xfrm>
              <a:custGeom>
                <a:avLst/>
                <a:gdLst>
                  <a:gd name="T0" fmla="*/ 2147483647 w 43200"/>
                  <a:gd name="T1" fmla="*/ 0 h 38743"/>
                  <a:gd name="T2" fmla="*/ 2147483647 w 43200"/>
                  <a:gd name="T3" fmla="*/ 2147483647 h 38743"/>
                  <a:gd name="T4" fmla="*/ 2147483647 w 43200"/>
                  <a:gd name="T5" fmla="*/ 2147483647 h 3874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38743" fill="none" extrusionOk="0">
                    <a:moveTo>
                      <a:pt x="34740" y="0"/>
                    </a:moveTo>
                    <a:cubicBezTo>
                      <a:pt x="40073" y="4087"/>
                      <a:pt x="43200" y="10424"/>
                      <a:pt x="43200" y="17143"/>
                    </a:cubicBezTo>
                    <a:cubicBezTo>
                      <a:pt x="43200" y="29072"/>
                      <a:pt x="33529" y="38743"/>
                      <a:pt x="21600" y="38743"/>
                    </a:cubicBezTo>
                    <a:cubicBezTo>
                      <a:pt x="9670" y="38743"/>
                      <a:pt x="0" y="29072"/>
                      <a:pt x="0" y="17143"/>
                    </a:cubicBezTo>
                    <a:cubicBezTo>
                      <a:pt x="-1" y="12483"/>
                      <a:pt x="1506" y="7949"/>
                      <a:pt x="4295" y="4216"/>
                    </a:cubicBezTo>
                  </a:path>
                  <a:path w="43200" h="38743" stroke="0" extrusionOk="0">
                    <a:moveTo>
                      <a:pt x="34740" y="0"/>
                    </a:moveTo>
                    <a:cubicBezTo>
                      <a:pt x="40073" y="4087"/>
                      <a:pt x="43200" y="10424"/>
                      <a:pt x="43200" y="17143"/>
                    </a:cubicBezTo>
                    <a:cubicBezTo>
                      <a:pt x="43200" y="29072"/>
                      <a:pt x="33529" y="38743"/>
                      <a:pt x="21600" y="38743"/>
                    </a:cubicBezTo>
                    <a:cubicBezTo>
                      <a:pt x="9670" y="38743"/>
                      <a:pt x="0" y="29072"/>
                      <a:pt x="0" y="17143"/>
                    </a:cubicBezTo>
                    <a:cubicBezTo>
                      <a:pt x="-1" y="12483"/>
                      <a:pt x="1506" y="7949"/>
                      <a:pt x="4295" y="4216"/>
                    </a:cubicBezTo>
                    <a:lnTo>
                      <a:pt x="21600" y="17143"/>
                    </a:lnTo>
                    <a:lnTo>
                      <a:pt x="34740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6" name="Arc 139">
                <a:extLst>
                  <a:ext uri="{FF2B5EF4-FFF2-40B4-BE49-F238E27FC236}">
                    <a16:creationId xmlns:a16="http://schemas.microsoft.com/office/drawing/2014/main" id="{5978610A-9D3C-3355-2339-A0814D4EBD92}"/>
                  </a:ext>
                </a:extLst>
              </p:cNvPr>
              <p:cNvSpPr>
                <a:spLocks/>
              </p:cNvSpPr>
              <p:nvPr/>
            </p:nvSpPr>
            <p:spPr bwMode="auto">
              <a:xfrm rot="21199157" flipH="1">
                <a:off x="1186004" y="1678004"/>
                <a:ext cx="1107088" cy="369332"/>
              </a:xfrm>
              <a:custGeom>
                <a:avLst/>
                <a:gdLst>
                  <a:gd name="T0" fmla="*/ 2147483647 w 43200"/>
                  <a:gd name="T1" fmla="*/ 0 h 32573"/>
                  <a:gd name="T2" fmla="*/ 2147483647 w 43200"/>
                  <a:gd name="T3" fmla="*/ 2147483647 h 32573"/>
                  <a:gd name="T4" fmla="*/ 2147483647 w 43200"/>
                  <a:gd name="T5" fmla="*/ 2147483647 h 3257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32573" fill="none" extrusionOk="0">
                    <a:moveTo>
                      <a:pt x="40205" y="-1"/>
                    </a:moveTo>
                    <a:cubicBezTo>
                      <a:pt x="42165" y="3324"/>
                      <a:pt x="43200" y="7113"/>
                      <a:pt x="43200" y="10973"/>
                    </a:cubicBezTo>
                    <a:cubicBezTo>
                      <a:pt x="43200" y="22902"/>
                      <a:pt x="33529" y="32573"/>
                      <a:pt x="21600" y="32573"/>
                    </a:cubicBezTo>
                    <a:cubicBezTo>
                      <a:pt x="9670" y="32573"/>
                      <a:pt x="0" y="22902"/>
                      <a:pt x="0" y="10973"/>
                    </a:cubicBezTo>
                    <a:cubicBezTo>
                      <a:pt x="-1" y="9763"/>
                      <a:pt x="101" y="8556"/>
                      <a:pt x="303" y="7363"/>
                    </a:cubicBezTo>
                  </a:path>
                  <a:path w="43200" h="32573" stroke="0" extrusionOk="0">
                    <a:moveTo>
                      <a:pt x="40205" y="-1"/>
                    </a:moveTo>
                    <a:cubicBezTo>
                      <a:pt x="42165" y="3324"/>
                      <a:pt x="43200" y="7113"/>
                      <a:pt x="43200" y="10973"/>
                    </a:cubicBezTo>
                    <a:cubicBezTo>
                      <a:pt x="43200" y="22902"/>
                      <a:pt x="33529" y="32573"/>
                      <a:pt x="21600" y="32573"/>
                    </a:cubicBezTo>
                    <a:cubicBezTo>
                      <a:pt x="9670" y="32573"/>
                      <a:pt x="0" y="22902"/>
                      <a:pt x="0" y="10973"/>
                    </a:cubicBezTo>
                    <a:cubicBezTo>
                      <a:pt x="-1" y="9763"/>
                      <a:pt x="101" y="8556"/>
                      <a:pt x="303" y="7363"/>
                    </a:cubicBezTo>
                    <a:lnTo>
                      <a:pt x="21600" y="10973"/>
                    </a:lnTo>
                    <a:lnTo>
                      <a:pt x="40205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ct 52">
                <a:extLst>
                  <a:ext uri="{FF2B5EF4-FFF2-40B4-BE49-F238E27FC236}">
                    <a16:creationId xmlns:a16="http://schemas.microsoft.com/office/drawing/2014/main" id="{61D2DF7F-85A1-1B38-F02D-A71F89D3158E}"/>
                  </a:ext>
                </a:extLst>
              </p:cNvPr>
              <p:cNvSpPr txBox="1"/>
              <p:nvPr/>
            </p:nvSpPr>
            <p:spPr bwMode="auto">
              <a:xfrm>
                <a:off x="56711" y="2730261"/>
                <a:ext cx="2077332" cy="5040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𝐶𝑆</m:t>
                              </m:r>
                            </m:sub>
                          </m:sSub>
                        </m:num>
                        <m:den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r>
                        <a:rPr lang="en-GB" sz="1400" i="1" baseline="-25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𝑙𝑜𝑜𝑝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𝑅𝐸</m:t>
                      </m:r>
                      <m:r>
                        <a:rPr lang="en-GB" sz="1400" i="1" baseline="-250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4" name="Object 52">
                <a:extLst>
                  <a:ext uri="{FF2B5EF4-FFF2-40B4-BE49-F238E27FC236}">
                    <a16:creationId xmlns:a16="http://schemas.microsoft.com/office/drawing/2014/main" id="{FA91FFB0-2649-772B-CDE2-0F48611FF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711" y="2730261"/>
                <a:ext cx="2077332" cy="504023"/>
              </a:xfrm>
              <a:prstGeom prst="rect">
                <a:avLst/>
              </a:prstGeom>
              <a:blipFill>
                <a:blip r:embed="rId4"/>
                <a:stretch>
                  <a:fillRect b="-12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0FBF61F7-1AE7-FD69-F592-1C35102204E3}"/>
              </a:ext>
            </a:extLst>
          </p:cNvPr>
          <p:cNvSpPr/>
          <p:nvPr/>
        </p:nvSpPr>
        <p:spPr>
          <a:xfrm>
            <a:off x="6058054" y="1675261"/>
            <a:ext cx="58381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400" dirty="0">
                <a:latin typeface="Arial" charset="0"/>
                <a:cs typeface="Arial" charset="0"/>
              </a:rPr>
              <a:t>Electrons and neutrals exist together in the burn-through phase</a:t>
            </a:r>
            <a:endParaRPr lang="en-US" sz="1400" dirty="0">
              <a:latin typeface="Arial" charset="0"/>
              <a:cs typeface="Arial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400" dirty="0">
                <a:latin typeface="Arial" charset="0"/>
                <a:cs typeface="Arial" charset="0"/>
              </a:rPr>
              <a:t>Ohmic heating VS Energy loss from radiation and charge exchange</a:t>
            </a:r>
          </a:p>
        </p:txBody>
      </p:sp>
      <p:sp>
        <p:nvSpPr>
          <p:cNvPr id="101" name="Arrow: Right 100">
            <a:extLst>
              <a:ext uri="{FF2B5EF4-FFF2-40B4-BE49-F238E27FC236}">
                <a16:creationId xmlns:a16="http://schemas.microsoft.com/office/drawing/2014/main" id="{A7229D63-7A11-8BAA-5228-501FE391711E}"/>
              </a:ext>
            </a:extLst>
          </p:cNvPr>
          <p:cNvSpPr/>
          <p:nvPr/>
        </p:nvSpPr>
        <p:spPr>
          <a:xfrm>
            <a:off x="2437059" y="1175121"/>
            <a:ext cx="2708168" cy="15873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Arrow: Right 102">
            <a:extLst>
              <a:ext uri="{FF2B5EF4-FFF2-40B4-BE49-F238E27FC236}">
                <a16:creationId xmlns:a16="http://schemas.microsoft.com/office/drawing/2014/main" id="{DFA2ACAD-F941-4945-59F3-363AB5BB41CF}"/>
              </a:ext>
            </a:extLst>
          </p:cNvPr>
          <p:cNvSpPr/>
          <p:nvPr/>
        </p:nvSpPr>
        <p:spPr>
          <a:xfrm>
            <a:off x="6040463" y="1168748"/>
            <a:ext cx="4432517" cy="15873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023C9D2B-6BDA-59BE-2ABB-5822942A04BB}"/>
              </a:ext>
            </a:extLst>
          </p:cNvPr>
          <p:cNvSpPr txBox="1"/>
          <p:nvPr/>
        </p:nvSpPr>
        <p:spPr>
          <a:xfrm>
            <a:off x="1784069" y="1070354"/>
            <a:ext cx="5613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Gas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3FA0ABB6-4582-ACCF-A9B4-3A73B72DC20D}"/>
              </a:ext>
            </a:extLst>
          </p:cNvPr>
          <p:cNvSpPr txBox="1"/>
          <p:nvPr/>
        </p:nvSpPr>
        <p:spPr>
          <a:xfrm>
            <a:off x="5116771" y="999812"/>
            <a:ext cx="941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A few %</a:t>
            </a:r>
          </a:p>
          <a:p>
            <a:r>
              <a:rPr lang="en-GB" sz="1400" dirty="0"/>
              <a:t>ionisation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2C9D0019-BB29-D53D-D671-3042A5DE6060}"/>
              </a:ext>
            </a:extLst>
          </p:cNvPr>
          <p:cNvSpPr txBox="1"/>
          <p:nvPr/>
        </p:nvSpPr>
        <p:spPr>
          <a:xfrm>
            <a:off x="10472980" y="959938"/>
            <a:ext cx="10486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100%</a:t>
            </a:r>
          </a:p>
          <a:p>
            <a:r>
              <a:rPr lang="en-GB" sz="1600" dirty="0"/>
              <a:t>ionisation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B7B1AF7F-A0F7-E06D-0B0B-080A2254666B}"/>
              </a:ext>
            </a:extLst>
          </p:cNvPr>
          <p:cNvSpPr txBox="1"/>
          <p:nvPr/>
        </p:nvSpPr>
        <p:spPr>
          <a:xfrm>
            <a:off x="2721015" y="1293042"/>
            <a:ext cx="24522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Townsend breakdown phase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53A56473-69F0-2FE5-751B-75B3DB9B116C}"/>
              </a:ext>
            </a:extLst>
          </p:cNvPr>
          <p:cNvSpPr txBox="1"/>
          <p:nvPr/>
        </p:nvSpPr>
        <p:spPr>
          <a:xfrm>
            <a:off x="7308704" y="1277064"/>
            <a:ext cx="23920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Plasma burn-through phase</a:t>
            </a:r>
          </a:p>
        </p:txBody>
      </p:sp>
      <p:sp>
        <p:nvSpPr>
          <p:cNvPr id="111" name="Footer Placeholder 3">
            <a:extLst>
              <a:ext uri="{FF2B5EF4-FFF2-40B4-BE49-F238E27FC236}">
                <a16:creationId xmlns:a16="http://schemas.microsoft.com/office/drawing/2014/main" id="{1E6E0FC2-3AE9-DF74-78CC-BC310CE70621}"/>
              </a:ext>
            </a:extLst>
          </p:cNvPr>
          <p:cNvSpPr txBox="1">
            <a:spLocks/>
          </p:cNvSpPr>
          <p:nvPr/>
        </p:nvSpPr>
        <p:spPr>
          <a:xfrm>
            <a:off x="873614" y="6437732"/>
            <a:ext cx="700882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+mj-lt"/>
              </a:rPr>
              <a:t>Hyun-Tae Kim | 30th IAEA Fusion Energy Conference | </a:t>
            </a:r>
            <a:r>
              <a:rPr lang="en-GB" sz="1100" b="1" dirty="0">
                <a:latin typeface="+mj-lt"/>
              </a:rPr>
              <a:t>13–18 October 2025, Chengdu, China</a:t>
            </a:r>
            <a:r>
              <a:rPr lang="en-US" sz="1100" b="1" dirty="0">
                <a:latin typeface="+mj-lt"/>
              </a:rPr>
              <a:t> </a:t>
            </a:r>
          </a:p>
        </p:txBody>
      </p:sp>
      <p:pic>
        <p:nvPicPr>
          <p:cNvPr id="116" name="Content Placeholder 115">
            <a:extLst>
              <a:ext uri="{FF2B5EF4-FFF2-40B4-BE49-F238E27FC236}">
                <a16:creationId xmlns:a16="http://schemas.microsoft.com/office/drawing/2014/main" id="{3A58E751-6DCB-5F76-E7A2-F1EC07EA17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rcRect/>
          <a:stretch/>
        </p:blipFill>
        <p:spPr>
          <a:xfrm>
            <a:off x="2031426" y="3978164"/>
            <a:ext cx="3637396" cy="238528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BA5AF3-BB81-01CF-EE8D-BDAFB7556341}"/>
              </a:ext>
            </a:extLst>
          </p:cNvPr>
          <p:cNvSpPr txBox="1"/>
          <p:nvPr/>
        </p:nvSpPr>
        <p:spPr>
          <a:xfrm>
            <a:off x="55362" y="4628070"/>
            <a:ext cx="19961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B. Lloyd PPCF 38 (1996) 1627</a:t>
            </a:r>
          </a:p>
          <a:p>
            <a:endParaRPr lang="en-GB" sz="1200" dirty="0"/>
          </a:p>
          <a:p>
            <a:r>
              <a:rPr lang="en-GB" sz="1200" dirty="0"/>
              <a:t>P. C. de Vries </a:t>
            </a:r>
            <a:r>
              <a:rPr lang="en-GB" sz="1200" dirty="0" err="1"/>
              <a:t>Nucl</a:t>
            </a:r>
            <a:r>
              <a:rPr lang="en-GB" sz="1200" dirty="0"/>
              <a:t>. Fusion 59 (2019) 096043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Object 3">
                <a:extLst>
                  <a:ext uri="{FF2B5EF4-FFF2-40B4-BE49-F238E27FC236}">
                    <a16:creationId xmlns:a16="http://schemas.microsoft.com/office/drawing/2014/main" id="{8D56C1F4-F9BB-9C72-9869-0439F5259C8A}"/>
                  </a:ext>
                </a:extLst>
              </p:cNvPr>
              <p:cNvSpPr txBox="1"/>
              <p:nvPr/>
            </p:nvSpPr>
            <p:spPr bwMode="auto">
              <a:xfrm>
                <a:off x="2031426" y="1578815"/>
                <a:ext cx="4145617" cy="24587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Townsend</m:t>
                      </m:r>
                      <m:r>
                        <m:rPr>
                          <m:nor/>
                        </m:rPr>
                        <a:rPr lang="en-GB" sz="1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breakdown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in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tokamaks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sSub>
                        <m:sSubPr>
                          <m:ctrlP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GB" sz="1400" i="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1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GB" sz="1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1400" i="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 # of ionisations while an electron traveling in 1 meter</a:t>
                </a:r>
                <a14:m>
                  <m:oMath xmlns:m="http://schemas.openxmlformats.org/officeDocument/2006/math">
                    <m:r>
                      <a:rPr lang="en-GB" sz="1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GB" sz="1400" b="0" i="1" baseline="-250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func>
                      <m:funcPr>
                        <m:ctrlP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4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</m:e>
                    </m:func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GB" sz="1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num>
                      <m:den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GB" sz="1400" i="1" baseline="-250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GB" sz="1400" b="0" i="1" baseline="-250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den>
                    </m:f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1400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r>
                  <a:rPr lang="en-GB" sz="1400" dirty="0">
                    <a:solidFill>
                      <a:srgbClr val="00000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For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Hydrogen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gas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=3.83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and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=93.76</m:t>
                    </m:r>
                  </m:oMath>
                </a14:m>
                <a:r>
                  <a:rPr lang="en-GB" sz="1400" i="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)</a:t>
                </a: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m:rPr>
                        <m:nor/>
                      </m:rPr>
                      <a:rPr lang="en-GB" sz="1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Effective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connection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length</m:t>
                    </m:r>
                    <m:r>
                      <a:rPr lang="en-GB" sz="14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0.25×</m:t>
                    </m:r>
                    <m:r>
                      <a:rPr lang="en-GB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𝑎𝐵</m:t>
                    </m:r>
                    <m:r>
                      <a:rPr lang="en-GB" sz="1400" i="1" baseline="-25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GB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GB" sz="1400" i="1" dirty="0" err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GB" sz="1400" i="1" baseline="-25000" dirty="0" err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GB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GB" sz="1400" i="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/>
                <a:br>
                  <a:rPr lang="en-GB" sz="1400" b="0" i="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4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GB" sz="1400" i="1" baseline="-25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GB" sz="14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GB" sz="14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GB" sz="14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93.76</m:t>
                          </m:r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GB" sz="1400" b="0" i="1" baseline="-2500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𝑃𝑎</m:t>
                          </m:r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</m:num>
                        <m:den>
                          <m:func>
                            <m:funcPr>
                              <m:ctrl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1400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</m:e>
                          </m:func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3.83</m:t>
                          </m:r>
                          <m:r>
                            <a:rPr lang="en-GB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GB" sz="1400" b="0" i="1" baseline="-2500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GB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𝑃𝑎</m:t>
                              </m:r>
                            </m:e>
                          </m:d>
                          <m:sSub>
                            <m:sSubPr>
                              <m:ctrl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m:rPr>
                          <m:nor/>
                        </m:rPr>
                        <a:rPr lang="en-GB" sz="1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>
          <p:sp>
            <p:nvSpPr>
              <p:cNvPr id="7" name="Object 3">
                <a:extLst>
                  <a:ext uri="{FF2B5EF4-FFF2-40B4-BE49-F238E27FC236}">
                    <a16:creationId xmlns:a16="http://schemas.microsoft.com/office/drawing/2014/main" id="{8D56C1F4-F9BB-9C72-9869-0439F5259C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31426" y="1578815"/>
                <a:ext cx="4145617" cy="2458744"/>
              </a:xfrm>
              <a:prstGeom prst="rect">
                <a:avLst/>
              </a:prstGeom>
              <a:blipFill>
                <a:blip r:embed="rId6"/>
                <a:stretch>
                  <a:fillRect l="-441" r="-4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2961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C51D46-BED0-9651-B2C7-C0FE0D08E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A18D0-7BD4-D680-6F27-72CA549E7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190097"/>
            <a:ext cx="7972156" cy="1094544"/>
          </a:xfrm>
        </p:spPr>
        <p:txBody>
          <a:bodyPr>
            <a:normAutofit fontScale="90000"/>
          </a:bodyPr>
          <a:lstStyle/>
          <a:p>
            <a:r>
              <a:rPr lang="en-GB" sz="2400" dirty="0"/>
              <a:t>Inductive plasma initiation in tokamaks:  Townsend breakdown and plasma burn-through</a:t>
            </a:r>
          </a:p>
        </p:txBody>
      </p:sp>
      <p:sp>
        <p:nvSpPr>
          <p:cNvPr id="61" name="Slide Number Placeholder 5">
            <a:extLst>
              <a:ext uri="{FF2B5EF4-FFF2-40B4-BE49-F238E27FC236}">
                <a16:creationId xmlns:a16="http://schemas.microsoft.com/office/drawing/2014/main" id="{75E3FB61-6C2D-7565-38F5-4E37B3F36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600" y="6387702"/>
            <a:ext cx="663451" cy="365125"/>
          </a:xfrm>
        </p:spPr>
        <p:txBody>
          <a:bodyPr/>
          <a:lstStyle/>
          <a:p>
            <a:fld id="{356E1D38-1CE4-4D68-A4B0-A1384819D3BC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34" name="Line 89">
            <a:extLst>
              <a:ext uri="{FF2B5EF4-FFF2-40B4-BE49-F238E27FC236}">
                <a16:creationId xmlns:a16="http://schemas.microsoft.com/office/drawing/2014/main" id="{A0B6E7EB-3663-C554-31EF-F07FF60CBBD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72035" y="1965910"/>
            <a:ext cx="0" cy="162952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608A54A-B472-9E4D-1DCD-0D6ED5AF51C2}"/>
              </a:ext>
            </a:extLst>
          </p:cNvPr>
          <p:cNvGrpSpPr/>
          <p:nvPr/>
        </p:nvGrpSpPr>
        <p:grpSpPr>
          <a:xfrm>
            <a:off x="39179" y="1613341"/>
            <a:ext cx="1926823" cy="1418552"/>
            <a:chOff x="-24855" y="1124745"/>
            <a:chExt cx="3341333" cy="2608263"/>
          </a:xfrm>
        </p:grpSpPr>
        <p:sp>
          <p:nvSpPr>
            <p:cNvPr id="21" name="Arc 56">
              <a:extLst>
                <a:ext uri="{FF2B5EF4-FFF2-40B4-BE49-F238E27FC236}">
                  <a16:creationId xmlns:a16="http://schemas.microsoft.com/office/drawing/2014/main" id="{A69E0FFD-156A-F4CF-65B1-9F7A5707FB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2788" y="2830584"/>
              <a:ext cx="1090347" cy="902424"/>
            </a:xfrm>
            <a:custGeom>
              <a:avLst/>
              <a:gdLst>
                <a:gd name="T0" fmla="*/ 0 w 22831"/>
                <a:gd name="T1" fmla="*/ 0 h 21600"/>
                <a:gd name="T2" fmla="*/ 0 w 22831"/>
                <a:gd name="T3" fmla="*/ 0 h 21600"/>
                <a:gd name="T4" fmla="*/ 0 w 22831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831" h="21600" fill="none" extrusionOk="0">
                  <a:moveTo>
                    <a:pt x="0" y="2796"/>
                  </a:moveTo>
                  <a:cubicBezTo>
                    <a:pt x="3243" y="963"/>
                    <a:pt x="6904" y="-1"/>
                    <a:pt x="10630" y="0"/>
                  </a:cubicBezTo>
                  <a:cubicBezTo>
                    <a:pt x="14984" y="0"/>
                    <a:pt x="19237" y="1316"/>
                    <a:pt x="22831" y="3775"/>
                  </a:cubicBezTo>
                </a:path>
                <a:path w="22831" h="21600" stroke="0" extrusionOk="0">
                  <a:moveTo>
                    <a:pt x="0" y="2796"/>
                  </a:moveTo>
                  <a:cubicBezTo>
                    <a:pt x="3243" y="963"/>
                    <a:pt x="6904" y="-1"/>
                    <a:pt x="10630" y="0"/>
                  </a:cubicBezTo>
                  <a:cubicBezTo>
                    <a:pt x="14984" y="0"/>
                    <a:pt x="19237" y="1316"/>
                    <a:pt x="22831" y="3775"/>
                  </a:cubicBezTo>
                  <a:lnTo>
                    <a:pt x="10630" y="21600"/>
                  </a:lnTo>
                  <a:lnTo>
                    <a:pt x="0" y="2796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942FBDC-1C13-45D6-5447-BF1A5CB21D9E}"/>
                </a:ext>
              </a:extLst>
            </p:cNvPr>
            <p:cNvGrpSpPr/>
            <p:nvPr/>
          </p:nvGrpSpPr>
          <p:grpSpPr>
            <a:xfrm>
              <a:off x="-24855" y="1124745"/>
              <a:ext cx="3341333" cy="1994615"/>
              <a:chOff x="-24855" y="1124745"/>
              <a:chExt cx="3341333" cy="1994615"/>
            </a:xfrm>
          </p:grpSpPr>
          <p:grpSp>
            <p:nvGrpSpPr>
              <p:cNvPr id="18" name="Group 49">
                <a:extLst>
                  <a:ext uri="{FF2B5EF4-FFF2-40B4-BE49-F238E27FC236}">
                    <a16:creationId xmlns:a16="http://schemas.microsoft.com/office/drawing/2014/main" id="{111EB5AA-920E-D724-ACB4-D07ED095744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72120" y="1397019"/>
                <a:ext cx="1244358" cy="1654272"/>
                <a:chOff x="3754" y="1312"/>
                <a:chExt cx="1011" cy="1648"/>
              </a:xfrm>
            </p:grpSpPr>
            <p:sp>
              <p:nvSpPr>
                <p:cNvPr id="57" name="Arc 50">
                  <a:extLst>
                    <a:ext uri="{FF2B5EF4-FFF2-40B4-BE49-F238E27FC236}">
                      <a16:creationId xmlns:a16="http://schemas.microsoft.com/office/drawing/2014/main" id="{CD8FA854-FD24-4554-67E5-9DD80DA0AB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0" y="1312"/>
                  <a:ext cx="705" cy="1648"/>
                </a:xfrm>
                <a:custGeom>
                  <a:avLst/>
                  <a:gdLst>
                    <a:gd name="T0" fmla="*/ 0 w 22386"/>
                    <a:gd name="T1" fmla="*/ 0 h 43200"/>
                    <a:gd name="T2" fmla="*/ 0 w 22386"/>
                    <a:gd name="T3" fmla="*/ 0 h 43200"/>
                    <a:gd name="T4" fmla="*/ 0 w 22386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86" h="43200" fill="none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</a:path>
                    <a:path w="22386" h="43200" stroke="0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  <a:lnTo>
                        <a:pt x="786" y="2160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 dirty="0"/>
                </a:p>
              </p:txBody>
            </p:sp>
            <p:sp>
              <p:nvSpPr>
                <p:cNvPr id="58" name="Arc 51">
                  <a:extLst>
                    <a:ext uri="{FF2B5EF4-FFF2-40B4-BE49-F238E27FC236}">
                      <a16:creationId xmlns:a16="http://schemas.microsoft.com/office/drawing/2014/main" id="{F4741C12-C122-1511-5939-93DD23D540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754" y="1312"/>
                  <a:ext cx="330" cy="1648"/>
                </a:xfrm>
                <a:custGeom>
                  <a:avLst/>
                  <a:gdLst>
                    <a:gd name="T0" fmla="*/ 0 w 23302"/>
                    <a:gd name="T1" fmla="*/ 0 h 43200"/>
                    <a:gd name="T2" fmla="*/ 0 w 23302"/>
                    <a:gd name="T3" fmla="*/ 0 h 43200"/>
                    <a:gd name="T4" fmla="*/ 0 w 23302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3302" h="43200" fill="none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</a:path>
                    <a:path w="23302" h="43200" stroke="0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  <a:lnTo>
                        <a:pt x="1702" y="21600"/>
                      </a:lnTo>
                      <a:lnTo>
                        <a:pt x="1444" y="1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9" name="Group 52">
                <a:extLst>
                  <a:ext uri="{FF2B5EF4-FFF2-40B4-BE49-F238E27FC236}">
                    <a16:creationId xmlns:a16="http://schemas.microsoft.com/office/drawing/2014/main" id="{F20391D8-D47E-5C38-2335-DA5FCB1B561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909232" y="1348546"/>
                <a:ext cx="408462" cy="1605799"/>
                <a:chOff x="3754" y="1312"/>
                <a:chExt cx="1011" cy="1648"/>
              </a:xfrm>
            </p:grpSpPr>
            <p:sp>
              <p:nvSpPr>
                <p:cNvPr id="55" name="Arc 53">
                  <a:extLst>
                    <a:ext uri="{FF2B5EF4-FFF2-40B4-BE49-F238E27FC236}">
                      <a16:creationId xmlns:a16="http://schemas.microsoft.com/office/drawing/2014/main" id="{FAC15E80-FE7B-9F3D-5C7D-39D13D4144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0" y="1312"/>
                  <a:ext cx="705" cy="1648"/>
                </a:xfrm>
                <a:custGeom>
                  <a:avLst/>
                  <a:gdLst>
                    <a:gd name="T0" fmla="*/ 0 w 22386"/>
                    <a:gd name="T1" fmla="*/ 0 h 43200"/>
                    <a:gd name="T2" fmla="*/ 0 w 22386"/>
                    <a:gd name="T3" fmla="*/ 0 h 43200"/>
                    <a:gd name="T4" fmla="*/ 0 w 22386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86" h="43200" fill="none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</a:path>
                    <a:path w="22386" h="43200" stroke="0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  <a:lnTo>
                        <a:pt x="786" y="2160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6" name="Arc 54">
                  <a:extLst>
                    <a:ext uri="{FF2B5EF4-FFF2-40B4-BE49-F238E27FC236}">
                      <a16:creationId xmlns:a16="http://schemas.microsoft.com/office/drawing/2014/main" id="{310BF9A1-2125-D0CE-F920-80CD6A6E29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754" y="1312"/>
                  <a:ext cx="330" cy="1648"/>
                </a:xfrm>
                <a:custGeom>
                  <a:avLst/>
                  <a:gdLst>
                    <a:gd name="T0" fmla="*/ 0 w 23302"/>
                    <a:gd name="T1" fmla="*/ 0 h 43200"/>
                    <a:gd name="T2" fmla="*/ 0 w 23302"/>
                    <a:gd name="T3" fmla="*/ 0 h 43200"/>
                    <a:gd name="T4" fmla="*/ 0 w 23302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3302" h="43200" fill="none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</a:path>
                    <a:path w="23302" h="43200" stroke="0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  <a:lnTo>
                        <a:pt x="1702" y="21600"/>
                      </a:lnTo>
                      <a:lnTo>
                        <a:pt x="1444" y="1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20" name="Arc 55">
                <a:extLst>
                  <a:ext uri="{FF2B5EF4-FFF2-40B4-BE49-F238E27FC236}">
                    <a16:creationId xmlns:a16="http://schemas.microsoft.com/office/drawing/2014/main" id="{08C18A91-0E0E-73E2-3A1C-E281510C69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9175" y="1286666"/>
                <a:ext cx="1615991" cy="827136"/>
              </a:xfrm>
              <a:custGeom>
                <a:avLst/>
                <a:gdLst>
                  <a:gd name="T0" fmla="*/ 0 w 21339"/>
                  <a:gd name="T1" fmla="*/ 0 h 21600"/>
                  <a:gd name="T2" fmla="*/ 0 w 21339"/>
                  <a:gd name="T3" fmla="*/ 0 h 21600"/>
                  <a:gd name="T4" fmla="*/ 0 w 21339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339" h="21600" fill="none" extrusionOk="0">
                    <a:moveTo>
                      <a:pt x="0" y="1803"/>
                    </a:moveTo>
                    <a:cubicBezTo>
                      <a:pt x="2725" y="613"/>
                      <a:pt x="5666" y="-1"/>
                      <a:pt x="8640" y="0"/>
                    </a:cubicBezTo>
                    <a:cubicBezTo>
                      <a:pt x="13202" y="0"/>
                      <a:pt x="17648" y="1444"/>
                      <a:pt x="21338" y="4127"/>
                    </a:cubicBezTo>
                  </a:path>
                  <a:path w="21339" h="21600" stroke="0" extrusionOk="0">
                    <a:moveTo>
                      <a:pt x="0" y="1803"/>
                    </a:moveTo>
                    <a:cubicBezTo>
                      <a:pt x="2725" y="613"/>
                      <a:pt x="5666" y="-1"/>
                      <a:pt x="8640" y="0"/>
                    </a:cubicBezTo>
                    <a:cubicBezTo>
                      <a:pt x="13202" y="0"/>
                      <a:pt x="17648" y="1444"/>
                      <a:pt x="21338" y="4127"/>
                    </a:cubicBezTo>
                    <a:lnTo>
                      <a:pt x="8640" y="21600"/>
                    </a:lnTo>
                    <a:lnTo>
                      <a:pt x="0" y="1803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22" name="Group 57">
                <a:extLst>
                  <a:ext uri="{FF2B5EF4-FFF2-40B4-BE49-F238E27FC236}">
                    <a16:creationId xmlns:a16="http://schemas.microsoft.com/office/drawing/2014/main" id="{D812F99E-EA89-76D8-2DB2-F37B8C8E464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77959" y="1284603"/>
                <a:ext cx="530107" cy="1834757"/>
                <a:chOff x="2699" y="981"/>
                <a:chExt cx="543" cy="2131"/>
              </a:xfrm>
            </p:grpSpPr>
            <p:sp>
              <p:nvSpPr>
                <p:cNvPr id="43" name="AutoShape 58">
                  <a:extLst>
                    <a:ext uri="{FF2B5EF4-FFF2-40B4-BE49-F238E27FC236}">
                      <a16:creationId xmlns:a16="http://schemas.microsoft.com/office/drawing/2014/main" id="{6D49313F-03AF-C5A5-B1C0-9C70A7ACE9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795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4" name="AutoShape 59">
                  <a:extLst>
                    <a:ext uri="{FF2B5EF4-FFF2-40B4-BE49-F238E27FC236}">
                      <a16:creationId xmlns:a16="http://schemas.microsoft.com/office/drawing/2014/main" id="{4D2767CA-0C05-AA7B-443A-732739FD65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613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5" name="AutoShape 60">
                  <a:extLst>
                    <a:ext uri="{FF2B5EF4-FFF2-40B4-BE49-F238E27FC236}">
                      <a16:creationId xmlns:a16="http://schemas.microsoft.com/office/drawing/2014/main" id="{06035833-700F-C157-5B62-0BBC419DC7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432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6" name="AutoShape 61">
                  <a:extLst>
                    <a:ext uri="{FF2B5EF4-FFF2-40B4-BE49-F238E27FC236}">
                      <a16:creationId xmlns:a16="http://schemas.microsoft.com/office/drawing/2014/main" id="{CD444DB5-0182-3C27-E464-A36B9592E1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251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7" name="AutoShape 62">
                  <a:extLst>
                    <a:ext uri="{FF2B5EF4-FFF2-40B4-BE49-F238E27FC236}">
                      <a16:creationId xmlns:a16="http://schemas.microsoft.com/office/drawing/2014/main" id="{0FA7933A-F0E0-AD8D-21DB-DB11E1FF87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069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8" name="AutoShape 63">
                  <a:extLst>
                    <a:ext uri="{FF2B5EF4-FFF2-40B4-BE49-F238E27FC236}">
                      <a16:creationId xmlns:a16="http://schemas.microsoft.com/office/drawing/2014/main" id="{8D41EAF5-6C7D-5272-8837-80F39607D5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888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9" name="AutoShape 64">
                  <a:extLst>
                    <a:ext uri="{FF2B5EF4-FFF2-40B4-BE49-F238E27FC236}">
                      <a16:creationId xmlns:a16="http://schemas.microsoft.com/office/drawing/2014/main" id="{92346ECA-0CC3-CBB0-3496-894C0B9479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707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0" name="AutoShape 65">
                  <a:extLst>
                    <a:ext uri="{FF2B5EF4-FFF2-40B4-BE49-F238E27FC236}">
                      <a16:creationId xmlns:a16="http://schemas.microsoft.com/office/drawing/2014/main" id="{7AB4E0B0-0100-B3ED-ABB8-2E9824DE9C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525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1" name="AutoShape 66">
                  <a:extLst>
                    <a:ext uri="{FF2B5EF4-FFF2-40B4-BE49-F238E27FC236}">
                      <a16:creationId xmlns:a16="http://schemas.microsoft.com/office/drawing/2014/main" id="{361139A7-7240-5D96-D6B7-3B9618D144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344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2" name="AutoShape 67">
                  <a:extLst>
                    <a:ext uri="{FF2B5EF4-FFF2-40B4-BE49-F238E27FC236}">
                      <a16:creationId xmlns:a16="http://schemas.microsoft.com/office/drawing/2014/main" id="{4D5E0AD3-493A-2E5B-B8FF-8414496AAA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162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3" name="AutoShape 68">
                  <a:extLst>
                    <a:ext uri="{FF2B5EF4-FFF2-40B4-BE49-F238E27FC236}">
                      <a16:creationId xmlns:a16="http://schemas.microsoft.com/office/drawing/2014/main" id="{D2CAA38A-2D51-180E-60A4-21EFE06CD7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981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4" name="Oval 69">
                  <a:extLst>
                    <a:ext uri="{FF2B5EF4-FFF2-40B4-BE49-F238E27FC236}">
                      <a16:creationId xmlns:a16="http://schemas.microsoft.com/office/drawing/2014/main" id="{34113D69-9103-F559-7B1A-0194EA0931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13" y="1018"/>
                  <a:ext cx="315" cy="73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/>
                </a:p>
              </p:txBody>
            </p:sp>
          </p:grpSp>
          <p:sp>
            <p:nvSpPr>
              <p:cNvPr id="23" name="Line 70">
                <a:extLst>
                  <a:ext uri="{FF2B5EF4-FFF2-40B4-BE49-F238E27FC236}">
                    <a16:creationId xmlns:a16="http://schemas.microsoft.com/office/drawing/2014/main" id="{F3ACFEB8-016F-4914-369A-F64E69F93C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41338" y="1124745"/>
                <a:ext cx="0" cy="220707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24" name="Group 71">
                <a:extLst>
                  <a:ext uri="{FF2B5EF4-FFF2-40B4-BE49-F238E27FC236}">
                    <a16:creationId xmlns:a16="http://schemas.microsoft.com/office/drawing/2014/main" id="{A45078D4-5136-AC4B-B8EF-1D2F636A3D5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92650" y="1499122"/>
                <a:ext cx="995486" cy="1424283"/>
                <a:chOff x="275" y="1315"/>
                <a:chExt cx="1020" cy="1653"/>
              </a:xfrm>
            </p:grpSpPr>
            <p:sp>
              <p:nvSpPr>
                <p:cNvPr id="39" name="Freeform 72">
                  <a:extLst>
                    <a:ext uri="{FF2B5EF4-FFF2-40B4-BE49-F238E27FC236}">
                      <a16:creationId xmlns:a16="http://schemas.microsoft.com/office/drawing/2014/main" id="{DD6CAD82-C3D4-479D-27DF-C04A6CB7D1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5" y="1315"/>
                  <a:ext cx="1020" cy="1653"/>
                </a:xfrm>
                <a:custGeom>
                  <a:avLst/>
                  <a:gdLst>
                    <a:gd name="T0" fmla="*/ 341 w 1020"/>
                    <a:gd name="T1" fmla="*/ 1653 h 1653"/>
                    <a:gd name="T2" fmla="*/ 533 w 1020"/>
                    <a:gd name="T3" fmla="*/ 1621 h 1653"/>
                    <a:gd name="T4" fmla="*/ 733 w 1020"/>
                    <a:gd name="T5" fmla="*/ 1493 h 1653"/>
                    <a:gd name="T6" fmla="*/ 898 w 1020"/>
                    <a:gd name="T7" fmla="*/ 1292 h 1653"/>
                    <a:gd name="T8" fmla="*/ 1000 w 1020"/>
                    <a:gd name="T9" fmla="*/ 1013 h 1653"/>
                    <a:gd name="T10" fmla="*/ 1018 w 1020"/>
                    <a:gd name="T11" fmla="*/ 803 h 1653"/>
                    <a:gd name="T12" fmla="*/ 997 w 1020"/>
                    <a:gd name="T13" fmla="*/ 621 h 1653"/>
                    <a:gd name="T14" fmla="*/ 885 w 1020"/>
                    <a:gd name="T15" fmla="*/ 341 h 1653"/>
                    <a:gd name="T16" fmla="*/ 701 w 1020"/>
                    <a:gd name="T17" fmla="*/ 133 h 1653"/>
                    <a:gd name="T18" fmla="*/ 461 w 1020"/>
                    <a:gd name="T19" fmla="*/ 21 h 1653"/>
                    <a:gd name="T20" fmla="*/ 333 w 1020"/>
                    <a:gd name="T21" fmla="*/ 5 h 1653"/>
                    <a:gd name="T22" fmla="*/ 253 w 1020"/>
                    <a:gd name="T23" fmla="*/ 21 h 1653"/>
                    <a:gd name="T24" fmla="*/ 166 w 1020"/>
                    <a:gd name="T25" fmla="*/ 101 h 1653"/>
                    <a:gd name="T26" fmla="*/ 85 w 1020"/>
                    <a:gd name="T27" fmla="*/ 269 h 1653"/>
                    <a:gd name="T28" fmla="*/ 13 w 1020"/>
                    <a:gd name="T29" fmla="*/ 629 h 1653"/>
                    <a:gd name="T30" fmla="*/ 7 w 1020"/>
                    <a:gd name="T31" fmla="*/ 950 h 1653"/>
                    <a:gd name="T32" fmla="*/ 53 w 1020"/>
                    <a:gd name="T33" fmla="*/ 1277 h 1653"/>
                    <a:gd name="T34" fmla="*/ 133 w 1020"/>
                    <a:gd name="T35" fmla="*/ 1501 h 1653"/>
                    <a:gd name="T36" fmla="*/ 226 w 1020"/>
                    <a:gd name="T37" fmla="*/ 1625 h 1653"/>
                    <a:gd name="T38" fmla="*/ 341 w 1020"/>
                    <a:gd name="T39" fmla="*/ 1653 h 16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020" h="1653">
                      <a:moveTo>
                        <a:pt x="341" y="1653"/>
                      </a:moveTo>
                      <a:cubicBezTo>
                        <a:pt x="390" y="1650"/>
                        <a:pt x="468" y="1648"/>
                        <a:pt x="533" y="1621"/>
                      </a:cubicBezTo>
                      <a:cubicBezTo>
                        <a:pt x="598" y="1594"/>
                        <a:pt x="672" y="1548"/>
                        <a:pt x="733" y="1493"/>
                      </a:cubicBezTo>
                      <a:cubicBezTo>
                        <a:pt x="794" y="1438"/>
                        <a:pt x="853" y="1372"/>
                        <a:pt x="898" y="1292"/>
                      </a:cubicBezTo>
                      <a:cubicBezTo>
                        <a:pt x="943" y="1212"/>
                        <a:pt x="980" y="1094"/>
                        <a:pt x="1000" y="1013"/>
                      </a:cubicBezTo>
                      <a:cubicBezTo>
                        <a:pt x="1020" y="932"/>
                        <a:pt x="1019" y="868"/>
                        <a:pt x="1018" y="803"/>
                      </a:cubicBezTo>
                      <a:cubicBezTo>
                        <a:pt x="1017" y="738"/>
                        <a:pt x="1019" y="698"/>
                        <a:pt x="997" y="621"/>
                      </a:cubicBezTo>
                      <a:cubicBezTo>
                        <a:pt x="975" y="544"/>
                        <a:pt x="934" y="422"/>
                        <a:pt x="885" y="341"/>
                      </a:cubicBezTo>
                      <a:cubicBezTo>
                        <a:pt x="836" y="260"/>
                        <a:pt x="772" y="186"/>
                        <a:pt x="701" y="133"/>
                      </a:cubicBezTo>
                      <a:cubicBezTo>
                        <a:pt x="630" y="80"/>
                        <a:pt x="522" y="42"/>
                        <a:pt x="461" y="21"/>
                      </a:cubicBezTo>
                      <a:cubicBezTo>
                        <a:pt x="400" y="0"/>
                        <a:pt x="368" y="5"/>
                        <a:pt x="333" y="5"/>
                      </a:cubicBezTo>
                      <a:cubicBezTo>
                        <a:pt x="298" y="5"/>
                        <a:pt x="281" y="5"/>
                        <a:pt x="253" y="21"/>
                      </a:cubicBezTo>
                      <a:cubicBezTo>
                        <a:pt x="225" y="37"/>
                        <a:pt x="194" y="60"/>
                        <a:pt x="166" y="101"/>
                      </a:cubicBezTo>
                      <a:cubicBezTo>
                        <a:pt x="138" y="142"/>
                        <a:pt x="110" y="181"/>
                        <a:pt x="85" y="269"/>
                      </a:cubicBezTo>
                      <a:cubicBezTo>
                        <a:pt x="60" y="357"/>
                        <a:pt x="26" y="516"/>
                        <a:pt x="13" y="629"/>
                      </a:cubicBezTo>
                      <a:cubicBezTo>
                        <a:pt x="0" y="742"/>
                        <a:pt x="0" y="842"/>
                        <a:pt x="7" y="950"/>
                      </a:cubicBezTo>
                      <a:cubicBezTo>
                        <a:pt x="14" y="1058"/>
                        <a:pt x="32" y="1185"/>
                        <a:pt x="53" y="1277"/>
                      </a:cubicBezTo>
                      <a:cubicBezTo>
                        <a:pt x="74" y="1369"/>
                        <a:pt x="104" y="1443"/>
                        <a:pt x="133" y="1501"/>
                      </a:cubicBezTo>
                      <a:cubicBezTo>
                        <a:pt x="162" y="1559"/>
                        <a:pt x="191" y="1600"/>
                        <a:pt x="226" y="1625"/>
                      </a:cubicBezTo>
                      <a:cubicBezTo>
                        <a:pt x="261" y="1650"/>
                        <a:pt x="317" y="1647"/>
                        <a:pt x="341" y="1653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>
                        <a:gamma/>
                        <a:shade val="46275"/>
                        <a:invGamma/>
                      </a:schemeClr>
                    </a:gs>
                    <a:gs pos="100000">
                      <a:schemeClr val="bg1"/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latin typeface="Arial" charset="0"/>
                    <a:cs typeface="Arial" charset="0"/>
                  </a:endParaRPr>
                </a:p>
              </p:txBody>
            </p:sp>
            <p:grpSp>
              <p:nvGrpSpPr>
                <p:cNvPr id="40" name="Group 73">
                  <a:extLst>
                    <a:ext uri="{FF2B5EF4-FFF2-40B4-BE49-F238E27FC236}">
                      <a16:creationId xmlns:a16="http://schemas.microsoft.com/office/drawing/2014/main" id="{B9A4E58A-6348-75C1-BF5F-B29FB93CB46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82" y="1320"/>
                  <a:ext cx="1011" cy="1648"/>
                  <a:chOff x="3754" y="1312"/>
                  <a:chExt cx="1011" cy="1648"/>
                </a:xfrm>
              </p:grpSpPr>
              <p:sp>
                <p:nvSpPr>
                  <p:cNvPr id="41" name="Arc 74">
                    <a:extLst>
                      <a:ext uri="{FF2B5EF4-FFF2-40B4-BE49-F238E27FC236}">
                        <a16:creationId xmlns:a16="http://schemas.microsoft.com/office/drawing/2014/main" id="{B184C63C-2469-23D8-758E-0EB2BAF686B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1312"/>
                    <a:ext cx="705" cy="1648"/>
                  </a:xfrm>
                  <a:custGeom>
                    <a:avLst/>
                    <a:gdLst>
                      <a:gd name="T0" fmla="*/ 0 w 22386"/>
                      <a:gd name="T1" fmla="*/ 0 h 43200"/>
                      <a:gd name="T2" fmla="*/ 0 w 22386"/>
                      <a:gd name="T3" fmla="*/ 0 h 43200"/>
                      <a:gd name="T4" fmla="*/ 0 w 22386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2386" h="43200" fill="none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</a:path>
                      <a:path w="22386" h="43200" stroke="0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  <a:lnTo>
                          <a:pt x="786" y="2160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42" name="Arc 75">
                    <a:extLst>
                      <a:ext uri="{FF2B5EF4-FFF2-40B4-BE49-F238E27FC236}">
                        <a16:creationId xmlns:a16="http://schemas.microsoft.com/office/drawing/2014/main" id="{DE615B2C-BB9A-D44A-BFEA-BBBE94FBB87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3754" y="1312"/>
                    <a:ext cx="330" cy="1648"/>
                  </a:xfrm>
                  <a:custGeom>
                    <a:avLst/>
                    <a:gdLst>
                      <a:gd name="T0" fmla="*/ 0 w 23302"/>
                      <a:gd name="T1" fmla="*/ 0 h 43200"/>
                      <a:gd name="T2" fmla="*/ 0 w 23302"/>
                      <a:gd name="T3" fmla="*/ 0 h 43200"/>
                      <a:gd name="T4" fmla="*/ 0 w 23302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3302" h="43200" fill="none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</a:path>
                      <a:path w="23302" h="43200" stroke="0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  <a:lnTo>
                          <a:pt x="1702" y="21600"/>
                        </a:lnTo>
                        <a:lnTo>
                          <a:pt x="1444" y="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</p:grpSp>
          <p:grpSp>
            <p:nvGrpSpPr>
              <p:cNvPr id="25" name="Group 76">
                <a:extLst>
                  <a:ext uri="{FF2B5EF4-FFF2-40B4-BE49-F238E27FC236}">
                    <a16:creationId xmlns:a16="http://schemas.microsoft.com/office/drawing/2014/main" id="{3ED2E7CE-2C4E-146A-B8ED-50FBC8C4D16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46061" y="1450649"/>
                <a:ext cx="328109" cy="1386123"/>
                <a:chOff x="297" y="1093"/>
                <a:chExt cx="337" cy="1610"/>
              </a:xfrm>
            </p:grpSpPr>
            <p:sp>
              <p:nvSpPr>
                <p:cNvPr id="35" name="Freeform 77">
                  <a:extLst>
                    <a:ext uri="{FF2B5EF4-FFF2-40B4-BE49-F238E27FC236}">
                      <a16:creationId xmlns:a16="http://schemas.microsoft.com/office/drawing/2014/main" id="{91399743-4BB9-4EF1-452F-0A429AFBEF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" y="1091"/>
                  <a:ext cx="339" cy="1610"/>
                </a:xfrm>
                <a:custGeom>
                  <a:avLst/>
                  <a:gdLst>
                    <a:gd name="T0" fmla="*/ 247 w 337"/>
                    <a:gd name="T1" fmla="*/ 1599 h 1610"/>
                    <a:gd name="T2" fmla="*/ 277 w 337"/>
                    <a:gd name="T3" fmla="*/ 1536 h 1610"/>
                    <a:gd name="T4" fmla="*/ 298 w 337"/>
                    <a:gd name="T5" fmla="*/ 1422 h 1610"/>
                    <a:gd name="T6" fmla="*/ 313 w 337"/>
                    <a:gd name="T7" fmla="*/ 1311 h 1610"/>
                    <a:gd name="T8" fmla="*/ 324 w 337"/>
                    <a:gd name="T9" fmla="*/ 1088 h 1610"/>
                    <a:gd name="T10" fmla="*/ 332 w 337"/>
                    <a:gd name="T11" fmla="*/ 816 h 1610"/>
                    <a:gd name="T12" fmla="*/ 334 w 337"/>
                    <a:gd name="T13" fmla="*/ 573 h 1610"/>
                    <a:gd name="T14" fmla="*/ 316 w 337"/>
                    <a:gd name="T15" fmla="*/ 368 h 1610"/>
                    <a:gd name="T16" fmla="*/ 298 w 337"/>
                    <a:gd name="T17" fmla="*/ 183 h 1610"/>
                    <a:gd name="T18" fmla="*/ 273 w 337"/>
                    <a:gd name="T19" fmla="*/ 56 h 1610"/>
                    <a:gd name="T20" fmla="*/ 253 w 337"/>
                    <a:gd name="T21" fmla="*/ 18 h 1610"/>
                    <a:gd name="T22" fmla="*/ 210 w 337"/>
                    <a:gd name="T23" fmla="*/ 2 h 1610"/>
                    <a:gd name="T24" fmla="*/ 174 w 337"/>
                    <a:gd name="T25" fmla="*/ 29 h 1610"/>
                    <a:gd name="T26" fmla="*/ 132 w 337"/>
                    <a:gd name="T27" fmla="*/ 74 h 1610"/>
                    <a:gd name="T28" fmla="*/ 87 w 337"/>
                    <a:gd name="T29" fmla="*/ 167 h 1610"/>
                    <a:gd name="T30" fmla="*/ 43 w 337"/>
                    <a:gd name="T31" fmla="*/ 344 h 1610"/>
                    <a:gd name="T32" fmla="*/ 25 w 337"/>
                    <a:gd name="T33" fmla="*/ 444 h 1610"/>
                    <a:gd name="T34" fmla="*/ 10 w 337"/>
                    <a:gd name="T35" fmla="*/ 570 h 1610"/>
                    <a:gd name="T36" fmla="*/ 4 w 337"/>
                    <a:gd name="T37" fmla="*/ 776 h 1610"/>
                    <a:gd name="T38" fmla="*/ 1 w 337"/>
                    <a:gd name="T39" fmla="*/ 876 h 1610"/>
                    <a:gd name="T40" fmla="*/ 12 w 337"/>
                    <a:gd name="T41" fmla="*/ 992 h 1610"/>
                    <a:gd name="T42" fmla="*/ 28 w 337"/>
                    <a:gd name="T43" fmla="*/ 1170 h 1610"/>
                    <a:gd name="T44" fmla="*/ 51 w 337"/>
                    <a:gd name="T45" fmla="*/ 1304 h 1610"/>
                    <a:gd name="T46" fmla="*/ 76 w 337"/>
                    <a:gd name="T47" fmla="*/ 1389 h 1610"/>
                    <a:gd name="T48" fmla="*/ 121 w 337"/>
                    <a:gd name="T49" fmla="*/ 1512 h 1610"/>
                    <a:gd name="T50" fmla="*/ 181 w 337"/>
                    <a:gd name="T51" fmla="*/ 1590 h 1610"/>
                    <a:gd name="T52" fmla="*/ 214 w 337"/>
                    <a:gd name="T53" fmla="*/ 1605 h 1610"/>
                    <a:gd name="T54" fmla="*/ 247 w 337"/>
                    <a:gd name="T55" fmla="*/ 1599 h 16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37" h="1610">
                      <a:moveTo>
                        <a:pt x="247" y="1599"/>
                      </a:moveTo>
                      <a:cubicBezTo>
                        <a:pt x="257" y="1588"/>
                        <a:pt x="269" y="1565"/>
                        <a:pt x="277" y="1536"/>
                      </a:cubicBezTo>
                      <a:cubicBezTo>
                        <a:pt x="285" y="1507"/>
                        <a:pt x="292" y="1459"/>
                        <a:pt x="298" y="1422"/>
                      </a:cubicBezTo>
                      <a:cubicBezTo>
                        <a:pt x="304" y="1385"/>
                        <a:pt x="309" y="1367"/>
                        <a:pt x="313" y="1311"/>
                      </a:cubicBezTo>
                      <a:cubicBezTo>
                        <a:pt x="317" y="1255"/>
                        <a:pt x="321" y="1170"/>
                        <a:pt x="324" y="1088"/>
                      </a:cubicBezTo>
                      <a:cubicBezTo>
                        <a:pt x="327" y="1006"/>
                        <a:pt x="330" y="902"/>
                        <a:pt x="332" y="816"/>
                      </a:cubicBezTo>
                      <a:cubicBezTo>
                        <a:pt x="334" y="730"/>
                        <a:pt x="337" y="648"/>
                        <a:pt x="334" y="573"/>
                      </a:cubicBezTo>
                      <a:cubicBezTo>
                        <a:pt x="331" y="498"/>
                        <a:pt x="322" y="433"/>
                        <a:pt x="316" y="368"/>
                      </a:cubicBezTo>
                      <a:cubicBezTo>
                        <a:pt x="310" y="303"/>
                        <a:pt x="305" y="235"/>
                        <a:pt x="298" y="183"/>
                      </a:cubicBezTo>
                      <a:cubicBezTo>
                        <a:pt x="291" y="131"/>
                        <a:pt x="280" y="83"/>
                        <a:pt x="273" y="56"/>
                      </a:cubicBezTo>
                      <a:cubicBezTo>
                        <a:pt x="266" y="29"/>
                        <a:pt x="263" y="27"/>
                        <a:pt x="253" y="18"/>
                      </a:cubicBezTo>
                      <a:cubicBezTo>
                        <a:pt x="243" y="9"/>
                        <a:pt x="223" y="0"/>
                        <a:pt x="210" y="2"/>
                      </a:cubicBezTo>
                      <a:cubicBezTo>
                        <a:pt x="197" y="4"/>
                        <a:pt x="187" y="17"/>
                        <a:pt x="174" y="29"/>
                      </a:cubicBezTo>
                      <a:cubicBezTo>
                        <a:pt x="161" y="41"/>
                        <a:pt x="146" y="51"/>
                        <a:pt x="132" y="74"/>
                      </a:cubicBezTo>
                      <a:cubicBezTo>
                        <a:pt x="118" y="97"/>
                        <a:pt x="102" y="122"/>
                        <a:pt x="87" y="167"/>
                      </a:cubicBezTo>
                      <a:cubicBezTo>
                        <a:pt x="72" y="212"/>
                        <a:pt x="53" y="298"/>
                        <a:pt x="43" y="344"/>
                      </a:cubicBezTo>
                      <a:cubicBezTo>
                        <a:pt x="33" y="390"/>
                        <a:pt x="30" y="406"/>
                        <a:pt x="25" y="444"/>
                      </a:cubicBezTo>
                      <a:cubicBezTo>
                        <a:pt x="20" y="482"/>
                        <a:pt x="14" y="515"/>
                        <a:pt x="10" y="570"/>
                      </a:cubicBezTo>
                      <a:cubicBezTo>
                        <a:pt x="6" y="625"/>
                        <a:pt x="6" y="725"/>
                        <a:pt x="4" y="776"/>
                      </a:cubicBezTo>
                      <a:cubicBezTo>
                        <a:pt x="2" y="827"/>
                        <a:pt x="0" y="840"/>
                        <a:pt x="1" y="876"/>
                      </a:cubicBezTo>
                      <a:cubicBezTo>
                        <a:pt x="2" y="912"/>
                        <a:pt x="8" y="943"/>
                        <a:pt x="12" y="992"/>
                      </a:cubicBezTo>
                      <a:cubicBezTo>
                        <a:pt x="16" y="1041"/>
                        <a:pt x="22" y="1118"/>
                        <a:pt x="28" y="1170"/>
                      </a:cubicBezTo>
                      <a:cubicBezTo>
                        <a:pt x="34" y="1222"/>
                        <a:pt x="43" y="1268"/>
                        <a:pt x="51" y="1304"/>
                      </a:cubicBezTo>
                      <a:cubicBezTo>
                        <a:pt x="59" y="1340"/>
                        <a:pt x="64" y="1354"/>
                        <a:pt x="76" y="1389"/>
                      </a:cubicBezTo>
                      <a:cubicBezTo>
                        <a:pt x="88" y="1424"/>
                        <a:pt x="104" y="1479"/>
                        <a:pt x="121" y="1512"/>
                      </a:cubicBezTo>
                      <a:cubicBezTo>
                        <a:pt x="138" y="1545"/>
                        <a:pt x="166" y="1575"/>
                        <a:pt x="181" y="1590"/>
                      </a:cubicBezTo>
                      <a:cubicBezTo>
                        <a:pt x="196" y="1605"/>
                        <a:pt x="203" y="1603"/>
                        <a:pt x="214" y="1605"/>
                      </a:cubicBezTo>
                      <a:cubicBezTo>
                        <a:pt x="225" y="1607"/>
                        <a:pt x="237" y="1610"/>
                        <a:pt x="247" y="1599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latin typeface="Arial" charset="0"/>
                    <a:cs typeface="Arial" charset="0"/>
                  </a:endParaRPr>
                </a:p>
              </p:txBody>
            </p:sp>
            <p:grpSp>
              <p:nvGrpSpPr>
                <p:cNvPr id="36" name="Group 78">
                  <a:extLst>
                    <a:ext uri="{FF2B5EF4-FFF2-40B4-BE49-F238E27FC236}">
                      <a16:creationId xmlns:a16="http://schemas.microsoft.com/office/drawing/2014/main" id="{48795F8C-BF2D-9853-4E76-D2B24AE45B1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H="1">
                  <a:off x="300" y="1097"/>
                  <a:ext cx="332" cy="1600"/>
                  <a:chOff x="3754" y="1312"/>
                  <a:chExt cx="1011" cy="1648"/>
                </a:xfrm>
              </p:grpSpPr>
              <p:sp>
                <p:nvSpPr>
                  <p:cNvPr id="37" name="Arc 79">
                    <a:extLst>
                      <a:ext uri="{FF2B5EF4-FFF2-40B4-BE49-F238E27FC236}">
                        <a16:creationId xmlns:a16="http://schemas.microsoft.com/office/drawing/2014/main" id="{857A65F4-548B-5FB6-7DB2-3962D03DF3F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1312"/>
                    <a:ext cx="705" cy="1648"/>
                  </a:xfrm>
                  <a:custGeom>
                    <a:avLst/>
                    <a:gdLst>
                      <a:gd name="T0" fmla="*/ 0 w 22386"/>
                      <a:gd name="T1" fmla="*/ 0 h 43200"/>
                      <a:gd name="T2" fmla="*/ 0 w 22386"/>
                      <a:gd name="T3" fmla="*/ 0 h 43200"/>
                      <a:gd name="T4" fmla="*/ 0 w 22386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2386" h="43200" fill="none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</a:path>
                      <a:path w="22386" h="43200" stroke="0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  <a:lnTo>
                          <a:pt x="786" y="2160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38" name="Arc 80">
                    <a:extLst>
                      <a:ext uri="{FF2B5EF4-FFF2-40B4-BE49-F238E27FC236}">
                        <a16:creationId xmlns:a16="http://schemas.microsoft.com/office/drawing/2014/main" id="{B1B9EB2F-EAED-8FFC-9630-B5B6271A451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3754" y="1312"/>
                    <a:ext cx="330" cy="1648"/>
                  </a:xfrm>
                  <a:custGeom>
                    <a:avLst/>
                    <a:gdLst>
                      <a:gd name="T0" fmla="*/ 0 w 23302"/>
                      <a:gd name="T1" fmla="*/ 0 h 43200"/>
                      <a:gd name="T2" fmla="*/ 0 w 23302"/>
                      <a:gd name="T3" fmla="*/ 0 h 43200"/>
                      <a:gd name="T4" fmla="*/ 0 w 23302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3302" h="43200" fill="none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</a:path>
                      <a:path w="23302" h="43200" stroke="0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  <a:lnTo>
                          <a:pt x="1702" y="21600"/>
                        </a:lnTo>
                        <a:lnTo>
                          <a:pt x="1444" y="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</p:grpSp>
          <p:sp>
            <p:nvSpPr>
              <p:cNvPr id="26" name="Arc 81">
                <a:extLst>
                  <a:ext uri="{FF2B5EF4-FFF2-40B4-BE49-F238E27FC236}">
                    <a16:creationId xmlns:a16="http://schemas.microsoft.com/office/drawing/2014/main" id="{EA4C1FFE-CB74-C23E-ADD3-94E39E7A6D34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30461" y="2121021"/>
                <a:ext cx="2444074" cy="443477"/>
              </a:xfrm>
              <a:custGeom>
                <a:avLst/>
                <a:gdLst>
                  <a:gd name="T0" fmla="*/ 0 w 43200"/>
                  <a:gd name="T1" fmla="*/ 0 h 42104"/>
                  <a:gd name="T2" fmla="*/ 0 w 43200"/>
                  <a:gd name="T3" fmla="*/ 0 h 42104"/>
                  <a:gd name="T4" fmla="*/ 0 w 43200"/>
                  <a:gd name="T5" fmla="*/ 0 h 421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2104" fill="none" extrusionOk="0">
                    <a:moveTo>
                      <a:pt x="28392" y="-1"/>
                    </a:moveTo>
                    <a:cubicBezTo>
                      <a:pt x="37231" y="2927"/>
                      <a:pt x="43200" y="11191"/>
                      <a:pt x="43200" y="20504"/>
                    </a:cubicBezTo>
                    <a:cubicBezTo>
                      <a:pt x="43200" y="32433"/>
                      <a:pt x="33529" y="42104"/>
                      <a:pt x="21600" y="42104"/>
                    </a:cubicBezTo>
                    <a:cubicBezTo>
                      <a:pt x="9670" y="42104"/>
                      <a:pt x="0" y="32433"/>
                      <a:pt x="0" y="20504"/>
                    </a:cubicBezTo>
                    <a:cubicBezTo>
                      <a:pt x="-1" y="12366"/>
                      <a:pt x="4573" y="4919"/>
                      <a:pt x="11831" y="1238"/>
                    </a:cubicBezTo>
                  </a:path>
                  <a:path w="43200" h="42104" stroke="0" extrusionOk="0">
                    <a:moveTo>
                      <a:pt x="28392" y="-1"/>
                    </a:moveTo>
                    <a:cubicBezTo>
                      <a:pt x="37231" y="2927"/>
                      <a:pt x="43200" y="11191"/>
                      <a:pt x="43200" y="20504"/>
                    </a:cubicBezTo>
                    <a:cubicBezTo>
                      <a:pt x="43200" y="32433"/>
                      <a:pt x="33529" y="42104"/>
                      <a:pt x="21600" y="42104"/>
                    </a:cubicBezTo>
                    <a:cubicBezTo>
                      <a:pt x="9670" y="42104"/>
                      <a:pt x="0" y="32433"/>
                      <a:pt x="0" y="20504"/>
                    </a:cubicBezTo>
                    <a:cubicBezTo>
                      <a:pt x="-1" y="12366"/>
                      <a:pt x="4573" y="4919"/>
                      <a:pt x="11831" y="1238"/>
                    </a:cubicBezTo>
                    <a:lnTo>
                      <a:pt x="21600" y="20504"/>
                    </a:lnTo>
                    <a:lnTo>
                      <a:pt x="28392" y="-1"/>
                    </a:lnTo>
                    <a:close/>
                  </a:path>
                </a:pathLst>
              </a:cu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7" name="Rectangle 82">
                <a:extLst>
                  <a:ext uri="{FF2B5EF4-FFF2-40B4-BE49-F238E27FC236}">
                    <a16:creationId xmlns:a16="http://schemas.microsoft.com/office/drawing/2014/main" id="{A3DC29F4-CE7A-A864-B78B-3494BE5BD0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7076" y="1358860"/>
                <a:ext cx="34596" cy="87664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eaLnBrk="1" latinLnBrk="0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8" name="Rectangle 83">
                <a:extLst>
                  <a:ext uri="{FF2B5EF4-FFF2-40B4-BE49-F238E27FC236}">
                    <a16:creationId xmlns:a16="http://schemas.microsoft.com/office/drawing/2014/main" id="{CBAACCD5-1E42-EEC1-BB54-75908BCE9A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5897" y="1416615"/>
                <a:ext cx="33480" cy="87664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eaLnBrk="1" latinLnBrk="0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9" name="Line 84">
                <a:extLst>
                  <a:ext uri="{FF2B5EF4-FFF2-40B4-BE49-F238E27FC236}">
                    <a16:creationId xmlns:a16="http://schemas.microsoft.com/office/drawing/2014/main" id="{2248CC6D-D60C-DB76-415F-B55CF45C71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5808" y="2465489"/>
                <a:ext cx="104905" cy="20627"/>
              </a:xfrm>
              <a:prstGeom prst="line">
                <a:avLst/>
              </a:prstGeom>
              <a:noFill/>
              <a:ln w="508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" name="Line 85">
                <a:extLst>
                  <a:ext uri="{FF2B5EF4-FFF2-40B4-BE49-F238E27FC236}">
                    <a16:creationId xmlns:a16="http://schemas.microsoft.com/office/drawing/2014/main" id="{83DB88FF-853A-0737-3841-1778AA4AA9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601112" y="2194246"/>
                <a:ext cx="64729" cy="20627"/>
              </a:xfrm>
              <a:prstGeom prst="line">
                <a:avLst/>
              </a:prstGeom>
              <a:noFill/>
              <a:ln w="508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Object 88">
                    <a:extLst>
                      <a:ext uri="{FF2B5EF4-FFF2-40B4-BE49-F238E27FC236}">
                        <a16:creationId xmlns:a16="http://schemas.microsoft.com/office/drawing/2014/main" id="{2E06ECD3-502D-B9C5-8D66-F112FC3A5CF9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-24855" y="1715224"/>
                    <a:ext cx="557837" cy="49968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>
                    <a:no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GB" sz="1400" i="1" baseline="-2500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oMath>
                      </m:oMathPara>
                    </a14:m>
                    <a:endParaRPr lang="en-GB" sz="1400" baseline="-25000" dirty="0"/>
                  </a:p>
                </p:txBody>
              </p:sp>
            </mc:Choice>
            <mc:Fallback xmlns="">
              <p:sp>
                <p:nvSpPr>
                  <p:cNvPr id="33" name="Object 88">
                    <a:extLst>
                      <a:ext uri="{FF2B5EF4-FFF2-40B4-BE49-F238E27FC236}">
                        <a16:creationId xmlns:a16="http://schemas.microsoft.com/office/drawing/2014/main" id="{CE627ABD-C79F-4F7A-9AB7-479D2C3A5D3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-24855" y="1715224"/>
                    <a:ext cx="557837" cy="499685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r="-5660" b="-22222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" name="Arc 134">
                <a:extLst>
                  <a:ext uri="{FF2B5EF4-FFF2-40B4-BE49-F238E27FC236}">
                    <a16:creationId xmlns:a16="http://schemas.microsoft.com/office/drawing/2014/main" id="{D58F139D-26CB-AEC7-A320-26FD5DFA453E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30653" flipH="1">
                <a:off x="487378" y="2118902"/>
                <a:ext cx="2340285" cy="369332"/>
              </a:xfrm>
              <a:custGeom>
                <a:avLst/>
                <a:gdLst>
                  <a:gd name="T0" fmla="*/ 2147483647 w 43200"/>
                  <a:gd name="T1" fmla="*/ 0 h 41948"/>
                  <a:gd name="T2" fmla="*/ 2147483647 w 43200"/>
                  <a:gd name="T3" fmla="*/ 2147483647 h 41948"/>
                  <a:gd name="T4" fmla="*/ 2147483647 w 43200"/>
                  <a:gd name="T5" fmla="*/ 2147483647 h 4194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948" fill="none" extrusionOk="0">
                    <a:moveTo>
                      <a:pt x="28846" y="-1"/>
                    </a:moveTo>
                    <a:cubicBezTo>
                      <a:pt x="37452" y="3064"/>
                      <a:pt x="43200" y="11212"/>
                      <a:pt x="43200" y="20348"/>
                    </a:cubicBezTo>
                    <a:cubicBezTo>
                      <a:pt x="43200" y="32277"/>
                      <a:pt x="33529" y="41948"/>
                      <a:pt x="21600" y="41948"/>
                    </a:cubicBezTo>
                    <a:cubicBezTo>
                      <a:pt x="9670" y="41948"/>
                      <a:pt x="0" y="32277"/>
                      <a:pt x="0" y="20348"/>
                    </a:cubicBezTo>
                    <a:cubicBezTo>
                      <a:pt x="-1" y="12317"/>
                      <a:pt x="4455" y="4949"/>
                      <a:pt x="11566" y="1219"/>
                    </a:cubicBezTo>
                  </a:path>
                  <a:path w="43200" h="41948" stroke="0" extrusionOk="0">
                    <a:moveTo>
                      <a:pt x="28846" y="-1"/>
                    </a:moveTo>
                    <a:cubicBezTo>
                      <a:pt x="37452" y="3064"/>
                      <a:pt x="43200" y="11212"/>
                      <a:pt x="43200" y="20348"/>
                    </a:cubicBezTo>
                    <a:cubicBezTo>
                      <a:pt x="43200" y="32277"/>
                      <a:pt x="33529" y="41948"/>
                      <a:pt x="21600" y="41948"/>
                    </a:cubicBezTo>
                    <a:cubicBezTo>
                      <a:pt x="9670" y="41948"/>
                      <a:pt x="0" y="32277"/>
                      <a:pt x="0" y="20348"/>
                    </a:cubicBezTo>
                    <a:cubicBezTo>
                      <a:pt x="-1" y="12317"/>
                      <a:pt x="4455" y="4949"/>
                      <a:pt x="11566" y="1219"/>
                    </a:cubicBezTo>
                    <a:lnTo>
                      <a:pt x="21600" y="20348"/>
                    </a:lnTo>
                    <a:lnTo>
                      <a:pt x="28846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2" name="Arc 135">
                <a:extLst>
                  <a:ext uri="{FF2B5EF4-FFF2-40B4-BE49-F238E27FC236}">
                    <a16:creationId xmlns:a16="http://schemas.microsoft.com/office/drawing/2014/main" id="{44B30E6C-1DCB-7BCE-D6D4-D7B39DF00015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71404" flipH="1">
                <a:off x="538715" y="2075070"/>
                <a:ext cx="2233148" cy="369332"/>
              </a:xfrm>
              <a:custGeom>
                <a:avLst/>
                <a:gdLst>
                  <a:gd name="T0" fmla="*/ 2147483647 w 43200"/>
                  <a:gd name="T1" fmla="*/ 0 h 41961"/>
                  <a:gd name="T2" fmla="*/ 2147483647 w 43200"/>
                  <a:gd name="T3" fmla="*/ 2147483647 h 41961"/>
                  <a:gd name="T4" fmla="*/ 2147483647 w 43200"/>
                  <a:gd name="T5" fmla="*/ 2147483647 h 4196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961" fill="none" extrusionOk="0">
                    <a:moveTo>
                      <a:pt x="28810" y="0"/>
                    </a:moveTo>
                    <a:cubicBezTo>
                      <a:pt x="37435" y="3054"/>
                      <a:pt x="43200" y="11211"/>
                      <a:pt x="43200" y="20361"/>
                    </a:cubicBezTo>
                    <a:cubicBezTo>
                      <a:pt x="43200" y="32290"/>
                      <a:pt x="33529" y="41961"/>
                      <a:pt x="21600" y="41961"/>
                    </a:cubicBezTo>
                    <a:cubicBezTo>
                      <a:pt x="9670" y="41961"/>
                      <a:pt x="0" y="32290"/>
                      <a:pt x="0" y="20361"/>
                    </a:cubicBezTo>
                    <a:cubicBezTo>
                      <a:pt x="-1" y="12690"/>
                      <a:pt x="4068" y="5595"/>
                      <a:pt x="10687" y="1719"/>
                    </a:cubicBezTo>
                  </a:path>
                  <a:path w="43200" h="41961" stroke="0" extrusionOk="0">
                    <a:moveTo>
                      <a:pt x="28810" y="0"/>
                    </a:moveTo>
                    <a:cubicBezTo>
                      <a:pt x="37435" y="3054"/>
                      <a:pt x="43200" y="11211"/>
                      <a:pt x="43200" y="20361"/>
                    </a:cubicBezTo>
                    <a:cubicBezTo>
                      <a:pt x="43200" y="32290"/>
                      <a:pt x="33529" y="41961"/>
                      <a:pt x="21600" y="41961"/>
                    </a:cubicBezTo>
                    <a:cubicBezTo>
                      <a:pt x="9670" y="41961"/>
                      <a:pt x="0" y="32290"/>
                      <a:pt x="0" y="20361"/>
                    </a:cubicBezTo>
                    <a:cubicBezTo>
                      <a:pt x="-1" y="12690"/>
                      <a:pt x="4068" y="5595"/>
                      <a:pt x="10687" y="1719"/>
                    </a:cubicBezTo>
                    <a:lnTo>
                      <a:pt x="21600" y="20361"/>
                    </a:lnTo>
                    <a:lnTo>
                      <a:pt x="28810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3" name="Arc 136">
                <a:extLst>
                  <a:ext uri="{FF2B5EF4-FFF2-40B4-BE49-F238E27FC236}">
                    <a16:creationId xmlns:a16="http://schemas.microsoft.com/office/drawing/2014/main" id="{73701E56-9324-CB23-398B-266F46814182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64115" flipH="1">
                <a:off x="630228" y="2007573"/>
                <a:ext cx="2035613" cy="366127"/>
              </a:xfrm>
              <a:custGeom>
                <a:avLst/>
                <a:gdLst>
                  <a:gd name="T0" fmla="*/ 2147483647 w 43200"/>
                  <a:gd name="T1" fmla="*/ 0 h 41702"/>
                  <a:gd name="T2" fmla="*/ 2147483647 w 43200"/>
                  <a:gd name="T3" fmla="*/ 2147483647 h 41702"/>
                  <a:gd name="T4" fmla="*/ 2147483647 w 43200"/>
                  <a:gd name="T5" fmla="*/ 2147483647 h 4170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702" fill="none" extrusionOk="0">
                    <a:moveTo>
                      <a:pt x="29504" y="0"/>
                    </a:moveTo>
                    <a:cubicBezTo>
                      <a:pt x="37767" y="3249"/>
                      <a:pt x="43200" y="11223"/>
                      <a:pt x="43200" y="20102"/>
                    </a:cubicBezTo>
                    <a:cubicBezTo>
                      <a:pt x="43200" y="32031"/>
                      <a:pt x="33529" y="41702"/>
                      <a:pt x="21600" y="41702"/>
                    </a:cubicBezTo>
                    <a:cubicBezTo>
                      <a:pt x="9670" y="41702"/>
                      <a:pt x="0" y="32031"/>
                      <a:pt x="0" y="20102"/>
                    </a:cubicBezTo>
                    <a:cubicBezTo>
                      <a:pt x="-1" y="12997"/>
                      <a:pt x="3493" y="6347"/>
                      <a:pt x="9343" y="2315"/>
                    </a:cubicBezTo>
                  </a:path>
                  <a:path w="43200" h="41702" stroke="0" extrusionOk="0">
                    <a:moveTo>
                      <a:pt x="29504" y="0"/>
                    </a:moveTo>
                    <a:cubicBezTo>
                      <a:pt x="37767" y="3249"/>
                      <a:pt x="43200" y="11223"/>
                      <a:pt x="43200" y="20102"/>
                    </a:cubicBezTo>
                    <a:cubicBezTo>
                      <a:pt x="43200" y="32031"/>
                      <a:pt x="33529" y="41702"/>
                      <a:pt x="21600" y="41702"/>
                    </a:cubicBezTo>
                    <a:cubicBezTo>
                      <a:pt x="9670" y="41702"/>
                      <a:pt x="0" y="32031"/>
                      <a:pt x="0" y="20102"/>
                    </a:cubicBezTo>
                    <a:cubicBezTo>
                      <a:pt x="-1" y="12997"/>
                      <a:pt x="3493" y="6347"/>
                      <a:pt x="9343" y="2315"/>
                    </a:cubicBezTo>
                    <a:lnTo>
                      <a:pt x="21600" y="20102"/>
                    </a:lnTo>
                    <a:lnTo>
                      <a:pt x="29504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4" name="Arc 137">
                <a:extLst>
                  <a:ext uri="{FF2B5EF4-FFF2-40B4-BE49-F238E27FC236}">
                    <a16:creationId xmlns:a16="http://schemas.microsoft.com/office/drawing/2014/main" id="{2382C226-2723-87BF-83DC-D70ADFCBA682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54243" flipH="1">
                <a:off x="788702" y="1930683"/>
                <a:ext cx="1747681" cy="369332"/>
              </a:xfrm>
              <a:custGeom>
                <a:avLst/>
                <a:gdLst>
                  <a:gd name="T0" fmla="*/ 2147483647 w 43200"/>
                  <a:gd name="T1" fmla="*/ 0 h 40825"/>
                  <a:gd name="T2" fmla="*/ 2147483647 w 43200"/>
                  <a:gd name="T3" fmla="*/ 2147483647 h 40825"/>
                  <a:gd name="T4" fmla="*/ 2147483647 w 43200"/>
                  <a:gd name="T5" fmla="*/ 2147483647 h 4082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0825" fill="none" extrusionOk="0">
                    <a:moveTo>
                      <a:pt x="31446" y="-1"/>
                    </a:moveTo>
                    <a:cubicBezTo>
                      <a:pt x="38661" y="3694"/>
                      <a:pt x="43200" y="11118"/>
                      <a:pt x="43200" y="19225"/>
                    </a:cubicBezTo>
                    <a:cubicBezTo>
                      <a:pt x="43200" y="31154"/>
                      <a:pt x="33529" y="40825"/>
                      <a:pt x="21600" y="40825"/>
                    </a:cubicBezTo>
                    <a:cubicBezTo>
                      <a:pt x="9670" y="40825"/>
                      <a:pt x="0" y="31154"/>
                      <a:pt x="0" y="19225"/>
                    </a:cubicBezTo>
                    <a:cubicBezTo>
                      <a:pt x="-1" y="12979"/>
                      <a:pt x="2703" y="7040"/>
                      <a:pt x="7412" y="2938"/>
                    </a:cubicBezTo>
                  </a:path>
                  <a:path w="43200" h="40825" stroke="0" extrusionOk="0">
                    <a:moveTo>
                      <a:pt x="31446" y="-1"/>
                    </a:moveTo>
                    <a:cubicBezTo>
                      <a:pt x="38661" y="3694"/>
                      <a:pt x="43200" y="11118"/>
                      <a:pt x="43200" y="19225"/>
                    </a:cubicBezTo>
                    <a:cubicBezTo>
                      <a:pt x="43200" y="31154"/>
                      <a:pt x="33529" y="40825"/>
                      <a:pt x="21600" y="40825"/>
                    </a:cubicBezTo>
                    <a:cubicBezTo>
                      <a:pt x="9670" y="40825"/>
                      <a:pt x="0" y="31154"/>
                      <a:pt x="0" y="19225"/>
                    </a:cubicBezTo>
                    <a:cubicBezTo>
                      <a:pt x="-1" y="12979"/>
                      <a:pt x="2703" y="7040"/>
                      <a:pt x="7412" y="2938"/>
                    </a:cubicBezTo>
                    <a:lnTo>
                      <a:pt x="21600" y="19225"/>
                    </a:lnTo>
                    <a:lnTo>
                      <a:pt x="31446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5" name="Arc 138">
                <a:extLst>
                  <a:ext uri="{FF2B5EF4-FFF2-40B4-BE49-F238E27FC236}">
                    <a16:creationId xmlns:a16="http://schemas.microsoft.com/office/drawing/2014/main" id="{F2C2CB73-659A-90DC-ECD5-B9999C73532C}"/>
                  </a:ext>
                </a:extLst>
              </p:cNvPr>
              <p:cNvSpPr>
                <a:spLocks/>
              </p:cNvSpPr>
              <p:nvPr/>
            </p:nvSpPr>
            <p:spPr bwMode="auto">
              <a:xfrm rot="21199157" flipH="1">
                <a:off x="1009673" y="1835800"/>
                <a:ext cx="1379395" cy="369332"/>
              </a:xfrm>
              <a:custGeom>
                <a:avLst/>
                <a:gdLst>
                  <a:gd name="T0" fmla="*/ 2147483647 w 43200"/>
                  <a:gd name="T1" fmla="*/ 0 h 38743"/>
                  <a:gd name="T2" fmla="*/ 2147483647 w 43200"/>
                  <a:gd name="T3" fmla="*/ 2147483647 h 38743"/>
                  <a:gd name="T4" fmla="*/ 2147483647 w 43200"/>
                  <a:gd name="T5" fmla="*/ 2147483647 h 3874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38743" fill="none" extrusionOk="0">
                    <a:moveTo>
                      <a:pt x="34740" y="0"/>
                    </a:moveTo>
                    <a:cubicBezTo>
                      <a:pt x="40073" y="4087"/>
                      <a:pt x="43200" y="10424"/>
                      <a:pt x="43200" y="17143"/>
                    </a:cubicBezTo>
                    <a:cubicBezTo>
                      <a:pt x="43200" y="29072"/>
                      <a:pt x="33529" y="38743"/>
                      <a:pt x="21600" y="38743"/>
                    </a:cubicBezTo>
                    <a:cubicBezTo>
                      <a:pt x="9670" y="38743"/>
                      <a:pt x="0" y="29072"/>
                      <a:pt x="0" y="17143"/>
                    </a:cubicBezTo>
                    <a:cubicBezTo>
                      <a:pt x="-1" y="12483"/>
                      <a:pt x="1506" y="7949"/>
                      <a:pt x="4295" y="4216"/>
                    </a:cubicBezTo>
                  </a:path>
                  <a:path w="43200" h="38743" stroke="0" extrusionOk="0">
                    <a:moveTo>
                      <a:pt x="34740" y="0"/>
                    </a:moveTo>
                    <a:cubicBezTo>
                      <a:pt x="40073" y="4087"/>
                      <a:pt x="43200" y="10424"/>
                      <a:pt x="43200" y="17143"/>
                    </a:cubicBezTo>
                    <a:cubicBezTo>
                      <a:pt x="43200" y="29072"/>
                      <a:pt x="33529" y="38743"/>
                      <a:pt x="21600" y="38743"/>
                    </a:cubicBezTo>
                    <a:cubicBezTo>
                      <a:pt x="9670" y="38743"/>
                      <a:pt x="0" y="29072"/>
                      <a:pt x="0" y="17143"/>
                    </a:cubicBezTo>
                    <a:cubicBezTo>
                      <a:pt x="-1" y="12483"/>
                      <a:pt x="1506" y="7949"/>
                      <a:pt x="4295" y="4216"/>
                    </a:cubicBezTo>
                    <a:lnTo>
                      <a:pt x="21600" y="17143"/>
                    </a:lnTo>
                    <a:lnTo>
                      <a:pt x="34740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6" name="Arc 139">
                <a:extLst>
                  <a:ext uri="{FF2B5EF4-FFF2-40B4-BE49-F238E27FC236}">
                    <a16:creationId xmlns:a16="http://schemas.microsoft.com/office/drawing/2014/main" id="{4C4DD50F-E4D5-9061-70C8-59D91C004501}"/>
                  </a:ext>
                </a:extLst>
              </p:cNvPr>
              <p:cNvSpPr>
                <a:spLocks/>
              </p:cNvSpPr>
              <p:nvPr/>
            </p:nvSpPr>
            <p:spPr bwMode="auto">
              <a:xfrm rot="21199157" flipH="1">
                <a:off x="1186004" y="1678004"/>
                <a:ext cx="1107088" cy="369332"/>
              </a:xfrm>
              <a:custGeom>
                <a:avLst/>
                <a:gdLst>
                  <a:gd name="T0" fmla="*/ 2147483647 w 43200"/>
                  <a:gd name="T1" fmla="*/ 0 h 32573"/>
                  <a:gd name="T2" fmla="*/ 2147483647 w 43200"/>
                  <a:gd name="T3" fmla="*/ 2147483647 h 32573"/>
                  <a:gd name="T4" fmla="*/ 2147483647 w 43200"/>
                  <a:gd name="T5" fmla="*/ 2147483647 h 3257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32573" fill="none" extrusionOk="0">
                    <a:moveTo>
                      <a:pt x="40205" y="-1"/>
                    </a:moveTo>
                    <a:cubicBezTo>
                      <a:pt x="42165" y="3324"/>
                      <a:pt x="43200" y="7113"/>
                      <a:pt x="43200" y="10973"/>
                    </a:cubicBezTo>
                    <a:cubicBezTo>
                      <a:pt x="43200" y="22902"/>
                      <a:pt x="33529" y="32573"/>
                      <a:pt x="21600" y="32573"/>
                    </a:cubicBezTo>
                    <a:cubicBezTo>
                      <a:pt x="9670" y="32573"/>
                      <a:pt x="0" y="22902"/>
                      <a:pt x="0" y="10973"/>
                    </a:cubicBezTo>
                    <a:cubicBezTo>
                      <a:pt x="-1" y="9763"/>
                      <a:pt x="101" y="8556"/>
                      <a:pt x="303" y="7363"/>
                    </a:cubicBezTo>
                  </a:path>
                  <a:path w="43200" h="32573" stroke="0" extrusionOk="0">
                    <a:moveTo>
                      <a:pt x="40205" y="-1"/>
                    </a:moveTo>
                    <a:cubicBezTo>
                      <a:pt x="42165" y="3324"/>
                      <a:pt x="43200" y="7113"/>
                      <a:pt x="43200" y="10973"/>
                    </a:cubicBezTo>
                    <a:cubicBezTo>
                      <a:pt x="43200" y="22902"/>
                      <a:pt x="33529" y="32573"/>
                      <a:pt x="21600" y="32573"/>
                    </a:cubicBezTo>
                    <a:cubicBezTo>
                      <a:pt x="9670" y="32573"/>
                      <a:pt x="0" y="22902"/>
                      <a:pt x="0" y="10973"/>
                    </a:cubicBezTo>
                    <a:cubicBezTo>
                      <a:pt x="-1" y="9763"/>
                      <a:pt x="101" y="8556"/>
                      <a:pt x="303" y="7363"/>
                    </a:cubicBezTo>
                    <a:lnTo>
                      <a:pt x="21600" y="10973"/>
                    </a:lnTo>
                    <a:lnTo>
                      <a:pt x="40205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ct 52">
                <a:extLst>
                  <a:ext uri="{FF2B5EF4-FFF2-40B4-BE49-F238E27FC236}">
                    <a16:creationId xmlns:a16="http://schemas.microsoft.com/office/drawing/2014/main" id="{B8A0BCAE-EB65-9F5F-5DB0-74E396ABF7C0}"/>
                  </a:ext>
                </a:extLst>
              </p:cNvPr>
              <p:cNvSpPr txBox="1"/>
              <p:nvPr/>
            </p:nvSpPr>
            <p:spPr bwMode="auto">
              <a:xfrm>
                <a:off x="56711" y="2730261"/>
                <a:ext cx="2077332" cy="5040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𝐶𝑆</m:t>
                              </m:r>
                            </m:sub>
                          </m:sSub>
                        </m:num>
                        <m:den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r>
                        <a:rPr lang="en-GB" sz="1400" i="1" baseline="-25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𝑙𝑜𝑜𝑝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𝑅𝐸</m:t>
                      </m:r>
                      <m:r>
                        <a:rPr lang="en-GB" sz="1400" i="1" baseline="-250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4" name="Object 52">
                <a:extLst>
                  <a:ext uri="{FF2B5EF4-FFF2-40B4-BE49-F238E27FC236}">
                    <a16:creationId xmlns:a16="http://schemas.microsoft.com/office/drawing/2014/main" id="{FA91FFB0-2649-772B-CDE2-0F48611FF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711" y="2730261"/>
                <a:ext cx="2077332" cy="504023"/>
              </a:xfrm>
              <a:prstGeom prst="rect">
                <a:avLst/>
              </a:prstGeom>
              <a:blipFill>
                <a:blip r:embed="rId4"/>
                <a:stretch>
                  <a:fillRect b="-12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9AE9A488-BBD5-66DD-04B4-3B55BACB2BA5}"/>
              </a:ext>
            </a:extLst>
          </p:cNvPr>
          <p:cNvSpPr/>
          <p:nvPr/>
        </p:nvSpPr>
        <p:spPr>
          <a:xfrm>
            <a:off x="6058054" y="1675261"/>
            <a:ext cx="58381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400" dirty="0">
                <a:latin typeface="Arial" charset="0"/>
                <a:cs typeface="Arial" charset="0"/>
              </a:rPr>
              <a:t>Electrons and neutrals exist together in the burn-through phase</a:t>
            </a:r>
            <a:endParaRPr lang="en-US" sz="1400" dirty="0">
              <a:latin typeface="Arial" charset="0"/>
              <a:cs typeface="Arial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400" dirty="0">
                <a:latin typeface="Arial" charset="0"/>
                <a:cs typeface="Arial" charset="0"/>
              </a:rPr>
              <a:t>Ohmic heating VS Energy loss from radiation and charge exchange</a:t>
            </a: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203E0066-758C-91B5-9258-3CA405605E9D}"/>
              </a:ext>
            </a:extLst>
          </p:cNvPr>
          <p:cNvGrpSpPr/>
          <p:nvPr/>
        </p:nvGrpSpPr>
        <p:grpSpPr>
          <a:xfrm>
            <a:off x="6360158" y="2220041"/>
            <a:ext cx="5056281" cy="3350874"/>
            <a:chOff x="5980785" y="2303651"/>
            <a:chExt cx="5056281" cy="3350874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739B16FA-C775-4FB9-FA81-B09300C9D688}"/>
                </a:ext>
              </a:extLst>
            </p:cNvPr>
            <p:cNvSpPr txBox="1"/>
            <p:nvPr/>
          </p:nvSpPr>
          <p:spPr>
            <a:xfrm>
              <a:off x="7800589" y="5240249"/>
              <a:ext cx="90140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GB" sz="2000" b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GB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[eV]</a:t>
              </a:r>
            </a:p>
          </p:txBody>
        </p: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51F1C789-026E-0804-A204-4DBF98500455}"/>
                </a:ext>
              </a:extLst>
            </p:cNvPr>
            <p:cNvGrpSpPr/>
            <p:nvPr/>
          </p:nvGrpSpPr>
          <p:grpSpPr>
            <a:xfrm>
              <a:off x="5980785" y="2303651"/>
              <a:ext cx="5056281" cy="3350874"/>
              <a:chOff x="5565341" y="2035064"/>
              <a:chExt cx="6733879" cy="4256072"/>
            </a:xfrm>
          </p:grpSpPr>
          <p:grpSp>
            <p:nvGrpSpPr>
              <p:cNvPr id="78" name="Group 8">
                <a:extLst>
                  <a:ext uri="{FF2B5EF4-FFF2-40B4-BE49-F238E27FC236}">
                    <a16:creationId xmlns:a16="http://schemas.microsoft.com/office/drawing/2014/main" id="{9CECC3AA-8FB6-E69C-9C32-68895DC7341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845017" y="2887140"/>
                <a:ext cx="3406859" cy="2881312"/>
                <a:chOff x="1041595" y="1628076"/>
                <a:chExt cx="3386389" cy="2881264"/>
              </a:xfrm>
            </p:grpSpPr>
            <p:sp>
              <p:nvSpPr>
                <p:cNvPr id="79" name="Rectangle 4">
                  <a:extLst>
                    <a:ext uri="{FF2B5EF4-FFF2-40B4-BE49-F238E27FC236}">
                      <a16:creationId xmlns:a16="http://schemas.microsoft.com/office/drawing/2014/main" id="{646A54F1-91FC-1303-944B-D0AF906854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43608" y="1628800"/>
                  <a:ext cx="3384376" cy="2880320"/>
                </a:xfrm>
                <a:prstGeom prst="rect">
                  <a:avLst/>
                </a:prstGeom>
                <a:noFill/>
                <a:ln w="12700" algn="ctr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latinLnBrk="0">
                    <a:buFont typeface="Wingdings" panose="05000000000000000000" pitchFamily="2" charset="2"/>
                    <a:buNone/>
                  </a:pPr>
                  <a:endParaRPr lang="en-US" altLang="en-US" sz="32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1" name="Freeform 6">
                  <a:extLst>
                    <a:ext uri="{FF2B5EF4-FFF2-40B4-BE49-F238E27FC236}">
                      <a16:creationId xmlns:a16="http://schemas.microsoft.com/office/drawing/2014/main" id="{6CB9B59A-9FC8-440A-4E13-73BE30216709}"/>
                    </a:ext>
                  </a:extLst>
                </p:cNvPr>
                <p:cNvSpPr/>
                <p:nvPr/>
              </p:nvSpPr>
              <p:spPr bwMode="auto">
                <a:xfrm>
                  <a:off x="1041595" y="1628076"/>
                  <a:ext cx="3381572" cy="2881264"/>
                </a:xfrm>
                <a:custGeom>
                  <a:avLst/>
                  <a:gdLst>
                    <a:gd name="connsiteX0" fmla="*/ 0 w 3381153"/>
                    <a:gd name="connsiteY0" fmla="*/ 2994228 h 3013064"/>
                    <a:gd name="connsiteX1" fmla="*/ 457200 w 3381153"/>
                    <a:gd name="connsiteY1" fmla="*/ 2632721 h 3013064"/>
                    <a:gd name="connsiteX2" fmla="*/ 1392865 w 3381153"/>
                    <a:gd name="connsiteY2" fmla="*/ 410516 h 3013064"/>
                    <a:gd name="connsiteX3" fmla="*/ 3381153 w 3381153"/>
                    <a:gd name="connsiteY3" fmla="*/ 6479 h 3013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81153" h="3013064">
                      <a:moveTo>
                        <a:pt x="0" y="2994228"/>
                      </a:moveTo>
                      <a:cubicBezTo>
                        <a:pt x="112528" y="3028783"/>
                        <a:pt x="225056" y="3063339"/>
                        <a:pt x="457200" y="2632721"/>
                      </a:cubicBezTo>
                      <a:cubicBezTo>
                        <a:pt x="689344" y="2202103"/>
                        <a:pt x="905540" y="848223"/>
                        <a:pt x="1392865" y="410516"/>
                      </a:cubicBezTo>
                      <a:cubicBezTo>
                        <a:pt x="1880191" y="-27191"/>
                        <a:pt x="2630672" y="-10356"/>
                        <a:pt x="3381153" y="6479"/>
                      </a:cubicBezTo>
                    </a:path>
                  </a:pathLst>
                </a:custGeom>
                <a:noFill/>
                <a:ln w="38100" cap="flat" cmpd="sng" algn="ctr">
                  <a:solidFill>
                    <a:schemeClr val="tx1">
                      <a:lumMod val="60000"/>
                      <a:lumOff val="4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 eaLnBrk="0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itchFamily="2" charset="2"/>
                    <a:buNone/>
                    <a:defRPr/>
                  </a:pPr>
                  <a:endParaRPr lang="en-GB" sz="3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6466E8EF-168C-3695-DC98-0F4F544FCD9D}"/>
                  </a:ext>
                </a:extLst>
              </p:cNvPr>
              <p:cNvSpPr txBox="1"/>
              <p:nvPr/>
            </p:nvSpPr>
            <p:spPr>
              <a:xfrm>
                <a:off x="10272816" y="3986193"/>
                <a:ext cx="2026404" cy="7427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b="1" dirty="0">
                    <a:solidFill>
                      <a:srgbClr val="018C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Degree of </a:t>
                </a:r>
              </a:p>
              <a:p>
                <a:r>
                  <a:rPr lang="en-GB" sz="1600" b="1" dirty="0">
                    <a:solidFill>
                      <a:srgbClr val="018C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Ionization[%] </a:t>
                </a: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81649A3D-3305-7451-455C-4D8DFFCB51E7}"/>
                  </a:ext>
                </a:extLst>
              </p:cNvPr>
              <p:cNvSpPr txBox="1"/>
              <p:nvPr/>
            </p:nvSpPr>
            <p:spPr>
              <a:xfrm>
                <a:off x="10259665" y="2793456"/>
                <a:ext cx="815942" cy="5081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b="1" dirty="0">
                    <a:solidFill>
                      <a:srgbClr val="018C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100</a:t>
                </a:r>
                <a:endParaRPr lang="en-GB" sz="2000" b="1" baseline="30000" dirty="0">
                  <a:solidFill>
                    <a:srgbClr val="018C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14A107D2-C7FD-ED29-2A6E-85B0624BABA5}"/>
                  </a:ext>
                </a:extLst>
              </p:cNvPr>
              <p:cNvSpPr txBox="1"/>
              <p:nvPr/>
            </p:nvSpPr>
            <p:spPr>
              <a:xfrm>
                <a:off x="6771615" y="5755792"/>
                <a:ext cx="435939" cy="5081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endParaRPr lang="en-GB" sz="2000" b="1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5A5F2169-E929-ED16-1B36-8380CA48C49E}"/>
                  </a:ext>
                </a:extLst>
              </p:cNvPr>
              <p:cNvSpPr txBox="1"/>
              <p:nvPr/>
            </p:nvSpPr>
            <p:spPr>
              <a:xfrm>
                <a:off x="9842563" y="5782941"/>
                <a:ext cx="824481" cy="5081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~10</a:t>
                </a:r>
                <a:endParaRPr lang="en-GB" sz="2000" b="1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3" name="Object 7">
                    <a:extLst>
                      <a:ext uri="{FF2B5EF4-FFF2-40B4-BE49-F238E27FC236}">
                        <a16:creationId xmlns:a16="http://schemas.microsoft.com/office/drawing/2014/main" id="{DFFA409C-0CE0-9CFE-55B4-50AA66C134A5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5565341" y="2035064"/>
                    <a:ext cx="6679251" cy="90130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>
                    <a:norm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m:rPr>
                              <m:nor/>
                            </m:rPr>
                            <a:rPr lang="en-GB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Radiated</m:t>
                          </m:r>
                          <m:r>
                            <m:rPr>
                              <m:nor/>
                            </m:rPr>
                            <a:rPr lang="en-GB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GB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power</m:t>
                          </m:r>
                          <m:r>
                            <m:rPr>
                              <m:nor/>
                            </m:rPr>
                            <a:rPr lang="en-GB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GB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loss</m:t>
                          </m:r>
                          <m:sSub>
                            <m:sSubPr>
                              <m:ctrlP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𝑟𝑎𝑑</m:t>
                              </m:r>
                            </m:sub>
                          </m:sSub>
                          <m: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=&lt;</m:t>
                          </m:r>
                          <m: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sSub>
                            <m:sSubPr>
                              <m:ctrlP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&gt;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𝑟𝑎𝑑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  <m:sup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0+</m:t>
                              </m:r>
                            </m:sup>
                          </m:sSubSup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3" name="Object 7">
                    <a:extLst>
                      <a:ext uri="{FF2B5EF4-FFF2-40B4-BE49-F238E27FC236}">
                        <a16:creationId xmlns:a16="http://schemas.microsoft.com/office/drawing/2014/main" id="{B74A64A5-08F5-1E5D-6480-4BA710B2E12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5565341" y="2035064"/>
                    <a:ext cx="6679251" cy="901306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C8E9B7FF-7493-EC91-18F0-87E2DD1C7D72}"/>
              </a:ext>
            </a:extLst>
          </p:cNvPr>
          <p:cNvSpPr txBox="1"/>
          <p:nvPr/>
        </p:nvSpPr>
        <p:spPr>
          <a:xfrm>
            <a:off x="9904704" y="4778202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018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GB" sz="2000" b="1" baseline="30000" dirty="0">
              <a:solidFill>
                <a:srgbClr val="018C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Arrow: Right 100">
            <a:extLst>
              <a:ext uri="{FF2B5EF4-FFF2-40B4-BE49-F238E27FC236}">
                <a16:creationId xmlns:a16="http://schemas.microsoft.com/office/drawing/2014/main" id="{58AA1568-1F28-CD0B-ED9C-87E49BABA965}"/>
              </a:ext>
            </a:extLst>
          </p:cNvPr>
          <p:cNvSpPr/>
          <p:nvPr/>
        </p:nvSpPr>
        <p:spPr>
          <a:xfrm>
            <a:off x="2437059" y="1175121"/>
            <a:ext cx="2708168" cy="15873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Arrow: Right 102">
            <a:extLst>
              <a:ext uri="{FF2B5EF4-FFF2-40B4-BE49-F238E27FC236}">
                <a16:creationId xmlns:a16="http://schemas.microsoft.com/office/drawing/2014/main" id="{C0CD736D-0DB6-2574-E3EA-C3C8D8D9FD09}"/>
              </a:ext>
            </a:extLst>
          </p:cNvPr>
          <p:cNvSpPr/>
          <p:nvPr/>
        </p:nvSpPr>
        <p:spPr>
          <a:xfrm>
            <a:off x="6040463" y="1168748"/>
            <a:ext cx="4432517" cy="15873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374184C1-894D-0C84-413F-3CDD4E25E94F}"/>
              </a:ext>
            </a:extLst>
          </p:cNvPr>
          <p:cNvSpPr txBox="1"/>
          <p:nvPr/>
        </p:nvSpPr>
        <p:spPr>
          <a:xfrm>
            <a:off x="1784069" y="1070354"/>
            <a:ext cx="5613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Gas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BF5349DB-B6C0-A0F5-419A-19078A7F6592}"/>
              </a:ext>
            </a:extLst>
          </p:cNvPr>
          <p:cNvSpPr txBox="1"/>
          <p:nvPr/>
        </p:nvSpPr>
        <p:spPr>
          <a:xfrm>
            <a:off x="5116771" y="999812"/>
            <a:ext cx="941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A few %</a:t>
            </a:r>
          </a:p>
          <a:p>
            <a:r>
              <a:rPr lang="en-GB" sz="1400" dirty="0"/>
              <a:t>ionisation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590E96F9-2FBB-BCB4-3FEF-173FBB34E1AA}"/>
              </a:ext>
            </a:extLst>
          </p:cNvPr>
          <p:cNvSpPr txBox="1"/>
          <p:nvPr/>
        </p:nvSpPr>
        <p:spPr>
          <a:xfrm>
            <a:off x="10472980" y="959938"/>
            <a:ext cx="10486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100%</a:t>
            </a:r>
          </a:p>
          <a:p>
            <a:r>
              <a:rPr lang="en-GB" sz="1600" dirty="0"/>
              <a:t>ionisation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507E5D0C-E59B-D9FD-8AC6-0C2CB89786E0}"/>
              </a:ext>
            </a:extLst>
          </p:cNvPr>
          <p:cNvSpPr txBox="1"/>
          <p:nvPr/>
        </p:nvSpPr>
        <p:spPr>
          <a:xfrm>
            <a:off x="2721015" y="1293042"/>
            <a:ext cx="24522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Townsend breakdown phase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CCFBCABE-13B6-84AD-BB52-BDF94A9FF466}"/>
              </a:ext>
            </a:extLst>
          </p:cNvPr>
          <p:cNvSpPr txBox="1"/>
          <p:nvPr/>
        </p:nvSpPr>
        <p:spPr>
          <a:xfrm>
            <a:off x="7308704" y="1277064"/>
            <a:ext cx="23920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Plasma burn-through phase</a:t>
            </a:r>
          </a:p>
        </p:txBody>
      </p:sp>
      <p:sp>
        <p:nvSpPr>
          <p:cNvPr id="111" name="Footer Placeholder 3">
            <a:extLst>
              <a:ext uri="{FF2B5EF4-FFF2-40B4-BE49-F238E27FC236}">
                <a16:creationId xmlns:a16="http://schemas.microsoft.com/office/drawing/2014/main" id="{B6ACFE24-B92E-3B4D-C117-8984E42771E2}"/>
              </a:ext>
            </a:extLst>
          </p:cNvPr>
          <p:cNvSpPr txBox="1">
            <a:spLocks/>
          </p:cNvSpPr>
          <p:nvPr/>
        </p:nvSpPr>
        <p:spPr>
          <a:xfrm>
            <a:off x="873614" y="6437732"/>
            <a:ext cx="700882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+mj-lt"/>
              </a:rPr>
              <a:t>Hyun-Tae Kim | 30th IAEA Fusion Energy Conference | </a:t>
            </a:r>
            <a:r>
              <a:rPr lang="en-GB" sz="1100" b="1" dirty="0">
                <a:latin typeface="+mj-lt"/>
              </a:rPr>
              <a:t>13–18 October 2025, Chengdu, China</a:t>
            </a:r>
            <a:r>
              <a:rPr lang="en-US" sz="1100" b="1" dirty="0">
                <a:latin typeface="+mj-lt"/>
              </a:rPr>
              <a:t> </a:t>
            </a:r>
          </a:p>
        </p:txBody>
      </p:sp>
      <p:pic>
        <p:nvPicPr>
          <p:cNvPr id="116" name="Content Placeholder 115">
            <a:extLst>
              <a:ext uri="{FF2B5EF4-FFF2-40B4-BE49-F238E27FC236}">
                <a16:creationId xmlns:a16="http://schemas.microsoft.com/office/drawing/2014/main" id="{8FA829CD-4F9D-3523-CF1C-C5B81BF210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rcRect/>
          <a:stretch/>
        </p:blipFill>
        <p:spPr>
          <a:xfrm>
            <a:off x="2031426" y="3978164"/>
            <a:ext cx="3637396" cy="238528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6EB3F8-3D3F-9954-3767-829FDEF70753}"/>
              </a:ext>
            </a:extLst>
          </p:cNvPr>
          <p:cNvSpPr txBox="1"/>
          <p:nvPr/>
        </p:nvSpPr>
        <p:spPr>
          <a:xfrm>
            <a:off x="55362" y="4628070"/>
            <a:ext cx="19961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B. Lloyd PPCF 38 (1996) 1627</a:t>
            </a:r>
          </a:p>
          <a:p>
            <a:endParaRPr lang="en-GB" sz="1200" dirty="0"/>
          </a:p>
          <a:p>
            <a:r>
              <a:rPr lang="en-GB" sz="1200" dirty="0"/>
              <a:t>P. C. de Vries </a:t>
            </a:r>
            <a:r>
              <a:rPr lang="en-GB" sz="1200" dirty="0" err="1"/>
              <a:t>Nucl</a:t>
            </a:r>
            <a:r>
              <a:rPr lang="en-GB" sz="1200" dirty="0"/>
              <a:t>. Fusion 59 (2019) 096043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Object 3">
                <a:extLst>
                  <a:ext uri="{FF2B5EF4-FFF2-40B4-BE49-F238E27FC236}">
                    <a16:creationId xmlns:a16="http://schemas.microsoft.com/office/drawing/2014/main" id="{8594CD4C-5DFC-E660-2CE9-108D9FDC27F3}"/>
                  </a:ext>
                </a:extLst>
              </p:cNvPr>
              <p:cNvSpPr txBox="1"/>
              <p:nvPr/>
            </p:nvSpPr>
            <p:spPr bwMode="auto">
              <a:xfrm>
                <a:off x="2031426" y="1578815"/>
                <a:ext cx="4145617" cy="24587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Townsend</m:t>
                      </m:r>
                      <m:r>
                        <m:rPr>
                          <m:nor/>
                        </m:rPr>
                        <a:rPr lang="en-GB" sz="1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breakdown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in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tokamaks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sSub>
                        <m:sSubPr>
                          <m:ctrlP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GB" sz="1400" i="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1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GB" sz="1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1400" i="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 # of ionisations while an electron traveling in 1 meter</a:t>
                </a:r>
                <a14:m>
                  <m:oMath xmlns:m="http://schemas.openxmlformats.org/officeDocument/2006/math">
                    <m:r>
                      <a:rPr lang="en-GB" sz="1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GB" sz="1400" b="0" i="1" baseline="-250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func>
                      <m:funcPr>
                        <m:ctrlP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4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</m:e>
                    </m:func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GB" sz="1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num>
                      <m:den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GB" sz="1400" i="1" baseline="-250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GB" sz="1400" b="0" i="1" baseline="-250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den>
                    </m:f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1400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r>
                  <a:rPr lang="en-GB" sz="1400" dirty="0">
                    <a:solidFill>
                      <a:srgbClr val="00000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For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Hydrogen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gas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=3.83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and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=93.76</m:t>
                    </m:r>
                  </m:oMath>
                </a14:m>
                <a:r>
                  <a:rPr lang="en-GB" sz="1400" i="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)</a:t>
                </a: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m:rPr>
                        <m:nor/>
                      </m:rPr>
                      <a:rPr lang="en-GB" sz="1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Effective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connection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length</m:t>
                    </m:r>
                    <m:r>
                      <a:rPr lang="en-GB" sz="14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0.25×</m:t>
                    </m:r>
                    <m:r>
                      <a:rPr lang="en-GB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𝑎𝐵</m:t>
                    </m:r>
                    <m:r>
                      <a:rPr lang="en-GB" sz="1400" i="1" baseline="-25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GB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GB" sz="1400" i="1" dirty="0" err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GB" sz="1400" i="1" baseline="-25000" dirty="0" err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GB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GB" sz="1400" i="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/>
                <a:br>
                  <a:rPr lang="en-GB" sz="1400" b="0" i="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4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GB" sz="1400" i="1" baseline="-25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GB" sz="14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GB" sz="14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GB" sz="14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93.76</m:t>
                          </m:r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GB" sz="1400" b="0" i="1" baseline="-2500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𝑃𝑎</m:t>
                          </m:r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</m:num>
                        <m:den>
                          <m:func>
                            <m:funcPr>
                              <m:ctrl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1400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</m:e>
                          </m:func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3.83</m:t>
                          </m:r>
                          <m:r>
                            <a:rPr lang="en-GB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GB" sz="1400" b="0" i="1" baseline="-2500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GB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𝑃𝑎</m:t>
                              </m:r>
                            </m:e>
                          </m:d>
                          <m:sSub>
                            <m:sSubPr>
                              <m:ctrl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m:rPr>
                          <m:nor/>
                        </m:rPr>
                        <a:rPr lang="en-GB" sz="1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>
          <p:sp>
            <p:nvSpPr>
              <p:cNvPr id="7" name="Object 3">
                <a:extLst>
                  <a:ext uri="{FF2B5EF4-FFF2-40B4-BE49-F238E27FC236}">
                    <a16:creationId xmlns:a16="http://schemas.microsoft.com/office/drawing/2014/main" id="{8594CD4C-5DFC-E660-2CE9-108D9FDC27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31426" y="1578815"/>
                <a:ext cx="4145617" cy="2458744"/>
              </a:xfrm>
              <a:prstGeom prst="rect">
                <a:avLst/>
              </a:prstGeom>
              <a:blipFill>
                <a:blip r:embed="rId7"/>
                <a:stretch>
                  <a:fillRect l="-441" r="-4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376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1">
      <a:dk1>
        <a:srgbClr val="002F56"/>
      </a:dk1>
      <a:lt1>
        <a:srgbClr val="FFFFFF"/>
      </a:lt1>
      <a:dk2>
        <a:srgbClr val="000000"/>
      </a:dk2>
      <a:lt2>
        <a:srgbClr val="D1D2D3"/>
      </a:lt2>
      <a:accent1>
        <a:srgbClr val="002F56"/>
      </a:accent1>
      <a:accent2>
        <a:srgbClr val="F6D34D"/>
      </a:accent2>
      <a:accent3>
        <a:srgbClr val="006F45"/>
      </a:accent3>
      <a:accent4>
        <a:srgbClr val="0082CA"/>
      </a:accent4>
      <a:accent5>
        <a:srgbClr val="C9242C"/>
      </a:accent5>
      <a:accent6>
        <a:srgbClr val="808283"/>
      </a:accent6>
      <a:hlink>
        <a:srgbClr val="002F56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KAEA presentation (widescreen)-v4" id="{60BF19D2-2AFC-7D40-B10F-E02292CED2D6}" vid="{344D2DA7-7D26-A847-8A27-E85A15182CD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UKAEA presentation widescreen</Template>
  <TotalTime>9369</TotalTime>
  <Words>6707</Words>
  <Application>Microsoft Office PowerPoint</Application>
  <PresentationFormat>Widescreen</PresentationFormat>
  <Paragraphs>1080</Paragraphs>
  <Slides>71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9" baseType="lpstr">
      <vt:lpstr>HelveticaLTStd-Bold-Identity-H</vt:lpstr>
      <vt:lpstr>HelveticaLTStd-Roman-Identity-H</vt:lpstr>
      <vt:lpstr>Arial</vt:lpstr>
      <vt:lpstr>Arial Black</vt:lpstr>
      <vt:lpstr>Calibri</vt:lpstr>
      <vt:lpstr>Cambria Math</vt:lpstr>
      <vt:lpstr>Wingdings</vt:lpstr>
      <vt:lpstr>Office Theme</vt:lpstr>
      <vt:lpstr>PowerPoint Presentation</vt:lpstr>
      <vt:lpstr>contents</vt:lpstr>
      <vt:lpstr>Inductive plasma initiation in tokamaks:  Townsend breakdown and plasma burn-through</vt:lpstr>
      <vt:lpstr>Inductive plasma initiation in tokamaks:  Townsend breakdown and plasma burn-through</vt:lpstr>
      <vt:lpstr>Inductive plasma initiation in tokamaks:  Townsend breakdown and plasma burn-through</vt:lpstr>
      <vt:lpstr>Inductive plasma initiation in tokamaks:  Townsend breakdown and plasma burn-through</vt:lpstr>
      <vt:lpstr>Inductive plasma initiation in tokamaks:  Townsend breakdown and plasma burn-through</vt:lpstr>
      <vt:lpstr>Inductive plasma initiation in tokamaks:  Townsend breakdown and plasma burn-through</vt:lpstr>
      <vt:lpstr>Inductive plasma initiation in tokamaks:  Townsend breakdown and plasma burn-through</vt:lpstr>
      <vt:lpstr>Inductive plasma initiation in tokamaks:  Townsend breakdown and plasma burn-through</vt:lpstr>
      <vt:lpstr>Inductive plasma initiation in tokamaks:  Townsend breakdown and plasma burn-through</vt:lpstr>
      <vt:lpstr>Tokamak operation for inductive plasma initiation</vt:lpstr>
      <vt:lpstr>Tokamak operation for inductive plasma initiation</vt:lpstr>
      <vt:lpstr>Tokamak operation for inductive plasma initiation</vt:lpstr>
      <vt:lpstr>Tokamak operation for inductive plasma initiation</vt:lpstr>
      <vt:lpstr>Tokamak operation for inductive plasma initiation</vt:lpstr>
      <vt:lpstr>Goal of plasma initiation modelling</vt:lpstr>
      <vt:lpstr>Goal of plasma initiation modelling</vt:lpstr>
      <vt:lpstr>Goal of plasma initiation modelling</vt:lpstr>
      <vt:lpstr>Goal of plasma initiation modelling</vt:lpstr>
      <vt:lpstr>Goal of plasma initiation modelling</vt:lpstr>
      <vt:lpstr>Goal of plasma initiation modelling</vt:lpstr>
      <vt:lpstr>contents</vt:lpstr>
      <vt:lpstr>Devices for multimachine validation</vt:lpstr>
      <vt:lpstr>Parameter scan experiments to identify plasma initiation operation space</vt:lpstr>
      <vt:lpstr>Parameter scan experiments to identify plasma initiation operation space</vt:lpstr>
      <vt:lpstr>Parameter scan experiments to identify plasma initiation operation space</vt:lpstr>
      <vt:lpstr>Parameter scan experiments to identify plasma initiation operation space</vt:lpstr>
      <vt:lpstr>Parameter scan experiments to identify plasma initiation operation space</vt:lpstr>
      <vt:lpstr>Operation space in experiments</vt:lpstr>
      <vt:lpstr>Operation space in experiments</vt:lpstr>
      <vt:lpstr>Operation space in experiments</vt:lpstr>
      <vt:lpstr>Operation space in experiments</vt:lpstr>
      <vt:lpstr>Operation space in experiments</vt:lpstr>
      <vt:lpstr>contents</vt:lpstr>
      <vt:lpstr>Effective prefill gas pressure </vt:lpstr>
      <vt:lpstr>Effective prefill gas pressure </vt:lpstr>
      <vt:lpstr>Effective prefill gas pressure </vt:lpstr>
      <vt:lpstr>Effective prefill gas pressure </vt:lpstr>
      <vt:lpstr>Effective prefill gas pressure </vt:lpstr>
      <vt:lpstr>Effective prefill gas pressure </vt:lpstr>
      <vt:lpstr>Machine description</vt:lpstr>
      <vt:lpstr>Synthetic flux loop data calculation in DYON</vt:lpstr>
      <vt:lpstr>Synthetic flux loop data calculation in DYON</vt:lpstr>
      <vt:lpstr>Synthetic flux loop data calculation in DYON</vt:lpstr>
      <vt:lpstr>DYON: full electromagnetic plasma initiation simulator </vt:lpstr>
      <vt:lpstr>DYON: full electromagnetic plasma initiation simulator </vt:lpstr>
      <vt:lpstr>DYON: full electromagnetic plasma initiation simulator </vt:lpstr>
      <vt:lpstr>DYON: full electromagnetic plasma initiation simulator </vt:lpstr>
      <vt:lpstr>DYON: full electromagnetic plasma initiation simulator </vt:lpstr>
      <vt:lpstr>DYON: full electromagnetic plasma initiation simulator </vt:lpstr>
      <vt:lpstr>Simulation setup</vt:lpstr>
      <vt:lpstr>Simulation setup</vt:lpstr>
      <vt:lpstr>contents</vt:lpstr>
      <vt:lpstr>Operation space experiments</vt:lpstr>
      <vt:lpstr>Operation space simulation</vt:lpstr>
      <vt:lpstr>Operation space simulation</vt:lpstr>
      <vt:lpstr>Operation space simulation</vt:lpstr>
      <vt:lpstr>Operation space simulation</vt:lpstr>
      <vt:lpstr>Operation space simulation</vt:lpstr>
      <vt:lpstr>contents</vt:lpstr>
      <vt:lpstr>Prediction to the inductive plasma initiation in ITER</vt:lpstr>
      <vt:lpstr>Prediction to the inductive plasma initiation in ITER</vt:lpstr>
      <vt:lpstr>Prediction to the inductive plasma initiation in ITER</vt:lpstr>
      <vt:lpstr>Summary</vt:lpstr>
      <vt:lpstr>Back-up slides</vt:lpstr>
      <vt:lpstr>PowerPoint Presentation</vt:lpstr>
      <vt:lpstr>Namelist</vt:lpstr>
      <vt:lpstr>Impact of initial impurities and wall treatment in metal wall</vt:lpstr>
      <vt:lpstr>Ip at 100ms in MASTU, 100ms in EAST, 100ms in KSTAR, 15ms in VEST, and 50ms in DIIID  </vt:lpstr>
      <vt:lpstr>Ferromagnetic effects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Kim, Hyun-Tae</dc:creator>
  <cp:lastModifiedBy>Kim, Hyun-Tae</cp:lastModifiedBy>
  <cp:revision>54</cp:revision>
  <cp:lastPrinted>2017-03-10T11:43:47Z</cp:lastPrinted>
  <dcterms:created xsi:type="dcterms:W3CDTF">2025-05-08T12:14:11Z</dcterms:created>
  <dcterms:modified xsi:type="dcterms:W3CDTF">2025-09-17T14:36:55Z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2759de7-3255-46b5-8dfe-736652f9c6c1_Enabled">
    <vt:lpwstr>true</vt:lpwstr>
  </property>
  <property fmtid="{D5CDD505-2E9C-101B-9397-08002B2CF9AE}" pid="3" name="MSIP_Label_22759de7-3255-46b5-8dfe-736652f9c6c1_SetDate">
    <vt:lpwstr>2022-10-14T08:35:44Z</vt:lpwstr>
  </property>
  <property fmtid="{D5CDD505-2E9C-101B-9397-08002B2CF9AE}" pid="4" name="MSIP_Label_22759de7-3255-46b5-8dfe-736652f9c6c1_Method">
    <vt:lpwstr>Standard</vt:lpwstr>
  </property>
  <property fmtid="{D5CDD505-2E9C-101B-9397-08002B2CF9AE}" pid="5" name="MSIP_Label_22759de7-3255-46b5-8dfe-736652f9c6c1_Name">
    <vt:lpwstr>22759de7-3255-46b5-8dfe-736652f9c6c1</vt:lpwstr>
  </property>
  <property fmtid="{D5CDD505-2E9C-101B-9397-08002B2CF9AE}" pid="6" name="MSIP_Label_22759de7-3255-46b5-8dfe-736652f9c6c1_SiteId">
    <vt:lpwstr>c6ac664b-ae27-4d5d-b4e6-bb5717196fc7</vt:lpwstr>
  </property>
  <property fmtid="{D5CDD505-2E9C-101B-9397-08002B2CF9AE}" pid="7" name="MSIP_Label_22759de7-3255-46b5-8dfe-736652f9c6c1_ActionId">
    <vt:lpwstr>05906721-d4f5-4961-97bc-efe86c56c4c4</vt:lpwstr>
  </property>
  <property fmtid="{D5CDD505-2E9C-101B-9397-08002B2CF9AE}" pid="8" name="MSIP_Label_22759de7-3255-46b5-8dfe-736652f9c6c1_ContentBits">
    <vt:lpwstr>0</vt:lpwstr>
  </property>
</Properties>
</file>