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1490" r:id="rId2"/>
    <p:sldId id="267" r:id="rId3"/>
    <p:sldId id="1504" r:id="rId4"/>
    <p:sldId id="1505" r:id="rId5"/>
    <p:sldId id="1503" r:id="rId6"/>
    <p:sldId id="1502" r:id="rId7"/>
    <p:sldId id="1509" r:id="rId8"/>
    <p:sldId id="1507" r:id="rId9"/>
    <p:sldId id="1506" r:id="rId10"/>
    <p:sldId id="1460" r:id="rId11"/>
    <p:sldId id="1512" r:id="rId12"/>
    <p:sldId id="1511" r:id="rId13"/>
    <p:sldId id="1510" r:id="rId14"/>
    <p:sldId id="1513" r:id="rId15"/>
    <p:sldId id="265" r:id="rId16"/>
    <p:sldId id="1431" r:id="rId17"/>
    <p:sldId id="1430" r:id="rId18"/>
    <p:sldId id="1429" r:id="rId19"/>
    <p:sldId id="1428" r:id="rId20"/>
    <p:sldId id="669" r:id="rId21"/>
    <p:sldId id="1476" r:id="rId22"/>
    <p:sldId id="1494" r:id="rId23"/>
    <p:sldId id="258" r:id="rId24"/>
    <p:sldId id="1515" r:id="rId25"/>
    <p:sldId id="1514" r:id="rId26"/>
    <p:sldId id="1516" r:id="rId27"/>
    <p:sldId id="291" r:id="rId28"/>
    <p:sldId id="1519" r:id="rId29"/>
    <p:sldId id="1518" r:id="rId30"/>
    <p:sldId id="1517" r:id="rId31"/>
    <p:sldId id="1484" r:id="rId32"/>
    <p:sldId id="1495" r:id="rId33"/>
    <p:sldId id="1524" r:id="rId34"/>
    <p:sldId id="1523" r:id="rId35"/>
    <p:sldId id="1522" r:id="rId36"/>
    <p:sldId id="1521" r:id="rId37"/>
    <p:sldId id="1520" r:id="rId38"/>
    <p:sldId id="1478" r:id="rId39"/>
    <p:sldId id="1498" r:id="rId40"/>
    <p:sldId id="1526" r:id="rId41"/>
    <p:sldId id="1525" r:id="rId42"/>
    <p:sldId id="300" r:id="rId43"/>
    <p:sldId id="1529" r:id="rId44"/>
    <p:sldId id="1528" r:id="rId45"/>
    <p:sldId id="1527" r:id="rId46"/>
    <p:sldId id="541" r:id="rId47"/>
    <p:sldId id="1491" r:id="rId48"/>
    <p:sldId id="1492" r:id="rId49"/>
    <p:sldId id="1530" r:id="rId50"/>
    <p:sldId id="1493" r:id="rId51"/>
    <p:sldId id="1496" r:id="rId52"/>
    <p:sldId id="1499" r:id="rId53"/>
    <p:sldId id="262" r:id="rId54"/>
    <p:sldId id="1534" r:id="rId55"/>
    <p:sldId id="1533" r:id="rId56"/>
    <p:sldId id="1532" r:id="rId57"/>
    <p:sldId id="1531" r:id="rId58"/>
    <p:sldId id="1497" r:id="rId59"/>
    <p:sldId id="1501" r:id="rId60"/>
    <p:sldId id="1535" r:id="rId61"/>
    <p:sldId id="1482" r:id="rId62"/>
    <p:sldId id="1483" r:id="rId63"/>
    <p:sldId id="1500" r:id="rId64"/>
    <p:sldId id="552" r:id="rId65"/>
    <p:sldId id="257" r:id="rId66"/>
    <p:sldId id="1479" r:id="rId67"/>
    <p:sldId id="1481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91B3"/>
    <a:srgbClr val="132B4E"/>
    <a:srgbClr val="90919C"/>
    <a:srgbClr val="B0B8C9"/>
    <a:srgbClr val="F6A704"/>
    <a:srgbClr val="F8971D"/>
    <a:srgbClr val="EF41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F09300-3747-41AC-9E59-59B42CC17E40}" v="224" dt="2025-08-13T09:51:06.7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74"/>
  </p:normalViewPr>
  <p:slideViewPr>
    <p:cSldViewPr snapToGrid="0" snapToObjects="1">
      <p:cViewPr varScale="1">
        <p:scale>
          <a:sx n="117" d="100"/>
          <a:sy n="117" d="100"/>
        </p:scale>
        <p:origin x="29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1" d="100"/>
          <a:sy n="121" d="100"/>
        </p:scale>
        <p:origin x="507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, Hyun-Tae" userId="40806e1d-71fa-4a3f-8de7-d7a8582d11ba" providerId="ADAL" clId="{F2375111-44C0-4321-A374-216F1C31F479}"/>
    <pc:docChg chg="undo redo custSel addSld delSld modSld modMainMaster">
      <pc:chgData name="Kim, Hyun-Tae" userId="40806e1d-71fa-4a3f-8de7-d7a8582d11ba" providerId="ADAL" clId="{F2375111-44C0-4321-A374-216F1C31F479}" dt="2025-05-28T15:02:18.605" v="1839" actId="1036"/>
      <pc:docMkLst>
        <pc:docMk/>
      </pc:docMkLst>
      <pc:sldChg chg="modSp mod">
        <pc:chgData name="Kim, Hyun-Tae" userId="40806e1d-71fa-4a3f-8de7-d7a8582d11ba" providerId="ADAL" clId="{F2375111-44C0-4321-A374-216F1C31F479}" dt="2025-05-08T12:15:48.071" v="20" actId="20577"/>
        <pc:sldMkLst>
          <pc:docMk/>
          <pc:sldMk cId="2954131013" sldId="256"/>
        </pc:sldMkLst>
      </pc:sldChg>
      <pc:sldChg chg="addSp modSp new mod">
        <pc:chgData name="Kim, Hyun-Tae" userId="40806e1d-71fa-4a3f-8de7-d7a8582d11ba" providerId="ADAL" clId="{F2375111-44C0-4321-A374-216F1C31F479}" dt="2025-05-24T18:30:00.148" v="1491" actId="20577"/>
        <pc:sldMkLst>
          <pc:docMk/>
          <pc:sldMk cId="1134594012" sldId="257"/>
        </pc:sldMkLst>
        <pc:spChg chg="add mod">
          <ac:chgData name="Kim, Hyun-Tae" userId="40806e1d-71fa-4a3f-8de7-d7a8582d11ba" providerId="ADAL" clId="{F2375111-44C0-4321-A374-216F1C31F479}" dt="2025-05-24T18:30:00.148" v="1491" actId="20577"/>
          <ac:spMkLst>
            <pc:docMk/>
            <pc:sldMk cId="1134594012" sldId="257"/>
            <ac:spMk id="6" creationId="{7B5C56DD-26CE-6D8D-794E-F4DF9330355C}"/>
          </ac:spMkLst>
        </pc:spChg>
        <pc:spChg chg="add mod">
          <ac:chgData name="Kim, Hyun-Tae" userId="40806e1d-71fa-4a3f-8de7-d7a8582d11ba" providerId="ADAL" clId="{F2375111-44C0-4321-A374-216F1C31F479}" dt="2025-05-21T18:52:24.455" v="1296" actId="20577"/>
          <ac:spMkLst>
            <pc:docMk/>
            <pc:sldMk cId="1134594012" sldId="257"/>
            <ac:spMk id="8" creationId="{73EB8753-F2B2-A0E1-9A3E-238925ECD9D1}"/>
          </ac:spMkLst>
        </pc:spChg>
        <pc:spChg chg="add mod">
          <ac:chgData name="Kim, Hyun-Tae" userId="40806e1d-71fa-4a3f-8de7-d7a8582d11ba" providerId="ADAL" clId="{F2375111-44C0-4321-A374-216F1C31F479}" dt="2025-05-21T18:55:47.720" v="1395" actId="20577"/>
          <ac:spMkLst>
            <pc:docMk/>
            <pc:sldMk cId="1134594012" sldId="257"/>
            <ac:spMk id="9" creationId="{F8937687-3D2D-2BC5-88C4-96C77C586E2F}"/>
          </ac:spMkLst>
        </pc:spChg>
      </pc:sldChg>
      <pc:sldChg chg="new del">
        <pc:chgData name="Kim, Hyun-Tae" userId="40806e1d-71fa-4a3f-8de7-d7a8582d11ba" providerId="ADAL" clId="{F2375111-44C0-4321-A374-216F1C31F479}" dt="2025-05-08T12:18:02.352" v="89" actId="47"/>
        <pc:sldMkLst>
          <pc:docMk/>
          <pc:sldMk cId="2079500463" sldId="257"/>
        </pc:sldMkLst>
      </pc:sldChg>
      <pc:sldChg chg="addSp modSp new mod">
        <pc:chgData name="Kim, Hyun-Tae" userId="40806e1d-71fa-4a3f-8de7-d7a8582d11ba" providerId="ADAL" clId="{F2375111-44C0-4321-A374-216F1C31F479}" dt="2025-05-28T13:47:44.716" v="1730" actId="20577"/>
        <pc:sldMkLst>
          <pc:docMk/>
          <pc:sldMk cId="910935802" sldId="258"/>
        </pc:sldMkLst>
        <pc:graphicFrameChg chg="add mod modGraphic">
          <ac:chgData name="Kim, Hyun-Tae" userId="40806e1d-71fa-4a3f-8de7-d7a8582d11ba" providerId="ADAL" clId="{F2375111-44C0-4321-A374-216F1C31F479}" dt="2025-05-28T13:47:44.716" v="1730" actId="20577"/>
          <ac:graphicFrameMkLst>
            <pc:docMk/>
            <pc:sldMk cId="910935802" sldId="258"/>
            <ac:graphicFrameMk id="6" creationId="{61409E1C-FC9E-5C4C-3C20-0C55CDD9BF45}"/>
          </ac:graphicFrameMkLst>
        </pc:graphicFrameChg>
      </pc:sldChg>
      <pc:sldChg chg="addSp delSp modSp new mod">
        <pc:chgData name="Kim, Hyun-Tae" userId="40806e1d-71fa-4a3f-8de7-d7a8582d11ba" providerId="ADAL" clId="{F2375111-44C0-4321-A374-216F1C31F479}" dt="2025-05-09T16:19:01.440" v="1189" actId="962"/>
        <pc:sldMkLst>
          <pc:docMk/>
          <pc:sldMk cId="4263265786" sldId="259"/>
        </pc:sldMkLst>
      </pc:sldChg>
      <pc:sldChg chg="addSp delSp modSp new mod">
        <pc:chgData name="Kim, Hyun-Tae" userId="40806e1d-71fa-4a3f-8de7-d7a8582d11ba" providerId="ADAL" clId="{F2375111-44C0-4321-A374-216F1C31F479}" dt="2025-05-09T16:20:16.481" v="1193" actId="962"/>
        <pc:sldMkLst>
          <pc:docMk/>
          <pc:sldMk cId="2626465148" sldId="260"/>
        </pc:sldMkLst>
      </pc:sldChg>
      <pc:sldChg chg="addSp delSp modSp new mod">
        <pc:chgData name="Kim, Hyun-Tae" userId="40806e1d-71fa-4a3f-8de7-d7a8582d11ba" providerId="ADAL" clId="{F2375111-44C0-4321-A374-216F1C31F479}" dt="2025-05-09T16:22:26.973" v="1195" actId="22"/>
        <pc:sldMkLst>
          <pc:docMk/>
          <pc:sldMk cId="13179958" sldId="261"/>
        </pc:sldMkLst>
      </pc:sldChg>
      <pc:sldChg chg="addSp delSp modSp new mod">
        <pc:chgData name="Kim, Hyun-Tae" userId="40806e1d-71fa-4a3f-8de7-d7a8582d11ba" providerId="ADAL" clId="{F2375111-44C0-4321-A374-216F1C31F479}" dt="2025-05-28T15:02:18.605" v="1839" actId="1036"/>
        <pc:sldMkLst>
          <pc:docMk/>
          <pc:sldMk cId="359977735" sldId="262"/>
        </pc:sldMkLst>
        <pc:spChg chg="mod">
          <ac:chgData name="Kim, Hyun-Tae" userId="40806e1d-71fa-4a3f-8de7-d7a8582d11ba" providerId="ADAL" clId="{F2375111-44C0-4321-A374-216F1C31F479}" dt="2025-05-28T14:44:50.870" v="1782" actId="20577"/>
          <ac:spMkLst>
            <pc:docMk/>
            <pc:sldMk cId="359977735" sldId="262"/>
            <ac:spMk id="3" creationId="{B825384F-5A5B-2A3D-79EF-6FBD5AD15751}"/>
          </ac:spMkLst>
        </pc:spChg>
      </pc:sldChg>
      <pc:sldChg chg="modSp add mod">
        <pc:chgData name="Kim, Hyun-Tae" userId="40806e1d-71fa-4a3f-8de7-d7a8582d11ba" providerId="ADAL" clId="{F2375111-44C0-4321-A374-216F1C31F479}" dt="2025-05-28T15:01:44.894" v="1821" actId="14100"/>
        <pc:sldMkLst>
          <pc:docMk/>
          <pc:sldMk cId="1037826535" sldId="263"/>
        </pc:sldMkLst>
      </pc:sldChg>
      <pc:sldMasterChg chg="modSldLayout">
        <pc:chgData name="Kim, Hyun-Tae" userId="40806e1d-71fa-4a3f-8de7-d7a8582d11ba" providerId="ADAL" clId="{F2375111-44C0-4321-A374-216F1C31F479}" dt="2025-05-08T12:17:47.425" v="88" actId="20577"/>
        <pc:sldMasterMkLst>
          <pc:docMk/>
          <pc:sldMasterMk cId="31676753" sldId="2147483648"/>
        </pc:sldMasterMkLst>
        <pc:sldLayoutChg chg="modSp mod">
          <pc:chgData name="Kim, Hyun-Tae" userId="40806e1d-71fa-4a3f-8de7-d7a8582d11ba" providerId="ADAL" clId="{F2375111-44C0-4321-A374-216F1C31F479}" dt="2025-05-08T12:17:47.425" v="88" actId="20577"/>
          <pc:sldLayoutMkLst>
            <pc:docMk/>
            <pc:sldMasterMk cId="31676753" sldId="2147483648"/>
            <pc:sldLayoutMk cId="54068067" sldId="2147483650"/>
          </pc:sldLayoutMkLst>
        </pc:sldLayoutChg>
      </pc:sldMasterChg>
    </pc:docChg>
  </pc:docChgLst>
  <pc:docChgLst>
    <pc:chgData name="Kim, Hyun-Tae" userId="40806e1d-71fa-4a3f-8de7-d7a8582d11ba" providerId="ADAL" clId="{0BF09300-3747-41AC-9E59-59B42CC17E40}"/>
    <pc:docChg chg="undo custSel addSld delSld modSld sldOrd">
      <pc:chgData name="Kim, Hyun-Tae" userId="40806e1d-71fa-4a3f-8de7-d7a8582d11ba" providerId="ADAL" clId="{0BF09300-3747-41AC-9E59-59B42CC17E40}" dt="2025-08-14T16:15:18.332" v="7419" actId="20577"/>
      <pc:docMkLst>
        <pc:docMk/>
      </pc:docMkLst>
      <pc:sldChg chg="modSp del mod">
        <pc:chgData name="Kim, Hyun-Tae" userId="40806e1d-71fa-4a3f-8de7-d7a8582d11ba" providerId="ADAL" clId="{0BF09300-3747-41AC-9E59-59B42CC17E40}" dt="2025-07-07T13:10:11.012" v="884" actId="47"/>
        <pc:sldMkLst>
          <pc:docMk/>
          <pc:sldMk cId="2954131013" sldId="256"/>
        </pc:sldMkLst>
      </pc:sldChg>
      <pc:sldChg chg="ord">
        <pc:chgData name="Kim, Hyun-Tae" userId="40806e1d-71fa-4a3f-8de7-d7a8582d11ba" providerId="ADAL" clId="{0BF09300-3747-41AC-9E59-59B42CC17E40}" dt="2025-07-07T12:55:23.612" v="846"/>
        <pc:sldMkLst>
          <pc:docMk/>
          <pc:sldMk cId="1134594012" sldId="257"/>
        </pc:sldMkLst>
      </pc:sldChg>
      <pc:sldChg chg="modSp mod modTransition">
        <pc:chgData name="Kim, Hyun-Tae" userId="40806e1d-71fa-4a3f-8de7-d7a8582d11ba" providerId="ADAL" clId="{0BF09300-3747-41AC-9E59-59B42CC17E40}" dt="2025-08-14T16:15:18.332" v="7419" actId="20577"/>
        <pc:sldMkLst>
          <pc:docMk/>
          <pc:sldMk cId="910935802" sldId="258"/>
        </pc:sldMkLst>
        <pc:graphicFrameChg chg="modGraphic">
          <ac:chgData name="Kim, Hyun-Tae" userId="40806e1d-71fa-4a3f-8de7-d7a8582d11ba" providerId="ADAL" clId="{0BF09300-3747-41AC-9E59-59B42CC17E40}" dt="2025-08-14T16:15:18.332" v="7419" actId="20577"/>
          <ac:graphicFrameMkLst>
            <pc:docMk/>
            <pc:sldMk cId="910935802" sldId="258"/>
            <ac:graphicFrameMk id="6" creationId="{61409E1C-FC9E-5C4C-3C20-0C55CDD9BF45}"/>
          </ac:graphicFrameMkLst>
        </pc:graphicFrameChg>
      </pc:sldChg>
      <pc:sldChg chg="addSp delSp modSp mod modTransition">
        <pc:chgData name="Kim, Hyun-Tae" userId="40806e1d-71fa-4a3f-8de7-d7a8582d11ba" providerId="ADAL" clId="{0BF09300-3747-41AC-9E59-59B42CC17E40}" dt="2025-07-23T13:22:45.905" v="6549" actId="14826"/>
        <pc:sldMkLst>
          <pc:docMk/>
          <pc:sldMk cId="359977735" sldId="262"/>
        </pc:sldMkLst>
        <pc:spChg chg="add mod">
          <ac:chgData name="Kim, Hyun-Tae" userId="40806e1d-71fa-4a3f-8de7-d7a8582d11ba" providerId="ADAL" clId="{0BF09300-3747-41AC-9E59-59B42CC17E40}" dt="2025-07-14T13:56:22.162" v="2733" actId="1076"/>
          <ac:spMkLst>
            <pc:docMk/>
            <pc:sldMk cId="359977735" sldId="262"/>
            <ac:spMk id="2" creationId="{6A504873-2E6E-47A3-D3E5-9A22DE180C1C}"/>
          </ac:spMkLst>
        </pc:spChg>
        <pc:picChg chg="mod">
          <ac:chgData name="Kim, Hyun-Tae" userId="40806e1d-71fa-4a3f-8de7-d7a8582d11ba" providerId="ADAL" clId="{0BF09300-3747-41AC-9E59-59B42CC17E40}" dt="2025-07-23T13:22:45.905" v="6549" actId="14826"/>
          <ac:picMkLst>
            <pc:docMk/>
            <pc:sldMk cId="359977735" sldId="262"/>
            <ac:picMk id="13" creationId="{C880240D-4696-3AA6-34ED-A927CAA67886}"/>
          </ac:picMkLst>
        </pc:picChg>
      </pc:sldChg>
      <pc:sldChg chg="addSp delSp modSp new del mod">
        <pc:chgData name="Kim, Hyun-Tae" userId="40806e1d-71fa-4a3f-8de7-d7a8582d11ba" providerId="ADAL" clId="{0BF09300-3747-41AC-9E59-59B42CC17E40}" dt="2025-06-23T16:21:34.943" v="10" actId="47"/>
        <pc:sldMkLst>
          <pc:docMk/>
          <pc:sldMk cId="33620903" sldId="264"/>
        </pc:sldMkLst>
      </pc:sldChg>
      <pc:sldChg chg="addSp delSp modSp new mod ord modTransition">
        <pc:chgData name="Kim, Hyun-Tae" userId="40806e1d-71fa-4a3f-8de7-d7a8582d11ba" providerId="ADAL" clId="{0BF09300-3747-41AC-9E59-59B42CC17E40}" dt="2025-07-14T15:32:37.568" v="6467"/>
        <pc:sldMkLst>
          <pc:docMk/>
          <pc:sldMk cId="1373772225" sldId="265"/>
        </pc:sldMkLst>
        <pc:spChg chg="mod">
          <ac:chgData name="Kim, Hyun-Tae" userId="40806e1d-71fa-4a3f-8de7-d7a8582d11ba" providerId="ADAL" clId="{0BF09300-3747-41AC-9E59-59B42CC17E40}" dt="2025-07-14T15:31:25.397" v="6442" actId="1038"/>
          <ac:spMkLst>
            <pc:docMk/>
            <pc:sldMk cId="1373772225" sldId="265"/>
            <ac:spMk id="65" creationId="{746FDD69-C803-40A4-A661-E3276F636CA4}"/>
          </ac:spMkLst>
        </pc:spChg>
      </pc:sldChg>
      <pc:sldChg chg="modSp mod modTransition">
        <pc:chgData name="Kim, Hyun-Tae" userId="40806e1d-71fa-4a3f-8de7-d7a8582d11ba" providerId="ADAL" clId="{0BF09300-3747-41AC-9E59-59B42CC17E40}" dt="2025-07-14T15:32:37.568" v="6467"/>
        <pc:sldMkLst>
          <pc:docMk/>
          <pc:sldMk cId="3588444875" sldId="267"/>
        </pc:sldMkLst>
        <pc:spChg chg="mod">
          <ac:chgData name="Kim, Hyun-Tae" userId="40806e1d-71fa-4a3f-8de7-d7a8582d11ba" providerId="ADAL" clId="{0BF09300-3747-41AC-9E59-59B42CC17E40}" dt="2025-07-07T13:12:46.117" v="909" actId="20577"/>
          <ac:spMkLst>
            <pc:docMk/>
            <pc:sldMk cId="3588444875" sldId="267"/>
            <ac:spMk id="2" creationId="{518C8826-D9EC-13D4-1270-354EB7B87654}"/>
          </ac:spMkLst>
        </pc:spChg>
        <pc:spChg chg="mod">
          <ac:chgData name="Kim, Hyun-Tae" userId="40806e1d-71fa-4a3f-8de7-d7a8582d11ba" providerId="ADAL" clId="{0BF09300-3747-41AC-9E59-59B42CC17E40}" dt="2025-07-07T12:56:23.356" v="849" actId="27636"/>
          <ac:spMkLst>
            <pc:docMk/>
            <pc:sldMk cId="3588444875" sldId="267"/>
            <ac:spMk id="3" creationId="{B83FC103-338D-BC8E-7F02-A43CC179DB82}"/>
          </ac:spMkLst>
        </pc:spChg>
      </pc:sldChg>
      <pc:sldChg chg="addSp delSp modSp mod modTransition">
        <pc:chgData name="Kim, Hyun-Tae" userId="40806e1d-71fa-4a3f-8de7-d7a8582d11ba" providerId="ADAL" clId="{0BF09300-3747-41AC-9E59-59B42CC17E40}" dt="2025-08-04T13:50:56.770" v="7068" actId="20577"/>
        <pc:sldMkLst>
          <pc:docMk/>
          <pc:sldMk cId="1093960038" sldId="291"/>
        </pc:sldMkLst>
        <pc:spChg chg="add mod">
          <ac:chgData name="Kim, Hyun-Tae" userId="40806e1d-71fa-4a3f-8de7-d7a8582d11ba" providerId="ADAL" clId="{0BF09300-3747-41AC-9E59-59B42CC17E40}" dt="2025-07-14T15:26:36.386" v="6329" actId="1076"/>
          <ac:spMkLst>
            <pc:docMk/>
            <pc:sldMk cId="1093960038" sldId="291"/>
            <ac:spMk id="7" creationId="{BE2AE7F6-813C-2D1A-0905-D49BA8A74786}"/>
          </ac:spMkLst>
        </pc:spChg>
        <pc:spChg chg="add mod">
          <ac:chgData name="Kim, Hyun-Tae" userId="40806e1d-71fa-4a3f-8de7-d7a8582d11ba" providerId="ADAL" clId="{0BF09300-3747-41AC-9E59-59B42CC17E40}" dt="2025-07-08T09:35:39.524" v="1410" actId="1076"/>
          <ac:spMkLst>
            <pc:docMk/>
            <pc:sldMk cId="1093960038" sldId="291"/>
            <ac:spMk id="47" creationId="{F41787A2-475A-3233-22C8-CFCBBBF86462}"/>
          </ac:spMkLst>
        </pc:spChg>
        <pc:spChg chg="add mod">
          <ac:chgData name="Kim, Hyun-Tae" userId="40806e1d-71fa-4a3f-8de7-d7a8582d11ba" providerId="ADAL" clId="{0BF09300-3747-41AC-9E59-59B42CC17E40}" dt="2025-07-08T09:35:39.524" v="1410" actId="1076"/>
          <ac:spMkLst>
            <pc:docMk/>
            <pc:sldMk cId="1093960038" sldId="291"/>
            <ac:spMk id="48" creationId="{122186CF-BA72-A552-AE67-53E1B89C9DD3}"/>
          </ac:spMkLst>
        </pc:spChg>
        <pc:spChg chg="add mod">
          <ac:chgData name="Kim, Hyun-Tae" userId="40806e1d-71fa-4a3f-8de7-d7a8582d11ba" providerId="ADAL" clId="{0BF09300-3747-41AC-9E59-59B42CC17E40}" dt="2025-07-08T09:35:39.524" v="1410" actId="1076"/>
          <ac:spMkLst>
            <pc:docMk/>
            <pc:sldMk cId="1093960038" sldId="291"/>
            <ac:spMk id="49" creationId="{B6E4A138-8169-A6A8-978D-9AFF7D46E79F}"/>
          </ac:spMkLst>
        </pc:spChg>
        <pc:spChg chg="add mod">
          <ac:chgData name="Kim, Hyun-Tae" userId="40806e1d-71fa-4a3f-8de7-d7a8582d11ba" providerId="ADAL" clId="{0BF09300-3747-41AC-9E59-59B42CC17E40}" dt="2025-07-08T09:35:39.524" v="1410" actId="1076"/>
          <ac:spMkLst>
            <pc:docMk/>
            <pc:sldMk cId="1093960038" sldId="291"/>
            <ac:spMk id="50" creationId="{431509AF-F1B8-E3A4-707F-352A9263E8D9}"/>
          </ac:spMkLst>
        </pc:spChg>
        <pc:spChg chg="add mod">
          <ac:chgData name="Kim, Hyun-Tae" userId="40806e1d-71fa-4a3f-8de7-d7a8582d11ba" providerId="ADAL" clId="{0BF09300-3747-41AC-9E59-59B42CC17E40}" dt="2025-07-08T09:35:39.524" v="1410" actId="1076"/>
          <ac:spMkLst>
            <pc:docMk/>
            <pc:sldMk cId="1093960038" sldId="291"/>
            <ac:spMk id="52" creationId="{46EFABAF-FAC3-1B06-772A-55515033F848}"/>
          </ac:spMkLst>
        </pc:spChg>
        <pc:spChg chg="add mod">
          <ac:chgData name="Kim, Hyun-Tae" userId="40806e1d-71fa-4a3f-8de7-d7a8582d11ba" providerId="ADAL" clId="{0BF09300-3747-41AC-9E59-59B42CC17E40}" dt="2025-07-08T09:35:39.524" v="1410" actId="1076"/>
          <ac:spMkLst>
            <pc:docMk/>
            <pc:sldMk cId="1093960038" sldId="291"/>
            <ac:spMk id="53" creationId="{9B0DFCFD-F267-92EC-D40F-2564E8FFDBD6}"/>
          </ac:spMkLst>
        </pc:spChg>
        <pc:spChg chg="add mod">
          <ac:chgData name="Kim, Hyun-Tae" userId="40806e1d-71fa-4a3f-8de7-d7a8582d11ba" providerId="ADAL" clId="{0BF09300-3747-41AC-9E59-59B42CC17E40}" dt="2025-07-08T09:35:39.524" v="1410" actId="1076"/>
          <ac:spMkLst>
            <pc:docMk/>
            <pc:sldMk cId="1093960038" sldId="291"/>
            <ac:spMk id="54" creationId="{EEF0D3D4-87FC-5E25-656D-06FCDF018F7C}"/>
          </ac:spMkLst>
        </pc:spChg>
        <pc:spChg chg="add mod">
          <ac:chgData name="Kim, Hyun-Tae" userId="40806e1d-71fa-4a3f-8de7-d7a8582d11ba" providerId="ADAL" clId="{0BF09300-3747-41AC-9E59-59B42CC17E40}" dt="2025-07-08T09:35:39.524" v="1410" actId="1076"/>
          <ac:spMkLst>
            <pc:docMk/>
            <pc:sldMk cId="1093960038" sldId="291"/>
            <ac:spMk id="55" creationId="{860205FA-388F-CE6A-FA66-254AB06E838A}"/>
          </ac:spMkLst>
        </pc:spChg>
        <pc:spChg chg="add mod">
          <ac:chgData name="Kim, Hyun-Tae" userId="40806e1d-71fa-4a3f-8de7-d7a8582d11ba" providerId="ADAL" clId="{0BF09300-3747-41AC-9E59-59B42CC17E40}" dt="2025-07-08T09:35:39.524" v="1410" actId="1076"/>
          <ac:spMkLst>
            <pc:docMk/>
            <pc:sldMk cId="1093960038" sldId="291"/>
            <ac:spMk id="56" creationId="{799F9223-3797-08D6-AD0B-972B47EBA027}"/>
          </ac:spMkLst>
        </pc:spChg>
        <pc:spChg chg="add mod">
          <ac:chgData name="Kim, Hyun-Tae" userId="40806e1d-71fa-4a3f-8de7-d7a8582d11ba" providerId="ADAL" clId="{0BF09300-3747-41AC-9E59-59B42CC17E40}" dt="2025-07-08T09:35:39.524" v="1410" actId="1076"/>
          <ac:spMkLst>
            <pc:docMk/>
            <pc:sldMk cId="1093960038" sldId="291"/>
            <ac:spMk id="57" creationId="{650E721B-B4B5-1C70-E230-83ACB624ECF8}"/>
          </ac:spMkLst>
        </pc:spChg>
        <pc:spChg chg="add mod">
          <ac:chgData name="Kim, Hyun-Tae" userId="40806e1d-71fa-4a3f-8de7-d7a8582d11ba" providerId="ADAL" clId="{0BF09300-3747-41AC-9E59-59B42CC17E40}" dt="2025-07-08T09:35:39.524" v="1410" actId="1076"/>
          <ac:spMkLst>
            <pc:docMk/>
            <pc:sldMk cId="1093960038" sldId="291"/>
            <ac:spMk id="58" creationId="{03E918EA-98F4-E921-63DB-DB95BD0C6C6F}"/>
          </ac:spMkLst>
        </pc:spChg>
        <pc:spChg chg="add mod">
          <ac:chgData name="Kim, Hyun-Tae" userId="40806e1d-71fa-4a3f-8de7-d7a8582d11ba" providerId="ADAL" clId="{0BF09300-3747-41AC-9E59-59B42CC17E40}" dt="2025-07-08T09:35:39.524" v="1410" actId="1076"/>
          <ac:spMkLst>
            <pc:docMk/>
            <pc:sldMk cId="1093960038" sldId="291"/>
            <ac:spMk id="59" creationId="{8A6F6DF3-F67F-F81E-608E-B30185F1D733}"/>
          </ac:spMkLst>
        </pc:spChg>
        <pc:spChg chg="add mod">
          <ac:chgData name="Kim, Hyun-Tae" userId="40806e1d-71fa-4a3f-8de7-d7a8582d11ba" providerId="ADAL" clId="{0BF09300-3747-41AC-9E59-59B42CC17E40}" dt="2025-07-08T09:35:39.524" v="1410" actId="1076"/>
          <ac:spMkLst>
            <pc:docMk/>
            <pc:sldMk cId="1093960038" sldId="291"/>
            <ac:spMk id="60" creationId="{23FEE798-E2BA-ED65-816A-C73B563B7217}"/>
          </ac:spMkLst>
        </pc:spChg>
        <pc:spChg chg="add mod">
          <ac:chgData name="Kim, Hyun-Tae" userId="40806e1d-71fa-4a3f-8de7-d7a8582d11ba" providerId="ADAL" clId="{0BF09300-3747-41AC-9E59-59B42CC17E40}" dt="2025-07-08T09:35:39.524" v="1410" actId="1076"/>
          <ac:spMkLst>
            <pc:docMk/>
            <pc:sldMk cId="1093960038" sldId="291"/>
            <ac:spMk id="61" creationId="{ACE800C3-4C9B-2ED2-3BEA-03434D2615B2}"/>
          </ac:spMkLst>
        </pc:spChg>
        <pc:spChg chg="add mod">
          <ac:chgData name="Kim, Hyun-Tae" userId="40806e1d-71fa-4a3f-8de7-d7a8582d11ba" providerId="ADAL" clId="{0BF09300-3747-41AC-9E59-59B42CC17E40}" dt="2025-07-08T09:35:39.524" v="1410" actId="1076"/>
          <ac:spMkLst>
            <pc:docMk/>
            <pc:sldMk cId="1093960038" sldId="291"/>
            <ac:spMk id="62" creationId="{65B33F01-8065-4C90-DA18-A8BCFE4DA0CB}"/>
          </ac:spMkLst>
        </pc:spChg>
        <pc:spChg chg="add mod">
          <ac:chgData name="Kim, Hyun-Tae" userId="40806e1d-71fa-4a3f-8de7-d7a8582d11ba" providerId="ADAL" clId="{0BF09300-3747-41AC-9E59-59B42CC17E40}" dt="2025-07-08T09:35:39.524" v="1410" actId="1076"/>
          <ac:spMkLst>
            <pc:docMk/>
            <pc:sldMk cId="1093960038" sldId="291"/>
            <ac:spMk id="63" creationId="{CC6E1584-9314-D4E1-5B11-CFF69EFFC563}"/>
          </ac:spMkLst>
        </pc:spChg>
        <pc:spChg chg="add mod">
          <ac:chgData name="Kim, Hyun-Tae" userId="40806e1d-71fa-4a3f-8de7-d7a8582d11ba" providerId="ADAL" clId="{0BF09300-3747-41AC-9E59-59B42CC17E40}" dt="2025-07-08T09:35:39.524" v="1410" actId="1076"/>
          <ac:spMkLst>
            <pc:docMk/>
            <pc:sldMk cId="1093960038" sldId="291"/>
            <ac:spMk id="64" creationId="{24B30420-AB15-83CF-B644-0D5D86CA2750}"/>
          </ac:spMkLst>
        </pc:spChg>
        <pc:spChg chg="add mod">
          <ac:chgData name="Kim, Hyun-Tae" userId="40806e1d-71fa-4a3f-8de7-d7a8582d11ba" providerId="ADAL" clId="{0BF09300-3747-41AC-9E59-59B42CC17E40}" dt="2025-07-08T09:35:39.524" v="1410" actId="1076"/>
          <ac:spMkLst>
            <pc:docMk/>
            <pc:sldMk cId="1093960038" sldId="291"/>
            <ac:spMk id="65" creationId="{F2DC0C19-2647-0BB9-833C-64542DE363F1}"/>
          </ac:spMkLst>
        </pc:spChg>
        <pc:spChg chg="add mod">
          <ac:chgData name="Kim, Hyun-Tae" userId="40806e1d-71fa-4a3f-8de7-d7a8582d11ba" providerId="ADAL" clId="{0BF09300-3747-41AC-9E59-59B42CC17E40}" dt="2025-07-08T09:35:39.524" v="1410" actId="1076"/>
          <ac:spMkLst>
            <pc:docMk/>
            <pc:sldMk cId="1093960038" sldId="291"/>
            <ac:spMk id="66" creationId="{102F314F-1CD2-8945-B3A5-3FF9B1D6522C}"/>
          </ac:spMkLst>
        </pc:spChg>
        <pc:spChg chg="add mod">
          <ac:chgData name="Kim, Hyun-Tae" userId="40806e1d-71fa-4a3f-8de7-d7a8582d11ba" providerId="ADAL" clId="{0BF09300-3747-41AC-9E59-59B42CC17E40}" dt="2025-07-08T09:35:39.524" v="1410" actId="1076"/>
          <ac:spMkLst>
            <pc:docMk/>
            <pc:sldMk cId="1093960038" sldId="291"/>
            <ac:spMk id="67" creationId="{7E8DAFED-0235-897C-E019-4199A28969C9}"/>
          </ac:spMkLst>
        </pc:spChg>
        <pc:spChg chg="add mod">
          <ac:chgData name="Kim, Hyun-Tae" userId="40806e1d-71fa-4a3f-8de7-d7a8582d11ba" providerId="ADAL" clId="{0BF09300-3747-41AC-9E59-59B42CC17E40}" dt="2025-07-08T09:35:39.524" v="1410" actId="1076"/>
          <ac:spMkLst>
            <pc:docMk/>
            <pc:sldMk cId="1093960038" sldId="291"/>
            <ac:spMk id="68" creationId="{3548F2CF-F2B0-FB24-3EF2-C50A30FEB6C6}"/>
          </ac:spMkLst>
        </pc:spChg>
        <pc:spChg chg="add mod">
          <ac:chgData name="Kim, Hyun-Tae" userId="40806e1d-71fa-4a3f-8de7-d7a8582d11ba" providerId="ADAL" clId="{0BF09300-3747-41AC-9E59-59B42CC17E40}" dt="2025-07-08T09:35:39.524" v="1410" actId="1076"/>
          <ac:spMkLst>
            <pc:docMk/>
            <pc:sldMk cId="1093960038" sldId="291"/>
            <ac:spMk id="69" creationId="{437901FD-8D8A-FE92-CE2D-717BA708A05D}"/>
          </ac:spMkLst>
        </pc:spChg>
        <pc:spChg chg="add mod">
          <ac:chgData name="Kim, Hyun-Tae" userId="40806e1d-71fa-4a3f-8de7-d7a8582d11ba" providerId="ADAL" clId="{0BF09300-3747-41AC-9E59-59B42CC17E40}" dt="2025-07-08T09:35:39.524" v="1410" actId="1076"/>
          <ac:spMkLst>
            <pc:docMk/>
            <pc:sldMk cId="1093960038" sldId="291"/>
            <ac:spMk id="70" creationId="{2CE15FF3-09F1-4004-4D66-F1526E164A05}"/>
          </ac:spMkLst>
        </pc:spChg>
        <pc:spChg chg="add mod">
          <ac:chgData name="Kim, Hyun-Tae" userId="40806e1d-71fa-4a3f-8de7-d7a8582d11ba" providerId="ADAL" clId="{0BF09300-3747-41AC-9E59-59B42CC17E40}" dt="2025-07-08T09:35:39.524" v="1410" actId="1076"/>
          <ac:spMkLst>
            <pc:docMk/>
            <pc:sldMk cId="1093960038" sldId="291"/>
            <ac:spMk id="71" creationId="{7C14A32C-0890-4A1A-CF53-1BDAA357A85D}"/>
          </ac:spMkLst>
        </pc:spChg>
        <pc:spChg chg="add mod">
          <ac:chgData name="Kim, Hyun-Tae" userId="40806e1d-71fa-4a3f-8de7-d7a8582d11ba" providerId="ADAL" clId="{0BF09300-3747-41AC-9E59-59B42CC17E40}" dt="2025-08-04T13:50:56.770" v="7068" actId="20577"/>
          <ac:spMkLst>
            <pc:docMk/>
            <pc:sldMk cId="1093960038" sldId="291"/>
            <ac:spMk id="72" creationId="{73CFB4CF-BAF3-D8BD-DB4F-D3CC505381FA}"/>
          </ac:spMkLst>
        </pc:spChg>
        <pc:spChg chg="add mod">
          <ac:chgData name="Kim, Hyun-Tae" userId="40806e1d-71fa-4a3f-8de7-d7a8582d11ba" providerId="ADAL" clId="{0BF09300-3747-41AC-9E59-59B42CC17E40}" dt="2025-07-08T09:35:39.524" v="1410" actId="1076"/>
          <ac:spMkLst>
            <pc:docMk/>
            <pc:sldMk cId="1093960038" sldId="291"/>
            <ac:spMk id="74" creationId="{B4AD840B-52B3-F0B2-1CE7-4E4B17F2D822}"/>
          </ac:spMkLst>
        </pc:spChg>
        <pc:spChg chg="add mod">
          <ac:chgData name="Kim, Hyun-Tae" userId="40806e1d-71fa-4a3f-8de7-d7a8582d11ba" providerId="ADAL" clId="{0BF09300-3747-41AC-9E59-59B42CC17E40}" dt="2025-07-08T09:35:39.524" v="1410" actId="1076"/>
          <ac:spMkLst>
            <pc:docMk/>
            <pc:sldMk cId="1093960038" sldId="291"/>
            <ac:spMk id="76" creationId="{02A7141E-BAFB-5D35-7D35-F1B644B7D903}"/>
          </ac:spMkLst>
        </pc:spChg>
        <pc:spChg chg="add mod">
          <ac:chgData name="Kim, Hyun-Tae" userId="40806e1d-71fa-4a3f-8de7-d7a8582d11ba" providerId="ADAL" clId="{0BF09300-3747-41AC-9E59-59B42CC17E40}" dt="2025-07-08T09:35:39.524" v="1410" actId="1076"/>
          <ac:spMkLst>
            <pc:docMk/>
            <pc:sldMk cId="1093960038" sldId="291"/>
            <ac:spMk id="77" creationId="{090C0C29-CC86-36B5-A54C-B9EAEB0C1748}"/>
          </ac:spMkLst>
        </pc:spChg>
        <pc:spChg chg="add mod">
          <ac:chgData name="Kim, Hyun-Tae" userId="40806e1d-71fa-4a3f-8de7-d7a8582d11ba" providerId="ADAL" clId="{0BF09300-3747-41AC-9E59-59B42CC17E40}" dt="2025-07-08T09:35:39.524" v="1410" actId="1076"/>
          <ac:spMkLst>
            <pc:docMk/>
            <pc:sldMk cId="1093960038" sldId="291"/>
            <ac:spMk id="78" creationId="{E0D8BA93-8970-A378-DE99-3527990599CD}"/>
          </ac:spMkLst>
        </pc:spChg>
        <pc:spChg chg="add mod">
          <ac:chgData name="Kim, Hyun-Tae" userId="40806e1d-71fa-4a3f-8de7-d7a8582d11ba" providerId="ADAL" clId="{0BF09300-3747-41AC-9E59-59B42CC17E40}" dt="2025-07-08T09:35:39.524" v="1410" actId="1076"/>
          <ac:spMkLst>
            <pc:docMk/>
            <pc:sldMk cId="1093960038" sldId="291"/>
            <ac:spMk id="79" creationId="{63D2577E-1146-F819-CA64-83A38C555FF4}"/>
          </ac:spMkLst>
        </pc:spChg>
        <pc:cxnChg chg="add mod">
          <ac:chgData name="Kim, Hyun-Tae" userId="40806e1d-71fa-4a3f-8de7-d7a8582d11ba" providerId="ADAL" clId="{0BF09300-3747-41AC-9E59-59B42CC17E40}" dt="2025-07-08T09:35:39.524" v="1410" actId="1076"/>
          <ac:cxnSpMkLst>
            <pc:docMk/>
            <pc:sldMk cId="1093960038" sldId="291"/>
            <ac:cxnSpMk id="45" creationId="{0C8F029F-B762-524A-97C0-059DFE22AC1A}"/>
          </ac:cxnSpMkLst>
        </pc:cxnChg>
        <pc:cxnChg chg="add mod">
          <ac:chgData name="Kim, Hyun-Tae" userId="40806e1d-71fa-4a3f-8de7-d7a8582d11ba" providerId="ADAL" clId="{0BF09300-3747-41AC-9E59-59B42CC17E40}" dt="2025-07-08T09:35:39.524" v="1410" actId="1076"/>
          <ac:cxnSpMkLst>
            <pc:docMk/>
            <pc:sldMk cId="1093960038" sldId="291"/>
            <ac:cxnSpMk id="46" creationId="{08AB681A-6CD1-A1FE-1A4B-2308D7FF9CA5}"/>
          </ac:cxnSpMkLst>
        </pc:cxnChg>
        <pc:cxnChg chg="add mod">
          <ac:chgData name="Kim, Hyun-Tae" userId="40806e1d-71fa-4a3f-8de7-d7a8582d11ba" providerId="ADAL" clId="{0BF09300-3747-41AC-9E59-59B42CC17E40}" dt="2025-07-08T09:35:39.524" v="1410" actId="1076"/>
          <ac:cxnSpMkLst>
            <pc:docMk/>
            <pc:sldMk cId="1093960038" sldId="291"/>
            <ac:cxnSpMk id="73" creationId="{40D6A212-2709-C7DD-1F83-DFDA1C7D754E}"/>
          </ac:cxnSpMkLst>
        </pc:cxnChg>
        <pc:cxnChg chg="add mod">
          <ac:chgData name="Kim, Hyun-Tae" userId="40806e1d-71fa-4a3f-8de7-d7a8582d11ba" providerId="ADAL" clId="{0BF09300-3747-41AC-9E59-59B42CC17E40}" dt="2025-07-08T09:35:39.524" v="1410" actId="1076"/>
          <ac:cxnSpMkLst>
            <pc:docMk/>
            <pc:sldMk cId="1093960038" sldId="291"/>
            <ac:cxnSpMk id="75" creationId="{58EAA9F3-9433-CC68-021D-CF3DC3DDCA35}"/>
          </ac:cxnSpMkLst>
        </pc:cxnChg>
        <pc:cxnChg chg="add mod">
          <ac:chgData name="Kim, Hyun-Tae" userId="40806e1d-71fa-4a3f-8de7-d7a8582d11ba" providerId="ADAL" clId="{0BF09300-3747-41AC-9E59-59B42CC17E40}" dt="2025-07-08T09:35:39.524" v="1410" actId="1076"/>
          <ac:cxnSpMkLst>
            <pc:docMk/>
            <pc:sldMk cId="1093960038" sldId="291"/>
            <ac:cxnSpMk id="80" creationId="{DF178BE8-01BD-0985-09D0-84099D8651C9}"/>
          </ac:cxnSpMkLst>
        </pc:cxnChg>
      </pc:sldChg>
      <pc:sldChg chg="addSp delSp modSp mod ord modTransition">
        <pc:chgData name="Kim, Hyun-Tae" userId="40806e1d-71fa-4a3f-8de7-d7a8582d11ba" providerId="ADAL" clId="{0BF09300-3747-41AC-9E59-59B42CC17E40}" dt="2025-08-04T14:07:45.436" v="7178" actId="20577"/>
        <pc:sldMkLst>
          <pc:docMk/>
          <pc:sldMk cId="3520693175" sldId="300"/>
        </pc:sldMkLst>
        <pc:spChg chg="add mod">
          <ac:chgData name="Kim, Hyun-Tae" userId="40806e1d-71fa-4a3f-8de7-d7a8582d11ba" providerId="ADAL" clId="{0BF09300-3747-41AC-9E59-59B42CC17E40}" dt="2025-08-04T14:07:45.436" v="7178" actId="20577"/>
          <ac:spMkLst>
            <pc:docMk/>
            <pc:sldMk cId="3520693175" sldId="300"/>
            <ac:spMk id="2" creationId="{15606AEF-5AD8-6077-F7D4-DC094683442C}"/>
          </ac:spMkLst>
        </pc:spChg>
        <pc:grpChg chg="add mod">
          <ac:chgData name="Kim, Hyun-Tae" userId="40806e1d-71fa-4a3f-8de7-d7a8582d11ba" providerId="ADAL" clId="{0BF09300-3747-41AC-9E59-59B42CC17E40}" dt="2025-07-22T13:23:35.438" v="6472" actId="164"/>
          <ac:grpSpMkLst>
            <pc:docMk/>
            <pc:sldMk cId="3520693175" sldId="300"/>
            <ac:grpSpMk id="4" creationId="{909A2C74-81B8-1665-3592-C810DB476216}"/>
          </ac:grpSpMkLst>
        </pc:grpChg>
        <pc:picChg chg="add mod ord modCrop">
          <ac:chgData name="Kim, Hyun-Tae" userId="40806e1d-71fa-4a3f-8de7-d7a8582d11ba" providerId="ADAL" clId="{0BF09300-3747-41AC-9E59-59B42CC17E40}" dt="2025-07-22T13:23:35.438" v="6472" actId="164"/>
          <ac:picMkLst>
            <pc:docMk/>
            <pc:sldMk cId="3520693175" sldId="300"/>
            <ac:picMk id="11" creationId="{D03888CC-F3D1-9B23-3C42-96BDFDE90D5B}"/>
          </ac:picMkLst>
        </pc:picChg>
        <pc:picChg chg="add mod ord modCrop">
          <ac:chgData name="Kim, Hyun-Tae" userId="40806e1d-71fa-4a3f-8de7-d7a8582d11ba" providerId="ADAL" clId="{0BF09300-3747-41AC-9E59-59B42CC17E40}" dt="2025-07-22T13:23:35.438" v="6472" actId="164"/>
          <ac:picMkLst>
            <pc:docMk/>
            <pc:sldMk cId="3520693175" sldId="300"/>
            <ac:picMk id="13" creationId="{C7AFB6B5-69C0-2E00-9EB3-694C9517F252}"/>
          </ac:picMkLst>
        </pc:picChg>
      </pc:sldChg>
      <pc:sldChg chg="addSp delSp modSp mod ord modTransition">
        <pc:chgData name="Kim, Hyun-Tae" userId="40806e1d-71fa-4a3f-8de7-d7a8582d11ba" providerId="ADAL" clId="{0BF09300-3747-41AC-9E59-59B42CC17E40}" dt="2025-08-04T14:11:31.104" v="7278" actId="20577"/>
        <pc:sldMkLst>
          <pc:docMk/>
          <pc:sldMk cId="612545657" sldId="541"/>
        </pc:sldMkLst>
        <pc:spChg chg="mod">
          <ac:chgData name="Kim, Hyun-Tae" userId="40806e1d-71fa-4a3f-8de7-d7a8582d11ba" providerId="ADAL" clId="{0BF09300-3747-41AC-9E59-59B42CC17E40}" dt="2025-08-04T14:11:31.104" v="7278" actId="20577"/>
          <ac:spMkLst>
            <pc:docMk/>
            <pc:sldMk cId="612545657" sldId="541"/>
            <ac:spMk id="2" creationId="{EBBB69A9-0471-4D7B-A716-03023E208582}"/>
          </ac:spMkLst>
        </pc:spChg>
        <pc:spChg chg="mod">
          <ac:chgData name="Kim, Hyun-Tae" userId="40806e1d-71fa-4a3f-8de7-d7a8582d11ba" providerId="ADAL" clId="{0BF09300-3747-41AC-9E59-59B42CC17E40}" dt="2025-07-14T14:31:41.768" v="4427" actId="404"/>
          <ac:spMkLst>
            <pc:docMk/>
            <pc:sldMk cId="612545657" sldId="541"/>
            <ac:spMk id="3" creationId="{900BF6BA-5F33-4B05-AC72-3921F970E409}"/>
          </ac:spMkLst>
        </pc:spChg>
        <pc:spChg chg="add mod">
          <ac:chgData name="Kim, Hyun-Tae" userId="40806e1d-71fa-4a3f-8de7-d7a8582d11ba" providerId="ADAL" clId="{0BF09300-3747-41AC-9E59-59B42CC17E40}" dt="2025-08-04T10:05:03.918" v="6894"/>
          <ac:spMkLst>
            <pc:docMk/>
            <pc:sldMk cId="612545657" sldId="541"/>
            <ac:spMk id="7" creationId="{066882BE-20C0-851A-AEC5-7624E3C73F67}"/>
          </ac:spMkLst>
        </pc:spChg>
        <pc:picChg chg="add mod ord">
          <ac:chgData name="Kim, Hyun-Tae" userId="40806e1d-71fa-4a3f-8de7-d7a8582d11ba" providerId="ADAL" clId="{0BF09300-3747-41AC-9E59-59B42CC17E40}" dt="2025-08-04T10:05:10.128" v="6895" actId="14100"/>
          <ac:picMkLst>
            <pc:docMk/>
            <pc:sldMk cId="612545657" sldId="541"/>
            <ac:picMk id="6" creationId="{F0F697A6-BFEE-47F5-6723-893B802F3A2D}"/>
          </ac:picMkLst>
        </pc:picChg>
      </pc:sldChg>
      <pc:sldChg chg="modSp mod ord">
        <pc:chgData name="Kim, Hyun-Tae" userId="40806e1d-71fa-4a3f-8de7-d7a8582d11ba" providerId="ADAL" clId="{0BF09300-3747-41AC-9E59-59B42CC17E40}" dt="2025-07-22T15:37:27.259" v="6545"/>
        <pc:sldMkLst>
          <pc:docMk/>
          <pc:sldMk cId="1163594891" sldId="552"/>
        </pc:sldMkLst>
        <pc:spChg chg="mod">
          <ac:chgData name="Kim, Hyun-Tae" userId="40806e1d-71fa-4a3f-8de7-d7a8582d11ba" providerId="ADAL" clId="{0BF09300-3747-41AC-9E59-59B42CC17E40}" dt="2025-07-22T15:36:31.534" v="6539" actId="27636"/>
          <ac:spMkLst>
            <pc:docMk/>
            <pc:sldMk cId="1163594891" sldId="552"/>
            <ac:spMk id="26" creationId="{88C86FFE-7B0B-658C-18B1-4B6B27B68E53}"/>
          </ac:spMkLst>
        </pc:spChg>
      </pc:sldChg>
      <pc:sldChg chg="modSp add mod">
        <pc:chgData name="Kim, Hyun-Tae" userId="40806e1d-71fa-4a3f-8de7-d7a8582d11ba" providerId="ADAL" clId="{0BF09300-3747-41AC-9E59-59B42CC17E40}" dt="2025-08-04T13:38:11.282" v="6964" actId="58"/>
        <pc:sldMkLst>
          <pc:docMk/>
          <pc:sldMk cId="494258946" sldId="669"/>
        </pc:sldMkLst>
        <pc:spChg chg="mod">
          <ac:chgData name="Kim, Hyun-Tae" userId="40806e1d-71fa-4a3f-8de7-d7a8582d11ba" providerId="ADAL" clId="{0BF09300-3747-41AC-9E59-59B42CC17E40}" dt="2025-08-04T13:38:08.747" v="6963" actId="58"/>
          <ac:spMkLst>
            <pc:docMk/>
            <pc:sldMk cId="494258946" sldId="669"/>
            <ac:spMk id="2" creationId="{DA08CB38-45B4-F1FE-95CC-2E3EE879105F}"/>
          </ac:spMkLst>
        </pc:spChg>
        <pc:spChg chg="mod">
          <ac:chgData name="Kim, Hyun-Tae" userId="40806e1d-71fa-4a3f-8de7-d7a8582d11ba" providerId="ADAL" clId="{0BF09300-3747-41AC-9E59-59B42CC17E40}" dt="2025-08-04T13:38:11.282" v="6964" actId="58"/>
          <ac:spMkLst>
            <pc:docMk/>
            <pc:sldMk cId="494258946" sldId="669"/>
            <ac:spMk id="3" creationId="{9A341F0F-3823-E369-855F-62D72C55EDC3}"/>
          </ac:spMkLst>
        </pc:spChg>
      </pc:sldChg>
      <pc:sldChg chg="add del">
        <pc:chgData name="Kim, Hyun-Tae" userId="40806e1d-71fa-4a3f-8de7-d7a8582d11ba" providerId="ADAL" clId="{0BF09300-3747-41AC-9E59-59B42CC17E40}" dt="2025-07-22T13:54:43.342" v="6473" actId="2696"/>
        <pc:sldMkLst>
          <pc:docMk/>
          <pc:sldMk cId="1761797100" sldId="669"/>
        </pc:sldMkLst>
      </pc:sldChg>
      <pc:sldChg chg="del">
        <pc:chgData name="Kim, Hyun-Tae" userId="40806e1d-71fa-4a3f-8de7-d7a8582d11ba" providerId="ADAL" clId="{0BF09300-3747-41AC-9E59-59B42CC17E40}" dt="2025-07-14T14:22:08.856" v="4386" actId="2696"/>
        <pc:sldMkLst>
          <pc:docMk/>
          <pc:sldMk cId="2127298923" sldId="669"/>
        </pc:sldMkLst>
      </pc:sldChg>
      <pc:sldChg chg="delSp del mod">
        <pc:chgData name="Kim, Hyun-Tae" userId="40806e1d-71fa-4a3f-8de7-d7a8582d11ba" providerId="ADAL" clId="{0BF09300-3747-41AC-9E59-59B42CC17E40}" dt="2025-07-07T12:52:37.348" v="790" actId="47"/>
        <pc:sldMkLst>
          <pc:docMk/>
          <pc:sldMk cId="464024069" sldId="1278"/>
        </pc:sldMkLst>
      </pc:sldChg>
      <pc:sldChg chg="del">
        <pc:chgData name="Kim, Hyun-Tae" userId="40806e1d-71fa-4a3f-8de7-d7a8582d11ba" providerId="ADAL" clId="{0BF09300-3747-41AC-9E59-59B42CC17E40}" dt="2025-07-14T14:22:08.856" v="4386" actId="2696"/>
        <pc:sldMkLst>
          <pc:docMk/>
          <pc:sldMk cId="845005338" sldId="1428"/>
        </pc:sldMkLst>
      </pc:sldChg>
      <pc:sldChg chg="add del">
        <pc:chgData name="Kim, Hyun-Tae" userId="40806e1d-71fa-4a3f-8de7-d7a8582d11ba" providerId="ADAL" clId="{0BF09300-3747-41AC-9E59-59B42CC17E40}" dt="2025-07-22T13:54:43.342" v="6473" actId="2696"/>
        <pc:sldMkLst>
          <pc:docMk/>
          <pc:sldMk cId="906600190" sldId="1428"/>
        </pc:sldMkLst>
      </pc:sldChg>
      <pc:sldChg chg="modSp add mod">
        <pc:chgData name="Kim, Hyun-Tae" userId="40806e1d-71fa-4a3f-8de7-d7a8582d11ba" providerId="ADAL" clId="{0BF09300-3747-41AC-9E59-59B42CC17E40}" dt="2025-08-04T13:38:05.231" v="6962" actId="58"/>
        <pc:sldMkLst>
          <pc:docMk/>
          <pc:sldMk cId="3116636538" sldId="1428"/>
        </pc:sldMkLst>
        <pc:spChg chg="mod">
          <ac:chgData name="Kim, Hyun-Tae" userId="40806e1d-71fa-4a3f-8de7-d7a8582d11ba" providerId="ADAL" clId="{0BF09300-3747-41AC-9E59-59B42CC17E40}" dt="2025-08-04T13:38:02.576" v="6961" actId="58"/>
          <ac:spMkLst>
            <pc:docMk/>
            <pc:sldMk cId="3116636538" sldId="1428"/>
            <ac:spMk id="2" creationId="{DA08CB38-45B4-F1FE-95CC-2E3EE879105F}"/>
          </ac:spMkLst>
        </pc:spChg>
        <pc:spChg chg="mod">
          <ac:chgData name="Kim, Hyun-Tae" userId="40806e1d-71fa-4a3f-8de7-d7a8582d11ba" providerId="ADAL" clId="{0BF09300-3747-41AC-9E59-59B42CC17E40}" dt="2025-08-04T13:38:05.231" v="6962" actId="58"/>
          <ac:spMkLst>
            <pc:docMk/>
            <pc:sldMk cId="3116636538" sldId="1428"/>
            <ac:spMk id="3" creationId="{9A341F0F-3823-E369-855F-62D72C55EDC3}"/>
          </ac:spMkLst>
        </pc:spChg>
      </pc:sldChg>
      <pc:sldChg chg="add del">
        <pc:chgData name="Kim, Hyun-Tae" userId="40806e1d-71fa-4a3f-8de7-d7a8582d11ba" providerId="ADAL" clId="{0BF09300-3747-41AC-9E59-59B42CC17E40}" dt="2025-07-22T13:54:43.342" v="6473" actId="2696"/>
        <pc:sldMkLst>
          <pc:docMk/>
          <pc:sldMk cId="284279883" sldId="1429"/>
        </pc:sldMkLst>
      </pc:sldChg>
      <pc:sldChg chg="del">
        <pc:chgData name="Kim, Hyun-Tae" userId="40806e1d-71fa-4a3f-8de7-d7a8582d11ba" providerId="ADAL" clId="{0BF09300-3747-41AC-9E59-59B42CC17E40}" dt="2025-07-14T14:22:08.856" v="4386" actId="2696"/>
        <pc:sldMkLst>
          <pc:docMk/>
          <pc:sldMk cId="871022623" sldId="1429"/>
        </pc:sldMkLst>
      </pc:sldChg>
      <pc:sldChg chg="modSp add mod">
        <pc:chgData name="Kim, Hyun-Tae" userId="40806e1d-71fa-4a3f-8de7-d7a8582d11ba" providerId="ADAL" clId="{0BF09300-3747-41AC-9E59-59B42CC17E40}" dt="2025-08-04T13:37:59.038" v="6960" actId="58"/>
        <pc:sldMkLst>
          <pc:docMk/>
          <pc:sldMk cId="4042190840" sldId="1429"/>
        </pc:sldMkLst>
        <pc:spChg chg="mod">
          <ac:chgData name="Kim, Hyun-Tae" userId="40806e1d-71fa-4a3f-8de7-d7a8582d11ba" providerId="ADAL" clId="{0BF09300-3747-41AC-9E59-59B42CC17E40}" dt="2025-08-04T13:37:56.233" v="6959" actId="58"/>
          <ac:spMkLst>
            <pc:docMk/>
            <pc:sldMk cId="4042190840" sldId="1429"/>
            <ac:spMk id="2" creationId="{DA08CB38-45B4-F1FE-95CC-2E3EE879105F}"/>
          </ac:spMkLst>
        </pc:spChg>
        <pc:spChg chg="mod">
          <ac:chgData name="Kim, Hyun-Tae" userId="40806e1d-71fa-4a3f-8de7-d7a8582d11ba" providerId="ADAL" clId="{0BF09300-3747-41AC-9E59-59B42CC17E40}" dt="2025-08-04T13:37:59.038" v="6960" actId="58"/>
          <ac:spMkLst>
            <pc:docMk/>
            <pc:sldMk cId="4042190840" sldId="1429"/>
            <ac:spMk id="3" creationId="{9A341F0F-3823-E369-855F-62D72C55EDC3}"/>
          </ac:spMkLst>
        </pc:spChg>
      </pc:sldChg>
      <pc:sldChg chg="add del">
        <pc:chgData name="Kim, Hyun-Tae" userId="40806e1d-71fa-4a3f-8de7-d7a8582d11ba" providerId="ADAL" clId="{0BF09300-3747-41AC-9E59-59B42CC17E40}" dt="2025-07-22T13:54:43.342" v="6473" actId="2696"/>
        <pc:sldMkLst>
          <pc:docMk/>
          <pc:sldMk cId="209123162" sldId="1430"/>
        </pc:sldMkLst>
      </pc:sldChg>
      <pc:sldChg chg="del">
        <pc:chgData name="Kim, Hyun-Tae" userId="40806e1d-71fa-4a3f-8de7-d7a8582d11ba" providerId="ADAL" clId="{0BF09300-3747-41AC-9E59-59B42CC17E40}" dt="2025-07-14T14:22:08.856" v="4386" actId="2696"/>
        <pc:sldMkLst>
          <pc:docMk/>
          <pc:sldMk cId="2284389776" sldId="1430"/>
        </pc:sldMkLst>
      </pc:sldChg>
      <pc:sldChg chg="modSp add mod">
        <pc:chgData name="Kim, Hyun-Tae" userId="40806e1d-71fa-4a3f-8de7-d7a8582d11ba" providerId="ADAL" clId="{0BF09300-3747-41AC-9E59-59B42CC17E40}" dt="2025-08-04T13:37:51.136" v="6958" actId="58"/>
        <pc:sldMkLst>
          <pc:docMk/>
          <pc:sldMk cId="2950309992" sldId="1430"/>
        </pc:sldMkLst>
        <pc:spChg chg="mod">
          <ac:chgData name="Kim, Hyun-Tae" userId="40806e1d-71fa-4a3f-8de7-d7a8582d11ba" providerId="ADAL" clId="{0BF09300-3747-41AC-9E59-59B42CC17E40}" dt="2025-08-04T13:37:48.221" v="6957" actId="58"/>
          <ac:spMkLst>
            <pc:docMk/>
            <pc:sldMk cId="2950309992" sldId="1430"/>
            <ac:spMk id="2" creationId="{DA08CB38-45B4-F1FE-95CC-2E3EE879105F}"/>
          </ac:spMkLst>
        </pc:spChg>
        <pc:spChg chg="mod">
          <ac:chgData name="Kim, Hyun-Tae" userId="40806e1d-71fa-4a3f-8de7-d7a8582d11ba" providerId="ADAL" clId="{0BF09300-3747-41AC-9E59-59B42CC17E40}" dt="2025-08-04T13:37:51.136" v="6958" actId="58"/>
          <ac:spMkLst>
            <pc:docMk/>
            <pc:sldMk cId="2950309992" sldId="1430"/>
            <ac:spMk id="3" creationId="{9A341F0F-3823-E369-855F-62D72C55EDC3}"/>
          </ac:spMkLst>
        </pc:spChg>
      </pc:sldChg>
      <pc:sldChg chg="del">
        <pc:chgData name="Kim, Hyun-Tae" userId="40806e1d-71fa-4a3f-8de7-d7a8582d11ba" providerId="ADAL" clId="{0BF09300-3747-41AC-9E59-59B42CC17E40}" dt="2025-07-14T14:22:08.856" v="4386" actId="2696"/>
        <pc:sldMkLst>
          <pc:docMk/>
          <pc:sldMk cId="949801642" sldId="1431"/>
        </pc:sldMkLst>
      </pc:sldChg>
      <pc:sldChg chg="modSp add mod">
        <pc:chgData name="Kim, Hyun-Tae" userId="40806e1d-71fa-4a3f-8de7-d7a8582d11ba" providerId="ADAL" clId="{0BF09300-3747-41AC-9E59-59B42CC17E40}" dt="2025-08-04T13:37:43.319" v="6956" actId="58"/>
        <pc:sldMkLst>
          <pc:docMk/>
          <pc:sldMk cId="1256384590" sldId="1431"/>
        </pc:sldMkLst>
        <pc:spChg chg="mod">
          <ac:chgData name="Kim, Hyun-Tae" userId="40806e1d-71fa-4a3f-8de7-d7a8582d11ba" providerId="ADAL" clId="{0BF09300-3747-41AC-9E59-59B42CC17E40}" dt="2025-08-04T13:37:38.834" v="6955" actId="58"/>
          <ac:spMkLst>
            <pc:docMk/>
            <pc:sldMk cId="1256384590" sldId="1431"/>
            <ac:spMk id="2" creationId="{DA08CB38-45B4-F1FE-95CC-2E3EE879105F}"/>
          </ac:spMkLst>
        </pc:spChg>
        <pc:spChg chg="mod">
          <ac:chgData name="Kim, Hyun-Tae" userId="40806e1d-71fa-4a3f-8de7-d7a8582d11ba" providerId="ADAL" clId="{0BF09300-3747-41AC-9E59-59B42CC17E40}" dt="2025-08-04T13:37:43.319" v="6956" actId="58"/>
          <ac:spMkLst>
            <pc:docMk/>
            <pc:sldMk cId="1256384590" sldId="1431"/>
            <ac:spMk id="3" creationId="{9A341F0F-3823-E369-855F-62D72C55EDC3}"/>
          </ac:spMkLst>
        </pc:spChg>
      </pc:sldChg>
      <pc:sldChg chg="add del">
        <pc:chgData name="Kim, Hyun-Tae" userId="40806e1d-71fa-4a3f-8de7-d7a8582d11ba" providerId="ADAL" clId="{0BF09300-3747-41AC-9E59-59B42CC17E40}" dt="2025-07-22T13:55:07.680" v="6475" actId="2696"/>
        <pc:sldMkLst>
          <pc:docMk/>
          <pc:sldMk cId="4270804307" sldId="1431"/>
        </pc:sldMkLst>
      </pc:sldChg>
      <pc:sldChg chg="addSp delSp modSp mod modTransition">
        <pc:chgData name="Kim, Hyun-Tae" userId="40806e1d-71fa-4a3f-8de7-d7a8582d11ba" providerId="ADAL" clId="{0BF09300-3747-41AC-9E59-59B42CC17E40}" dt="2025-08-13T09:51:06.762" v="7347"/>
        <pc:sldMkLst>
          <pc:docMk/>
          <pc:sldMk cId="2681208937" sldId="1460"/>
        </pc:sldMkLst>
        <pc:spChg chg="mod">
          <ac:chgData name="Kim, Hyun-Tae" userId="40806e1d-71fa-4a3f-8de7-d7a8582d11ba" providerId="ADAL" clId="{0BF09300-3747-41AC-9E59-59B42CC17E40}" dt="2025-07-09T14:55:55.390" v="1501" actId="20577"/>
          <ac:spMkLst>
            <pc:docMk/>
            <pc:sldMk cId="2681208937" sldId="1460"/>
            <ac:spMk id="2" creationId="{75743431-C618-4D64-919C-6784BDACF0FE}"/>
          </ac:spMkLst>
        </pc:spChg>
        <pc:spChg chg="add mod">
          <ac:chgData name="Kim, Hyun-Tae" userId="40806e1d-71fa-4a3f-8de7-d7a8582d11ba" providerId="ADAL" clId="{0BF09300-3747-41AC-9E59-59B42CC17E40}" dt="2025-07-14T15:30:39.898" v="6427" actId="1076"/>
          <ac:spMkLst>
            <pc:docMk/>
            <pc:sldMk cId="2681208937" sldId="1460"/>
            <ac:spMk id="6" creationId="{F5F87450-C8E3-5F11-628C-92D28EE69205}"/>
          </ac:spMkLst>
        </pc:spChg>
        <pc:spChg chg="add mod">
          <ac:chgData name="Kim, Hyun-Tae" userId="40806e1d-71fa-4a3f-8de7-d7a8582d11ba" providerId="ADAL" clId="{0BF09300-3747-41AC-9E59-59B42CC17E40}" dt="2025-08-13T09:50:59.244" v="7346" actId="478"/>
          <ac:spMkLst>
            <pc:docMk/>
            <pc:sldMk cId="2681208937" sldId="1460"/>
            <ac:spMk id="8" creationId="{4DC57182-DA90-68DD-9A3F-D63E013756D4}"/>
          </ac:spMkLst>
        </pc:spChg>
        <pc:spChg chg="add mod">
          <ac:chgData name="Kim, Hyun-Tae" userId="40806e1d-71fa-4a3f-8de7-d7a8582d11ba" providerId="ADAL" clId="{0BF09300-3747-41AC-9E59-59B42CC17E40}" dt="2025-07-07T12:51:34.423" v="774" actId="404"/>
          <ac:spMkLst>
            <pc:docMk/>
            <pc:sldMk cId="2681208937" sldId="1460"/>
            <ac:spMk id="9" creationId="{30E7A33F-4C5C-4CEF-BF53-343DF323054A}"/>
          </ac:spMkLst>
        </pc:spChg>
        <pc:spChg chg="mod">
          <ac:chgData name="Kim, Hyun-Tae" userId="40806e1d-71fa-4a3f-8de7-d7a8582d11ba" providerId="ADAL" clId="{0BF09300-3747-41AC-9E59-59B42CC17E40}" dt="2025-07-07T12:50:40.910" v="749" actId="14100"/>
          <ac:spMkLst>
            <pc:docMk/>
            <pc:sldMk cId="2681208937" sldId="1460"/>
            <ac:spMk id="11" creationId="{3EB6D0BA-E9EC-4D78-9BDD-74CF0EEAB742}"/>
          </ac:spMkLst>
        </pc:spChg>
        <pc:spChg chg="mod">
          <ac:chgData name="Kim, Hyun-Tae" userId="40806e1d-71fa-4a3f-8de7-d7a8582d11ba" providerId="ADAL" clId="{0BF09300-3747-41AC-9E59-59B42CC17E40}" dt="2025-07-07T12:50:40.910" v="749" actId="14100"/>
          <ac:spMkLst>
            <pc:docMk/>
            <pc:sldMk cId="2681208937" sldId="1460"/>
            <ac:spMk id="12" creationId="{F557807A-AEA5-406D-9F49-43A965B63256}"/>
          </ac:spMkLst>
        </pc:spChg>
        <pc:spChg chg="mod">
          <ac:chgData name="Kim, Hyun-Tae" userId="40806e1d-71fa-4a3f-8de7-d7a8582d11ba" providerId="ADAL" clId="{0BF09300-3747-41AC-9E59-59B42CC17E40}" dt="2025-07-07T12:50:40.910" v="749" actId="14100"/>
          <ac:spMkLst>
            <pc:docMk/>
            <pc:sldMk cId="2681208937" sldId="1460"/>
            <ac:spMk id="13" creationId="{A8D62070-B5B2-4D96-9E98-529918FB6A5E}"/>
          </ac:spMkLst>
        </pc:spChg>
        <pc:spChg chg="mod">
          <ac:chgData name="Kim, Hyun-Tae" userId="40806e1d-71fa-4a3f-8de7-d7a8582d11ba" providerId="ADAL" clId="{0BF09300-3747-41AC-9E59-59B42CC17E40}" dt="2025-07-07T12:50:40.910" v="749" actId="14100"/>
          <ac:spMkLst>
            <pc:docMk/>
            <pc:sldMk cId="2681208937" sldId="1460"/>
            <ac:spMk id="14" creationId="{95AD167C-0DD2-49E9-8E1C-082A7C802F80}"/>
          </ac:spMkLst>
        </pc:spChg>
        <pc:spChg chg="mod">
          <ac:chgData name="Kim, Hyun-Tae" userId="40806e1d-71fa-4a3f-8de7-d7a8582d11ba" providerId="ADAL" clId="{0BF09300-3747-41AC-9E59-59B42CC17E40}" dt="2025-07-07T12:50:40.910" v="749" actId="14100"/>
          <ac:spMkLst>
            <pc:docMk/>
            <pc:sldMk cId="2681208937" sldId="1460"/>
            <ac:spMk id="15" creationId="{4B95C191-4BDA-4BD7-8A62-1FF8CCDAC89F}"/>
          </ac:spMkLst>
        </pc:spChg>
        <pc:spChg chg="mod">
          <ac:chgData name="Kim, Hyun-Tae" userId="40806e1d-71fa-4a3f-8de7-d7a8582d11ba" providerId="ADAL" clId="{0BF09300-3747-41AC-9E59-59B42CC17E40}" dt="2025-07-07T12:50:40.910" v="749" actId="14100"/>
          <ac:spMkLst>
            <pc:docMk/>
            <pc:sldMk cId="2681208937" sldId="1460"/>
            <ac:spMk id="16" creationId="{A04C0128-4F0F-4400-B13D-D82A8ACC21B9}"/>
          </ac:spMkLst>
        </pc:spChg>
        <pc:spChg chg="mod">
          <ac:chgData name="Kim, Hyun-Tae" userId="40806e1d-71fa-4a3f-8de7-d7a8582d11ba" providerId="ADAL" clId="{0BF09300-3747-41AC-9E59-59B42CC17E40}" dt="2025-07-07T12:50:40.910" v="749" actId="14100"/>
          <ac:spMkLst>
            <pc:docMk/>
            <pc:sldMk cId="2681208937" sldId="1460"/>
            <ac:spMk id="20" creationId="{85201A25-6230-48A5-BDE9-8D5B86DFF86B}"/>
          </ac:spMkLst>
        </pc:spChg>
        <pc:spChg chg="mod">
          <ac:chgData name="Kim, Hyun-Tae" userId="40806e1d-71fa-4a3f-8de7-d7a8582d11ba" providerId="ADAL" clId="{0BF09300-3747-41AC-9E59-59B42CC17E40}" dt="2025-07-07T12:50:40.910" v="749" actId="14100"/>
          <ac:spMkLst>
            <pc:docMk/>
            <pc:sldMk cId="2681208937" sldId="1460"/>
            <ac:spMk id="21" creationId="{A3A87B5E-5062-4E72-ABBC-B7E2AE66C666}"/>
          </ac:spMkLst>
        </pc:spChg>
        <pc:spChg chg="mod">
          <ac:chgData name="Kim, Hyun-Tae" userId="40806e1d-71fa-4a3f-8de7-d7a8582d11ba" providerId="ADAL" clId="{0BF09300-3747-41AC-9E59-59B42CC17E40}" dt="2025-07-07T12:50:40.910" v="749" actId="14100"/>
          <ac:spMkLst>
            <pc:docMk/>
            <pc:sldMk cId="2681208937" sldId="1460"/>
            <ac:spMk id="23" creationId="{0554632C-960C-4CB4-9536-E95D8E255B1D}"/>
          </ac:spMkLst>
        </pc:spChg>
        <pc:spChg chg="mod">
          <ac:chgData name="Kim, Hyun-Tae" userId="40806e1d-71fa-4a3f-8de7-d7a8582d11ba" providerId="ADAL" clId="{0BF09300-3747-41AC-9E59-59B42CC17E40}" dt="2025-07-07T12:50:40.910" v="749" actId="14100"/>
          <ac:spMkLst>
            <pc:docMk/>
            <pc:sldMk cId="2681208937" sldId="1460"/>
            <ac:spMk id="26" creationId="{381E7C1E-3778-4CDD-9C24-F8CAB0195B62}"/>
          </ac:spMkLst>
        </pc:spChg>
        <pc:spChg chg="mod">
          <ac:chgData name="Kim, Hyun-Tae" userId="40806e1d-71fa-4a3f-8de7-d7a8582d11ba" providerId="ADAL" clId="{0BF09300-3747-41AC-9E59-59B42CC17E40}" dt="2025-07-07T12:50:40.910" v="749" actId="14100"/>
          <ac:spMkLst>
            <pc:docMk/>
            <pc:sldMk cId="2681208937" sldId="1460"/>
            <ac:spMk id="27" creationId="{9A161047-19E7-445B-A29A-D2C28ADC0359}"/>
          </ac:spMkLst>
        </pc:spChg>
        <pc:spChg chg="mod">
          <ac:chgData name="Kim, Hyun-Tae" userId="40806e1d-71fa-4a3f-8de7-d7a8582d11ba" providerId="ADAL" clId="{0BF09300-3747-41AC-9E59-59B42CC17E40}" dt="2025-07-07T12:50:40.910" v="749" actId="14100"/>
          <ac:spMkLst>
            <pc:docMk/>
            <pc:sldMk cId="2681208937" sldId="1460"/>
            <ac:spMk id="28" creationId="{94C20EEC-F541-43FD-9068-35504A9668E3}"/>
          </ac:spMkLst>
        </pc:spChg>
        <pc:spChg chg="mod">
          <ac:chgData name="Kim, Hyun-Tae" userId="40806e1d-71fa-4a3f-8de7-d7a8582d11ba" providerId="ADAL" clId="{0BF09300-3747-41AC-9E59-59B42CC17E40}" dt="2025-07-07T12:50:40.910" v="749" actId="14100"/>
          <ac:spMkLst>
            <pc:docMk/>
            <pc:sldMk cId="2681208937" sldId="1460"/>
            <ac:spMk id="29" creationId="{5C8ECA76-D2E0-4CB9-B4FB-45FD6F135F39}"/>
          </ac:spMkLst>
        </pc:spChg>
        <pc:spChg chg="mod">
          <ac:chgData name="Kim, Hyun-Tae" userId="40806e1d-71fa-4a3f-8de7-d7a8582d11ba" providerId="ADAL" clId="{0BF09300-3747-41AC-9E59-59B42CC17E40}" dt="2025-07-07T12:50:40.910" v="749" actId="14100"/>
          <ac:spMkLst>
            <pc:docMk/>
            <pc:sldMk cId="2681208937" sldId="1460"/>
            <ac:spMk id="30" creationId="{99D7BF21-73AB-4E2E-9F27-9B3852A8ACAF}"/>
          </ac:spMkLst>
        </pc:spChg>
        <pc:spChg chg="mod">
          <ac:chgData name="Kim, Hyun-Tae" userId="40806e1d-71fa-4a3f-8de7-d7a8582d11ba" providerId="ADAL" clId="{0BF09300-3747-41AC-9E59-59B42CC17E40}" dt="2025-07-07T12:50:52.041" v="753" actId="1076"/>
          <ac:spMkLst>
            <pc:docMk/>
            <pc:sldMk cId="2681208937" sldId="1460"/>
            <ac:spMk id="34" creationId="{C45CDAAA-07CC-494C-8C8A-A180D5AFA3E3}"/>
          </ac:spMkLst>
        </pc:spChg>
        <pc:spChg chg="mod">
          <ac:chgData name="Kim, Hyun-Tae" userId="40806e1d-71fa-4a3f-8de7-d7a8582d11ba" providerId="ADAL" clId="{0BF09300-3747-41AC-9E59-59B42CC17E40}" dt="2025-07-07T12:50:40.910" v="749" actId="14100"/>
          <ac:spMkLst>
            <pc:docMk/>
            <pc:sldMk cId="2681208937" sldId="1460"/>
            <ac:spMk id="35" creationId="{8E18A5AC-2489-4557-BBB4-168381E6CEC7}"/>
          </ac:spMkLst>
        </pc:spChg>
        <pc:spChg chg="mod">
          <ac:chgData name="Kim, Hyun-Tae" userId="40806e1d-71fa-4a3f-8de7-d7a8582d11ba" providerId="ADAL" clId="{0BF09300-3747-41AC-9E59-59B42CC17E40}" dt="2025-07-07T12:50:40.910" v="749" actId="14100"/>
          <ac:spMkLst>
            <pc:docMk/>
            <pc:sldMk cId="2681208937" sldId="1460"/>
            <ac:spMk id="37" creationId="{56C149F4-40D0-4F81-A6A0-85873089AF19}"/>
          </ac:spMkLst>
        </pc:spChg>
        <pc:spChg chg="mod">
          <ac:chgData name="Kim, Hyun-Tae" userId="40806e1d-71fa-4a3f-8de7-d7a8582d11ba" providerId="ADAL" clId="{0BF09300-3747-41AC-9E59-59B42CC17E40}" dt="2025-07-07T12:50:40.910" v="749" actId="14100"/>
          <ac:spMkLst>
            <pc:docMk/>
            <pc:sldMk cId="2681208937" sldId="1460"/>
            <ac:spMk id="38" creationId="{BC81FA19-9115-4421-AC84-D4492D8A0819}"/>
          </ac:spMkLst>
        </pc:spChg>
        <pc:spChg chg="mod">
          <ac:chgData name="Kim, Hyun-Tae" userId="40806e1d-71fa-4a3f-8de7-d7a8582d11ba" providerId="ADAL" clId="{0BF09300-3747-41AC-9E59-59B42CC17E40}" dt="2025-07-07T12:50:40.910" v="749" actId="14100"/>
          <ac:spMkLst>
            <pc:docMk/>
            <pc:sldMk cId="2681208937" sldId="1460"/>
            <ac:spMk id="39" creationId="{D4A648E2-6204-428D-86CF-688D9279F220}"/>
          </ac:spMkLst>
        </pc:spChg>
        <pc:spChg chg="mod">
          <ac:chgData name="Kim, Hyun-Tae" userId="40806e1d-71fa-4a3f-8de7-d7a8582d11ba" providerId="ADAL" clId="{0BF09300-3747-41AC-9E59-59B42CC17E40}" dt="2025-07-07T12:50:40.910" v="749" actId="14100"/>
          <ac:spMkLst>
            <pc:docMk/>
            <pc:sldMk cId="2681208937" sldId="1460"/>
            <ac:spMk id="41" creationId="{C772A5DF-22E8-4A1B-B83D-FED8B51877BF}"/>
          </ac:spMkLst>
        </pc:spChg>
        <pc:spChg chg="mod">
          <ac:chgData name="Kim, Hyun-Tae" userId="40806e1d-71fa-4a3f-8de7-d7a8582d11ba" providerId="ADAL" clId="{0BF09300-3747-41AC-9E59-59B42CC17E40}" dt="2025-07-07T12:50:40.910" v="749" actId="14100"/>
          <ac:spMkLst>
            <pc:docMk/>
            <pc:sldMk cId="2681208937" sldId="1460"/>
            <ac:spMk id="42" creationId="{47508DAB-3B60-4107-9CC6-1DCE24E03241}"/>
          </ac:spMkLst>
        </pc:spChg>
        <pc:spChg chg="mod">
          <ac:chgData name="Kim, Hyun-Tae" userId="40806e1d-71fa-4a3f-8de7-d7a8582d11ba" providerId="ADAL" clId="{0BF09300-3747-41AC-9E59-59B42CC17E40}" dt="2025-07-07T12:50:40.910" v="749" actId="14100"/>
          <ac:spMkLst>
            <pc:docMk/>
            <pc:sldMk cId="2681208937" sldId="1460"/>
            <ac:spMk id="43" creationId="{7AD60E6A-4086-47A4-B249-915EBBFFFF31}"/>
          </ac:spMkLst>
        </pc:spChg>
        <pc:spChg chg="mod">
          <ac:chgData name="Kim, Hyun-Tae" userId="40806e1d-71fa-4a3f-8de7-d7a8582d11ba" providerId="ADAL" clId="{0BF09300-3747-41AC-9E59-59B42CC17E40}" dt="2025-07-07T12:50:40.910" v="749" actId="14100"/>
          <ac:spMkLst>
            <pc:docMk/>
            <pc:sldMk cId="2681208937" sldId="1460"/>
            <ac:spMk id="44" creationId="{B47B3DCE-85DD-40DF-B053-38F449E7269A}"/>
          </ac:spMkLst>
        </pc:spChg>
        <pc:spChg chg="mod">
          <ac:chgData name="Kim, Hyun-Tae" userId="40806e1d-71fa-4a3f-8de7-d7a8582d11ba" providerId="ADAL" clId="{0BF09300-3747-41AC-9E59-59B42CC17E40}" dt="2025-07-07T12:50:40.910" v="749" actId="14100"/>
          <ac:spMkLst>
            <pc:docMk/>
            <pc:sldMk cId="2681208937" sldId="1460"/>
            <ac:spMk id="45" creationId="{F2C43745-7089-4D99-A986-EC15038B2E3D}"/>
          </ac:spMkLst>
        </pc:spChg>
        <pc:spChg chg="mod">
          <ac:chgData name="Kim, Hyun-Tae" userId="40806e1d-71fa-4a3f-8de7-d7a8582d11ba" providerId="ADAL" clId="{0BF09300-3747-41AC-9E59-59B42CC17E40}" dt="2025-07-07T12:50:40.910" v="749" actId="14100"/>
          <ac:spMkLst>
            <pc:docMk/>
            <pc:sldMk cId="2681208937" sldId="1460"/>
            <ac:spMk id="46" creationId="{1FE85E27-D42D-426D-BE7E-2D5746D30433}"/>
          </ac:spMkLst>
        </pc:spChg>
        <pc:spChg chg="mod">
          <ac:chgData name="Kim, Hyun-Tae" userId="40806e1d-71fa-4a3f-8de7-d7a8582d11ba" providerId="ADAL" clId="{0BF09300-3747-41AC-9E59-59B42CC17E40}" dt="2025-07-07T12:50:40.910" v="749" actId="14100"/>
          <ac:spMkLst>
            <pc:docMk/>
            <pc:sldMk cId="2681208937" sldId="1460"/>
            <ac:spMk id="47" creationId="{995DB625-0E55-4B9F-8026-7B7AE6350606}"/>
          </ac:spMkLst>
        </pc:spChg>
        <pc:spChg chg="mod">
          <ac:chgData name="Kim, Hyun-Tae" userId="40806e1d-71fa-4a3f-8de7-d7a8582d11ba" providerId="ADAL" clId="{0BF09300-3747-41AC-9E59-59B42CC17E40}" dt="2025-07-07T12:50:40.910" v="749" actId="14100"/>
          <ac:spMkLst>
            <pc:docMk/>
            <pc:sldMk cId="2681208937" sldId="1460"/>
            <ac:spMk id="48" creationId="{2FB05BA0-8B6E-4C5C-961A-84D095F3287D}"/>
          </ac:spMkLst>
        </pc:spChg>
        <pc:spChg chg="mod">
          <ac:chgData name="Kim, Hyun-Tae" userId="40806e1d-71fa-4a3f-8de7-d7a8582d11ba" providerId="ADAL" clId="{0BF09300-3747-41AC-9E59-59B42CC17E40}" dt="2025-07-07T12:50:40.910" v="749" actId="14100"/>
          <ac:spMkLst>
            <pc:docMk/>
            <pc:sldMk cId="2681208937" sldId="1460"/>
            <ac:spMk id="49" creationId="{B8766DF2-2262-44C2-9D29-E33C33640DC0}"/>
          </ac:spMkLst>
        </pc:spChg>
        <pc:spChg chg="mod">
          <ac:chgData name="Kim, Hyun-Tae" userId="40806e1d-71fa-4a3f-8de7-d7a8582d11ba" providerId="ADAL" clId="{0BF09300-3747-41AC-9E59-59B42CC17E40}" dt="2025-07-07T12:50:40.910" v="749" actId="14100"/>
          <ac:spMkLst>
            <pc:docMk/>
            <pc:sldMk cId="2681208937" sldId="1460"/>
            <ac:spMk id="50" creationId="{42946AAB-7DAF-465C-94F6-4D513FEE8DD4}"/>
          </ac:spMkLst>
        </pc:spChg>
        <pc:spChg chg="mod">
          <ac:chgData name="Kim, Hyun-Tae" userId="40806e1d-71fa-4a3f-8de7-d7a8582d11ba" providerId="ADAL" clId="{0BF09300-3747-41AC-9E59-59B42CC17E40}" dt="2025-07-07T12:50:40.910" v="749" actId="14100"/>
          <ac:spMkLst>
            <pc:docMk/>
            <pc:sldMk cId="2681208937" sldId="1460"/>
            <ac:spMk id="51" creationId="{FF79D97B-8AC2-47A0-A91C-BEE636584D53}"/>
          </ac:spMkLst>
        </pc:spChg>
        <pc:spChg chg="mod">
          <ac:chgData name="Kim, Hyun-Tae" userId="40806e1d-71fa-4a3f-8de7-d7a8582d11ba" providerId="ADAL" clId="{0BF09300-3747-41AC-9E59-59B42CC17E40}" dt="2025-07-07T12:50:40.910" v="749" actId="14100"/>
          <ac:spMkLst>
            <pc:docMk/>
            <pc:sldMk cId="2681208937" sldId="1460"/>
            <ac:spMk id="52" creationId="{A3E4F35E-D2B0-4274-87AF-036F0CEBB898}"/>
          </ac:spMkLst>
        </pc:spChg>
        <pc:spChg chg="mod">
          <ac:chgData name="Kim, Hyun-Tae" userId="40806e1d-71fa-4a3f-8de7-d7a8582d11ba" providerId="ADAL" clId="{0BF09300-3747-41AC-9E59-59B42CC17E40}" dt="2025-07-07T12:50:40.910" v="749" actId="14100"/>
          <ac:spMkLst>
            <pc:docMk/>
            <pc:sldMk cId="2681208937" sldId="1460"/>
            <ac:spMk id="53" creationId="{B965AEBA-BB88-48CE-A723-E16154545B6C}"/>
          </ac:spMkLst>
        </pc:spChg>
        <pc:spChg chg="mod">
          <ac:chgData name="Kim, Hyun-Tae" userId="40806e1d-71fa-4a3f-8de7-d7a8582d11ba" providerId="ADAL" clId="{0BF09300-3747-41AC-9E59-59B42CC17E40}" dt="2025-07-07T12:50:40.910" v="749" actId="14100"/>
          <ac:spMkLst>
            <pc:docMk/>
            <pc:sldMk cId="2681208937" sldId="1460"/>
            <ac:spMk id="54" creationId="{A5DE6A22-2DA6-4C6C-AE97-4E23A2250633}"/>
          </ac:spMkLst>
        </pc:spChg>
        <pc:spChg chg="mod">
          <ac:chgData name="Kim, Hyun-Tae" userId="40806e1d-71fa-4a3f-8de7-d7a8582d11ba" providerId="ADAL" clId="{0BF09300-3747-41AC-9E59-59B42CC17E40}" dt="2025-07-07T12:50:40.910" v="749" actId="14100"/>
          <ac:spMkLst>
            <pc:docMk/>
            <pc:sldMk cId="2681208937" sldId="1460"/>
            <ac:spMk id="55" creationId="{019B6A96-9F10-470B-A5DF-7CC3AA0EC360}"/>
          </ac:spMkLst>
        </pc:spChg>
        <pc:spChg chg="mod">
          <ac:chgData name="Kim, Hyun-Tae" userId="40806e1d-71fa-4a3f-8de7-d7a8582d11ba" providerId="ADAL" clId="{0BF09300-3747-41AC-9E59-59B42CC17E40}" dt="2025-07-07T12:50:40.910" v="749" actId="14100"/>
          <ac:spMkLst>
            <pc:docMk/>
            <pc:sldMk cId="2681208937" sldId="1460"/>
            <ac:spMk id="56" creationId="{6A502439-9077-456C-9919-6FD4E68A32BD}"/>
          </ac:spMkLst>
        </pc:spChg>
        <pc:spChg chg="mod">
          <ac:chgData name="Kim, Hyun-Tae" userId="40806e1d-71fa-4a3f-8de7-d7a8582d11ba" providerId="ADAL" clId="{0BF09300-3747-41AC-9E59-59B42CC17E40}" dt="2025-07-07T12:50:40.910" v="749" actId="14100"/>
          <ac:spMkLst>
            <pc:docMk/>
            <pc:sldMk cId="2681208937" sldId="1460"/>
            <ac:spMk id="57" creationId="{4BD6921D-FD39-4011-B3A6-917D5FAC6F8F}"/>
          </ac:spMkLst>
        </pc:spChg>
        <pc:spChg chg="mod">
          <ac:chgData name="Kim, Hyun-Tae" userId="40806e1d-71fa-4a3f-8de7-d7a8582d11ba" providerId="ADAL" clId="{0BF09300-3747-41AC-9E59-59B42CC17E40}" dt="2025-07-07T12:50:40.910" v="749" actId="14100"/>
          <ac:spMkLst>
            <pc:docMk/>
            <pc:sldMk cId="2681208937" sldId="1460"/>
            <ac:spMk id="58" creationId="{4AD870D0-CA6B-485E-B369-D2F2C91C50B2}"/>
          </ac:spMkLst>
        </pc:spChg>
        <pc:spChg chg="mod">
          <ac:chgData name="Kim, Hyun-Tae" userId="40806e1d-71fa-4a3f-8de7-d7a8582d11ba" providerId="ADAL" clId="{0BF09300-3747-41AC-9E59-59B42CC17E40}" dt="2025-07-07T12:52:17.371" v="785" actId="14100"/>
          <ac:spMkLst>
            <pc:docMk/>
            <pc:sldMk cId="2681208937" sldId="1460"/>
            <ac:spMk id="79" creationId="{F6AA3801-F078-DD1A-436E-54BE94383E63}"/>
          </ac:spMkLst>
        </pc:spChg>
        <pc:spChg chg="mod">
          <ac:chgData name="Kim, Hyun-Tae" userId="40806e1d-71fa-4a3f-8de7-d7a8582d11ba" providerId="ADAL" clId="{0BF09300-3747-41AC-9E59-59B42CC17E40}" dt="2025-07-07T12:52:17.371" v="785" actId="14100"/>
          <ac:spMkLst>
            <pc:docMk/>
            <pc:sldMk cId="2681208937" sldId="1460"/>
            <ac:spMk id="80" creationId="{D0261913-87B5-060E-1DFA-70039854D7F0}"/>
          </ac:spMkLst>
        </pc:spChg>
        <pc:spChg chg="mod">
          <ac:chgData name="Kim, Hyun-Tae" userId="40806e1d-71fa-4a3f-8de7-d7a8582d11ba" providerId="ADAL" clId="{0BF09300-3747-41AC-9E59-59B42CC17E40}" dt="2025-07-07T12:52:17.371" v="785" actId="14100"/>
          <ac:spMkLst>
            <pc:docMk/>
            <pc:sldMk cId="2681208937" sldId="1460"/>
            <ac:spMk id="81" creationId="{77BDC60A-2035-FAEE-7099-A36DE50D1790}"/>
          </ac:spMkLst>
        </pc:spChg>
        <pc:spChg chg="add mod">
          <ac:chgData name="Kim, Hyun-Tae" userId="40806e1d-71fa-4a3f-8de7-d7a8582d11ba" providerId="ADAL" clId="{0BF09300-3747-41AC-9E59-59B42CC17E40}" dt="2025-07-07T12:52:17.371" v="785" actId="14100"/>
          <ac:spMkLst>
            <pc:docMk/>
            <pc:sldMk cId="2681208937" sldId="1460"/>
            <ac:spMk id="82" creationId="{F15B1FD6-4316-CB74-9C21-A84FD9434760}"/>
          </ac:spMkLst>
        </pc:spChg>
        <pc:spChg chg="add mod">
          <ac:chgData name="Kim, Hyun-Tae" userId="40806e1d-71fa-4a3f-8de7-d7a8582d11ba" providerId="ADAL" clId="{0BF09300-3747-41AC-9E59-59B42CC17E40}" dt="2025-07-07T12:52:17.371" v="785" actId="14100"/>
          <ac:spMkLst>
            <pc:docMk/>
            <pc:sldMk cId="2681208937" sldId="1460"/>
            <ac:spMk id="83" creationId="{4A218B47-38FA-D406-44FE-85222B359064}"/>
          </ac:spMkLst>
        </pc:spChg>
        <pc:spChg chg="add mod">
          <ac:chgData name="Kim, Hyun-Tae" userId="40806e1d-71fa-4a3f-8de7-d7a8582d11ba" providerId="ADAL" clId="{0BF09300-3747-41AC-9E59-59B42CC17E40}" dt="2025-07-07T12:52:17.371" v="785" actId="14100"/>
          <ac:spMkLst>
            <pc:docMk/>
            <pc:sldMk cId="2681208937" sldId="1460"/>
            <ac:spMk id="84" creationId="{BF68E6A3-6E14-C600-255A-101A1D50E76B}"/>
          </ac:spMkLst>
        </pc:spChg>
        <pc:spChg chg="add mod">
          <ac:chgData name="Kim, Hyun-Tae" userId="40806e1d-71fa-4a3f-8de7-d7a8582d11ba" providerId="ADAL" clId="{0BF09300-3747-41AC-9E59-59B42CC17E40}" dt="2025-07-07T12:52:17.371" v="785" actId="14100"/>
          <ac:spMkLst>
            <pc:docMk/>
            <pc:sldMk cId="2681208937" sldId="1460"/>
            <ac:spMk id="85" creationId="{5B058DF9-32FF-ED93-1D24-FE1E7D733387}"/>
          </ac:spMkLst>
        </pc:spChg>
        <pc:spChg chg="add mod">
          <ac:chgData name="Kim, Hyun-Tae" userId="40806e1d-71fa-4a3f-8de7-d7a8582d11ba" providerId="ADAL" clId="{0BF09300-3747-41AC-9E59-59B42CC17E40}" dt="2025-07-07T12:52:17.371" v="785" actId="14100"/>
          <ac:spMkLst>
            <pc:docMk/>
            <pc:sldMk cId="2681208937" sldId="1460"/>
            <ac:spMk id="87" creationId="{88A1CB0F-3938-B284-ADFD-46DD881D682A}"/>
          </ac:spMkLst>
        </pc:spChg>
        <pc:spChg chg="add mod">
          <ac:chgData name="Kim, Hyun-Tae" userId="40806e1d-71fa-4a3f-8de7-d7a8582d11ba" providerId="ADAL" clId="{0BF09300-3747-41AC-9E59-59B42CC17E40}" dt="2025-07-07T12:52:29.209" v="788" actId="1076"/>
          <ac:spMkLst>
            <pc:docMk/>
            <pc:sldMk cId="2681208937" sldId="1460"/>
            <ac:spMk id="88" creationId="{E4F6A156-5E68-B0DD-C621-31728D56561A}"/>
          </ac:spMkLst>
        </pc:spChg>
        <pc:spChg chg="add mod">
          <ac:chgData name="Kim, Hyun-Tae" userId="40806e1d-71fa-4a3f-8de7-d7a8582d11ba" providerId="ADAL" clId="{0BF09300-3747-41AC-9E59-59B42CC17E40}" dt="2025-07-07T12:52:17.371" v="785" actId="14100"/>
          <ac:spMkLst>
            <pc:docMk/>
            <pc:sldMk cId="2681208937" sldId="1460"/>
            <ac:spMk id="89" creationId="{35A6C89E-8527-3EEE-4E0B-A717448F0CEE}"/>
          </ac:spMkLst>
        </pc:spChg>
        <pc:spChg chg="add mod">
          <ac:chgData name="Kim, Hyun-Tae" userId="40806e1d-71fa-4a3f-8de7-d7a8582d11ba" providerId="ADAL" clId="{0BF09300-3747-41AC-9E59-59B42CC17E40}" dt="2025-07-07T12:52:17.371" v="785" actId="14100"/>
          <ac:spMkLst>
            <pc:docMk/>
            <pc:sldMk cId="2681208937" sldId="1460"/>
            <ac:spMk id="90" creationId="{2423BA64-FD73-D442-B0E2-BEDDB4929FE2}"/>
          </ac:spMkLst>
        </pc:spChg>
        <pc:spChg chg="add mod">
          <ac:chgData name="Kim, Hyun-Tae" userId="40806e1d-71fa-4a3f-8de7-d7a8582d11ba" providerId="ADAL" clId="{0BF09300-3747-41AC-9E59-59B42CC17E40}" dt="2025-07-07T12:52:17.371" v="785" actId="14100"/>
          <ac:spMkLst>
            <pc:docMk/>
            <pc:sldMk cId="2681208937" sldId="1460"/>
            <ac:spMk id="91" creationId="{59FC555F-CD26-2346-CD43-B5D667C458F7}"/>
          </ac:spMkLst>
        </pc:spChg>
        <pc:spChg chg="add mod">
          <ac:chgData name="Kim, Hyun-Tae" userId="40806e1d-71fa-4a3f-8de7-d7a8582d11ba" providerId="ADAL" clId="{0BF09300-3747-41AC-9E59-59B42CC17E40}" dt="2025-07-07T12:52:01.004" v="783" actId="1076"/>
          <ac:spMkLst>
            <pc:docMk/>
            <pc:sldMk cId="2681208937" sldId="1460"/>
            <ac:spMk id="95" creationId="{520ED11C-DD39-966A-AA8E-2BC0C99DC825}"/>
          </ac:spMkLst>
        </pc:spChg>
        <pc:grpChg chg="add mod">
          <ac:chgData name="Kim, Hyun-Tae" userId="40806e1d-71fa-4a3f-8de7-d7a8582d11ba" providerId="ADAL" clId="{0BF09300-3747-41AC-9E59-59B42CC17E40}" dt="2025-07-07T12:50:40.910" v="749" actId="14100"/>
          <ac:grpSpMkLst>
            <pc:docMk/>
            <pc:sldMk cId="2681208937" sldId="1460"/>
            <ac:grpSpMk id="3" creationId="{41AE2D03-7F53-FE2A-4D29-6925B78AEEB1}"/>
          </ac:grpSpMkLst>
        </pc:grpChg>
        <pc:grpChg chg="add mod">
          <ac:chgData name="Kim, Hyun-Tae" userId="40806e1d-71fa-4a3f-8de7-d7a8582d11ba" providerId="ADAL" clId="{0BF09300-3747-41AC-9E59-59B42CC17E40}" dt="2025-07-07T12:50:40.910" v="749" actId="14100"/>
          <ac:grpSpMkLst>
            <pc:docMk/>
            <pc:sldMk cId="2681208937" sldId="1460"/>
            <ac:grpSpMk id="5" creationId="{C3D7C9A5-A42C-CFFC-8656-8A989B5F08EC}"/>
          </ac:grpSpMkLst>
        </pc:grpChg>
        <pc:grpChg chg="mod">
          <ac:chgData name="Kim, Hyun-Tae" userId="40806e1d-71fa-4a3f-8de7-d7a8582d11ba" providerId="ADAL" clId="{0BF09300-3747-41AC-9E59-59B42CC17E40}" dt="2025-07-07T12:50:40.910" v="749" actId="14100"/>
          <ac:grpSpMkLst>
            <pc:docMk/>
            <pc:sldMk cId="2681208937" sldId="1460"/>
            <ac:grpSpMk id="18" creationId="{790A4C41-8AFC-4BBF-AF6F-FB712B94F830}"/>
          </ac:grpSpMkLst>
        </pc:grpChg>
        <pc:grpChg chg="mod">
          <ac:chgData name="Kim, Hyun-Tae" userId="40806e1d-71fa-4a3f-8de7-d7a8582d11ba" providerId="ADAL" clId="{0BF09300-3747-41AC-9E59-59B42CC17E40}" dt="2025-07-07T12:50:40.910" v="749" actId="14100"/>
          <ac:grpSpMkLst>
            <pc:docMk/>
            <pc:sldMk cId="2681208937" sldId="1460"/>
            <ac:grpSpMk id="19" creationId="{9402BA35-458E-475E-A971-9707D84FFCF8}"/>
          </ac:grpSpMkLst>
        </pc:grpChg>
        <pc:grpChg chg="mod">
          <ac:chgData name="Kim, Hyun-Tae" userId="40806e1d-71fa-4a3f-8de7-d7a8582d11ba" providerId="ADAL" clId="{0BF09300-3747-41AC-9E59-59B42CC17E40}" dt="2025-07-07T12:50:40.910" v="749" actId="14100"/>
          <ac:grpSpMkLst>
            <pc:docMk/>
            <pc:sldMk cId="2681208937" sldId="1460"/>
            <ac:grpSpMk id="22" creationId="{0DE8D32C-1D52-4F0F-A3E0-4DE17A61AA85}"/>
          </ac:grpSpMkLst>
        </pc:grpChg>
        <pc:grpChg chg="mod">
          <ac:chgData name="Kim, Hyun-Tae" userId="40806e1d-71fa-4a3f-8de7-d7a8582d11ba" providerId="ADAL" clId="{0BF09300-3747-41AC-9E59-59B42CC17E40}" dt="2025-07-07T12:50:40.910" v="749" actId="14100"/>
          <ac:grpSpMkLst>
            <pc:docMk/>
            <pc:sldMk cId="2681208937" sldId="1460"/>
            <ac:grpSpMk id="24" creationId="{78482895-9204-4223-95C5-4F3F5B4949D6}"/>
          </ac:grpSpMkLst>
        </pc:grpChg>
        <pc:grpChg chg="mod">
          <ac:chgData name="Kim, Hyun-Tae" userId="40806e1d-71fa-4a3f-8de7-d7a8582d11ba" providerId="ADAL" clId="{0BF09300-3747-41AC-9E59-59B42CC17E40}" dt="2025-07-07T12:50:40.910" v="749" actId="14100"/>
          <ac:grpSpMkLst>
            <pc:docMk/>
            <pc:sldMk cId="2681208937" sldId="1460"/>
            <ac:grpSpMk id="25" creationId="{61BA3B58-1225-412A-8FC4-FE0CB26F7195}"/>
          </ac:grpSpMkLst>
        </pc:grpChg>
        <pc:grpChg chg="mod">
          <ac:chgData name="Kim, Hyun-Tae" userId="40806e1d-71fa-4a3f-8de7-d7a8582d11ba" providerId="ADAL" clId="{0BF09300-3747-41AC-9E59-59B42CC17E40}" dt="2025-07-07T12:50:40.910" v="749" actId="14100"/>
          <ac:grpSpMkLst>
            <pc:docMk/>
            <pc:sldMk cId="2681208937" sldId="1460"/>
            <ac:grpSpMk id="36" creationId="{5029CF4E-C09C-4322-A32F-65D434D8FB43}"/>
          </ac:grpSpMkLst>
        </pc:grpChg>
        <pc:grpChg chg="mod">
          <ac:chgData name="Kim, Hyun-Tae" userId="40806e1d-71fa-4a3f-8de7-d7a8582d11ba" providerId="ADAL" clId="{0BF09300-3747-41AC-9E59-59B42CC17E40}" dt="2025-07-07T12:50:40.910" v="749" actId="14100"/>
          <ac:grpSpMkLst>
            <pc:docMk/>
            <pc:sldMk cId="2681208937" sldId="1460"/>
            <ac:grpSpMk id="40" creationId="{1220CAC7-4828-42A7-B04A-8DB0F5428127}"/>
          </ac:grpSpMkLst>
        </pc:grpChg>
        <pc:grpChg chg="add mod">
          <ac:chgData name="Kim, Hyun-Tae" userId="40806e1d-71fa-4a3f-8de7-d7a8582d11ba" providerId="ADAL" clId="{0BF09300-3747-41AC-9E59-59B42CC17E40}" dt="2025-07-07T12:52:17.371" v="785" actId="14100"/>
          <ac:grpSpMkLst>
            <pc:docMk/>
            <pc:sldMk cId="2681208937" sldId="1460"/>
            <ac:grpSpMk id="78" creationId="{1A387EAE-8C55-D290-9F26-34858C6299C4}"/>
          </ac:grpSpMkLst>
        </pc:grpChg>
        <pc:grpChg chg="add mod">
          <ac:chgData name="Kim, Hyun-Tae" userId="40806e1d-71fa-4a3f-8de7-d7a8582d11ba" providerId="ADAL" clId="{0BF09300-3747-41AC-9E59-59B42CC17E40}" dt="2025-07-07T12:52:17.371" v="785" actId="14100"/>
          <ac:grpSpMkLst>
            <pc:docMk/>
            <pc:sldMk cId="2681208937" sldId="1460"/>
            <ac:grpSpMk id="96" creationId="{5F6D03F9-D95E-4315-DB69-ADC71FEC54F1}"/>
          </ac:grpSpMkLst>
        </pc:grpChg>
        <pc:picChg chg="add mod">
          <ac:chgData name="Kim, Hyun-Tae" userId="40806e1d-71fa-4a3f-8de7-d7a8582d11ba" providerId="ADAL" clId="{0BF09300-3747-41AC-9E59-59B42CC17E40}" dt="2025-08-13T09:51:06.762" v="7347"/>
          <ac:picMkLst>
            <pc:docMk/>
            <pc:sldMk cId="2681208937" sldId="1460"/>
            <ac:picMk id="10" creationId="{A9236121-80E6-CABE-AB7C-134309C14328}"/>
          </ac:picMkLst>
        </pc:picChg>
        <pc:picChg chg="del mod">
          <ac:chgData name="Kim, Hyun-Tae" userId="40806e1d-71fa-4a3f-8de7-d7a8582d11ba" providerId="ADAL" clId="{0BF09300-3747-41AC-9E59-59B42CC17E40}" dt="2025-08-13T09:50:59.244" v="7346" actId="478"/>
          <ac:picMkLst>
            <pc:docMk/>
            <pc:sldMk cId="2681208937" sldId="1460"/>
            <ac:picMk id="116" creationId="{756E66E0-D7A1-145D-66DC-13949645A84D}"/>
          </ac:picMkLst>
        </pc:picChg>
        <pc:cxnChg chg="add mod">
          <ac:chgData name="Kim, Hyun-Tae" userId="40806e1d-71fa-4a3f-8de7-d7a8582d11ba" providerId="ADAL" clId="{0BF09300-3747-41AC-9E59-59B42CC17E40}" dt="2025-07-07T12:52:17.371" v="785" actId="14100"/>
          <ac:cxnSpMkLst>
            <pc:docMk/>
            <pc:sldMk cId="2681208937" sldId="1460"/>
            <ac:cxnSpMk id="92" creationId="{2F7E46F7-D566-D5AB-7BD9-3018DB471FDB}"/>
          </ac:cxnSpMkLst>
        </pc:cxnChg>
      </pc:sldChg>
      <pc:sldChg chg="addSp delSp modSp del mod modTransition">
        <pc:chgData name="Kim, Hyun-Tae" userId="40806e1d-71fa-4a3f-8de7-d7a8582d11ba" providerId="ADAL" clId="{0BF09300-3747-41AC-9E59-59B42CC17E40}" dt="2025-08-04T09:58:44.210" v="6719" actId="47"/>
        <pc:sldMkLst>
          <pc:docMk/>
          <pc:sldMk cId="2608540066" sldId="1464"/>
        </pc:sldMkLst>
      </pc:sldChg>
      <pc:sldChg chg="modSp mod modTransition">
        <pc:chgData name="Kim, Hyun-Tae" userId="40806e1d-71fa-4a3f-8de7-d7a8582d11ba" providerId="ADAL" clId="{0BF09300-3747-41AC-9E59-59B42CC17E40}" dt="2025-08-04T13:40:29.914" v="7039" actId="1036"/>
        <pc:sldMkLst>
          <pc:docMk/>
          <pc:sldMk cId="347639196" sldId="1476"/>
        </pc:sldMkLst>
        <pc:spChg chg="mod">
          <ac:chgData name="Kim, Hyun-Tae" userId="40806e1d-71fa-4a3f-8de7-d7a8582d11ba" providerId="ADAL" clId="{0BF09300-3747-41AC-9E59-59B42CC17E40}" dt="2025-08-04T13:38:15.089" v="6965" actId="58"/>
          <ac:spMkLst>
            <pc:docMk/>
            <pc:sldMk cId="347639196" sldId="1476"/>
            <ac:spMk id="2" creationId="{DA08CB38-45B4-F1FE-95CC-2E3EE879105F}"/>
          </ac:spMkLst>
        </pc:spChg>
        <pc:spChg chg="mod">
          <ac:chgData name="Kim, Hyun-Tae" userId="40806e1d-71fa-4a3f-8de7-d7a8582d11ba" providerId="ADAL" clId="{0BF09300-3747-41AC-9E59-59B42CC17E40}" dt="2025-08-04T13:38:18.415" v="6966" actId="58"/>
          <ac:spMkLst>
            <pc:docMk/>
            <pc:sldMk cId="347639196" sldId="1476"/>
            <ac:spMk id="3" creationId="{9A341F0F-3823-E369-855F-62D72C55EDC3}"/>
          </ac:spMkLst>
        </pc:spChg>
        <pc:spChg chg="mod">
          <ac:chgData name="Kim, Hyun-Tae" userId="40806e1d-71fa-4a3f-8de7-d7a8582d11ba" providerId="ADAL" clId="{0BF09300-3747-41AC-9E59-59B42CC17E40}" dt="2025-08-04T13:40:29.914" v="7039" actId="1036"/>
          <ac:spMkLst>
            <pc:docMk/>
            <pc:sldMk cId="347639196" sldId="1476"/>
            <ac:spMk id="4" creationId="{B785254C-DD3A-221A-EB1D-239E351B8DD1}"/>
          </ac:spMkLst>
        </pc:spChg>
      </pc:sldChg>
      <pc:sldChg chg="del">
        <pc:chgData name="Kim, Hyun-Tae" userId="40806e1d-71fa-4a3f-8de7-d7a8582d11ba" providerId="ADAL" clId="{0BF09300-3747-41AC-9E59-59B42CC17E40}" dt="2025-07-07T12:54:11.745" v="841" actId="47"/>
        <pc:sldMkLst>
          <pc:docMk/>
          <pc:sldMk cId="889031342" sldId="1477"/>
        </pc:sldMkLst>
      </pc:sldChg>
      <pc:sldChg chg="modSp mod ord modTransition">
        <pc:chgData name="Kim, Hyun-Tae" userId="40806e1d-71fa-4a3f-8de7-d7a8582d11ba" providerId="ADAL" clId="{0BF09300-3747-41AC-9E59-59B42CC17E40}" dt="2025-07-14T15:32:37.568" v="6467"/>
        <pc:sldMkLst>
          <pc:docMk/>
          <pc:sldMk cId="3641192695" sldId="1478"/>
        </pc:sldMkLst>
        <pc:spChg chg="mod">
          <ac:chgData name="Kim, Hyun-Tae" userId="40806e1d-71fa-4a3f-8de7-d7a8582d11ba" providerId="ADAL" clId="{0BF09300-3747-41AC-9E59-59B42CC17E40}" dt="2025-07-08T10:28:16.627" v="1446" actId="20577"/>
          <ac:spMkLst>
            <pc:docMk/>
            <pc:sldMk cId="3641192695" sldId="1478"/>
            <ac:spMk id="3" creationId="{C1036000-6A45-E43C-6DE8-F426EED326F7}"/>
          </ac:spMkLst>
        </pc:spChg>
        <pc:spChg chg="mod">
          <ac:chgData name="Kim, Hyun-Tae" userId="40806e1d-71fa-4a3f-8de7-d7a8582d11ba" providerId="ADAL" clId="{0BF09300-3747-41AC-9E59-59B42CC17E40}" dt="2025-07-14T15:12:29.060" v="5974" actId="20577"/>
          <ac:spMkLst>
            <pc:docMk/>
            <pc:sldMk cId="3641192695" sldId="1478"/>
            <ac:spMk id="15" creationId="{F216CE96-B431-B3F1-7721-7933BEDE112A}"/>
          </ac:spMkLst>
        </pc:spChg>
      </pc:sldChg>
      <pc:sldChg chg="addSp delSp modSp mod ord">
        <pc:chgData name="Kim, Hyun-Tae" userId="40806e1d-71fa-4a3f-8de7-d7a8582d11ba" providerId="ADAL" clId="{0BF09300-3747-41AC-9E59-59B42CC17E40}" dt="2025-07-14T08:34:07.990" v="1581"/>
        <pc:sldMkLst>
          <pc:docMk/>
          <pc:sldMk cId="4221191804" sldId="1479"/>
        </pc:sldMkLst>
        <pc:spChg chg="mod">
          <ac:chgData name="Kim, Hyun-Tae" userId="40806e1d-71fa-4a3f-8de7-d7a8582d11ba" providerId="ADAL" clId="{0BF09300-3747-41AC-9E59-59B42CC17E40}" dt="2025-06-30T16:02:35.496" v="259" actId="6549"/>
          <ac:spMkLst>
            <pc:docMk/>
            <pc:sldMk cId="4221191804" sldId="1479"/>
            <ac:spMk id="3" creationId="{4F4F94F7-994D-F330-6CF8-731804992269}"/>
          </ac:spMkLst>
        </pc:spChg>
        <pc:picChg chg="add mod">
          <ac:chgData name="Kim, Hyun-Tae" userId="40806e1d-71fa-4a3f-8de7-d7a8582d11ba" providerId="ADAL" clId="{0BF09300-3747-41AC-9E59-59B42CC17E40}" dt="2025-06-30T16:59:18.038" v="267" actId="14100"/>
          <ac:picMkLst>
            <pc:docMk/>
            <pc:sldMk cId="4221191804" sldId="1479"/>
            <ac:picMk id="7" creationId="{8A817535-6808-4958-A17E-11841A7C3BF9}"/>
          </ac:picMkLst>
        </pc:picChg>
      </pc:sldChg>
      <pc:sldChg chg="addSp delSp modSp del mod ord modTransition">
        <pc:chgData name="Kim, Hyun-Tae" userId="40806e1d-71fa-4a3f-8de7-d7a8582d11ba" providerId="ADAL" clId="{0BF09300-3747-41AC-9E59-59B42CC17E40}" dt="2025-08-04T14:17:22.302" v="7302" actId="47"/>
        <pc:sldMkLst>
          <pc:docMk/>
          <pc:sldMk cId="1790447239" sldId="1480"/>
        </pc:sldMkLst>
      </pc:sldChg>
      <pc:sldChg chg="addSp delSp modSp mod ord modTransition">
        <pc:chgData name="Kim, Hyun-Tae" userId="40806e1d-71fa-4a3f-8de7-d7a8582d11ba" providerId="ADAL" clId="{0BF09300-3747-41AC-9E59-59B42CC17E40}" dt="2025-07-23T05:15:36.382" v="6547"/>
        <pc:sldMkLst>
          <pc:docMk/>
          <pc:sldMk cId="1474415322" sldId="1481"/>
        </pc:sldMkLst>
        <pc:spChg chg="add mod">
          <ac:chgData name="Kim, Hyun-Tae" userId="40806e1d-71fa-4a3f-8de7-d7a8582d11ba" providerId="ADAL" clId="{0BF09300-3747-41AC-9E59-59B42CC17E40}" dt="2025-07-14T15:13:55.708" v="5985" actId="1076"/>
          <ac:spMkLst>
            <pc:docMk/>
            <pc:sldMk cId="1474415322" sldId="1481"/>
            <ac:spMk id="2" creationId="{43DC049D-44A6-5832-3B44-C13D1AF12267}"/>
          </ac:spMkLst>
        </pc:spChg>
        <pc:spChg chg="mod">
          <ac:chgData name="Kim, Hyun-Tae" userId="40806e1d-71fa-4a3f-8de7-d7a8582d11ba" providerId="ADAL" clId="{0BF09300-3747-41AC-9E59-59B42CC17E40}" dt="2025-07-14T15:13:23.050" v="5982" actId="20577"/>
          <ac:spMkLst>
            <pc:docMk/>
            <pc:sldMk cId="1474415322" sldId="1481"/>
            <ac:spMk id="6" creationId="{5CDAB0CD-B2F6-A2A0-226E-C55C028BC9A7}"/>
          </ac:spMkLst>
        </pc:spChg>
        <pc:picChg chg="add mod modCrop">
          <ac:chgData name="Kim, Hyun-Tae" userId="40806e1d-71fa-4a3f-8de7-d7a8582d11ba" providerId="ADAL" clId="{0BF09300-3747-41AC-9E59-59B42CC17E40}" dt="2025-07-07T18:38:15.652" v="1400" actId="1076"/>
          <ac:picMkLst>
            <pc:docMk/>
            <pc:sldMk cId="1474415322" sldId="1481"/>
            <ac:picMk id="10" creationId="{22F55238-13EC-3A73-6D83-58757B21754E}"/>
          </ac:picMkLst>
        </pc:picChg>
        <pc:picChg chg="add mod modCrop">
          <ac:chgData name="Kim, Hyun-Tae" userId="40806e1d-71fa-4a3f-8de7-d7a8582d11ba" providerId="ADAL" clId="{0BF09300-3747-41AC-9E59-59B42CC17E40}" dt="2025-07-07T18:38:09.435" v="1399" actId="1036"/>
          <ac:picMkLst>
            <pc:docMk/>
            <pc:sldMk cId="1474415322" sldId="1481"/>
            <ac:picMk id="12" creationId="{9D3CBC5A-F8AD-2BF1-344A-B1716930B974}"/>
          </ac:picMkLst>
        </pc:picChg>
      </pc:sldChg>
      <pc:sldChg chg="addSp delSp modSp mod modTransition">
        <pc:chgData name="Kim, Hyun-Tae" userId="40806e1d-71fa-4a3f-8de7-d7a8582d11ba" providerId="ADAL" clId="{0BF09300-3747-41AC-9E59-59B42CC17E40}" dt="2025-08-04T14:19:33.016" v="7325"/>
        <pc:sldMkLst>
          <pc:docMk/>
          <pc:sldMk cId="1274424403" sldId="1482"/>
        </pc:sldMkLst>
        <pc:spChg chg="add mod">
          <ac:chgData name="Kim, Hyun-Tae" userId="40806e1d-71fa-4a3f-8de7-d7a8582d11ba" providerId="ADAL" clId="{0BF09300-3747-41AC-9E59-59B42CC17E40}" dt="2025-08-04T14:19:33.016" v="7325"/>
          <ac:spMkLst>
            <pc:docMk/>
            <pc:sldMk cId="1274424403" sldId="1482"/>
            <ac:spMk id="2" creationId="{52834D4C-6AA6-3D62-6900-80CCFC32C8D8}"/>
          </ac:spMkLst>
        </pc:spChg>
        <pc:spChg chg="mod">
          <ac:chgData name="Kim, Hyun-Tae" userId="40806e1d-71fa-4a3f-8de7-d7a8582d11ba" providerId="ADAL" clId="{0BF09300-3747-41AC-9E59-59B42CC17E40}" dt="2025-07-14T14:32:44.525" v="4500" actId="20577"/>
          <ac:spMkLst>
            <pc:docMk/>
            <pc:sldMk cId="1274424403" sldId="1482"/>
            <ac:spMk id="3" creationId="{5156C167-9D73-42EC-166B-3E3BA72410A7}"/>
          </ac:spMkLst>
        </pc:spChg>
        <pc:picChg chg="add mod modCrop">
          <ac:chgData name="Kim, Hyun-Tae" userId="40806e1d-71fa-4a3f-8de7-d7a8582d11ba" providerId="ADAL" clId="{0BF09300-3747-41AC-9E59-59B42CC17E40}" dt="2025-08-04T09:47:42.461" v="6604" actId="1076"/>
          <ac:picMkLst>
            <pc:docMk/>
            <pc:sldMk cId="1274424403" sldId="1482"/>
            <ac:picMk id="9" creationId="{A302F27A-B6F7-56EF-F918-E8D1ED85EE71}"/>
          </ac:picMkLst>
        </pc:picChg>
      </pc:sldChg>
      <pc:sldChg chg="modSp mod modTransition">
        <pc:chgData name="Kim, Hyun-Tae" userId="40806e1d-71fa-4a3f-8de7-d7a8582d11ba" providerId="ADAL" clId="{0BF09300-3747-41AC-9E59-59B42CC17E40}" dt="2025-08-04T14:25:38.060" v="7345" actId="20577"/>
        <pc:sldMkLst>
          <pc:docMk/>
          <pc:sldMk cId="2220269131" sldId="1483"/>
        </pc:sldMkLst>
        <pc:spChg chg="mod">
          <ac:chgData name="Kim, Hyun-Tae" userId="40806e1d-71fa-4a3f-8de7-d7a8582d11ba" providerId="ADAL" clId="{0BF09300-3747-41AC-9E59-59B42CC17E40}" dt="2025-08-04T14:25:38.060" v="7345" actId="20577"/>
          <ac:spMkLst>
            <pc:docMk/>
            <pc:sldMk cId="2220269131" sldId="1483"/>
            <ac:spMk id="2" creationId="{4761162A-E12D-A336-CC8A-59EA043DEB6D}"/>
          </ac:spMkLst>
        </pc:spChg>
        <pc:spChg chg="mod">
          <ac:chgData name="Kim, Hyun-Tae" userId="40806e1d-71fa-4a3f-8de7-d7a8582d11ba" providerId="ADAL" clId="{0BF09300-3747-41AC-9E59-59B42CC17E40}" dt="2025-07-14T14:43:10.859" v="5081" actId="14100"/>
          <ac:spMkLst>
            <pc:docMk/>
            <pc:sldMk cId="2220269131" sldId="1483"/>
            <ac:spMk id="3" creationId="{C5688778-8AB2-6421-ED1C-AE220B6C0BED}"/>
          </ac:spMkLst>
        </pc:spChg>
      </pc:sldChg>
      <pc:sldChg chg="addSp delSp modSp mod modTransition">
        <pc:chgData name="Kim, Hyun-Tae" userId="40806e1d-71fa-4a3f-8de7-d7a8582d11ba" providerId="ADAL" clId="{0BF09300-3747-41AC-9E59-59B42CC17E40}" dt="2025-08-04T14:00:41.394" v="7122" actId="20577"/>
        <pc:sldMkLst>
          <pc:docMk/>
          <pc:sldMk cId="2994677238" sldId="1484"/>
        </pc:sldMkLst>
        <pc:spChg chg="mod">
          <ac:chgData name="Kim, Hyun-Tae" userId="40806e1d-71fa-4a3f-8de7-d7a8582d11ba" providerId="ADAL" clId="{0BF09300-3747-41AC-9E59-59B42CC17E40}" dt="2025-07-14T15:33:18.223" v="6470" actId="20577"/>
          <ac:spMkLst>
            <pc:docMk/>
            <pc:sldMk cId="2994677238" sldId="1484"/>
            <ac:spMk id="3" creationId="{B825384F-5A5B-2A3D-79EF-6FBD5AD15751}"/>
          </ac:spMkLst>
        </pc:spChg>
        <pc:spChg chg="add mod">
          <ac:chgData name="Kim, Hyun-Tae" userId="40806e1d-71fa-4a3f-8de7-d7a8582d11ba" providerId="ADAL" clId="{0BF09300-3747-41AC-9E59-59B42CC17E40}" dt="2025-08-04T14:00:41.394" v="7122" actId="20577"/>
          <ac:spMkLst>
            <pc:docMk/>
            <pc:sldMk cId="2994677238" sldId="1484"/>
            <ac:spMk id="8" creationId="{8E04FD95-2645-A059-9FA7-2124805324E1}"/>
          </ac:spMkLst>
        </pc:spChg>
        <pc:spChg chg="add mod">
          <ac:chgData name="Kim, Hyun-Tae" userId="40806e1d-71fa-4a3f-8de7-d7a8582d11ba" providerId="ADAL" clId="{0BF09300-3747-41AC-9E59-59B42CC17E40}" dt="2025-08-04T13:59:36.962" v="7112" actId="1076"/>
          <ac:spMkLst>
            <pc:docMk/>
            <pc:sldMk cId="2994677238" sldId="1484"/>
            <ac:spMk id="10" creationId="{E2D3DBC2-AF17-0F33-57CE-3DA855315C83}"/>
          </ac:spMkLst>
        </pc:spChg>
        <pc:spChg chg="add mod">
          <ac:chgData name="Kim, Hyun-Tae" userId="40806e1d-71fa-4a3f-8de7-d7a8582d11ba" providerId="ADAL" clId="{0BF09300-3747-41AC-9E59-59B42CC17E40}" dt="2025-08-04T13:59:30.394" v="7110" actId="1076"/>
          <ac:spMkLst>
            <pc:docMk/>
            <pc:sldMk cId="2994677238" sldId="1484"/>
            <ac:spMk id="11" creationId="{B1C054B0-3930-F998-FB85-8F38C5D6E627}"/>
          </ac:spMkLst>
        </pc:spChg>
        <pc:spChg chg="add mod">
          <ac:chgData name="Kim, Hyun-Tae" userId="40806e1d-71fa-4a3f-8de7-d7a8582d11ba" providerId="ADAL" clId="{0BF09300-3747-41AC-9E59-59B42CC17E40}" dt="2025-08-04T13:59:34.222" v="7111" actId="1076"/>
          <ac:spMkLst>
            <pc:docMk/>
            <pc:sldMk cId="2994677238" sldId="1484"/>
            <ac:spMk id="12" creationId="{A2EE7E68-9270-14D7-19D3-56311231EE3D}"/>
          </ac:spMkLst>
        </pc:spChg>
        <pc:spChg chg="add mod">
          <ac:chgData name="Kim, Hyun-Tae" userId="40806e1d-71fa-4a3f-8de7-d7a8582d11ba" providerId="ADAL" clId="{0BF09300-3747-41AC-9E59-59B42CC17E40}" dt="2025-08-04T13:59:40.726" v="7113" actId="1076"/>
          <ac:spMkLst>
            <pc:docMk/>
            <pc:sldMk cId="2994677238" sldId="1484"/>
            <ac:spMk id="14" creationId="{9F2EB58C-1745-1B63-1021-168B74BADA31}"/>
          </ac:spMkLst>
        </pc:spChg>
        <pc:spChg chg="add mod">
          <ac:chgData name="Kim, Hyun-Tae" userId="40806e1d-71fa-4a3f-8de7-d7a8582d11ba" providerId="ADAL" clId="{0BF09300-3747-41AC-9E59-59B42CC17E40}" dt="2025-08-04T13:59:27.663" v="7109" actId="1076"/>
          <ac:spMkLst>
            <pc:docMk/>
            <pc:sldMk cId="2994677238" sldId="1484"/>
            <ac:spMk id="18" creationId="{1B432615-9814-B996-4BAA-121736ABAB19}"/>
          </ac:spMkLst>
        </pc:spChg>
        <pc:picChg chg="add mod modCrop">
          <ac:chgData name="Kim, Hyun-Tae" userId="40806e1d-71fa-4a3f-8de7-d7a8582d11ba" providerId="ADAL" clId="{0BF09300-3747-41AC-9E59-59B42CC17E40}" dt="2025-08-04T14:00:04.240" v="7114" actId="14826"/>
          <ac:picMkLst>
            <pc:docMk/>
            <pc:sldMk cId="2994677238" sldId="1484"/>
            <ac:picMk id="7" creationId="{29C8170B-5B9F-C139-FD52-B9B05B742DD3}"/>
          </ac:picMkLst>
        </pc:picChg>
      </pc:sldChg>
      <pc:sldChg chg="new del">
        <pc:chgData name="Kim, Hyun-Tae" userId="40806e1d-71fa-4a3f-8de7-d7a8582d11ba" providerId="ADAL" clId="{0BF09300-3747-41AC-9E59-59B42CC17E40}" dt="2025-07-09T15:09:48.900" v="1507" actId="47"/>
        <pc:sldMkLst>
          <pc:docMk/>
          <pc:sldMk cId="2648323010" sldId="1485"/>
        </pc:sldMkLst>
      </pc:sldChg>
      <pc:sldChg chg="modSp add mod">
        <pc:chgData name="Kim, Hyun-Tae" userId="40806e1d-71fa-4a3f-8de7-d7a8582d11ba" providerId="ADAL" clId="{0BF09300-3747-41AC-9E59-59B42CC17E40}" dt="2025-07-07T13:12:57.273" v="925" actId="20577"/>
        <pc:sldMkLst>
          <pc:docMk/>
          <pc:sldMk cId="17496129" sldId="1486"/>
        </pc:sldMkLst>
      </pc:sldChg>
      <pc:sldChg chg="modSp add mod">
        <pc:chgData name="Kim, Hyun-Tae" userId="40806e1d-71fa-4a3f-8de7-d7a8582d11ba" providerId="ADAL" clId="{0BF09300-3747-41AC-9E59-59B42CC17E40}" dt="2025-07-07T13:13:18.766" v="941" actId="20577"/>
        <pc:sldMkLst>
          <pc:docMk/>
          <pc:sldMk cId="1838338852" sldId="1487"/>
        </pc:sldMkLst>
      </pc:sldChg>
      <pc:sldChg chg="modSp add mod">
        <pc:chgData name="Kim, Hyun-Tae" userId="40806e1d-71fa-4a3f-8de7-d7a8582d11ba" providerId="ADAL" clId="{0BF09300-3747-41AC-9E59-59B42CC17E40}" dt="2025-07-07T13:13:33.465" v="969" actId="20577"/>
        <pc:sldMkLst>
          <pc:docMk/>
          <pc:sldMk cId="747756188" sldId="1488"/>
        </pc:sldMkLst>
      </pc:sldChg>
      <pc:sldChg chg="modSp add mod">
        <pc:chgData name="Kim, Hyun-Tae" userId="40806e1d-71fa-4a3f-8de7-d7a8582d11ba" providerId="ADAL" clId="{0BF09300-3747-41AC-9E59-59B42CC17E40}" dt="2025-07-07T13:13:45.049" v="987" actId="20577"/>
        <pc:sldMkLst>
          <pc:docMk/>
          <pc:sldMk cId="537558889" sldId="1489"/>
        </pc:sldMkLst>
      </pc:sldChg>
      <pc:sldChg chg="modSp new mod modTransition">
        <pc:chgData name="Kim, Hyun-Tae" userId="40806e1d-71fa-4a3f-8de7-d7a8582d11ba" providerId="ADAL" clId="{0BF09300-3747-41AC-9E59-59B42CC17E40}" dt="2025-07-14T15:32:37.568" v="6467"/>
        <pc:sldMkLst>
          <pc:docMk/>
          <pc:sldMk cId="652972353" sldId="1490"/>
        </pc:sldMkLst>
        <pc:spChg chg="mod">
          <ac:chgData name="Kim, Hyun-Tae" userId="40806e1d-71fa-4a3f-8de7-d7a8582d11ba" providerId="ADAL" clId="{0BF09300-3747-41AC-9E59-59B42CC17E40}" dt="2025-07-07T13:12:08.087" v="887" actId="404"/>
          <ac:spMkLst>
            <pc:docMk/>
            <pc:sldMk cId="652972353" sldId="1490"/>
            <ac:spMk id="3" creationId="{B0BB19B9-F035-E46A-63CC-05213342FF08}"/>
          </ac:spMkLst>
        </pc:spChg>
        <pc:spChg chg="mod">
          <ac:chgData name="Kim, Hyun-Tae" userId="40806e1d-71fa-4a3f-8de7-d7a8582d11ba" providerId="ADAL" clId="{0BF09300-3747-41AC-9E59-59B42CC17E40}" dt="2025-07-07T13:10:08.395" v="883" actId="20577"/>
          <ac:spMkLst>
            <pc:docMk/>
            <pc:sldMk cId="652972353" sldId="1490"/>
            <ac:spMk id="4" creationId="{548DFBDA-52EF-67BD-C423-75766EEB9DAA}"/>
          </ac:spMkLst>
        </pc:spChg>
      </pc:sldChg>
      <pc:sldChg chg="addSp delSp modSp add mod">
        <pc:chgData name="Kim, Hyun-Tae" userId="40806e1d-71fa-4a3f-8de7-d7a8582d11ba" providerId="ADAL" clId="{0BF09300-3747-41AC-9E59-59B42CC17E40}" dt="2025-08-04T14:11:35.709" v="7280" actId="20577"/>
        <pc:sldMkLst>
          <pc:docMk/>
          <pc:sldMk cId="301367432" sldId="1491"/>
        </pc:sldMkLst>
        <pc:spChg chg="mod">
          <ac:chgData name="Kim, Hyun-Tae" userId="40806e1d-71fa-4a3f-8de7-d7a8582d11ba" providerId="ADAL" clId="{0BF09300-3747-41AC-9E59-59B42CC17E40}" dt="2025-08-04T14:11:35.709" v="7280" actId="20577"/>
          <ac:spMkLst>
            <pc:docMk/>
            <pc:sldMk cId="301367432" sldId="1491"/>
            <ac:spMk id="2" creationId="{EBBB69A9-0471-4D7B-A716-03023E208582}"/>
          </ac:spMkLst>
        </pc:spChg>
        <pc:spChg chg="mod">
          <ac:chgData name="Kim, Hyun-Tae" userId="40806e1d-71fa-4a3f-8de7-d7a8582d11ba" providerId="ADAL" clId="{0BF09300-3747-41AC-9E59-59B42CC17E40}" dt="2025-08-04T09:52:13.139" v="6625" actId="2711"/>
          <ac:spMkLst>
            <pc:docMk/>
            <pc:sldMk cId="301367432" sldId="1491"/>
            <ac:spMk id="3" creationId="{900BF6BA-5F33-4B05-AC72-3921F970E409}"/>
          </ac:spMkLst>
        </pc:spChg>
        <pc:spChg chg="add mod">
          <ac:chgData name="Kim, Hyun-Tae" userId="40806e1d-71fa-4a3f-8de7-d7a8582d11ba" providerId="ADAL" clId="{0BF09300-3747-41AC-9E59-59B42CC17E40}" dt="2025-08-04T10:05:01.452" v="6892"/>
          <ac:spMkLst>
            <pc:docMk/>
            <pc:sldMk cId="301367432" sldId="1491"/>
            <ac:spMk id="8" creationId="{CA952144-1193-3B61-4528-97C59C3C926C}"/>
          </ac:spMkLst>
        </pc:spChg>
        <pc:picChg chg="add mod ord">
          <ac:chgData name="Kim, Hyun-Tae" userId="40806e1d-71fa-4a3f-8de7-d7a8582d11ba" providerId="ADAL" clId="{0BF09300-3747-41AC-9E59-59B42CC17E40}" dt="2025-08-04T10:05:18.230" v="6896" actId="14100"/>
          <ac:picMkLst>
            <pc:docMk/>
            <pc:sldMk cId="301367432" sldId="1491"/>
            <ac:picMk id="4" creationId="{17CA82C1-C055-627E-8EDF-68BC206DABE4}"/>
          </ac:picMkLst>
        </pc:picChg>
      </pc:sldChg>
      <pc:sldChg chg="add del">
        <pc:chgData name="Kim, Hyun-Tae" userId="40806e1d-71fa-4a3f-8de7-d7a8582d11ba" providerId="ADAL" clId="{0BF09300-3747-41AC-9E59-59B42CC17E40}" dt="2025-07-22T13:56:08.317" v="6479" actId="2696"/>
        <pc:sldMkLst>
          <pc:docMk/>
          <pc:sldMk cId="647419004" sldId="1491"/>
        </pc:sldMkLst>
      </pc:sldChg>
      <pc:sldChg chg="del ord">
        <pc:chgData name="Kim, Hyun-Tae" userId="40806e1d-71fa-4a3f-8de7-d7a8582d11ba" providerId="ADAL" clId="{0BF09300-3747-41AC-9E59-59B42CC17E40}" dt="2025-07-14T14:22:54.258" v="4388" actId="2696"/>
        <pc:sldMkLst>
          <pc:docMk/>
          <pc:sldMk cId="3784742968" sldId="1491"/>
        </pc:sldMkLst>
      </pc:sldChg>
      <pc:sldChg chg="del ord">
        <pc:chgData name="Kim, Hyun-Tae" userId="40806e1d-71fa-4a3f-8de7-d7a8582d11ba" providerId="ADAL" clId="{0BF09300-3747-41AC-9E59-59B42CC17E40}" dt="2025-07-14T14:22:54.258" v="4388" actId="2696"/>
        <pc:sldMkLst>
          <pc:docMk/>
          <pc:sldMk cId="678166827" sldId="1492"/>
        </pc:sldMkLst>
      </pc:sldChg>
      <pc:sldChg chg="add del">
        <pc:chgData name="Kim, Hyun-Tae" userId="40806e1d-71fa-4a3f-8de7-d7a8582d11ba" providerId="ADAL" clId="{0BF09300-3747-41AC-9E59-59B42CC17E40}" dt="2025-07-22T13:56:08.317" v="6479" actId="2696"/>
        <pc:sldMkLst>
          <pc:docMk/>
          <pc:sldMk cId="2309471103" sldId="1492"/>
        </pc:sldMkLst>
      </pc:sldChg>
      <pc:sldChg chg="addSp delSp modSp add mod">
        <pc:chgData name="Kim, Hyun-Tae" userId="40806e1d-71fa-4a3f-8de7-d7a8582d11ba" providerId="ADAL" clId="{0BF09300-3747-41AC-9E59-59B42CC17E40}" dt="2025-08-04T14:11:39.754" v="7282" actId="20577"/>
        <pc:sldMkLst>
          <pc:docMk/>
          <pc:sldMk cId="3898508462" sldId="1492"/>
        </pc:sldMkLst>
        <pc:spChg chg="mod">
          <ac:chgData name="Kim, Hyun-Tae" userId="40806e1d-71fa-4a3f-8de7-d7a8582d11ba" providerId="ADAL" clId="{0BF09300-3747-41AC-9E59-59B42CC17E40}" dt="2025-08-04T14:11:39.754" v="7282" actId="20577"/>
          <ac:spMkLst>
            <pc:docMk/>
            <pc:sldMk cId="3898508462" sldId="1492"/>
            <ac:spMk id="2" creationId="{EBBB69A9-0471-4D7B-A716-03023E208582}"/>
          </ac:spMkLst>
        </pc:spChg>
        <pc:spChg chg="mod">
          <ac:chgData name="Kim, Hyun-Tae" userId="40806e1d-71fa-4a3f-8de7-d7a8582d11ba" providerId="ADAL" clId="{0BF09300-3747-41AC-9E59-59B42CC17E40}" dt="2025-08-04T09:52:53.041" v="6657" actId="27636"/>
          <ac:spMkLst>
            <pc:docMk/>
            <pc:sldMk cId="3898508462" sldId="1492"/>
            <ac:spMk id="3" creationId="{900BF6BA-5F33-4B05-AC72-3921F970E409}"/>
          </ac:spMkLst>
        </pc:spChg>
        <pc:spChg chg="mod">
          <ac:chgData name="Kim, Hyun-Tae" userId="40806e1d-71fa-4a3f-8de7-d7a8582d11ba" providerId="ADAL" clId="{0BF09300-3747-41AC-9E59-59B42CC17E40}" dt="2025-08-04T10:04:36.109" v="6887" actId="1076"/>
          <ac:spMkLst>
            <pc:docMk/>
            <pc:sldMk cId="3898508462" sldId="1492"/>
            <ac:spMk id="16" creationId="{44BC4E57-C629-57E0-CADF-5F8FDF9CB7F0}"/>
          </ac:spMkLst>
        </pc:spChg>
        <pc:picChg chg="add mod ord">
          <ac:chgData name="Kim, Hyun-Tae" userId="40806e1d-71fa-4a3f-8de7-d7a8582d11ba" providerId="ADAL" clId="{0BF09300-3747-41AC-9E59-59B42CC17E40}" dt="2025-08-04T10:04:49.338" v="6890" actId="14100"/>
          <ac:picMkLst>
            <pc:docMk/>
            <pc:sldMk cId="3898508462" sldId="1492"/>
            <ac:picMk id="4" creationId="{B0D63FEC-8E56-EF1E-34E4-16998CE2A616}"/>
          </ac:picMkLst>
        </pc:picChg>
      </pc:sldChg>
      <pc:sldChg chg="modSp mod ord modTransition">
        <pc:chgData name="Kim, Hyun-Tae" userId="40806e1d-71fa-4a3f-8de7-d7a8582d11ba" providerId="ADAL" clId="{0BF09300-3747-41AC-9E59-59B42CC17E40}" dt="2025-07-14T15:32:37.568" v="6467"/>
        <pc:sldMkLst>
          <pc:docMk/>
          <pc:sldMk cId="2384551242" sldId="1493"/>
        </pc:sldMkLst>
        <pc:spChg chg="mod">
          <ac:chgData name="Kim, Hyun-Tae" userId="40806e1d-71fa-4a3f-8de7-d7a8582d11ba" providerId="ADAL" clId="{0BF09300-3747-41AC-9E59-59B42CC17E40}" dt="2025-07-14T13:54:16.187" v="2487" actId="14100"/>
          <ac:spMkLst>
            <pc:docMk/>
            <pc:sldMk cId="2384551242" sldId="1493"/>
            <ac:spMk id="7" creationId="{E4BBE601-EAAE-8F34-F0A8-3F37B1DAE264}"/>
          </ac:spMkLst>
        </pc:spChg>
      </pc:sldChg>
      <pc:sldChg chg="modTransition">
        <pc:chgData name="Kim, Hyun-Tae" userId="40806e1d-71fa-4a3f-8de7-d7a8582d11ba" providerId="ADAL" clId="{0BF09300-3747-41AC-9E59-59B42CC17E40}" dt="2025-07-14T15:32:37.568" v="6467"/>
        <pc:sldMkLst>
          <pc:docMk/>
          <pc:sldMk cId="534206888" sldId="1494"/>
        </pc:sldMkLst>
      </pc:sldChg>
      <pc:sldChg chg="modTransition">
        <pc:chgData name="Kim, Hyun-Tae" userId="40806e1d-71fa-4a3f-8de7-d7a8582d11ba" providerId="ADAL" clId="{0BF09300-3747-41AC-9E59-59B42CC17E40}" dt="2025-07-14T15:32:37.568" v="6467"/>
        <pc:sldMkLst>
          <pc:docMk/>
          <pc:sldMk cId="1763956631" sldId="1495"/>
        </pc:sldMkLst>
      </pc:sldChg>
      <pc:sldChg chg="addSp modSp ord modTransition">
        <pc:chgData name="Kim, Hyun-Tae" userId="40806e1d-71fa-4a3f-8de7-d7a8582d11ba" providerId="ADAL" clId="{0BF09300-3747-41AC-9E59-59B42CC17E40}" dt="2025-07-14T15:32:37.568" v="6467"/>
        <pc:sldMkLst>
          <pc:docMk/>
          <pc:sldMk cId="2847965617" sldId="1496"/>
        </pc:sldMkLst>
      </pc:sldChg>
      <pc:sldChg chg="modTransition">
        <pc:chgData name="Kim, Hyun-Tae" userId="40806e1d-71fa-4a3f-8de7-d7a8582d11ba" providerId="ADAL" clId="{0BF09300-3747-41AC-9E59-59B42CC17E40}" dt="2025-07-14T15:32:37.568" v="6467"/>
        <pc:sldMkLst>
          <pc:docMk/>
          <pc:sldMk cId="2228626142" sldId="1497"/>
        </pc:sldMkLst>
      </pc:sldChg>
      <pc:sldChg chg="addSp delSp modSp add mod ord modTransition">
        <pc:chgData name="Kim, Hyun-Tae" userId="40806e1d-71fa-4a3f-8de7-d7a8582d11ba" providerId="ADAL" clId="{0BF09300-3747-41AC-9E59-59B42CC17E40}" dt="2025-07-14T15:32:37.568" v="6467"/>
        <pc:sldMkLst>
          <pc:docMk/>
          <pc:sldMk cId="3399438750" sldId="1498"/>
        </pc:sldMkLst>
        <pc:spChg chg="mod ord">
          <ac:chgData name="Kim, Hyun-Tae" userId="40806e1d-71fa-4a3f-8de7-d7a8582d11ba" providerId="ADAL" clId="{0BF09300-3747-41AC-9E59-59B42CC17E40}" dt="2025-07-14T13:28:01.908" v="1895"/>
          <ac:spMkLst>
            <pc:docMk/>
            <pc:sldMk cId="3399438750" sldId="1498"/>
            <ac:spMk id="2" creationId="{0095157B-0DF1-6BDD-599C-B42ECD7A1BE4}"/>
          </ac:spMkLst>
        </pc:spChg>
        <pc:picChg chg="add mod ord modCrop">
          <ac:chgData name="Kim, Hyun-Tae" userId="40806e1d-71fa-4a3f-8de7-d7a8582d11ba" providerId="ADAL" clId="{0BF09300-3747-41AC-9E59-59B42CC17E40}" dt="2025-07-14T12:33:01.940" v="1654" actId="732"/>
          <ac:picMkLst>
            <pc:docMk/>
            <pc:sldMk cId="3399438750" sldId="1498"/>
            <ac:picMk id="9" creationId="{ECAE73EA-D2DE-BBF5-49F6-08695BB97BAC}"/>
          </ac:picMkLst>
        </pc:picChg>
      </pc:sldChg>
      <pc:sldChg chg="modSp add">
        <pc:chgData name="Kim, Hyun-Tae" userId="40806e1d-71fa-4a3f-8de7-d7a8582d11ba" providerId="ADAL" clId="{0BF09300-3747-41AC-9E59-59B42CC17E40}" dt="2025-07-23T13:22:36.157" v="6548" actId="14826"/>
        <pc:sldMkLst>
          <pc:docMk/>
          <pc:sldMk cId="2130531290" sldId="1499"/>
        </pc:sldMkLst>
        <pc:picChg chg="mod">
          <ac:chgData name="Kim, Hyun-Tae" userId="40806e1d-71fa-4a3f-8de7-d7a8582d11ba" providerId="ADAL" clId="{0BF09300-3747-41AC-9E59-59B42CC17E40}" dt="2025-07-23T13:22:36.157" v="6548" actId="14826"/>
          <ac:picMkLst>
            <pc:docMk/>
            <pc:sldMk cId="2130531290" sldId="1499"/>
            <ac:picMk id="13" creationId="{C880240D-4696-3AA6-34ED-A927CAA67886}"/>
          </ac:picMkLst>
        </pc:picChg>
      </pc:sldChg>
      <pc:sldChg chg="modSp add del mod">
        <pc:chgData name="Kim, Hyun-Tae" userId="40806e1d-71fa-4a3f-8de7-d7a8582d11ba" providerId="ADAL" clId="{0BF09300-3747-41AC-9E59-59B42CC17E40}" dt="2025-07-22T13:55:34.912" v="6477" actId="2696"/>
        <pc:sldMkLst>
          <pc:docMk/>
          <pc:sldMk cId="2327904337" sldId="1499"/>
        </pc:sldMkLst>
      </pc:sldChg>
      <pc:sldChg chg="modSp add del">
        <pc:chgData name="Kim, Hyun-Tae" userId="40806e1d-71fa-4a3f-8de7-d7a8582d11ba" providerId="ADAL" clId="{0BF09300-3747-41AC-9E59-59B42CC17E40}" dt="2025-07-14T14:23:11.132" v="4390" actId="2696"/>
        <pc:sldMkLst>
          <pc:docMk/>
          <pc:sldMk cId="4080316470" sldId="1499"/>
        </pc:sldMkLst>
      </pc:sldChg>
      <pc:sldChg chg="delSp modSp new mod">
        <pc:chgData name="Kim, Hyun-Tae" userId="40806e1d-71fa-4a3f-8de7-d7a8582d11ba" providerId="ADAL" clId="{0BF09300-3747-41AC-9E59-59B42CC17E40}" dt="2025-07-14T15:32:07.262" v="6466" actId="1076"/>
        <pc:sldMkLst>
          <pc:docMk/>
          <pc:sldMk cId="322505914" sldId="1500"/>
        </pc:sldMkLst>
        <pc:spChg chg="mod">
          <ac:chgData name="Kim, Hyun-Tae" userId="40806e1d-71fa-4a3f-8de7-d7a8582d11ba" providerId="ADAL" clId="{0BF09300-3747-41AC-9E59-59B42CC17E40}" dt="2025-07-14T15:32:07.262" v="6466" actId="1076"/>
          <ac:spMkLst>
            <pc:docMk/>
            <pc:sldMk cId="322505914" sldId="1500"/>
            <ac:spMk id="3" creationId="{58D1C530-D1DB-8F47-37A2-9CAEED2D61E1}"/>
          </ac:spMkLst>
        </pc:spChg>
      </pc:sldChg>
      <pc:sldChg chg="delSp modSp add del mod">
        <pc:chgData name="Kim, Hyun-Tae" userId="40806e1d-71fa-4a3f-8de7-d7a8582d11ba" providerId="ADAL" clId="{0BF09300-3747-41AC-9E59-59B42CC17E40}" dt="2025-07-14T14:21:24.406" v="4385" actId="47"/>
        <pc:sldMkLst>
          <pc:docMk/>
          <pc:sldMk cId="678484669" sldId="1500"/>
        </pc:sldMkLst>
      </pc:sldChg>
      <pc:sldChg chg="addSp delSp modSp add mod">
        <pc:chgData name="Kim, Hyun-Tae" userId="40806e1d-71fa-4a3f-8de7-d7a8582d11ba" providerId="ADAL" clId="{0BF09300-3747-41AC-9E59-59B42CC17E40}" dt="2025-08-04T14:20:53.368" v="7339" actId="1037"/>
        <pc:sldMkLst>
          <pc:docMk/>
          <pc:sldMk cId="266618760" sldId="1501"/>
        </pc:sldMkLst>
        <pc:spChg chg="mod">
          <ac:chgData name="Kim, Hyun-Tae" userId="40806e1d-71fa-4a3f-8de7-d7a8582d11ba" providerId="ADAL" clId="{0BF09300-3747-41AC-9E59-59B42CC17E40}" dt="2025-08-04T14:20:53.368" v="7339" actId="1037"/>
          <ac:spMkLst>
            <pc:docMk/>
            <pc:sldMk cId="266618760" sldId="1501"/>
            <ac:spMk id="2" creationId="{643B6F44-3E53-BAC9-2589-EA42E24BC536}"/>
          </ac:spMkLst>
        </pc:spChg>
        <pc:picChg chg="add mod modCrop">
          <ac:chgData name="Kim, Hyun-Tae" userId="40806e1d-71fa-4a3f-8de7-d7a8582d11ba" providerId="ADAL" clId="{0BF09300-3747-41AC-9E59-59B42CC17E40}" dt="2025-08-04T09:47:50.618" v="6606" actId="1076"/>
          <ac:picMkLst>
            <pc:docMk/>
            <pc:sldMk cId="266618760" sldId="1501"/>
            <ac:picMk id="9" creationId="{996380A0-7763-33A9-3E54-717C90A1F4EA}"/>
          </ac:picMkLst>
        </pc:picChg>
      </pc:sldChg>
      <pc:sldChg chg="delSp modSp add mod">
        <pc:chgData name="Kim, Hyun-Tae" userId="40806e1d-71fa-4a3f-8de7-d7a8582d11ba" providerId="ADAL" clId="{0BF09300-3747-41AC-9E59-59B42CC17E40}" dt="2025-08-04T13:20:05.956" v="6910" actId="478"/>
        <pc:sldMkLst>
          <pc:docMk/>
          <pc:sldMk cId="2186477308" sldId="1502"/>
        </pc:sldMkLst>
      </pc:sldChg>
      <pc:sldChg chg="addSp delSp modSp add mod">
        <pc:chgData name="Kim, Hyun-Tae" userId="40806e1d-71fa-4a3f-8de7-d7a8582d11ba" providerId="ADAL" clId="{0BF09300-3747-41AC-9E59-59B42CC17E40}" dt="2025-08-04T13:22:22.629" v="6914" actId="6549"/>
        <pc:sldMkLst>
          <pc:docMk/>
          <pc:sldMk cId="3590900876" sldId="1503"/>
        </pc:sldMkLst>
        <pc:spChg chg="mod">
          <ac:chgData name="Kim, Hyun-Tae" userId="40806e1d-71fa-4a3f-8de7-d7a8582d11ba" providerId="ADAL" clId="{0BF09300-3747-41AC-9E59-59B42CC17E40}" dt="2025-08-04T13:22:22.629" v="6914" actId="6549"/>
          <ac:spMkLst>
            <pc:docMk/>
            <pc:sldMk cId="3590900876" sldId="1503"/>
            <ac:spMk id="59" creationId="{A17F7DB7-9A93-A636-2D3B-B2911A6E2DAD}"/>
          </ac:spMkLst>
        </pc:spChg>
      </pc:sldChg>
      <pc:sldChg chg="addSp delSp modSp add mod">
        <pc:chgData name="Kim, Hyun-Tae" userId="40806e1d-71fa-4a3f-8de7-d7a8582d11ba" providerId="ADAL" clId="{0BF09300-3747-41AC-9E59-59B42CC17E40}" dt="2025-08-04T13:23:34.654" v="6922" actId="478"/>
        <pc:sldMkLst>
          <pc:docMk/>
          <pc:sldMk cId="1491088260" sldId="1504"/>
        </pc:sldMkLst>
      </pc:sldChg>
      <pc:sldChg chg="modSp add mod">
        <pc:chgData name="Kim, Hyun-Tae" userId="40806e1d-71fa-4a3f-8de7-d7a8582d11ba" providerId="ADAL" clId="{0BF09300-3747-41AC-9E59-59B42CC17E40}" dt="2025-08-04T13:24:19.699" v="6927" actId="5793"/>
        <pc:sldMkLst>
          <pc:docMk/>
          <pc:sldMk cId="1657271065" sldId="1505"/>
        </pc:sldMkLst>
        <pc:spChg chg="mod">
          <ac:chgData name="Kim, Hyun-Tae" userId="40806e1d-71fa-4a3f-8de7-d7a8582d11ba" providerId="ADAL" clId="{0BF09300-3747-41AC-9E59-59B42CC17E40}" dt="2025-08-04T13:24:19.699" v="6927" actId="5793"/>
          <ac:spMkLst>
            <pc:docMk/>
            <pc:sldMk cId="1657271065" sldId="1505"/>
            <ac:spMk id="59" creationId="{A6DEB8AD-25CE-DE91-4EBE-DE157D4EE362}"/>
          </ac:spMkLst>
        </pc:spChg>
      </pc:sldChg>
      <pc:sldChg chg="delSp add mod">
        <pc:chgData name="Kim, Hyun-Tae" userId="40806e1d-71fa-4a3f-8de7-d7a8582d11ba" providerId="ADAL" clId="{0BF09300-3747-41AC-9E59-59B42CC17E40}" dt="2025-08-04T13:24:47.497" v="6929" actId="478"/>
        <pc:sldMkLst>
          <pc:docMk/>
          <pc:sldMk cId="75135802" sldId="1506"/>
        </pc:sldMkLst>
      </pc:sldChg>
      <pc:sldChg chg="delSp modSp add mod">
        <pc:chgData name="Kim, Hyun-Tae" userId="40806e1d-71fa-4a3f-8de7-d7a8582d11ba" providerId="ADAL" clId="{0BF09300-3747-41AC-9E59-59B42CC17E40}" dt="2025-08-04T13:27:22.648" v="6936" actId="478"/>
        <pc:sldMkLst>
          <pc:docMk/>
          <pc:sldMk cId="2583765453" sldId="1507"/>
        </pc:sldMkLst>
        <pc:spChg chg="mod">
          <ac:chgData name="Kim, Hyun-Tae" userId="40806e1d-71fa-4a3f-8de7-d7a8582d11ba" providerId="ADAL" clId="{0BF09300-3747-41AC-9E59-59B42CC17E40}" dt="2025-08-04T13:27:22.648" v="6936" actId="478"/>
          <ac:spMkLst>
            <pc:docMk/>
            <pc:sldMk cId="2583765453" sldId="1507"/>
            <ac:spMk id="79" creationId="{646A54F1-91FC-1303-944B-D0AF906854FD}"/>
          </ac:spMkLst>
        </pc:spChg>
        <pc:spChg chg="mod">
          <ac:chgData name="Kim, Hyun-Tae" userId="40806e1d-71fa-4a3f-8de7-d7a8582d11ba" providerId="ADAL" clId="{0BF09300-3747-41AC-9E59-59B42CC17E40}" dt="2025-08-04T13:27:22.648" v="6936" actId="478"/>
          <ac:spMkLst>
            <pc:docMk/>
            <pc:sldMk cId="2583765453" sldId="1507"/>
            <ac:spMk id="81" creationId="{6CB9B59A-9FC8-440A-4E13-73BE30216709}"/>
          </ac:spMkLst>
        </pc:spChg>
        <pc:spChg chg="mod">
          <ac:chgData name="Kim, Hyun-Tae" userId="40806e1d-71fa-4a3f-8de7-d7a8582d11ba" providerId="ADAL" clId="{0BF09300-3747-41AC-9E59-59B42CC17E40}" dt="2025-08-04T13:27:22.648" v="6936" actId="478"/>
          <ac:spMkLst>
            <pc:docMk/>
            <pc:sldMk cId="2583765453" sldId="1507"/>
            <ac:spMk id="85" creationId="{6466E8EF-168C-3695-DC98-0F4F544FCD9D}"/>
          </ac:spMkLst>
        </pc:spChg>
        <pc:spChg chg="mod">
          <ac:chgData name="Kim, Hyun-Tae" userId="40806e1d-71fa-4a3f-8de7-d7a8582d11ba" providerId="ADAL" clId="{0BF09300-3747-41AC-9E59-59B42CC17E40}" dt="2025-08-04T13:27:22.648" v="6936" actId="478"/>
          <ac:spMkLst>
            <pc:docMk/>
            <pc:sldMk cId="2583765453" sldId="1507"/>
            <ac:spMk id="87" creationId="{81649A3D-3305-7451-455C-4D8DFFCB51E7}"/>
          </ac:spMkLst>
        </pc:spChg>
        <pc:spChg chg="mod">
          <ac:chgData name="Kim, Hyun-Tae" userId="40806e1d-71fa-4a3f-8de7-d7a8582d11ba" providerId="ADAL" clId="{0BF09300-3747-41AC-9E59-59B42CC17E40}" dt="2025-08-04T13:27:22.648" v="6936" actId="478"/>
          <ac:spMkLst>
            <pc:docMk/>
            <pc:sldMk cId="2583765453" sldId="1507"/>
            <ac:spMk id="88" creationId="{739B16FA-C775-4FB9-FA81-B09300C9D688}"/>
          </ac:spMkLst>
        </pc:spChg>
        <pc:spChg chg="mod">
          <ac:chgData name="Kim, Hyun-Tae" userId="40806e1d-71fa-4a3f-8de7-d7a8582d11ba" providerId="ADAL" clId="{0BF09300-3747-41AC-9E59-59B42CC17E40}" dt="2025-08-04T13:27:22.648" v="6936" actId="478"/>
          <ac:spMkLst>
            <pc:docMk/>
            <pc:sldMk cId="2583765453" sldId="1507"/>
            <ac:spMk id="89" creationId="{14A107D2-C7FD-ED29-2A6E-85B0624BABA5}"/>
          </ac:spMkLst>
        </pc:spChg>
        <pc:spChg chg="mod">
          <ac:chgData name="Kim, Hyun-Tae" userId="40806e1d-71fa-4a3f-8de7-d7a8582d11ba" providerId="ADAL" clId="{0BF09300-3747-41AC-9E59-59B42CC17E40}" dt="2025-08-04T13:27:22.648" v="6936" actId="478"/>
          <ac:spMkLst>
            <pc:docMk/>
            <pc:sldMk cId="2583765453" sldId="1507"/>
            <ac:spMk id="90" creationId="{5A5F2169-E929-ED16-1B36-8380CA48C49E}"/>
          </ac:spMkLst>
        </pc:spChg>
        <pc:spChg chg="mod">
          <ac:chgData name="Kim, Hyun-Tae" userId="40806e1d-71fa-4a3f-8de7-d7a8582d11ba" providerId="ADAL" clId="{0BF09300-3747-41AC-9E59-59B42CC17E40}" dt="2025-08-04T13:27:22.648" v="6936" actId="478"/>
          <ac:spMkLst>
            <pc:docMk/>
            <pc:sldMk cId="2583765453" sldId="1507"/>
            <ac:spMk id="93" creationId="{DFFA409C-0CE0-9CFE-55B4-50AA66C134A5}"/>
          </ac:spMkLst>
        </pc:spChg>
        <pc:grpChg chg="mod">
          <ac:chgData name="Kim, Hyun-Tae" userId="40806e1d-71fa-4a3f-8de7-d7a8582d11ba" providerId="ADAL" clId="{0BF09300-3747-41AC-9E59-59B42CC17E40}" dt="2025-08-04T13:27:22.648" v="6936" actId="478"/>
          <ac:grpSpMkLst>
            <pc:docMk/>
            <pc:sldMk cId="2583765453" sldId="1507"/>
            <ac:grpSpMk id="99" creationId="{203E0066-758C-91B5-9258-3CA405605E9D}"/>
          </ac:grpSpMkLst>
        </pc:grpChg>
      </pc:sldChg>
      <pc:sldChg chg="add del">
        <pc:chgData name="Kim, Hyun-Tae" userId="40806e1d-71fa-4a3f-8de7-d7a8582d11ba" providerId="ADAL" clId="{0BF09300-3747-41AC-9E59-59B42CC17E40}" dt="2025-08-04T13:29:19.598" v="6941" actId="47"/>
        <pc:sldMkLst>
          <pc:docMk/>
          <pc:sldMk cId="413936978" sldId="1508"/>
        </pc:sldMkLst>
      </pc:sldChg>
      <pc:sldChg chg="delSp add mod">
        <pc:chgData name="Kim, Hyun-Tae" userId="40806e1d-71fa-4a3f-8de7-d7a8582d11ba" providerId="ADAL" clId="{0BF09300-3747-41AC-9E59-59B42CC17E40}" dt="2025-08-04T13:28:38.938" v="6940" actId="478"/>
        <pc:sldMkLst>
          <pc:docMk/>
          <pc:sldMk cId="2629613625" sldId="1509"/>
        </pc:sldMkLst>
      </pc:sldChg>
      <pc:sldChg chg="addSp modSp add mod">
        <pc:chgData name="Kim, Hyun-Tae" userId="40806e1d-71fa-4a3f-8de7-d7a8582d11ba" providerId="ADAL" clId="{0BF09300-3747-41AC-9E59-59B42CC17E40}" dt="2025-08-04T13:37:04.924" v="6954" actId="14100"/>
        <pc:sldMkLst>
          <pc:docMk/>
          <pc:sldMk cId="348821197" sldId="1510"/>
        </pc:sldMkLst>
        <pc:spChg chg="add mod">
          <ac:chgData name="Kim, Hyun-Tae" userId="40806e1d-71fa-4a3f-8de7-d7a8582d11ba" providerId="ADAL" clId="{0BF09300-3747-41AC-9E59-59B42CC17E40}" dt="2025-08-04T13:37:04.924" v="6954" actId="14100"/>
          <ac:spMkLst>
            <pc:docMk/>
            <pc:sldMk cId="348821197" sldId="1510"/>
            <ac:spMk id="2" creationId="{4F7ED7A2-C0EF-EBA3-5C6C-BBDB3A416604}"/>
          </ac:spMkLst>
        </pc:spChg>
        <pc:picChg chg="mod modCrop">
          <ac:chgData name="Kim, Hyun-Tae" userId="40806e1d-71fa-4a3f-8de7-d7a8582d11ba" providerId="ADAL" clId="{0BF09300-3747-41AC-9E59-59B42CC17E40}" dt="2025-08-04T13:36:56.638" v="6952" actId="732"/>
          <ac:picMkLst>
            <pc:docMk/>
            <pc:sldMk cId="348821197" sldId="1510"/>
            <ac:picMk id="11" creationId="{F10A2ECD-DD47-0FEF-A00A-629CBF881900}"/>
          </ac:picMkLst>
        </pc:picChg>
      </pc:sldChg>
      <pc:sldChg chg="modSp add mod">
        <pc:chgData name="Kim, Hyun-Tae" userId="40806e1d-71fa-4a3f-8de7-d7a8582d11ba" providerId="ADAL" clId="{0BF09300-3747-41AC-9E59-59B42CC17E40}" dt="2025-08-04T13:35:39.154" v="6945" actId="732"/>
        <pc:sldMkLst>
          <pc:docMk/>
          <pc:sldMk cId="780227744" sldId="1511"/>
        </pc:sldMkLst>
        <pc:picChg chg="mod modCrop">
          <ac:chgData name="Kim, Hyun-Tae" userId="40806e1d-71fa-4a3f-8de7-d7a8582d11ba" providerId="ADAL" clId="{0BF09300-3747-41AC-9E59-59B42CC17E40}" dt="2025-08-04T13:35:39.154" v="6945" actId="732"/>
          <ac:picMkLst>
            <pc:docMk/>
            <pc:sldMk cId="780227744" sldId="1511"/>
            <ac:picMk id="11" creationId="{FD16A4C8-E76D-D794-A2B6-060EB0ACC265}"/>
          </ac:picMkLst>
        </pc:picChg>
      </pc:sldChg>
      <pc:sldChg chg="delSp add mod">
        <pc:chgData name="Kim, Hyun-Tae" userId="40806e1d-71fa-4a3f-8de7-d7a8582d11ba" providerId="ADAL" clId="{0BF09300-3747-41AC-9E59-59B42CC17E40}" dt="2025-08-04T13:35:57.308" v="6947" actId="478"/>
        <pc:sldMkLst>
          <pc:docMk/>
          <pc:sldMk cId="1010674894" sldId="1512"/>
        </pc:sldMkLst>
      </pc:sldChg>
      <pc:sldChg chg="addSp modSp add mod">
        <pc:chgData name="Kim, Hyun-Tae" userId="40806e1d-71fa-4a3f-8de7-d7a8582d11ba" providerId="ADAL" clId="{0BF09300-3747-41AC-9E59-59B42CC17E40}" dt="2025-08-04T13:36:36.662" v="6951" actId="208"/>
        <pc:sldMkLst>
          <pc:docMk/>
          <pc:sldMk cId="2799245020" sldId="1513"/>
        </pc:sldMkLst>
        <pc:spChg chg="add mod">
          <ac:chgData name="Kim, Hyun-Tae" userId="40806e1d-71fa-4a3f-8de7-d7a8582d11ba" providerId="ADAL" clId="{0BF09300-3747-41AC-9E59-59B42CC17E40}" dt="2025-08-04T13:36:36.662" v="6951" actId="208"/>
          <ac:spMkLst>
            <pc:docMk/>
            <pc:sldMk cId="2799245020" sldId="1513"/>
            <ac:spMk id="2" creationId="{AF02F580-3AFD-8746-251D-666B3E673DD4}"/>
          </ac:spMkLst>
        </pc:spChg>
      </pc:sldChg>
      <pc:sldChg chg="add del">
        <pc:chgData name="Kim, Hyun-Tae" userId="40806e1d-71fa-4a3f-8de7-d7a8582d11ba" providerId="ADAL" clId="{0BF09300-3747-41AC-9E59-59B42CC17E40}" dt="2025-08-04T13:48:04.725" v="7057"/>
        <pc:sldMkLst>
          <pc:docMk/>
          <pc:sldMk cId="604890968" sldId="1514"/>
        </pc:sldMkLst>
      </pc:sldChg>
      <pc:sldChg chg="addSp delSp add del mod">
        <pc:chgData name="Kim, Hyun-Tae" userId="40806e1d-71fa-4a3f-8de7-d7a8582d11ba" providerId="ADAL" clId="{0BF09300-3747-41AC-9E59-59B42CC17E40}" dt="2025-08-04T13:43:05.294" v="7043"/>
        <pc:sldMkLst>
          <pc:docMk/>
          <pc:sldMk cId="1618024694" sldId="1514"/>
        </pc:sldMkLst>
      </pc:sldChg>
      <pc:sldChg chg="addSp delSp modSp add del mod">
        <pc:chgData name="Kim, Hyun-Tae" userId="40806e1d-71fa-4a3f-8de7-d7a8582d11ba" providerId="ADAL" clId="{0BF09300-3747-41AC-9E59-59B42CC17E40}" dt="2025-08-04T14:22:46.724" v="7342" actId="478"/>
        <pc:sldMkLst>
          <pc:docMk/>
          <pc:sldMk cId="3476062349" sldId="1514"/>
        </pc:sldMkLst>
      </pc:sldChg>
      <pc:sldChg chg="add del">
        <pc:chgData name="Kim, Hyun-Tae" userId="40806e1d-71fa-4a3f-8de7-d7a8582d11ba" providerId="ADAL" clId="{0BF09300-3747-41AC-9E59-59B42CC17E40}" dt="2025-08-04T13:47:41.480" v="7054"/>
        <pc:sldMkLst>
          <pc:docMk/>
          <pc:sldMk cId="546534021" sldId="1515"/>
        </pc:sldMkLst>
      </pc:sldChg>
      <pc:sldChg chg="delSp add mod">
        <pc:chgData name="Kim, Hyun-Tae" userId="40806e1d-71fa-4a3f-8de7-d7a8582d11ba" providerId="ADAL" clId="{0BF09300-3747-41AC-9E59-59B42CC17E40}" dt="2025-08-04T14:22:49.366" v="7343" actId="478"/>
        <pc:sldMkLst>
          <pc:docMk/>
          <pc:sldMk cId="3143022664" sldId="1515"/>
        </pc:sldMkLst>
      </pc:sldChg>
      <pc:sldChg chg="delSp add mod">
        <pc:chgData name="Kim, Hyun-Tae" userId="40806e1d-71fa-4a3f-8de7-d7a8582d11ba" providerId="ADAL" clId="{0BF09300-3747-41AC-9E59-59B42CC17E40}" dt="2025-08-04T14:22:44.478" v="7341" actId="478"/>
        <pc:sldMkLst>
          <pc:docMk/>
          <pc:sldMk cId="3819365677" sldId="1516"/>
        </pc:sldMkLst>
      </pc:sldChg>
      <pc:sldChg chg="modSp add mod">
        <pc:chgData name="Kim, Hyun-Tae" userId="40806e1d-71fa-4a3f-8de7-d7a8582d11ba" providerId="ADAL" clId="{0BF09300-3747-41AC-9E59-59B42CC17E40}" dt="2025-08-04T14:00:49.326" v="7125"/>
        <pc:sldMkLst>
          <pc:docMk/>
          <pc:sldMk cId="3644094085" sldId="1517"/>
        </pc:sldMkLst>
        <pc:spChg chg="mod">
          <ac:chgData name="Kim, Hyun-Tae" userId="40806e1d-71fa-4a3f-8de7-d7a8582d11ba" providerId="ADAL" clId="{0BF09300-3747-41AC-9E59-59B42CC17E40}" dt="2025-08-04T14:00:49.326" v="7125"/>
          <ac:spMkLst>
            <pc:docMk/>
            <pc:sldMk cId="3644094085" sldId="1517"/>
            <ac:spMk id="8" creationId="{348DD546-C24B-6353-D69F-0405FC43B68F}"/>
          </ac:spMkLst>
        </pc:spChg>
        <pc:picChg chg="mod">
          <ac:chgData name="Kim, Hyun-Tae" userId="40806e1d-71fa-4a3f-8de7-d7a8582d11ba" providerId="ADAL" clId="{0BF09300-3747-41AC-9E59-59B42CC17E40}" dt="2025-08-04T14:00:23.500" v="7117" actId="14826"/>
          <ac:picMkLst>
            <pc:docMk/>
            <pc:sldMk cId="3644094085" sldId="1517"/>
            <ac:picMk id="7" creationId="{BB6227EF-EAB8-9BED-2EEB-32A4E24374E6}"/>
          </ac:picMkLst>
        </pc:picChg>
      </pc:sldChg>
      <pc:sldChg chg="modSp add mod">
        <pc:chgData name="Kim, Hyun-Tae" userId="40806e1d-71fa-4a3f-8de7-d7a8582d11ba" providerId="ADAL" clId="{0BF09300-3747-41AC-9E59-59B42CC17E40}" dt="2025-08-04T14:01:17.057" v="7128" actId="6549"/>
        <pc:sldMkLst>
          <pc:docMk/>
          <pc:sldMk cId="3174338423" sldId="1518"/>
        </pc:sldMkLst>
        <pc:spChg chg="mod">
          <ac:chgData name="Kim, Hyun-Tae" userId="40806e1d-71fa-4a3f-8de7-d7a8582d11ba" providerId="ADAL" clId="{0BF09300-3747-41AC-9E59-59B42CC17E40}" dt="2025-08-04T14:01:17.057" v="7128" actId="6549"/>
          <ac:spMkLst>
            <pc:docMk/>
            <pc:sldMk cId="3174338423" sldId="1518"/>
            <ac:spMk id="8" creationId="{CBDB97D6-1CC9-0FB7-B8C1-5A774E239D18}"/>
          </ac:spMkLst>
        </pc:spChg>
        <pc:picChg chg="mod">
          <ac:chgData name="Kim, Hyun-Tae" userId="40806e1d-71fa-4a3f-8de7-d7a8582d11ba" providerId="ADAL" clId="{0BF09300-3747-41AC-9E59-59B42CC17E40}" dt="2025-08-04T14:01:10.993" v="7127" actId="14826"/>
          <ac:picMkLst>
            <pc:docMk/>
            <pc:sldMk cId="3174338423" sldId="1518"/>
            <ac:picMk id="7" creationId="{61FA6099-75A8-6745-6706-69DE31A512B5}"/>
          </ac:picMkLst>
        </pc:picChg>
      </pc:sldChg>
      <pc:sldChg chg="delSp modSp add mod">
        <pc:chgData name="Kim, Hyun-Tae" userId="40806e1d-71fa-4a3f-8de7-d7a8582d11ba" providerId="ADAL" clId="{0BF09300-3747-41AC-9E59-59B42CC17E40}" dt="2025-08-04T14:01:44.788" v="7131" actId="478"/>
        <pc:sldMkLst>
          <pc:docMk/>
          <pc:sldMk cId="2562210005" sldId="1519"/>
        </pc:sldMkLst>
        <pc:picChg chg="mod">
          <ac:chgData name="Kim, Hyun-Tae" userId="40806e1d-71fa-4a3f-8de7-d7a8582d11ba" providerId="ADAL" clId="{0BF09300-3747-41AC-9E59-59B42CC17E40}" dt="2025-08-04T14:01:33.563" v="7130" actId="14826"/>
          <ac:picMkLst>
            <pc:docMk/>
            <pc:sldMk cId="2562210005" sldId="1519"/>
            <ac:picMk id="7" creationId="{64FFB7D2-6A28-5C47-B26F-2F70B3733FEA}"/>
          </ac:picMkLst>
        </pc:picChg>
      </pc:sldChg>
      <pc:sldChg chg="modSp add mod">
        <pc:chgData name="Kim, Hyun-Tae" userId="40806e1d-71fa-4a3f-8de7-d7a8582d11ba" providerId="ADAL" clId="{0BF09300-3747-41AC-9E59-59B42CC17E40}" dt="2025-08-04T14:03:28.228" v="7133" actId="6549"/>
        <pc:sldMkLst>
          <pc:docMk/>
          <pc:sldMk cId="3669230278" sldId="1520"/>
        </pc:sldMkLst>
        <pc:spChg chg="mod">
          <ac:chgData name="Kim, Hyun-Tae" userId="40806e1d-71fa-4a3f-8de7-d7a8582d11ba" providerId="ADAL" clId="{0BF09300-3747-41AC-9E59-59B42CC17E40}" dt="2025-08-04T14:03:28.228" v="7133" actId="6549"/>
          <ac:spMkLst>
            <pc:docMk/>
            <pc:sldMk cId="3669230278" sldId="1520"/>
            <ac:spMk id="9" creationId="{2903DB6D-E137-95CE-BADE-CB52AF123B50}"/>
          </ac:spMkLst>
        </pc:spChg>
      </pc:sldChg>
      <pc:sldChg chg="modSp add mod">
        <pc:chgData name="Kim, Hyun-Tae" userId="40806e1d-71fa-4a3f-8de7-d7a8582d11ba" providerId="ADAL" clId="{0BF09300-3747-41AC-9E59-59B42CC17E40}" dt="2025-08-04T14:03:33.968" v="7135" actId="20577"/>
        <pc:sldMkLst>
          <pc:docMk/>
          <pc:sldMk cId="3329708536" sldId="1521"/>
        </pc:sldMkLst>
        <pc:spChg chg="mod">
          <ac:chgData name="Kim, Hyun-Tae" userId="40806e1d-71fa-4a3f-8de7-d7a8582d11ba" providerId="ADAL" clId="{0BF09300-3747-41AC-9E59-59B42CC17E40}" dt="2025-08-04T14:03:33.968" v="7135" actId="20577"/>
          <ac:spMkLst>
            <pc:docMk/>
            <pc:sldMk cId="3329708536" sldId="1521"/>
            <ac:spMk id="9" creationId="{3D949593-176F-C75E-0E44-2A763167C33D}"/>
          </ac:spMkLst>
        </pc:spChg>
      </pc:sldChg>
      <pc:sldChg chg="modSp add mod">
        <pc:chgData name="Kim, Hyun-Tae" userId="40806e1d-71fa-4a3f-8de7-d7a8582d11ba" providerId="ADAL" clId="{0BF09300-3747-41AC-9E59-59B42CC17E40}" dt="2025-08-04T14:03:41.433" v="7137" actId="6549"/>
        <pc:sldMkLst>
          <pc:docMk/>
          <pc:sldMk cId="3029523122" sldId="1522"/>
        </pc:sldMkLst>
        <pc:spChg chg="mod">
          <ac:chgData name="Kim, Hyun-Tae" userId="40806e1d-71fa-4a3f-8de7-d7a8582d11ba" providerId="ADAL" clId="{0BF09300-3747-41AC-9E59-59B42CC17E40}" dt="2025-08-04T14:03:41.433" v="7137" actId="6549"/>
          <ac:spMkLst>
            <pc:docMk/>
            <pc:sldMk cId="3029523122" sldId="1522"/>
            <ac:spMk id="9" creationId="{67880D8E-7E2F-E974-AC7E-136E470DF777}"/>
          </ac:spMkLst>
        </pc:spChg>
      </pc:sldChg>
      <pc:sldChg chg="delSp modSp add mod">
        <pc:chgData name="Kim, Hyun-Tae" userId="40806e1d-71fa-4a3f-8de7-d7a8582d11ba" providerId="ADAL" clId="{0BF09300-3747-41AC-9E59-59B42CC17E40}" dt="2025-08-04T14:03:50.451" v="7141" actId="478"/>
        <pc:sldMkLst>
          <pc:docMk/>
          <pc:sldMk cId="1226200221" sldId="1523"/>
        </pc:sldMkLst>
        <pc:spChg chg="mod">
          <ac:chgData name="Kim, Hyun-Tae" userId="40806e1d-71fa-4a3f-8de7-d7a8582d11ba" providerId="ADAL" clId="{0BF09300-3747-41AC-9E59-59B42CC17E40}" dt="2025-08-04T14:03:47.234" v="7139" actId="6549"/>
          <ac:spMkLst>
            <pc:docMk/>
            <pc:sldMk cId="1226200221" sldId="1523"/>
            <ac:spMk id="9" creationId="{13EBD44C-10FB-1361-5732-B853871EFD32}"/>
          </ac:spMkLst>
        </pc:spChg>
      </pc:sldChg>
      <pc:sldChg chg="modSp add mod">
        <pc:chgData name="Kim, Hyun-Tae" userId="40806e1d-71fa-4a3f-8de7-d7a8582d11ba" providerId="ADAL" clId="{0BF09300-3747-41AC-9E59-59B42CC17E40}" dt="2025-08-04T14:03:58.961" v="7143" actId="20577"/>
        <pc:sldMkLst>
          <pc:docMk/>
          <pc:sldMk cId="2024495796" sldId="1524"/>
        </pc:sldMkLst>
        <pc:spChg chg="mod">
          <ac:chgData name="Kim, Hyun-Tae" userId="40806e1d-71fa-4a3f-8de7-d7a8582d11ba" providerId="ADAL" clId="{0BF09300-3747-41AC-9E59-59B42CC17E40}" dt="2025-08-04T14:03:58.961" v="7143" actId="20577"/>
          <ac:spMkLst>
            <pc:docMk/>
            <pc:sldMk cId="2024495796" sldId="1524"/>
            <ac:spMk id="9" creationId="{00739F83-B3E2-C89F-D0BE-1ECC67C62448}"/>
          </ac:spMkLst>
        </pc:spChg>
      </pc:sldChg>
      <pc:sldChg chg="modSp add mod">
        <pc:chgData name="Kim, Hyun-Tae" userId="40806e1d-71fa-4a3f-8de7-d7a8582d11ba" providerId="ADAL" clId="{0BF09300-3747-41AC-9E59-59B42CC17E40}" dt="2025-08-04T14:07:39.275" v="7168" actId="20577"/>
        <pc:sldMkLst>
          <pc:docMk/>
          <pc:sldMk cId="4006181625" sldId="1525"/>
        </pc:sldMkLst>
        <pc:spChg chg="mod">
          <ac:chgData name="Kim, Hyun-Tae" userId="40806e1d-71fa-4a3f-8de7-d7a8582d11ba" providerId="ADAL" clId="{0BF09300-3747-41AC-9E59-59B42CC17E40}" dt="2025-08-04T14:07:39.275" v="7168" actId="20577"/>
          <ac:spMkLst>
            <pc:docMk/>
            <pc:sldMk cId="4006181625" sldId="1525"/>
            <ac:spMk id="2" creationId="{8E59C02F-572C-2E21-D939-CAFEB0A272DC}"/>
          </ac:spMkLst>
        </pc:spChg>
      </pc:sldChg>
      <pc:sldChg chg="delSp modSp add mod">
        <pc:chgData name="Kim, Hyun-Tae" userId="40806e1d-71fa-4a3f-8de7-d7a8582d11ba" providerId="ADAL" clId="{0BF09300-3747-41AC-9E59-59B42CC17E40}" dt="2025-08-04T14:08:34.491" v="7261" actId="478"/>
        <pc:sldMkLst>
          <pc:docMk/>
          <pc:sldMk cId="3274063357" sldId="1526"/>
        </pc:sldMkLst>
        <pc:spChg chg="mod">
          <ac:chgData name="Kim, Hyun-Tae" userId="40806e1d-71fa-4a3f-8de7-d7a8582d11ba" providerId="ADAL" clId="{0BF09300-3747-41AC-9E59-59B42CC17E40}" dt="2025-08-04T14:08:24.166" v="7260" actId="6549"/>
          <ac:spMkLst>
            <pc:docMk/>
            <pc:sldMk cId="3274063357" sldId="1526"/>
            <ac:spMk id="2" creationId="{B380FC0C-1730-16ED-6DFB-57550F38821A}"/>
          </ac:spMkLst>
        </pc:spChg>
        <pc:picChg chg="topLvl">
          <ac:chgData name="Kim, Hyun-Tae" userId="40806e1d-71fa-4a3f-8de7-d7a8582d11ba" providerId="ADAL" clId="{0BF09300-3747-41AC-9E59-59B42CC17E40}" dt="2025-08-04T14:08:34.491" v="7261" actId="478"/>
          <ac:picMkLst>
            <pc:docMk/>
            <pc:sldMk cId="3274063357" sldId="1526"/>
            <ac:picMk id="13" creationId="{C374510B-BADD-0F9A-BC38-A14D0F3BB970}"/>
          </ac:picMkLst>
        </pc:picChg>
      </pc:sldChg>
      <pc:sldChg chg="delSp modSp add mod">
        <pc:chgData name="Kim, Hyun-Tae" userId="40806e1d-71fa-4a3f-8de7-d7a8582d11ba" providerId="ADAL" clId="{0BF09300-3747-41AC-9E59-59B42CC17E40}" dt="2025-08-04T14:12:22.364" v="7283" actId="478"/>
        <pc:sldMkLst>
          <pc:docMk/>
          <pc:sldMk cId="3206782527" sldId="1527"/>
        </pc:sldMkLst>
        <pc:spChg chg="mod">
          <ac:chgData name="Kim, Hyun-Tae" userId="40806e1d-71fa-4a3f-8de7-d7a8582d11ba" providerId="ADAL" clId="{0BF09300-3747-41AC-9E59-59B42CC17E40}" dt="2025-08-04T14:11:25.636" v="7276" actId="20577"/>
          <ac:spMkLst>
            <pc:docMk/>
            <pc:sldMk cId="3206782527" sldId="1527"/>
            <ac:spMk id="2" creationId="{B51EF5F2-28CE-AD60-93F1-E4B8AADBA481}"/>
          </ac:spMkLst>
        </pc:spChg>
      </pc:sldChg>
      <pc:sldChg chg="delSp modSp add mod">
        <pc:chgData name="Kim, Hyun-Tae" userId="40806e1d-71fa-4a3f-8de7-d7a8582d11ba" providerId="ADAL" clId="{0BF09300-3747-41AC-9E59-59B42CC17E40}" dt="2025-08-04T14:12:26.856" v="7284" actId="478"/>
        <pc:sldMkLst>
          <pc:docMk/>
          <pc:sldMk cId="2436485101" sldId="1528"/>
        </pc:sldMkLst>
        <pc:spChg chg="mod">
          <ac:chgData name="Kim, Hyun-Tae" userId="40806e1d-71fa-4a3f-8de7-d7a8582d11ba" providerId="ADAL" clId="{0BF09300-3747-41AC-9E59-59B42CC17E40}" dt="2025-08-04T14:11:21.882" v="7274" actId="20577"/>
          <ac:spMkLst>
            <pc:docMk/>
            <pc:sldMk cId="2436485101" sldId="1528"/>
            <ac:spMk id="2" creationId="{E2F1A9DD-41C2-CE6E-6876-6E6BBEF84132}"/>
          </ac:spMkLst>
        </pc:spChg>
      </pc:sldChg>
      <pc:sldChg chg="delSp modSp add mod">
        <pc:chgData name="Kim, Hyun-Tae" userId="40806e1d-71fa-4a3f-8de7-d7a8582d11ba" providerId="ADAL" clId="{0BF09300-3747-41AC-9E59-59B42CC17E40}" dt="2025-08-04T14:12:30.610" v="7285" actId="478"/>
        <pc:sldMkLst>
          <pc:docMk/>
          <pc:sldMk cId="4174519917" sldId="1529"/>
        </pc:sldMkLst>
        <pc:spChg chg="mod">
          <ac:chgData name="Kim, Hyun-Tae" userId="40806e1d-71fa-4a3f-8de7-d7a8582d11ba" providerId="ADAL" clId="{0BF09300-3747-41AC-9E59-59B42CC17E40}" dt="2025-08-04T14:11:13.632" v="7272" actId="20577"/>
          <ac:spMkLst>
            <pc:docMk/>
            <pc:sldMk cId="4174519917" sldId="1529"/>
            <ac:spMk id="2" creationId="{404FDBB1-F369-4323-C460-EDFD964297F7}"/>
          </ac:spMkLst>
        </pc:spChg>
      </pc:sldChg>
      <pc:sldChg chg="delSp add mod ord">
        <pc:chgData name="Kim, Hyun-Tae" userId="40806e1d-71fa-4a3f-8de7-d7a8582d11ba" providerId="ADAL" clId="{0BF09300-3747-41AC-9E59-59B42CC17E40}" dt="2025-08-04T14:13:12.301" v="7289"/>
        <pc:sldMkLst>
          <pc:docMk/>
          <pc:sldMk cId="473417387" sldId="1530"/>
        </pc:sldMkLst>
      </pc:sldChg>
      <pc:sldChg chg="addSp delSp modSp add mod">
        <pc:chgData name="Kim, Hyun-Tae" userId="40806e1d-71fa-4a3f-8de7-d7a8582d11ba" providerId="ADAL" clId="{0BF09300-3747-41AC-9E59-59B42CC17E40}" dt="2025-08-04T14:17:19.171" v="7301" actId="1076"/>
        <pc:sldMkLst>
          <pc:docMk/>
          <pc:sldMk cId="227781138" sldId="1531"/>
        </pc:sldMkLst>
        <pc:picChg chg="mod modCrop">
          <ac:chgData name="Kim, Hyun-Tae" userId="40806e1d-71fa-4a3f-8de7-d7a8582d11ba" providerId="ADAL" clId="{0BF09300-3747-41AC-9E59-59B42CC17E40}" dt="2025-08-04T14:17:19.171" v="7301" actId="1076"/>
          <ac:picMkLst>
            <pc:docMk/>
            <pc:sldMk cId="227781138" sldId="1531"/>
            <ac:picMk id="7" creationId="{1E70C134-5553-DA74-C46F-0F732AEEBF4D}"/>
          </ac:picMkLst>
        </pc:picChg>
      </pc:sldChg>
      <pc:sldChg chg="addSp modSp add mod">
        <pc:chgData name="Kim, Hyun-Tae" userId="40806e1d-71fa-4a3f-8de7-d7a8582d11ba" providerId="ADAL" clId="{0BF09300-3747-41AC-9E59-59B42CC17E40}" dt="2025-08-04T14:18:02.467" v="7307" actId="208"/>
        <pc:sldMkLst>
          <pc:docMk/>
          <pc:sldMk cId="2164491746" sldId="1532"/>
        </pc:sldMkLst>
        <pc:spChg chg="mod">
          <ac:chgData name="Kim, Hyun-Tae" userId="40806e1d-71fa-4a3f-8de7-d7a8582d11ba" providerId="ADAL" clId="{0BF09300-3747-41AC-9E59-59B42CC17E40}" dt="2025-08-04T14:17:44.413" v="7304" actId="6549"/>
          <ac:spMkLst>
            <pc:docMk/>
            <pc:sldMk cId="2164491746" sldId="1532"/>
            <ac:spMk id="2" creationId="{306B34FA-C12C-AAA3-F5FF-33BA352E272D}"/>
          </ac:spMkLst>
        </pc:spChg>
        <pc:spChg chg="add mod">
          <ac:chgData name="Kim, Hyun-Tae" userId="40806e1d-71fa-4a3f-8de7-d7a8582d11ba" providerId="ADAL" clId="{0BF09300-3747-41AC-9E59-59B42CC17E40}" dt="2025-08-04T14:18:02.467" v="7307" actId="208"/>
          <ac:spMkLst>
            <pc:docMk/>
            <pc:sldMk cId="2164491746" sldId="1532"/>
            <ac:spMk id="6" creationId="{C6077E52-2B69-8CDF-7E83-62C3703FEBDA}"/>
          </ac:spMkLst>
        </pc:spChg>
      </pc:sldChg>
      <pc:sldChg chg="modSp add mod">
        <pc:chgData name="Kim, Hyun-Tae" userId="40806e1d-71fa-4a3f-8de7-d7a8582d11ba" providerId="ADAL" clId="{0BF09300-3747-41AC-9E59-59B42CC17E40}" dt="2025-08-04T14:18:15.639" v="7310" actId="20577"/>
        <pc:sldMkLst>
          <pc:docMk/>
          <pc:sldMk cId="1814395343" sldId="1533"/>
        </pc:sldMkLst>
        <pc:spChg chg="mod">
          <ac:chgData name="Kim, Hyun-Tae" userId="40806e1d-71fa-4a3f-8de7-d7a8582d11ba" providerId="ADAL" clId="{0BF09300-3747-41AC-9E59-59B42CC17E40}" dt="2025-08-04T14:18:15.639" v="7310" actId="20577"/>
          <ac:spMkLst>
            <pc:docMk/>
            <pc:sldMk cId="1814395343" sldId="1533"/>
            <ac:spMk id="2" creationId="{19E41A89-D2D5-E948-4885-CCD043E9A6A2}"/>
          </ac:spMkLst>
        </pc:spChg>
        <pc:spChg chg="mod">
          <ac:chgData name="Kim, Hyun-Tae" userId="40806e1d-71fa-4a3f-8de7-d7a8582d11ba" providerId="ADAL" clId="{0BF09300-3747-41AC-9E59-59B42CC17E40}" dt="2025-08-04T14:18:13.145" v="7309" actId="14100"/>
          <ac:spMkLst>
            <pc:docMk/>
            <pc:sldMk cId="1814395343" sldId="1533"/>
            <ac:spMk id="6" creationId="{685A0CDC-A2A3-7DA5-7DC5-6CA7DA417A50}"/>
          </ac:spMkLst>
        </pc:spChg>
      </pc:sldChg>
      <pc:sldChg chg="addSp modSp add mod">
        <pc:chgData name="Kim, Hyun-Tae" userId="40806e1d-71fa-4a3f-8de7-d7a8582d11ba" providerId="ADAL" clId="{0BF09300-3747-41AC-9E59-59B42CC17E40}" dt="2025-08-04T14:18:35.549" v="7316" actId="1076"/>
        <pc:sldMkLst>
          <pc:docMk/>
          <pc:sldMk cId="4203457586" sldId="1534"/>
        </pc:sldMkLst>
        <pc:spChg chg="add mod">
          <ac:chgData name="Kim, Hyun-Tae" userId="40806e1d-71fa-4a3f-8de7-d7a8582d11ba" providerId="ADAL" clId="{0BF09300-3747-41AC-9E59-59B42CC17E40}" dt="2025-08-04T14:18:35.549" v="7316" actId="1076"/>
          <ac:spMkLst>
            <pc:docMk/>
            <pc:sldMk cId="4203457586" sldId="1534"/>
            <ac:spMk id="8" creationId="{1D326255-3BD9-2B40-DC31-A974B299A905}"/>
          </ac:spMkLst>
        </pc:spChg>
      </pc:sldChg>
      <pc:sldChg chg="addSp modSp add mod">
        <pc:chgData name="Kim, Hyun-Tae" userId="40806e1d-71fa-4a3f-8de7-d7a8582d11ba" providerId="ADAL" clId="{0BF09300-3747-41AC-9E59-59B42CC17E40}" dt="2025-08-04T14:21:04.991" v="7340" actId="1038"/>
        <pc:sldMkLst>
          <pc:docMk/>
          <pc:sldMk cId="99809908" sldId="1535"/>
        </pc:sldMkLst>
        <pc:spChg chg="mod">
          <ac:chgData name="Kim, Hyun-Tae" userId="40806e1d-71fa-4a3f-8de7-d7a8582d11ba" providerId="ADAL" clId="{0BF09300-3747-41AC-9E59-59B42CC17E40}" dt="2025-08-04T14:21:04.991" v="7340" actId="1038"/>
          <ac:spMkLst>
            <pc:docMk/>
            <pc:sldMk cId="99809908" sldId="1535"/>
            <ac:spMk id="2" creationId="{31D8C40B-1F75-6EC9-A5A6-24C93B4E33FB}"/>
          </ac:spMkLst>
        </pc:spChg>
        <pc:spChg chg="add mod">
          <ac:chgData name="Kim, Hyun-Tae" userId="40806e1d-71fa-4a3f-8de7-d7a8582d11ba" providerId="ADAL" clId="{0BF09300-3747-41AC-9E59-59B42CC17E40}" dt="2025-08-04T14:20:33.883" v="7335" actId="1038"/>
          <ac:spMkLst>
            <pc:docMk/>
            <pc:sldMk cId="99809908" sldId="1535"/>
            <ac:spMk id="6" creationId="{ED7FD3C5-AC9D-19AC-C5CB-16D49AA1FAC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494B7-3010-C04A-A8D2-3A67F5B3F74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9E3AD-85AA-4D4F-953B-BDDC046C417F}" type="datetimeFigureOut">
              <a:rPr lang="en-US" smtClean="0"/>
              <a:t>8/14/2025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365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9CD0D-D0C5-DD4D-B44E-98E59B6DF763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2E606-7E0B-0B4A-8955-4487729DC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50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a factory&#10;&#10;Description automatically generated">
            <a:extLst>
              <a:ext uri="{FF2B5EF4-FFF2-40B4-BE49-F238E27FC236}">
                <a16:creationId xmlns:a16="http://schemas.microsoft.com/office/drawing/2014/main" id="{74378655-6313-4BA8-FD7F-E1652BEBAF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930" y="-14623"/>
            <a:ext cx="12236064" cy="5308999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95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factory&#10;&#10;Description automatically generated">
            <a:extLst>
              <a:ext uri="{FF2B5EF4-FFF2-40B4-BE49-F238E27FC236}">
                <a16:creationId xmlns:a16="http://schemas.microsoft.com/office/drawing/2014/main" id="{EE1D502D-9674-88B5-CAD8-36A8D1F7F5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622"/>
            <a:ext cx="12192000" cy="5245528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41264-3313-9B47-B87B-70DE9C28B8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5251077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riangle 6">
            <a:extLst>
              <a:ext uri="{FF2B5EF4-FFF2-40B4-BE49-F238E27FC236}">
                <a16:creationId xmlns:a16="http://schemas.microsoft.com/office/drawing/2014/main" id="{85CB16D8-6C40-ED27-0031-9D09E1430FEC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409DEB-91FF-C0C2-9FD8-2F5AD05DBA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63430B-242D-C74B-B8F9-B32BD16FE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653"/>
            <a:ext cx="12207532" cy="5283899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0028596E-A45E-F435-570F-F20AA63E964D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C57A5D-FE21-5BE2-9560-6C23CCC725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in front of computers&#10;&#10;Description automatically generated">
            <a:extLst>
              <a:ext uri="{FF2B5EF4-FFF2-40B4-BE49-F238E27FC236}">
                <a16:creationId xmlns:a16="http://schemas.microsoft.com/office/drawing/2014/main" id="{A2B4C594-311C-4543-E27E-8C147C83E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724" y="0"/>
            <a:ext cx="12198724" cy="5228956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7561F1F0-0D5F-B033-FD79-56D0A61EBBCB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C50E3-1653-5DE2-D1C5-EC5BA3B9B6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ilding with a sign on the side of it&#10;&#10;Description automatically generated">
            <a:extLst>
              <a:ext uri="{FF2B5EF4-FFF2-40B4-BE49-F238E27FC236}">
                <a16:creationId xmlns:a16="http://schemas.microsoft.com/office/drawing/2014/main" id="{E0DA9190-BE64-2177-9CB0-12E2293685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622"/>
            <a:ext cx="12192000" cy="5337989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5D799A25-0458-1ACE-F73F-F8E4AFCCC42B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00194C-040C-5DA4-A94C-28A3595F6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710637-E575-9447-A555-DB547E0A15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652"/>
            <a:ext cx="12197227" cy="5308448"/>
          </a:xfrm>
          <a:prstGeom prst="rect">
            <a:avLst/>
          </a:prstGeom>
        </p:spPr>
      </p:pic>
      <p:sp>
        <p:nvSpPr>
          <p:cNvPr id="13" name="Freeform 12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4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3C9D6F55-F3B9-0388-A008-C5CFC72E6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622"/>
            <a:ext cx="12192000" cy="5332934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14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nk light on a black background&#10;&#10;Description automatically generated">
            <a:extLst>
              <a:ext uri="{FF2B5EF4-FFF2-40B4-BE49-F238E27FC236}">
                <a16:creationId xmlns:a16="http://schemas.microsoft.com/office/drawing/2014/main" id="{B1D632BA-73F6-2CAA-7E76-C94956A6C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930" y="0"/>
            <a:ext cx="12210930" cy="5365376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78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ople sitting in front of several monitors&#10;&#10;Description automatically generated">
            <a:extLst>
              <a:ext uri="{FF2B5EF4-FFF2-40B4-BE49-F238E27FC236}">
                <a16:creationId xmlns:a16="http://schemas.microsoft.com/office/drawing/2014/main" id="{29F38B8C-B0F7-4DFD-E3CD-D105B0F1F0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76"/>
          <a:stretch/>
        </p:blipFill>
        <p:spPr>
          <a:xfrm>
            <a:off x="-18930" y="-14622"/>
            <a:ext cx="12236064" cy="5402470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3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orking on a machine&#10;&#10;Description automatically generated">
            <a:extLst>
              <a:ext uri="{FF2B5EF4-FFF2-40B4-BE49-F238E27FC236}">
                <a16:creationId xmlns:a16="http://schemas.microsoft.com/office/drawing/2014/main" id="{8959FC96-E3F0-4A79-531C-ECCF4D0866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930" y="-14622"/>
            <a:ext cx="12210930" cy="6359368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83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166867" y="1530994"/>
            <a:ext cx="11465690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Hyun-Tae Kim | 30th IAEA Fusion Energy Conference | </a:t>
            </a:r>
            <a:r>
              <a:rPr lang="en-GB" dirty="0"/>
              <a:t>13–18 October 2025, Chengdu, China</a:t>
            </a:r>
            <a:r>
              <a:rPr lang="en-US" dirty="0"/>
              <a:t>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68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1A284294-3C35-458B-013F-88D137987E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930" y="-20320"/>
            <a:ext cx="12238414" cy="5357707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12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ustom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-12699"/>
            <a:ext cx="12202079" cy="5246988"/>
          </a:xfrm>
          <a:custGeom>
            <a:avLst/>
            <a:gdLst>
              <a:gd name="connsiteX0" fmla="*/ 0 w 12196763"/>
              <a:gd name="connsiteY0" fmla="*/ 0 h 5225723"/>
              <a:gd name="connsiteX1" fmla="*/ 10202575 w 12196763"/>
              <a:gd name="connsiteY1" fmla="*/ 0 h 5225723"/>
              <a:gd name="connsiteX2" fmla="*/ 12196763 w 12196763"/>
              <a:gd name="connsiteY2" fmla="*/ 1994188 h 5225723"/>
              <a:gd name="connsiteX3" fmla="*/ 12196763 w 12196763"/>
              <a:gd name="connsiteY3" fmla="*/ 5225723 h 5225723"/>
              <a:gd name="connsiteX4" fmla="*/ 0 w 12196763"/>
              <a:gd name="connsiteY4" fmla="*/ 5225723 h 5225723"/>
              <a:gd name="connsiteX5" fmla="*/ 0 w 12196763"/>
              <a:gd name="connsiteY5" fmla="*/ 0 h 5225723"/>
              <a:gd name="connsiteX6" fmla="*/ 0 w 12196763"/>
              <a:gd name="connsiteY6" fmla="*/ 0 h 5225723"/>
              <a:gd name="connsiteX0" fmla="*/ 0 w 12196763"/>
              <a:gd name="connsiteY0" fmla="*/ 0 h 5225723"/>
              <a:gd name="connsiteX1" fmla="*/ 10202575 w 12196763"/>
              <a:gd name="connsiteY1" fmla="*/ 0 h 5225723"/>
              <a:gd name="connsiteX2" fmla="*/ 12196763 w 12196763"/>
              <a:gd name="connsiteY2" fmla="*/ 1994188 h 5225723"/>
              <a:gd name="connsiteX3" fmla="*/ 12196763 w 12196763"/>
              <a:gd name="connsiteY3" fmla="*/ 5225723 h 5225723"/>
              <a:gd name="connsiteX4" fmla="*/ 0 w 12196763"/>
              <a:gd name="connsiteY4" fmla="*/ 2916156 h 5225723"/>
              <a:gd name="connsiteX5" fmla="*/ 0 w 12196763"/>
              <a:gd name="connsiteY5" fmla="*/ 0 h 5225723"/>
              <a:gd name="connsiteX6" fmla="*/ 0 w 12196763"/>
              <a:gd name="connsiteY6" fmla="*/ 0 h 5225723"/>
              <a:gd name="connsiteX0" fmla="*/ 0 w 12202079"/>
              <a:gd name="connsiteY0" fmla="*/ 0 h 5246988"/>
              <a:gd name="connsiteX1" fmla="*/ 10202575 w 12202079"/>
              <a:gd name="connsiteY1" fmla="*/ 0 h 5246988"/>
              <a:gd name="connsiteX2" fmla="*/ 12196763 w 12202079"/>
              <a:gd name="connsiteY2" fmla="*/ 1994188 h 5246988"/>
              <a:gd name="connsiteX3" fmla="*/ 12202079 w 12202079"/>
              <a:gd name="connsiteY3" fmla="*/ 5246988 h 5246988"/>
              <a:gd name="connsiteX4" fmla="*/ 0 w 12202079"/>
              <a:gd name="connsiteY4" fmla="*/ 2916156 h 5246988"/>
              <a:gd name="connsiteX5" fmla="*/ 0 w 12202079"/>
              <a:gd name="connsiteY5" fmla="*/ 0 h 5246988"/>
              <a:gd name="connsiteX6" fmla="*/ 0 w 12202079"/>
              <a:gd name="connsiteY6" fmla="*/ 0 h 52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2079" h="5246988">
                <a:moveTo>
                  <a:pt x="0" y="0"/>
                </a:moveTo>
                <a:lnTo>
                  <a:pt x="10202575" y="0"/>
                </a:lnTo>
                <a:lnTo>
                  <a:pt x="12196763" y="1994188"/>
                </a:lnTo>
                <a:lnTo>
                  <a:pt x="12202079" y="5246988"/>
                </a:lnTo>
                <a:lnTo>
                  <a:pt x="0" y="291615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EB6ACF58-AF63-EB3C-6171-45E1A7703C71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24DD4F-8ACB-51DB-8E00-180A379A2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D17A6-0088-4E91-9E10-55A83B1F4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E976B-06F0-4EE3-890B-0ADB1CD81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72EE8-CBBB-4332-9837-96DD2CB59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0083-8ADC-4351-BDB9-A7165600906D}" type="datetimeFigureOut">
              <a:rPr lang="en-GB" smtClean="0"/>
              <a:t>14/08/2025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50CE8-1C3B-44E3-83CF-382BA72B1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9A32F-9F61-4B47-9181-11F1A7B5F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E1D38-1CE4-4D68-A4B0-A1384819D3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0703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ili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66867" y="1530994"/>
            <a:ext cx="11465690" cy="4491980"/>
          </a:xfrm>
        </p:spPr>
        <p:txBody>
          <a:bodyPr/>
          <a:lstStyle>
            <a:lvl1pPr marL="342900" indent="-342900">
              <a:buFont typeface="Arial" charset="0"/>
              <a:buChar char="•"/>
              <a:defRPr sz="2400">
                <a:solidFill>
                  <a:schemeClr val="tx1"/>
                </a:solidFill>
              </a:defRPr>
            </a:lvl1pPr>
            <a:lvl2pPr>
              <a:defRPr sz="2200"/>
            </a:lvl2pPr>
          </a:lstStyle>
          <a:p>
            <a:pPr lvl="0"/>
            <a:r>
              <a:rPr lang="en-US" dirty="0"/>
              <a:t>Insert text or logos as necessary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66867" y="265043"/>
            <a:ext cx="8539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Affiliations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6868" y="205431"/>
            <a:ext cx="10018853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166868" y="1530994"/>
            <a:ext cx="5624603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0"/>
          </p:nvPr>
        </p:nvSpPr>
        <p:spPr>
          <a:xfrm>
            <a:off x="5980255" y="1530994"/>
            <a:ext cx="5652303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695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166868" y="1530994"/>
            <a:ext cx="5624603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0255" y="1530994"/>
            <a:ext cx="5624603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6868" y="205431"/>
            <a:ext cx="10018853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5980255" y="2354906"/>
            <a:ext cx="5624603" cy="366806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1pPr>
            <a:lvl2pPr marL="457189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2pPr>
            <a:lvl3pPr marL="914377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3pPr>
            <a:lvl4pPr marL="1371566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tx1"/>
                </a:solidFill>
              </a:defRPr>
            </a:lvl4pPr>
            <a:lvl5pPr marL="1828754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166868" y="2354906"/>
            <a:ext cx="5624603" cy="3668068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26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788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0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666479" y="1308009"/>
            <a:ext cx="8853467" cy="396877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3600" spc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QUOTE HERE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1886674" y="5564305"/>
            <a:ext cx="8413078" cy="487362"/>
          </a:xfrm>
        </p:spPr>
        <p:txBody>
          <a:bodyPr>
            <a:noAutofit/>
          </a:bodyPr>
          <a:lstStyle>
            <a:lvl1pPr algn="ctr">
              <a:defRPr sz="2000" b="1">
                <a:solidFill>
                  <a:srgbClr val="9091B3"/>
                </a:solidFill>
              </a:defRPr>
            </a:lvl1pPr>
          </a:lstStyle>
          <a:p>
            <a:pPr lvl="0"/>
            <a:r>
              <a:rPr lang="en-US" dirty="0"/>
              <a:t>NAME / DATE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731458" y="1034180"/>
            <a:ext cx="1342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i="0" dirty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rPr>
              <a:t>“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573850" y="4825641"/>
            <a:ext cx="1342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i="0" dirty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rPr>
              <a:t>”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Official - Sensitive - Commercial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9091B3"/>
                </a:solidFill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 flipH="1">
            <a:off x="775684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47629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052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9091B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1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788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10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76221" y="6387700"/>
            <a:ext cx="700882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Official - Sensitive - Commercial 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01600" y="6387702"/>
            <a:ext cx="663451" cy="365125"/>
          </a:xfrm>
        </p:spPr>
        <p:txBody>
          <a:bodyPr/>
          <a:lstStyle>
            <a:lvl1pPr>
              <a:defRPr>
                <a:solidFill>
                  <a:srgbClr val="9091B3"/>
                </a:solidFill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 flipH="1">
            <a:off x="775684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9091B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200" y="1314930"/>
            <a:ext cx="11150600" cy="4862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Title Placeholder 23"/>
          <p:cNvSpPr>
            <a:spLocks noGrp="1"/>
          </p:cNvSpPr>
          <p:nvPr>
            <p:ph type="title"/>
          </p:nvPr>
        </p:nvSpPr>
        <p:spPr>
          <a:xfrm>
            <a:off x="203200" y="190097"/>
            <a:ext cx="11150600" cy="10945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76221" y="6387700"/>
            <a:ext cx="7008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 flipH="1">
            <a:off x="765051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167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50" r:id="rId2"/>
    <p:sldLayoutId id="2147483673" r:id="rId3"/>
    <p:sldLayoutId id="2147483652" r:id="rId4"/>
    <p:sldLayoutId id="2147483653" r:id="rId5"/>
    <p:sldLayoutId id="2147483660" r:id="rId6"/>
    <p:sldLayoutId id="2147483655" r:id="rId7"/>
    <p:sldLayoutId id="2147483651" r:id="rId8"/>
    <p:sldLayoutId id="2147483677" r:id="rId9"/>
    <p:sldLayoutId id="2147483670" r:id="rId10"/>
    <p:sldLayoutId id="2147483671" r:id="rId11"/>
    <p:sldLayoutId id="2147483674" r:id="rId12"/>
    <p:sldLayoutId id="2147483675" r:id="rId13"/>
    <p:sldLayoutId id="2147483676" r:id="rId14"/>
    <p:sldLayoutId id="2147483667" r:id="rId15"/>
    <p:sldLayoutId id="2147483680" r:id="rId16"/>
    <p:sldLayoutId id="2147483681" r:id="rId17"/>
    <p:sldLayoutId id="2147483685" r:id="rId18"/>
    <p:sldLayoutId id="2147483683" r:id="rId19"/>
    <p:sldLayoutId id="2147483684" r:id="rId20"/>
    <p:sldLayoutId id="2147483672" r:id="rId21"/>
    <p:sldLayoutId id="2147483686" r:id="rId22"/>
  </p:sldLayoutIdLst>
  <p:hf hd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457189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914377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371566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828754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.png"/><Relationship Id="rId5" Type="http://schemas.openxmlformats.org/officeDocument/2006/relationships/image" Target="../media/image170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.png"/><Relationship Id="rId5" Type="http://schemas.openxmlformats.org/officeDocument/2006/relationships/image" Target="../media/image170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0BB19B9-F035-E46A-63CC-05213342FF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39" y="4127378"/>
            <a:ext cx="8734738" cy="1287122"/>
          </a:xfrm>
        </p:spPr>
        <p:txBody>
          <a:bodyPr>
            <a:normAutofit/>
          </a:bodyPr>
          <a:lstStyle/>
          <a:p>
            <a:r>
              <a:rPr lang="en-GB" sz="2400" dirty="0"/>
              <a:t>MULTI-MACHINE VALIDATION OF PLASMA INITIATION MODELLING AND PROSPECTS FOR FUTURE DEVICES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8DFBDA-52EF-67BD-C423-75766EEB9D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5524" y="5972175"/>
            <a:ext cx="10496302" cy="705673"/>
          </a:xfrm>
        </p:spPr>
        <p:txBody>
          <a:bodyPr>
            <a:normAutofit/>
          </a:bodyPr>
          <a:lstStyle/>
          <a:p>
            <a:r>
              <a:rPr lang="en-GB" dirty="0"/>
              <a:t>Hyun-Tae Kim (MAST-U), </a:t>
            </a:r>
            <a:r>
              <a:rPr lang="en-GB" dirty="0" err="1"/>
              <a:t>Runze</a:t>
            </a:r>
            <a:r>
              <a:rPr lang="en-GB" dirty="0"/>
              <a:t> Chen (EAST), James Yang (DIII-D), </a:t>
            </a:r>
            <a:r>
              <a:rPr lang="en-GB" dirty="0" err="1"/>
              <a:t>Youngsun</a:t>
            </a:r>
            <a:r>
              <a:rPr lang="en-GB" dirty="0"/>
              <a:t> Lee (KSTAR), </a:t>
            </a:r>
            <a:r>
              <a:rPr lang="en-GB" dirty="0" err="1"/>
              <a:t>Jeongwon</a:t>
            </a:r>
            <a:r>
              <a:rPr lang="en-GB" dirty="0"/>
              <a:t> Lee (KSTAR), and </a:t>
            </a:r>
            <a:r>
              <a:rPr lang="en-GB" dirty="0" err="1"/>
              <a:t>Hongsik</a:t>
            </a:r>
            <a:r>
              <a:rPr lang="en-GB" dirty="0"/>
              <a:t> Yoon (VEST)</a:t>
            </a:r>
          </a:p>
          <a:p>
            <a:endParaRPr lang="en-GB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F44EEE8-B5FE-81A4-ED31-3A3339BC4D8A}"/>
              </a:ext>
            </a:extLst>
          </p:cNvPr>
          <p:cNvSpPr txBox="1">
            <a:spLocks/>
          </p:cNvSpPr>
          <p:nvPr/>
        </p:nvSpPr>
        <p:spPr>
          <a:xfrm>
            <a:off x="244964" y="5464593"/>
            <a:ext cx="822276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  <a:latin typeface="+mj-lt"/>
              </a:rPr>
              <a:t>30th IAEA Fusion Energy Conference | </a:t>
            </a:r>
            <a:r>
              <a:rPr lang="en-GB" sz="1600" b="1" dirty="0">
                <a:solidFill>
                  <a:schemeClr val="bg1"/>
                </a:solidFill>
                <a:latin typeface="+mj-lt"/>
              </a:rPr>
              <a:t>13–18 October 2025, Chengdu, China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297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43431-C618-4D64-919C-6784BDACF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90097"/>
            <a:ext cx="7972156" cy="1094544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Inductive plasma initiation in tokamaks:  Townsend breakdown and plasma burn-through</a:t>
            </a:r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588A9423-97D7-4F50-B5B7-CDCC678D9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6E1D38-1CE4-4D68-A4B0-A1384819D3BC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34" name="Line 89">
            <a:extLst>
              <a:ext uri="{FF2B5EF4-FFF2-40B4-BE49-F238E27FC236}">
                <a16:creationId xmlns:a16="http://schemas.microsoft.com/office/drawing/2014/main" id="{C45CDAAA-07CC-494C-8C8A-A180D5AFA3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2035" y="1965910"/>
            <a:ext cx="0" cy="16295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D7C9A5-A42C-CFFC-8656-8A989B5F08EC}"/>
              </a:ext>
            </a:extLst>
          </p:cNvPr>
          <p:cNvGrpSpPr/>
          <p:nvPr/>
        </p:nvGrpSpPr>
        <p:grpSpPr>
          <a:xfrm>
            <a:off x="39179" y="1613341"/>
            <a:ext cx="1926823" cy="1418552"/>
            <a:chOff x="-24855" y="1124745"/>
            <a:chExt cx="3341333" cy="2608263"/>
          </a:xfrm>
        </p:grpSpPr>
        <p:sp>
          <p:nvSpPr>
            <p:cNvPr id="21" name="Arc 56">
              <a:extLst>
                <a:ext uri="{FF2B5EF4-FFF2-40B4-BE49-F238E27FC236}">
                  <a16:creationId xmlns:a16="http://schemas.microsoft.com/office/drawing/2014/main" id="{A3A87B5E-5062-4E72-ABBC-B7E2AE66C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788" y="2830584"/>
              <a:ext cx="1090347" cy="902424"/>
            </a:xfrm>
            <a:custGeom>
              <a:avLst/>
              <a:gdLst>
                <a:gd name="T0" fmla="*/ 0 w 22831"/>
                <a:gd name="T1" fmla="*/ 0 h 21600"/>
                <a:gd name="T2" fmla="*/ 0 w 22831"/>
                <a:gd name="T3" fmla="*/ 0 h 21600"/>
                <a:gd name="T4" fmla="*/ 0 w 2283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831" h="21600" fill="none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</a:path>
                <a:path w="22831" h="21600" stroke="0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  <a:lnTo>
                    <a:pt x="10630" y="21600"/>
                  </a:lnTo>
                  <a:lnTo>
                    <a:pt x="0" y="27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1AE2D03-7F53-FE2A-4D29-6925B78AEEB1}"/>
                </a:ext>
              </a:extLst>
            </p:cNvPr>
            <p:cNvGrpSpPr/>
            <p:nvPr/>
          </p:nvGrpSpPr>
          <p:grpSpPr>
            <a:xfrm>
              <a:off x="-24855" y="1124745"/>
              <a:ext cx="3341333" cy="1994615"/>
              <a:chOff x="-24855" y="1124745"/>
              <a:chExt cx="3341333" cy="1994615"/>
            </a:xfrm>
          </p:grpSpPr>
          <p:grpSp>
            <p:nvGrpSpPr>
              <p:cNvPr id="18" name="Group 49">
                <a:extLst>
                  <a:ext uri="{FF2B5EF4-FFF2-40B4-BE49-F238E27FC236}">
                    <a16:creationId xmlns:a16="http://schemas.microsoft.com/office/drawing/2014/main" id="{790A4C41-8AFC-4BBF-AF6F-FB712B94F8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120" y="1397019"/>
                <a:ext cx="1244358" cy="1654272"/>
                <a:chOff x="3754" y="1312"/>
                <a:chExt cx="1011" cy="1648"/>
              </a:xfrm>
            </p:grpSpPr>
            <p:sp>
              <p:nvSpPr>
                <p:cNvPr id="57" name="Arc 50">
                  <a:extLst>
                    <a:ext uri="{FF2B5EF4-FFF2-40B4-BE49-F238E27FC236}">
                      <a16:creationId xmlns:a16="http://schemas.microsoft.com/office/drawing/2014/main" id="{4BD6921D-FD39-4011-B3A6-917D5FAC6F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8" name="Arc 51">
                  <a:extLst>
                    <a:ext uri="{FF2B5EF4-FFF2-40B4-BE49-F238E27FC236}">
                      <a16:creationId xmlns:a16="http://schemas.microsoft.com/office/drawing/2014/main" id="{4AD870D0-CA6B-485E-B369-D2F2C91C50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" name="Group 52">
                <a:extLst>
                  <a:ext uri="{FF2B5EF4-FFF2-40B4-BE49-F238E27FC236}">
                    <a16:creationId xmlns:a16="http://schemas.microsoft.com/office/drawing/2014/main" id="{9402BA35-458E-475E-A971-9707D84FFC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909232" y="1348546"/>
                <a:ext cx="408462" cy="1605799"/>
                <a:chOff x="3754" y="1312"/>
                <a:chExt cx="1011" cy="1648"/>
              </a:xfrm>
            </p:grpSpPr>
            <p:sp>
              <p:nvSpPr>
                <p:cNvPr id="55" name="Arc 53">
                  <a:extLst>
                    <a:ext uri="{FF2B5EF4-FFF2-40B4-BE49-F238E27FC236}">
                      <a16:creationId xmlns:a16="http://schemas.microsoft.com/office/drawing/2014/main" id="{019B6A96-9F10-470B-A5DF-7CC3AA0EC3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6" name="Arc 54">
                  <a:extLst>
                    <a:ext uri="{FF2B5EF4-FFF2-40B4-BE49-F238E27FC236}">
                      <a16:creationId xmlns:a16="http://schemas.microsoft.com/office/drawing/2014/main" id="{6A502439-9077-456C-9919-6FD4E68A32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" name="Arc 55">
                <a:extLst>
                  <a:ext uri="{FF2B5EF4-FFF2-40B4-BE49-F238E27FC236}">
                    <a16:creationId xmlns:a16="http://schemas.microsoft.com/office/drawing/2014/main" id="{85201A25-6230-48A5-BDE9-8D5B86DFF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175" y="1286666"/>
                <a:ext cx="1615991" cy="827136"/>
              </a:xfrm>
              <a:custGeom>
                <a:avLst/>
                <a:gdLst>
                  <a:gd name="T0" fmla="*/ 0 w 21339"/>
                  <a:gd name="T1" fmla="*/ 0 h 21600"/>
                  <a:gd name="T2" fmla="*/ 0 w 21339"/>
                  <a:gd name="T3" fmla="*/ 0 h 21600"/>
                  <a:gd name="T4" fmla="*/ 0 w 2133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339" h="21600" fill="none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</a:path>
                  <a:path w="21339" h="21600" stroke="0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  <a:lnTo>
                      <a:pt x="8640" y="21600"/>
                    </a:lnTo>
                    <a:lnTo>
                      <a:pt x="0" y="1803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2" name="Group 57">
                <a:extLst>
                  <a:ext uri="{FF2B5EF4-FFF2-40B4-BE49-F238E27FC236}">
                    <a16:creationId xmlns:a16="http://schemas.microsoft.com/office/drawing/2014/main" id="{0DE8D32C-1D52-4F0F-A3E0-4DE17A61AA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7959" y="1284603"/>
                <a:ext cx="530107" cy="1834757"/>
                <a:chOff x="2699" y="981"/>
                <a:chExt cx="543" cy="2131"/>
              </a:xfrm>
            </p:grpSpPr>
            <p:sp>
              <p:nvSpPr>
                <p:cNvPr id="43" name="AutoShape 58">
                  <a:extLst>
                    <a:ext uri="{FF2B5EF4-FFF2-40B4-BE49-F238E27FC236}">
                      <a16:creationId xmlns:a16="http://schemas.microsoft.com/office/drawing/2014/main" id="{7AD60E6A-4086-47A4-B249-915EBBFFFF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79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4" name="AutoShape 59">
                  <a:extLst>
                    <a:ext uri="{FF2B5EF4-FFF2-40B4-BE49-F238E27FC236}">
                      <a16:creationId xmlns:a16="http://schemas.microsoft.com/office/drawing/2014/main" id="{B47B3DCE-85DD-40DF-B053-38F449E726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613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5" name="AutoShape 60">
                  <a:extLst>
                    <a:ext uri="{FF2B5EF4-FFF2-40B4-BE49-F238E27FC236}">
                      <a16:creationId xmlns:a16="http://schemas.microsoft.com/office/drawing/2014/main" id="{F2C43745-7089-4D99-A986-EC15038B2E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43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6" name="AutoShape 61">
                  <a:extLst>
                    <a:ext uri="{FF2B5EF4-FFF2-40B4-BE49-F238E27FC236}">
                      <a16:creationId xmlns:a16="http://schemas.microsoft.com/office/drawing/2014/main" id="{1FE85E27-D42D-426D-BE7E-2D5746D304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25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7" name="AutoShape 62">
                  <a:extLst>
                    <a:ext uri="{FF2B5EF4-FFF2-40B4-BE49-F238E27FC236}">
                      <a16:creationId xmlns:a16="http://schemas.microsoft.com/office/drawing/2014/main" id="{995DB625-0E55-4B9F-8026-7B7AE63506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069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8" name="AutoShape 63">
                  <a:extLst>
                    <a:ext uri="{FF2B5EF4-FFF2-40B4-BE49-F238E27FC236}">
                      <a16:creationId xmlns:a16="http://schemas.microsoft.com/office/drawing/2014/main" id="{2FB05BA0-8B6E-4C5C-961A-84D095F328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888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9" name="AutoShape 64">
                  <a:extLst>
                    <a:ext uri="{FF2B5EF4-FFF2-40B4-BE49-F238E27FC236}">
                      <a16:creationId xmlns:a16="http://schemas.microsoft.com/office/drawing/2014/main" id="{B8766DF2-2262-44C2-9D29-E33C33640D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707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0" name="AutoShape 65">
                  <a:extLst>
                    <a:ext uri="{FF2B5EF4-FFF2-40B4-BE49-F238E27FC236}">
                      <a16:creationId xmlns:a16="http://schemas.microsoft.com/office/drawing/2014/main" id="{42946AAB-7DAF-465C-94F6-4D513FEE8D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52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1" name="AutoShape 66">
                  <a:extLst>
                    <a:ext uri="{FF2B5EF4-FFF2-40B4-BE49-F238E27FC236}">
                      <a16:creationId xmlns:a16="http://schemas.microsoft.com/office/drawing/2014/main" id="{FF79D97B-8AC2-47A0-A91C-BEE636584D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344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2" name="AutoShape 67">
                  <a:extLst>
                    <a:ext uri="{FF2B5EF4-FFF2-40B4-BE49-F238E27FC236}">
                      <a16:creationId xmlns:a16="http://schemas.microsoft.com/office/drawing/2014/main" id="{A3E4F35E-D2B0-4274-87AF-036F0CEBB8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16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3" name="AutoShape 68">
                  <a:extLst>
                    <a:ext uri="{FF2B5EF4-FFF2-40B4-BE49-F238E27FC236}">
                      <a16:creationId xmlns:a16="http://schemas.microsoft.com/office/drawing/2014/main" id="{B965AEBA-BB88-48CE-A723-E16154545B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98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4" name="Oval 69">
                  <a:extLst>
                    <a:ext uri="{FF2B5EF4-FFF2-40B4-BE49-F238E27FC236}">
                      <a16:creationId xmlns:a16="http://schemas.microsoft.com/office/drawing/2014/main" id="{A5DE6A22-2DA6-4C6C-AE97-4E23A22506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1018"/>
                  <a:ext cx="315" cy="7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3" name="Line 70">
                <a:extLst>
                  <a:ext uri="{FF2B5EF4-FFF2-40B4-BE49-F238E27FC236}">
                    <a16:creationId xmlns:a16="http://schemas.microsoft.com/office/drawing/2014/main" id="{0554632C-960C-4CB4-9536-E95D8E255B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1338" y="1124745"/>
                <a:ext cx="0" cy="22070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4" name="Group 71">
                <a:extLst>
                  <a:ext uri="{FF2B5EF4-FFF2-40B4-BE49-F238E27FC236}">
                    <a16:creationId xmlns:a16="http://schemas.microsoft.com/office/drawing/2014/main" id="{78482895-9204-4223-95C5-4F3F5B4949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2650" y="1499122"/>
                <a:ext cx="995486" cy="1424283"/>
                <a:chOff x="275" y="1315"/>
                <a:chExt cx="1020" cy="1653"/>
              </a:xfrm>
            </p:grpSpPr>
            <p:sp>
              <p:nvSpPr>
                <p:cNvPr id="39" name="Freeform 72">
                  <a:extLst>
                    <a:ext uri="{FF2B5EF4-FFF2-40B4-BE49-F238E27FC236}">
                      <a16:creationId xmlns:a16="http://schemas.microsoft.com/office/drawing/2014/main" id="{D4A648E2-6204-428D-86CF-688D9279F2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" y="1315"/>
                  <a:ext cx="1020" cy="1653"/>
                </a:xfrm>
                <a:custGeom>
                  <a:avLst/>
                  <a:gdLst>
                    <a:gd name="T0" fmla="*/ 341 w 1020"/>
                    <a:gd name="T1" fmla="*/ 1653 h 1653"/>
                    <a:gd name="T2" fmla="*/ 533 w 1020"/>
                    <a:gd name="T3" fmla="*/ 1621 h 1653"/>
                    <a:gd name="T4" fmla="*/ 733 w 1020"/>
                    <a:gd name="T5" fmla="*/ 1493 h 1653"/>
                    <a:gd name="T6" fmla="*/ 898 w 1020"/>
                    <a:gd name="T7" fmla="*/ 1292 h 1653"/>
                    <a:gd name="T8" fmla="*/ 1000 w 1020"/>
                    <a:gd name="T9" fmla="*/ 1013 h 1653"/>
                    <a:gd name="T10" fmla="*/ 1018 w 1020"/>
                    <a:gd name="T11" fmla="*/ 803 h 1653"/>
                    <a:gd name="T12" fmla="*/ 997 w 1020"/>
                    <a:gd name="T13" fmla="*/ 621 h 1653"/>
                    <a:gd name="T14" fmla="*/ 885 w 1020"/>
                    <a:gd name="T15" fmla="*/ 341 h 1653"/>
                    <a:gd name="T16" fmla="*/ 701 w 1020"/>
                    <a:gd name="T17" fmla="*/ 133 h 1653"/>
                    <a:gd name="T18" fmla="*/ 461 w 1020"/>
                    <a:gd name="T19" fmla="*/ 21 h 1653"/>
                    <a:gd name="T20" fmla="*/ 333 w 1020"/>
                    <a:gd name="T21" fmla="*/ 5 h 1653"/>
                    <a:gd name="T22" fmla="*/ 253 w 1020"/>
                    <a:gd name="T23" fmla="*/ 21 h 1653"/>
                    <a:gd name="T24" fmla="*/ 166 w 1020"/>
                    <a:gd name="T25" fmla="*/ 101 h 1653"/>
                    <a:gd name="T26" fmla="*/ 85 w 1020"/>
                    <a:gd name="T27" fmla="*/ 269 h 1653"/>
                    <a:gd name="T28" fmla="*/ 13 w 1020"/>
                    <a:gd name="T29" fmla="*/ 629 h 1653"/>
                    <a:gd name="T30" fmla="*/ 7 w 1020"/>
                    <a:gd name="T31" fmla="*/ 950 h 1653"/>
                    <a:gd name="T32" fmla="*/ 53 w 1020"/>
                    <a:gd name="T33" fmla="*/ 1277 h 1653"/>
                    <a:gd name="T34" fmla="*/ 133 w 1020"/>
                    <a:gd name="T35" fmla="*/ 1501 h 1653"/>
                    <a:gd name="T36" fmla="*/ 226 w 1020"/>
                    <a:gd name="T37" fmla="*/ 1625 h 1653"/>
                    <a:gd name="T38" fmla="*/ 341 w 1020"/>
                    <a:gd name="T39" fmla="*/ 1653 h 1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20" h="1653">
                      <a:moveTo>
                        <a:pt x="341" y="1653"/>
                      </a:moveTo>
                      <a:cubicBezTo>
                        <a:pt x="390" y="1650"/>
                        <a:pt x="468" y="1648"/>
                        <a:pt x="533" y="1621"/>
                      </a:cubicBezTo>
                      <a:cubicBezTo>
                        <a:pt x="598" y="1594"/>
                        <a:pt x="672" y="1548"/>
                        <a:pt x="733" y="1493"/>
                      </a:cubicBezTo>
                      <a:cubicBezTo>
                        <a:pt x="794" y="1438"/>
                        <a:pt x="853" y="1372"/>
                        <a:pt x="898" y="1292"/>
                      </a:cubicBezTo>
                      <a:cubicBezTo>
                        <a:pt x="943" y="1212"/>
                        <a:pt x="980" y="1094"/>
                        <a:pt x="1000" y="1013"/>
                      </a:cubicBezTo>
                      <a:cubicBezTo>
                        <a:pt x="1020" y="932"/>
                        <a:pt x="1019" y="868"/>
                        <a:pt x="1018" y="803"/>
                      </a:cubicBezTo>
                      <a:cubicBezTo>
                        <a:pt x="1017" y="738"/>
                        <a:pt x="1019" y="698"/>
                        <a:pt x="997" y="621"/>
                      </a:cubicBezTo>
                      <a:cubicBezTo>
                        <a:pt x="975" y="544"/>
                        <a:pt x="934" y="422"/>
                        <a:pt x="885" y="341"/>
                      </a:cubicBezTo>
                      <a:cubicBezTo>
                        <a:pt x="836" y="260"/>
                        <a:pt x="772" y="186"/>
                        <a:pt x="701" y="133"/>
                      </a:cubicBezTo>
                      <a:cubicBezTo>
                        <a:pt x="630" y="80"/>
                        <a:pt x="522" y="42"/>
                        <a:pt x="461" y="21"/>
                      </a:cubicBezTo>
                      <a:cubicBezTo>
                        <a:pt x="400" y="0"/>
                        <a:pt x="368" y="5"/>
                        <a:pt x="333" y="5"/>
                      </a:cubicBezTo>
                      <a:cubicBezTo>
                        <a:pt x="298" y="5"/>
                        <a:pt x="281" y="5"/>
                        <a:pt x="253" y="21"/>
                      </a:cubicBezTo>
                      <a:cubicBezTo>
                        <a:pt x="225" y="37"/>
                        <a:pt x="194" y="60"/>
                        <a:pt x="166" y="101"/>
                      </a:cubicBezTo>
                      <a:cubicBezTo>
                        <a:pt x="138" y="142"/>
                        <a:pt x="110" y="181"/>
                        <a:pt x="85" y="269"/>
                      </a:cubicBezTo>
                      <a:cubicBezTo>
                        <a:pt x="60" y="357"/>
                        <a:pt x="26" y="516"/>
                        <a:pt x="13" y="629"/>
                      </a:cubicBezTo>
                      <a:cubicBezTo>
                        <a:pt x="0" y="742"/>
                        <a:pt x="0" y="842"/>
                        <a:pt x="7" y="950"/>
                      </a:cubicBezTo>
                      <a:cubicBezTo>
                        <a:pt x="14" y="1058"/>
                        <a:pt x="32" y="1185"/>
                        <a:pt x="53" y="1277"/>
                      </a:cubicBezTo>
                      <a:cubicBezTo>
                        <a:pt x="74" y="1369"/>
                        <a:pt x="104" y="1443"/>
                        <a:pt x="133" y="1501"/>
                      </a:cubicBezTo>
                      <a:cubicBezTo>
                        <a:pt x="162" y="1559"/>
                        <a:pt x="191" y="1600"/>
                        <a:pt x="226" y="1625"/>
                      </a:cubicBezTo>
                      <a:cubicBezTo>
                        <a:pt x="261" y="1650"/>
                        <a:pt x="317" y="1647"/>
                        <a:pt x="341" y="16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40" name="Group 73">
                  <a:extLst>
                    <a:ext uri="{FF2B5EF4-FFF2-40B4-BE49-F238E27FC236}">
                      <a16:creationId xmlns:a16="http://schemas.microsoft.com/office/drawing/2014/main" id="{1220CAC7-4828-42A7-B04A-8DB0F542812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2" y="1320"/>
                  <a:ext cx="1011" cy="1648"/>
                  <a:chOff x="3754" y="1312"/>
                  <a:chExt cx="1011" cy="1648"/>
                </a:xfrm>
              </p:grpSpPr>
              <p:sp>
                <p:nvSpPr>
                  <p:cNvPr id="41" name="Arc 74">
                    <a:extLst>
                      <a:ext uri="{FF2B5EF4-FFF2-40B4-BE49-F238E27FC236}">
                        <a16:creationId xmlns:a16="http://schemas.microsoft.com/office/drawing/2014/main" id="{C772A5DF-22E8-4A1B-B83D-FED8B51877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2" name="Arc 75">
                    <a:extLst>
                      <a:ext uri="{FF2B5EF4-FFF2-40B4-BE49-F238E27FC236}">
                        <a16:creationId xmlns:a16="http://schemas.microsoft.com/office/drawing/2014/main" id="{47508DAB-3B60-4107-9CC6-1DCE24E032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5" name="Group 76">
                <a:extLst>
                  <a:ext uri="{FF2B5EF4-FFF2-40B4-BE49-F238E27FC236}">
                    <a16:creationId xmlns:a16="http://schemas.microsoft.com/office/drawing/2014/main" id="{61BA3B58-1225-412A-8FC4-FE0CB26F71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6061" y="1450649"/>
                <a:ext cx="328109" cy="1386123"/>
                <a:chOff x="297" y="1093"/>
                <a:chExt cx="337" cy="1610"/>
              </a:xfrm>
            </p:grpSpPr>
            <p:sp>
              <p:nvSpPr>
                <p:cNvPr id="35" name="Freeform 77">
                  <a:extLst>
                    <a:ext uri="{FF2B5EF4-FFF2-40B4-BE49-F238E27FC236}">
                      <a16:creationId xmlns:a16="http://schemas.microsoft.com/office/drawing/2014/main" id="{8E18A5AC-2489-4557-BBB4-168381E6CE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" y="1091"/>
                  <a:ext cx="339" cy="1610"/>
                </a:xfrm>
                <a:custGeom>
                  <a:avLst/>
                  <a:gdLst>
                    <a:gd name="T0" fmla="*/ 247 w 337"/>
                    <a:gd name="T1" fmla="*/ 1599 h 1610"/>
                    <a:gd name="T2" fmla="*/ 277 w 337"/>
                    <a:gd name="T3" fmla="*/ 1536 h 1610"/>
                    <a:gd name="T4" fmla="*/ 298 w 337"/>
                    <a:gd name="T5" fmla="*/ 1422 h 1610"/>
                    <a:gd name="T6" fmla="*/ 313 w 337"/>
                    <a:gd name="T7" fmla="*/ 1311 h 1610"/>
                    <a:gd name="T8" fmla="*/ 324 w 337"/>
                    <a:gd name="T9" fmla="*/ 1088 h 1610"/>
                    <a:gd name="T10" fmla="*/ 332 w 337"/>
                    <a:gd name="T11" fmla="*/ 816 h 1610"/>
                    <a:gd name="T12" fmla="*/ 334 w 337"/>
                    <a:gd name="T13" fmla="*/ 573 h 1610"/>
                    <a:gd name="T14" fmla="*/ 316 w 337"/>
                    <a:gd name="T15" fmla="*/ 368 h 1610"/>
                    <a:gd name="T16" fmla="*/ 298 w 337"/>
                    <a:gd name="T17" fmla="*/ 183 h 1610"/>
                    <a:gd name="T18" fmla="*/ 273 w 337"/>
                    <a:gd name="T19" fmla="*/ 56 h 1610"/>
                    <a:gd name="T20" fmla="*/ 253 w 337"/>
                    <a:gd name="T21" fmla="*/ 18 h 1610"/>
                    <a:gd name="T22" fmla="*/ 210 w 337"/>
                    <a:gd name="T23" fmla="*/ 2 h 1610"/>
                    <a:gd name="T24" fmla="*/ 174 w 337"/>
                    <a:gd name="T25" fmla="*/ 29 h 1610"/>
                    <a:gd name="T26" fmla="*/ 132 w 337"/>
                    <a:gd name="T27" fmla="*/ 74 h 1610"/>
                    <a:gd name="T28" fmla="*/ 87 w 337"/>
                    <a:gd name="T29" fmla="*/ 167 h 1610"/>
                    <a:gd name="T30" fmla="*/ 43 w 337"/>
                    <a:gd name="T31" fmla="*/ 344 h 1610"/>
                    <a:gd name="T32" fmla="*/ 25 w 337"/>
                    <a:gd name="T33" fmla="*/ 444 h 1610"/>
                    <a:gd name="T34" fmla="*/ 10 w 337"/>
                    <a:gd name="T35" fmla="*/ 570 h 1610"/>
                    <a:gd name="T36" fmla="*/ 4 w 337"/>
                    <a:gd name="T37" fmla="*/ 776 h 1610"/>
                    <a:gd name="T38" fmla="*/ 1 w 337"/>
                    <a:gd name="T39" fmla="*/ 876 h 1610"/>
                    <a:gd name="T40" fmla="*/ 12 w 337"/>
                    <a:gd name="T41" fmla="*/ 992 h 1610"/>
                    <a:gd name="T42" fmla="*/ 28 w 337"/>
                    <a:gd name="T43" fmla="*/ 1170 h 1610"/>
                    <a:gd name="T44" fmla="*/ 51 w 337"/>
                    <a:gd name="T45" fmla="*/ 1304 h 1610"/>
                    <a:gd name="T46" fmla="*/ 76 w 337"/>
                    <a:gd name="T47" fmla="*/ 1389 h 1610"/>
                    <a:gd name="T48" fmla="*/ 121 w 337"/>
                    <a:gd name="T49" fmla="*/ 1512 h 1610"/>
                    <a:gd name="T50" fmla="*/ 181 w 337"/>
                    <a:gd name="T51" fmla="*/ 1590 h 1610"/>
                    <a:gd name="T52" fmla="*/ 214 w 337"/>
                    <a:gd name="T53" fmla="*/ 1605 h 1610"/>
                    <a:gd name="T54" fmla="*/ 247 w 337"/>
                    <a:gd name="T55" fmla="*/ 1599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7" h="1610">
                      <a:moveTo>
                        <a:pt x="247" y="1599"/>
                      </a:moveTo>
                      <a:cubicBezTo>
                        <a:pt x="257" y="1588"/>
                        <a:pt x="269" y="1565"/>
                        <a:pt x="277" y="1536"/>
                      </a:cubicBezTo>
                      <a:cubicBezTo>
                        <a:pt x="285" y="1507"/>
                        <a:pt x="292" y="1459"/>
                        <a:pt x="298" y="1422"/>
                      </a:cubicBezTo>
                      <a:cubicBezTo>
                        <a:pt x="304" y="1385"/>
                        <a:pt x="309" y="1367"/>
                        <a:pt x="313" y="1311"/>
                      </a:cubicBezTo>
                      <a:cubicBezTo>
                        <a:pt x="317" y="1255"/>
                        <a:pt x="321" y="1170"/>
                        <a:pt x="324" y="1088"/>
                      </a:cubicBezTo>
                      <a:cubicBezTo>
                        <a:pt x="327" y="1006"/>
                        <a:pt x="330" y="902"/>
                        <a:pt x="332" y="816"/>
                      </a:cubicBezTo>
                      <a:cubicBezTo>
                        <a:pt x="334" y="730"/>
                        <a:pt x="337" y="648"/>
                        <a:pt x="334" y="573"/>
                      </a:cubicBezTo>
                      <a:cubicBezTo>
                        <a:pt x="331" y="498"/>
                        <a:pt x="322" y="433"/>
                        <a:pt x="316" y="368"/>
                      </a:cubicBezTo>
                      <a:cubicBezTo>
                        <a:pt x="310" y="303"/>
                        <a:pt x="305" y="235"/>
                        <a:pt x="298" y="183"/>
                      </a:cubicBezTo>
                      <a:cubicBezTo>
                        <a:pt x="291" y="131"/>
                        <a:pt x="280" y="83"/>
                        <a:pt x="273" y="56"/>
                      </a:cubicBezTo>
                      <a:cubicBezTo>
                        <a:pt x="266" y="29"/>
                        <a:pt x="263" y="27"/>
                        <a:pt x="253" y="18"/>
                      </a:cubicBezTo>
                      <a:cubicBezTo>
                        <a:pt x="243" y="9"/>
                        <a:pt x="223" y="0"/>
                        <a:pt x="210" y="2"/>
                      </a:cubicBezTo>
                      <a:cubicBezTo>
                        <a:pt x="197" y="4"/>
                        <a:pt x="187" y="17"/>
                        <a:pt x="174" y="29"/>
                      </a:cubicBezTo>
                      <a:cubicBezTo>
                        <a:pt x="161" y="41"/>
                        <a:pt x="146" y="51"/>
                        <a:pt x="132" y="74"/>
                      </a:cubicBezTo>
                      <a:cubicBezTo>
                        <a:pt x="118" y="97"/>
                        <a:pt x="102" y="122"/>
                        <a:pt x="87" y="167"/>
                      </a:cubicBezTo>
                      <a:cubicBezTo>
                        <a:pt x="72" y="212"/>
                        <a:pt x="53" y="298"/>
                        <a:pt x="43" y="344"/>
                      </a:cubicBezTo>
                      <a:cubicBezTo>
                        <a:pt x="33" y="390"/>
                        <a:pt x="30" y="406"/>
                        <a:pt x="25" y="444"/>
                      </a:cubicBezTo>
                      <a:cubicBezTo>
                        <a:pt x="20" y="482"/>
                        <a:pt x="14" y="515"/>
                        <a:pt x="10" y="570"/>
                      </a:cubicBezTo>
                      <a:cubicBezTo>
                        <a:pt x="6" y="625"/>
                        <a:pt x="6" y="725"/>
                        <a:pt x="4" y="776"/>
                      </a:cubicBezTo>
                      <a:cubicBezTo>
                        <a:pt x="2" y="827"/>
                        <a:pt x="0" y="840"/>
                        <a:pt x="1" y="876"/>
                      </a:cubicBezTo>
                      <a:cubicBezTo>
                        <a:pt x="2" y="912"/>
                        <a:pt x="8" y="943"/>
                        <a:pt x="12" y="992"/>
                      </a:cubicBezTo>
                      <a:cubicBezTo>
                        <a:pt x="16" y="1041"/>
                        <a:pt x="22" y="1118"/>
                        <a:pt x="28" y="1170"/>
                      </a:cubicBezTo>
                      <a:cubicBezTo>
                        <a:pt x="34" y="1222"/>
                        <a:pt x="43" y="1268"/>
                        <a:pt x="51" y="1304"/>
                      </a:cubicBezTo>
                      <a:cubicBezTo>
                        <a:pt x="59" y="1340"/>
                        <a:pt x="64" y="1354"/>
                        <a:pt x="76" y="1389"/>
                      </a:cubicBezTo>
                      <a:cubicBezTo>
                        <a:pt x="88" y="1424"/>
                        <a:pt x="104" y="1479"/>
                        <a:pt x="121" y="1512"/>
                      </a:cubicBezTo>
                      <a:cubicBezTo>
                        <a:pt x="138" y="1545"/>
                        <a:pt x="166" y="1575"/>
                        <a:pt x="181" y="1590"/>
                      </a:cubicBezTo>
                      <a:cubicBezTo>
                        <a:pt x="196" y="1605"/>
                        <a:pt x="203" y="1603"/>
                        <a:pt x="214" y="1605"/>
                      </a:cubicBezTo>
                      <a:cubicBezTo>
                        <a:pt x="225" y="1607"/>
                        <a:pt x="237" y="1610"/>
                        <a:pt x="247" y="159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36" name="Group 78">
                  <a:extLst>
                    <a:ext uri="{FF2B5EF4-FFF2-40B4-BE49-F238E27FC236}">
                      <a16:creationId xmlns:a16="http://schemas.microsoft.com/office/drawing/2014/main" id="{5029CF4E-C09C-4322-A32F-65D434D8FB4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00" y="1097"/>
                  <a:ext cx="332" cy="1600"/>
                  <a:chOff x="3754" y="1312"/>
                  <a:chExt cx="1011" cy="1648"/>
                </a:xfrm>
              </p:grpSpPr>
              <p:sp>
                <p:nvSpPr>
                  <p:cNvPr id="37" name="Arc 79">
                    <a:extLst>
                      <a:ext uri="{FF2B5EF4-FFF2-40B4-BE49-F238E27FC236}">
                        <a16:creationId xmlns:a16="http://schemas.microsoft.com/office/drawing/2014/main" id="{56C149F4-40D0-4F81-A6A0-85873089AF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" name="Arc 80">
                    <a:extLst>
                      <a:ext uri="{FF2B5EF4-FFF2-40B4-BE49-F238E27FC236}">
                        <a16:creationId xmlns:a16="http://schemas.microsoft.com/office/drawing/2014/main" id="{BC81FA19-9115-4421-AC84-D4492D8A08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26" name="Arc 81">
                <a:extLst>
                  <a:ext uri="{FF2B5EF4-FFF2-40B4-BE49-F238E27FC236}">
                    <a16:creationId xmlns:a16="http://schemas.microsoft.com/office/drawing/2014/main" id="{381E7C1E-3778-4CDD-9C24-F8CAB0195B6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0461" y="2121021"/>
                <a:ext cx="2444074" cy="443477"/>
              </a:xfrm>
              <a:custGeom>
                <a:avLst/>
                <a:gdLst>
                  <a:gd name="T0" fmla="*/ 0 w 43200"/>
                  <a:gd name="T1" fmla="*/ 0 h 42104"/>
                  <a:gd name="T2" fmla="*/ 0 w 43200"/>
                  <a:gd name="T3" fmla="*/ 0 h 42104"/>
                  <a:gd name="T4" fmla="*/ 0 w 43200"/>
                  <a:gd name="T5" fmla="*/ 0 h 42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2104" fill="none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</a:path>
                  <a:path w="43200" h="42104" stroke="0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  <a:lnTo>
                      <a:pt x="21600" y="20504"/>
                    </a:lnTo>
                    <a:lnTo>
                      <a:pt x="28392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" name="Rectangle 82">
                <a:extLst>
                  <a:ext uri="{FF2B5EF4-FFF2-40B4-BE49-F238E27FC236}">
                    <a16:creationId xmlns:a16="http://schemas.microsoft.com/office/drawing/2014/main" id="{9A161047-19E7-445B-A29A-D2C28ADC03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7076" y="1358860"/>
                <a:ext cx="34596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8" name="Rectangle 83">
                <a:extLst>
                  <a:ext uri="{FF2B5EF4-FFF2-40B4-BE49-F238E27FC236}">
                    <a16:creationId xmlns:a16="http://schemas.microsoft.com/office/drawing/2014/main" id="{94C20EEC-F541-43FD-9068-35504A9668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897" y="1416615"/>
                <a:ext cx="33480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9" name="Line 84">
                <a:extLst>
                  <a:ext uri="{FF2B5EF4-FFF2-40B4-BE49-F238E27FC236}">
                    <a16:creationId xmlns:a16="http://schemas.microsoft.com/office/drawing/2014/main" id="{5C8ECA76-D2E0-4CB9-B4FB-45FD6F135F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808" y="2465489"/>
                <a:ext cx="104905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Line 85">
                <a:extLst>
                  <a:ext uri="{FF2B5EF4-FFF2-40B4-BE49-F238E27FC236}">
                    <a16:creationId xmlns:a16="http://schemas.microsoft.com/office/drawing/2014/main" id="{99D7BF21-73AB-4E2E-9F27-9B3852A8AC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01112" y="2194246"/>
                <a:ext cx="64729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CE627ABD-C79F-4F7A-9AB7-479D2C3A5D30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140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sz="1400" baseline="-25000" dirty="0"/>
                  </a:p>
                </p:txBody>
              </p:sp>
            </mc:Choice>
            <mc:Fallback xmlns="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CE627ABD-C79F-4F7A-9AB7-479D2C3A5D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5660" b="-2222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Arc 134">
                <a:extLst>
                  <a:ext uri="{FF2B5EF4-FFF2-40B4-BE49-F238E27FC236}">
                    <a16:creationId xmlns:a16="http://schemas.microsoft.com/office/drawing/2014/main" id="{3EB6D0BA-E9EC-4D78-9BDD-74CF0EEAB74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30653" flipH="1">
                <a:off x="487378" y="2118902"/>
                <a:ext cx="2340285" cy="369332"/>
              </a:xfrm>
              <a:custGeom>
                <a:avLst/>
                <a:gdLst>
                  <a:gd name="T0" fmla="*/ 2147483647 w 43200"/>
                  <a:gd name="T1" fmla="*/ 0 h 41948"/>
                  <a:gd name="T2" fmla="*/ 2147483647 w 43200"/>
                  <a:gd name="T3" fmla="*/ 2147483647 h 41948"/>
                  <a:gd name="T4" fmla="*/ 2147483647 w 43200"/>
                  <a:gd name="T5" fmla="*/ 2147483647 h 419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48" fill="none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</a:path>
                  <a:path w="43200" h="41948" stroke="0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  <a:lnTo>
                      <a:pt x="21600" y="20348"/>
                    </a:lnTo>
                    <a:lnTo>
                      <a:pt x="288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2" name="Arc 135">
                <a:extLst>
                  <a:ext uri="{FF2B5EF4-FFF2-40B4-BE49-F238E27FC236}">
                    <a16:creationId xmlns:a16="http://schemas.microsoft.com/office/drawing/2014/main" id="{F557807A-AEA5-406D-9F49-43A965B63256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71404" flipH="1">
                <a:off x="538715" y="2075070"/>
                <a:ext cx="2233148" cy="369332"/>
              </a:xfrm>
              <a:custGeom>
                <a:avLst/>
                <a:gdLst>
                  <a:gd name="T0" fmla="*/ 2147483647 w 43200"/>
                  <a:gd name="T1" fmla="*/ 0 h 41961"/>
                  <a:gd name="T2" fmla="*/ 2147483647 w 43200"/>
                  <a:gd name="T3" fmla="*/ 2147483647 h 41961"/>
                  <a:gd name="T4" fmla="*/ 2147483647 w 43200"/>
                  <a:gd name="T5" fmla="*/ 2147483647 h 419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61" fill="none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</a:path>
                  <a:path w="43200" h="41961" stroke="0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  <a:lnTo>
                      <a:pt x="21600" y="20361"/>
                    </a:lnTo>
                    <a:lnTo>
                      <a:pt x="2881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3" name="Arc 136">
                <a:extLst>
                  <a:ext uri="{FF2B5EF4-FFF2-40B4-BE49-F238E27FC236}">
                    <a16:creationId xmlns:a16="http://schemas.microsoft.com/office/drawing/2014/main" id="{A8D62070-B5B2-4D96-9E98-529918FB6A5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64115" flipH="1">
                <a:off x="630228" y="2007573"/>
                <a:ext cx="2035613" cy="366127"/>
              </a:xfrm>
              <a:custGeom>
                <a:avLst/>
                <a:gdLst>
                  <a:gd name="T0" fmla="*/ 2147483647 w 43200"/>
                  <a:gd name="T1" fmla="*/ 0 h 41702"/>
                  <a:gd name="T2" fmla="*/ 2147483647 w 43200"/>
                  <a:gd name="T3" fmla="*/ 2147483647 h 41702"/>
                  <a:gd name="T4" fmla="*/ 2147483647 w 43200"/>
                  <a:gd name="T5" fmla="*/ 2147483647 h 417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702" fill="none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</a:path>
                  <a:path w="43200" h="41702" stroke="0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  <a:lnTo>
                      <a:pt x="21600" y="20102"/>
                    </a:lnTo>
                    <a:lnTo>
                      <a:pt x="29504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4" name="Arc 137">
                <a:extLst>
                  <a:ext uri="{FF2B5EF4-FFF2-40B4-BE49-F238E27FC236}">
                    <a16:creationId xmlns:a16="http://schemas.microsoft.com/office/drawing/2014/main" id="{95AD167C-0DD2-49E9-8E1C-082A7C802F80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54243" flipH="1">
                <a:off x="788702" y="1930683"/>
                <a:ext cx="1747681" cy="369332"/>
              </a:xfrm>
              <a:custGeom>
                <a:avLst/>
                <a:gdLst>
                  <a:gd name="T0" fmla="*/ 2147483647 w 43200"/>
                  <a:gd name="T1" fmla="*/ 0 h 40825"/>
                  <a:gd name="T2" fmla="*/ 2147483647 w 43200"/>
                  <a:gd name="T3" fmla="*/ 2147483647 h 40825"/>
                  <a:gd name="T4" fmla="*/ 2147483647 w 43200"/>
                  <a:gd name="T5" fmla="*/ 2147483647 h 40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0825" fill="none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</a:path>
                  <a:path w="43200" h="40825" stroke="0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  <a:lnTo>
                      <a:pt x="21600" y="19225"/>
                    </a:lnTo>
                    <a:lnTo>
                      <a:pt x="314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" name="Arc 138">
                <a:extLst>
                  <a:ext uri="{FF2B5EF4-FFF2-40B4-BE49-F238E27FC236}">
                    <a16:creationId xmlns:a16="http://schemas.microsoft.com/office/drawing/2014/main" id="{4B95C191-4BDA-4BD7-8A62-1FF8CCDAC89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009673" y="1835800"/>
                <a:ext cx="1379395" cy="369332"/>
              </a:xfrm>
              <a:custGeom>
                <a:avLst/>
                <a:gdLst>
                  <a:gd name="T0" fmla="*/ 2147483647 w 43200"/>
                  <a:gd name="T1" fmla="*/ 0 h 38743"/>
                  <a:gd name="T2" fmla="*/ 2147483647 w 43200"/>
                  <a:gd name="T3" fmla="*/ 2147483647 h 38743"/>
                  <a:gd name="T4" fmla="*/ 2147483647 w 43200"/>
                  <a:gd name="T5" fmla="*/ 2147483647 h 387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8743" fill="none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</a:path>
                  <a:path w="43200" h="38743" stroke="0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  <a:lnTo>
                      <a:pt x="21600" y="17143"/>
                    </a:lnTo>
                    <a:lnTo>
                      <a:pt x="3474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" name="Arc 139">
                <a:extLst>
                  <a:ext uri="{FF2B5EF4-FFF2-40B4-BE49-F238E27FC236}">
                    <a16:creationId xmlns:a16="http://schemas.microsoft.com/office/drawing/2014/main" id="{A04C0128-4F0F-4400-B13D-D82A8ACC21B9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186004" y="1678004"/>
                <a:ext cx="1107088" cy="369332"/>
              </a:xfrm>
              <a:custGeom>
                <a:avLst/>
                <a:gdLst>
                  <a:gd name="T0" fmla="*/ 2147483647 w 43200"/>
                  <a:gd name="T1" fmla="*/ 0 h 32573"/>
                  <a:gd name="T2" fmla="*/ 2147483647 w 43200"/>
                  <a:gd name="T3" fmla="*/ 2147483647 h 32573"/>
                  <a:gd name="T4" fmla="*/ 2147483647 w 43200"/>
                  <a:gd name="T5" fmla="*/ 2147483647 h 325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2573" fill="none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</a:path>
                  <a:path w="43200" h="32573" stroke="0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  <a:lnTo>
                      <a:pt x="21600" y="10973"/>
                    </a:lnTo>
                    <a:lnTo>
                      <a:pt x="40205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Object 3">
                <a:extLst>
                  <a:ext uri="{FF2B5EF4-FFF2-40B4-BE49-F238E27FC236}">
                    <a16:creationId xmlns:a16="http://schemas.microsoft.com/office/drawing/2014/main" id="{98F745B2-8AAD-4868-80D0-E56D40D945DB}"/>
                  </a:ext>
                </a:extLst>
              </p:cNvPr>
              <p:cNvSpPr txBox="1"/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Townsend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breakdown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tokamaks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# of ionisations while an electron traveling in 1 meter</a:t>
                </a:r>
                <a14:m>
                  <m:oMath xmlns:m="http://schemas.openxmlformats.org/officeDocument/2006/math"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1400" b="0" i="1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4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GB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sz="1400" i="1" baseline="-250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1400" b="0" i="1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m:rPr>
                        <m:nor/>
                      </m:rP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Effective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connection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length</m:t>
                    </m:r>
                    <m:r>
                      <a:rPr lang="en-GB" sz="1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0.25×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𝑎𝐵</m:t>
                    </m:r>
                    <m:r>
                      <a:rPr lang="en-GB" sz="1400" i="1" baseline="-25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400" i="1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1400" i="1" baseline="-2500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endParaRPr lang="en-GB" sz="1400" b="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For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Hydrogen</m:t>
                      </m:r>
                      <m:r>
                        <m:rPr>
                          <m:nor/>
                        </m:rPr>
                        <a:rPr lang="en-GB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gas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=3.83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=93.76</m:t>
                      </m:r>
                    </m:oMath>
                    <m:oMath xmlns:m="http://schemas.openxmlformats.org/officeDocument/2006/math"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1400" i="1" baseline="-25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93.76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𝑃𝑎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func>
                            <m:func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1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3.83</m:t>
                          </m:r>
                          <m: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𝑃𝑎</m:t>
                              </m:r>
                            </m:e>
                          </m:d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m:rPr>
                          <m:nor/>
                        </m:rPr>
                        <a:rPr lang="en-GB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59" name="Object 3">
                <a:extLst>
                  <a:ext uri="{FF2B5EF4-FFF2-40B4-BE49-F238E27FC236}">
                    <a16:creationId xmlns:a16="http://schemas.microsoft.com/office/drawing/2014/main" id="{98F745B2-8AAD-4868-80D0-E56D40D94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blipFill>
                <a:blip r:embed="rId3"/>
                <a:stretch>
                  <a:fillRect l="-147" r="-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FA91FFB0-2649-772B-CDE2-0F48611FF221}"/>
                  </a:ext>
                </a:extLst>
              </p:cNvPr>
              <p:cNvSpPr txBox="1"/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GB" sz="1400" i="1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𝑙𝑜𝑜𝑝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𝑅𝐸</m:t>
                      </m:r>
                      <m:r>
                        <a:rPr lang="en-GB" sz="140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FA91FFB0-2649-772B-CDE2-0F48611FF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blipFill>
                <a:blip r:embed="rId4"/>
                <a:stretch>
                  <a:fillRect b="-12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30E7A33F-4C5C-4CEF-BF53-343DF323054A}"/>
              </a:ext>
            </a:extLst>
          </p:cNvPr>
          <p:cNvSpPr/>
          <p:nvPr/>
        </p:nvSpPr>
        <p:spPr>
          <a:xfrm>
            <a:off x="6058054" y="1675261"/>
            <a:ext cx="58381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 dirty="0">
                <a:latin typeface="Arial" charset="0"/>
                <a:cs typeface="Arial" charset="0"/>
              </a:rPr>
              <a:t>Electrons and neutrals exist together in the burn-through phase</a:t>
            </a:r>
            <a:endParaRPr lang="en-US" sz="1400" dirty="0">
              <a:latin typeface="Arial" charset="0"/>
              <a:cs typeface="Arial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latin typeface="Arial" charset="0"/>
                <a:cs typeface="Arial" charset="0"/>
              </a:rPr>
              <a:t>Ohmic heating VS Energy loss from radiation and charge exchange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B11B555F-E62A-6160-4B28-27BADD9D8B55}"/>
              </a:ext>
            </a:extLst>
          </p:cNvPr>
          <p:cNvGrpSpPr/>
          <p:nvPr/>
        </p:nvGrpSpPr>
        <p:grpSpPr>
          <a:xfrm>
            <a:off x="6303986" y="2220041"/>
            <a:ext cx="5112453" cy="3350874"/>
            <a:chOff x="5924613" y="2303651"/>
            <a:chExt cx="5112453" cy="3350874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4F6A156-5E68-B0DD-C621-31728D56561A}"/>
                </a:ext>
              </a:extLst>
            </p:cNvPr>
            <p:cNvSpPr txBox="1"/>
            <p:nvPr/>
          </p:nvSpPr>
          <p:spPr>
            <a:xfrm>
              <a:off x="7800589" y="5240249"/>
              <a:ext cx="9014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GB" sz="2000" b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GB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[eV]</a:t>
              </a: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5F6D03F9-D95E-4315-DB69-ADC71FEC54F1}"/>
                </a:ext>
              </a:extLst>
            </p:cNvPr>
            <p:cNvGrpSpPr/>
            <p:nvPr/>
          </p:nvGrpSpPr>
          <p:grpSpPr>
            <a:xfrm>
              <a:off x="5924613" y="2303651"/>
              <a:ext cx="5112453" cy="3350874"/>
              <a:chOff x="5490532" y="2035064"/>
              <a:chExt cx="6808688" cy="4256072"/>
            </a:xfrm>
          </p:grpSpPr>
          <p:grpSp>
            <p:nvGrpSpPr>
              <p:cNvPr id="78" name="Group 8">
                <a:extLst>
                  <a:ext uri="{FF2B5EF4-FFF2-40B4-BE49-F238E27FC236}">
                    <a16:creationId xmlns:a16="http://schemas.microsoft.com/office/drawing/2014/main" id="{1A387EAE-8C55-D290-9F26-34858C6299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45416" y="2887863"/>
                <a:ext cx="3406461" cy="2880369"/>
                <a:chOff x="1041991" y="1628799"/>
                <a:chExt cx="3385993" cy="2880321"/>
              </a:xfrm>
            </p:grpSpPr>
            <p:sp>
              <p:nvSpPr>
                <p:cNvPr id="79" name="Rectangle 4">
                  <a:extLst>
                    <a:ext uri="{FF2B5EF4-FFF2-40B4-BE49-F238E27FC236}">
                      <a16:creationId xmlns:a16="http://schemas.microsoft.com/office/drawing/2014/main" id="{F6AA3801-F078-DD1A-436E-54BE94383E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3608" y="1628800"/>
                  <a:ext cx="3384376" cy="2880320"/>
                </a:xfrm>
                <a:prstGeom prst="rect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latinLnBrk="0">
                    <a:buFont typeface="Wingdings" panose="05000000000000000000" pitchFamily="2" charset="2"/>
                    <a:buNone/>
                  </a:pPr>
                  <a:endParaRPr lang="en-US" altLang="en-US" sz="32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" name="Freeform 5">
                  <a:extLst>
                    <a:ext uri="{FF2B5EF4-FFF2-40B4-BE49-F238E27FC236}">
                      <a16:creationId xmlns:a16="http://schemas.microsoft.com/office/drawing/2014/main" id="{D0261913-87B5-060E-1DFA-70039854D7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8602" y="2797264"/>
                  <a:ext cx="2105246" cy="1711856"/>
                </a:xfrm>
                <a:custGeom>
                  <a:avLst/>
                  <a:gdLst>
                    <a:gd name="T0" fmla="*/ 0 w 2105246"/>
                    <a:gd name="T1" fmla="*/ 1711856 h 1711856"/>
                    <a:gd name="T2" fmla="*/ 1031358 w 2105246"/>
                    <a:gd name="T3" fmla="*/ 14 h 1711856"/>
                    <a:gd name="T4" fmla="*/ 2105246 w 2105246"/>
                    <a:gd name="T5" fmla="*/ 1679959 h 171185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05246" h="1711856">
                      <a:moveTo>
                        <a:pt x="0" y="1711856"/>
                      </a:moveTo>
                      <a:cubicBezTo>
                        <a:pt x="340242" y="858593"/>
                        <a:pt x="680484" y="5330"/>
                        <a:pt x="1031358" y="14"/>
                      </a:cubicBezTo>
                      <a:cubicBezTo>
                        <a:pt x="1382232" y="-5302"/>
                        <a:pt x="1970567" y="1474396"/>
                        <a:pt x="2105246" y="1679959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1" name="Freeform 6">
                  <a:extLst>
                    <a:ext uri="{FF2B5EF4-FFF2-40B4-BE49-F238E27FC236}">
                      <a16:creationId xmlns:a16="http://schemas.microsoft.com/office/drawing/2014/main" id="{77BDC60A-2035-FAEE-7099-A36DE50D1790}"/>
                    </a:ext>
                  </a:extLst>
                </p:cNvPr>
                <p:cNvSpPr/>
                <p:nvPr/>
              </p:nvSpPr>
              <p:spPr bwMode="auto">
                <a:xfrm>
                  <a:off x="1041595" y="1628076"/>
                  <a:ext cx="3381572" cy="2881264"/>
                </a:xfrm>
                <a:custGeom>
                  <a:avLst/>
                  <a:gdLst>
                    <a:gd name="connsiteX0" fmla="*/ 0 w 3381153"/>
                    <a:gd name="connsiteY0" fmla="*/ 2994228 h 3013064"/>
                    <a:gd name="connsiteX1" fmla="*/ 457200 w 3381153"/>
                    <a:gd name="connsiteY1" fmla="*/ 2632721 h 3013064"/>
                    <a:gd name="connsiteX2" fmla="*/ 1392865 w 3381153"/>
                    <a:gd name="connsiteY2" fmla="*/ 410516 h 3013064"/>
                    <a:gd name="connsiteX3" fmla="*/ 3381153 w 3381153"/>
                    <a:gd name="connsiteY3" fmla="*/ 6479 h 3013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81153" h="3013064">
                      <a:moveTo>
                        <a:pt x="0" y="2994228"/>
                      </a:moveTo>
                      <a:cubicBezTo>
                        <a:pt x="112528" y="3028783"/>
                        <a:pt x="225056" y="3063339"/>
                        <a:pt x="457200" y="2632721"/>
                      </a:cubicBezTo>
                      <a:cubicBezTo>
                        <a:pt x="689344" y="2202103"/>
                        <a:pt x="905540" y="848223"/>
                        <a:pt x="1392865" y="410516"/>
                      </a:cubicBezTo>
                      <a:cubicBezTo>
                        <a:pt x="1880191" y="-27191"/>
                        <a:pt x="2630672" y="-10356"/>
                        <a:pt x="3381153" y="6479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 eaLnBrk="0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itchFamily="2" charset="2"/>
                    <a:buNone/>
                    <a:defRPr/>
                  </a:pPr>
                  <a:endParaRPr lang="en-GB" sz="3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15B1FD6-4316-CB74-9C21-A84FD9434760}"/>
                  </a:ext>
                </a:extLst>
              </p:cNvPr>
              <p:cNvSpPr txBox="1"/>
              <p:nvPr/>
            </p:nvSpPr>
            <p:spPr>
              <a:xfrm>
                <a:off x="5490532" y="4024482"/>
                <a:ext cx="1377408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GB" sz="2000" b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rad</a:t>
                </a:r>
                <a:r>
                  <a:rPr lang="en-GB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[W]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4A218B47-38FA-D406-44FE-85222B359064}"/>
                  </a:ext>
                </a:extLst>
              </p:cNvPr>
              <p:cNvSpPr txBox="1"/>
              <p:nvPr/>
            </p:nvSpPr>
            <p:spPr>
              <a:xfrm>
                <a:off x="5866543" y="2812975"/>
                <a:ext cx="950438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~10</a:t>
                </a:r>
                <a:r>
                  <a:rPr lang="en-GB" sz="2000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en-GB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BF68E6A3-6E14-C600-255A-101A1D50E76B}"/>
                  </a:ext>
                </a:extLst>
              </p:cNvPr>
              <p:cNvSpPr txBox="1"/>
              <p:nvPr/>
            </p:nvSpPr>
            <p:spPr>
              <a:xfrm>
                <a:off x="6298128" y="5335022"/>
                <a:ext cx="529872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 </a:t>
                </a:r>
                <a:endParaRPr lang="en-GB" sz="2000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5B058DF9-32FF-ED93-1D24-FE1E7D733387}"/>
                  </a:ext>
                </a:extLst>
              </p:cNvPr>
              <p:cNvSpPr txBox="1"/>
              <p:nvPr/>
            </p:nvSpPr>
            <p:spPr>
              <a:xfrm>
                <a:off x="10272816" y="3986193"/>
                <a:ext cx="2026404" cy="7427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>
                    <a:solidFill>
                      <a:srgbClr val="018C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Degree of </a:t>
                </a:r>
              </a:p>
              <a:p>
                <a:r>
                  <a:rPr lang="en-GB" sz="1600" b="1" dirty="0">
                    <a:solidFill>
                      <a:srgbClr val="018C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Ionization[%] 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88A1CB0F-3938-B284-ADFD-46DD881D682A}"/>
                  </a:ext>
                </a:extLst>
              </p:cNvPr>
              <p:cNvSpPr txBox="1"/>
              <p:nvPr/>
            </p:nvSpPr>
            <p:spPr>
              <a:xfrm>
                <a:off x="10259665" y="2793456"/>
                <a:ext cx="815942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rgbClr val="018C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  <a:endParaRPr lang="en-GB" sz="2000" b="1" baseline="30000" dirty="0">
                  <a:solidFill>
                    <a:srgbClr val="018C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35A6C89E-8527-3EEE-4E0B-A717448F0CEE}"/>
                  </a:ext>
                </a:extLst>
              </p:cNvPr>
              <p:cNvSpPr txBox="1"/>
              <p:nvPr/>
            </p:nvSpPr>
            <p:spPr>
              <a:xfrm>
                <a:off x="6771615" y="5755792"/>
                <a:ext cx="435939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GB" sz="2000" b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2423BA64-FD73-D442-B0E2-BEDDB4929FE2}"/>
                  </a:ext>
                </a:extLst>
              </p:cNvPr>
              <p:cNvSpPr txBox="1"/>
              <p:nvPr/>
            </p:nvSpPr>
            <p:spPr>
              <a:xfrm>
                <a:off x="9842563" y="5782941"/>
                <a:ext cx="824481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~10</a:t>
                </a:r>
                <a:endParaRPr lang="en-GB" sz="2000" b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TextBox 21">
                <a:extLst>
                  <a:ext uri="{FF2B5EF4-FFF2-40B4-BE49-F238E27FC236}">
                    <a16:creationId xmlns:a16="http://schemas.microsoft.com/office/drawing/2014/main" id="{59FC555F-CD26-2346-CD43-B5D667C458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57907" y="3411015"/>
                <a:ext cx="1724603" cy="7427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600" dirty="0"/>
                  <a:t>D radiation barrier</a:t>
                </a:r>
                <a:endParaRPr lang="en-GB" altLang="en-US" sz="1600" dirty="0"/>
              </a:p>
            </p:txBody>
          </p:sp>
          <p:cxnSp>
            <p:nvCxnSpPr>
              <p:cNvPr id="92" name="Straight Arrow Connector 23">
                <a:extLst>
                  <a:ext uri="{FF2B5EF4-FFF2-40B4-BE49-F238E27FC236}">
                    <a16:creationId xmlns:a16="http://schemas.microsoft.com/office/drawing/2014/main" id="{2F7E46F7-D566-D5AB-7BD9-3018DB471FDB}"/>
                  </a:ext>
                </a:extLst>
              </p:cNvPr>
              <p:cNvCxnSpPr>
                <a:cxnSpLocks noChangeShapeType="1"/>
                <a:stCxn id="91" idx="1"/>
              </p:cNvCxnSpPr>
              <p:nvPr/>
            </p:nvCxnSpPr>
            <p:spPr bwMode="auto">
              <a:xfrm flipH="1">
                <a:off x="7939960" y="3782388"/>
                <a:ext cx="417946" cy="273974"/>
              </a:xfrm>
              <a:prstGeom prst="straightConnector1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3" name="Object 7">
                    <a:extLst>
                      <a:ext uri="{FF2B5EF4-FFF2-40B4-BE49-F238E27FC236}">
                        <a16:creationId xmlns:a16="http://schemas.microsoft.com/office/drawing/2014/main" id="{B74A64A5-08F5-1E5D-6480-4BA710B2E12D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5565341" y="2035064"/>
                    <a:ext cx="6679251" cy="90130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Radiated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power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loss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𝑟𝑎𝑑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=&lt;</m:t>
                          </m:r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𝑟𝑎𝑑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  <m:sup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0+</m:t>
                              </m:r>
                            </m:sup>
                          </m:sSub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3" name="Object 7">
                    <a:extLst>
                      <a:ext uri="{FF2B5EF4-FFF2-40B4-BE49-F238E27FC236}">
                        <a16:creationId xmlns:a16="http://schemas.microsoft.com/office/drawing/2014/main" id="{B74A64A5-08F5-1E5D-6480-4BA710B2E12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5565341" y="2035064"/>
                    <a:ext cx="6679251" cy="90130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A96AEF-B69D-0C3C-4AA7-69156258F59B}"/>
              </a:ext>
            </a:extLst>
          </p:cNvPr>
          <p:cNvGrpSpPr/>
          <p:nvPr/>
        </p:nvGrpSpPr>
        <p:grpSpPr>
          <a:xfrm>
            <a:off x="6565296" y="5431684"/>
            <a:ext cx="5594350" cy="953241"/>
            <a:chOff x="6200656" y="5511228"/>
            <a:chExt cx="5594350" cy="9532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Object 2">
                  <a:extLst>
                    <a:ext uri="{FF2B5EF4-FFF2-40B4-BE49-F238E27FC236}">
                      <a16:creationId xmlns:a16="http://schemas.microsoft.com/office/drawing/2014/main" id="{26116726-DA2D-C4A2-9B2E-89E2BAEEDF6D}"/>
                    </a:ext>
                  </a:extLst>
                </p:cNvPr>
                <p:cNvSpPr txBox="1"/>
                <p:nvPr/>
              </p:nvSpPr>
              <p:spPr bwMode="auto">
                <a:xfrm>
                  <a:off x="6200656" y="5761207"/>
                  <a:ext cx="5594350" cy="70326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rmAutofit fontScale="77500" lnSpcReduction="20000"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Passing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radiation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barrier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and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impurities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𝑟𝑎𝑑</m:t>
                            </m:r>
                          </m:sub>
                        </m:sSub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↓</m:t>
                        </m:r>
                        <m: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↑</m:t>
                        </m:r>
                        <m: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Since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∝</m:t>
                        </m:r>
                        <m:sSubSup>
                          <m:sSubSupPr>
                            <m:ctrlP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GB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GB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bSup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increases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with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with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constant</m:t>
                        </m:r>
                        <m:r>
                          <m:rPr>
                            <m:nor/>
                          </m:rPr>
                          <a:rPr lang="en-GB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m:rPr>
                            <m:nor/>
                          </m:rPr>
                          <a:rPr lang="en-GB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or</m:t>
                        </m:r>
                        <m:r>
                          <m:rPr>
                            <m:nor/>
                          </m:rPr>
                          <a:rPr lang="en-GB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reduced</m:t>
                        </m:r>
                        <m:r>
                          <m:rPr>
                            <m:nor/>
                          </m:rPr>
                          <a:rPr lang="en-GB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  </m:t>
                        </m:r>
                        <m:sSub>
                          <m:sSubPr>
                            <m:ctrlPr>
                              <a:rPr lang="en-GB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𝑙𝑜𝑜𝑝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4" name="Object 2">
                  <a:extLst>
                    <a:ext uri="{FF2B5EF4-FFF2-40B4-BE49-F238E27FC236}">
                      <a16:creationId xmlns:a16="http://schemas.microsoft.com/office/drawing/2014/main" id="{26116726-DA2D-C4A2-9B2E-89E2BAEEDF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200656" y="5761207"/>
                  <a:ext cx="5594350" cy="70326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5" name="Arrow: Curved Right 94">
              <a:extLst>
                <a:ext uri="{FF2B5EF4-FFF2-40B4-BE49-F238E27FC236}">
                  <a16:creationId xmlns:a16="http://schemas.microsoft.com/office/drawing/2014/main" id="{520ED11C-DD39-966A-AA8E-2BC0C99DC825}"/>
                </a:ext>
              </a:extLst>
            </p:cNvPr>
            <p:cNvSpPr/>
            <p:nvPr/>
          </p:nvSpPr>
          <p:spPr>
            <a:xfrm rot="5400000">
              <a:off x="10650512" y="5117287"/>
              <a:ext cx="235711" cy="1023594"/>
            </a:xfrm>
            <a:prstGeom prst="curvedRightArrow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3693EB74-09F3-B3D2-7258-00738E8E3999}"/>
              </a:ext>
            </a:extLst>
          </p:cNvPr>
          <p:cNvSpPr txBox="1"/>
          <p:nvPr/>
        </p:nvSpPr>
        <p:spPr>
          <a:xfrm>
            <a:off x="9904704" y="477820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18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GB" sz="2000" b="1" baseline="30000" dirty="0">
              <a:solidFill>
                <a:srgbClr val="018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97749952-F611-9778-7502-E45E64A5BB04}"/>
              </a:ext>
            </a:extLst>
          </p:cNvPr>
          <p:cNvSpPr/>
          <p:nvPr/>
        </p:nvSpPr>
        <p:spPr>
          <a:xfrm>
            <a:off x="2437059" y="1175121"/>
            <a:ext cx="2708168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Arrow: Right 102">
            <a:extLst>
              <a:ext uri="{FF2B5EF4-FFF2-40B4-BE49-F238E27FC236}">
                <a16:creationId xmlns:a16="http://schemas.microsoft.com/office/drawing/2014/main" id="{8EDCE1A0-26BD-7CB7-9D1F-6A2B16679C52}"/>
              </a:ext>
            </a:extLst>
          </p:cNvPr>
          <p:cNvSpPr/>
          <p:nvPr/>
        </p:nvSpPr>
        <p:spPr>
          <a:xfrm>
            <a:off x="6040463" y="1168748"/>
            <a:ext cx="4432517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511C639-8D74-E465-E13F-B3493A67087D}"/>
              </a:ext>
            </a:extLst>
          </p:cNvPr>
          <p:cNvSpPr txBox="1"/>
          <p:nvPr/>
        </p:nvSpPr>
        <p:spPr>
          <a:xfrm>
            <a:off x="1784069" y="1070354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Gas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75188D9-EC02-A254-4057-37952715AB8A}"/>
              </a:ext>
            </a:extLst>
          </p:cNvPr>
          <p:cNvSpPr txBox="1"/>
          <p:nvPr/>
        </p:nvSpPr>
        <p:spPr>
          <a:xfrm>
            <a:off x="5116771" y="999812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 few %</a:t>
            </a:r>
          </a:p>
          <a:p>
            <a:r>
              <a:rPr lang="en-GB" sz="1400" dirty="0"/>
              <a:t>ionisation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F3DCA7D-B1D5-44A5-E0CE-40E33CA1D69D}"/>
              </a:ext>
            </a:extLst>
          </p:cNvPr>
          <p:cNvSpPr txBox="1"/>
          <p:nvPr/>
        </p:nvSpPr>
        <p:spPr>
          <a:xfrm>
            <a:off x="10472980" y="959938"/>
            <a:ext cx="1048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100%</a:t>
            </a:r>
          </a:p>
          <a:p>
            <a:r>
              <a:rPr lang="en-GB" sz="1600" dirty="0"/>
              <a:t>ionisation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812D5D5-D846-A95D-563E-DFD2A43B7B99}"/>
              </a:ext>
            </a:extLst>
          </p:cNvPr>
          <p:cNvSpPr txBox="1"/>
          <p:nvPr/>
        </p:nvSpPr>
        <p:spPr>
          <a:xfrm>
            <a:off x="2721015" y="1293042"/>
            <a:ext cx="2452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Townsend breakdown phase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C81852E-553C-0205-3729-A7FA3015509E}"/>
              </a:ext>
            </a:extLst>
          </p:cNvPr>
          <p:cNvSpPr txBox="1"/>
          <p:nvPr/>
        </p:nvSpPr>
        <p:spPr>
          <a:xfrm>
            <a:off x="7308704" y="1277064"/>
            <a:ext cx="2392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Plasma burn-through phase</a:t>
            </a:r>
          </a:p>
        </p:txBody>
      </p:sp>
      <p:sp>
        <p:nvSpPr>
          <p:cNvPr id="111" name="Footer Placeholder 3">
            <a:extLst>
              <a:ext uri="{FF2B5EF4-FFF2-40B4-BE49-F238E27FC236}">
                <a16:creationId xmlns:a16="http://schemas.microsoft.com/office/drawing/2014/main" id="{AD9CE20F-E472-8757-4FAA-F2B5642A1D12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F87450-C8E3-5F11-628C-92D28EE69205}"/>
              </a:ext>
            </a:extLst>
          </p:cNvPr>
          <p:cNvSpPr txBox="1"/>
          <p:nvPr/>
        </p:nvSpPr>
        <p:spPr>
          <a:xfrm>
            <a:off x="55362" y="4628070"/>
            <a:ext cx="199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B. Lloyd PPCF 38 (1996) 1627</a:t>
            </a:r>
          </a:p>
          <a:p>
            <a:endParaRPr lang="en-GB" sz="1200" dirty="0"/>
          </a:p>
          <a:p>
            <a:r>
              <a:rPr lang="en-GB" sz="1200" dirty="0"/>
              <a:t>P. C. de Vries </a:t>
            </a:r>
            <a:r>
              <a:rPr lang="en-GB" sz="1200" dirty="0" err="1"/>
              <a:t>Nucl</a:t>
            </a:r>
            <a:r>
              <a:rPr lang="en-GB" sz="1200" dirty="0"/>
              <a:t>. Fusion 59 (2019) 096043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DC57182-DA90-68DD-9A3F-D63E01375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Content Placeholder 115">
            <a:extLst>
              <a:ext uri="{FF2B5EF4-FFF2-40B4-BE49-F238E27FC236}">
                <a16:creationId xmlns:a16="http://schemas.microsoft.com/office/drawing/2014/main" id="{A9236121-80E6-CABE-AB7C-134309C1432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031426" y="3978164"/>
            <a:ext cx="3637396" cy="238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0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3C0E3-83EA-F1F3-3F6B-092F29B31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82EA21-DEB3-56EA-0058-87A836FC6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Tokamak operation for inductive plasma initiation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FBB680-2413-765B-93CB-17D880DB3B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 | 30th IAEA Fusion Energy Conference | </a:t>
            </a:r>
            <a:r>
              <a:rPr lang="en-GB" dirty="0"/>
              <a:t>13–18 October 2025, Chengdu, China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76C0E6-C156-A9FB-30C9-DACC907B21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B7850CA-25ED-BBBF-DB7C-F660D65CD3A4}"/>
              </a:ext>
            </a:extLst>
          </p:cNvPr>
          <p:cNvSpPr/>
          <p:nvPr/>
        </p:nvSpPr>
        <p:spPr>
          <a:xfrm>
            <a:off x="-3707" y="5190264"/>
            <a:ext cx="2494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Magnetic field null configuration is required to maximise the connection length.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06D8EB-B822-1870-4CD3-ACEBF66BA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93" y="990114"/>
            <a:ext cx="2416352" cy="4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7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61469-C063-DEAB-2D5E-5C3B9EA2D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098CE7-1737-0784-44E9-67DE1FF51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Tokamak operation for inductive plasma initiation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2B4720-4F52-8159-82F3-CAE7A72FB5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 | 30th IAEA Fusion Energy Conference | </a:t>
            </a:r>
            <a:r>
              <a:rPr lang="en-GB" dirty="0"/>
              <a:t>13–18 October 2025, Chengdu, China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BFEAFA-7D18-F634-6777-BF8A5A984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1" name="Picture 10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FD16A4C8-E76D-D794-A2B6-060EB0ACC2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488" t="4938" r="8232" b="50319"/>
          <a:stretch/>
        </p:blipFill>
        <p:spPr>
          <a:xfrm>
            <a:off x="7528302" y="937094"/>
            <a:ext cx="4562098" cy="2371794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BF3785C5-5EA6-0EF8-2D0A-7F6669A78669}"/>
              </a:ext>
            </a:extLst>
          </p:cNvPr>
          <p:cNvSpPr/>
          <p:nvPr/>
        </p:nvSpPr>
        <p:spPr>
          <a:xfrm>
            <a:off x="-3707" y="5190264"/>
            <a:ext cx="2494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Magnetic field null configuration is required to maximise the connection length.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74B729-989E-BA9B-5A98-A07DBEDF3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93" y="990114"/>
            <a:ext cx="2416352" cy="4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2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B3449-32B6-5110-9FD6-51972A5E7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166CAC-A22F-41CC-014F-3D811A2AE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Tokamak operation for inductive plasma initiation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1EB220-840B-7B74-7FE5-946C60F99A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 | 30th IAEA Fusion Energy Conference | </a:t>
            </a:r>
            <a:r>
              <a:rPr lang="en-GB" dirty="0"/>
              <a:t>13–18 October 2025, Chengdu, China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13C930-B6F7-336A-8370-014C226E18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1" name="Picture 10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F10A2ECD-DD47-0FEF-A00A-629CBF8819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902" t="4939" r="8232" b="397"/>
          <a:stretch/>
        </p:blipFill>
        <p:spPr>
          <a:xfrm>
            <a:off x="2466052" y="937094"/>
            <a:ext cx="9624348" cy="5018130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AB685E09-86C5-A265-DAC6-D81D42008BE5}"/>
              </a:ext>
            </a:extLst>
          </p:cNvPr>
          <p:cNvSpPr/>
          <p:nvPr/>
        </p:nvSpPr>
        <p:spPr>
          <a:xfrm>
            <a:off x="-3707" y="5190264"/>
            <a:ext cx="2494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Magnetic field null configuration is required to maximise the connection length.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5F9833-3018-7D79-885B-BCA4475FD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93" y="990114"/>
            <a:ext cx="2416352" cy="42001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F7ED7A2-C0EF-EBA3-5C6C-BBDB3A416604}"/>
              </a:ext>
            </a:extLst>
          </p:cNvPr>
          <p:cNvSpPr/>
          <p:nvPr/>
        </p:nvSpPr>
        <p:spPr>
          <a:xfrm>
            <a:off x="2506430" y="3382505"/>
            <a:ext cx="9583970" cy="2541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6844D-E1F2-7809-1BB2-1409B9671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4B4638-7A3F-7250-96F4-362FCE737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Tokamak operation for inductive plasma initiation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E6D96-4526-8219-D417-C3D83671B2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 | 30th IAEA Fusion Energy Conference | </a:t>
            </a:r>
            <a:r>
              <a:rPr lang="en-GB" dirty="0"/>
              <a:t>13–18 October 2025, Chengdu, China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B9487-1BB1-4980-CAE7-5ED0022AB5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1" name="Picture 10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BBCB85F9-058A-48A9-1826-99D0CF94B7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902" t="4938" r="8232" b="3247"/>
          <a:stretch/>
        </p:blipFill>
        <p:spPr>
          <a:xfrm>
            <a:off x="2466052" y="937094"/>
            <a:ext cx="9624348" cy="4867022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CD9714B9-314E-B644-0E1F-51638F43F394}"/>
              </a:ext>
            </a:extLst>
          </p:cNvPr>
          <p:cNvSpPr/>
          <p:nvPr/>
        </p:nvSpPr>
        <p:spPr>
          <a:xfrm>
            <a:off x="-3707" y="5190264"/>
            <a:ext cx="2494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Magnetic field null configuration is required to maximise the connection length.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C50D33-E466-DB39-D4A9-66A80C234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93" y="990114"/>
            <a:ext cx="2416352" cy="42001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F02F580-3AFD-8746-251D-666B3E673DD4}"/>
              </a:ext>
            </a:extLst>
          </p:cNvPr>
          <p:cNvSpPr/>
          <p:nvPr/>
        </p:nvSpPr>
        <p:spPr>
          <a:xfrm>
            <a:off x="7326824" y="3382505"/>
            <a:ext cx="4763576" cy="2541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24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F56131-9E37-FA84-4483-7B4746EA7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Tokamak operation for inductive plasma initiation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35B2A0-82BB-E13A-1A7F-D61E54954B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 | 30th IAEA Fusion Energy Conference | </a:t>
            </a:r>
            <a:r>
              <a:rPr lang="en-GB" dirty="0"/>
              <a:t>13–18 October 2025, Chengdu, China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8AF864-8924-5D69-6ECD-3826C2A1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1" name="Picture 10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D39A36B3-EB1C-0FEB-8FF4-AE5E63CF97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902" t="4938" r="8232" b="3247"/>
          <a:stretch/>
        </p:blipFill>
        <p:spPr>
          <a:xfrm>
            <a:off x="2466052" y="937094"/>
            <a:ext cx="9624348" cy="4867022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746FDD69-C803-40A4-A661-E3276F636CA4}"/>
              </a:ext>
            </a:extLst>
          </p:cNvPr>
          <p:cNvSpPr/>
          <p:nvPr/>
        </p:nvSpPr>
        <p:spPr>
          <a:xfrm>
            <a:off x="-3707" y="5190264"/>
            <a:ext cx="2494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Magnetic field null configuration is required to maximise the connection length.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9DCDE1-8BB3-21F6-5879-6BF359FBD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93" y="990114"/>
            <a:ext cx="2416352" cy="4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77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graphs&#10;&#10;Description automatically generated">
            <a:extLst>
              <a:ext uri="{FF2B5EF4-FFF2-40B4-BE49-F238E27FC236}">
                <a16:creationId xmlns:a16="http://schemas.microsoft.com/office/drawing/2014/main" id="{89565F35-6F45-C62F-057C-D0E5E81F0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5" t="4795" r="50000" b="6857"/>
          <a:stretch/>
        </p:blipFill>
        <p:spPr>
          <a:xfrm>
            <a:off x="1541178" y="720311"/>
            <a:ext cx="2839455" cy="6058863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4B458564-C60F-97E8-1416-23DEFFEBE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73" y="45915"/>
            <a:ext cx="8554115" cy="691903"/>
          </a:xfrm>
        </p:spPr>
        <p:txBody>
          <a:bodyPr>
            <a:normAutofit/>
          </a:bodyPr>
          <a:lstStyle/>
          <a:p>
            <a:r>
              <a:rPr lang="en-GB" sz="2400" kern="0" dirty="0"/>
              <a:t>Goal of plasma initiation modelling</a:t>
            </a:r>
            <a:endParaRPr lang="en-GB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08CB38-45B4-F1FE-95CC-2E3EE879105F}"/>
              </a:ext>
            </a:extLst>
          </p:cNvPr>
          <p:cNvSpPr txBox="1"/>
          <p:nvPr/>
        </p:nvSpPr>
        <p:spPr>
          <a:xfrm>
            <a:off x="694237" y="2134912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341F0F-3823-E369-855F-62D72C55EDC3}"/>
              </a:ext>
            </a:extLst>
          </p:cNvPr>
          <p:cNvSpPr txBox="1"/>
          <p:nvPr/>
        </p:nvSpPr>
        <p:spPr>
          <a:xfrm>
            <a:off x="750488" y="4815929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pic>
        <p:nvPicPr>
          <p:cNvPr id="6" name="Picture 5" descr="A drawing of a race track&#10;&#10;Description automatically generated">
            <a:extLst>
              <a:ext uri="{FF2B5EF4-FFF2-40B4-BE49-F238E27FC236}">
                <a16:creationId xmlns:a16="http://schemas.microsoft.com/office/drawing/2014/main" id="{4570ED1D-E704-55B7-F7EB-E678473EAA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72" r="15005"/>
          <a:stretch/>
        </p:blipFill>
        <p:spPr>
          <a:xfrm>
            <a:off x="4914950" y="622578"/>
            <a:ext cx="3208421" cy="6183605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C070A542-9B86-7CBA-BEE6-B151DA5AB8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1" y="6387703"/>
            <a:ext cx="663451" cy="365125"/>
          </a:xfrm>
        </p:spPr>
        <p:txBody>
          <a:bodyPr/>
          <a:lstStyle/>
          <a:p>
            <a:fld id="{35482B25-261F-464E-BDD8-63296DE4D8A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38459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graphs&#10;&#10;Description automatically generated">
            <a:extLst>
              <a:ext uri="{FF2B5EF4-FFF2-40B4-BE49-F238E27FC236}">
                <a16:creationId xmlns:a16="http://schemas.microsoft.com/office/drawing/2014/main" id="{89565F35-6F45-C62F-057C-D0E5E81F0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5" t="4795" r="50000" b="6857"/>
          <a:stretch/>
        </p:blipFill>
        <p:spPr>
          <a:xfrm>
            <a:off x="1541178" y="720311"/>
            <a:ext cx="2839455" cy="60588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08CB38-45B4-F1FE-95CC-2E3EE879105F}"/>
              </a:ext>
            </a:extLst>
          </p:cNvPr>
          <p:cNvSpPr txBox="1"/>
          <p:nvPr/>
        </p:nvSpPr>
        <p:spPr>
          <a:xfrm>
            <a:off x="694237" y="2134912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341F0F-3823-E369-855F-62D72C55EDC3}"/>
              </a:ext>
            </a:extLst>
          </p:cNvPr>
          <p:cNvSpPr txBox="1"/>
          <p:nvPr/>
        </p:nvSpPr>
        <p:spPr>
          <a:xfrm>
            <a:off x="750488" y="4815929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2624353-D054-3DC6-8888-A54B3F3634A5}"/>
              </a:ext>
            </a:extLst>
          </p:cNvPr>
          <p:cNvSpPr/>
          <p:nvPr/>
        </p:nvSpPr>
        <p:spPr>
          <a:xfrm>
            <a:off x="3898234" y="1355559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BBBF4D1-77AC-C50C-CDCE-4DA2FE1E59AE}"/>
              </a:ext>
            </a:extLst>
          </p:cNvPr>
          <p:cNvSpPr/>
          <p:nvPr/>
        </p:nvSpPr>
        <p:spPr>
          <a:xfrm>
            <a:off x="3887817" y="4527173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65E47E-CD17-7162-DE4B-47F418B81335}"/>
              </a:ext>
            </a:extLst>
          </p:cNvPr>
          <p:cNvSpPr txBox="1"/>
          <p:nvPr/>
        </p:nvSpPr>
        <p:spPr>
          <a:xfrm>
            <a:off x="2960905" y="90918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=5.3V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F61BA0-D215-B8E0-EA82-FBE4330B88F1}"/>
              </a:ext>
            </a:extLst>
          </p:cNvPr>
          <p:cNvSpPr txBox="1"/>
          <p:nvPr/>
        </p:nvSpPr>
        <p:spPr>
          <a:xfrm>
            <a:off x="2960905" y="408080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=4.9V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6696948A-2BC0-F435-1CCD-8DADE3A18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73" y="45915"/>
            <a:ext cx="8554115" cy="691903"/>
          </a:xfrm>
        </p:spPr>
        <p:txBody>
          <a:bodyPr>
            <a:normAutofit/>
          </a:bodyPr>
          <a:lstStyle/>
          <a:p>
            <a:r>
              <a:rPr lang="en-GB" sz="2400" kern="0" dirty="0"/>
              <a:t>Goal of plasma initiation modelling</a:t>
            </a:r>
            <a:endParaRPr lang="en-GB" sz="2000" dirty="0"/>
          </a:p>
        </p:txBody>
      </p:sp>
      <p:pic>
        <p:nvPicPr>
          <p:cNvPr id="15" name="Picture 14" descr="A drawing of a race track&#10;&#10;Description automatically generated">
            <a:extLst>
              <a:ext uri="{FF2B5EF4-FFF2-40B4-BE49-F238E27FC236}">
                <a16:creationId xmlns:a16="http://schemas.microsoft.com/office/drawing/2014/main" id="{0BC0BCBD-4985-C1E9-004D-747089F983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72" r="15005"/>
          <a:stretch/>
        </p:blipFill>
        <p:spPr>
          <a:xfrm>
            <a:off x="4914950" y="622578"/>
            <a:ext cx="3208421" cy="618360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3231D2-0333-BF07-B57E-87B6B1587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1" y="6387703"/>
            <a:ext cx="663451" cy="365125"/>
          </a:xfrm>
        </p:spPr>
        <p:txBody>
          <a:bodyPr/>
          <a:lstStyle/>
          <a:p>
            <a:fld id="{35482B25-261F-464E-BDD8-63296DE4D8A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30999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graphs&#10;&#10;Description automatically generated">
            <a:extLst>
              <a:ext uri="{FF2B5EF4-FFF2-40B4-BE49-F238E27FC236}">
                <a16:creationId xmlns:a16="http://schemas.microsoft.com/office/drawing/2014/main" id="{89565F35-6F45-C62F-057C-D0E5E81F0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5" t="4795" r="50000" b="6857"/>
          <a:stretch/>
        </p:blipFill>
        <p:spPr>
          <a:xfrm>
            <a:off x="1541178" y="720311"/>
            <a:ext cx="2839455" cy="60588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08CB38-45B4-F1FE-95CC-2E3EE879105F}"/>
              </a:ext>
            </a:extLst>
          </p:cNvPr>
          <p:cNvSpPr txBox="1"/>
          <p:nvPr/>
        </p:nvSpPr>
        <p:spPr>
          <a:xfrm>
            <a:off x="694237" y="2134912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341F0F-3823-E369-855F-62D72C55EDC3}"/>
              </a:ext>
            </a:extLst>
          </p:cNvPr>
          <p:cNvSpPr txBox="1"/>
          <p:nvPr/>
        </p:nvSpPr>
        <p:spPr>
          <a:xfrm>
            <a:off x="750488" y="4815929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BB69B88-2D03-A751-33E8-D37F40BC41EF}"/>
              </a:ext>
            </a:extLst>
          </p:cNvPr>
          <p:cNvSpPr/>
          <p:nvPr/>
        </p:nvSpPr>
        <p:spPr>
          <a:xfrm>
            <a:off x="3898234" y="1355559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C9CCEA4-CD91-A8C3-6C83-31E9C47F2926}"/>
              </a:ext>
            </a:extLst>
          </p:cNvPr>
          <p:cNvSpPr/>
          <p:nvPr/>
        </p:nvSpPr>
        <p:spPr>
          <a:xfrm>
            <a:off x="3887817" y="4527173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29D686-E252-75B3-C01C-6016AF066160}"/>
              </a:ext>
            </a:extLst>
          </p:cNvPr>
          <p:cNvSpPr txBox="1"/>
          <p:nvPr/>
        </p:nvSpPr>
        <p:spPr>
          <a:xfrm>
            <a:off x="2960905" y="90918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=5.3V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0F16B7-F377-CB3B-6961-CD587FA3E4CE}"/>
              </a:ext>
            </a:extLst>
          </p:cNvPr>
          <p:cNvSpPr txBox="1"/>
          <p:nvPr/>
        </p:nvSpPr>
        <p:spPr>
          <a:xfrm>
            <a:off x="2960905" y="408080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=4.9V</a:t>
            </a:r>
          </a:p>
        </p:txBody>
      </p:sp>
      <p:pic>
        <p:nvPicPr>
          <p:cNvPr id="15" name="Picture 14" descr="A drawing of a race track&#10;&#10;Description automatically generated">
            <a:extLst>
              <a:ext uri="{FF2B5EF4-FFF2-40B4-BE49-F238E27FC236}">
                <a16:creationId xmlns:a16="http://schemas.microsoft.com/office/drawing/2014/main" id="{E05FDD3D-1B50-6854-C3DB-B6AD4B6061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72" r="15005"/>
          <a:stretch/>
        </p:blipFill>
        <p:spPr>
          <a:xfrm>
            <a:off x="4914950" y="622578"/>
            <a:ext cx="3208421" cy="6183605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66005D8-9D57-600F-066F-4CA7FAB382C0}"/>
              </a:ext>
            </a:extLst>
          </p:cNvPr>
          <p:cNvCxnSpPr/>
          <p:nvPr/>
        </p:nvCxnSpPr>
        <p:spPr>
          <a:xfrm>
            <a:off x="4197140" y="2134912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E09D26C-1B8A-54FB-614E-E41446BAAC03}"/>
              </a:ext>
            </a:extLst>
          </p:cNvPr>
          <p:cNvCxnSpPr/>
          <p:nvPr/>
        </p:nvCxnSpPr>
        <p:spPr>
          <a:xfrm>
            <a:off x="4197140" y="5463649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2B209-3C34-DD83-AC36-7DFABF1E2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1" y="6387703"/>
            <a:ext cx="663451" cy="365125"/>
          </a:xfrm>
        </p:spPr>
        <p:txBody>
          <a:bodyPr/>
          <a:lstStyle/>
          <a:p>
            <a:fld id="{35482B25-261F-464E-BDD8-63296DE4D8A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8D475D5-6D41-123E-4EEC-194F81E59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73" y="45915"/>
            <a:ext cx="8554115" cy="691903"/>
          </a:xfrm>
        </p:spPr>
        <p:txBody>
          <a:bodyPr>
            <a:normAutofit/>
          </a:bodyPr>
          <a:lstStyle/>
          <a:p>
            <a:r>
              <a:rPr lang="en-GB" sz="2400" kern="0" dirty="0"/>
              <a:t>Goal of plasma initiation modelling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04219084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1058D3B-FC19-545E-507C-9C9CE1E65C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45" t="5086" r="3483" b="7143"/>
          <a:stretch/>
        </p:blipFill>
        <p:spPr>
          <a:xfrm>
            <a:off x="9034150" y="641343"/>
            <a:ext cx="2856111" cy="5992408"/>
          </a:xfrm>
          <a:prstGeom prst="rect">
            <a:avLst/>
          </a:prstGeom>
        </p:spPr>
      </p:pic>
      <p:pic>
        <p:nvPicPr>
          <p:cNvPr id="7" name="Picture 6" descr="A collage of graphs&#10;&#10;Description automatically generated">
            <a:extLst>
              <a:ext uri="{FF2B5EF4-FFF2-40B4-BE49-F238E27FC236}">
                <a16:creationId xmlns:a16="http://schemas.microsoft.com/office/drawing/2014/main" id="{89565F35-6F45-C62F-057C-D0E5E81F04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5" t="4795" r="50000" b="6857"/>
          <a:stretch/>
        </p:blipFill>
        <p:spPr>
          <a:xfrm>
            <a:off x="1541178" y="720311"/>
            <a:ext cx="2839455" cy="60588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08CB38-45B4-F1FE-95CC-2E3EE879105F}"/>
              </a:ext>
            </a:extLst>
          </p:cNvPr>
          <p:cNvSpPr txBox="1"/>
          <p:nvPr/>
        </p:nvSpPr>
        <p:spPr>
          <a:xfrm>
            <a:off x="694237" y="2134912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341F0F-3823-E369-855F-62D72C55EDC3}"/>
              </a:ext>
            </a:extLst>
          </p:cNvPr>
          <p:cNvSpPr txBox="1"/>
          <p:nvPr/>
        </p:nvSpPr>
        <p:spPr>
          <a:xfrm>
            <a:off x="750488" y="4815929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0587180-EDC0-D834-CA3B-2ED3CEA4548B}"/>
              </a:ext>
            </a:extLst>
          </p:cNvPr>
          <p:cNvSpPr/>
          <p:nvPr/>
        </p:nvSpPr>
        <p:spPr>
          <a:xfrm>
            <a:off x="3898234" y="1355559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6F212F-3444-3205-22E9-C761277105A4}"/>
              </a:ext>
            </a:extLst>
          </p:cNvPr>
          <p:cNvSpPr/>
          <p:nvPr/>
        </p:nvSpPr>
        <p:spPr>
          <a:xfrm>
            <a:off x="3887817" y="4527173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53E1F7-28C0-DF75-52A0-DF141D53EF1B}"/>
              </a:ext>
            </a:extLst>
          </p:cNvPr>
          <p:cNvSpPr txBox="1"/>
          <p:nvPr/>
        </p:nvSpPr>
        <p:spPr>
          <a:xfrm>
            <a:off x="2960905" y="90918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=5.3V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2CDFCE-D097-0629-6A38-DE8333C8E6F5}"/>
              </a:ext>
            </a:extLst>
          </p:cNvPr>
          <p:cNvSpPr txBox="1"/>
          <p:nvPr/>
        </p:nvSpPr>
        <p:spPr>
          <a:xfrm>
            <a:off x="2960905" y="408080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=4.9V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3B33E46-B8CD-BA61-B11F-773BBA343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73" y="45915"/>
            <a:ext cx="8554115" cy="691903"/>
          </a:xfrm>
        </p:spPr>
        <p:txBody>
          <a:bodyPr>
            <a:normAutofit/>
          </a:bodyPr>
          <a:lstStyle/>
          <a:p>
            <a:r>
              <a:rPr lang="en-GB" sz="2400" kern="0" dirty="0"/>
              <a:t>Goal of plasma initiation modelling</a:t>
            </a:r>
            <a:endParaRPr lang="en-GB" sz="2000" dirty="0"/>
          </a:p>
        </p:txBody>
      </p:sp>
      <p:pic>
        <p:nvPicPr>
          <p:cNvPr id="15" name="Picture 14" descr="A drawing of a race track&#10;&#10;Description automatically generated">
            <a:extLst>
              <a:ext uri="{FF2B5EF4-FFF2-40B4-BE49-F238E27FC236}">
                <a16:creationId xmlns:a16="http://schemas.microsoft.com/office/drawing/2014/main" id="{405E8330-E185-6CA4-C3CE-90C74EFB51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72" r="15005"/>
          <a:stretch/>
        </p:blipFill>
        <p:spPr>
          <a:xfrm>
            <a:off x="4914950" y="622578"/>
            <a:ext cx="3208421" cy="618360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2E43ECE-8577-F01A-FCBA-BA6F049B6831}"/>
              </a:ext>
            </a:extLst>
          </p:cNvPr>
          <p:cNvCxnSpPr/>
          <p:nvPr/>
        </p:nvCxnSpPr>
        <p:spPr>
          <a:xfrm>
            <a:off x="4197140" y="2134912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E00582D-4C86-8DAF-1D80-16984690AF21}"/>
              </a:ext>
            </a:extLst>
          </p:cNvPr>
          <p:cNvCxnSpPr/>
          <p:nvPr/>
        </p:nvCxnSpPr>
        <p:spPr>
          <a:xfrm>
            <a:off x="4197140" y="5463649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34E272E-BD7F-F8B6-F8E1-62BA7793F858}"/>
              </a:ext>
            </a:extLst>
          </p:cNvPr>
          <p:cNvCxnSpPr/>
          <p:nvPr/>
        </p:nvCxnSpPr>
        <p:spPr>
          <a:xfrm>
            <a:off x="8065731" y="2062723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57D4205-E273-A246-5A93-13BCCAF2B2A5}"/>
              </a:ext>
            </a:extLst>
          </p:cNvPr>
          <p:cNvCxnSpPr/>
          <p:nvPr/>
        </p:nvCxnSpPr>
        <p:spPr>
          <a:xfrm>
            <a:off x="8065731" y="5391459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46F867-B1F2-0299-5EC2-482A5D4BE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1" y="6387703"/>
            <a:ext cx="663451" cy="365125"/>
          </a:xfrm>
        </p:spPr>
        <p:txBody>
          <a:bodyPr/>
          <a:lstStyle/>
          <a:p>
            <a:fld id="{35482B25-261F-464E-BDD8-63296DE4D8A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63653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8C8826-D9EC-13D4-1270-354EB7B87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1336" y="1571348"/>
            <a:ext cx="11323795" cy="3568823"/>
          </a:xfrm>
        </p:spPr>
        <p:txBody>
          <a:bodyPr>
            <a:normAutofit/>
          </a:bodyPr>
          <a:lstStyle/>
          <a:p>
            <a:r>
              <a:rPr lang="en-GB" sz="3200" b="1" dirty="0"/>
              <a:t>Motivation</a:t>
            </a:r>
          </a:p>
          <a:p>
            <a:r>
              <a:rPr lang="en-GB" sz="3200" dirty="0"/>
              <a:t>Experiment database</a:t>
            </a:r>
          </a:p>
          <a:p>
            <a:r>
              <a:rPr lang="en-GB" sz="3200" dirty="0"/>
              <a:t>DYON code and simulation setup</a:t>
            </a:r>
          </a:p>
          <a:p>
            <a:r>
              <a:rPr lang="en-GB" sz="3200" dirty="0"/>
              <a:t>Multi-machine validation results</a:t>
            </a:r>
          </a:p>
          <a:p>
            <a:r>
              <a:rPr lang="en-GB" sz="3200" dirty="0"/>
              <a:t>Prediction to ITER</a:t>
            </a:r>
          </a:p>
          <a:p>
            <a:r>
              <a:rPr lang="en-GB" sz="3200" dirty="0"/>
              <a:t>Summary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3FC103-338D-BC8E-7F02-A43CC179D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557862"/>
          </a:xfrm>
        </p:spPr>
        <p:txBody>
          <a:bodyPr>
            <a:normAutofit fontScale="90000"/>
          </a:bodyPr>
          <a:lstStyle/>
          <a:p>
            <a:r>
              <a:rPr lang="en-GB" dirty="0"/>
              <a:t>contents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FBD5E-EADD-1B0A-43AC-00FB3C90A4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F7806-A613-8E04-2A43-70E101B30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44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graphs&#10;&#10;Description automatically generated">
            <a:extLst>
              <a:ext uri="{FF2B5EF4-FFF2-40B4-BE49-F238E27FC236}">
                <a16:creationId xmlns:a16="http://schemas.microsoft.com/office/drawing/2014/main" id="{89565F35-6F45-C62F-057C-D0E5E81F0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5" t="4795" r="50000" b="6857"/>
          <a:stretch/>
        </p:blipFill>
        <p:spPr>
          <a:xfrm>
            <a:off x="1541178" y="720311"/>
            <a:ext cx="2839455" cy="6058863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82EE2DA7-E925-465A-54D1-4655080D6EF5}"/>
              </a:ext>
            </a:extLst>
          </p:cNvPr>
          <p:cNvGrpSpPr/>
          <p:nvPr/>
        </p:nvGrpSpPr>
        <p:grpSpPr>
          <a:xfrm>
            <a:off x="4364523" y="737817"/>
            <a:ext cx="2745259" cy="764931"/>
            <a:chOff x="2198045" y="3947852"/>
            <a:chExt cx="2745258" cy="764931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B9F44717-ACB3-319A-6B03-E7FECD80DF86}"/>
                </a:ext>
              </a:extLst>
            </p:cNvPr>
            <p:cNvSpPr/>
            <p:nvPr/>
          </p:nvSpPr>
          <p:spPr>
            <a:xfrm>
              <a:off x="3387065" y="3947852"/>
              <a:ext cx="1556238" cy="7649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DYON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73018B2E-055B-1970-451D-D09CEC2F6636}"/>
                </a:ext>
              </a:extLst>
            </p:cNvPr>
            <p:cNvCxnSpPr>
              <a:cxnSpLocks/>
            </p:cNvCxnSpPr>
            <p:nvPr/>
          </p:nvCxnSpPr>
          <p:spPr>
            <a:xfrm>
              <a:off x="2198045" y="4322133"/>
              <a:ext cx="1114062" cy="0"/>
            </a:xfrm>
            <a:prstGeom prst="straightConnector1">
              <a:avLst/>
            </a:prstGeom>
            <a:ln w="76200">
              <a:solidFill>
                <a:srgbClr val="018CFF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A08CB38-45B4-F1FE-95CC-2E3EE879105F}"/>
              </a:ext>
            </a:extLst>
          </p:cNvPr>
          <p:cNvSpPr txBox="1"/>
          <p:nvPr/>
        </p:nvSpPr>
        <p:spPr>
          <a:xfrm>
            <a:off x="694237" y="2134912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341F0F-3823-E369-855F-62D72C55EDC3}"/>
              </a:ext>
            </a:extLst>
          </p:cNvPr>
          <p:cNvSpPr txBox="1"/>
          <p:nvPr/>
        </p:nvSpPr>
        <p:spPr>
          <a:xfrm>
            <a:off x="750488" y="4815929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pic>
        <p:nvPicPr>
          <p:cNvPr id="8" name="Picture 7" descr="A collage of graphs&#10;&#10;Description automatically generated">
            <a:extLst>
              <a:ext uri="{FF2B5EF4-FFF2-40B4-BE49-F238E27FC236}">
                <a16:creationId xmlns:a16="http://schemas.microsoft.com/office/drawing/2014/main" id="{F1058D3B-FC19-545E-507C-9C9CE1E65C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82" t="4795" r="3769" b="6857"/>
          <a:stretch/>
        </p:blipFill>
        <p:spPr>
          <a:xfrm>
            <a:off x="9069732" y="620197"/>
            <a:ext cx="2793347" cy="599887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7510134-3B18-2EE0-5EEA-082FBC86EF7E}"/>
              </a:ext>
            </a:extLst>
          </p:cNvPr>
          <p:cNvSpPr/>
          <p:nvPr/>
        </p:nvSpPr>
        <p:spPr>
          <a:xfrm>
            <a:off x="3898234" y="1355559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967437C-A7CC-0BE3-44F8-CC8C886E49DF}"/>
              </a:ext>
            </a:extLst>
          </p:cNvPr>
          <p:cNvSpPr/>
          <p:nvPr/>
        </p:nvSpPr>
        <p:spPr>
          <a:xfrm>
            <a:off x="3887817" y="4527173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738AA0-D795-2A4C-A04E-4835A998DA4D}"/>
              </a:ext>
            </a:extLst>
          </p:cNvPr>
          <p:cNvSpPr txBox="1"/>
          <p:nvPr/>
        </p:nvSpPr>
        <p:spPr>
          <a:xfrm>
            <a:off x="2960905" y="90918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=5.3V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FFCE88-294B-8F8D-B087-DA853BFAC9C0}"/>
              </a:ext>
            </a:extLst>
          </p:cNvPr>
          <p:cNvSpPr txBox="1"/>
          <p:nvPr/>
        </p:nvSpPr>
        <p:spPr>
          <a:xfrm>
            <a:off x="2960905" y="408080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=4.9V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9A4C4F1E-66FD-DA9F-3D24-2F9643530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73" y="45915"/>
            <a:ext cx="8554115" cy="691903"/>
          </a:xfrm>
        </p:spPr>
        <p:txBody>
          <a:bodyPr>
            <a:normAutofit/>
          </a:bodyPr>
          <a:lstStyle/>
          <a:p>
            <a:r>
              <a:rPr lang="en-GB" sz="2400" kern="0" dirty="0"/>
              <a:t>Goal of plasma initiation modelling</a:t>
            </a:r>
            <a:endParaRPr lang="en-GB" sz="20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BFCB684-223D-9B62-3379-D2BE2185C26C}"/>
              </a:ext>
            </a:extLst>
          </p:cNvPr>
          <p:cNvCxnSpPr>
            <a:cxnSpLocks/>
          </p:cNvCxnSpPr>
          <p:nvPr/>
        </p:nvCxnSpPr>
        <p:spPr>
          <a:xfrm>
            <a:off x="7342573" y="1112099"/>
            <a:ext cx="1114063" cy="0"/>
          </a:xfrm>
          <a:prstGeom prst="straightConnector1">
            <a:avLst/>
          </a:prstGeom>
          <a:ln w="76200">
            <a:solidFill>
              <a:srgbClr val="018CF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193456-978A-1FFB-C1F4-895003A3BAF1}"/>
              </a:ext>
            </a:extLst>
          </p:cNvPr>
          <p:cNvGrpSpPr/>
          <p:nvPr/>
        </p:nvGrpSpPr>
        <p:grpSpPr>
          <a:xfrm>
            <a:off x="4445605" y="5737717"/>
            <a:ext cx="2745259" cy="764931"/>
            <a:chOff x="2198045" y="3947852"/>
            <a:chExt cx="2745258" cy="76493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0DE2038-0620-839A-C099-D5BBCF2A6EDC}"/>
                </a:ext>
              </a:extLst>
            </p:cNvPr>
            <p:cNvSpPr/>
            <p:nvPr/>
          </p:nvSpPr>
          <p:spPr>
            <a:xfrm>
              <a:off x="3387065" y="3947852"/>
              <a:ext cx="1556238" cy="7649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DYON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B05B2A9-CA61-DCD5-C0D7-EBE60FC8DA5B}"/>
                </a:ext>
              </a:extLst>
            </p:cNvPr>
            <p:cNvCxnSpPr>
              <a:cxnSpLocks/>
            </p:cNvCxnSpPr>
            <p:nvPr/>
          </p:nvCxnSpPr>
          <p:spPr>
            <a:xfrm>
              <a:off x="2198045" y="4322133"/>
              <a:ext cx="1114062" cy="0"/>
            </a:xfrm>
            <a:prstGeom prst="straightConnector1">
              <a:avLst/>
            </a:prstGeom>
            <a:ln w="76200">
              <a:solidFill>
                <a:srgbClr val="018CFF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94C6D1F-E6A3-720B-6CE0-E75DB82CA615}"/>
              </a:ext>
            </a:extLst>
          </p:cNvPr>
          <p:cNvCxnSpPr>
            <a:cxnSpLocks/>
          </p:cNvCxnSpPr>
          <p:nvPr/>
        </p:nvCxnSpPr>
        <p:spPr>
          <a:xfrm>
            <a:off x="7421418" y="6051191"/>
            <a:ext cx="1114063" cy="0"/>
          </a:xfrm>
          <a:prstGeom prst="straightConnector1">
            <a:avLst/>
          </a:prstGeom>
          <a:ln w="76200">
            <a:solidFill>
              <a:srgbClr val="018CF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drawing of a race track&#10;&#10;Description automatically generated">
            <a:extLst>
              <a:ext uri="{FF2B5EF4-FFF2-40B4-BE49-F238E27FC236}">
                <a16:creationId xmlns:a16="http://schemas.microsoft.com/office/drawing/2014/main" id="{54C66226-26D7-EEFC-C227-F14C54F8DE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72" r="15005"/>
          <a:stretch/>
        </p:blipFill>
        <p:spPr>
          <a:xfrm>
            <a:off x="5267152" y="1632154"/>
            <a:ext cx="2012345" cy="3878401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B3FB314-F3F2-E4CF-E3D4-50FAFB3F696A}"/>
              </a:ext>
            </a:extLst>
          </p:cNvPr>
          <p:cNvCxnSpPr/>
          <p:nvPr/>
        </p:nvCxnSpPr>
        <p:spPr>
          <a:xfrm>
            <a:off x="4298732" y="2664301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E80BF82-EC90-6367-81AB-4F7585635A68}"/>
              </a:ext>
            </a:extLst>
          </p:cNvPr>
          <p:cNvCxnSpPr/>
          <p:nvPr/>
        </p:nvCxnSpPr>
        <p:spPr>
          <a:xfrm>
            <a:off x="4298732" y="4450135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EB97424-EB52-19B1-E275-C6C521F9C9EB}"/>
              </a:ext>
            </a:extLst>
          </p:cNvPr>
          <p:cNvCxnSpPr/>
          <p:nvPr/>
        </p:nvCxnSpPr>
        <p:spPr>
          <a:xfrm>
            <a:off x="7488216" y="2880869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5D6574A-BC95-FAF3-30A3-8E99515D2556}"/>
              </a:ext>
            </a:extLst>
          </p:cNvPr>
          <p:cNvCxnSpPr/>
          <p:nvPr/>
        </p:nvCxnSpPr>
        <p:spPr>
          <a:xfrm>
            <a:off x="7421417" y="4450135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5E3B0554-6E7D-6176-D528-67EEE7BAA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1" y="6387703"/>
            <a:ext cx="663451" cy="365125"/>
          </a:xfrm>
        </p:spPr>
        <p:txBody>
          <a:bodyPr/>
          <a:lstStyle/>
          <a:p>
            <a:fld id="{35482B25-261F-464E-BDD8-63296DE4D8A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258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graphs&#10;&#10;Description automatically generated">
            <a:extLst>
              <a:ext uri="{FF2B5EF4-FFF2-40B4-BE49-F238E27FC236}">
                <a16:creationId xmlns:a16="http://schemas.microsoft.com/office/drawing/2014/main" id="{89565F35-6F45-C62F-057C-D0E5E81F0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5" t="4795" r="50000" b="6857"/>
          <a:stretch/>
        </p:blipFill>
        <p:spPr>
          <a:xfrm>
            <a:off x="1541178" y="720311"/>
            <a:ext cx="2839455" cy="6058863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82EE2DA7-E925-465A-54D1-4655080D6EF5}"/>
              </a:ext>
            </a:extLst>
          </p:cNvPr>
          <p:cNvGrpSpPr/>
          <p:nvPr/>
        </p:nvGrpSpPr>
        <p:grpSpPr>
          <a:xfrm>
            <a:off x="4364523" y="737817"/>
            <a:ext cx="2745259" cy="764931"/>
            <a:chOff x="2198045" y="3947852"/>
            <a:chExt cx="2745258" cy="764931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B9F44717-ACB3-319A-6B03-E7FECD80DF86}"/>
                </a:ext>
              </a:extLst>
            </p:cNvPr>
            <p:cNvSpPr/>
            <p:nvPr/>
          </p:nvSpPr>
          <p:spPr>
            <a:xfrm>
              <a:off x="3387065" y="3947852"/>
              <a:ext cx="1556238" cy="7649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DYON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73018B2E-055B-1970-451D-D09CEC2F6636}"/>
                </a:ext>
              </a:extLst>
            </p:cNvPr>
            <p:cNvCxnSpPr>
              <a:cxnSpLocks/>
            </p:cNvCxnSpPr>
            <p:nvPr/>
          </p:nvCxnSpPr>
          <p:spPr>
            <a:xfrm>
              <a:off x="2198045" y="4322133"/>
              <a:ext cx="1114062" cy="0"/>
            </a:xfrm>
            <a:prstGeom prst="straightConnector1">
              <a:avLst/>
            </a:prstGeom>
            <a:ln w="76200">
              <a:solidFill>
                <a:srgbClr val="018CFF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A08CB38-45B4-F1FE-95CC-2E3EE879105F}"/>
              </a:ext>
            </a:extLst>
          </p:cNvPr>
          <p:cNvSpPr txBox="1"/>
          <p:nvPr/>
        </p:nvSpPr>
        <p:spPr>
          <a:xfrm>
            <a:off x="694237" y="2134912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341F0F-3823-E369-855F-62D72C55EDC3}"/>
              </a:ext>
            </a:extLst>
          </p:cNvPr>
          <p:cNvSpPr txBox="1"/>
          <p:nvPr/>
        </p:nvSpPr>
        <p:spPr>
          <a:xfrm>
            <a:off x="750488" y="4815929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510134-3B18-2EE0-5EEA-082FBC86EF7E}"/>
              </a:ext>
            </a:extLst>
          </p:cNvPr>
          <p:cNvSpPr/>
          <p:nvPr/>
        </p:nvSpPr>
        <p:spPr>
          <a:xfrm>
            <a:off x="3898234" y="1355559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967437C-A7CC-0BE3-44F8-CC8C886E49DF}"/>
              </a:ext>
            </a:extLst>
          </p:cNvPr>
          <p:cNvSpPr/>
          <p:nvPr/>
        </p:nvSpPr>
        <p:spPr>
          <a:xfrm>
            <a:off x="3887817" y="4527173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738AA0-D795-2A4C-A04E-4835A998DA4D}"/>
              </a:ext>
            </a:extLst>
          </p:cNvPr>
          <p:cNvSpPr txBox="1"/>
          <p:nvPr/>
        </p:nvSpPr>
        <p:spPr>
          <a:xfrm>
            <a:off x="2960905" y="90918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=5.3V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FFCE88-294B-8F8D-B087-DA853BFAC9C0}"/>
              </a:ext>
            </a:extLst>
          </p:cNvPr>
          <p:cNvSpPr txBox="1"/>
          <p:nvPr/>
        </p:nvSpPr>
        <p:spPr>
          <a:xfrm>
            <a:off x="2960905" y="408080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=4.9V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9A4C4F1E-66FD-DA9F-3D24-2F9643530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73" y="45915"/>
            <a:ext cx="8554115" cy="691903"/>
          </a:xfrm>
        </p:spPr>
        <p:txBody>
          <a:bodyPr>
            <a:normAutofit/>
          </a:bodyPr>
          <a:lstStyle/>
          <a:p>
            <a:r>
              <a:rPr lang="en-GB" sz="2400" kern="0" dirty="0"/>
              <a:t>Goal of plasma initiation modelling</a:t>
            </a:r>
            <a:endParaRPr lang="en-GB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193456-978A-1FFB-C1F4-895003A3BAF1}"/>
              </a:ext>
            </a:extLst>
          </p:cNvPr>
          <p:cNvGrpSpPr/>
          <p:nvPr/>
        </p:nvGrpSpPr>
        <p:grpSpPr>
          <a:xfrm>
            <a:off x="4445605" y="5737717"/>
            <a:ext cx="2745259" cy="764931"/>
            <a:chOff x="2198045" y="3947852"/>
            <a:chExt cx="2745258" cy="76493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0DE2038-0620-839A-C099-D5BBCF2A6EDC}"/>
                </a:ext>
              </a:extLst>
            </p:cNvPr>
            <p:cNvSpPr/>
            <p:nvPr/>
          </p:nvSpPr>
          <p:spPr>
            <a:xfrm>
              <a:off x="3387065" y="3947852"/>
              <a:ext cx="1556238" cy="7649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DYON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B05B2A9-CA61-DCD5-C0D7-EBE60FC8DA5B}"/>
                </a:ext>
              </a:extLst>
            </p:cNvPr>
            <p:cNvCxnSpPr>
              <a:cxnSpLocks/>
            </p:cNvCxnSpPr>
            <p:nvPr/>
          </p:nvCxnSpPr>
          <p:spPr>
            <a:xfrm>
              <a:off x="2198045" y="4322133"/>
              <a:ext cx="1114062" cy="0"/>
            </a:xfrm>
            <a:prstGeom prst="straightConnector1">
              <a:avLst/>
            </a:prstGeom>
            <a:ln w="76200">
              <a:solidFill>
                <a:srgbClr val="018CFF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 descr="A drawing of a race track&#10;&#10;Description automatically generated">
            <a:extLst>
              <a:ext uri="{FF2B5EF4-FFF2-40B4-BE49-F238E27FC236}">
                <a16:creationId xmlns:a16="http://schemas.microsoft.com/office/drawing/2014/main" id="{54C66226-26D7-EEFC-C227-F14C54F8DE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72" r="15005"/>
          <a:stretch/>
        </p:blipFill>
        <p:spPr>
          <a:xfrm>
            <a:off x="5267152" y="1632154"/>
            <a:ext cx="2012345" cy="3878401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B3FB314-F3F2-E4CF-E3D4-50FAFB3F696A}"/>
              </a:ext>
            </a:extLst>
          </p:cNvPr>
          <p:cNvCxnSpPr/>
          <p:nvPr/>
        </p:nvCxnSpPr>
        <p:spPr>
          <a:xfrm>
            <a:off x="4298732" y="2664301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E80BF82-EC90-6367-81AB-4F7585635A68}"/>
              </a:ext>
            </a:extLst>
          </p:cNvPr>
          <p:cNvCxnSpPr/>
          <p:nvPr/>
        </p:nvCxnSpPr>
        <p:spPr>
          <a:xfrm>
            <a:off x="4298732" y="4450135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785254C-DD3A-221A-EB1D-239E351B8DD1}"/>
              </a:ext>
            </a:extLst>
          </p:cNvPr>
          <p:cNvSpPr txBox="1"/>
          <p:nvPr/>
        </p:nvSpPr>
        <p:spPr>
          <a:xfrm>
            <a:off x="7234280" y="1375767"/>
            <a:ext cx="4957721" cy="5150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Plasma initiation phase is the most dynamic phase in the whole tokamak pulse.</a:t>
            </a:r>
          </a:p>
          <a:p>
            <a:endParaRPr lang="en-GB" dirty="0"/>
          </a:p>
          <a:p>
            <a:r>
              <a:rPr lang="en-GB" dirty="0"/>
              <a:t>Tokamak hardware determines the operational constraints: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GB" sz="1467" dirty="0"/>
              <a:t>Coil design: </a:t>
            </a:r>
            <a:r>
              <a:rPr lang="en-GB" sz="1467" dirty="0" err="1"/>
              <a:t>I</a:t>
            </a:r>
            <a:r>
              <a:rPr lang="en-GB" sz="1467" baseline="-25000" dirty="0" err="1"/>
              <a:t>coil</a:t>
            </a:r>
            <a:r>
              <a:rPr lang="en-GB" sz="1467" dirty="0"/>
              <a:t> limit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GB" sz="1467" dirty="0"/>
              <a:t>Power supply design : </a:t>
            </a:r>
            <a:r>
              <a:rPr lang="en-GB" sz="1467" dirty="0" err="1"/>
              <a:t>dI</a:t>
            </a:r>
            <a:r>
              <a:rPr lang="en-GB" sz="1467" baseline="-25000" dirty="0" err="1"/>
              <a:t>coil</a:t>
            </a:r>
            <a:r>
              <a:rPr lang="en-GB" sz="1467" dirty="0"/>
              <a:t>/dt limit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GB" sz="1467" dirty="0"/>
              <a:t>Vessel conductivity: eddy currents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GB" sz="1467" dirty="0"/>
              <a:t>Vacuum volume: required p</a:t>
            </a:r>
            <a:r>
              <a:rPr lang="en-GB" sz="1467" baseline="-25000" dirty="0"/>
              <a:t>0</a:t>
            </a:r>
          </a:p>
          <a:p>
            <a:endParaRPr lang="en-GB" dirty="0"/>
          </a:p>
          <a:p>
            <a:r>
              <a:rPr lang="en-GB" dirty="0"/>
              <a:t>For a new tokamak design, the feasibility of plasma initiation with the operational constraints should be ensured with predictive modelling.</a:t>
            </a:r>
          </a:p>
          <a:p>
            <a:endParaRPr lang="en-GB" dirty="0"/>
          </a:p>
          <a:p>
            <a:r>
              <a:rPr lang="en-GB" dirty="0"/>
              <a:t>This is particularly important for large superconducting devices such as ITER and STEP, as the plasma initiation will be challenging.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7FFA53-6968-6B0C-4D72-653C42DA1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1" y="6387703"/>
            <a:ext cx="663451" cy="365125"/>
          </a:xfrm>
        </p:spPr>
        <p:txBody>
          <a:bodyPr/>
          <a:lstStyle/>
          <a:p>
            <a:fld id="{35482B25-261F-464E-BDD8-63296DE4D8A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3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8C8826-D9EC-13D4-1270-354EB7B87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1336" y="1571348"/>
            <a:ext cx="11323795" cy="3568823"/>
          </a:xfrm>
        </p:spPr>
        <p:txBody>
          <a:bodyPr>
            <a:normAutofit/>
          </a:bodyPr>
          <a:lstStyle/>
          <a:p>
            <a:r>
              <a:rPr lang="en-GB" sz="3200" dirty="0"/>
              <a:t>Motivation</a:t>
            </a:r>
          </a:p>
          <a:p>
            <a:r>
              <a:rPr lang="en-GB" sz="3200" b="1" dirty="0"/>
              <a:t>Experiment database</a:t>
            </a:r>
          </a:p>
          <a:p>
            <a:r>
              <a:rPr lang="en-GB" sz="3200" dirty="0"/>
              <a:t>DYON code and simulation setup</a:t>
            </a:r>
          </a:p>
          <a:p>
            <a:r>
              <a:rPr lang="en-GB" sz="3200" dirty="0"/>
              <a:t>Multi-machine validation results</a:t>
            </a:r>
          </a:p>
          <a:p>
            <a:r>
              <a:rPr lang="en-GB" sz="3200" dirty="0"/>
              <a:t>Prediction to ITER</a:t>
            </a:r>
          </a:p>
          <a:p>
            <a:r>
              <a:rPr lang="en-GB" sz="3200" dirty="0"/>
              <a:t>Summary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3FC103-338D-BC8E-7F02-A43CC179D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557862"/>
          </a:xfrm>
        </p:spPr>
        <p:txBody>
          <a:bodyPr>
            <a:normAutofit fontScale="90000"/>
          </a:bodyPr>
          <a:lstStyle/>
          <a:p>
            <a:r>
              <a:rPr lang="en-GB" dirty="0"/>
              <a:t>contents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FBD5E-EADD-1B0A-43AC-00FB3C90A4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F7806-A613-8E04-2A43-70E101B30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20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DB285A-0B05-5E1F-E160-DD0CCA6C8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Devices for multimachine validation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48CF6A-670F-305B-CB96-9D7FD2F7DD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F9110D-EA61-491E-8113-417C06DEF4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1409E1C-FC9E-5C4C-3C20-0C55CDD9BF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42651"/>
              </p:ext>
            </p:extLst>
          </p:nvPr>
        </p:nvGraphicFramePr>
        <p:xfrm>
          <a:off x="166868" y="1187985"/>
          <a:ext cx="11702577" cy="4725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3297">
                  <a:extLst>
                    <a:ext uri="{9D8B030D-6E8A-4147-A177-3AD203B41FA5}">
                      <a16:colId xmlns:a16="http://schemas.microsoft.com/office/drawing/2014/main" val="390062268"/>
                    </a:ext>
                  </a:extLst>
                </a:gridCol>
                <a:gridCol w="1996514">
                  <a:extLst>
                    <a:ext uri="{9D8B030D-6E8A-4147-A177-3AD203B41FA5}">
                      <a16:colId xmlns:a16="http://schemas.microsoft.com/office/drawing/2014/main" val="3961181258"/>
                    </a:ext>
                  </a:extLst>
                </a:gridCol>
                <a:gridCol w="1257565">
                  <a:extLst>
                    <a:ext uri="{9D8B030D-6E8A-4147-A177-3AD203B41FA5}">
                      <a16:colId xmlns:a16="http://schemas.microsoft.com/office/drawing/2014/main" val="3236713539"/>
                    </a:ext>
                  </a:extLst>
                </a:gridCol>
                <a:gridCol w="1580225">
                  <a:extLst>
                    <a:ext uri="{9D8B030D-6E8A-4147-A177-3AD203B41FA5}">
                      <a16:colId xmlns:a16="http://schemas.microsoft.com/office/drawing/2014/main" val="3675279337"/>
                    </a:ext>
                  </a:extLst>
                </a:gridCol>
                <a:gridCol w="1597980">
                  <a:extLst>
                    <a:ext uri="{9D8B030D-6E8A-4147-A177-3AD203B41FA5}">
                      <a16:colId xmlns:a16="http://schemas.microsoft.com/office/drawing/2014/main" val="310369893"/>
                    </a:ext>
                  </a:extLst>
                </a:gridCol>
                <a:gridCol w="905523">
                  <a:extLst>
                    <a:ext uri="{9D8B030D-6E8A-4147-A177-3AD203B41FA5}">
                      <a16:colId xmlns:a16="http://schemas.microsoft.com/office/drawing/2014/main" val="591804370"/>
                    </a:ext>
                  </a:extLst>
                </a:gridCol>
                <a:gridCol w="976544">
                  <a:extLst>
                    <a:ext uri="{9D8B030D-6E8A-4147-A177-3AD203B41FA5}">
                      <a16:colId xmlns:a16="http://schemas.microsoft.com/office/drawing/2014/main" val="3972814476"/>
                    </a:ext>
                  </a:extLst>
                </a:gridCol>
                <a:gridCol w="964690">
                  <a:extLst>
                    <a:ext uri="{9D8B030D-6E8A-4147-A177-3AD203B41FA5}">
                      <a16:colId xmlns:a16="http://schemas.microsoft.com/office/drawing/2014/main" val="822642938"/>
                    </a:ext>
                  </a:extLst>
                </a:gridCol>
                <a:gridCol w="1290239">
                  <a:extLst>
                    <a:ext uri="{9D8B030D-6E8A-4147-A177-3AD203B41FA5}">
                      <a16:colId xmlns:a16="http://schemas.microsoft.com/office/drawing/2014/main" val="402117301"/>
                    </a:ext>
                  </a:extLst>
                </a:gridCol>
              </a:tblGrid>
              <a:tr h="813959">
                <a:tc>
                  <a:txBody>
                    <a:bodyPr/>
                    <a:lstStyle/>
                    <a:p>
                      <a:r>
                        <a:rPr lang="en-GB" sz="1600" dirty="0"/>
                        <a:t>Device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Aspect ratio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Coils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First wall material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Ferromagnetic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Vv</a:t>
                      </a:r>
                      <a:r>
                        <a:rPr lang="en-GB" sz="1600" dirty="0"/>
                        <a:t>[m</a:t>
                      </a:r>
                      <a:r>
                        <a:rPr lang="en-GB" sz="1600" baseline="30000" dirty="0"/>
                        <a:t>3</a:t>
                      </a:r>
                      <a:r>
                        <a:rPr lang="en-GB" sz="1600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Vp</a:t>
                      </a:r>
                      <a:r>
                        <a:rPr lang="en-GB" sz="1600" dirty="0"/>
                        <a:t>[m</a:t>
                      </a:r>
                      <a:r>
                        <a:rPr lang="en-GB" sz="1600" baseline="30000" dirty="0"/>
                        <a:t>3</a:t>
                      </a:r>
                      <a:r>
                        <a:rPr lang="en-GB" sz="1600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Bt</a:t>
                      </a:r>
                      <a:r>
                        <a:rPr lang="en-GB" sz="1600" dirty="0"/>
                        <a:t>[T]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Lf</a:t>
                      </a:r>
                      <a:r>
                        <a:rPr lang="en-GB" sz="1600" dirty="0"/>
                        <a:t>[m]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344011"/>
                  </a:ext>
                </a:extLst>
              </a:tr>
              <a:tr h="623079">
                <a:tc>
                  <a:txBody>
                    <a:bodyPr/>
                    <a:lstStyle/>
                    <a:p>
                      <a:r>
                        <a:rPr lang="en-GB" sz="1600" dirty="0"/>
                        <a:t>MASTU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Spherical Torus (R=0.7m, a=0.5m)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Copper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Carbon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14401"/>
                  </a:ext>
                </a:extLst>
              </a:tr>
              <a:tr h="324375">
                <a:tc>
                  <a:txBody>
                    <a:bodyPr/>
                    <a:lstStyle/>
                    <a:p>
                      <a:r>
                        <a:rPr lang="en-GB" sz="1600" dirty="0"/>
                        <a:t>EAST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Conventional Tokamak </a:t>
                      </a:r>
                      <a:r>
                        <a:rPr lang="en-GB" sz="1600" dirty="0"/>
                        <a:t>(R=1.85m, a=0.5m)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Super Conductor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Tungsten </a:t>
                      </a:r>
                      <a:r>
                        <a:rPr lang="en-GB" sz="1600"/>
                        <a:t>+ Molybdenum</a:t>
                      </a:r>
                      <a:endParaRPr lang="en-GB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311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23568"/>
                  </a:ext>
                </a:extLst>
              </a:tr>
              <a:tr h="804927">
                <a:tc>
                  <a:txBody>
                    <a:bodyPr/>
                    <a:lstStyle/>
                    <a:p>
                      <a:r>
                        <a:rPr lang="en-GB" sz="1600" dirty="0"/>
                        <a:t>DIIID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Conventional Tokamak (R=1.67m, a=0.65m)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Copper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Carbon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292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7163951"/>
                  </a:ext>
                </a:extLst>
              </a:tr>
              <a:tr h="825664">
                <a:tc>
                  <a:txBody>
                    <a:bodyPr/>
                    <a:lstStyle/>
                    <a:p>
                      <a:r>
                        <a:rPr lang="en-GB" sz="1600" dirty="0"/>
                        <a:t>KSTAR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Conventional Tokamak (R=1.8m, a=0.7m)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Super Conductor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Carbon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b="0" i="0" u="none" strike="noStrike" baseline="0" dirty="0" err="1"/>
                        <a:t>Incoloy</a:t>
                      </a:r>
                      <a:r>
                        <a:rPr lang="en-GB" sz="1600" b="0" i="0" u="none" strike="noStrike" baseline="0" dirty="0"/>
                        <a:t> 908 in the jacket of PF and TF coils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315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70116"/>
                  </a:ext>
                </a:extLst>
              </a:tr>
              <a:tr h="858141">
                <a:tc>
                  <a:txBody>
                    <a:bodyPr/>
                    <a:lstStyle/>
                    <a:p>
                      <a:r>
                        <a:rPr lang="en-GB" sz="1600" dirty="0"/>
                        <a:t>VEST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Spherical Torus (R=0.3m, a=0.2m)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Copper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Stainless steel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277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093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2CA58-D71B-9DB9-1F9B-4ABE6D8B2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85A1E8-1120-84FE-27DF-EA40E1967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134034"/>
            <a:ext cx="7342061" cy="494510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Parameter scan experiments to identify plasma initiation operation space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90DD92-67F5-E60A-0533-64895A33F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24</a:t>
            </a:fld>
            <a:endParaRPr lang="en-US" dirty="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690261C-C2D1-D02A-C8C1-380FC62A5EEC}"/>
              </a:ext>
            </a:extLst>
          </p:cNvPr>
          <p:cNvCxnSpPr/>
          <p:nvPr/>
        </p:nvCxnSpPr>
        <p:spPr>
          <a:xfrm flipV="1">
            <a:off x="6493636" y="3272209"/>
            <a:ext cx="0" cy="147966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3CA4A2D-BB86-01A5-C421-C4BDB2869DFC}"/>
              </a:ext>
            </a:extLst>
          </p:cNvPr>
          <p:cNvCxnSpPr>
            <a:cxnSpLocks/>
          </p:cNvCxnSpPr>
          <p:nvPr/>
        </p:nvCxnSpPr>
        <p:spPr>
          <a:xfrm>
            <a:off x="6493636" y="4751875"/>
            <a:ext cx="180940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44E42D6A-FA52-F203-D5EA-21E6C9B23AB2}"/>
              </a:ext>
            </a:extLst>
          </p:cNvPr>
          <p:cNvSpPr txBox="1"/>
          <p:nvPr/>
        </p:nvSpPr>
        <p:spPr>
          <a:xfrm rot="16200000">
            <a:off x="5273056" y="3872288"/>
            <a:ext cx="2029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dirty="0"/>
              <a:t>Loop voltage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94A182D-8CF2-FFF4-9695-B3A6E76E0E1F}"/>
              </a:ext>
            </a:extLst>
          </p:cNvPr>
          <p:cNvSpPr txBox="1"/>
          <p:nvPr/>
        </p:nvSpPr>
        <p:spPr>
          <a:xfrm>
            <a:off x="6109892" y="4814448"/>
            <a:ext cx="2689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dirty="0"/>
              <a:t>Prefill gas pressure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835AF-444D-73D9-82E9-A3B9F842485B}"/>
              </a:ext>
            </a:extLst>
          </p:cNvPr>
          <p:cNvSpPr txBox="1"/>
          <p:nvPr/>
        </p:nvSpPr>
        <p:spPr>
          <a:xfrm>
            <a:off x="7034136" y="3646548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F8D6F14-1891-F5A5-60A3-1C0EAAAAD9FA}"/>
              </a:ext>
            </a:extLst>
          </p:cNvPr>
          <p:cNvSpPr txBox="1"/>
          <p:nvPr/>
        </p:nvSpPr>
        <p:spPr>
          <a:xfrm>
            <a:off x="7272595" y="3646548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CCA0ACA-E13C-9C60-E7EC-9163B5AE0921}"/>
              </a:ext>
            </a:extLst>
          </p:cNvPr>
          <p:cNvSpPr txBox="1"/>
          <p:nvPr/>
        </p:nvSpPr>
        <p:spPr>
          <a:xfrm>
            <a:off x="7545681" y="3646548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6C254EE-F432-0CB0-C143-850BD69DA46F}"/>
              </a:ext>
            </a:extLst>
          </p:cNvPr>
          <p:cNvSpPr txBox="1"/>
          <p:nvPr/>
        </p:nvSpPr>
        <p:spPr>
          <a:xfrm>
            <a:off x="7272594" y="3841725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35B3209-6344-D42B-450A-6DAFA1BC77E8}"/>
              </a:ext>
            </a:extLst>
          </p:cNvPr>
          <p:cNvSpPr txBox="1"/>
          <p:nvPr/>
        </p:nvSpPr>
        <p:spPr>
          <a:xfrm>
            <a:off x="7791980" y="3442848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AD7D744-C97D-1965-06DC-C5B78CE926A2}"/>
              </a:ext>
            </a:extLst>
          </p:cNvPr>
          <p:cNvSpPr txBox="1"/>
          <p:nvPr/>
        </p:nvSpPr>
        <p:spPr>
          <a:xfrm>
            <a:off x="7999091" y="323226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A40DB18-5649-6A0E-6C96-85CE38E647C9}"/>
              </a:ext>
            </a:extLst>
          </p:cNvPr>
          <p:cNvSpPr txBox="1"/>
          <p:nvPr/>
        </p:nvSpPr>
        <p:spPr>
          <a:xfrm>
            <a:off x="8190117" y="3009802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DCD7567-FE36-0221-169E-74B9814329F9}"/>
              </a:ext>
            </a:extLst>
          </p:cNvPr>
          <p:cNvSpPr txBox="1"/>
          <p:nvPr/>
        </p:nvSpPr>
        <p:spPr>
          <a:xfrm>
            <a:off x="7549009" y="3443514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88E991F-625D-AEBC-BC70-5AC043CCFCF8}"/>
              </a:ext>
            </a:extLst>
          </p:cNvPr>
          <p:cNvSpPr txBox="1"/>
          <p:nvPr/>
        </p:nvSpPr>
        <p:spPr>
          <a:xfrm>
            <a:off x="7791825" y="3229354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702E3BC-8652-C005-6709-C42B3EF21490}"/>
              </a:ext>
            </a:extLst>
          </p:cNvPr>
          <p:cNvSpPr txBox="1"/>
          <p:nvPr/>
        </p:nvSpPr>
        <p:spPr>
          <a:xfrm>
            <a:off x="7999091" y="3004789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75A5481-F0FB-15A0-3CCD-0B6F32331346}"/>
              </a:ext>
            </a:extLst>
          </p:cNvPr>
          <p:cNvSpPr txBox="1"/>
          <p:nvPr/>
        </p:nvSpPr>
        <p:spPr>
          <a:xfrm>
            <a:off x="7274830" y="344562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3054F6E-B051-46BD-37F8-B055C52F5D1D}"/>
              </a:ext>
            </a:extLst>
          </p:cNvPr>
          <p:cNvSpPr txBox="1"/>
          <p:nvPr/>
        </p:nvSpPr>
        <p:spPr>
          <a:xfrm>
            <a:off x="7031859" y="3442351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9391D4C-F4F8-E5E8-28AE-29237B82734C}"/>
              </a:ext>
            </a:extLst>
          </p:cNvPr>
          <p:cNvSpPr txBox="1"/>
          <p:nvPr/>
        </p:nvSpPr>
        <p:spPr>
          <a:xfrm>
            <a:off x="7034630" y="3228985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ED9A475-3072-C132-3248-B92C6EF64F30}"/>
              </a:ext>
            </a:extLst>
          </p:cNvPr>
          <p:cNvSpPr txBox="1"/>
          <p:nvPr/>
        </p:nvSpPr>
        <p:spPr>
          <a:xfrm>
            <a:off x="7590310" y="1607346"/>
            <a:ext cx="1777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Successful plasma initiation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C2252154-DF98-D84B-7870-050A699EFD74}"/>
              </a:ext>
            </a:extLst>
          </p:cNvPr>
          <p:cNvCxnSpPr>
            <a:stCxn id="79" idx="2"/>
            <a:endCxn id="67" idx="0"/>
          </p:cNvCxnSpPr>
          <p:nvPr/>
        </p:nvCxnSpPr>
        <p:spPr>
          <a:xfrm flipH="1">
            <a:off x="8181192" y="2253677"/>
            <a:ext cx="297835" cy="751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12D7CFC-CF48-5004-85DE-B317FEBE3559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302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80663-3FFB-E73F-8C63-CD6AB98D1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F87D8C-5B75-6BF4-5032-D6580C898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134034"/>
            <a:ext cx="7342061" cy="494510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Parameter scan experiments to identify plasma initiation operation space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A25129-1F8C-3273-740B-A869710D32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25</a:t>
            </a:fld>
            <a:endParaRPr lang="en-US" dirty="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36587F2-893E-4C20-7654-26B2B109C87E}"/>
              </a:ext>
            </a:extLst>
          </p:cNvPr>
          <p:cNvCxnSpPr/>
          <p:nvPr/>
        </p:nvCxnSpPr>
        <p:spPr>
          <a:xfrm flipV="1">
            <a:off x="6493636" y="3272209"/>
            <a:ext cx="0" cy="147966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142B64A-43B5-FCD5-A693-4B44C67B354D}"/>
              </a:ext>
            </a:extLst>
          </p:cNvPr>
          <p:cNvCxnSpPr>
            <a:cxnSpLocks/>
          </p:cNvCxnSpPr>
          <p:nvPr/>
        </p:nvCxnSpPr>
        <p:spPr>
          <a:xfrm>
            <a:off x="6493636" y="4751875"/>
            <a:ext cx="180940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8BFB4E9-8656-4020-0C60-F9E13CEBA9C1}"/>
              </a:ext>
            </a:extLst>
          </p:cNvPr>
          <p:cNvSpPr txBox="1"/>
          <p:nvPr/>
        </p:nvSpPr>
        <p:spPr>
          <a:xfrm rot="16200000">
            <a:off x="5273056" y="3872288"/>
            <a:ext cx="2029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dirty="0"/>
              <a:t>Loop voltage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CAE78C9-47EE-3409-07B9-C713342AE310}"/>
              </a:ext>
            </a:extLst>
          </p:cNvPr>
          <p:cNvSpPr txBox="1"/>
          <p:nvPr/>
        </p:nvSpPr>
        <p:spPr>
          <a:xfrm>
            <a:off x="6109892" y="4814448"/>
            <a:ext cx="2689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dirty="0"/>
              <a:t>Prefill gas pressure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0807EE0-2C7F-BF8B-353A-0101BB1C8137}"/>
              </a:ext>
            </a:extLst>
          </p:cNvPr>
          <p:cNvSpPr txBox="1"/>
          <p:nvPr/>
        </p:nvSpPr>
        <p:spPr>
          <a:xfrm>
            <a:off x="7034136" y="3646548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FE1EB7D-1585-A300-5BCA-EC193E2C4A24}"/>
              </a:ext>
            </a:extLst>
          </p:cNvPr>
          <p:cNvSpPr txBox="1"/>
          <p:nvPr/>
        </p:nvSpPr>
        <p:spPr>
          <a:xfrm>
            <a:off x="7272595" y="3646548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50875FB-301A-A803-0681-C98DBF48BD70}"/>
              </a:ext>
            </a:extLst>
          </p:cNvPr>
          <p:cNvSpPr txBox="1"/>
          <p:nvPr/>
        </p:nvSpPr>
        <p:spPr>
          <a:xfrm>
            <a:off x="7545681" y="3646548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8FB3703-97C8-CDB3-C36F-52A85DFB79D2}"/>
              </a:ext>
            </a:extLst>
          </p:cNvPr>
          <p:cNvSpPr txBox="1"/>
          <p:nvPr/>
        </p:nvSpPr>
        <p:spPr>
          <a:xfrm>
            <a:off x="7804804" y="3644713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99ED4D2-108F-F2BF-85B2-1C29944677B3}"/>
              </a:ext>
            </a:extLst>
          </p:cNvPr>
          <p:cNvSpPr txBox="1"/>
          <p:nvPr/>
        </p:nvSpPr>
        <p:spPr>
          <a:xfrm>
            <a:off x="7272594" y="3841725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AED48F0-DA5C-51BB-25DF-8BA08B2DF03E}"/>
              </a:ext>
            </a:extLst>
          </p:cNvPr>
          <p:cNvSpPr txBox="1"/>
          <p:nvPr/>
        </p:nvSpPr>
        <p:spPr>
          <a:xfrm>
            <a:off x="7791980" y="3442848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946CC10-A404-E371-B1EA-7DB6D8CB8B54}"/>
              </a:ext>
            </a:extLst>
          </p:cNvPr>
          <p:cNvSpPr txBox="1"/>
          <p:nvPr/>
        </p:nvSpPr>
        <p:spPr>
          <a:xfrm>
            <a:off x="7999091" y="323226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E15177D-A22A-44E7-B98A-234DEDB4212A}"/>
              </a:ext>
            </a:extLst>
          </p:cNvPr>
          <p:cNvSpPr txBox="1"/>
          <p:nvPr/>
        </p:nvSpPr>
        <p:spPr>
          <a:xfrm>
            <a:off x="8011915" y="3443158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E904874-6C2E-C467-DF1B-374616939FA6}"/>
              </a:ext>
            </a:extLst>
          </p:cNvPr>
          <p:cNvSpPr txBox="1"/>
          <p:nvPr/>
        </p:nvSpPr>
        <p:spPr>
          <a:xfrm>
            <a:off x="8190117" y="3009802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EB68A13-59F2-CD88-7550-54154660A9D5}"/>
              </a:ext>
            </a:extLst>
          </p:cNvPr>
          <p:cNvSpPr txBox="1"/>
          <p:nvPr/>
        </p:nvSpPr>
        <p:spPr>
          <a:xfrm>
            <a:off x="8198967" y="3232260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3120105-0739-E664-AF7F-472403767B4A}"/>
              </a:ext>
            </a:extLst>
          </p:cNvPr>
          <p:cNvSpPr txBox="1"/>
          <p:nvPr/>
        </p:nvSpPr>
        <p:spPr>
          <a:xfrm>
            <a:off x="8400978" y="3015744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53AF13D-3E7A-2327-41BA-CFC2DB55CDA9}"/>
              </a:ext>
            </a:extLst>
          </p:cNvPr>
          <p:cNvSpPr txBox="1"/>
          <p:nvPr/>
        </p:nvSpPr>
        <p:spPr>
          <a:xfrm>
            <a:off x="7560048" y="3829379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9F39E9A-0792-A633-A6E8-CEB4B6B929B0}"/>
              </a:ext>
            </a:extLst>
          </p:cNvPr>
          <p:cNvSpPr txBox="1"/>
          <p:nvPr/>
        </p:nvSpPr>
        <p:spPr>
          <a:xfrm>
            <a:off x="7285418" y="4049903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08FE0C3-2E9B-1FC2-59FA-A9893380FBF0}"/>
              </a:ext>
            </a:extLst>
          </p:cNvPr>
          <p:cNvSpPr txBox="1"/>
          <p:nvPr/>
        </p:nvSpPr>
        <p:spPr>
          <a:xfrm>
            <a:off x="7549009" y="3443514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234B256-CA94-A8B2-7F85-2EC6F8BF8F67}"/>
              </a:ext>
            </a:extLst>
          </p:cNvPr>
          <p:cNvSpPr txBox="1"/>
          <p:nvPr/>
        </p:nvSpPr>
        <p:spPr>
          <a:xfrm>
            <a:off x="7791825" y="3229354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FBE0FD0-5F38-8D9B-E0E2-26584C2CAFF7}"/>
              </a:ext>
            </a:extLst>
          </p:cNvPr>
          <p:cNvSpPr txBox="1"/>
          <p:nvPr/>
        </p:nvSpPr>
        <p:spPr>
          <a:xfrm>
            <a:off x="7999091" y="3004789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7DBAA6F-17A6-EFFC-9849-9BFCA489C3D6}"/>
              </a:ext>
            </a:extLst>
          </p:cNvPr>
          <p:cNvSpPr txBox="1"/>
          <p:nvPr/>
        </p:nvSpPr>
        <p:spPr>
          <a:xfrm>
            <a:off x="7274830" y="344562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4C7B12B-0E2E-4E7E-3E6C-10F161372AB4}"/>
              </a:ext>
            </a:extLst>
          </p:cNvPr>
          <p:cNvSpPr txBox="1"/>
          <p:nvPr/>
        </p:nvSpPr>
        <p:spPr>
          <a:xfrm>
            <a:off x="7031859" y="3442351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55000A27-7146-205D-228B-070AA6668ABC}"/>
              </a:ext>
            </a:extLst>
          </p:cNvPr>
          <p:cNvCxnSpPr>
            <a:cxnSpLocks/>
          </p:cNvCxnSpPr>
          <p:nvPr/>
        </p:nvCxnSpPr>
        <p:spPr>
          <a:xfrm flipH="1">
            <a:off x="8721026" y="2881095"/>
            <a:ext cx="552096" cy="2862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F8EE9902-6177-1CD9-F919-5EED5C55FDD9}"/>
              </a:ext>
            </a:extLst>
          </p:cNvPr>
          <p:cNvSpPr txBox="1"/>
          <p:nvPr/>
        </p:nvSpPr>
        <p:spPr>
          <a:xfrm flipH="1">
            <a:off x="9237070" y="2325123"/>
            <a:ext cx="2588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Successful breakdown</a:t>
            </a:r>
          </a:p>
          <a:p>
            <a:r>
              <a:rPr lang="en-GB" dirty="0">
                <a:solidFill>
                  <a:srgbClr val="FF0000"/>
                </a:solidFill>
              </a:rPr>
              <a:t>but failed burn-through </a:t>
            </a:r>
          </a:p>
          <a:p>
            <a:r>
              <a:rPr lang="en-GB" dirty="0">
                <a:solidFill>
                  <a:srgbClr val="FF0000"/>
                </a:solidFill>
              </a:rPr>
              <a:t>(strong </a:t>
            </a:r>
            <a:r>
              <a:rPr lang="en-GB" dirty="0" err="1">
                <a:solidFill>
                  <a:srgbClr val="FF0000"/>
                </a:solidFill>
              </a:rPr>
              <a:t>D</a:t>
            </a:r>
            <a:r>
              <a:rPr lang="en-GB" baseline="-25000" dirty="0" err="1">
                <a:solidFill>
                  <a:srgbClr val="FF0000"/>
                </a:solidFill>
              </a:rPr>
              <a:t>alpha</a:t>
            </a:r>
            <a:r>
              <a:rPr lang="en-GB" dirty="0">
                <a:solidFill>
                  <a:srgbClr val="FF0000"/>
                </a:solidFill>
              </a:rPr>
              <a:t> but no I</a:t>
            </a:r>
            <a:r>
              <a:rPr lang="en-GB" baseline="-25000" dirty="0">
                <a:solidFill>
                  <a:srgbClr val="FF0000"/>
                </a:solidFill>
              </a:rPr>
              <a:t>p</a:t>
            </a:r>
            <a:r>
              <a:rPr lang="en-GB" dirty="0">
                <a:solidFill>
                  <a:srgbClr val="FF0000"/>
                </a:solidFill>
              </a:rPr>
              <a:t> ramp-up)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E4303E3-F351-B7E0-7E58-E0291D79D085}"/>
              </a:ext>
            </a:extLst>
          </p:cNvPr>
          <p:cNvSpPr txBox="1"/>
          <p:nvPr/>
        </p:nvSpPr>
        <p:spPr>
          <a:xfrm>
            <a:off x="7034630" y="3228985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4FDD671-E5E3-C448-8826-5BC0B550241E}"/>
              </a:ext>
            </a:extLst>
          </p:cNvPr>
          <p:cNvSpPr txBox="1"/>
          <p:nvPr/>
        </p:nvSpPr>
        <p:spPr>
          <a:xfrm>
            <a:off x="7590310" y="1607346"/>
            <a:ext cx="1777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Successful plasma initiation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1729500B-66EE-6190-F3E9-5D79CC35F9D2}"/>
              </a:ext>
            </a:extLst>
          </p:cNvPr>
          <p:cNvCxnSpPr>
            <a:stCxn id="79" idx="2"/>
            <a:endCxn id="67" idx="0"/>
          </p:cNvCxnSpPr>
          <p:nvPr/>
        </p:nvCxnSpPr>
        <p:spPr>
          <a:xfrm flipH="1">
            <a:off x="8181192" y="2253677"/>
            <a:ext cx="297835" cy="751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0B731B6A-9EA9-D2F5-E3F9-11E056E65961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606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55E45-5BE1-1C70-132F-02D99C8BA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241211-B0F5-3305-0151-5045BA8B6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134034"/>
            <a:ext cx="7342061" cy="494510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Parameter scan experiments to identify plasma initiation operation space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867B32-01E9-C180-0B85-65090A0D4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26</a:t>
            </a:fld>
            <a:endParaRPr lang="en-US" dirty="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882585E-D665-A975-3BBB-220D6F7182CF}"/>
              </a:ext>
            </a:extLst>
          </p:cNvPr>
          <p:cNvCxnSpPr/>
          <p:nvPr/>
        </p:nvCxnSpPr>
        <p:spPr>
          <a:xfrm flipV="1">
            <a:off x="6493636" y="3272209"/>
            <a:ext cx="0" cy="147966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D470615-75F5-7562-CBA2-83FB225DB5FA}"/>
              </a:ext>
            </a:extLst>
          </p:cNvPr>
          <p:cNvCxnSpPr>
            <a:cxnSpLocks/>
          </p:cNvCxnSpPr>
          <p:nvPr/>
        </p:nvCxnSpPr>
        <p:spPr>
          <a:xfrm>
            <a:off x="6493636" y="4751875"/>
            <a:ext cx="180940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084B96C-6637-57C4-F5A0-B0B3D50323EC}"/>
              </a:ext>
            </a:extLst>
          </p:cNvPr>
          <p:cNvSpPr txBox="1"/>
          <p:nvPr/>
        </p:nvSpPr>
        <p:spPr>
          <a:xfrm rot="16200000">
            <a:off x="5273056" y="3872288"/>
            <a:ext cx="2029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dirty="0"/>
              <a:t>Loop voltage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00DDCAD-DE3F-1D61-6EF9-6982EE53E553}"/>
              </a:ext>
            </a:extLst>
          </p:cNvPr>
          <p:cNvSpPr txBox="1"/>
          <p:nvPr/>
        </p:nvSpPr>
        <p:spPr>
          <a:xfrm>
            <a:off x="6109892" y="4814448"/>
            <a:ext cx="2689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dirty="0"/>
              <a:t>Prefill gas pressure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7E1E8F0-4779-24B8-24C6-04DF33D20496}"/>
              </a:ext>
            </a:extLst>
          </p:cNvPr>
          <p:cNvSpPr txBox="1"/>
          <p:nvPr/>
        </p:nvSpPr>
        <p:spPr>
          <a:xfrm>
            <a:off x="7034136" y="3646548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67695F8-44E2-3048-16D3-50B92EEAA496}"/>
              </a:ext>
            </a:extLst>
          </p:cNvPr>
          <p:cNvSpPr txBox="1"/>
          <p:nvPr/>
        </p:nvSpPr>
        <p:spPr>
          <a:xfrm>
            <a:off x="7272595" y="3646548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6BF3F8D-B6D6-83AC-AB08-CDAD023C3100}"/>
              </a:ext>
            </a:extLst>
          </p:cNvPr>
          <p:cNvSpPr txBox="1"/>
          <p:nvPr/>
        </p:nvSpPr>
        <p:spPr>
          <a:xfrm>
            <a:off x="7545681" y="3646548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5B96E10-3DAC-B833-DBE7-1870AE98DDEB}"/>
              </a:ext>
            </a:extLst>
          </p:cNvPr>
          <p:cNvSpPr txBox="1"/>
          <p:nvPr/>
        </p:nvSpPr>
        <p:spPr>
          <a:xfrm>
            <a:off x="7804804" y="3644713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2E5B135-78B4-46A0-6AC0-FA0F2692FACB}"/>
              </a:ext>
            </a:extLst>
          </p:cNvPr>
          <p:cNvSpPr txBox="1"/>
          <p:nvPr/>
        </p:nvSpPr>
        <p:spPr>
          <a:xfrm>
            <a:off x="6882236" y="3643205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B1C5318-D688-0AD9-9F5A-96FD97586FB3}"/>
              </a:ext>
            </a:extLst>
          </p:cNvPr>
          <p:cNvSpPr txBox="1"/>
          <p:nvPr/>
        </p:nvSpPr>
        <p:spPr>
          <a:xfrm>
            <a:off x="7272594" y="3841725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1DBBF90-A380-5E86-84B6-3F4831B3B301}"/>
              </a:ext>
            </a:extLst>
          </p:cNvPr>
          <p:cNvSpPr txBox="1"/>
          <p:nvPr/>
        </p:nvSpPr>
        <p:spPr>
          <a:xfrm>
            <a:off x="7791980" y="3442848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A3A3E10-FCA3-C320-31B7-99A3546AB194}"/>
              </a:ext>
            </a:extLst>
          </p:cNvPr>
          <p:cNvSpPr txBox="1"/>
          <p:nvPr/>
        </p:nvSpPr>
        <p:spPr>
          <a:xfrm>
            <a:off x="7999091" y="323226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4ED46D7-A402-FCFD-6E3A-A083A29F469B}"/>
              </a:ext>
            </a:extLst>
          </p:cNvPr>
          <p:cNvSpPr txBox="1"/>
          <p:nvPr/>
        </p:nvSpPr>
        <p:spPr>
          <a:xfrm>
            <a:off x="8011915" y="3443158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3D42E71-4DF2-5672-3F6C-D887AFEFD410}"/>
              </a:ext>
            </a:extLst>
          </p:cNvPr>
          <p:cNvSpPr txBox="1"/>
          <p:nvPr/>
        </p:nvSpPr>
        <p:spPr>
          <a:xfrm>
            <a:off x="8190117" y="3009802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EEDD4F4-4CC3-B74C-F40C-9ACAE6EE4ED0}"/>
              </a:ext>
            </a:extLst>
          </p:cNvPr>
          <p:cNvSpPr txBox="1"/>
          <p:nvPr/>
        </p:nvSpPr>
        <p:spPr>
          <a:xfrm>
            <a:off x="8198967" y="3232260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02D19F7-7BE3-0798-A595-7E76CC80A6EE}"/>
              </a:ext>
            </a:extLst>
          </p:cNvPr>
          <p:cNvSpPr txBox="1"/>
          <p:nvPr/>
        </p:nvSpPr>
        <p:spPr>
          <a:xfrm>
            <a:off x="8400978" y="3015744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7F0C20C-0E8A-DF43-B6F6-FB7BF90E624F}"/>
              </a:ext>
            </a:extLst>
          </p:cNvPr>
          <p:cNvSpPr txBox="1"/>
          <p:nvPr/>
        </p:nvSpPr>
        <p:spPr>
          <a:xfrm>
            <a:off x="7560048" y="3829379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8AE4FA5-3610-60F3-9957-47EAEFF3C403}"/>
              </a:ext>
            </a:extLst>
          </p:cNvPr>
          <p:cNvSpPr txBox="1"/>
          <p:nvPr/>
        </p:nvSpPr>
        <p:spPr>
          <a:xfrm>
            <a:off x="7285418" y="4049903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3AE2ABD-2D30-306E-3530-DC59BC20AD7A}"/>
              </a:ext>
            </a:extLst>
          </p:cNvPr>
          <p:cNvSpPr txBox="1"/>
          <p:nvPr/>
        </p:nvSpPr>
        <p:spPr>
          <a:xfrm>
            <a:off x="7037439" y="3827871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A9A0348-F77F-655E-F2DA-7CAD45D52550}"/>
              </a:ext>
            </a:extLst>
          </p:cNvPr>
          <p:cNvSpPr txBox="1"/>
          <p:nvPr/>
        </p:nvSpPr>
        <p:spPr>
          <a:xfrm>
            <a:off x="7549009" y="3443514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E0159F0-0A4F-6C27-AF46-9F98FCE1B213}"/>
              </a:ext>
            </a:extLst>
          </p:cNvPr>
          <p:cNvSpPr txBox="1"/>
          <p:nvPr/>
        </p:nvSpPr>
        <p:spPr>
          <a:xfrm>
            <a:off x="7791825" y="3229354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1FFD469-8A8E-9BE6-47BD-4483CF924C74}"/>
              </a:ext>
            </a:extLst>
          </p:cNvPr>
          <p:cNvSpPr txBox="1"/>
          <p:nvPr/>
        </p:nvSpPr>
        <p:spPr>
          <a:xfrm>
            <a:off x="7999091" y="3004789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AF52B57-9EC0-F501-EC3E-CCBCB409FB2E}"/>
              </a:ext>
            </a:extLst>
          </p:cNvPr>
          <p:cNvSpPr txBox="1"/>
          <p:nvPr/>
        </p:nvSpPr>
        <p:spPr>
          <a:xfrm>
            <a:off x="6885287" y="3440048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DF8181F-839A-1259-8324-7CBA069A3D4D}"/>
              </a:ext>
            </a:extLst>
          </p:cNvPr>
          <p:cNvSpPr txBox="1"/>
          <p:nvPr/>
        </p:nvSpPr>
        <p:spPr>
          <a:xfrm>
            <a:off x="7274830" y="344562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D4D037B-1E48-14B7-9044-DEACB692E519}"/>
              </a:ext>
            </a:extLst>
          </p:cNvPr>
          <p:cNvSpPr txBox="1"/>
          <p:nvPr/>
        </p:nvSpPr>
        <p:spPr>
          <a:xfrm>
            <a:off x="7031859" y="3442351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E3661F6D-65A6-43F5-0628-CD67C0521BA5}"/>
              </a:ext>
            </a:extLst>
          </p:cNvPr>
          <p:cNvSpPr/>
          <p:nvPr/>
        </p:nvSpPr>
        <p:spPr>
          <a:xfrm>
            <a:off x="7085452" y="3141225"/>
            <a:ext cx="2496786" cy="1530331"/>
          </a:xfrm>
          <a:custGeom>
            <a:avLst/>
            <a:gdLst>
              <a:gd name="connsiteX0" fmla="*/ 5998 w 2496786"/>
              <a:gd name="connsiteY0" fmla="*/ 0 h 1274203"/>
              <a:gd name="connsiteX1" fmla="*/ 63148 w 2496786"/>
              <a:gd name="connsiteY1" fmla="*/ 885825 h 1274203"/>
              <a:gd name="connsiteX2" fmla="*/ 458436 w 2496786"/>
              <a:gd name="connsiteY2" fmla="*/ 1266825 h 1274203"/>
              <a:gd name="connsiteX3" fmla="*/ 2225323 w 2496786"/>
              <a:gd name="connsiteY3" fmla="*/ 581025 h 1274203"/>
              <a:gd name="connsiteX4" fmla="*/ 2496786 w 2496786"/>
              <a:gd name="connsiteY4" fmla="*/ 466725 h 127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6786" h="1274203">
                <a:moveTo>
                  <a:pt x="5998" y="0"/>
                </a:moveTo>
                <a:cubicBezTo>
                  <a:pt x="-3130" y="337343"/>
                  <a:pt x="-12258" y="674687"/>
                  <a:pt x="63148" y="885825"/>
                </a:cubicBezTo>
                <a:cubicBezTo>
                  <a:pt x="138554" y="1096963"/>
                  <a:pt x="98074" y="1317625"/>
                  <a:pt x="458436" y="1266825"/>
                </a:cubicBezTo>
                <a:cubicBezTo>
                  <a:pt x="818798" y="1216025"/>
                  <a:pt x="1885598" y="714375"/>
                  <a:pt x="2225323" y="581025"/>
                </a:cubicBezTo>
                <a:cubicBezTo>
                  <a:pt x="2565048" y="447675"/>
                  <a:pt x="2445192" y="493712"/>
                  <a:pt x="2496786" y="466725"/>
                </a:cubicBez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3A71F71-5497-06C3-CE30-1B48B2CB7DCF}"/>
              </a:ext>
            </a:extLst>
          </p:cNvPr>
          <p:cNvSpPr txBox="1"/>
          <p:nvPr/>
        </p:nvSpPr>
        <p:spPr>
          <a:xfrm>
            <a:off x="8503858" y="4126847"/>
            <a:ext cx="107837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600" b="1" dirty="0"/>
              <a:t>Paschen curve?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FC6DA11C-EF66-44B0-FDAB-F142199D909B}"/>
              </a:ext>
            </a:extLst>
          </p:cNvPr>
          <p:cNvCxnSpPr>
            <a:cxnSpLocks/>
          </p:cNvCxnSpPr>
          <p:nvPr/>
        </p:nvCxnSpPr>
        <p:spPr>
          <a:xfrm flipH="1">
            <a:off x="8721026" y="2881095"/>
            <a:ext cx="552096" cy="2862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E16917FF-AB87-409C-647D-EDADD170C0CD}"/>
              </a:ext>
            </a:extLst>
          </p:cNvPr>
          <p:cNvSpPr txBox="1"/>
          <p:nvPr/>
        </p:nvSpPr>
        <p:spPr>
          <a:xfrm flipH="1">
            <a:off x="9237070" y="2325123"/>
            <a:ext cx="2588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Successful breakdown</a:t>
            </a:r>
          </a:p>
          <a:p>
            <a:r>
              <a:rPr lang="en-GB" dirty="0">
                <a:solidFill>
                  <a:srgbClr val="FF0000"/>
                </a:solidFill>
              </a:rPr>
              <a:t>but failed burn-through </a:t>
            </a:r>
          </a:p>
          <a:p>
            <a:r>
              <a:rPr lang="en-GB" dirty="0">
                <a:solidFill>
                  <a:srgbClr val="FF0000"/>
                </a:solidFill>
              </a:rPr>
              <a:t>(strong </a:t>
            </a:r>
            <a:r>
              <a:rPr lang="en-GB" dirty="0" err="1">
                <a:solidFill>
                  <a:srgbClr val="FF0000"/>
                </a:solidFill>
              </a:rPr>
              <a:t>D</a:t>
            </a:r>
            <a:r>
              <a:rPr lang="en-GB" baseline="-25000" dirty="0" err="1">
                <a:solidFill>
                  <a:srgbClr val="FF0000"/>
                </a:solidFill>
              </a:rPr>
              <a:t>alpha</a:t>
            </a:r>
            <a:r>
              <a:rPr lang="en-GB" dirty="0">
                <a:solidFill>
                  <a:srgbClr val="FF0000"/>
                </a:solidFill>
              </a:rPr>
              <a:t> but no I</a:t>
            </a:r>
            <a:r>
              <a:rPr lang="en-GB" baseline="-25000" dirty="0">
                <a:solidFill>
                  <a:srgbClr val="FF0000"/>
                </a:solidFill>
              </a:rPr>
              <a:t>p</a:t>
            </a:r>
            <a:r>
              <a:rPr lang="en-GB" dirty="0">
                <a:solidFill>
                  <a:srgbClr val="FF0000"/>
                </a:solidFill>
              </a:rPr>
              <a:t> ramp-up)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779A2C6-2C08-CA06-6314-FCD02745140C}"/>
              </a:ext>
            </a:extLst>
          </p:cNvPr>
          <p:cNvCxnSpPr>
            <a:cxnSpLocks/>
            <a:endCxn id="77" idx="1"/>
          </p:cNvCxnSpPr>
          <p:nvPr/>
        </p:nvCxnSpPr>
        <p:spPr>
          <a:xfrm>
            <a:off x="6458908" y="2710794"/>
            <a:ext cx="421108" cy="708902"/>
          </a:xfrm>
          <a:prstGeom prst="straightConnector1">
            <a:avLst/>
          </a:prstGeom>
          <a:ln>
            <a:solidFill>
              <a:srgbClr val="6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7CBB0636-79FC-C59D-8F85-4F6AF0AEB918}"/>
              </a:ext>
            </a:extLst>
          </p:cNvPr>
          <p:cNvSpPr txBox="1"/>
          <p:nvPr/>
        </p:nvSpPr>
        <p:spPr>
          <a:xfrm>
            <a:off x="7034630" y="3228985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8164210-58B4-B352-686C-FAF2558FA314}"/>
              </a:ext>
            </a:extLst>
          </p:cNvPr>
          <p:cNvSpPr txBox="1"/>
          <p:nvPr/>
        </p:nvSpPr>
        <p:spPr>
          <a:xfrm>
            <a:off x="6880016" y="3235030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D37094F-3217-D10E-6009-BDFD06C6B08B}"/>
              </a:ext>
            </a:extLst>
          </p:cNvPr>
          <p:cNvSpPr txBox="1"/>
          <p:nvPr/>
        </p:nvSpPr>
        <p:spPr>
          <a:xfrm flipH="1">
            <a:off x="5086398" y="2063018"/>
            <a:ext cx="2550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6600FF"/>
                </a:solidFill>
              </a:rPr>
              <a:t>Failed breakdown </a:t>
            </a:r>
          </a:p>
          <a:p>
            <a:r>
              <a:rPr lang="en-GB" dirty="0">
                <a:solidFill>
                  <a:srgbClr val="6600FF"/>
                </a:solidFill>
              </a:rPr>
              <a:t>(no or very weak </a:t>
            </a:r>
            <a:r>
              <a:rPr lang="en-GB" dirty="0" err="1">
                <a:solidFill>
                  <a:srgbClr val="6600FF"/>
                </a:solidFill>
              </a:rPr>
              <a:t>D</a:t>
            </a:r>
            <a:r>
              <a:rPr lang="en-GB" baseline="-25000" dirty="0" err="1">
                <a:solidFill>
                  <a:srgbClr val="6600FF"/>
                </a:solidFill>
              </a:rPr>
              <a:t>alpha</a:t>
            </a:r>
            <a:r>
              <a:rPr lang="en-GB" dirty="0">
                <a:solidFill>
                  <a:srgbClr val="6600FF"/>
                </a:solidFill>
              </a:rPr>
              <a:t>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11FE161-B81C-B3D5-7F2A-D16EFF8AD783}"/>
              </a:ext>
            </a:extLst>
          </p:cNvPr>
          <p:cNvSpPr txBox="1"/>
          <p:nvPr/>
        </p:nvSpPr>
        <p:spPr>
          <a:xfrm>
            <a:off x="7590310" y="1607346"/>
            <a:ext cx="1777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Successful plasma initiation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2F5F8AD7-F244-732D-E323-F173C8BC052C}"/>
              </a:ext>
            </a:extLst>
          </p:cNvPr>
          <p:cNvCxnSpPr>
            <a:stCxn id="79" idx="2"/>
            <a:endCxn id="67" idx="0"/>
          </p:cNvCxnSpPr>
          <p:nvPr/>
        </p:nvCxnSpPr>
        <p:spPr>
          <a:xfrm flipH="1">
            <a:off x="8181192" y="2253677"/>
            <a:ext cx="297835" cy="751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B9CEDC7-F641-3649-A3C3-729C75311EBA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936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C32827-9A4F-4E4E-A3A1-19D21EBA0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134034"/>
            <a:ext cx="7342061" cy="494510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Parameter scan experiments to identify plasma initiation operation space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A3F44C-0ACF-49BF-8DE1-6FEADEC3DA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27</a:t>
            </a:fld>
            <a:endParaRPr lang="en-US" dirty="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C8F029F-B762-524A-97C0-059DFE22AC1A}"/>
              </a:ext>
            </a:extLst>
          </p:cNvPr>
          <p:cNvCxnSpPr/>
          <p:nvPr/>
        </p:nvCxnSpPr>
        <p:spPr>
          <a:xfrm flipV="1">
            <a:off x="6493636" y="3272209"/>
            <a:ext cx="0" cy="147966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8AB681A-6CD1-A1FE-1A4B-2308D7FF9CA5}"/>
              </a:ext>
            </a:extLst>
          </p:cNvPr>
          <p:cNvCxnSpPr>
            <a:cxnSpLocks/>
          </p:cNvCxnSpPr>
          <p:nvPr/>
        </p:nvCxnSpPr>
        <p:spPr>
          <a:xfrm>
            <a:off x="6493636" y="4751875"/>
            <a:ext cx="180940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41787A2-475A-3233-22C8-CFCBBBF86462}"/>
              </a:ext>
            </a:extLst>
          </p:cNvPr>
          <p:cNvSpPr txBox="1"/>
          <p:nvPr/>
        </p:nvSpPr>
        <p:spPr>
          <a:xfrm rot="16200000">
            <a:off x="5273056" y="3872288"/>
            <a:ext cx="2029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dirty="0"/>
              <a:t>Loop voltage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22186CF-BA72-A552-AE67-53E1B89C9DD3}"/>
              </a:ext>
            </a:extLst>
          </p:cNvPr>
          <p:cNvSpPr txBox="1"/>
          <p:nvPr/>
        </p:nvSpPr>
        <p:spPr>
          <a:xfrm>
            <a:off x="6109892" y="4814448"/>
            <a:ext cx="2689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dirty="0"/>
              <a:t>Prefill gas pressure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E4A138-8169-A6A8-978D-9AFF7D46E79F}"/>
              </a:ext>
            </a:extLst>
          </p:cNvPr>
          <p:cNvSpPr txBox="1"/>
          <p:nvPr/>
        </p:nvSpPr>
        <p:spPr>
          <a:xfrm>
            <a:off x="7034136" y="3646548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31509AF-F1B8-E3A4-707F-352A9263E8D9}"/>
              </a:ext>
            </a:extLst>
          </p:cNvPr>
          <p:cNvSpPr txBox="1"/>
          <p:nvPr/>
        </p:nvSpPr>
        <p:spPr>
          <a:xfrm>
            <a:off x="7272595" y="3646548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6EFABAF-FAC3-1B06-772A-55515033F848}"/>
              </a:ext>
            </a:extLst>
          </p:cNvPr>
          <p:cNvSpPr txBox="1"/>
          <p:nvPr/>
        </p:nvSpPr>
        <p:spPr>
          <a:xfrm>
            <a:off x="7545681" y="3646548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B0DFCFD-F267-92EC-D40F-2564E8FFDBD6}"/>
              </a:ext>
            </a:extLst>
          </p:cNvPr>
          <p:cNvSpPr txBox="1"/>
          <p:nvPr/>
        </p:nvSpPr>
        <p:spPr>
          <a:xfrm>
            <a:off x="7804804" y="3644713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EF0D3D4-87FC-5E25-656D-06FCDF018F7C}"/>
              </a:ext>
            </a:extLst>
          </p:cNvPr>
          <p:cNvSpPr txBox="1"/>
          <p:nvPr/>
        </p:nvSpPr>
        <p:spPr>
          <a:xfrm>
            <a:off x="6882236" y="3643205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60205FA-388F-CE6A-FA66-254AB06E838A}"/>
              </a:ext>
            </a:extLst>
          </p:cNvPr>
          <p:cNvSpPr txBox="1"/>
          <p:nvPr/>
        </p:nvSpPr>
        <p:spPr>
          <a:xfrm>
            <a:off x="7272594" y="3841725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99F9223-3797-08D6-AD0B-972B47EBA027}"/>
              </a:ext>
            </a:extLst>
          </p:cNvPr>
          <p:cNvSpPr txBox="1"/>
          <p:nvPr/>
        </p:nvSpPr>
        <p:spPr>
          <a:xfrm>
            <a:off x="7791980" y="3442848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50E721B-B4B5-1C70-E230-83ACB624ECF8}"/>
              </a:ext>
            </a:extLst>
          </p:cNvPr>
          <p:cNvSpPr txBox="1"/>
          <p:nvPr/>
        </p:nvSpPr>
        <p:spPr>
          <a:xfrm>
            <a:off x="7999091" y="323226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3E918EA-98F4-E921-63DB-DB95BD0C6C6F}"/>
              </a:ext>
            </a:extLst>
          </p:cNvPr>
          <p:cNvSpPr txBox="1"/>
          <p:nvPr/>
        </p:nvSpPr>
        <p:spPr>
          <a:xfrm>
            <a:off x="8011915" y="3443158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A6F6DF3-F67F-F81E-608E-B30185F1D733}"/>
              </a:ext>
            </a:extLst>
          </p:cNvPr>
          <p:cNvSpPr txBox="1"/>
          <p:nvPr/>
        </p:nvSpPr>
        <p:spPr>
          <a:xfrm>
            <a:off x="8190117" y="3009802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3FEE798-E2BA-ED65-816A-C73B563B7217}"/>
              </a:ext>
            </a:extLst>
          </p:cNvPr>
          <p:cNvSpPr txBox="1"/>
          <p:nvPr/>
        </p:nvSpPr>
        <p:spPr>
          <a:xfrm>
            <a:off x="8198967" y="3232260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CE800C3-4C9B-2ED2-3BEA-03434D2615B2}"/>
              </a:ext>
            </a:extLst>
          </p:cNvPr>
          <p:cNvSpPr txBox="1"/>
          <p:nvPr/>
        </p:nvSpPr>
        <p:spPr>
          <a:xfrm>
            <a:off x="8400978" y="3015744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5B33F01-8065-4C90-DA18-A8BCFE4DA0CB}"/>
              </a:ext>
            </a:extLst>
          </p:cNvPr>
          <p:cNvSpPr txBox="1"/>
          <p:nvPr/>
        </p:nvSpPr>
        <p:spPr>
          <a:xfrm>
            <a:off x="7560048" y="3829379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C6E1584-9314-D4E1-5B11-CFF69EFFC563}"/>
              </a:ext>
            </a:extLst>
          </p:cNvPr>
          <p:cNvSpPr txBox="1"/>
          <p:nvPr/>
        </p:nvSpPr>
        <p:spPr>
          <a:xfrm>
            <a:off x="7285418" y="4049903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B30420-AB15-83CF-B644-0D5D86CA2750}"/>
              </a:ext>
            </a:extLst>
          </p:cNvPr>
          <p:cNvSpPr txBox="1"/>
          <p:nvPr/>
        </p:nvSpPr>
        <p:spPr>
          <a:xfrm>
            <a:off x="7037439" y="3827871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2DC0C19-2647-0BB9-833C-64542DE363F1}"/>
              </a:ext>
            </a:extLst>
          </p:cNvPr>
          <p:cNvSpPr txBox="1"/>
          <p:nvPr/>
        </p:nvSpPr>
        <p:spPr>
          <a:xfrm>
            <a:off x="7549009" y="3443514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02F314F-1CD2-8945-B3A5-3FF9B1D6522C}"/>
              </a:ext>
            </a:extLst>
          </p:cNvPr>
          <p:cNvSpPr txBox="1"/>
          <p:nvPr/>
        </p:nvSpPr>
        <p:spPr>
          <a:xfrm>
            <a:off x="7791825" y="3229354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E8DAFED-0235-897C-E019-4199A28969C9}"/>
              </a:ext>
            </a:extLst>
          </p:cNvPr>
          <p:cNvSpPr txBox="1"/>
          <p:nvPr/>
        </p:nvSpPr>
        <p:spPr>
          <a:xfrm>
            <a:off x="7999091" y="3004789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548F2CF-F2B0-FB24-3EF2-C50A30FEB6C6}"/>
              </a:ext>
            </a:extLst>
          </p:cNvPr>
          <p:cNvSpPr txBox="1"/>
          <p:nvPr/>
        </p:nvSpPr>
        <p:spPr>
          <a:xfrm>
            <a:off x="6885287" y="3440048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37901FD-8D8A-FE92-CE2D-717BA708A05D}"/>
              </a:ext>
            </a:extLst>
          </p:cNvPr>
          <p:cNvSpPr txBox="1"/>
          <p:nvPr/>
        </p:nvSpPr>
        <p:spPr>
          <a:xfrm>
            <a:off x="7274830" y="344562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CE15FF3-09F1-4004-4D66-F1526E164A05}"/>
              </a:ext>
            </a:extLst>
          </p:cNvPr>
          <p:cNvSpPr txBox="1"/>
          <p:nvPr/>
        </p:nvSpPr>
        <p:spPr>
          <a:xfrm>
            <a:off x="7031859" y="3442351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7C14A32C-0890-4A1A-CF53-1BDAA357A85D}"/>
              </a:ext>
            </a:extLst>
          </p:cNvPr>
          <p:cNvSpPr/>
          <p:nvPr/>
        </p:nvSpPr>
        <p:spPr>
          <a:xfrm>
            <a:off x="7085452" y="3141225"/>
            <a:ext cx="2496786" cy="1530331"/>
          </a:xfrm>
          <a:custGeom>
            <a:avLst/>
            <a:gdLst>
              <a:gd name="connsiteX0" fmla="*/ 5998 w 2496786"/>
              <a:gd name="connsiteY0" fmla="*/ 0 h 1274203"/>
              <a:gd name="connsiteX1" fmla="*/ 63148 w 2496786"/>
              <a:gd name="connsiteY1" fmla="*/ 885825 h 1274203"/>
              <a:gd name="connsiteX2" fmla="*/ 458436 w 2496786"/>
              <a:gd name="connsiteY2" fmla="*/ 1266825 h 1274203"/>
              <a:gd name="connsiteX3" fmla="*/ 2225323 w 2496786"/>
              <a:gd name="connsiteY3" fmla="*/ 581025 h 1274203"/>
              <a:gd name="connsiteX4" fmla="*/ 2496786 w 2496786"/>
              <a:gd name="connsiteY4" fmla="*/ 466725 h 127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6786" h="1274203">
                <a:moveTo>
                  <a:pt x="5998" y="0"/>
                </a:moveTo>
                <a:cubicBezTo>
                  <a:pt x="-3130" y="337343"/>
                  <a:pt x="-12258" y="674687"/>
                  <a:pt x="63148" y="885825"/>
                </a:cubicBezTo>
                <a:cubicBezTo>
                  <a:pt x="138554" y="1096963"/>
                  <a:pt x="98074" y="1317625"/>
                  <a:pt x="458436" y="1266825"/>
                </a:cubicBezTo>
                <a:cubicBezTo>
                  <a:pt x="818798" y="1216025"/>
                  <a:pt x="1885598" y="714375"/>
                  <a:pt x="2225323" y="581025"/>
                </a:cubicBezTo>
                <a:cubicBezTo>
                  <a:pt x="2565048" y="447675"/>
                  <a:pt x="2445192" y="493712"/>
                  <a:pt x="2496786" y="466725"/>
                </a:cubicBez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3CFB4CF-BAF3-D8BD-DB4F-D3CC505381FA}"/>
              </a:ext>
            </a:extLst>
          </p:cNvPr>
          <p:cNvSpPr txBox="1"/>
          <p:nvPr/>
        </p:nvSpPr>
        <p:spPr>
          <a:xfrm>
            <a:off x="8503858" y="4126847"/>
            <a:ext cx="107837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600" b="1" dirty="0"/>
              <a:t>Paschen curve?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0D6A212-2709-C7DD-1F83-DFDA1C7D754E}"/>
              </a:ext>
            </a:extLst>
          </p:cNvPr>
          <p:cNvCxnSpPr>
            <a:cxnSpLocks/>
          </p:cNvCxnSpPr>
          <p:nvPr/>
        </p:nvCxnSpPr>
        <p:spPr>
          <a:xfrm flipH="1">
            <a:off x="8721026" y="2881095"/>
            <a:ext cx="552096" cy="2862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B4AD840B-52B3-F0B2-1CE7-4E4B17F2D822}"/>
              </a:ext>
            </a:extLst>
          </p:cNvPr>
          <p:cNvSpPr txBox="1"/>
          <p:nvPr/>
        </p:nvSpPr>
        <p:spPr>
          <a:xfrm flipH="1">
            <a:off x="9237070" y="2325123"/>
            <a:ext cx="2588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Successful breakdown</a:t>
            </a:r>
          </a:p>
          <a:p>
            <a:r>
              <a:rPr lang="en-GB" dirty="0">
                <a:solidFill>
                  <a:srgbClr val="FF0000"/>
                </a:solidFill>
              </a:rPr>
              <a:t>but failed burn-through </a:t>
            </a:r>
          </a:p>
          <a:p>
            <a:r>
              <a:rPr lang="en-GB" dirty="0">
                <a:solidFill>
                  <a:srgbClr val="FF0000"/>
                </a:solidFill>
              </a:rPr>
              <a:t>(strong </a:t>
            </a:r>
            <a:r>
              <a:rPr lang="en-GB" dirty="0" err="1">
                <a:solidFill>
                  <a:srgbClr val="FF0000"/>
                </a:solidFill>
              </a:rPr>
              <a:t>D</a:t>
            </a:r>
            <a:r>
              <a:rPr lang="en-GB" baseline="-25000" dirty="0" err="1">
                <a:solidFill>
                  <a:srgbClr val="FF0000"/>
                </a:solidFill>
              </a:rPr>
              <a:t>alpha</a:t>
            </a:r>
            <a:r>
              <a:rPr lang="en-GB" dirty="0">
                <a:solidFill>
                  <a:srgbClr val="FF0000"/>
                </a:solidFill>
              </a:rPr>
              <a:t> but no I</a:t>
            </a:r>
            <a:r>
              <a:rPr lang="en-GB" baseline="-25000" dirty="0">
                <a:solidFill>
                  <a:srgbClr val="FF0000"/>
                </a:solidFill>
              </a:rPr>
              <a:t>p</a:t>
            </a:r>
            <a:r>
              <a:rPr lang="en-GB" dirty="0">
                <a:solidFill>
                  <a:srgbClr val="FF0000"/>
                </a:solidFill>
              </a:rPr>
              <a:t> ramp-up)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58EAA9F3-9433-CC68-021D-CF3DC3DDCA35}"/>
              </a:ext>
            </a:extLst>
          </p:cNvPr>
          <p:cNvCxnSpPr>
            <a:cxnSpLocks/>
            <a:endCxn id="77" idx="1"/>
          </p:cNvCxnSpPr>
          <p:nvPr/>
        </p:nvCxnSpPr>
        <p:spPr>
          <a:xfrm>
            <a:off x="6458908" y="2710794"/>
            <a:ext cx="421108" cy="708902"/>
          </a:xfrm>
          <a:prstGeom prst="straightConnector1">
            <a:avLst/>
          </a:prstGeom>
          <a:ln>
            <a:solidFill>
              <a:srgbClr val="6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02A7141E-BAFB-5D35-7D35-F1B644B7D903}"/>
              </a:ext>
            </a:extLst>
          </p:cNvPr>
          <p:cNvSpPr txBox="1"/>
          <p:nvPr/>
        </p:nvSpPr>
        <p:spPr>
          <a:xfrm>
            <a:off x="7034630" y="3228985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90C0C29-CC86-36B5-A54C-B9EAEB0C1748}"/>
              </a:ext>
            </a:extLst>
          </p:cNvPr>
          <p:cNvSpPr txBox="1"/>
          <p:nvPr/>
        </p:nvSpPr>
        <p:spPr>
          <a:xfrm>
            <a:off x="6880016" y="3235030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0D8BA93-8970-A378-DE99-3527990599CD}"/>
              </a:ext>
            </a:extLst>
          </p:cNvPr>
          <p:cNvSpPr txBox="1"/>
          <p:nvPr/>
        </p:nvSpPr>
        <p:spPr>
          <a:xfrm flipH="1">
            <a:off x="5086398" y="2063018"/>
            <a:ext cx="2550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6600FF"/>
                </a:solidFill>
              </a:rPr>
              <a:t>Failed breakdown </a:t>
            </a:r>
          </a:p>
          <a:p>
            <a:r>
              <a:rPr lang="en-GB" dirty="0">
                <a:solidFill>
                  <a:srgbClr val="6600FF"/>
                </a:solidFill>
              </a:rPr>
              <a:t>(no or very weak </a:t>
            </a:r>
            <a:r>
              <a:rPr lang="en-GB" dirty="0" err="1">
                <a:solidFill>
                  <a:srgbClr val="6600FF"/>
                </a:solidFill>
              </a:rPr>
              <a:t>D</a:t>
            </a:r>
            <a:r>
              <a:rPr lang="en-GB" baseline="-25000" dirty="0" err="1">
                <a:solidFill>
                  <a:srgbClr val="6600FF"/>
                </a:solidFill>
              </a:rPr>
              <a:t>alpha</a:t>
            </a:r>
            <a:r>
              <a:rPr lang="en-GB" dirty="0">
                <a:solidFill>
                  <a:srgbClr val="6600FF"/>
                </a:solidFill>
              </a:rPr>
              <a:t>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3D2577E-1146-F819-CA64-83A38C555FF4}"/>
              </a:ext>
            </a:extLst>
          </p:cNvPr>
          <p:cNvSpPr txBox="1"/>
          <p:nvPr/>
        </p:nvSpPr>
        <p:spPr>
          <a:xfrm>
            <a:off x="7590310" y="1607346"/>
            <a:ext cx="1777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Successful plasma initiation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DF178BE8-01BD-0985-09D0-84099D8651C9}"/>
              </a:ext>
            </a:extLst>
          </p:cNvPr>
          <p:cNvCxnSpPr>
            <a:stCxn id="79" idx="2"/>
            <a:endCxn id="67" idx="0"/>
          </p:cNvCxnSpPr>
          <p:nvPr/>
        </p:nvCxnSpPr>
        <p:spPr>
          <a:xfrm flipH="1">
            <a:off x="8181192" y="2253677"/>
            <a:ext cx="297835" cy="751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screenshot of a graph&#10;&#10;AI-generated content may be incorrect.">
            <a:extLst>
              <a:ext uri="{FF2B5EF4-FFF2-40B4-BE49-F238E27FC236}">
                <a16:creationId xmlns:a16="http://schemas.microsoft.com/office/drawing/2014/main" id="{11DEEBC9-3667-D08A-2483-9B057ADFA7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23" t="5066" r="7804" b="1989"/>
          <a:stretch/>
        </p:blipFill>
        <p:spPr>
          <a:xfrm>
            <a:off x="213326" y="1081007"/>
            <a:ext cx="4748802" cy="53066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FFAA0E-51CB-BF22-EE69-38E71EA2C2C1}"/>
              </a:ext>
            </a:extLst>
          </p:cNvPr>
          <p:cNvSpPr txBox="1"/>
          <p:nvPr/>
        </p:nvSpPr>
        <p:spPr>
          <a:xfrm>
            <a:off x="603561" y="840155"/>
            <a:ext cx="86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MAST-U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7641EA7-31FE-D2CF-7C48-4F3C061F031B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2AE7F6-813C-2D1A-0905-D49BA8A74786}"/>
              </a:ext>
            </a:extLst>
          </p:cNvPr>
          <p:cNvSpPr txBox="1"/>
          <p:nvPr/>
        </p:nvSpPr>
        <p:spPr>
          <a:xfrm>
            <a:off x="4921562" y="5707895"/>
            <a:ext cx="22686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Hyun-Taen Kim et al 2024 Nucl. Fusion 64 (2024) 126010</a:t>
            </a:r>
          </a:p>
        </p:txBody>
      </p:sp>
    </p:spTree>
    <p:extLst>
      <p:ext uri="{BB962C8B-B14F-4D97-AF65-F5344CB8AC3E}">
        <p14:creationId xmlns:p14="http://schemas.microsoft.com/office/powerpoint/2010/main" val="109396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765BE-1CF1-1F64-29DC-57C5CE22F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32855D-5CF4-57E8-0599-A82DB6FFD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in experiments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921201-426B-13FB-3607-1E149166A1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821B0A-2E96-65D0-1953-F90C840265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64FFB7D2-6A28-5C47-B26F-2F70B3733F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35" r="4135"/>
          <a:stretch/>
        </p:blipFill>
        <p:spPr>
          <a:xfrm>
            <a:off x="46748" y="733111"/>
            <a:ext cx="8723132" cy="56545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B02682-0649-D734-B77A-B26E20278265}"/>
              </a:ext>
            </a:extLst>
          </p:cNvPr>
          <p:cNvSpPr txBox="1"/>
          <p:nvPr/>
        </p:nvSpPr>
        <p:spPr>
          <a:xfrm>
            <a:off x="3677117" y="1297545"/>
            <a:ext cx="19837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Hong-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Sik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Yun et al 2023 29</a:t>
            </a:r>
            <a:r>
              <a:rPr lang="en-GB" sz="500" b="0" i="0" u="none" strike="noStrike" baseline="0" dirty="0">
                <a:solidFill>
                  <a:srgbClr val="000000"/>
                </a:solidFill>
                <a:latin typeface="+mj-lt"/>
              </a:rPr>
              <a:t>th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IAEA Fusion Energy Conference p [TH-C/1906]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8BCB17-4981-E4FA-3B1F-453725B1F224}"/>
              </a:ext>
            </a:extLst>
          </p:cNvPr>
          <p:cNvSpPr txBox="1"/>
          <p:nvPr/>
        </p:nvSpPr>
        <p:spPr>
          <a:xfrm>
            <a:off x="928067" y="5147301"/>
            <a:ext cx="198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Runze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Chen et al,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. Fusion 65 (2025) 076043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C10C6F-F6BD-3834-3053-13E180765AF0}"/>
              </a:ext>
            </a:extLst>
          </p:cNvPr>
          <p:cNvSpPr txBox="1"/>
          <p:nvPr/>
        </p:nvSpPr>
        <p:spPr>
          <a:xfrm>
            <a:off x="3595751" y="5147301"/>
            <a:ext cx="198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James Yang et al,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. Fusion, submitted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40717A-882A-EA35-BE10-7B593F4B2621}"/>
              </a:ext>
            </a:extLst>
          </p:cNvPr>
          <p:cNvSpPr txBox="1"/>
          <p:nvPr/>
        </p:nvSpPr>
        <p:spPr>
          <a:xfrm>
            <a:off x="6514531" y="5129081"/>
            <a:ext cx="1702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Jeongwon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Lee, et al 2025 4</a:t>
            </a:r>
            <a:r>
              <a:rPr lang="en-GB" sz="1200" b="0" i="0" u="none" strike="noStrike" baseline="30000" dirty="0">
                <a:solidFill>
                  <a:srgbClr val="000000"/>
                </a:solidFill>
                <a:latin typeface="+mj-lt"/>
              </a:rPr>
              <a:t>th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iFPC</a:t>
            </a:r>
            <a:endParaRPr lang="en-GB" sz="1200" b="0" i="0" u="none" strike="noStrike" baseline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CE06C6-46BD-A252-4CD5-201F93298B86}"/>
              </a:ext>
            </a:extLst>
          </p:cNvPr>
          <p:cNvSpPr txBox="1"/>
          <p:nvPr/>
        </p:nvSpPr>
        <p:spPr>
          <a:xfrm>
            <a:off x="928067" y="2735714"/>
            <a:ext cx="2405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bg2">
                    <a:lumMod val="10000"/>
                  </a:schemeClr>
                </a:solidFill>
              </a:rPr>
              <a:t>Hyun-Taen Kim et al Nucl. Fusion 64 (2024) 126010</a:t>
            </a:r>
          </a:p>
        </p:txBody>
      </p:sp>
    </p:spTree>
    <p:extLst>
      <p:ext uri="{BB962C8B-B14F-4D97-AF65-F5344CB8AC3E}">
        <p14:creationId xmlns:p14="http://schemas.microsoft.com/office/powerpoint/2010/main" val="256221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4A5E3-F33D-E899-A65C-EFD0121D9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1CDEBF-B7F8-BA62-484C-5D30B860A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in experiments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CAB0D3-96A4-95E4-0103-968988D23C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541750-64D5-B751-2429-AE509A38D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61FA6099-75A8-6745-6706-69DE31A512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35" r="4135"/>
          <a:stretch/>
        </p:blipFill>
        <p:spPr>
          <a:xfrm>
            <a:off x="46748" y="733111"/>
            <a:ext cx="8723132" cy="56545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DB97D6-1CC9-0FB7-B8C1-5A774E239D18}"/>
              </a:ext>
            </a:extLst>
          </p:cNvPr>
          <p:cNvSpPr txBox="1"/>
          <p:nvPr/>
        </p:nvSpPr>
        <p:spPr>
          <a:xfrm>
            <a:off x="8593810" y="2356760"/>
            <a:ext cx="3598190" cy="115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The hypothesis is valid for all devices.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Failed burn-through at high p</a:t>
            </a:r>
            <a:r>
              <a:rPr lang="en-GB" sz="1600" baseline="-25000" dirty="0"/>
              <a:t>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Failed burn-through at low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endParaRPr lang="en-GB" sz="1600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aseline="-25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E6DC36-50E7-19B1-878F-85BAC18EE817}"/>
              </a:ext>
            </a:extLst>
          </p:cNvPr>
          <p:cNvSpPr txBox="1"/>
          <p:nvPr/>
        </p:nvSpPr>
        <p:spPr>
          <a:xfrm>
            <a:off x="3677117" y="1297545"/>
            <a:ext cx="19837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Hong-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Sik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Yun et al 2023 29</a:t>
            </a:r>
            <a:r>
              <a:rPr lang="en-GB" sz="500" b="0" i="0" u="none" strike="noStrike" baseline="0" dirty="0">
                <a:solidFill>
                  <a:srgbClr val="000000"/>
                </a:solidFill>
                <a:latin typeface="+mj-lt"/>
              </a:rPr>
              <a:t>th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IAEA Fusion Energy Conference p [TH-C/1906]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57478C-F333-AFFB-98B1-B2D5C1F0267C}"/>
              </a:ext>
            </a:extLst>
          </p:cNvPr>
          <p:cNvSpPr txBox="1"/>
          <p:nvPr/>
        </p:nvSpPr>
        <p:spPr>
          <a:xfrm>
            <a:off x="928067" y="5147301"/>
            <a:ext cx="198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Runze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Chen et al,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. Fusion 65 (2025) 076043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31D4C9-2FAA-8E66-EA6F-7F6D5714662F}"/>
              </a:ext>
            </a:extLst>
          </p:cNvPr>
          <p:cNvSpPr txBox="1"/>
          <p:nvPr/>
        </p:nvSpPr>
        <p:spPr>
          <a:xfrm>
            <a:off x="3595751" y="5147301"/>
            <a:ext cx="198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James Yang et al,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. Fusion, submitted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A14313-DDEA-9655-1D5F-6875AEF56585}"/>
              </a:ext>
            </a:extLst>
          </p:cNvPr>
          <p:cNvSpPr txBox="1"/>
          <p:nvPr/>
        </p:nvSpPr>
        <p:spPr>
          <a:xfrm>
            <a:off x="6514531" y="5129081"/>
            <a:ext cx="1702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Jeongwon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Lee, et al 2025 4</a:t>
            </a:r>
            <a:r>
              <a:rPr lang="en-GB" sz="1200" b="0" i="0" u="none" strike="noStrike" baseline="30000" dirty="0">
                <a:solidFill>
                  <a:srgbClr val="000000"/>
                </a:solidFill>
                <a:latin typeface="+mj-lt"/>
              </a:rPr>
              <a:t>th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iFPC</a:t>
            </a:r>
            <a:endParaRPr lang="en-GB" sz="1200" b="0" i="0" u="none" strike="noStrike" baseline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3E4925-C578-C308-3459-8F74ED64B4DF}"/>
              </a:ext>
            </a:extLst>
          </p:cNvPr>
          <p:cNvSpPr txBox="1"/>
          <p:nvPr/>
        </p:nvSpPr>
        <p:spPr>
          <a:xfrm>
            <a:off x="928067" y="2735714"/>
            <a:ext cx="2405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bg2">
                    <a:lumMod val="10000"/>
                  </a:schemeClr>
                </a:solidFill>
              </a:rPr>
              <a:t>Hyun-Taen Kim et al Nucl. Fusion 64 (2024) 126010</a:t>
            </a:r>
          </a:p>
        </p:txBody>
      </p:sp>
    </p:spTree>
    <p:extLst>
      <p:ext uri="{BB962C8B-B14F-4D97-AF65-F5344CB8AC3E}">
        <p14:creationId xmlns:p14="http://schemas.microsoft.com/office/powerpoint/2010/main" val="317433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6EEEB-58AD-AB8B-6C1C-47E6BA796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078BC-402B-4234-33AC-667A94A99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90097"/>
            <a:ext cx="7972156" cy="1094544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Inductive plasma initiation in tokamaks:  Townsend breakdown and plasma burn-through</a:t>
            </a:r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A268DB74-CBCE-3CA9-7D84-DE472D5C3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6E1D38-1CE4-4D68-A4B0-A1384819D3BC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34" name="Line 89">
            <a:extLst>
              <a:ext uri="{FF2B5EF4-FFF2-40B4-BE49-F238E27FC236}">
                <a16:creationId xmlns:a16="http://schemas.microsoft.com/office/drawing/2014/main" id="{84395CAD-0B88-958F-93E6-E1BA3FD90A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2035" y="1965910"/>
            <a:ext cx="0" cy="16295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37DD763-5834-1CB4-918C-4B76DFF90EDA}"/>
              </a:ext>
            </a:extLst>
          </p:cNvPr>
          <p:cNvGrpSpPr/>
          <p:nvPr/>
        </p:nvGrpSpPr>
        <p:grpSpPr>
          <a:xfrm>
            <a:off x="39179" y="1613341"/>
            <a:ext cx="1926823" cy="1418552"/>
            <a:chOff x="-24855" y="1124745"/>
            <a:chExt cx="3341333" cy="2608263"/>
          </a:xfrm>
        </p:grpSpPr>
        <p:sp>
          <p:nvSpPr>
            <p:cNvPr id="21" name="Arc 56">
              <a:extLst>
                <a:ext uri="{FF2B5EF4-FFF2-40B4-BE49-F238E27FC236}">
                  <a16:creationId xmlns:a16="http://schemas.microsoft.com/office/drawing/2014/main" id="{DCDFA9C8-91D9-2EC3-DF5D-34429488B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788" y="2830584"/>
              <a:ext cx="1090347" cy="902424"/>
            </a:xfrm>
            <a:custGeom>
              <a:avLst/>
              <a:gdLst>
                <a:gd name="T0" fmla="*/ 0 w 22831"/>
                <a:gd name="T1" fmla="*/ 0 h 21600"/>
                <a:gd name="T2" fmla="*/ 0 w 22831"/>
                <a:gd name="T3" fmla="*/ 0 h 21600"/>
                <a:gd name="T4" fmla="*/ 0 w 2283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831" h="21600" fill="none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</a:path>
                <a:path w="22831" h="21600" stroke="0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  <a:lnTo>
                    <a:pt x="10630" y="21600"/>
                  </a:lnTo>
                  <a:lnTo>
                    <a:pt x="0" y="27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EE7884A-C19D-A2C9-2D86-33420E02AF37}"/>
                </a:ext>
              </a:extLst>
            </p:cNvPr>
            <p:cNvGrpSpPr/>
            <p:nvPr/>
          </p:nvGrpSpPr>
          <p:grpSpPr>
            <a:xfrm>
              <a:off x="-24855" y="1124745"/>
              <a:ext cx="3341333" cy="1994615"/>
              <a:chOff x="-24855" y="1124745"/>
              <a:chExt cx="3341333" cy="1994615"/>
            </a:xfrm>
          </p:grpSpPr>
          <p:grpSp>
            <p:nvGrpSpPr>
              <p:cNvPr id="18" name="Group 49">
                <a:extLst>
                  <a:ext uri="{FF2B5EF4-FFF2-40B4-BE49-F238E27FC236}">
                    <a16:creationId xmlns:a16="http://schemas.microsoft.com/office/drawing/2014/main" id="{2EAE22A3-2BD9-B268-745F-E38FB70F9E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120" y="1397019"/>
                <a:ext cx="1244358" cy="1654272"/>
                <a:chOff x="3754" y="1312"/>
                <a:chExt cx="1011" cy="1648"/>
              </a:xfrm>
            </p:grpSpPr>
            <p:sp>
              <p:nvSpPr>
                <p:cNvPr id="57" name="Arc 50">
                  <a:extLst>
                    <a:ext uri="{FF2B5EF4-FFF2-40B4-BE49-F238E27FC236}">
                      <a16:creationId xmlns:a16="http://schemas.microsoft.com/office/drawing/2014/main" id="{E086C449-7124-242E-FD37-A984C23A89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8" name="Arc 51">
                  <a:extLst>
                    <a:ext uri="{FF2B5EF4-FFF2-40B4-BE49-F238E27FC236}">
                      <a16:creationId xmlns:a16="http://schemas.microsoft.com/office/drawing/2014/main" id="{38579D25-4300-3942-2067-B3F8C3E7BA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" name="Group 52">
                <a:extLst>
                  <a:ext uri="{FF2B5EF4-FFF2-40B4-BE49-F238E27FC236}">
                    <a16:creationId xmlns:a16="http://schemas.microsoft.com/office/drawing/2014/main" id="{55654F47-0D0A-6653-96F0-4412E3F1AB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909232" y="1348546"/>
                <a:ext cx="408462" cy="1605799"/>
                <a:chOff x="3754" y="1312"/>
                <a:chExt cx="1011" cy="1648"/>
              </a:xfrm>
            </p:grpSpPr>
            <p:sp>
              <p:nvSpPr>
                <p:cNvPr id="55" name="Arc 53">
                  <a:extLst>
                    <a:ext uri="{FF2B5EF4-FFF2-40B4-BE49-F238E27FC236}">
                      <a16:creationId xmlns:a16="http://schemas.microsoft.com/office/drawing/2014/main" id="{675ADD61-FFEF-C479-59AE-318CA5A58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6" name="Arc 54">
                  <a:extLst>
                    <a:ext uri="{FF2B5EF4-FFF2-40B4-BE49-F238E27FC236}">
                      <a16:creationId xmlns:a16="http://schemas.microsoft.com/office/drawing/2014/main" id="{90739178-3296-9751-94A3-44BBFC8672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" name="Arc 55">
                <a:extLst>
                  <a:ext uri="{FF2B5EF4-FFF2-40B4-BE49-F238E27FC236}">
                    <a16:creationId xmlns:a16="http://schemas.microsoft.com/office/drawing/2014/main" id="{1A15331A-C575-DFA9-C791-5D94886619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175" y="1286666"/>
                <a:ext cx="1615991" cy="827136"/>
              </a:xfrm>
              <a:custGeom>
                <a:avLst/>
                <a:gdLst>
                  <a:gd name="T0" fmla="*/ 0 w 21339"/>
                  <a:gd name="T1" fmla="*/ 0 h 21600"/>
                  <a:gd name="T2" fmla="*/ 0 w 21339"/>
                  <a:gd name="T3" fmla="*/ 0 h 21600"/>
                  <a:gd name="T4" fmla="*/ 0 w 2133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339" h="21600" fill="none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</a:path>
                  <a:path w="21339" h="21600" stroke="0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  <a:lnTo>
                      <a:pt x="8640" y="21600"/>
                    </a:lnTo>
                    <a:lnTo>
                      <a:pt x="0" y="1803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2" name="Group 57">
                <a:extLst>
                  <a:ext uri="{FF2B5EF4-FFF2-40B4-BE49-F238E27FC236}">
                    <a16:creationId xmlns:a16="http://schemas.microsoft.com/office/drawing/2014/main" id="{379431D5-A7F7-052E-DE23-BEC2D1E8CB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7959" y="1284603"/>
                <a:ext cx="530107" cy="1834757"/>
                <a:chOff x="2699" y="981"/>
                <a:chExt cx="543" cy="2131"/>
              </a:xfrm>
            </p:grpSpPr>
            <p:sp>
              <p:nvSpPr>
                <p:cNvPr id="43" name="AutoShape 58">
                  <a:extLst>
                    <a:ext uri="{FF2B5EF4-FFF2-40B4-BE49-F238E27FC236}">
                      <a16:creationId xmlns:a16="http://schemas.microsoft.com/office/drawing/2014/main" id="{F2DF000A-1A0C-78CE-91C0-1CDFA9F2C9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79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4" name="AutoShape 59">
                  <a:extLst>
                    <a:ext uri="{FF2B5EF4-FFF2-40B4-BE49-F238E27FC236}">
                      <a16:creationId xmlns:a16="http://schemas.microsoft.com/office/drawing/2014/main" id="{C03E2433-162F-3144-FC34-C71CF5D246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613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5" name="AutoShape 60">
                  <a:extLst>
                    <a:ext uri="{FF2B5EF4-FFF2-40B4-BE49-F238E27FC236}">
                      <a16:creationId xmlns:a16="http://schemas.microsoft.com/office/drawing/2014/main" id="{56C0DE03-C436-F03C-7979-2D8D5B5AE4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43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6" name="AutoShape 61">
                  <a:extLst>
                    <a:ext uri="{FF2B5EF4-FFF2-40B4-BE49-F238E27FC236}">
                      <a16:creationId xmlns:a16="http://schemas.microsoft.com/office/drawing/2014/main" id="{E06364A8-98C7-1DD9-6085-F71BD29893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25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7" name="AutoShape 62">
                  <a:extLst>
                    <a:ext uri="{FF2B5EF4-FFF2-40B4-BE49-F238E27FC236}">
                      <a16:creationId xmlns:a16="http://schemas.microsoft.com/office/drawing/2014/main" id="{40E4DF31-0C52-0C7F-947D-4B95195BE8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069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8" name="AutoShape 63">
                  <a:extLst>
                    <a:ext uri="{FF2B5EF4-FFF2-40B4-BE49-F238E27FC236}">
                      <a16:creationId xmlns:a16="http://schemas.microsoft.com/office/drawing/2014/main" id="{0244AB78-FA92-56D2-44E1-813F13ABAA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888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9" name="AutoShape 64">
                  <a:extLst>
                    <a:ext uri="{FF2B5EF4-FFF2-40B4-BE49-F238E27FC236}">
                      <a16:creationId xmlns:a16="http://schemas.microsoft.com/office/drawing/2014/main" id="{A63B349E-C210-416D-AF4A-E9384DE394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707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0" name="AutoShape 65">
                  <a:extLst>
                    <a:ext uri="{FF2B5EF4-FFF2-40B4-BE49-F238E27FC236}">
                      <a16:creationId xmlns:a16="http://schemas.microsoft.com/office/drawing/2014/main" id="{9AB51078-358D-883D-5D72-29FD45833B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52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1" name="AutoShape 66">
                  <a:extLst>
                    <a:ext uri="{FF2B5EF4-FFF2-40B4-BE49-F238E27FC236}">
                      <a16:creationId xmlns:a16="http://schemas.microsoft.com/office/drawing/2014/main" id="{5105AD22-40E9-B85E-BE3B-D732C3B66F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344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2" name="AutoShape 67">
                  <a:extLst>
                    <a:ext uri="{FF2B5EF4-FFF2-40B4-BE49-F238E27FC236}">
                      <a16:creationId xmlns:a16="http://schemas.microsoft.com/office/drawing/2014/main" id="{8ADB662D-2B41-47CC-D504-9CDD3DB91F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16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3" name="AutoShape 68">
                  <a:extLst>
                    <a:ext uri="{FF2B5EF4-FFF2-40B4-BE49-F238E27FC236}">
                      <a16:creationId xmlns:a16="http://schemas.microsoft.com/office/drawing/2014/main" id="{061BB813-9A45-D5EF-45FB-DB5C06A6CD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98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4" name="Oval 69">
                  <a:extLst>
                    <a:ext uri="{FF2B5EF4-FFF2-40B4-BE49-F238E27FC236}">
                      <a16:creationId xmlns:a16="http://schemas.microsoft.com/office/drawing/2014/main" id="{7B8E23E1-04EE-BF76-A993-4950876DEE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1018"/>
                  <a:ext cx="315" cy="7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3" name="Line 70">
                <a:extLst>
                  <a:ext uri="{FF2B5EF4-FFF2-40B4-BE49-F238E27FC236}">
                    <a16:creationId xmlns:a16="http://schemas.microsoft.com/office/drawing/2014/main" id="{3B06FB15-1F8F-988B-8CC4-10D7907288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1338" y="1124745"/>
                <a:ext cx="0" cy="22070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4" name="Group 71">
                <a:extLst>
                  <a:ext uri="{FF2B5EF4-FFF2-40B4-BE49-F238E27FC236}">
                    <a16:creationId xmlns:a16="http://schemas.microsoft.com/office/drawing/2014/main" id="{C67DEB42-E7B2-D10D-521C-03361248C72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2650" y="1499122"/>
                <a:ext cx="995486" cy="1424283"/>
                <a:chOff x="275" y="1315"/>
                <a:chExt cx="1020" cy="1653"/>
              </a:xfrm>
            </p:grpSpPr>
            <p:sp>
              <p:nvSpPr>
                <p:cNvPr id="39" name="Freeform 72">
                  <a:extLst>
                    <a:ext uri="{FF2B5EF4-FFF2-40B4-BE49-F238E27FC236}">
                      <a16:creationId xmlns:a16="http://schemas.microsoft.com/office/drawing/2014/main" id="{AF1E458C-8B16-C273-8639-800347EC47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" y="1315"/>
                  <a:ext cx="1020" cy="1653"/>
                </a:xfrm>
                <a:custGeom>
                  <a:avLst/>
                  <a:gdLst>
                    <a:gd name="T0" fmla="*/ 341 w 1020"/>
                    <a:gd name="T1" fmla="*/ 1653 h 1653"/>
                    <a:gd name="T2" fmla="*/ 533 w 1020"/>
                    <a:gd name="T3" fmla="*/ 1621 h 1653"/>
                    <a:gd name="T4" fmla="*/ 733 w 1020"/>
                    <a:gd name="T5" fmla="*/ 1493 h 1653"/>
                    <a:gd name="T6" fmla="*/ 898 w 1020"/>
                    <a:gd name="T7" fmla="*/ 1292 h 1653"/>
                    <a:gd name="T8" fmla="*/ 1000 w 1020"/>
                    <a:gd name="T9" fmla="*/ 1013 h 1653"/>
                    <a:gd name="T10" fmla="*/ 1018 w 1020"/>
                    <a:gd name="T11" fmla="*/ 803 h 1653"/>
                    <a:gd name="T12" fmla="*/ 997 w 1020"/>
                    <a:gd name="T13" fmla="*/ 621 h 1653"/>
                    <a:gd name="T14" fmla="*/ 885 w 1020"/>
                    <a:gd name="T15" fmla="*/ 341 h 1653"/>
                    <a:gd name="T16" fmla="*/ 701 w 1020"/>
                    <a:gd name="T17" fmla="*/ 133 h 1653"/>
                    <a:gd name="T18" fmla="*/ 461 w 1020"/>
                    <a:gd name="T19" fmla="*/ 21 h 1653"/>
                    <a:gd name="T20" fmla="*/ 333 w 1020"/>
                    <a:gd name="T21" fmla="*/ 5 h 1653"/>
                    <a:gd name="T22" fmla="*/ 253 w 1020"/>
                    <a:gd name="T23" fmla="*/ 21 h 1653"/>
                    <a:gd name="T24" fmla="*/ 166 w 1020"/>
                    <a:gd name="T25" fmla="*/ 101 h 1653"/>
                    <a:gd name="T26" fmla="*/ 85 w 1020"/>
                    <a:gd name="T27" fmla="*/ 269 h 1653"/>
                    <a:gd name="T28" fmla="*/ 13 w 1020"/>
                    <a:gd name="T29" fmla="*/ 629 h 1653"/>
                    <a:gd name="T30" fmla="*/ 7 w 1020"/>
                    <a:gd name="T31" fmla="*/ 950 h 1653"/>
                    <a:gd name="T32" fmla="*/ 53 w 1020"/>
                    <a:gd name="T33" fmla="*/ 1277 h 1653"/>
                    <a:gd name="T34" fmla="*/ 133 w 1020"/>
                    <a:gd name="T35" fmla="*/ 1501 h 1653"/>
                    <a:gd name="T36" fmla="*/ 226 w 1020"/>
                    <a:gd name="T37" fmla="*/ 1625 h 1653"/>
                    <a:gd name="T38" fmla="*/ 341 w 1020"/>
                    <a:gd name="T39" fmla="*/ 1653 h 1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20" h="1653">
                      <a:moveTo>
                        <a:pt x="341" y="1653"/>
                      </a:moveTo>
                      <a:cubicBezTo>
                        <a:pt x="390" y="1650"/>
                        <a:pt x="468" y="1648"/>
                        <a:pt x="533" y="1621"/>
                      </a:cubicBezTo>
                      <a:cubicBezTo>
                        <a:pt x="598" y="1594"/>
                        <a:pt x="672" y="1548"/>
                        <a:pt x="733" y="1493"/>
                      </a:cubicBezTo>
                      <a:cubicBezTo>
                        <a:pt x="794" y="1438"/>
                        <a:pt x="853" y="1372"/>
                        <a:pt x="898" y="1292"/>
                      </a:cubicBezTo>
                      <a:cubicBezTo>
                        <a:pt x="943" y="1212"/>
                        <a:pt x="980" y="1094"/>
                        <a:pt x="1000" y="1013"/>
                      </a:cubicBezTo>
                      <a:cubicBezTo>
                        <a:pt x="1020" y="932"/>
                        <a:pt x="1019" y="868"/>
                        <a:pt x="1018" y="803"/>
                      </a:cubicBezTo>
                      <a:cubicBezTo>
                        <a:pt x="1017" y="738"/>
                        <a:pt x="1019" y="698"/>
                        <a:pt x="997" y="621"/>
                      </a:cubicBezTo>
                      <a:cubicBezTo>
                        <a:pt x="975" y="544"/>
                        <a:pt x="934" y="422"/>
                        <a:pt x="885" y="341"/>
                      </a:cubicBezTo>
                      <a:cubicBezTo>
                        <a:pt x="836" y="260"/>
                        <a:pt x="772" y="186"/>
                        <a:pt x="701" y="133"/>
                      </a:cubicBezTo>
                      <a:cubicBezTo>
                        <a:pt x="630" y="80"/>
                        <a:pt x="522" y="42"/>
                        <a:pt x="461" y="21"/>
                      </a:cubicBezTo>
                      <a:cubicBezTo>
                        <a:pt x="400" y="0"/>
                        <a:pt x="368" y="5"/>
                        <a:pt x="333" y="5"/>
                      </a:cubicBezTo>
                      <a:cubicBezTo>
                        <a:pt x="298" y="5"/>
                        <a:pt x="281" y="5"/>
                        <a:pt x="253" y="21"/>
                      </a:cubicBezTo>
                      <a:cubicBezTo>
                        <a:pt x="225" y="37"/>
                        <a:pt x="194" y="60"/>
                        <a:pt x="166" y="101"/>
                      </a:cubicBezTo>
                      <a:cubicBezTo>
                        <a:pt x="138" y="142"/>
                        <a:pt x="110" y="181"/>
                        <a:pt x="85" y="269"/>
                      </a:cubicBezTo>
                      <a:cubicBezTo>
                        <a:pt x="60" y="357"/>
                        <a:pt x="26" y="516"/>
                        <a:pt x="13" y="629"/>
                      </a:cubicBezTo>
                      <a:cubicBezTo>
                        <a:pt x="0" y="742"/>
                        <a:pt x="0" y="842"/>
                        <a:pt x="7" y="950"/>
                      </a:cubicBezTo>
                      <a:cubicBezTo>
                        <a:pt x="14" y="1058"/>
                        <a:pt x="32" y="1185"/>
                        <a:pt x="53" y="1277"/>
                      </a:cubicBezTo>
                      <a:cubicBezTo>
                        <a:pt x="74" y="1369"/>
                        <a:pt x="104" y="1443"/>
                        <a:pt x="133" y="1501"/>
                      </a:cubicBezTo>
                      <a:cubicBezTo>
                        <a:pt x="162" y="1559"/>
                        <a:pt x="191" y="1600"/>
                        <a:pt x="226" y="1625"/>
                      </a:cubicBezTo>
                      <a:cubicBezTo>
                        <a:pt x="261" y="1650"/>
                        <a:pt x="317" y="1647"/>
                        <a:pt x="341" y="16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40" name="Group 73">
                  <a:extLst>
                    <a:ext uri="{FF2B5EF4-FFF2-40B4-BE49-F238E27FC236}">
                      <a16:creationId xmlns:a16="http://schemas.microsoft.com/office/drawing/2014/main" id="{CFB5CC4E-C0CC-4EF8-6A1D-4EA54A17829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2" y="1320"/>
                  <a:ext cx="1011" cy="1648"/>
                  <a:chOff x="3754" y="1312"/>
                  <a:chExt cx="1011" cy="1648"/>
                </a:xfrm>
              </p:grpSpPr>
              <p:sp>
                <p:nvSpPr>
                  <p:cNvPr id="41" name="Arc 74">
                    <a:extLst>
                      <a:ext uri="{FF2B5EF4-FFF2-40B4-BE49-F238E27FC236}">
                        <a16:creationId xmlns:a16="http://schemas.microsoft.com/office/drawing/2014/main" id="{175245CC-E288-7256-D99C-9345721830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2" name="Arc 75">
                    <a:extLst>
                      <a:ext uri="{FF2B5EF4-FFF2-40B4-BE49-F238E27FC236}">
                        <a16:creationId xmlns:a16="http://schemas.microsoft.com/office/drawing/2014/main" id="{2FB94335-F7C9-EDD3-8786-270BB9F62C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5" name="Group 76">
                <a:extLst>
                  <a:ext uri="{FF2B5EF4-FFF2-40B4-BE49-F238E27FC236}">
                    <a16:creationId xmlns:a16="http://schemas.microsoft.com/office/drawing/2014/main" id="{63239ABC-562E-9455-EFC1-82271ED152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6061" y="1450649"/>
                <a:ext cx="328109" cy="1386123"/>
                <a:chOff x="297" y="1093"/>
                <a:chExt cx="337" cy="1610"/>
              </a:xfrm>
            </p:grpSpPr>
            <p:sp>
              <p:nvSpPr>
                <p:cNvPr id="35" name="Freeform 77">
                  <a:extLst>
                    <a:ext uri="{FF2B5EF4-FFF2-40B4-BE49-F238E27FC236}">
                      <a16:creationId xmlns:a16="http://schemas.microsoft.com/office/drawing/2014/main" id="{2FA170F3-214B-700F-6B96-934E275304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" y="1091"/>
                  <a:ext cx="339" cy="1610"/>
                </a:xfrm>
                <a:custGeom>
                  <a:avLst/>
                  <a:gdLst>
                    <a:gd name="T0" fmla="*/ 247 w 337"/>
                    <a:gd name="T1" fmla="*/ 1599 h 1610"/>
                    <a:gd name="T2" fmla="*/ 277 w 337"/>
                    <a:gd name="T3" fmla="*/ 1536 h 1610"/>
                    <a:gd name="T4" fmla="*/ 298 w 337"/>
                    <a:gd name="T5" fmla="*/ 1422 h 1610"/>
                    <a:gd name="T6" fmla="*/ 313 w 337"/>
                    <a:gd name="T7" fmla="*/ 1311 h 1610"/>
                    <a:gd name="T8" fmla="*/ 324 w 337"/>
                    <a:gd name="T9" fmla="*/ 1088 h 1610"/>
                    <a:gd name="T10" fmla="*/ 332 w 337"/>
                    <a:gd name="T11" fmla="*/ 816 h 1610"/>
                    <a:gd name="T12" fmla="*/ 334 w 337"/>
                    <a:gd name="T13" fmla="*/ 573 h 1610"/>
                    <a:gd name="T14" fmla="*/ 316 w 337"/>
                    <a:gd name="T15" fmla="*/ 368 h 1610"/>
                    <a:gd name="T16" fmla="*/ 298 w 337"/>
                    <a:gd name="T17" fmla="*/ 183 h 1610"/>
                    <a:gd name="T18" fmla="*/ 273 w 337"/>
                    <a:gd name="T19" fmla="*/ 56 h 1610"/>
                    <a:gd name="T20" fmla="*/ 253 w 337"/>
                    <a:gd name="T21" fmla="*/ 18 h 1610"/>
                    <a:gd name="T22" fmla="*/ 210 w 337"/>
                    <a:gd name="T23" fmla="*/ 2 h 1610"/>
                    <a:gd name="T24" fmla="*/ 174 w 337"/>
                    <a:gd name="T25" fmla="*/ 29 h 1610"/>
                    <a:gd name="T26" fmla="*/ 132 w 337"/>
                    <a:gd name="T27" fmla="*/ 74 h 1610"/>
                    <a:gd name="T28" fmla="*/ 87 w 337"/>
                    <a:gd name="T29" fmla="*/ 167 h 1610"/>
                    <a:gd name="T30" fmla="*/ 43 w 337"/>
                    <a:gd name="T31" fmla="*/ 344 h 1610"/>
                    <a:gd name="T32" fmla="*/ 25 w 337"/>
                    <a:gd name="T33" fmla="*/ 444 h 1610"/>
                    <a:gd name="T34" fmla="*/ 10 w 337"/>
                    <a:gd name="T35" fmla="*/ 570 h 1610"/>
                    <a:gd name="T36" fmla="*/ 4 w 337"/>
                    <a:gd name="T37" fmla="*/ 776 h 1610"/>
                    <a:gd name="T38" fmla="*/ 1 w 337"/>
                    <a:gd name="T39" fmla="*/ 876 h 1610"/>
                    <a:gd name="T40" fmla="*/ 12 w 337"/>
                    <a:gd name="T41" fmla="*/ 992 h 1610"/>
                    <a:gd name="T42" fmla="*/ 28 w 337"/>
                    <a:gd name="T43" fmla="*/ 1170 h 1610"/>
                    <a:gd name="T44" fmla="*/ 51 w 337"/>
                    <a:gd name="T45" fmla="*/ 1304 h 1610"/>
                    <a:gd name="T46" fmla="*/ 76 w 337"/>
                    <a:gd name="T47" fmla="*/ 1389 h 1610"/>
                    <a:gd name="T48" fmla="*/ 121 w 337"/>
                    <a:gd name="T49" fmla="*/ 1512 h 1610"/>
                    <a:gd name="T50" fmla="*/ 181 w 337"/>
                    <a:gd name="T51" fmla="*/ 1590 h 1610"/>
                    <a:gd name="T52" fmla="*/ 214 w 337"/>
                    <a:gd name="T53" fmla="*/ 1605 h 1610"/>
                    <a:gd name="T54" fmla="*/ 247 w 337"/>
                    <a:gd name="T55" fmla="*/ 1599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7" h="1610">
                      <a:moveTo>
                        <a:pt x="247" y="1599"/>
                      </a:moveTo>
                      <a:cubicBezTo>
                        <a:pt x="257" y="1588"/>
                        <a:pt x="269" y="1565"/>
                        <a:pt x="277" y="1536"/>
                      </a:cubicBezTo>
                      <a:cubicBezTo>
                        <a:pt x="285" y="1507"/>
                        <a:pt x="292" y="1459"/>
                        <a:pt x="298" y="1422"/>
                      </a:cubicBezTo>
                      <a:cubicBezTo>
                        <a:pt x="304" y="1385"/>
                        <a:pt x="309" y="1367"/>
                        <a:pt x="313" y="1311"/>
                      </a:cubicBezTo>
                      <a:cubicBezTo>
                        <a:pt x="317" y="1255"/>
                        <a:pt x="321" y="1170"/>
                        <a:pt x="324" y="1088"/>
                      </a:cubicBezTo>
                      <a:cubicBezTo>
                        <a:pt x="327" y="1006"/>
                        <a:pt x="330" y="902"/>
                        <a:pt x="332" y="816"/>
                      </a:cubicBezTo>
                      <a:cubicBezTo>
                        <a:pt x="334" y="730"/>
                        <a:pt x="337" y="648"/>
                        <a:pt x="334" y="573"/>
                      </a:cubicBezTo>
                      <a:cubicBezTo>
                        <a:pt x="331" y="498"/>
                        <a:pt x="322" y="433"/>
                        <a:pt x="316" y="368"/>
                      </a:cubicBezTo>
                      <a:cubicBezTo>
                        <a:pt x="310" y="303"/>
                        <a:pt x="305" y="235"/>
                        <a:pt x="298" y="183"/>
                      </a:cubicBezTo>
                      <a:cubicBezTo>
                        <a:pt x="291" y="131"/>
                        <a:pt x="280" y="83"/>
                        <a:pt x="273" y="56"/>
                      </a:cubicBezTo>
                      <a:cubicBezTo>
                        <a:pt x="266" y="29"/>
                        <a:pt x="263" y="27"/>
                        <a:pt x="253" y="18"/>
                      </a:cubicBezTo>
                      <a:cubicBezTo>
                        <a:pt x="243" y="9"/>
                        <a:pt x="223" y="0"/>
                        <a:pt x="210" y="2"/>
                      </a:cubicBezTo>
                      <a:cubicBezTo>
                        <a:pt x="197" y="4"/>
                        <a:pt x="187" y="17"/>
                        <a:pt x="174" y="29"/>
                      </a:cubicBezTo>
                      <a:cubicBezTo>
                        <a:pt x="161" y="41"/>
                        <a:pt x="146" y="51"/>
                        <a:pt x="132" y="74"/>
                      </a:cubicBezTo>
                      <a:cubicBezTo>
                        <a:pt x="118" y="97"/>
                        <a:pt x="102" y="122"/>
                        <a:pt x="87" y="167"/>
                      </a:cubicBezTo>
                      <a:cubicBezTo>
                        <a:pt x="72" y="212"/>
                        <a:pt x="53" y="298"/>
                        <a:pt x="43" y="344"/>
                      </a:cubicBezTo>
                      <a:cubicBezTo>
                        <a:pt x="33" y="390"/>
                        <a:pt x="30" y="406"/>
                        <a:pt x="25" y="444"/>
                      </a:cubicBezTo>
                      <a:cubicBezTo>
                        <a:pt x="20" y="482"/>
                        <a:pt x="14" y="515"/>
                        <a:pt x="10" y="570"/>
                      </a:cubicBezTo>
                      <a:cubicBezTo>
                        <a:pt x="6" y="625"/>
                        <a:pt x="6" y="725"/>
                        <a:pt x="4" y="776"/>
                      </a:cubicBezTo>
                      <a:cubicBezTo>
                        <a:pt x="2" y="827"/>
                        <a:pt x="0" y="840"/>
                        <a:pt x="1" y="876"/>
                      </a:cubicBezTo>
                      <a:cubicBezTo>
                        <a:pt x="2" y="912"/>
                        <a:pt x="8" y="943"/>
                        <a:pt x="12" y="992"/>
                      </a:cubicBezTo>
                      <a:cubicBezTo>
                        <a:pt x="16" y="1041"/>
                        <a:pt x="22" y="1118"/>
                        <a:pt x="28" y="1170"/>
                      </a:cubicBezTo>
                      <a:cubicBezTo>
                        <a:pt x="34" y="1222"/>
                        <a:pt x="43" y="1268"/>
                        <a:pt x="51" y="1304"/>
                      </a:cubicBezTo>
                      <a:cubicBezTo>
                        <a:pt x="59" y="1340"/>
                        <a:pt x="64" y="1354"/>
                        <a:pt x="76" y="1389"/>
                      </a:cubicBezTo>
                      <a:cubicBezTo>
                        <a:pt x="88" y="1424"/>
                        <a:pt x="104" y="1479"/>
                        <a:pt x="121" y="1512"/>
                      </a:cubicBezTo>
                      <a:cubicBezTo>
                        <a:pt x="138" y="1545"/>
                        <a:pt x="166" y="1575"/>
                        <a:pt x="181" y="1590"/>
                      </a:cubicBezTo>
                      <a:cubicBezTo>
                        <a:pt x="196" y="1605"/>
                        <a:pt x="203" y="1603"/>
                        <a:pt x="214" y="1605"/>
                      </a:cubicBezTo>
                      <a:cubicBezTo>
                        <a:pt x="225" y="1607"/>
                        <a:pt x="237" y="1610"/>
                        <a:pt x="247" y="159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36" name="Group 78">
                  <a:extLst>
                    <a:ext uri="{FF2B5EF4-FFF2-40B4-BE49-F238E27FC236}">
                      <a16:creationId xmlns:a16="http://schemas.microsoft.com/office/drawing/2014/main" id="{5C6EDEBB-E098-8F9D-2F5C-5760C5F221A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00" y="1097"/>
                  <a:ext cx="332" cy="1600"/>
                  <a:chOff x="3754" y="1312"/>
                  <a:chExt cx="1011" cy="1648"/>
                </a:xfrm>
              </p:grpSpPr>
              <p:sp>
                <p:nvSpPr>
                  <p:cNvPr id="37" name="Arc 79">
                    <a:extLst>
                      <a:ext uri="{FF2B5EF4-FFF2-40B4-BE49-F238E27FC236}">
                        <a16:creationId xmlns:a16="http://schemas.microsoft.com/office/drawing/2014/main" id="{1675597C-C8CE-F332-CF80-A67980FB32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" name="Arc 80">
                    <a:extLst>
                      <a:ext uri="{FF2B5EF4-FFF2-40B4-BE49-F238E27FC236}">
                        <a16:creationId xmlns:a16="http://schemas.microsoft.com/office/drawing/2014/main" id="{A470B988-132F-B34F-4DF0-E6E447A0197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26" name="Arc 81">
                <a:extLst>
                  <a:ext uri="{FF2B5EF4-FFF2-40B4-BE49-F238E27FC236}">
                    <a16:creationId xmlns:a16="http://schemas.microsoft.com/office/drawing/2014/main" id="{72605100-1403-6126-1239-9220DB619DB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0461" y="2121021"/>
                <a:ext cx="2444074" cy="443477"/>
              </a:xfrm>
              <a:custGeom>
                <a:avLst/>
                <a:gdLst>
                  <a:gd name="T0" fmla="*/ 0 w 43200"/>
                  <a:gd name="T1" fmla="*/ 0 h 42104"/>
                  <a:gd name="T2" fmla="*/ 0 w 43200"/>
                  <a:gd name="T3" fmla="*/ 0 h 42104"/>
                  <a:gd name="T4" fmla="*/ 0 w 43200"/>
                  <a:gd name="T5" fmla="*/ 0 h 42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2104" fill="none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</a:path>
                  <a:path w="43200" h="42104" stroke="0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  <a:lnTo>
                      <a:pt x="21600" y="20504"/>
                    </a:lnTo>
                    <a:lnTo>
                      <a:pt x="28392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" name="Rectangle 82">
                <a:extLst>
                  <a:ext uri="{FF2B5EF4-FFF2-40B4-BE49-F238E27FC236}">
                    <a16:creationId xmlns:a16="http://schemas.microsoft.com/office/drawing/2014/main" id="{39A1D1B8-1542-118B-22A8-D8E1757B83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7076" y="1358860"/>
                <a:ext cx="34596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8" name="Rectangle 83">
                <a:extLst>
                  <a:ext uri="{FF2B5EF4-FFF2-40B4-BE49-F238E27FC236}">
                    <a16:creationId xmlns:a16="http://schemas.microsoft.com/office/drawing/2014/main" id="{845DE412-96FC-43B0-4800-BA69F9B0A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897" y="1416615"/>
                <a:ext cx="33480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9" name="Line 84">
                <a:extLst>
                  <a:ext uri="{FF2B5EF4-FFF2-40B4-BE49-F238E27FC236}">
                    <a16:creationId xmlns:a16="http://schemas.microsoft.com/office/drawing/2014/main" id="{5AE92A57-0EFB-C5C0-EB45-3A31DF8549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808" y="2465489"/>
                <a:ext cx="104905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Line 85">
                <a:extLst>
                  <a:ext uri="{FF2B5EF4-FFF2-40B4-BE49-F238E27FC236}">
                    <a16:creationId xmlns:a16="http://schemas.microsoft.com/office/drawing/2014/main" id="{278DBB95-81C3-3992-BCB0-956DBC24C5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01112" y="2194246"/>
                <a:ext cx="64729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DECEA3E4-323A-1852-6CD9-BA3558889B4B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140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sz="1400" baseline="-25000" dirty="0"/>
                  </a:p>
                </p:txBody>
              </p:sp>
            </mc:Choice>
            <mc:Fallback xmlns="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CE627ABD-C79F-4F7A-9AB7-479D2C3A5D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5660" b="-2222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Arc 134">
                <a:extLst>
                  <a:ext uri="{FF2B5EF4-FFF2-40B4-BE49-F238E27FC236}">
                    <a16:creationId xmlns:a16="http://schemas.microsoft.com/office/drawing/2014/main" id="{B10DB98D-C02E-A84E-3178-363275876A9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30653" flipH="1">
                <a:off x="487378" y="2118902"/>
                <a:ext cx="2340285" cy="369332"/>
              </a:xfrm>
              <a:custGeom>
                <a:avLst/>
                <a:gdLst>
                  <a:gd name="T0" fmla="*/ 2147483647 w 43200"/>
                  <a:gd name="T1" fmla="*/ 0 h 41948"/>
                  <a:gd name="T2" fmla="*/ 2147483647 w 43200"/>
                  <a:gd name="T3" fmla="*/ 2147483647 h 41948"/>
                  <a:gd name="T4" fmla="*/ 2147483647 w 43200"/>
                  <a:gd name="T5" fmla="*/ 2147483647 h 419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48" fill="none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</a:path>
                  <a:path w="43200" h="41948" stroke="0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  <a:lnTo>
                      <a:pt x="21600" y="20348"/>
                    </a:lnTo>
                    <a:lnTo>
                      <a:pt x="288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2" name="Arc 135">
                <a:extLst>
                  <a:ext uri="{FF2B5EF4-FFF2-40B4-BE49-F238E27FC236}">
                    <a16:creationId xmlns:a16="http://schemas.microsoft.com/office/drawing/2014/main" id="{5ADC2170-6800-C32F-E3FA-3290779915D7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71404" flipH="1">
                <a:off x="538715" y="2075070"/>
                <a:ext cx="2233148" cy="369332"/>
              </a:xfrm>
              <a:custGeom>
                <a:avLst/>
                <a:gdLst>
                  <a:gd name="T0" fmla="*/ 2147483647 w 43200"/>
                  <a:gd name="T1" fmla="*/ 0 h 41961"/>
                  <a:gd name="T2" fmla="*/ 2147483647 w 43200"/>
                  <a:gd name="T3" fmla="*/ 2147483647 h 41961"/>
                  <a:gd name="T4" fmla="*/ 2147483647 w 43200"/>
                  <a:gd name="T5" fmla="*/ 2147483647 h 419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61" fill="none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</a:path>
                  <a:path w="43200" h="41961" stroke="0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  <a:lnTo>
                      <a:pt x="21600" y="20361"/>
                    </a:lnTo>
                    <a:lnTo>
                      <a:pt x="2881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3" name="Arc 136">
                <a:extLst>
                  <a:ext uri="{FF2B5EF4-FFF2-40B4-BE49-F238E27FC236}">
                    <a16:creationId xmlns:a16="http://schemas.microsoft.com/office/drawing/2014/main" id="{68D1D3ED-3E43-B8FC-8EB9-0191AFEC146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64115" flipH="1">
                <a:off x="630228" y="2007573"/>
                <a:ext cx="2035613" cy="366127"/>
              </a:xfrm>
              <a:custGeom>
                <a:avLst/>
                <a:gdLst>
                  <a:gd name="T0" fmla="*/ 2147483647 w 43200"/>
                  <a:gd name="T1" fmla="*/ 0 h 41702"/>
                  <a:gd name="T2" fmla="*/ 2147483647 w 43200"/>
                  <a:gd name="T3" fmla="*/ 2147483647 h 41702"/>
                  <a:gd name="T4" fmla="*/ 2147483647 w 43200"/>
                  <a:gd name="T5" fmla="*/ 2147483647 h 417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702" fill="none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</a:path>
                  <a:path w="43200" h="41702" stroke="0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  <a:lnTo>
                      <a:pt x="21600" y="20102"/>
                    </a:lnTo>
                    <a:lnTo>
                      <a:pt x="29504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4" name="Arc 137">
                <a:extLst>
                  <a:ext uri="{FF2B5EF4-FFF2-40B4-BE49-F238E27FC236}">
                    <a16:creationId xmlns:a16="http://schemas.microsoft.com/office/drawing/2014/main" id="{97A4EFED-4E5D-B6A4-B358-7B22A3154904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54243" flipH="1">
                <a:off x="788702" y="1930683"/>
                <a:ext cx="1747681" cy="369332"/>
              </a:xfrm>
              <a:custGeom>
                <a:avLst/>
                <a:gdLst>
                  <a:gd name="T0" fmla="*/ 2147483647 w 43200"/>
                  <a:gd name="T1" fmla="*/ 0 h 40825"/>
                  <a:gd name="T2" fmla="*/ 2147483647 w 43200"/>
                  <a:gd name="T3" fmla="*/ 2147483647 h 40825"/>
                  <a:gd name="T4" fmla="*/ 2147483647 w 43200"/>
                  <a:gd name="T5" fmla="*/ 2147483647 h 40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0825" fill="none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</a:path>
                  <a:path w="43200" h="40825" stroke="0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  <a:lnTo>
                      <a:pt x="21600" y="19225"/>
                    </a:lnTo>
                    <a:lnTo>
                      <a:pt x="314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" name="Arc 138">
                <a:extLst>
                  <a:ext uri="{FF2B5EF4-FFF2-40B4-BE49-F238E27FC236}">
                    <a16:creationId xmlns:a16="http://schemas.microsoft.com/office/drawing/2014/main" id="{204AF232-8CFD-A738-9B82-D1A9596A94F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009673" y="1835800"/>
                <a:ext cx="1379395" cy="369332"/>
              </a:xfrm>
              <a:custGeom>
                <a:avLst/>
                <a:gdLst>
                  <a:gd name="T0" fmla="*/ 2147483647 w 43200"/>
                  <a:gd name="T1" fmla="*/ 0 h 38743"/>
                  <a:gd name="T2" fmla="*/ 2147483647 w 43200"/>
                  <a:gd name="T3" fmla="*/ 2147483647 h 38743"/>
                  <a:gd name="T4" fmla="*/ 2147483647 w 43200"/>
                  <a:gd name="T5" fmla="*/ 2147483647 h 387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8743" fill="none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</a:path>
                  <a:path w="43200" h="38743" stroke="0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  <a:lnTo>
                      <a:pt x="21600" y="17143"/>
                    </a:lnTo>
                    <a:lnTo>
                      <a:pt x="3474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" name="Arc 139">
                <a:extLst>
                  <a:ext uri="{FF2B5EF4-FFF2-40B4-BE49-F238E27FC236}">
                    <a16:creationId xmlns:a16="http://schemas.microsoft.com/office/drawing/2014/main" id="{E7EDA4AB-D981-C271-04CF-978D0D5F341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186004" y="1678004"/>
                <a:ext cx="1107088" cy="369332"/>
              </a:xfrm>
              <a:custGeom>
                <a:avLst/>
                <a:gdLst>
                  <a:gd name="T0" fmla="*/ 2147483647 w 43200"/>
                  <a:gd name="T1" fmla="*/ 0 h 32573"/>
                  <a:gd name="T2" fmla="*/ 2147483647 w 43200"/>
                  <a:gd name="T3" fmla="*/ 2147483647 h 32573"/>
                  <a:gd name="T4" fmla="*/ 2147483647 w 43200"/>
                  <a:gd name="T5" fmla="*/ 2147483647 h 325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2573" fill="none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</a:path>
                  <a:path w="43200" h="32573" stroke="0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  <a:lnTo>
                      <a:pt x="21600" y="10973"/>
                    </a:lnTo>
                    <a:lnTo>
                      <a:pt x="40205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E84133E0-48D3-4B5C-F703-6A7B4F8D1ADD}"/>
                  </a:ext>
                </a:extLst>
              </p:cNvPr>
              <p:cNvSpPr txBox="1"/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GB" sz="1400" i="1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𝑙𝑜𝑜𝑝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𝑅𝐸</m:t>
                      </m:r>
                      <m:r>
                        <a:rPr lang="en-GB" sz="140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FA91FFB0-2649-772B-CDE2-0F48611FF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blipFill>
                <a:blip r:embed="rId4"/>
                <a:stretch>
                  <a:fillRect b="-12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>
            <a:extLst>
              <a:ext uri="{FF2B5EF4-FFF2-40B4-BE49-F238E27FC236}">
                <a16:creationId xmlns:a16="http://schemas.microsoft.com/office/drawing/2014/main" id="{12FAAA5E-B6ED-B147-8E1C-7377B9B97072}"/>
              </a:ext>
            </a:extLst>
          </p:cNvPr>
          <p:cNvSpPr txBox="1"/>
          <p:nvPr/>
        </p:nvSpPr>
        <p:spPr>
          <a:xfrm>
            <a:off x="1784069" y="1070354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Gas</a:t>
            </a:r>
          </a:p>
        </p:txBody>
      </p:sp>
      <p:sp>
        <p:nvSpPr>
          <p:cNvPr id="111" name="Footer Placeholder 3">
            <a:extLst>
              <a:ext uri="{FF2B5EF4-FFF2-40B4-BE49-F238E27FC236}">
                <a16:creationId xmlns:a16="http://schemas.microsoft.com/office/drawing/2014/main" id="{49C73497-EFAA-FEB1-59D1-7181FBA5A64B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108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1E674-7309-34DB-7D6C-861638B4A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5760E4-6973-0CF9-FD17-0FD72E8BD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in experiments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B9C541-2CBD-9FC4-4D77-21549FEFD6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9E21C2-D010-6675-11C7-98A32FE2F4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BB6227EF-EAB8-9BED-2EEB-32A4E24374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35" r="4135"/>
          <a:stretch/>
        </p:blipFill>
        <p:spPr>
          <a:xfrm>
            <a:off x="46748" y="733111"/>
            <a:ext cx="8723132" cy="56545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8DD546-C24B-6353-D69F-0405FC43B68F}"/>
              </a:ext>
            </a:extLst>
          </p:cNvPr>
          <p:cNvSpPr txBox="1"/>
          <p:nvPr/>
        </p:nvSpPr>
        <p:spPr>
          <a:xfrm>
            <a:off x="8593810" y="2356760"/>
            <a:ext cx="3598190" cy="1405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The hypothesis is valid for all devices.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Failed burn-through at high p</a:t>
            </a:r>
            <a:r>
              <a:rPr lang="en-GB" sz="1600" baseline="-25000" dirty="0"/>
              <a:t>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Failed burn-through at low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endParaRPr lang="en-GB" sz="1600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Failed breakdown at low p</a:t>
            </a:r>
            <a:r>
              <a:rPr lang="en-GB" sz="1600" baseline="-25000" dirty="0"/>
              <a:t>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aseline="-25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5E41E4-B803-6DB9-5933-CC6DA89CDDD4}"/>
              </a:ext>
            </a:extLst>
          </p:cNvPr>
          <p:cNvSpPr txBox="1"/>
          <p:nvPr/>
        </p:nvSpPr>
        <p:spPr>
          <a:xfrm>
            <a:off x="3677117" y="1297545"/>
            <a:ext cx="19837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Hong-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Sik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Yun et al 2023 29</a:t>
            </a:r>
            <a:r>
              <a:rPr lang="en-GB" sz="500" b="0" i="0" u="none" strike="noStrike" baseline="0" dirty="0">
                <a:solidFill>
                  <a:srgbClr val="000000"/>
                </a:solidFill>
                <a:latin typeface="+mj-lt"/>
              </a:rPr>
              <a:t>th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IAEA Fusion Energy Conference p [TH-C/1906]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DF1C10-AE36-C071-C689-3162B6FA0F32}"/>
              </a:ext>
            </a:extLst>
          </p:cNvPr>
          <p:cNvSpPr txBox="1"/>
          <p:nvPr/>
        </p:nvSpPr>
        <p:spPr>
          <a:xfrm>
            <a:off x="928067" y="5147301"/>
            <a:ext cx="198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Runze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Chen et al,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. Fusion 65 (2025) 076043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0A95AD-7200-BE63-E652-414043A18437}"/>
              </a:ext>
            </a:extLst>
          </p:cNvPr>
          <p:cNvSpPr txBox="1"/>
          <p:nvPr/>
        </p:nvSpPr>
        <p:spPr>
          <a:xfrm>
            <a:off x="3595751" y="5147301"/>
            <a:ext cx="198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James Yang et al,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. Fusion, submitted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68B27F-626D-82E0-5B04-62996F3B8C17}"/>
              </a:ext>
            </a:extLst>
          </p:cNvPr>
          <p:cNvSpPr txBox="1"/>
          <p:nvPr/>
        </p:nvSpPr>
        <p:spPr>
          <a:xfrm>
            <a:off x="6514531" y="5129081"/>
            <a:ext cx="1702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Jeongwon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Lee, et al 2025 4</a:t>
            </a:r>
            <a:r>
              <a:rPr lang="en-GB" sz="1200" b="0" i="0" u="none" strike="noStrike" baseline="30000" dirty="0">
                <a:solidFill>
                  <a:srgbClr val="000000"/>
                </a:solidFill>
                <a:latin typeface="+mj-lt"/>
              </a:rPr>
              <a:t>th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iFPC</a:t>
            </a:r>
            <a:endParaRPr lang="en-GB" sz="1200" b="0" i="0" u="none" strike="noStrike" baseline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0CD019-0DD3-247C-41BD-44E67F6AA0A8}"/>
              </a:ext>
            </a:extLst>
          </p:cNvPr>
          <p:cNvSpPr txBox="1"/>
          <p:nvPr/>
        </p:nvSpPr>
        <p:spPr>
          <a:xfrm>
            <a:off x="928067" y="2735714"/>
            <a:ext cx="2405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bg2">
                    <a:lumMod val="10000"/>
                  </a:schemeClr>
                </a:solidFill>
              </a:rPr>
              <a:t>Hyun-Taen Kim et al Nucl. Fusion 64 (2024) 126010</a:t>
            </a:r>
          </a:p>
        </p:txBody>
      </p:sp>
    </p:spTree>
    <p:extLst>
      <p:ext uri="{BB962C8B-B14F-4D97-AF65-F5344CB8AC3E}">
        <p14:creationId xmlns:p14="http://schemas.microsoft.com/office/powerpoint/2010/main" val="364409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25384F-5A5B-2A3D-79EF-6FBD5AD15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in experiments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10E27-8A57-07D4-152C-73D6466614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3DA6E-1FC9-D460-9AB7-7E165BE07D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29C8170B-5B9F-C139-FD52-B9B05B742D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35" r="4135"/>
          <a:stretch/>
        </p:blipFill>
        <p:spPr>
          <a:xfrm>
            <a:off x="46748" y="733111"/>
            <a:ext cx="8723132" cy="56545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04FD95-2645-A059-9FA7-2124805324E1}"/>
              </a:ext>
            </a:extLst>
          </p:cNvPr>
          <p:cNvSpPr txBox="1"/>
          <p:nvPr/>
        </p:nvSpPr>
        <p:spPr>
          <a:xfrm>
            <a:off x="8593810" y="2356760"/>
            <a:ext cx="3598190" cy="2226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The hypothesis is valid for all devices.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Failed burn-through at high p</a:t>
            </a:r>
            <a:r>
              <a:rPr lang="en-GB" sz="1600" baseline="-25000" dirty="0"/>
              <a:t>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Failed burn-through at low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Failed breakdown at low p</a:t>
            </a:r>
            <a:r>
              <a:rPr lang="en-GB" sz="1600" baseline="-25000" dirty="0"/>
              <a:t>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aseline="-25000" dirty="0"/>
          </a:p>
          <a:p>
            <a:r>
              <a:rPr lang="en-GB" sz="1600" dirty="0"/>
              <a:t>The conventional Townsend assessment with </a:t>
            </a:r>
            <a:r>
              <a:rPr lang="en-GB" sz="1600" i="1" dirty="0" err="1"/>
              <a:t>L</a:t>
            </a:r>
            <a:r>
              <a:rPr lang="en-GB" sz="1600" i="1" baseline="-25000" dirty="0" err="1"/>
              <a:t>f</a:t>
            </a:r>
            <a:r>
              <a:rPr lang="en-GB" sz="1600" dirty="0"/>
              <a:t> (i.e. α</a:t>
            </a:r>
            <a:r>
              <a:rPr lang="en-GB" sz="1600" i="1" dirty="0" err="1"/>
              <a:t>L</a:t>
            </a:r>
            <a:r>
              <a:rPr lang="en-GB" sz="1600" i="1" baseline="-25000" dirty="0" err="1"/>
              <a:t>f</a:t>
            </a:r>
            <a:r>
              <a:rPr lang="en-GB" sz="1600" i="1" baseline="-25000" dirty="0"/>
              <a:t> </a:t>
            </a:r>
            <a:r>
              <a:rPr lang="en-GB" sz="1600" dirty="0"/>
              <a:t>&gt; 1) over-predicts the lower limit of p</a:t>
            </a:r>
            <a:r>
              <a:rPr lang="en-GB" sz="1600" baseline="-25000" dirty="0"/>
              <a:t>0</a:t>
            </a:r>
            <a:r>
              <a:rPr lang="en-GB" sz="1600" dirty="0"/>
              <a:t> for plasma breakdown.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D3DBC2-AF17-0F33-57CE-3DA855315C83}"/>
              </a:ext>
            </a:extLst>
          </p:cNvPr>
          <p:cNvSpPr txBox="1"/>
          <p:nvPr/>
        </p:nvSpPr>
        <p:spPr>
          <a:xfrm>
            <a:off x="3677117" y="1297545"/>
            <a:ext cx="19837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Hong-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Sik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Yun et al 2023 29</a:t>
            </a:r>
            <a:r>
              <a:rPr lang="en-GB" sz="500" b="0" i="0" u="none" strike="noStrike" baseline="0" dirty="0">
                <a:solidFill>
                  <a:srgbClr val="000000"/>
                </a:solidFill>
                <a:latin typeface="+mj-lt"/>
              </a:rPr>
              <a:t>th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IAEA Fusion Energy Conference p [TH-C/1906]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C054B0-3930-F998-FB85-8F38C5D6E627}"/>
              </a:ext>
            </a:extLst>
          </p:cNvPr>
          <p:cNvSpPr txBox="1"/>
          <p:nvPr/>
        </p:nvSpPr>
        <p:spPr>
          <a:xfrm>
            <a:off x="928067" y="5147301"/>
            <a:ext cx="198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Runze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Chen et al,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. Fusion 65 (2025) 076043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EE7E68-9270-14D7-19D3-56311231EE3D}"/>
              </a:ext>
            </a:extLst>
          </p:cNvPr>
          <p:cNvSpPr txBox="1"/>
          <p:nvPr/>
        </p:nvSpPr>
        <p:spPr>
          <a:xfrm>
            <a:off x="3595751" y="5147301"/>
            <a:ext cx="198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James Yang et al,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. Fusion, submitted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2EB58C-1745-1B63-1021-168B74BADA31}"/>
              </a:ext>
            </a:extLst>
          </p:cNvPr>
          <p:cNvSpPr txBox="1"/>
          <p:nvPr/>
        </p:nvSpPr>
        <p:spPr>
          <a:xfrm>
            <a:off x="6514531" y="5129081"/>
            <a:ext cx="1702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Jeongwon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Lee, et al 2025 4</a:t>
            </a:r>
            <a:r>
              <a:rPr lang="en-GB" sz="1200" b="0" i="0" u="none" strike="noStrike" baseline="30000" dirty="0">
                <a:solidFill>
                  <a:srgbClr val="000000"/>
                </a:solidFill>
                <a:latin typeface="+mj-lt"/>
              </a:rPr>
              <a:t>th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iFPC</a:t>
            </a:r>
            <a:endParaRPr lang="en-GB" sz="1200" b="0" i="0" u="none" strike="noStrike" baseline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432615-9814-B996-4BAA-121736ABAB19}"/>
              </a:ext>
            </a:extLst>
          </p:cNvPr>
          <p:cNvSpPr txBox="1"/>
          <p:nvPr/>
        </p:nvSpPr>
        <p:spPr>
          <a:xfrm>
            <a:off x="928067" y="2735714"/>
            <a:ext cx="2405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bg2">
                    <a:lumMod val="10000"/>
                  </a:schemeClr>
                </a:solidFill>
              </a:rPr>
              <a:t>Hyun-Taen Kim et al Nucl. Fusion 64 (2024) 126010</a:t>
            </a:r>
          </a:p>
        </p:txBody>
      </p:sp>
    </p:spTree>
    <p:extLst>
      <p:ext uri="{BB962C8B-B14F-4D97-AF65-F5344CB8AC3E}">
        <p14:creationId xmlns:p14="http://schemas.microsoft.com/office/powerpoint/2010/main" val="299467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8C8826-D9EC-13D4-1270-354EB7B87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1336" y="1571348"/>
            <a:ext cx="11323795" cy="3568823"/>
          </a:xfrm>
        </p:spPr>
        <p:txBody>
          <a:bodyPr>
            <a:normAutofit/>
          </a:bodyPr>
          <a:lstStyle/>
          <a:p>
            <a:r>
              <a:rPr lang="en-GB" sz="3200" dirty="0"/>
              <a:t>Motivation</a:t>
            </a:r>
          </a:p>
          <a:p>
            <a:r>
              <a:rPr lang="en-GB" sz="3200" dirty="0"/>
              <a:t>Experiment database</a:t>
            </a:r>
          </a:p>
          <a:p>
            <a:r>
              <a:rPr lang="en-GB" sz="3200" b="1" dirty="0"/>
              <a:t>DYON code and simulation setup</a:t>
            </a:r>
          </a:p>
          <a:p>
            <a:r>
              <a:rPr lang="en-GB" sz="3200" dirty="0"/>
              <a:t>Multi-machine validation results</a:t>
            </a:r>
          </a:p>
          <a:p>
            <a:r>
              <a:rPr lang="en-GB" sz="3200" dirty="0"/>
              <a:t>Prediction to ITER</a:t>
            </a:r>
          </a:p>
          <a:p>
            <a:r>
              <a:rPr lang="en-GB" sz="3200" dirty="0"/>
              <a:t>Summary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3FC103-338D-BC8E-7F02-A43CC179D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557862"/>
          </a:xfrm>
        </p:spPr>
        <p:txBody>
          <a:bodyPr>
            <a:normAutofit fontScale="90000"/>
          </a:bodyPr>
          <a:lstStyle/>
          <a:p>
            <a:r>
              <a:rPr lang="en-GB" dirty="0"/>
              <a:t>contents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FBD5E-EADD-1B0A-43AC-00FB3C90A4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F7806-A613-8E04-2A43-70E101B30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95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2099A-BA18-E690-1499-69BB065E6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3DB20E-180F-1E12-A80C-BBFAE0785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Effective prefill gas pressure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903481-C185-4FA2-4A30-AE17954A8F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66ED6F-120C-A02F-ED88-DDC0B6CF7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739F83-B3E2-C89F-D0BE-1ECC67C62448}"/>
              </a:ext>
            </a:extLst>
          </p:cNvPr>
          <p:cNvSpPr txBox="1"/>
          <p:nvPr/>
        </p:nvSpPr>
        <p:spPr>
          <a:xfrm>
            <a:off x="121682" y="1413063"/>
            <a:ext cx="86852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ym typeface="Wingdings" panose="05000000000000000000" pitchFamily="2" charset="2"/>
              </a:rPr>
              <a:t>Prefill gas pressure p</a:t>
            </a:r>
            <a:r>
              <a:rPr lang="en-GB" sz="1600" baseline="-25000" dirty="0">
                <a:sym typeface="Wingdings" panose="05000000000000000000" pitchFamily="2" charset="2"/>
              </a:rPr>
              <a:t>0</a:t>
            </a:r>
            <a:r>
              <a:rPr lang="en-GB" sz="1600" dirty="0">
                <a:sym typeface="Wingdings" panose="05000000000000000000" pitchFamily="2" charset="2"/>
              </a:rPr>
              <a:t> is an essential input for predictive plasma initiation modelling.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high p</a:t>
            </a:r>
            <a:r>
              <a:rPr lang="en-GB" sz="1600" baseline="-25000" dirty="0"/>
              <a:t>0</a:t>
            </a:r>
            <a:r>
              <a:rPr lang="en-GB" sz="1600" dirty="0"/>
              <a:t> is required for Townsend breakdown.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low </a:t>
            </a:r>
            <a:r>
              <a:rPr lang="en-GB" sz="1600" dirty="0" err="1"/>
              <a:t>V</a:t>
            </a:r>
            <a:r>
              <a:rPr lang="en-GB" sz="1600" baseline="-25000" dirty="0" err="1"/>
              <a:t>v</a:t>
            </a:r>
            <a:r>
              <a:rPr lang="en-GB" sz="1600" dirty="0"/>
              <a:t>*p</a:t>
            </a:r>
            <a:r>
              <a:rPr lang="en-GB" sz="1600" baseline="-25000" dirty="0"/>
              <a:t>0</a:t>
            </a:r>
            <a:r>
              <a:rPr lang="en-GB" sz="1600" dirty="0"/>
              <a:t> is required for plasma burn-through.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02449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59A9E-1F04-0A6D-BE78-F1979F5FF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952A76-7A6A-9F03-5A14-D1D073C20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Effective prefill gas pressure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BB58CF-563C-594E-683D-D9CF4031FC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52DACE-5ECC-FEFF-5273-1CB3056CA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EBD44C-10FB-1361-5732-B853871EFD32}"/>
              </a:ext>
            </a:extLst>
          </p:cNvPr>
          <p:cNvSpPr txBox="1"/>
          <p:nvPr/>
        </p:nvSpPr>
        <p:spPr>
          <a:xfrm>
            <a:off x="121682" y="1413063"/>
            <a:ext cx="8685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ym typeface="Wingdings" panose="05000000000000000000" pitchFamily="2" charset="2"/>
              </a:rPr>
              <a:t>Prefill gas pressure p</a:t>
            </a:r>
            <a:r>
              <a:rPr lang="en-GB" sz="1600" baseline="-25000" dirty="0">
                <a:sym typeface="Wingdings" panose="05000000000000000000" pitchFamily="2" charset="2"/>
              </a:rPr>
              <a:t>0</a:t>
            </a:r>
            <a:r>
              <a:rPr lang="en-GB" sz="1600" dirty="0">
                <a:sym typeface="Wingdings" panose="05000000000000000000" pitchFamily="2" charset="2"/>
              </a:rPr>
              <a:t> is an essential input for predictive plasma initiation modelling.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high p</a:t>
            </a:r>
            <a:r>
              <a:rPr lang="en-GB" sz="1600" baseline="-25000" dirty="0"/>
              <a:t>0</a:t>
            </a:r>
            <a:r>
              <a:rPr lang="en-GB" sz="1600" dirty="0"/>
              <a:t> is required for Townsend breakdown.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low </a:t>
            </a:r>
            <a:r>
              <a:rPr lang="en-GB" sz="1600" dirty="0" err="1"/>
              <a:t>V</a:t>
            </a:r>
            <a:r>
              <a:rPr lang="en-GB" sz="1600" baseline="-25000" dirty="0" err="1"/>
              <a:t>v</a:t>
            </a:r>
            <a:r>
              <a:rPr lang="en-GB" sz="1600" dirty="0"/>
              <a:t>*p</a:t>
            </a:r>
            <a:r>
              <a:rPr lang="en-GB" sz="1600" baseline="-25000" dirty="0"/>
              <a:t>0</a:t>
            </a:r>
            <a:r>
              <a:rPr lang="en-GB" sz="1600" dirty="0"/>
              <a:t> is required for plasma burn-through.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r>
              <a:rPr lang="en-GB" sz="1600" dirty="0"/>
              <a:t>However, raw data requires calibration.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Fast ion gauge calibration is often inaccurate.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22620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F42AF-E401-0330-79D6-497283F5A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BF12AC-405A-E59C-6E1F-9A519AAED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Effective prefill gas pressure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C78119-0871-CBC5-8266-0F7F34EC9D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A8F46D-977B-EF0C-978A-07C31525F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80D8E-7E2F-E974-AC7E-136E470DF777}"/>
              </a:ext>
            </a:extLst>
          </p:cNvPr>
          <p:cNvSpPr txBox="1"/>
          <p:nvPr/>
        </p:nvSpPr>
        <p:spPr>
          <a:xfrm>
            <a:off x="121682" y="1413063"/>
            <a:ext cx="86852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ym typeface="Wingdings" panose="05000000000000000000" pitchFamily="2" charset="2"/>
              </a:rPr>
              <a:t>Prefill gas pressure p</a:t>
            </a:r>
            <a:r>
              <a:rPr lang="en-GB" sz="1600" baseline="-25000" dirty="0">
                <a:sym typeface="Wingdings" panose="05000000000000000000" pitchFamily="2" charset="2"/>
              </a:rPr>
              <a:t>0</a:t>
            </a:r>
            <a:r>
              <a:rPr lang="en-GB" sz="1600" dirty="0">
                <a:sym typeface="Wingdings" panose="05000000000000000000" pitchFamily="2" charset="2"/>
              </a:rPr>
              <a:t> is an essential input for predictive plasma initiation modelling.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high p</a:t>
            </a:r>
            <a:r>
              <a:rPr lang="en-GB" sz="1600" baseline="-25000" dirty="0"/>
              <a:t>0</a:t>
            </a:r>
            <a:r>
              <a:rPr lang="en-GB" sz="1600" dirty="0"/>
              <a:t> is required for Townsend breakdown.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low </a:t>
            </a:r>
            <a:r>
              <a:rPr lang="en-GB" sz="1600" dirty="0" err="1"/>
              <a:t>V</a:t>
            </a:r>
            <a:r>
              <a:rPr lang="en-GB" sz="1600" baseline="-25000" dirty="0" err="1"/>
              <a:t>v</a:t>
            </a:r>
            <a:r>
              <a:rPr lang="en-GB" sz="1600" dirty="0"/>
              <a:t>*p</a:t>
            </a:r>
            <a:r>
              <a:rPr lang="en-GB" sz="1600" baseline="-25000" dirty="0"/>
              <a:t>0</a:t>
            </a:r>
            <a:r>
              <a:rPr lang="en-GB" sz="1600" dirty="0"/>
              <a:t> is required for plasma burn-through.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r>
              <a:rPr lang="en-GB" sz="1600" dirty="0"/>
              <a:t>However, raw data requires calibration.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Fast ion gauge calibration is often inaccurate.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Measured values vary at different locations of the fast ion gauges.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854243-F6FA-8072-3002-AE2F4B841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6911" y="35104"/>
            <a:ext cx="3143590" cy="61844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4BAB822-690F-E422-FC71-83BD1FCC4522}"/>
              </a:ext>
            </a:extLst>
          </p:cNvPr>
          <p:cNvSpPr txBox="1"/>
          <p:nvPr/>
        </p:nvSpPr>
        <p:spPr>
          <a:xfrm>
            <a:off x="8196943" y="6374902"/>
            <a:ext cx="3818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James Yang et al, submitted to </a:t>
            </a:r>
            <a:r>
              <a:rPr lang="en-GB" sz="1200" dirty="0" err="1"/>
              <a:t>Nucl</a:t>
            </a:r>
            <a:r>
              <a:rPr lang="en-GB" sz="1200" dirty="0"/>
              <a:t>. Fusion (2025)</a:t>
            </a:r>
          </a:p>
        </p:txBody>
      </p:sp>
    </p:spTree>
    <p:extLst>
      <p:ext uri="{BB962C8B-B14F-4D97-AF65-F5344CB8AC3E}">
        <p14:creationId xmlns:p14="http://schemas.microsoft.com/office/powerpoint/2010/main" val="302952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27FC3-E2B3-25D8-20FD-4629AD3FF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C988ED-0E47-DDF8-22D7-B64D8C7A3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Effective prefill gas pressure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311E74-C27A-F69F-20D6-6F5933D421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D89C21-D2EF-E3C7-7473-15C65F4313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949593-176F-C75E-0E44-2A763167C33D}"/>
              </a:ext>
            </a:extLst>
          </p:cNvPr>
          <p:cNvSpPr txBox="1"/>
          <p:nvPr/>
        </p:nvSpPr>
        <p:spPr>
          <a:xfrm>
            <a:off x="121682" y="1413063"/>
            <a:ext cx="868522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ym typeface="Wingdings" panose="05000000000000000000" pitchFamily="2" charset="2"/>
              </a:rPr>
              <a:t>Prefill gas pressure p</a:t>
            </a:r>
            <a:r>
              <a:rPr lang="en-GB" sz="1600" baseline="-25000" dirty="0">
                <a:sym typeface="Wingdings" panose="05000000000000000000" pitchFamily="2" charset="2"/>
              </a:rPr>
              <a:t>0</a:t>
            </a:r>
            <a:r>
              <a:rPr lang="en-GB" sz="1600" dirty="0">
                <a:sym typeface="Wingdings" panose="05000000000000000000" pitchFamily="2" charset="2"/>
              </a:rPr>
              <a:t> is an essential input for predictive plasma initiation modelling.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high p</a:t>
            </a:r>
            <a:r>
              <a:rPr lang="en-GB" sz="1600" baseline="-25000" dirty="0"/>
              <a:t>0</a:t>
            </a:r>
            <a:r>
              <a:rPr lang="en-GB" sz="1600" dirty="0"/>
              <a:t> is required for Townsend breakdown.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low </a:t>
            </a:r>
            <a:r>
              <a:rPr lang="en-GB" sz="1600" dirty="0" err="1"/>
              <a:t>V</a:t>
            </a:r>
            <a:r>
              <a:rPr lang="en-GB" sz="1600" baseline="-25000" dirty="0" err="1"/>
              <a:t>v</a:t>
            </a:r>
            <a:r>
              <a:rPr lang="en-GB" sz="1600" dirty="0"/>
              <a:t>*p</a:t>
            </a:r>
            <a:r>
              <a:rPr lang="en-GB" sz="1600" baseline="-25000" dirty="0"/>
              <a:t>0</a:t>
            </a:r>
            <a:r>
              <a:rPr lang="en-GB" sz="1600" dirty="0"/>
              <a:t> is required for plasma burn-through.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r>
              <a:rPr lang="en-GB" sz="1600" dirty="0"/>
              <a:t>However, raw data requires calibration.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Fast ion gauge calibration is often inaccurate.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Measured values vary at different locations of the fast ion gauges.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ym typeface="Wingdings" panose="05000000000000000000" pitchFamily="2" charset="2"/>
              </a:rPr>
              <a:t>Effective prefill gas pressure =  p</a:t>
            </a:r>
            <a:r>
              <a:rPr lang="en-GB" sz="1600" baseline="-25000" dirty="0">
                <a:sym typeface="Wingdings" panose="05000000000000000000" pitchFamily="2" charset="2"/>
              </a:rPr>
              <a:t>0</a:t>
            </a:r>
            <a:r>
              <a:rPr lang="en-GB" sz="1600" dirty="0">
                <a:sym typeface="Wingdings" panose="05000000000000000000" pitchFamily="2" charset="2"/>
              </a:rPr>
              <a:t> coefficient x fast ion gauge data.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03F46D-0E9C-2EBC-5CC0-A943F2317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6911" y="35104"/>
            <a:ext cx="3143590" cy="61844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95F1E1C-A2DF-D84C-B8A4-6F93B095AE20}"/>
              </a:ext>
            </a:extLst>
          </p:cNvPr>
          <p:cNvSpPr txBox="1"/>
          <p:nvPr/>
        </p:nvSpPr>
        <p:spPr>
          <a:xfrm>
            <a:off x="8196943" y="6374902"/>
            <a:ext cx="3818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James Yang et al, submitted to </a:t>
            </a:r>
            <a:r>
              <a:rPr lang="en-GB" sz="1200" dirty="0" err="1"/>
              <a:t>Nucl</a:t>
            </a:r>
            <a:r>
              <a:rPr lang="en-GB" sz="1200" dirty="0"/>
              <a:t>. Fusion (2025)</a:t>
            </a:r>
          </a:p>
        </p:txBody>
      </p:sp>
    </p:spTree>
    <p:extLst>
      <p:ext uri="{BB962C8B-B14F-4D97-AF65-F5344CB8AC3E}">
        <p14:creationId xmlns:p14="http://schemas.microsoft.com/office/powerpoint/2010/main" val="332970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8900C-BCBF-9D5A-5AA1-853850567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E0CE77-6F6F-2330-DA6D-4A84CE471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Effective prefill gas pressure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E34C02-C81E-B46A-5126-FD23B029D5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64EB50-C3FE-5723-69ED-5A9B9E047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03DB6D-E137-95CE-BADE-CB52AF123B50}"/>
              </a:ext>
            </a:extLst>
          </p:cNvPr>
          <p:cNvSpPr txBox="1"/>
          <p:nvPr/>
        </p:nvSpPr>
        <p:spPr>
          <a:xfrm>
            <a:off x="121682" y="1413063"/>
            <a:ext cx="86852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ym typeface="Wingdings" panose="05000000000000000000" pitchFamily="2" charset="2"/>
              </a:rPr>
              <a:t>Prefill gas pressure p</a:t>
            </a:r>
            <a:r>
              <a:rPr lang="en-GB" sz="1600" baseline="-25000" dirty="0">
                <a:sym typeface="Wingdings" panose="05000000000000000000" pitchFamily="2" charset="2"/>
              </a:rPr>
              <a:t>0</a:t>
            </a:r>
            <a:r>
              <a:rPr lang="en-GB" sz="1600" dirty="0">
                <a:sym typeface="Wingdings" panose="05000000000000000000" pitchFamily="2" charset="2"/>
              </a:rPr>
              <a:t> is an essential input for predictive plasma initiation modelling.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high p</a:t>
            </a:r>
            <a:r>
              <a:rPr lang="en-GB" sz="1600" baseline="-25000" dirty="0"/>
              <a:t>0</a:t>
            </a:r>
            <a:r>
              <a:rPr lang="en-GB" sz="1600" dirty="0"/>
              <a:t> is required for Townsend breakdown.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low </a:t>
            </a:r>
            <a:r>
              <a:rPr lang="en-GB" sz="1600" dirty="0" err="1"/>
              <a:t>V</a:t>
            </a:r>
            <a:r>
              <a:rPr lang="en-GB" sz="1600" baseline="-25000" dirty="0" err="1"/>
              <a:t>v</a:t>
            </a:r>
            <a:r>
              <a:rPr lang="en-GB" sz="1600" dirty="0"/>
              <a:t>*p</a:t>
            </a:r>
            <a:r>
              <a:rPr lang="en-GB" sz="1600" baseline="-25000" dirty="0"/>
              <a:t>0</a:t>
            </a:r>
            <a:r>
              <a:rPr lang="en-GB" sz="1600" dirty="0"/>
              <a:t> is required for plasma burn-through.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r>
              <a:rPr lang="en-GB" sz="1600" dirty="0"/>
              <a:t>However, raw data requires calibration.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Fast ion gauge calibration is often inaccurate.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Measured values vary at different locations of the fast ion gauges.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ym typeface="Wingdings" panose="05000000000000000000" pitchFamily="2" charset="2"/>
              </a:rPr>
              <a:t>Effective prefill gas pressure =  p</a:t>
            </a:r>
            <a:r>
              <a:rPr lang="en-GB" sz="1600" baseline="-25000" dirty="0">
                <a:sym typeface="Wingdings" panose="05000000000000000000" pitchFamily="2" charset="2"/>
              </a:rPr>
              <a:t>0</a:t>
            </a:r>
            <a:r>
              <a:rPr lang="en-GB" sz="1600" dirty="0">
                <a:sym typeface="Wingdings" panose="05000000000000000000" pitchFamily="2" charset="2"/>
              </a:rPr>
              <a:t> coefficient x fast ion gauge data.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r>
              <a:rPr lang="en-GB" sz="1600" dirty="0"/>
              <a:t>The strategy to validate the operating space prediction capability in DYON: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Determine the p</a:t>
            </a:r>
            <a:r>
              <a:rPr lang="en-GB" sz="1600" baseline="-25000" dirty="0"/>
              <a:t>0</a:t>
            </a:r>
            <a:r>
              <a:rPr lang="en-GB" sz="1600" dirty="0"/>
              <a:t> coefficient that reproduces a representative discharge in each device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Use the same p</a:t>
            </a:r>
            <a:r>
              <a:rPr lang="en-GB" sz="1600" baseline="-25000" dirty="0"/>
              <a:t>0</a:t>
            </a:r>
            <a:r>
              <a:rPr lang="en-GB" sz="1600" dirty="0"/>
              <a:t> coefficient for all other discharges</a:t>
            </a:r>
          </a:p>
          <a:p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F87F1E-75E5-2156-3C2C-E1D8AE47B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6911" y="35104"/>
            <a:ext cx="3143590" cy="61844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846553-7C7E-79BE-0785-6D8E1ECC6CAB}"/>
              </a:ext>
            </a:extLst>
          </p:cNvPr>
          <p:cNvSpPr txBox="1"/>
          <p:nvPr/>
        </p:nvSpPr>
        <p:spPr>
          <a:xfrm>
            <a:off x="8196943" y="6374902"/>
            <a:ext cx="3818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James Yang et al, submitted to </a:t>
            </a:r>
            <a:r>
              <a:rPr lang="en-GB" sz="1200" dirty="0" err="1"/>
              <a:t>Nucl</a:t>
            </a:r>
            <a:r>
              <a:rPr lang="en-GB" sz="1200" dirty="0"/>
              <a:t>. Fusion (2025)</a:t>
            </a:r>
          </a:p>
        </p:txBody>
      </p:sp>
    </p:spTree>
    <p:extLst>
      <p:ext uri="{BB962C8B-B14F-4D97-AF65-F5344CB8AC3E}">
        <p14:creationId xmlns:p14="http://schemas.microsoft.com/office/powerpoint/2010/main" val="366923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036000-6A45-E43C-6DE8-F426EED32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Effective prefill gas pressure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4906F1-7EDA-CB21-F5BF-80CB476DE3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27BF2E-1EA8-2B4F-09CA-682B265E8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CE3ABA-4AE9-E652-0CF7-0D7EB0A39177}"/>
              </a:ext>
            </a:extLst>
          </p:cNvPr>
          <p:cNvSpPr txBox="1"/>
          <p:nvPr/>
        </p:nvSpPr>
        <p:spPr>
          <a:xfrm>
            <a:off x="121682" y="1413063"/>
            <a:ext cx="868522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ym typeface="Wingdings" panose="05000000000000000000" pitchFamily="2" charset="2"/>
              </a:rPr>
              <a:t>Prefill gas pressure p</a:t>
            </a:r>
            <a:r>
              <a:rPr lang="en-GB" sz="1600" baseline="-25000" dirty="0">
                <a:sym typeface="Wingdings" panose="05000000000000000000" pitchFamily="2" charset="2"/>
              </a:rPr>
              <a:t>0</a:t>
            </a:r>
            <a:r>
              <a:rPr lang="en-GB" sz="1600" dirty="0">
                <a:sym typeface="Wingdings" panose="05000000000000000000" pitchFamily="2" charset="2"/>
              </a:rPr>
              <a:t> is an essential input for predictive plasma initiation modelling.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high p</a:t>
            </a:r>
            <a:r>
              <a:rPr lang="en-GB" sz="1600" baseline="-25000" dirty="0"/>
              <a:t>0</a:t>
            </a:r>
            <a:r>
              <a:rPr lang="en-GB" sz="1600" dirty="0"/>
              <a:t> is required for Townsend breakdown.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low </a:t>
            </a:r>
            <a:r>
              <a:rPr lang="en-GB" sz="1600" dirty="0" err="1"/>
              <a:t>V</a:t>
            </a:r>
            <a:r>
              <a:rPr lang="en-GB" sz="1600" baseline="-25000" dirty="0" err="1"/>
              <a:t>v</a:t>
            </a:r>
            <a:r>
              <a:rPr lang="en-GB" sz="1600" dirty="0"/>
              <a:t>*p</a:t>
            </a:r>
            <a:r>
              <a:rPr lang="en-GB" sz="1600" baseline="-25000" dirty="0"/>
              <a:t>0</a:t>
            </a:r>
            <a:r>
              <a:rPr lang="en-GB" sz="1600" dirty="0"/>
              <a:t> is required for plasma burn-through.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r>
              <a:rPr lang="en-GB" sz="1600" dirty="0"/>
              <a:t>However, raw data requires calibration.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Fast ion gauge calibration is often inaccurate.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Measured values vary at different locations of the fast ion gauges.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ym typeface="Wingdings" panose="05000000000000000000" pitchFamily="2" charset="2"/>
              </a:rPr>
              <a:t>Effective prefill gas pressure =  p</a:t>
            </a:r>
            <a:r>
              <a:rPr lang="en-GB" sz="1600" baseline="-25000" dirty="0">
                <a:sym typeface="Wingdings" panose="05000000000000000000" pitchFamily="2" charset="2"/>
              </a:rPr>
              <a:t>0</a:t>
            </a:r>
            <a:r>
              <a:rPr lang="en-GB" sz="1600" dirty="0">
                <a:sym typeface="Wingdings" panose="05000000000000000000" pitchFamily="2" charset="2"/>
              </a:rPr>
              <a:t> coefficient x fast ion gauge data.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r>
              <a:rPr lang="en-GB" sz="1600" dirty="0"/>
              <a:t>The strategy to validate the operating space prediction capability in DYON: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Determine the p</a:t>
            </a:r>
            <a:r>
              <a:rPr lang="en-GB" sz="1600" baseline="-25000" dirty="0"/>
              <a:t>0</a:t>
            </a:r>
            <a:r>
              <a:rPr lang="en-GB" sz="1600" dirty="0"/>
              <a:t> coefficient that reproduces a representative discharge in each device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Use the same p</a:t>
            </a:r>
            <a:r>
              <a:rPr lang="en-GB" sz="1600" baseline="-25000" dirty="0"/>
              <a:t>0</a:t>
            </a:r>
            <a:r>
              <a:rPr lang="en-GB" sz="1600" dirty="0"/>
              <a:t> coefficient for all other discharges</a:t>
            </a:r>
          </a:p>
          <a:p>
            <a:endParaRPr lang="en-GB" sz="1600" dirty="0"/>
          </a:p>
          <a:p>
            <a:r>
              <a:rPr lang="en-GB" sz="1600" dirty="0"/>
              <a:t>Note that p</a:t>
            </a:r>
            <a:r>
              <a:rPr lang="en-GB" sz="1600" baseline="-25000" dirty="0"/>
              <a:t>0</a:t>
            </a:r>
            <a:r>
              <a:rPr lang="en-GB" sz="1600" dirty="0"/>
              <a:t> is easily adjustable in experiments. When predicting plasma initiation in future devices, it is important to ensure that there is a wide enough p0 range for successful initiation.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73F285-0327-E4CC-E9D3-66C431D87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6911" y="35104"/>
            <a:ext cx="3143590" cy="61844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16CE96-B431-B3F1-7721-7933BEDE112A}"/>
              </a:ext>
            </a:extLst>
          </p:cNvPr>
          <p:cNvSpPr txBox="1"/>
          <p:nvPr/>
        </p:nvSpPr>
        <p:spPr>
          <a:xfrm>
            <a:off x="8196943" y="6374902"/>
            <a:ext cx="3818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James Yang et al, submitted to </a:t>
            </a:r>
            <a:r>
              <a:rPr lang="en-GB" sz="1200" dirty="0" err="1"/>
              <a:t>Nucl</a:t>
            </a:r>
            <a:r>
              <a:rPr lang="en-GB" sz="1200" dirty="0"/>
              <a:t>. Fusion (2025)</a:t>
            </a:r>
          </a:p>
        </p:txBody>
      </p:sp>
    </p:spTree>
    <p:extLst>
      <p:ext uri="{BB962C8B-B14F-4D97-AF65-F5344CB8AC3E}">
        <p14:creationId xmlns:p14="http://schemas.microsoft.com/office/powerpoint/2010/main" val="364119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print of a computer&#10;&#10;AI-generated content may be incorrect.">
            <a:extLst>
              <a:ext uri="{FF2B5EF4-FFF2-40B4-BE49-F238E27FC236}">
                <a16:creationId xmlns:a16="http://schemas.microsoft.com/office/drawing/2014/main" id="{ECAE73EA-D2DE-BBF5-49F6-08695BB97B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63" b="15836"/>
          <a:stretch/>
        </p:blipFill>
        <p:spPr>
          <a:xfrm>
            <a:off x="0" y="538844"/>
            <a:ext cx="12192000" cy="511084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7547D94-F7E9-D293-B41E-E6592E03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629596"/>
          </a:xfrm>
        </p:spPr>
        <p:txBody>
          <a:bodyPr>
            <a:normAutofit fontScale="90000"/>
          </a:bodyPr>
          <a:lstStyle/>
          <a:p>
            <a:r>
              <a:rPr lang="en-GB" dirty="0"/>
              <a:t>Machine description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23B2BD-377A-2B37-1C98-1844707721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6E67D-E74B-D607-A409-7F395E110021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95157B-0DF1-6BDD-599C-B42ECD7A1BE4}"/>
              </a:ext>
            </a:extLst>
          </p:cNvPr>
          <p:cNvSpPr txBox="1"/>
          <p:nvPr/>
        </p:nvSpPr>
        <p:spPr>
          <a:xfrm>
            <a:off x="166868" y="5507585"/>
            <a:ext cx="11841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machine description data of each device was constructed using the engineering design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Mutual inductance matrices of coils (</a:t>
            </a:r>
            <a:r>
              <a:rPr lang="en-GB" dirty="0" err="1"/>
              <a:t>gray</a:t>
            </a:r>
            <a:r>
              <a:rPr lang="en-GB" dirty="0"/>
              <a:t>), passive structures (black and </a:t>
            </a:r>
            <a:r>
              <a:rPr lang="en-GB" dirty="0" err="1"/>
              <a:t>cyon</a:t>
            </a:r>
            <a:r>
              <a:rPr lang="en-GB" dirty="0"/>
              <a:t>), and the vacuum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Resistivity matrices of passive structures (black and </a:t>
            </a:r>
            <a:r>
              <a:rPr lang="en-GB" dirty="0" err="1"/>
              <a:t>cyon</a:t>
            </a:r>
            <a:r>
              <a:rPr lang="en-GB" dirty="0"/>
              <a:t>),  </a:t>
            </a:r>
          </a:p>
        </p:txBody>
      </p:sp>
    </p:spTree>
    <p:extLst>
      <p:ext uri="{BB962C8B-B14F-4D97-AF65-F5344CB8AC3E}">
        <p14:creationId xmlns:p14="http://schemas.microsoft.com/office/powerpoint/2010/main" val="339943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DE6AE-0FDC-2B27-AF71-0E45CB6DE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0F298-6B5E-2AD4-86B0-25F668237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90097"/>
            <a:ext cx="7972156" cy="1094544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Inductive plasma initiation in tokamaks:  Townsend breakdown and plasma burn-through</a:t>
            </a:r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757E6FE7-300B-5392-94D1-03CBD30D0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6E1D38-1CE4-4D68-A4B0-A1384819D3BC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34" name="Line 89">
            <a:extLst>
              <a:ext uri="{FF2B5EF4-FFF2-40B4-BE49-F238E27FC236}">
                <a16:creationId xmlns:a16="http://schemas.microsoft.com/office/drawing/2014/main" id="{0796AA5D-27A6-393F-42BF-6147215E2B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2035" y="1965910"/>
            <a:ext cx="0" cy="16295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4CE865-AD02-539A-972B-75881180CAA0}"/>
              </a:ext>
            </a:extLst>
          </p:cNvPr>
          <p:cNvGrpSpPr/>
          <p:nvPr/>
        </p:nvGrpSpPr>
        <p:grpSpPr>
          <a:xfrm>
            <a:off x="39179" y="1613341"/>
            <a:ext cx="1926823" cy="1418552"/>
            <a:chOff x="-24855" y="1124745"/>
            <a:chExt cx="3341333" cy="2608263"/>
          </a:xfrm>
        </p:grpSpPr>
        <p:sp>
          <p:nvSpPr>
            <p:cNvPr id="21" name="Arc 56">
              <a:extLst>
                <a:ext uri="{FF2B5EF4-FFF2-40B4-BE49-F238E27FC236}">
                  <a16:creationId xmlns:a16="http://schemas.microsoft.com/office/drawing/2014/main" id="{391D04CE-EB92-8D60-47B5-F08E54653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788" y="2830584"/>
              <a:ext cx="1090347" cy="902424"/>
            </a:xfrm>
            <a:custGeom>
              <a:avLst/>
              <a:gdLst>
                <a:gd name="T0" fmla="*/ 0 w 22831"/>
                <a:gd name="T1" fmla="*/ 0 h 21600"/>
                <a:gd name="T2" fmla="*/ 0 w 22831"/>
                <a:gd name="T3" fmla="*/ 0 h 21600"/>
                <a:gd name="T4" fmla="*/ 0 w 2283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831" h="21600" fill="none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</a:path>
                <a:path w="22831" h="21600" stroke="0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  <a:lnTo>
                    <a:pt x="10630" y="21600"/>
                  </a:lnTo>
                  <a:lnTo>
                    <a:pt x="0" y="27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602FB6A-CE31-3783-D2C4-53E8483B18E6}"/>
                </a:ext>
              </a:extLst>
            </p:cNvPr>
            <p:cNvGrpSpPr/>
            <p:nvPr/>
          </p:nvGrpSpPr>
          <p:grpSpPr>
            <a:xfrm>
              <a:off x="-24855" y="1124745"/>
              <a:ext cx="3341333" cy="1994615"/>
              <a:chOff x="-24855" y="1124745"/>
              <a:chExt cx="3341333" cy="1994615"/>
            </a:xfrm>
          </p:grpSpPr>
          <p:grpSp>
            <p:nvGrpSpPr>
              <p:cNvPr id="18" name="Group 49">
                <a:extLst>
                  <a:ext uri="{FF2B5EF4-FFF2-40B4-BE49-F238E27FC236}">
                    <a16:creationId xmlns:a16="http://schemas.microsoft.com/office/drawing/2014/main" id="{52B63592-1EA2-6F9F-06E4-A21D7AC5B5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120" y="1397019"/>
                <a:ext cx="1244358" cy="1654272"/>
                <a:chOff x="3754" y="1312"/>
                <a:chExt cx="1011" cy="1648"/>
              </a:xfrm>
            </p:grpSpPr>
            <p:sp>
              <p:nvSpPr>
                <p:cNvPr id="57" name="Arc 50">
                  <a:extLst>
                    <a:ext uri="{FF2B5EF4-FFF2-40B4-BE49-F238E27FC236}">
                      <a16:creationId xmlns:a16="http://schemas.microsoft.com/office/drawing/2014/main" id="{9A4E54BE-0810-6598-94AF-E02DA642C3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8" name="Arc 51">
                  <a:extLst>
                    <a:ext uri="{FF2B5EF4-FFF2-40B4-BE49-F238E27FC236}">
                      <a16:creationId xmlns:a16="http://schemas.microsoft.com/office/drawing/2014/main" id="{24B6A6AF-623B-8B4E-330D-2955ECB48E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" name="Group 52">
                <a:extLst>
                  <a:ext uri="{FF2B5EF4-FFF2-40B4-BE49-F238E27FC236}">
                    <a16:creationId xmlns:a16="http://schemas.microsoft.com/office/drawing/2014/main" id="{7E878CB2-E460-E780-5BB3-81B8D13AE1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909232" y="1348546"/>
                <a:ext cx="408462" cy="1605799"/>
                <a:chOff x="3754" y="1312"/>
                <a:chExt cx="1011" cy="1648"/>
              </a:xfrm>
            </p:grpSpPr>
            <p:sp>
              <p:nvSpPr>
                <p:cNvPr id="55" name="Arc 53">
                  <a:extLst>
                    <a:ext uri="{FF2B5EF4-FFF2-40B4-BE49-F238E27FC236}">
                      <a16:creationId xmlns:a16="http://schemas.microsoft.com/office/drawing/2014/main" id="{D49E1C00-15E6-969E-3723-9196A70941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6" name="Arc 54">
                  <a:extLst>
                    <a:ext uri="{FF2B5EF4-FFF2-40B4-BE49-F238E27FC236}">
                      <a16:creationId xmlns:a16="http://schemas.microsoft.com/office/drawing/2014/main" id="{BA79839E-BD99-576C-EF6E-8393CCA39A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" name="Arc 55">
                <a:extLst>
                  <a:ext uri="{FF2B5EF4-FFF2-40B4-BE49-F238E27FC236}">
                    <a16:creationId xmlns:a16="http://schemas.microsoft.com/office/drawing/2014/main" id="{41E13CFB-1165-74AD-DFC6-8DDAB3A00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175" y="1286666"/>
                <a:ext cx="1615991" cy="827136"/>
              </a:xfrm>
              <a:custGeom>
                <a:avLst/>
                <a:gdLst>
                  <a:gd name="T0" fmla="*/ 0 w 21339"/>
                  <a:gd name="T1" fmla="*/ 0 h 21600"/>
                  <a:gd name="T2" fmla="*/ 0 w 21339"/>
                  <a:gd name="T3" fmla="*/ 0 h 21600"/>
                  <a:gd name="T4" fmla="*/ 0 w 2133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339" h="21600" fill="none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</a:path>
                  <a:path w="21339" h="21600" stroke="0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  <a:lnTo>
                      <a:pt x="8640" y="21600"/>
                    </a:lnTo>
                    <a:lnTo>
                      <a:pt x="0" y="1803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2" name="Group 57">
                <a:extLst>
                  <a:ext uri="{FF2B5EF4-FFF2-40B4-BE49-F238E27FC236}">
                    <a16:creationId xmlns:a16="http://schemas.microsoft.com/office/drawing/2014/main" id="{E9C3B8AA-5E3D-D2B3-4766-0DD83C87DE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7959" y="1284603"/>
                <a:ext cx="530107" cy="1834757"/>
                <a:chOff x="2699" y="981"/>
                <a:chExt cx="543" cy="2131"/>
              </a:xfrm>
            </p:grpSpPr>
            <p:sp>
              <p:nvSpPr>
                <p:cNvPr id="43" name="AutoShape 58">
                  <a:extLst>
                    <a:ext uri="{FF2B5EF4-FFF2-40B4-BE49-F238E27FC236}">
                      <a16:creationId xmlns:a16="http://schemas.microsoft.com/office/drawing/2014/main" id="{A91910B1-CC71-638D-C8B3-0DAC5A0ECA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79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4" name="AutoShape 59">
                  <a:extLst>
                    <a:ext uri="{FF2B5EF4-FFF2-40B4-BE49-F238E27FC236}">
                      <a16:creationId xmlns:a16="http://schemas.microsoft.com/office/drawing/2014/main" id="{5AEEEC3F-44DE-3FC8-F3C4-719B1580B4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613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5" name="AutoShape 60">
                  <a:extLst>
                    <a:ext uri="{FF2B5EF4-FFF2-40B4-BE49-F238E27FC236}">
                      <a16:creationId xmlns:a16="http://schemas.microsoft.com/office/drawing/2014/main" id="{10F55397-88A9-0C07-2A7D-AAFB61B324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43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6" name="AutoShape 61">
                  <a:extLst>
                    <a:ext uri="{FF2B5EF4-FFF2-40B4-BE49-F238E27FC236}">
                      <a16:creationId xmlns:a16="http://schemas.microsoft.com/office/drawing/2014/main" id="{38B2C449-3AE4-0072-3374-58B3609C2F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25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7" name="AutoShape 62">
                  <a:extLst>
                    <a:ext uri="{FF2B5EF4-FFF2-40B4-BE49-F238E27FC236}">
                      <a16:creationId xmlns:a16="http://schemas.microsoft.com/office/drawing/2014/main" id="{189EA2B5-0878-A034-38AC-B00D5E2974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069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8" name="AutoShape 63">
                  <a:extLst>
                    <a:ext uri="{FF2B5EF4-FFF2-40B4-BE49-F238E27FC236}">
                      <a16:creationId xmlns:a16="http://schemas.microsoft.com/office/drawing/2014/main" id="{C899B73B-95AB-F7F0-6550-9FACE56C3E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888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9" name="AutoShape 64">
                  <a:extLst>
                    <a:ext uri="{FF2B5EF4-FFF2-40B4-BE49-F238E27FC236}">
                      <a16:creationId xmlns:a16="http://schemas.microsoft.com/office/drawing/2014/main" id="{226D1F29-44B0-42FE-5543-C5FE577DEC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707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0" name="AutoShape 65">
                  <a:extLst>
                    <a:ext uri="{FF2B5EF4-FFF2-40B4-BE49-F238E27FC236}">
                      <a16:creationId xmlns:a16="http://schemas.microsoft.com/office/drawing/2014/main" id="{9D5069A2-8C70-BDCC-8CF2-7D43D0C6FF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52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1" name="AutoShape 66">
                  <a:extLst>
                    <a:ext uri="{FF2B5EF4-FFF2-40B4-BE49-F238E27FC236}">
                      <a16:creationId xmlns:a16="http://schemas.microsoft.com/office/drawing/2014/main" id="{6309E61E-F6B2-A3C2-840A-C8C485F8E0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344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2" name="AutoShape 67">
                  <a:extLst>
                    <a:ext uri="{FF2B5EF4-FFF2-40B4-BE49-F238E27FC236}">
                      <a16:creationId xmlns:a16="http://schemas.microsoft.com/office/drawing/2014/main" id="{375F6033-3477-CB48-B2FF-82D3E88BE2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16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3" name="AutoShape 68">
                  <a:extLst>
                    <a:ext uri="{FF2B5EF4-FFF2-40B4-BE49-F238E27FC236}">
                      <a16:creationId xmlns:a16="http://schemas.microsoft.com/office/drawing/2014/main" id="{DC370D70-C32D-E2E2-27E3-E34C02BF01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98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4" name="Oval 69">
                  <a:extLst>
                    <a:ext uri="{FF2B5EF4-FFF2-40B4-BE49-F238E27FC236}">
                      <a16:creationId xmlns:a16="http://schemas.microsoft.com/office/drawing/2014/main" id="{167F2157-1F29-21C3-C2C4-E5CD080414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1018"/>
                  <a:ext cx="315" cy="7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3" name="Line 70">
                <a:extLst>
                  <a:ext uri="{FF2B5EF4-FFF2-40B4-BE49-F238E27FC236}">
                    <a16:creationId xmlns:a16="http://schemas.microsoft.com/office/drawing/2014/main" id="{7D2737E2-E5CB-BA76-39E9-78A102D976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1338" y="1124745"/>
                <a:ext cx="0" cy="22070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4" name="Group 71">
                <a:extLst>
                  <a:ext uri="{FF2B5EF4-FFF2-40B4-BE49-F238E27FC236}">
                    <a16:creationId xmlns:a16="http://schemas.microsoft.com/office/drawing/2014/main" id="{4B0E2A08-A752-ABDF-0C42-FB1389159B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2650" y="1499122"/>
                <a:ext cx="995486" cy="1424283"/>
                <a:chOff x="275" y="1315"/>
                <a:chExt cx="1020" cy="1653"/>
              </a:xfrm>
            </p:grpSpPr>
            <p:sp>
              <p:nvSpPr>
                <p:cNvPr id="39" name="Freeform 72">
                  <a:extLst>
                    <a:ext uri="{FF2B5EF4-FFF2-40B4-BE49-F238E27FC236}">
                      <a16:creationId xmlns:a16="http://schemas.microsoft.com/office/drawing/2014/main" id="{8A5BC9EE-18D5-7114-935D-E89933016C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" y="1315"/>
                  <a:ext cx="1020" cy="1653"/>
                </a:xfrm>
                <a:custGeom>
                  <a:avLst/>
                  <a:gdLst>
                    <a:gd name="T0" fmla="*/ 341 w 1020"/>
                    <a:gd name="T1" fmla="*/ 1653 h 1653"/>
                    <a:gd name="T2" fmla="*/ 533 w 1020"/>
                    <a:gd name="T3" fmla="*/ 1621 h 1653"/>
                    <a:gd name="T4" fmla="*/ 733 w 1020"/>
                    <a:gd name="T5" fmla="*/ 1493 h 1653"/>
                    <a:gd name="T6" fmla="*/ 898 w 1020"/>
                    <a:gd name="T7" fmla="*/ 1292 h 1653"/>
                    <a:gd name="T8" fmla="*/ 1000 w 1020"/>
                    <a:gd name="T9" fmla="*/ 1013 h 1653"/>
                    <a:gd name="T10" fmla="*/ 1018 w 1020"/>
                    <a:gd name="T11" fmla="*/ 803 h 1653"/>
                    <a:gd name="T12" fmla="*/ 997 w 1020"/>
                    <a:gd name="T13" fmla="*/ 621 h 1653"/>
                    <a:gd name="T14" fmla="*/ 885 w 1020"/>
                    <a:gd name="T15" fmla="*/ 341 h 1653"/>
                    <a:gd name="T16" fmla="*/ 701 w 1020"/>
                    <a:gd name="T17" fmla="*/ 133 h 1653"/>
                    <a:gd name="T18" fmla="*/ 461 w 1020"/>
                    <a:gd name="T19" fmla="*/ 21 h 1653"/>
                    <a:gd name="T20" fmla="*/ 333 w 1020"/>
                    <a:gd name="T21" fmla="*/ 5 h 1653"/>
                    <a:gd name="T22" fmla="*/ 253 w 1020"/>
                    <a:gd name="T23" fmla="*/ 21 h 1653"/>
                    <a:gd name="T24" fmla="*/ 166 w 1020"/>
                    <a:gd name="T25" fmla="*/ 101 h 1653"/>
                    <a:gd name="T26" fmla="*/ 85 w 1020"/>
                    <a:gd name="T27" fmla="*/ 269 h 1653"/>
                    <a:gd name="T28" fmla="*/ 13 w 1020"/>
                    <a:gd name="T29" fmla="*/ 629 h 1653"/>
                    <a:gd name="T30" fmla="*/ 7 w 1020"/>
                    <a:gd name="T31" fmla="*/ 950 h 1653"/>
                    <a:gd name="T32" fmla="*/ 53 w 1020"/>
                    <a:gd name="T33" fmla="*/ 1277 h 1653"/>
                    <a:gd name="T34" fmla="*/ 133 w 1020"/>
                    <a:gd name="T35" fmla="*/ 1501 h 1653"/>
                    <a:gd name="T36" fmla="*/ 226 w 1020"/>
                    <a:gd name="T37" fmla="*/ 1625 h 1653"/>
                    <a:gd name="T38" fmla="*/ 341 w 1020"/>
                    <a:gd name="T39" fmla="*/ 1653 h 1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20" h="1653">
                      <a:moveTo>
                        <a:pt x="341" y="1653"/>
                      </a:moveTo>
                      <a:cubicBezTo>
                        <a:pt x="390" y="1650"/>
                        <a:pt x="468" y="1648"/>
                        <a:pt x="533" y="1621"/>
                      </a:cubicBezTo>
                      <a:cubicBezTo>
                        <a:pt x="598" y="1594"/>
                        <a:pt x="672" y="1548"/>
                        <a:pt x="733" y="1493"/>
                      </a:cubicBezTo>
                      <a:cubicBezTo>
                        <a:pt x="794" y="1438"/>
                        <a:pt x="853" y="1372"/>
                        <a:pt x="898" y="1292"/>
                      </a:cubicBezTo>
                      <a:cubicBezTo>
                        <a:pt x="943" y="1212"/>
                        <a:pt x="980" y="1094"/>
                        <a:pt x="1000" y="1013"/>
                      </a:cubicBezTo>
                      <a:cubicBezTo>
                        <a:pt x="1020" y="932"/>
                        <a:pt x="1019" y="868"/>
                        <a:pt x="1018" y="803"/>
                      </a:cubicBezTo>
                      <a:cubicBezTo>
                        <a:pt x="1017" y="738"/>
                        <a:pt x="1019" y="698"/>
                        <a:pt x="997" y="621"/>
                      </a:cubicBezTo>
                      <a:cubicBezTo>
                        <a:pt x="975" y="544"/>
                        <a:pt x="934" y="422"/>
                        <a:pt x="885" y="341"/>
                      </a:cubicBezTo>
                      <a:cubicBezTo>
                        <a:pt x="836" y="260"/>
                        <a:pt x="772" y="186"/>
                        <a:pt x="701" y="133"/>
                      </a:cubicBezTo>
                      <a:cubicBezTo>
                        <a:pt x="630" y="80"/>
                        <a:pt x="522" y="42"/>
                        <a:pt x="461" y="21"/>
                      </a:cubicBezTo>
                      <a:cubicBezTo>
                        <a:pt x="400" y="0"/>
                        <a:pt x="368" y="5"/>
                        <a:pt x="333" y="5"/>
                      </a:cubicBezTo>
                      <a:cubicBezTo>
                        <a:pt x="298" y="5"/>
                        <a:pt x="281" y="5"/>
                        <a:pt x="253" y="21"/>
                      </a:cubicBezTo>
                      <a:cubicBezTo>
                        <a:pt x="225" y="37"/>
                        <a:pt x="194" y="60"/>
                        <a:pt x="166" y="101"/>
                      </a:cubicBezTo>
                      <a:cubicBezTo>
                        <a:pt x="138" y="142"/>
                        <a:pt x="110" y="181"/>
                        <a:pt x="85" y="269"/>
                      </a:cubicBezTo>
                      <a:cubicBezTo>
                        <a:pt x="60" y="357"/>
                        <a:pt x="26" y="516"/>
                        <a:pt x="13" y="629"/>
                      </a:cubicBezTo>
                      <a:cubicBezTo>
                        <a:pt x="0" y="742"/>
                        <a:pt x="0" y="842"/>
                        <a:pt x="7" y="950"/>
                      </a:cubicBezTo>
                      <a:cubicBezTo>
                        <a:pt x="14" y="1058"/>
                        <a:pt x="32" y="1185"/>
                        <a:pt x="53" y="1277"/>
                      </a:cubicBezTo>
                      <a:cubicBezTo>
                        <a:pt x="74" y="1369"/>
                        <a:pt x="104" y="1443"/>
                        <a:pt x="133" y="1501"/>
                      </a:cubicBezTo>
                      <a:cubicBezTo>
                        <a:pt x="162" y="1559"/>
                        <a:pt x="191" y="1600"/>
                        <a:pt x="226" y="1625"/>
                      </a:cubicBezTo>
                      <a:cubicBezTo>
                        <a:pt x="261" y="1650"/>
                        <a:pt x="317" y="1647"/>
                        <a:pt x="341" y="16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40" name="Group 73">
                  <a:extLst>
                    <a:ext uri="{FF2B5EF4-FFF2-40B4-BE49-F238E27FC236}">
                      <a16:creationId xmlns:a16="http://schemas.microsoft.com/office/drawing/2014/main" id="{63A86F23-72B2-CC99-AAA0-EB3920DC643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2" y="1320"/>
                  <a:ext cx="1011" cy="1648"/>
                  <a:chOff x="3754" y="1312"/>
                  <a:chExt cx="1011" cy="1648"/>
                </a:xfrm>
              </p:grpSpPr>
              <p:sp>
                <p:nvSpPr>
                  <p:cNvPr id="41" name="Arc 74">
                    <a:extLst>
                      <a:ext uri="{FF2B5EF4-FFF2-40B4-BE49-F238E27FC236}">
                        <a16:creationId xmlns:a16="http://schemas.microsoft.com/office/drawing/2014/main" id="{2A365339-B0C4-404E-9038-5CA16435DD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2" name="Arc 75">
                    <a:extLst>
                      <a:ext uri="{FF2B5EF4-FFF2-40B4-BE49-F238E27FC236}">
                        <a16:creationId xmlns:a16="http://schemas.microsoft.com/office/drawing/2014/main" id="{F9716DAE-0241-C922-0501-EA4C8E8441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5" name="Group 76">
                <a:extLst>
                  <a:ext uri="{FF2B5EF4-FFF2-40B4-BE49-F238E27FC236}">
                    <a16:creationId xmlns:a16="http://schemas.microsoft.com/office/drawing/2014/main" id="{42794169-8AD1-71B1-2438-0BD748CE69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6061" y="1450649"/>
                <a:ext cx="328109" cy="1386123"/>
                <a:chOff x="297" y="1093"/>
                <a:chExt cx="337" cy="1610"/>
              </a:xfrm>
            </p:grpSpPr>
            <p:sp>
              <p:nvSpPr>
                <p:cNvPr id="35" name="Freeform 77">
                  <a:extLst>
                    <a:ext uri="{FF2B5EF4-FFF2-40B4-BE49-F238E27FC236}">
                      <a16:creationId xmlns:a16="http://schemas.microsoft.com/office/drawing/2014/main" id="{69E986C1-BBAA-4FCB-EA00-D4FA235B4C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" y="1091"/>
                  <a:ext cx="339" cy="1610"/>
                </a:xfrm>
                <a:custGeom>
                  <a:avLst/>
                  <a:gdLst>
                    <a:gd name="T0" fmla="*/ 247 w 337"/>
                    <a:gd name="T1" fmla="*/ 1599 h 1610"/>
                    <a:gd name="T2" fmla="*/ 277 w 337"/>
                    <a:gd name="T3" fmla="*/ 1536 h 1610"/>
                    <a:gd name="T4" fmla="*/ 298 w 337"/>
                    <a:gd name="T5" fmla="*/ 1422 h 1610"/>
                    <a:gd name="T6" fmla="*/ 313 w 337"/>
                    <a:gd name="T7" fmla="*/ 1311 h 1610"/>
                    <a:gd name="T8" fmla="*/ 324 w 337"/>
                    <a:gd name="T9" fmla="*/ 1088 h 1610"/>
                    <a:gd name="T10" fmla="*/ 332 w 337"/>
                    <a:gd name="T11" fmla="*/ 816 h 1610"/>
                    <a:gd name="T12" fmla="*/ 334 w 337"/>
                    <a:gd name="T13" fmla="*/ 573 h 1610"/>
                    <a:gd name="T14" fmla="*/ 316 w 337"/>
                    <a:gd name="T15" fmla="*/ 368 h 1610"/>
                    <a:gd name="T16" fmla="*/ 298 w 337"/>
                    <a:gd name="T17" fmla="*/ 183 h 1610"/>
                    <a:gd name="T18" fmla="*/ 273 w 337"/>
                    <a:gd name="T19" fmla="*/ 56 h 1610"/>
                    <a:gd name="T20" fmla="*/ 253 w 337"/>
                    <a:gd name="T21" fmla="*/ 18 h 1610"/>
                    <a:gd name="T22" fmla="*/ 210 w 337"/>
                    <a:gd name="T23" fmla="*/ 2 h 1610"/>
                    <a:gd name="T24" fmla="*/ 174 w 337"/>
                    <a:gd name="T25" fmla="*/ 29 h 1610"/>
                    <a:gd name="T26" fmla="*/ 132 w 337"/>
                    <a:gd name="T27" fmla="*/ 74 h 1610"/>
                    <a:gd name="T28" fmla="*/ 87 w 337"/>
                    <a:gd name="T29" fmla="*/ 167 h 1610"/>
                    <a:gd name="T30" fmla="*/ 43 w 337"/>
                    <a:gd name="T31" fmla="*/ 344 h 1610"/>
                    <a:gd name="T32" fmla="*/ 25 w 337"/>
                    <a:gd name="T33" fmla="*/ 444 h 1610"/>
                    <a:gd name="T34" fmla="*/ 10 w 337"/>
                    <a:gd name="T35" fmla="*/ 570 h 1610"/>
                    <a:gd name="T36" fmla="*/ 4 w 337"/>
                    <a:gd name="T37" fmla="*/ 776 h 1610"/>
                    <a:gd name="T38" fmla="*/ 1 w 337"/>
                    <a:gd name="T39" fmla="*/ 876 h 1610"/>
                    <a:gd name="T40" fmla="*/ 12 w 337"/>
                    <a:gd name="T41" fmla="*/ 992 h 1610"/>
                    <a:gd name="T42" fmla="*/ 28 w 337"/>
                    <a:gd name="T43" fmla="*/ 1170 h 1610"/>
                    <a:gd name="T44" fmla="*/ 51 w 337"/>
                    <a:gd name="T45" fmla="*/ 1304 h 1610"/>
                    <a:gd name="T46" fmla="*/ 76 w 337"/>
                    <a:gd name="T47" fmla="*/ 1389 h 1610"/>
                    <a:gd name="T48" fmla="*/ 121 w 337"/>
                    <a:gd name="T49" fmla="*/ 1512 h 1610"/>
                    <a:gd name="T50" fmla="*/ 181 w 337"/>
                    <a:gd name="T51" fmla="*/ 1590 h 1610"/>
                    <a:gd name="T52" fmla="*/ 214 w 337"/>
                    <a:gd name="T53" fmla="*/ 1605 h 1610"/>
                    <a:gd name="T54" fmla="*/ 247 w 337"/>
                    <a:gd name="T55" fmla="*/ 1599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7" h="1610">
                      <a:moveTo>
                        <a:pt x="247" y="1599"/>
                      </a:moveTo>
                      <a:cubicBezTo>
                        <a:pt x="257" y="1588"/>
                        <a:pt x="269" y="1565"/>
                        <a:pt x="277" y="1536"/>
                      </a:cubicBezTo>
                      <a:cubicBezTo>
                        <a:pt x="285" y="1507"/>
                        <a:pt x="292" y="1459"/>
                        <a:pt x="298" y="1422"/>
                      </a:cubicBezTo>
                      <a:cubicBezTo>
                        <a:pt x="304" y="1385"/>
                        <a:pt x="309" y="1367"/>
                        <a:pt x="313" y="1311"/>
                      </a:cubicBezTo>
                      <a:cubicBezTo>
                        <a:pt x="317" y="1255"/>
                        <a:pt x="321" y="1170"/>
                        <a:pt x="324" y="1088"/>
                      </a:cubicBezTo>
                      <a:cubicBezTo>
                        <a:pt x="327" y="1006"/>
                        <a:pt x="330" y="902"/>
                        <a:pt x="332" y="816"/>
                      </a:cubicBezTo>
                      <a:cubicBezTo>
                        <a:pt x="334" y="730"/>
                        <a:pt x="337" y="648"/>
                        <a:pt x="334" y="573"/>
                      </a:cubicBezTo>
                      <a:cubicBezTo>
                        <a:pt x="331" y="498"/>
                        <a:pt x="322" y="433"/>
                        <a:pt x="316" y="368"/>
                      </a:cubicBezTo>
                      <a:cubicBezTo>
                        <a:pt x="310" y="303"/>
                        <a:pt x="305" y="235"/>
                        <a:pt x="298" y="183"/>
                      </a:cubicBezTo>
                      <a:cubicBezTo>
                        <a:pt x="291" y="131"/>
                        <a:pt x="280" y="83"/>
                        <a:pt x="273" y="56"/>
                      </a:cubicBezTo>
                      <a:cubicBezTo>
                        <a:pt x="266" y="29"/>
                        <a:pt x="263" y="27"/>
                        <a:pt x="253" y="18"/>
                      </a:cubicBezTo>
                      <a:cubicBezTo>
                        <a:pt x="243" y="9"/>
                        <a:pt x="223" y="0"/>
                        <a:pt x="210" y="2"/>
                      </a:cubicBezTo>
                      <a:cubicBezTo>
                        <a:pt x="197" y="4"/>
                        <a:pt x="187" y="17"/>
                        <a:pt x="174" y="29"/>
                      </a:cubicBezTo>
                      <a:cubicBezTo>
                        <a:pt x="161" y="41"/>
                        <a:pt x="146" y="51"/>
                        <a:pt x="132" y="74"/>
                      </a:cubicBezTo>
                      <a:cubicBezTo>
                        <a:pt x="118" y="97"/>
                        <a:pt x="102" y="122"/>
                        <a:pt x="87" y="167"/>
                      </a:cubicBezTo>
                      <a:cubicBezTo>
                        <a:pt x="72" y="212"/>
                        <a:pt x="53" y="298"/>
                        <a:pt x="43" y="344"/>
                      </a:cubicBezTo>
                      <a:cubicBezTo>
                        <a:pt x="33" y="390"/>
                        <a:pt x="30" y="406"/>
                        <a:pt x="25" y="444"/>
                      </a:cubicBezTo>
                      <a:cubicBezTo>
                        <a:pt x="20" y="482"/>
                        <a:pt x="14" y="515"/>
                        <a:pt x="10" y="570"/>
                      </a:cubicBezTo>
                      <a:cubicBezTo>
                        <a:pt x="6" y="625"/>
                        <a:pt x="6" y="725"/>
                        <a:pt x="4" y="776"/>
                      </a:cubicBezTo>
                      <a:cubicBezTo>
                        <a:pt x="2" y="827"/>
                        <a:pt x="0" y="840"/>
                        <a:pt x="1" y="876"/>
                      </a:cubicBezTo>
                      <a:cubicBezTo>
                        <a:pt x="2" y="912"/>
                        <a:pt x="8" y="943"/>
                        <a:pt x="12" y="992"/>
                      </a:cubicBezTo>
                      <a:cubicBezTo>
                        <a:pt x="16" y="1041"/>
                        <a:pt x="22" y="1118"/>
                        <a:pt x="28" y="1170"/>
                      </a:cubicBezTo>
                      <a:cubicBezTo>
                        <a:pt x="34" y="1222"/>
                        <a:pt x="43" y="1268"/>
                        <a:pt x="51" y="1304"/>
                      </a:cubicBezTo>
                      <a:cubicBezTo>
                        <a:pt x="59" y="1340"/>
                        <a:pt x="64" y="1354"/>
                        <a:pt x="76" y="1389"/>
                      </a:cubicBezTo>
                      <a:cubicBezTo>
                        <a:pt x="88" y="1424"/>
                        <a:pt x="104" y="1479"/>
                        <a:pt x="121" y="1512"/>
                      </a:cubicBezTo>
                      <a:cubicBezTo>
                        <a:pt x="138" y="1545"/>
                        <a:pt x="166" y="1575"/>
                        <a:pt x="181" y="1590"/>
                      </a:cubicBezTo>
                      <a:cubicBezTo>
                        <a:pt x="196" y="1605"/>
                        <a:pt x="203" y="1603"/>
                        <a:pt x="214" y="1605"/>
                      </a:cubicBezTo>
                      <a:cubicBezTo>
                        <a:pt x="225" y="1607"/>
                        <a:pt x="237" y="1610"/>
                        <a:pt x="247" y="159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36" name="Group 78">
                  <a:extLst>
                    <a:ext uri="{FF2B5EF4-FFF2-40B4-BE49-F238E27FC236}">
                      <a16:creationId xmlns:a16="http://schemas.microsoft.com/office/drawing/2014/main" id="{2378CC18-47D1-5419-BD06-A8D415805E8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00" y="1097"/>
                  <a:ext cx="332" cy="1600"/>
                  <a:chOff x="3754" y="1312"/>
                  <a:chExt cx="1011" cy="1648"/>
                </a:xfrm>
              </p:grpSpPr>
              <p:sp>
                <p:nvSpPr>
                  <p:cNvPr id="37" name="Arc 79">
                    <a:extLst>
                      <a:ext uri="{FF2B5EF4-FFF2-40B4-BE49-F238E27FC236}">
                        <a16:creationId xmlns:a16="http://schemas.microsoft.com/office/drawing/2014/main" id="{AD3154BA-C1F4-79D5-26C5-4548D9B49A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" name="Arc 80">
                    <a:extLst>
                      <a:ext uri="{FF2B5EF4-FFF2-40B4-BE49-F238E27FC236}">
                        <a16:creationId xmlns:a16="http://schemas.microsoft.com/office/drawing/2014/main" id="{8B8A8824-85AC-9A98-0F23-08C88492EA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26" name="Arc 81">
                <a:extLst>
                  <a:ext uri="{FF2B5EF4-FFF2-40B4-BE49-F238E27FC236}">
                    <a16:creationId xmlns:a16="http://schemas.microsoft.com/office/drawing/2014/main" id="{7E1704CE-AB90-7DCE-FBBF-76C401E3260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0461" y="2121021"/>
                <a:ext cx="2444074" cy="443477"/>
              </a:xfrm>
              <a:custGeom>
                <a:avLst/>
                <a:gdLst>
                  <a:gd name="T0" fmla="*/ 0 w 43200"/>
                  <a:gd name="T1" fmla="*/ 0 h 42104"/>
                  <a:gd name="T2" fmla="*/ 0 w 43200"/>
                  <a:gd name="T3" fmla="*/ 0 h 42104"/>
                  <a:gd name="T4" fmla="*/ 0 w 43200"/>
                  <a:gd name="T5" fmla="*/ 0 h 42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2104" fill="none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</a:path>
                  <a:path w="43200" h="42104" stroke="0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  <a:lnTo>
                      <a:pt x="21600" y="20504"/>
                    </a:lnTo>
                    <a:lnTo>
                      <a:pt x="28392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" name="Rectangle 82">
                <a:extLst>
                  <a:ext uri="{FF2B5EF4-FFF2-40B4-BE49-F238E27FC236}">
                    <a16:creationId xmlns:a16="http://schemas.microsoft.com/office/drawing/2014/main" id="{64CA08FD-365A-AA41-E4BF-8EF3156340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7076" y="1358860"/>
                <a:ext cx="34596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8" name="Rectangle 83">
                <a:extLst>
                  <a:ext uri="{FF2B5EF4-FFF2-40B4-BE49-F238E27FC236}">
                    <a16:creationId xmlns:a16="http://schemas.microsoft.com/office/drawing/2014/main" id="{FDFBEEA7-C713-AC00-A516-3A26F1BF3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897" y="1416615"/>
                <a:ext cx="33480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9" name="Line 84">
                <a:extLst>
                  <a:ext uri="{FF2B5EF4-FFF2-40B4-BE49-F238E27FC236}">
                    <a16:creationId xmlns:a16="http://schemas.microsoft.com/office/drawing/2014/main" id="{3DD3279C-19B9-8747-4205-CDF9E5684E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808" y="2465489"/>
                <a:ext cx="104905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Line 85">
                <a:extLst>
                  <a:ext uri="{FF2B5EF4-FFF2-40B4-BE49-F238E27FC236}">
                    <a16:creationId xmlns:a16="http://schemas.microsoft.com/office/drawing/2014/main" id="{E8CDFA85-D44F-46D9-570A-E2DCA14B6A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01112" y="2194246"/>
                <a:ext cx="64729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304CF245-F483-9536-1505-4D9D57780AE5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140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sz="1400" baseline="-25000" dirty="0"/>
                  </a:p>
                </p:txBody>
              </p:sp>
            </mc:Choice>
            <mc:Fallback xmlns="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CE627ABD-C79F-4F7A-9AB7-479D2C3A5D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5660" b="-2222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Arc 134">
                <a:extLst>
                  <a:ext uri="{FF2B5EF4-FFF2-40B4-BE49-F238E27FC236}">
                    <a16:creationId xmlns:a16="http://schemas.microsoft.com/office/drawing/2014/main" id="{FB60206A-50A9-4A5F-C7AF-B07FDD7833E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30653" flipH="1">
                <a:off x="487378" y="2118902"/>
                <a:ext cx="2340285" cy="369332"/>
              </a:xfrm>
              <a:custGeom>
                <a:avLst/>
                <a:gdLst>
                  <a:gd name="T0" fmla="*/ 2147483647 w 43200"/>
                  <a:gd name="T1" fmla="*/ 0 h 41948"/>
                  <a:gd name="T2" fmla="*/ 2147483647 w 43200"/>
                  <a:gd name="T3" fmla="*/ 2147483647 h 41948"/>
                  <a:gd name="T4" fmla="*/ 2147483647 w 43200"/>
                  <a:gd name="T5" fmla="*/ 2147483647 h 419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48" fill="none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</a:path>
                  <a:path w="43200" h="41948" stroke="0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  <a:lnTo>
                      <a:pt x="21600" y="20348"/>
                    </a:lnTo>
                    <a:lnTo>
                      <a:pt x="288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2" name="Arc 135">
                <a:extLst>
                  <a:ext uri="{FF2B5EF4-FFF2-40B4-BE49-F238E27FC236}">
                    <a16:creationId xmlns:a16="http://schemas.microsoft.com/office/drawing/2014/main" id="{900D3D22-E5C5-FA14-B1AA-8095BF9335D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71404" flipH="1">
                <a:off x="538715" y="2075070"/>
                <a:ext cx="2233148" cy="369332"/>
              </a:xfrm>
              <a:custGeom>
                <a:avLst/>
                <a:gdLst>
                  <a:gd name="T0" fmla="*/ 2147483647 w 43200"/>
                  <a:gd name="T1" fmla="*/ 0 h 41961"/>
                  <a:gd name="T2" fmla="*/ 2147483647 w 43200"/>
                  <a:gd name="T3" fmla="*/ 2147483647 h 41961"/>
                  <a:gd name="T4" fmla="*/ 2147483647 w 43200"/>
                  <a:gd name="T5" fmla="*/ 2147483647 h 419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61" fill="none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</a:path>
                  <a:path w="43200" h="41961" stroke="0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  <a:lnTo>
                      <a:pt x="21600" y="20361"/>
                    </a:lnTo>
                    <a:lnTo>
                      <a:pt x="2881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3" name="Arc 136">
                <a:extLst>
                  <a:ext uri="{FF2B5EF4-FFF2-40B4-BE49-F238E27FC236}">
                    <a16:creationId xmlns:a16="http://schemas.microsoft.com/office/drawing/2014/main" id="{D99AADE6-1CEA-7BBB-4028-B56ED765C7F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64115" flipH="1">
                <a:off x="630228" y="2007573"/>
                <a:ext cx="2035613" cy="366127"/>
              </a:xfrm>
              <a:custGeom>
                <a:avLst/>
                <a:gdLst>
                  <a:gd name="T0" fmla="*/ 2147483647 w 43200"/>
                  <a:gd name="T1" fmla="*/ 0 h 41702"/>
                  <a:gd name="T2" fmla="*/ 2147483647 w 43200"/>
                  <a:gd name="T3" fmla="*/ 2147483647 h 41702"/>
                  <a:gd name="T4" fmla="*/ 2147483647 w 43200"/>
                  <a:gd name="T5" fmla="*/ 2147483647 h 417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702" fill="none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</a:path>
                  <a:path w="43200" h="41702" stroke="0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  <a:lnTo>
                      <a:pt x="21600" y="20102"/>
                    </a:lnTo>
                    <a:lnTo>
                      <a:pt x="29504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4" name="Arc 137">
                <a:extLst>
                  <a:ext uri="{FF2B5EF4-FFF2-40B4-BE49-F238E27FC236}">
                    <a16:creationId xmlns:a16="http://schemas.microsoft.com/office/drawing/2014/main" id="{E475C27C-F3FE-F27B-D324-52B0CFFD48D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54243" flipH="1">
                <a:off x="788702" y="1930683"/>
                <a:ext cx="1747681" cy="369332"/>
              </a:xfrm>
              <a:custGeom>
                <a:avLst/>
                <a:gdLst>
                  <a:gd name="T0" fmla="*/ 2147483647 w 43200"/>
                  <a:gd name="T1" fmla="*/ 0 h 40825"/>
                  <a:gd name="T2" fmla="*/ 2147483647 w 43200"/>
                  <a:gd name="T3" fmla="*/ 2147483647 h 40825"/>
                  <a:gd name="T4" fmla="*/ 2147483647 w 43200"/>
                  <a:gd name="T5" fmla="*/ 2147483647 h 40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0825" fill="none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</a:path>
                  <a:path w="43200" h="40825" stroke="0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  <a:lnTo>
                      <a:pt x="21600" y="19225"/>
                    </a:lnTo>
                    <a:lnTo>
                      <a:pt x="314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" name="Arc 138">
                <a:extLst>
                  <a:ext uri="{FF2B5EF4-FFF2-40B4-BE49-F238E27FC236}">
                    <a16:creationId xmlns:a16="http://schemas.microsoft.com/office/drawing/2014/main" id="{9587133C-47BB-8EEA-F9EF-F41923D0B6C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009673" y="1835800"/>
                <a:ext cx="1379395" cy="369332"/>
              </a:xfrm>
              <a:custGeom>
                <a:avLst/>
                <a:gdLst>
                  <a:gd name="T0" fmla="*/ 2147483647 w 43200"/>
                  <a:gd name="T1" fmla="*/ 0 h 38743"/>
                  <a:gd name="T2" fmla="*/ 2147483647 w 43200"/>
                  <a:gd name="T3" fmla="*/ 2147483647 h 38743"/>
                  <a:gd name="T4" fmla="*/ 2147483647 w 43200"/>
                  <a:gd name="T5" fmla="*/ 2147483647 h 387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8743" fill="none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</a:path>
                  <a:path w="43200" h="38743" stroke="0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  <a:lnTo>
                      <a:pt x="21600" y="17143"/>
                    </a:lnTo>
                    <a:lnTo>
                      <a:pt x="3474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" name="Arc 139">
                <a:extLst>
                  <a:ext uri="{FF2B5EF4-FFF2-40B4-BE49-F238E27FC236}">
                    <a16:creationId xmlns:a16="http://schemas.microsoft.com/office/drawing/2014/main" id="{8E4C38A2-E3A1-15C7-B491-70C17068566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186004" y="1678004"/>
                <a:ext cx="1107088" cy="369332"/>
              </a:xfrm>
              <a:custGeom>
                <a:avLst/>
                <a:gdLst>
                  <a:gd name="T0" fmla="*/ 2147483647 w 43200"/>
                  <a:gd name="T1" fmla="*/ 0 h 32573"/>
                  <a:gd name="T2" fmla="*/ 2147483647 w 43200"/>
                  <a:gd name="T3" fmla="*/ 2147483647 h 32573"/>
                  <a:gd name="T4" fmla="*/ 2147483647 w 43200"/>
                  <a:gd name="T5" fmla="*/ 2147483647 h 325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2573" fill="none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</a:path>
                  <a:path w="43200" h="32573" stroke="0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  <a:lnTo>
                      <a:pt x="21600" y="10973"/>
                    </a:lnTo>
                    <a:lnTo>
                      <a:pt x="40205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Object 3">
                <a:extLst>
                  <a:ext uri="{FF2B5EF4-FFF2-40B4-BE49-F238E27FC236}">
                    <a16:creationId xmlns:a16="http://schemas.microsoft.com/office/drawing/2014/main" id="{A6DEB8AD-25CE-DE91-4EBE-DE157D4EE362}"/>
                  </a:ext>
                </a:extLst>
              </p:cNvPr>
              <p:cNvSpPr txBox="1"/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Townsend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breakdown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tokamaks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endParaRPr lang="en-GB" sz="1400" b="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9" name="Object 3">
                <a:extLst>
                  <a:ext uri="{FF2B5EF4-FFF2-40B4-BE49-F238E27FC236}">
                    <a16:creationId xmlns:a16="http://schemas.microsoft.com/office/drawing/2014/main" id="{A6DEB8AD-25CE-DE91-4EBE-DE157D4EE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C00D7395-18CC-8A2E-C2FF-BE82D8D2C3A1}"/>
                  </a:ext>
                </a:extLst>
              </p:cNvPr>
              <p:cNvSpPr txBox="1"/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GB" sz="1400" i="1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𝑙𝑜𝑜𝑝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𝑅𝐸</m:t>
                      </m:r>
                      <m:r>
                        <a:rPr lang="en-GB" sz="140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FA91FFB0-2649-772B-CDE2-0F48611FF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blipFill>
                <a:blip r:embed="rId4"/>
                <a:stretch>
                  <a:fillRect b="-12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BC7F9038-BBB3-F060-4F65-61DBC0D69AAF}"/>
              </a:ext>
            </a:extLst>
          </p:cNvPr>
          <p:cNvSpPr/>
          <p:nvPr/>
        </p:nvSpPr>
        <p:spPr>
          <a:xfrm>
            <a:off x="2437059" y="1175121"/>
            <a:ext cx="2708168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3CA3845-A303-10FC-94EC-DAA9226FB7A0}"/>
              </a:ext>
            </a:extLst>
          </p:cNvPr>
          <p:cNvSpPr txBox="1"/>
          <p:nvPr/>
        </p:nvSpPr>
        <p:spPr>
          <a:xfrm>
            <a:off x="1784069" y="1070354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Gas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8EF292A-C92B-F63C-D006-CEB86BD0B0C5}"/>
              </a:ext>
            </a:extLst>
          </p:cNvPr>
          <p:cNvSpPr txBox="1"/>
          <p:nvPr/>
        </p:nvSpPr>
        <p:spPr>
          <a:xfrm>
            <a:off x="5116771" y="999812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 few %</a:t>
            </a:r>
          </a:p>
          <a:p>
            <a:r>
              <a:rPr lang="en-GB" sz="1400" dirty="0"/>
              <a:t>ionisation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0603D22-71D6-E281-73EC-6981FAE945D4}"/>
              </a:ext>
            </a:extLst>
          </p:cNvPr>
          <p:cNvSpPr txBox="1"/>
          <p:nvPr/>
        </p:nvSpPr>
        <p:spPr>
          <a:xfrm>
            <a:off x="2721015" y="1293042"/>
            <a:ext cx="2452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Townsend breakdown phase</a:t>
            </a:r>
          </a:p>
        </p:txBody>
      </p:sp>
      <p:sp>
        <p:nvSpPr>
          <p:cNvPr id="111" name="Footer Placeholder 3">
            <a:extLst>
              <a:ext uri="{FF2B5EF4-FFF2-40B4-BE49-F238E27FC236}">
                <a16:creationId xmlns:a16="http://schemas.microsoft.com/office/drawing/2014/main" id="{B9B64460-BCFB-D53E-8EFC-EA8136500925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F8F5B2-B57D-FF3A-1597-52E3E073B103}"/>
              </a:ext>
            </a:extLst>
          </p:cNvPr>
          <p:cNvSpPr txBox="1"/>
          <p:nvPr/>
        </p:nvSpPr>
        <p:spPr>
          <a:xfrm>
            <a:off x="55362" y="4628070"/>
            <a:ext cx="199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B. Lloyd PPCF 38 (1996) 1627</a:t>
            </a:r>
          </a:p>
          <a:p>
            <a:endParaRPr lang="en-GB" sz="1200" dirty="0"/>
          </a:p>
          <a:p>
            <a:r>
              <a:rPr lang="en-GB" sz="1200" dirty="0"/>
              <a:t>P. C. de Vries </a:t>
            </a:r>
            <a:r>
              <a:rPr lang="en-GB" sz="1200" dirty="0" err="1"/>
              <a:t>Nucl</a:t>
            </a:r>
            <a:r>
              <a:rPr lang="en-GB" sz="1200" dirty="0"/>
              <a:t>. Fusion 59 (2019) 096043</a:t>
            </a:r>
          </a:p>
        </p:txBody>
      </p:sp>
    </p:spTree>
    <p:extLst>
      <p:ext uri="{BB962C8B-B14F-4D97-AF65-F5344CB8AC3E}">
        <p14:creationId xmlns:p14="http://schemas.microsoft.com/office/powerpoint/2010/main" val="165727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6EE81-F943-6BC8-B28B-168FD31DE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diagram of a graph&#10;&#10;AI-generated content may be incorrect.">
            <a:extLst>
              <a:ext uri="{FF2B5EF4-FFF2-40B4-BE49-F238E27FC236}">
                <a16:creationId xmlns:a16="http://schemas.microsoft.com/office/drawing/2014/main" id="{C374510B-BADD-0F9A-BC38-A14D0F3BB9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48" r="5380"/>
          <a:stretch/>
        </p:blipFill>
        <p:spPr>
          <a:xfrm>
            <a:off x="854855" y="797721"/>
            <a:ext cx="9554606" cy="275333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30144CB-F206-6FDA-DFB2-387C03596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708277" cy="1325564"/>
          </a:xfrm>
        </p:spPr>
        <p:txBody>
          <a:bodyPr>
            <a:normAutofit/>
          </a:bodyPr>
          <a:lstStyle/>
          <a:p>
            <a:r>
              <a:rPr lang="en-GB" sz="3200" dirty="0"/>
              <a:t>Synthetic flux loop data calculation in DYON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8075CC-559E-9420-5DFA-3AD20D2CB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FF4B8C8-510A-221D-8787-2953DB07740E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80FC0C-1730-16ED-6DFB-57550F388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98" y="5571962"/>
            <a:ext cx="901975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Calculated </a:t>
            </a:r>
            <a:r>
              <a:rPr lang="en-US" altLang="en-US" sz="1600" dirty="0">
                <a:latin typeface="Arial" panose="020B0604020202020204" pitchFamily="34" charset="0"/>
              </a:rPr>
              <a:t>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 measured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</a:t>
            </a:r>
            <a:r>
              <a:rPr kumimoji="0" lang="en-US" altLang="en-US" sz="1600" b="0" i="0" u="none" strike="noStrike" cap="none" normalizeH="0" baseline="-250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loop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 the inboard mid-plane using the coil current time traces.</a:t>
            </a:r>
            <a:endParaRPr lang="en-US" altLang="en-US" sz="1600" dirty="0"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06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40D1F-F974-3622-2EF9-0C4420830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BFFC7D9-CAE7-FCAC-B30C-FF829B9E7F7F}"/>
              </a:ext>
            </a:extLst>
          </p:cNvPr>
          <p:cNvGrpSpPr/>
          <p:nvPr/>
        </p:nvGrpSpPr>
        <p:grpSpPr>
          <a:xfrm>
            <a:off x="551871" y="797721"/>
            <a:ext cx="10030279" cy="4834525"/>
            <a:chOff x="551871" y="797721"/>
            <a:chExt cx="10030279" cy="4834525"/>
          </a:xfrm>
        </p:grpSpPr>
        <p:pic>
          <p:nvPicPr>
            <p:cNvPr id="13" name="Picture 12" descr="A diagram of a graph&#10;&#10;AI-generated content may be incorrect.">
              <a:extLst>
                <a:ext uri="{FF2B5EF4-FFF2-40B4-BE49-F238E27FC236}">
                  <a16:creationId xmlns:a16="http://schemas.microsoft.com/office/drawing/2014/main" id="{828C952B-B42D-D315-58CF-49ECED4A9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148" r="5380"/>
            <a:stretch/>
          </p:blipFill>
          <p:spPr>
            <a:xfrm>
              <a:off x="854855" y="797721"/>
              <a:ext cx="9554606" cy="275333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AAF888C-1A1C-864E-C186-DD7A70B11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386" r="6886"/>
            <a:stretch/>
          </p:blipFill>
          <p:spPr>
            <a:xfrm>
              <a:off x="551871" y="3477076"/>
              <a:ext cx="10030279" cy="2155170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AAA33D9-6889-9794-DEBD-A2283595E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708277" cy="1325564"/>
          </a:xfrm>
        </p:spPr>
        <p:txBody>
          <a:bodyPr>
            <a:normAutofit/>
          </a:bodyPr>
          <a:lstStyle/>
          <a:p>
            <a:r>
              <a:rPr lang="en-GB" sz="3200" dirty="0"/>
              <a:t>Synthetic flux loop data calculation in DYON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C01FE-9FE7-8CF2-A17F-D20913065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A25A88D-4325-A121-8AF1-C8EE227D3DC7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59C02F-572C-2E21-D939-CAFEB0A27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98" y="5571962"/>
            <a:ext cx="901975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Calculated </a:t>
            </a:r>
            <a:r>
              <a:rPr lang="en-US" altLang="en-US" sz="1600" dirty="0">
                <a:latin typeface="Arial" panose="020B0604020202020204" pitchFamily="34" charset="0"/>
              </a:rPr>
              <a:t>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 measured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</a:t>
            </a:r>
            <a:r>
              <a:rPr kumimoji="0" lang="en-US" altLang="en-US" sz="1600" b="0" i="0" u="none" strike="noStrike" cap="none" normalizeH="0" baseline="-250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loop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 the inboard mid-plane using the coil current time traces.</a:t>
            </a:r>
            <a:endParaRPr lang="en-US" altLang="en-US" sz="1600" dirty="0"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This good reproduction confirms the validity of the machine description data.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18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09A2C74-81B8-1665-3592-C810DB476216}"/>
              </a:ext>
            </a:extLst>
          </p:cNvPr>
          <p:cNvGrpSpPr/>
          <p:nvPr/>
        </p:nvGrpSpPr>
        <p:grpSpPr>
          <a:xfrm>
            <a:off x="551871" y="797721"/>
            <a:ext cx="10030279" cy="4834525"/>
            <a:chOff x="551871" y="797721"/>
            <a:chExt cx="10030279" cy="4834525"/>
          </a:xfrm>
        </p:grpSpPr>
        <p:pic>
          <p:nvPicPr>
            <p:cNvPr id="13" name="Picture 12" descr="A diagram of a graph&#10;&#10;AI-generated content may be incorrect.">
              <a:extLst>
                <a:ext uri="{FF2B5EF4-FFF2-40B4-BE49-F238E27FC236}">
                  <a16:creationId xmlns:a16="http://schemas.microsoft.com/office/drawing/2014/main" id="{C7AFB6B5-69C0-2E00-9EB3-694C9517F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148" r="5380"/>
            <a:stretch/>
          </p:blipFill>
          <p:spPr>
            <a:xfrm>
              <a:off x="854855" y="797721"/>
              <a:ext cx="9554606" cy="275333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03888CC-F3D1-9B23-3C42-96BDFDE90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386" r="6886"/>
            <a:stretch/>
          </p:blipFill>
          <p:spPr>
            <a:xfrm>
              <a:off x="551871" y="3477076"/>
              <a:ext cx="10030279" cy="2155170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69BC232C-B829-49FF-A886-E0C820481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708277" cy="1325564"/>
          </a:xfrm>
        </p:spPr>
        <p:txBody>
          <a:bodyPr>
            <a:normAutofit/>
          </a:bodyPr>
          <a:lstStyle/>
          <a:p>
            <a:r>
              <a:rPr lang="en-GB" sz="3200" dirty="0"/>
              <a:t>Synthetic flux loop data calculation in DYON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DE0036-911E-4E4E-9A01-C7B89A982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E38781D0-DEBA-48C8-334F-31330C20E1DC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606AEF-5AD8-6077-F7D4-DC0946834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98" y="5571962"/>
            <a:ext cx="901975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Calculated </a:t>
            </a:r>
            <a:r>
              <a:rPr lang="en-US" altLang="en-US" sz="1600" dirty="0">
                <a:latin typeface="Arial" panose="020B0604020202020204" pitchFamily="34" charset="0"/>
              </a:rPr>
              <a:t>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 measured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</a:t>
            </a:r>
            <a:r>
              <a:rPr kumimoji="0" lang="en-US" altLang="en-US" sz="1600" b="0" i="0" u="none" strike="noStrike" cap="none" normalizeH="0" baseline="-250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loop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 the inboard mid-plane using the coil current time traces.</a:t>
            </a:r>
            <a:endParaRPr lang="en-US" altLang="en-US" sz="1600" dirty="0"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This good reproduction confirms the validity of the machine description data.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Ready for full electromagnetic plasma initiation modelling </a:t>
            </a:r>
            <a:r>
              <a:rPr lang="en-GB" sz="1600" dirty="0">
                <a:sym typeface="Wingdings" panose="05000000000000000000" pitchFamily="2" charset="2"/>
              </a:rPr>
              <a:t> DYON modelling</a:t>
            </a:r>
            <a:r>
              <a:rPr lang="en-GB" sz="1600" dirty="0"/>
              <a:t> 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69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2DC71-41B0-E844-29F5-AB217D3D9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79AFB3-F337-1CF4-ACAD-6CF5F3C04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501132" cy="1325564"/>
          </a:xfrm>
        </p:spPr>
        <p:txBody>
          <a:bodyPr>
            <a:noAutofit/>
          </a:bodyPr>
          <a:lstStyle/>
          <a:p>
            <a:r>
              <a:rPr lang="en-GB" sz="2400" dirty="0">
                <a:latin typeface="Arial Black" panose="020B0A04020102020204" pitchFamily="34" charset="0"/>
              </a:rPr>
              <a:t>DYON: full electromagnetic</a:t>
            </a:r>
            <a:r>
              <a:rPr lang="en-GB" sz="2400" i="0" dirty="0">
                <a:effectLst/>
                <a:latin typeface="Arial Black" panose="020B0A04020102020204" pitchFamily="34" charset="0"/>
              </a:rPr>
              <a:t> plasma initiation simulator</a:t>
            </a:r>
            <a:br>
              <a:rPr lang="en-GB" sz="2400" i="0" dirty="0">
                <a:effectLst/>
                <a:latin typeface="Arial Black" panose="020B0A04020102020204" pitchFamily="34" charset="0"/>
              </a:rPr>
            </a:br>
            <a:endParaRPr lang="en-GB" sz="2400" dirty="0"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EC64D8-6D18-E60B-12F8-B55D57D544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4FDBB1-F369-4323-C460-EDFD964297F7}"/>
              </a:ext>
            </a:extLst>
          </p:cNvPr>
          <p:cNvSpPr txBox="1"/>
          <p:nvPr/>
        </p:nvSpPr>
        <p:spPr>
          <a:xfrm>
            <a:off x="101600" y="982670"/>
            <a:ext cx="38716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GB" sz="1600" dirty="0">
                <a:latin typeface="+mj-lt"/>
              </a:rPr>
              <a:t>Townsend breakdown assessment of each open field lines, and calculates </a:t>
            </a:r>
            <a:r>
              <a:rPr lang="en-GB" sz="1600" dirty="0" err="1">
                <a:latin typeface="+mj-lt"/>
              </a:rPr>
              <a:t>V</a:t>
            </a:r>
            <a:r>
              <a:rPr lang="en-GB" sz="1600" baseline="-25000" dirty="0" err="1">
                <a:latin typeface="+mj-lt"/>
              </a:rPr>
              <a:t>p</a:t>
            </a:r>
            <a:r>
              <a:rPr lang="en-GB" sz="1600" dirty="0">
                <a:latin typeface="+mj-lt"/>
              </a:rPr>
              <a:t>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Open field lines with E</a:t>
            </a:r>
            <a:r>
              <a:rPr lang="en-GB" sz="1600" baseline="-25000" dirty="0">
                <a:latin typeface="+mj-lt"/>
              </a:rPr>
              <a:t>║</a:t>
            </a:r>
            <a:r>
              <a:rPr lang="en-GB" sz="1600" dirty="0">
                <a:latin typeface="+mj-lt"/>
              </a:rPr>
              <a:t> &gt; </a:t>
            </a:r>
            <a:r>
              <a:rPr lang="en-GB" sz="1600" dirty="0" err="1">
                <a:latin typeface="+mj-lt"/>
              </a:rPr>
              <a:t>E</a:t>
            </a:r>
            <a:r>
              <a:rPr lang="en-GB" sz="1600" baseline="-25000" dirty="0" err="1">
                <a:latin typeface="+mj-lt"/>
              </a:rPr>
              <a:t>Townsend</a:t>
            </a:r>
            <a:r>
              <a:rPr lang="en-GB" sz="1600" dirty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Volume enclosed with closed field lines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endParaRPr lang="en-GB" sz="1600" dirty="0">
              <a:latin typeface="+mj-lt"/>
            </a:endParaRP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BF75364B-4F5F-A306-8E26-50F6B85BB318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451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5883C-33A3-083A-E574-7573AAAE7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5AE094-63F0-28F6-2AA9-506CA5628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501132" cy="1325564"/>
          </a:xfrm>
        </p:spPr>
        <p:txBody>
          <a:bodyPr>
            <a:noAutofit/>
          </a:bodyPr>
          <a:lstStyle/>
          <a:p>
            <a:r>
              <a:rPr lang="en-GB" sz="2400" dirty="0">
                <a:latin typeface="Arial Black" panose="020B0A04020102020204" pitchFamily="34" charset="0"/>
              </a:rPr>
              <a:t>DYON: full electromagnetic</a:t>
            </a:r>
            <a:r>
              <a:rPr lang="en-GB" sz="2400" i="0" dirty="0">
                <a:effectLst/>
                <a:latin typeface="Arial Black" panose="020B0A04020102020204" pitchFamily="34" charset="0"/>
              </a:rPr>
              <a:t> plasma initiation simulator</a:t>
            </a:r>
            <a:br>
              <a:rPr lang="en-GB" sz="2400" i="0" dirty="0">
                <a:effectLst/>
                <a:latin typeface="Arial Black" panose="020B0A04020102020204" pitchFamily="34" charset="0"/>
              </a:rPr>
            </a:br>
            <a:endParaRPr lang="en-GB" sz="2400" dirty="0"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F2C776-DDBD-BDBF-EA83-B651D76BF2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F1A9DD-41C2-CE6E-6876-6E6BBEF84132}"/>
              </a:ext>
            </a:extLst>
          </p:cNvPr>
          <p:cNvSpPr txBox="1"/>
          <p:nvPr/>
        </p:nvSpPr>
        <p:spPr>
          <a:xfrm>
            <a:off x="101600" y="982670"/>
            <a:ext cx="38716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GB" sz="1600" dirty="0">
                <a:latin typeface="+mj-lt"/>
              </a:rPr>
              <a:t>Townsend breakdown assessment of each open field lines, and calculates </a:t>
            </a:r>
            <a:r>
              <a:rPr lang="en-GB" sz="1600" dirty="0" err="1">
                <a:latin typeface="+mj-lt"/>
              </a:rPr>
              <a:t>V</a:t>
            </a:r>
            <a:r>
              <a:rPr lang="en-GB" sz="1600" baseline="-25000" dirty="0" err="1">
                <a:latin typeface="+mj-lt"/>
              </a:rPr>
              <a:t>p</a:t>
            </a:r>
            <a:r>
              <a:rPr lang="en-GB" sz="1600" dirty="0">
                <a:latin typeface="+mj-lt"/>
              </a:rPr>
              <a:t>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Open field lines with E</a:t>
            </a:r>
            <a:r>
              <a:rPr lang="en-GB" sz="1600" baseline="-25000" dirty="0">
                <a:latin typeface="+mj-lt"/>
              </a:rPr>
              <a:t>║</a:t>
            </a:r>
            <a:r>
              <a:rPr lang="en-GB" sz="1600" dirty="0">
                <a:latin typeface="+mj-lt"/>
              </a:rPr>
              <a:t> &gt; </a:t>
            </a:r>
            <a:r>
              <a:rPr lang="en-GB" sz="1600" dirty="0" err="1">
                <a:latin typeface="+mj-lt"/>
              </a:rPr>
              <a:t>E</a:t>
            </a:r>
            <a:r>
              <a:rPr lang="en-GB" sz="1600" baseline="-25000" dirty="0" err="1">
                <a:latin typeface="+mj-lt"/>
              </a:rPr>
              <a:t>Townsend</a:t>
            </a:r>
            <a:r>
              <a:rPr lang="en-GB" sz="1600" dirty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Volume enclosed with closed field lines</a:t>
            </a:r>
          </a:p>
          <a:p>
            <a:pPr algn="l" fontAlgn="base"/>
            <a:r>
              <a:rPr lang="en-GB" sz="1600" dirty="0">
                <a:latin typeface="+mj-lt"/>
              </a:rPr>
              <a:t>Plasma burn-through and early Ip ramp-up simulated by solving the ODE system of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full circuit equations of plasma, coils, and eddy currents +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global energy and particle balances of main fuel gas, ions, and impurities.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endParaRPr lang="en-GB" sz="1600" dirty="0">
              <a:latin typeface="+mj-lt"/>
            </a:endParaRP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DB8F06BC-7188-6382-3434-E37D1B4573D0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648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A2C3C-201F-6FFE-7074-30092292F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645FC4-2C4F-076F-16C3-823F59BA0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501132" cy="1325564"/>
          </a:xfrm>
        </p:spPr>
        <p:txBody>
          <a:bodyPr>
            <a:noAutofit/>
          </a:bodyPr>
          <a:lstStyle/>
          <a:p>
            <a:r>
              <a:rPr lang="en-GB" sz="2400" dirty="0">
                <a:latin typeface="Arial Black" panose="020B0A04020102020204" pitchFamily="34" charset="0"/>
              </a:rPr>
              <a:t>DYON: full electromagnetic</a:t>
            </a:r>
            <a:r>
              <a:rPr lang="en-GB" sz="2400" i="0" dirty="0">
                <a:effectLst/>
                <a:latin typeface="Arial Black" panose="020B0A04020102020204" pitchFamily="34" charset="0"/>
              </a:rPr>
              <a:t> plasma initiation simulator</a:t>
            </a:r>
            <a:br>
              <a:rPr lang="en-GB" sz="2400" i="0" dirty="0">
                <a:effectLst/>
                <a:latin typeface="Arial Black" panose="020B0A04020102020204" pitchFamily="34" charset="0"/>
              </a:rPr>
            </a:br>
            <a:endParaRPr lang="en-GB" sz="2400" dirty="0"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11115-ECF1-348B-C809-88E827A74F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1EF5F2-28CE-AD60-93F1-E4B8AADBA481}"/>
              </a:ext>
            </a:extLst>
          </p:cNvPr>
          <p:cNvSpPr txBox="1"/>
          <p:nvPr/>
        </p:nvSpPr>
        <p:spPr>
          <a:xfrm>
            <a:off x="101600" y="982670"/>
            <a:ext cx="38716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GB" sz="1600" dirty="0">
                <a:latin typeface="+mj-lt"/>
              </a:rPr>
              <a:t>Townsend breakdown assessment of each open field lines, and calculates </a:t>
            </a:r>
            <a:r>
              <a:rPr lang="en-GB" sz="1600" dirty="0" err="1">
                <a:latin typeface="+mj-lt"/>
              </a:rPr>
              <a:t>V</a:t>
            </a:r>
            <a:r>
              <a:rPr lang="en-GB" sz="1600" baseline="-25000" dirty="0" err="1">
                <a:latin typeface="+mj-lt"/>
              </a:rPr>
              <a:t>p</a:t>
            </a:r>
            <a:r>
              <a:rPr lang="en-GB" sz="1600" dirty="0">
                <a:latin typeface="+mj-lt"/>
              </a:rPr>
              <a:t>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Open field lines with E</a:t>
            </a:r>
            <a:r>
              <a:rPr lang="en-GB" sz="1600" baseline="-25000" dirty="0">
                <a:latin typeface="+mj-lt"/>
              </a:rPr>
              <a:t>║</a:t>
            </a:r>
            <a:r>
              <a:rPr lang="en-GB" sz="1600" dirty="0">
                <a:latin typeface="+mj-lt"/>
              </a:rPr>
              <a:t> &gt; </a:t>
            </a:r>
            <a:r>
              <a:rPr lang="en-GB" sz="1600" dirty="0" err="1">
                <a:latin typeface="+mj-lt"/>
              </a:rPr>
              <a:t>E</a:t>
            </a:r>
            <a:r>
              <a:rPr lang="en-GB" sz="1600" baseline="-25000" dirty="0" err="1">
                <a:latin typeface="+mj-lt"/>
              </a:rPr>
              <a:t>Townsend</a:t>
            </a:r>
            <a:r>
              <a:rPr lang="en-GB" sz="1600" dirty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Volume enclosed with closed field lines</a:t>
            </a:r>
          </a:p>
          <a:p>
            <a:pPr algn="l" fontAlgn="base"/>
            <a:r>
              <a:rPr lang="en-GB" sz="1600" dirty="0">
                <a:latin typeface="+mj-lt"/>
              </a:rPr>
              <a:t>Plasma burn-through and early Ip ramp-up simulated by solving the ODE system of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full circuit equations of plasma, coils, and eddy currents +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global energy and particle balances of main fuel gas, ions, and impurities.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algn="l" fontAlgn="base"/>
            <a:r>
              <a:rPr lang="en-GB" sz="1600" dirty="0">
                <a:latin typeface="+mj-lt"/>
              </a:rPr>
              <a:t>DYON requires only :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Machine description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control room input data i.e. </a:t>
            </a:r>
            <a:r>
              <a:rPr lang="en-GB" sz="1600" dirty="0" err="1">
                <a:latin typeface="+mj-lt"/>
              </a:rPr>
              <a:t>I</a:t>
            </a:r>
            <a:r>
              <a:rPr lang="en-GB" sz="1600" baseline="-25000" dirty="0" err="1">
                <a:latin typeface="+mj-lt"/>
              </a:rPr>
              <a:t>coil</a:t>
            </a:r>
            <a:r>
              <a:rPr lang="en-GB" sz="1600" dirty="0">
                <a:latin typeface="+mj-lt"/>
              </a:rPr>
              <a:t> and p</a:t>
            </a:r>
            <a:r>
              <a:rPr lang="en-GB" sz="1600" baseline="-25000" dirty="0">
                <a:latin typeface="+mj-lt"/>
              </a:rPr>
              <a:t>0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endParaRPr lang="en-GB" sz="1600" dirty="0">
              <a:latin typeface="+mj-lt"/>
            </a:endParaRP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5E4FB80A-2932-C2E6-DD38-AC9B81CE968E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678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lage of images of a satellite&#10;&#10;AI-generated content may be incorrect.">
            <a:extLst>
              <a:ext uri="{FF2B5EF4-FFF2-40B4-BE49-F238E27FC236}">
                <a16:creationId xmlns:a16="http://schemas.microsoft.com/office/drawing/2014/main" id="{F0F697A6-BFEE-47F5-6723-893B802F3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342" y="607874"/>
            <a:ext cx="6777691" cy="594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00BF6BA-5F33-4B05-AC72-3921F970E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501132" cy="1325564"/>
          </a:xfrm>
        </p:spPr>
        <p:txBody>
          <a:bodyPr>
            <a:noAutofit/>
          </a:bodyPr>
          <a:lstStyle/>
          <a:p>
            <a:r>
              <a:rPr lang="en-GB" sz="2400" dirty="0">
                <a:latin typeface="Arial Black" panose="020B0A04020102020204" pitchFamily="34" charset="0"/>
              </a:rPr>
              <a:t>DYON: full electromagnetic</a:t>
            </a:r>
            <a:r>
              <a:rPr lang="en-GB" sz="2400" i="0" dirty="0">
                <a:effectLst/>
                <a:latin typeface="Arial Black" panose="020B0A04020102020204" pitchFamily="34" charset="0"/>
              </a:rPr>
              <a:t> plasma initiation simulator</a:t>
            </a:r>
            <a:br>
              <a:rPr lang="en-GB" sz="2400" i="0" dirty="0">
                <a:effectLst/>
                <a:latin typeface="Arial Black" panose="020B0A04020102020204" pitchFamily="34" charset="0"/>
              </a:rPr>
            </a:br>
            <a:endParaRPr lang="en-GB" sz="2400" dirty="0"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FCB5A5-6B5C-4A04-A795-24E17266E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BB69A9-0471-4D7B-A716-03023E208582}"/>
              </a:ext>
            </a:extLst>
          </p:cNvPr>
          <p:cNvSpPr txBox="1"/>
          <p:nvPr/>
        </p:nvSpPr>
        <p:spPr>
          <a:xfrm>
            <a:off x="101600" y="982670"/>
            <a:ext cx="387167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GB" sz="1600" dirty="0">
                <a:latin typeface="+mj-lt"/>
              </a:rPr>
              <a:t>Townsend breakdown assessment of each open field lines, and calculates </a:t>
            </a:r>
            <a:r>
              <a:rPr lang="en-GB" sz="1600" dirty="0" err="1">
                <a:latin typeface="+mj-lt"/>
              </a:rPr>
              <a:t>V</a:t>
            </a:r>
            <a:r>
              <a:rPr lang="en-GB" sz="1600" baseline="-25000" dirty="0" err="1">
                <a:latin typeface="+mj-lt"/>
              </a:rPr>
              <a:t>p</a:t>
            </a:r>
            <a:r>
              <a:rPr lang="en-GB" sz="1600" dirty="0">
                <a:latin typeface="+mj-lt"/>
              </a:rPr>
              <a:t>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Open field lines with E</a:t>
            </a:r>
            <a:r>
              <a:rPr lang="en-GB" sz="1600" baseline="-25000" dirty="0">
                <a:latin typeface="+mj-lt"/>
              </a:rPr>
              <a:t>║</a:t>
            </a:r>
            <a:r>
              <a:rPr lang="en-GB" sz="1600" dirty="0">
                <a:latin typeface="+mj-lt"/>
              </a:rPr>
              <a:t> &gt; </a:t>
            </a:r>
            <a:r>
              <a:rPr lang="en-GB" sz="1600" dirty="0" err="1">
                <a:latin typeface="+mj-lt"/>
              </a:rPr>
              <a:t>E</a:t>
            </a:r>
            <a:r>
              <a:rPr lang="en-GB" sz="1600" baseline="-25000" dirty="0" err="1">
                <a:latin typeface="+mj-lt"/>
              </a:rPr>
              <a:t>Townsend</a:t>
            </a:r>
            <a:r>
              <a:rPr lang="en-GB" sz="1600" dirty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Volume enclosed with closed field lines</a:t>
            </a:r>
          </a:p>
          <a:p>
            <a:pPr algn="l" fontAlgn="base"/>
            <a:r>
              <a:rPr lang="en-GB" sz="1600" dirty="0">
                <a:latin typeface="+mj-lt"/>
              </a:rPr>
              <a:t>Plasma burn-through and early Ip ramp-up simulated by solving the ODE system of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full circuit equations of plasma, coils, and eddy currents +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global energy and particle balances of main fuel gas, ions, and impurities.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algn="l" fontAlgn="base"/>
            <a:r>
              <a:rPr lang="en-GB" sz="1600" dirty="0">
                <a:latin typeface="+mj-lt"/>
              </a:rPr>
              <a:t>DYON requires only :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Machine description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control room input data i.e. </a:t>
            </a:r>
            <a:r>
              <a:rPr lang="en-GB" sz="1600" dirty="0" err="1">
                <a:latin typeface="+mj-lt"/>
              </a:rPr>
              <a:t>I</a:t>
            </a:r>
            <a:r>
              <a:rPr lang="en-GB" sz="1600" baseline="-25000" dirty="0" err="1">
                <a:latin typeface="+mj-lt"/>
              </a:rPr>
              <a:t>coil</a:t>
            </a:r>
            <a:r>
              <a:rPr lang="en-GB" sz="1600" dirty="0">
                <a:latin typeface="+mj-lt"/>
              </a:rPr>
              <a:t> and p</a:t>
            </a:r>
            <a:r>
              <a:rPr lang="en-GB" sz="1600" baseline="-25000" dirty="0">
                <a:latin typeface="+mj-lt"/>
              </a:rPr>
              <a:t>0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algn="l" fontAlgn="base"/>
            <a:r>
              <a:rPr lang="en-GB" sz="1600" dirty="0">
                <a:latin typeface="+mj-lt"/>
              </a:rPr>
              <a:t>DYON predicts: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Successful plasma initiation</a:t>
            </a:r>
          </a:p>
          <a:p>
            <a:endParaRPr lang="en-GB" sz="1600" dirty="0">
              <a:latin typeface="+mj-lt"/>
            </a:endParaRP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D5BF6712-986D-15DE-4BCD-F883DA47EB0C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6882BE-20C0-851A-AEC5-7624E3C73F67}"/>
              </a:ext>
            </a:extLst>
          </p:cNvPr>
          <p:cNvSpPr txBox="1"/>
          <p:nvPr/>
        </p:nvSpPr>
        <p:spPr>
          <a:xfrm>
            <a:off x="8021866" y="6341192"/>
            <a:ext cx="41701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latin typeface="+mn-lt"/>
              </a:rPr>
              <a:t>Hyun-Tae Kim et al 2022 Nucl. Fusion </a:t>
            </a:r>
            <a:r>
              <a:rPr lang="it-IT" sz="1200" b="1" dirty="0">
                <a:latin typeface="+mn-lt"/>
              </a:rPr>
              <a:t>62</a:t>
            </a:r>
            <a:r>
              <a:rPr lang="it-IT" sz="1200" dirty="0">
                <a:latin typeface="+mn-lt"/>
              </a:rPr>
              <a:t> (2022) 126012</a:t>
            </a:r>
          </a:p>
          <a:p>
            <a:r>
              <a:rPr lang="it-IT" sz="1200" b="0" i="0" u="none" strike="noStrike" baseline="0" dirty="0">
                <a:latin typeface="HelveticaLTStd-Roman-Identity-H"/>
              </a:rPr>
              <a:t>Hyun-Taen Kim et al 2024 Nucl. Fusion </a:t>
            </a:r>
            <a:r>
              <a:rPr lang="it-IT" sz="1200" b="1" i="0" u="none" strike="noStrike" baseline="0" dirty="0">
                <a:latin typeface="HelveticaLTStd-Bold-Identity-H"/>
              </a:rPr>
              <a:t>64 </a:t>
            </a:r>
            <a:r>
              <a:rPr lang="it-IT" sz="1200" b="0" i="0" u="none" strike="noStrike" baseline="0" dirty="0">
                <a:latin typeface="HelveticaLTStd-Roman-Identity-H"/>
              </a:rPr>
              <a:t>(2024) 126010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61254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CA82C1-C055-627E-8EDF-68BC206DAB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92676" y="607874"/>
            <a:ext cx="6771346" cy="594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00BF6BA-5F33-4B05-AC72-3921F970E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501132" cy="1325564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rial Black" panose="020B0A04020102020204" pitchFamily="34" charset="0"/>
              </a:rPr>
              <a:t>DYON: full electromagnetic</a:t>
            </a:r>
            <a:r>
              <a:rPr lang="en-GB" sz="2400" i="0" dirty="0">
                <a:effectLst/>
                <a:latin typeface="Arial Black" panose="020B0A04020102020204" pitchFamily="34" charset="0"/>
              </a:rPr>
              <a:t> plasma initiation simulator</a:t>
            </a:r>
            <a:br>
              <a:rPr lang="en-GB" sz="2400" i="0" dirty="0">
                <a:effectLst/>
                <a:latin typeface="Arial Black" panose="020B0A04020102020204" pitchFamily="34" charset="0"/>
              </a:rPr>
            </a:br>
            <a:endParaRPr lang="en-GB" sz="2400" dirty="0"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FCB5A5-6B5C-4A04-A795-24E17266E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BB69A9-0471-4D7B-A716-03023E208582}"/>
              </a:ext>
            </a:extLst>
          </p:cNvPr>
          <p:cNvSpPr txBox="1"/>
          <p:nvPr/>
        </p:nvSpPr>
        <p:spPr>
          <a:xfrm>
            <a:off x="101600" y="982670"/>
            <a:ext cx="38716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GB" sz="1600" dirty="0">
                <a:latin typeface="+mj-lt"/>
              </a:rPr>
              <a:t>Townsend breakdown assessment of each open field lines, and calculates </a:t>
            </a:r>
            <a:r>
              <a:rPr lang="en-GB" sz="1600" dirty="0" err="1">
                <a:latin typeface="+mj-lt"/>
              </a:rPr>
              <a:t>V</a:t>
            </a:r>
            <a:r>
              <a:rPr lang="en-GB" sz="1600" baseline="-25000" dirty="0" err="1">
                <a:latin typeface="+mj-lt"/>
              </a:rPr>
              <a:t>p</a:t>
            </a:r>
            <a:r>
              <a:rPr lang="en-GB" sz="1600" dirty="0">
                <a:latin typeface="+mj-lt"/>
              </a:rPr>
              <a:t>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Open field lines with E</a:t>
            </a:r>
            <a:r>
              <a:rPr lang="en-GB" sz="1600" baseline="-25000" dirty="0">
                <a:latin typeface="+mj-lt"/>
              </a:rPr>
              <a:t>║</a:t>
            </a:r>
            <a:r>
              <a:rPr lang="en-GB" sz="1600" dirty="0">
                <a:latin typeface="+mj-lt"/>
              </a:rPr>
              <a:t> &gt; </a:t>
            </a:r>
            <a:r>
              <a:rPr lang="en-GB" sz="1600" dirty="0" err="1">
                <a:latin typeface="+mj-lt"/>
              </a:rPr>
              <a:t>E</a:t>
            </a:r>
            <a:r>
              <a:rPr lang="en-GB" sz="1600" baseline="-25000" dirty="0" err="1">
                <a:latin typeface="+mj-lt"/>
              </a:rPr>
              <a:t>Townsend</a:t>
            </a:r>
            <a:r>
              <a:rPr lang="en-GB" sz="1600" dirty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Volume enclosed with closed field lines</a:t>
            </a:r>
          </a:p>
          <a:p>
            <a:pPr algn="l" fontAlgn="base"/>
            <a:r>
              <a:rPr lang="en-GB" sz="1600" dirty="0">
                <a:latin typeface="+mj-lt"/>
              </a:rPr>
              <a:t>Plasma burn-through and early Ip ramp-up simulated by solving the ODE system of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full circuit equations of plasma, coils, and eddy currents +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global energy and particle balances of main fuel gas, ions, and impurities.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algn="l" fontAlgn="base"/>
            <a:r>
              <a:rPr lang="en-GB" sz="1600" dirty="0">
                <a:latin typeface="+mj-lt"/>
              </a:rPr>
              <a:t>DYON requires only :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Machine description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control room input data i.e. </a:t>
            </a:r>
            <a:r>
              <a:rPr lang="en-GB" sz="1600" dirty="0" err="1">
                <a:latin typeface="+mj-lt"/>
              </a:rPr>
              <a:t>I</a:t>
            </a:r>
            <a:r>
              <a:rPr lang="en-GB" sz="1600" baseline="-25000" dirty="0" err="1">
                <a:latin typeface="+mj-lt"/>
              </a:rPr>
              <a:t>coil</a:t>
            </a:r>
            <a:r>
              <a:rPr lang="en-GB" sz="1600" dirty="0">
                <a:latin typeface="+mj-lt"/>
              </a:rPr>
              <a:t> and p</a:t>
            </a:r>
            <a:r>
              <a:rPr lang="en-GB" sz="1600" baseline="-25000" dirty="0">
                <a:latin typeface="+mj-lt"/>
              </a:rPr>
              <a:t>0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algn="l" fontAlgn="base"/>
            <a:r>
              <a:rPr lang="en-GB" sz="1600" dirty="0">
                <a:latin typeface="+mj-lt"/>
              </a:rPr>
              <a:t>DYON predicts: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Successful plasma initiation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Failed plasma burn-through</a:t>
            </a:r>
          </a:p>
          <a:p>
            <a:endParaRPr lang="en-GB" sz="1600" dirty="0">
              <a:latin typeface="+mj-lt"/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AF7DC3C-B6A2-4F9A-9F74-29F51CB90AB7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952144-1193-3B61-4528-97C59C3C926C}"/>
              </a:ext>
            </a:extLst>
          </p:cNvPr>
          <p:cNvSpPr txBox="1"/>
          <p:nvPr/>
        </p:nvSpPr>
        <p:spPr>
          <a:xfrm>
            <a:off x="8021866" y="6341192"/>
            <a:ext cx="41701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latin typeface="+mn-lt"/>
              </a:rPr>
              <a:t>Hyun-Tae Kim et al 2022 Nucl. Fusion </a:t>
            </a:r>
            <a:r>
              <a:rPr lang="it-IT" sz="1200" b="1" dirty="0">
                <a:latin typeface="+mn-lt"/>
              </a:rPr>
              <a:t>62</a:t>
            </a:r>
            <a:r>
              <a:rPr lang="it-IT" sz="1200" dirty="0">
                <a:latin typeface="+mn-lt"/>
              </a:rPr>
              <a:t> (2022) 126012</a:t>
            </a:r>
          </a:p>
          <a:p>
            <a:r>
              <a:rPr lang="it-IT" sz="1200" b="0" i="0" u="none" strike="noStrike" baseline="0" dirty="0">
                <a:latin typeface="HelveticaLTStd-Roman-Identity-H"/>
              </a:rPr>
              <a:t>Hyun-Taen Kim et al 2024 Nucl. Fusion </a:t>
            </a:r>
            <a:r>
              <a:rPr lang="it-IT" sz="1200" b="1" i="0" u="none" strike="noStrike" baseline="0" dirty="0">
                <a:latin typeface="HelveticaLTStd-Bold-Identity-H"/>
              </a:rPr>
              <a:t>64 </a:t>
            </a:r>
            <a:r>
              <a:rPr lang="it-IT" sz="1200" b="0" i="0" u="none" strike="noStrike" baseline="0" dirty="0">
                <a:latin typeface="HelveticaLTStd-Roman-Identity-H"/>
              </a:rPr>
              <a:t>(2024) 126010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0136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D63FEC-8E56-EF1E-34E4-16998CE2A6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00424" y="607873"/>
            <a:ext cx="6771348" cy="594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00BF6BA-5F33-4B05-AC72-3921F970E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501132" cy="1325564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rial Black" panose="020B0A04020102020204" pitchFamily="34" charset="0"/>
              </a:rPr>
              <a:t>DYON: full electromagnetic</a:t>
            </a:r>
            <a:r>
              <a:rPr lang="en-GB" sz="2400" i="0" dirty="0">
                <a:effectLst/>
                <a:latin typeface="Arial Black" panose="020B0A04020102020204" pitchFamily="34" charset="0"/>
              </a:rPr>
              <a:t> plasma initiation simulator</a:t>
            </a:r>
            <a:br>
              <a:rPr lang="en-GB" sz="2400" i="0" dirty="0">
                <a:effectLst/>
                <a:latin typeface="Arial Black" panose="020B0A04020102020204" pitchFamily="34" charset="0"/>
              </a:rPr>
            </a:br>
            <a:endParaRPr lang="en-GB" sz="2400" dirty="0"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FCB5A5-6B5C-4A04-A795-24E17266E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BB69A9-0471-4D7B-A716-03023E208582}"/>
              </a:ext>
            </a:extLst>
          </p:cNvPr>
          <p:cNvSpPr txBox="1"/>
          <p:nvPr/>
        </p:nvSpPr>
        <p:spPr>
          <a:xfrm>
            <a:off x="101600" y="982670"/>
            <a:ext cx="387167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GB" sz="1600" dirty="0">
                <a:latin typeface="+mj-lt"/>
              </a:rPr>
              <a:t>Townsend breakdown assessment of each open field lines, and calculates </a:t>
            </a:r>
            <a:r>
              <a:rPr lang="en-GB" sz="1600" dirty="0" err="1">
                <a:latin typeface="+mj-lt"/>
              </a:rPr>
              <a:t>V</a:t>
            </a:r>
            <a:r>
              <a:rPr lang="en-GB" sz="1600" baseline="-25000" dirty="0" err="1">
                <a:latin typeface="+mj-lt"/>
              </a:rPr>
              <a:t>p</a:t>
            </a:r>
            <a:r>
              <a:rPr lang="en-GB" sz="1600" dirty="0">
                <a:latin typeface="+mj-lt"/>
              </a:rPr>
              <a:t>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Open field lines with E</a:t>
            </a:r>
            <a:r>
              <a:rPr lang="en-GB" sz="1600" baseline="-25000" dirty="0">
                <a:latin typeface="+mj-lt"/>
              </a:rPr>
              <a:t>║</a:t>
            </a:r>
            <a:r>
              <a:rPr lang="en-GB" sz="1600" dirty="0">
                <a:latin typeface="+mj-lt"/>
              </a:rPr>
              <a:t> &gt; </a:t>
            </a:r>
            <a:r>
              <a:rPr lang="en-GB" sz="1600" dirty="0" err="1">
                <a:latin typeface="+mj-lt"/>
              </a:rPr>
              <a:t>E</a:t>
            </a:r>
            <a:r>
              <a:rPr lang="en-GB" sz="1600" baseline="-25000" dirty="0" err="1">
                <a:latin typeface="+mj-lt"/>
              </a:rPr>
              <a:t>Townsend</a:t>
            </a:r>
            <a:r>
              <a:rPr lang="en-GB" sz="1600" dirty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Volume enclosed with closed field lines</a:t>
            </a:r>
          </a:p>
          <a:p>
            <a:pPr algn="l" fontAlgn="base"/>
            <a:r>
              <a:rPr lang="en-GB" sz="1600" dirty="0">
                <a:latin typeface="+mj-lt"/>
              </a:rPr>
              <a:t>Plasma burn-through and early Ip ramp-up simulated by solving the ODE system of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full circuit equations of plasma, coils, and eddy currents +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global energy and particle balances of main fuel gas, ions, and impurities.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algn="l" fontAlgn="base"/>
            <a:r>
              <a:rPr lang="en-GB" sz="1600" dirty="0">
                <a:latin typeface="+mj-lt"/>
              </a:rPr>
              <a:t>DYON requires only :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Machine description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control room input data i.e. </a:t>
            </a:r>
            <a:r>
              <a:rPr lang="en-GB" sz="1600" dirty="0" err="1">
                <a:latin typeface="+mj-lt"/>
              </a:rPr>
              <a:t>I</a:t>
            </a:r>
            <a:r>
              <a:rPr lang="en-GB" sz="1600" baseline="-25000" dirty="0" err="1">
                <a:latin typeface="+mj-lt"/>
              </a:rPr>
              <a:t>coil</a:t>
            </a:r>
            <a:r>
              <a:rPr lang="en-GB" sz="1600" dirty="0">
                <a:latin typeface="+mj-lt"/>
              </a:rPr>
              <a:t> and p</a:t>
            </a:r>
            <a:r>
              <a:rPr lang="en-GB" sz="1600" baseline="-25000" dirty="0">
                <a:latin typeface="+mj-lt"/>
              </a:rPr>
              <a:t>0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algn="l" fontAlgn="base"/>
            <a:r>
              <a:rPr lang="en-GB" sz="1600" dirty="0">
                <a:latin typeface="+mj-lt"/>
              </a:rPr>
              <a:t>DYON predicts: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Successful plasma initiation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Failed plasma burn-through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Failed Townsend breakdown</a:t>
            </a:r>
          </a:p>
          <a:p>
            <a:endParaRPr lang="en-GB" sz="16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BC4E57-C629-57E0-CADF-5F8FDF9CB7F0}"/>
              </a:ext>
            </a:extLst>
          </p:cNvPr>
          <p:cNvSpPr txBox="1"/>
          <p:nvPr/>
        </p:nvSpPr>
        <p:spPr>
          <a:xfrm>
            <a:off x="8021866" y="6341192"/>
            <a:ext cx="41701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latin typeface="+mn-lt"/>
              </a:rPr>
              <a:t>Hyun-Tae Kim et al 2022 Nucl. Fusion </a:t>
            </a:r>
            <a:r>
              <a:rPr lang="it-IT" sz="1200" b="1" dirty="0">
                <a:latin typeface="+mn-lt"/>
              </a:rPr>
              <a:t>62</a:t>
            </a:r>
            <a:r>
              <a:rPr lang="it-IT" sz="1200" dirty="0">
                <a:latin typeface="+mn-lt"/>
              </a:rPr>
              <a:t> (2022) 126012</a:t>
            </a:r>
          </a:p>
          <a:p>
            <a:r>
              <a:rPr lang="it-IT" sz="1200" b="0" i="0" u="none" strike="noStrike" baseline="0" dirty="0">
                <a:latin typeface="HelveticaLTStd-Roman-Identity-H"/>
              </a:rPr>
              <a:t>Hyun-Taen Kim et al 2024 Nucl. Fusion </a:t>
            </a:r>
            <a:r>
              <a:rPr lang="it-IT" sz="1200" b="1" i="0" u="none" strike="noStrike" baseline="0" dirty="0">
                <a:latin typeface="HelveticaLTStd-Bold-Identity-H"/>
              </a:rPr>
              <a:t>64 </a:t>
            </a:r>
            <a:r>
              <a:rPr lang="it-IT" sz="1200" b="0" i="0" u="none" strike="noStrike" baseline="0" dirty="0">
                <a:latin typeface="HelveticaLTStd-Roman-Identity-H"/>
              </a:rPr>
              <a:t>(2024) 126010</a:t>
            </a:r>
            <a:endParaRPr lang="en-GB" sz="1200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E84446B-A1E7-F011-170E-CD6E148783E6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850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65EEA-BCA6-2C70-AD08-3DAE45DF0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C4A0A4-C07C-DB7A-B23C-1EC96EEB2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Simulation setup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74035D-855B-07DC-EB54-1547C00BC5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BDFDFE-AF41-01C3-F8B7-5807F4E50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49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798EA91-31CD-24BC-7241-89236F55BCC9}"/>
              </a:ext>
            </a:extLst>
          </p:cNvPr>
          <p:cNvGraphicFramePr>
            <a:graphicFrameLocks noGrp="1"/>
          </p:cNvGraphicFramePr>
          <p:nvPr/>
        </p:nvGraphicFramePr>
        <p:xfrm>
          <a:off x="637384" y="1187986"/>
          <a:ext cx="10370926" cy="2819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1735">
                  <a:extLst>
                    <a:ext uri="{9D8B030D-6E8A-4147-A177-3AD203B41FA5}">
                      <a16:colId xmlns:a16="http://schemas.microsoft.com/office/drawing/2014/main" val="390062268"/>
                    </a:ext>
                  </a:extLst>
                </a:gridCol>
                <a:gridCol w="4228840">
                  <a:extLst>
                    <a:ext uri="{9D8B030D-6E8A-4147-A177-3AD203B41FA5}">
                      <a16:colId xmlns:a16="http://schemas.microsoft.com/office/drawing/2014/main" val="3675279337"/>
                    </a:ext>
                  </a:extLst>
                </a:gridCol>
                <a:gridCol w="2887937">
                  <a:extLst>
                    <a:ext uri="{9D8B030D-6E8A-4147-A177-3AD203B41FA5}">
                      <a16:colId xmlns:a16="http://schemas.microsoft.com/office/drawing/2014/main" val="868888641"/>
                    </a:ext>
                  </a:extLst>
                </a:gridCol>
                <a:gridCol w="1982414">
                  <a:extLst>
                    <a:ext uri="{9D8B030D-6E8A-4147-A177-3AD203B41FA5}">
                      <a16:colId xmlns:a16="http://schemas.microsoft.com/office/drawing/2014/main" val="3390310033"/>
                    </a:ext>
                  </a:extLst>
                </a:gridCol>
              </a:tblGrid>
              <a:tr h="350589">
                <a:tc>
                  <a:txBody>
                    <a:bodyPr/>
                    <a:lstStyle/>
                    <a:p>
                      <a:r>
                        <a:rPr lang="en-GB" sz="1600" dirty="0"/>
                        <a:t>Device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Sputtering yield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Ferromagnetic modelling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p</a:t>
                      </a:r>
                      <a:r>
                        <a:rPr lang="en-GB" sz="1600" baseline="-25000" dirty="0"/>
                        <a:t>0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coeffcient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344011"/>
                  </a:ext>
                </a:extLst>
              </a:tr>
              <a:tr h="433469">
                <a:tc>
                  <a:txBody>
                    <a:bodyPr/>
                    <a:lstStyle/>
                    <a:p>
                      <a:r>
                        <a:rPr lang="en-GB" sz="1600" dirty="0"/>
                        <a:t>MASTU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0.1% initial O + Carbon sputtering by D ions = 0.03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14401"/>
                  </a:ext>
                </a:extLst>
              </a:tr>
              <a:tr h="313886">
                <a:tc>
                  <a:txBody>
                    <a:bodyPr/>
                    <a:lstStyle/>
                    <a:p>
                      <a:r>
                        <a:rPr lang="en-GB" sz="1600" dirty="0"/>
                        <a:t>EAST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0.1% initial 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1.35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23568"/>
                  </a:ext>
                </a:extLst>
              </a:tr>
              <a:tr h="436085">
                <a:tc>
                  <a:txBody>
                    <a:bodyPr/>
                    <a:lstStyle/>
                    <a:p>
                      <a:r>
                        <a:rPr lang="en-GB" sz="1600" dirty="0"/>
                        <a:t>DIIID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0.1% initial O + Carbon sputtering by D ions = 0.03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7163951"/>
                  </a:ext>
                </a:extLst>
              </a:tr>
              <a:tr h="337507">
                <a:tc>
                  <a:txBody>
                    <a:bodyPr/>
                    <a:lstStyle/>
                    <a:p>
                      <a:r>
                        <a:rPr lang="en-GB" sz="1600" dirty="0"/>
                        <a:t>KSTAR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0.1% initial O + Carbon sputtering by D ions = 0.03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b="0" i="0" u="none" strike="noStrike" baseline="0" dirty="0"/>
                        <a:t>Done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70116"/>
                  </a:ext>
                </a:extLst>
              </a:tr>
              <a:tr h="464915">
                <a:tc>
                  <a:txBody>
                    <a:bodyPr/>
                    <a:lstStyle/>
                    <a:p>
                      <a:r>
                        <a:rPr lang="en-GB" sz="1600" dirty="0"/>
                        <a:t>VEST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0.1% initial 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277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341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3875D-124C-C6BA-0E48-A492BEB90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5E685-1211-D857-86B4-8953593B6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90097"/>
            <a:ext cx="7972156" cy="1094544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Inductive plasma initiation in tokamaks:  Townsend breakdown and plasma burn-through</a:t>
            </a:r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877BC31E-01F6-EE55-3B47-F4CD142E9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6E1D38-1CE4-4D68-A4B0-A1384819D3BC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34" name="Line 89">
            <a:extLst>
              <a:ext uri="{FF2B5EF4-FFF2-40B4-BE49-F238E27FC236}">
                <a16:creationId xmlns:a16="http://schemas.microsoft.com/office/drawing/2014/main" id="{D2AD0A9E-5D87-16FC-C972-9442D9B507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2035" y="1965910"/>
            <a:ext cx="0" cy="16295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EF5FED1-747C-E6A6-CC61-666BC2CAC6F0}"/>
              </a:ext>
            </a:extLst>
          </p:cNvPr>
          <p:cNvGrpSpPr/>
          <p:nvPr/>
        </p:nvGrpSpPr>
        <p:grpSpPr>
          <a:xfrm>
            <a:off x="39179" y="1613341"/>
            <a:ext cx="1926823" cy="1418552"/>
            <a:chOff x="-24855" y="1124745"/>
            <a:chExt cx="3341333" cy="2608263"/>
          </a:xfrm>
        </p:grpSpPr>
        <p:sp>
          <p:nvSpPr>
            <p:cNvPr id="21" name="Arc 56">
              <a:extLst>
                <a:ext uri="{FF2B5EF4-FFF2-40B4-BE49-F238E27FC236}">
                  <a16:creationId xmlns:a16="http://schemas.microsoft.com/office/drawing/2014/main" id="{B096F703-392E-7BA2-B8C5-B5EC367D8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788" y="2830584"/>
              <a:ext cx="1090347" cy="902424"/>
            </a:xfrm>
            <a:custGeom>
              <a:avLst/>
              <a:gdLst>
                <a:gd name="T0" fmla="*/ 0 w 22831"/>
                <a:gd name="T1" fmla="*/ 0 h 21600"/>
                <a:gd name="T2" fmla="*/ 0 w 22831"/>
                <a:gd name="T3" fmla="*/ 0 h 21600"/>
                <a:gd name="T4" fmla="*/ 0 w 2283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831" h="21600" fill="none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</a:path>
                <a:path w="22831" h="21600" stroke="0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  <a:lnTo>
                    <a:pt x="10630" y="21600"/>
                  </a:lnTo>
                  <a:lnTo>
                    <a:pt x="0" y="27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99E9446-304A-C94A-1C4C-0B23A3461B35}"/>
                </a:ext>
              </a:extLst>
            </p:cNvPr>
            <p:cNvGrpSpPr/>
            <p:nvPr/>
          </p:nvGrpSpPr>
          <p:grpSpPr>
            <a:xfrm>
              <a:off x="-24855" y="1124745"/>
              <a:ext cx="3341333" cy="1994615"/>
              <a:chOff x="-24855" y="1124745"/>
              <a:chExt cx="3341333" cy="1994615"/>
            </a:xfrm>
          </p:grpSpPr>
          <p:grpSp>
            <p:nvGrpSpPr>
              <p:cNvPr id="18" name="Group 49">
                <a:extLst>
                  <a:ext uri="{FF2B5EF4-FFF2-40B4-BE49-F238E27FC236}">
                    <a16:creationId xmlns:a16="http://schemas.microsoft.com/office/drawing/2014/main" id="{A8FD4FFF-C26C-5A33-0C6D-C3CDF4BDE0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120" y="1397019"/>
                <a:ext cx="1244358" cy="1654272"/>
                <a:chOff x="3754" y="1312"/>
                <a:chExt cx="1011" cy="1648"/>
              </a:xfrm>
            </p:grpSpPr>
            <p:sp>
              <p:nvSpPr>
                <p:cNvPr id="57" name="Arc 50">
                  <a:extLst>
                    <a:ext uri="{FF2B5EF4-FFF2-40B4-BE49-F238E27FC236}">
                      <a16:creationId xmlns:a16="http://schemas.microsoft.com/office/drawing/2014/main" id="{31AF7597-1587-A627-DAA6-97076200E6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8" name="Arc 51">
                  <a:extLst>
                    <a:ext uri="{FF2B5EF4-FFF2-40B4-BE49-F238E27FC236}">
                      <a16:creationId xmlns:a16="http://schemas.microsoft.com/office/drawing/2014/main" id="{01D1D6E6-D14C-87AC-C1B6-F73F5C5C90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" name="Group 52">
                <a:extLst>
                  <a:ext uri="{FF2B5EF4-FFF2-40B4-BE49-F238E27FC236}">
                    <a16:creationId xmlns:a16="http://schemas.microsoft.com/office/drawing/2014/main" id="{3E61E590-89F3-9D44-1A8C-C96D6035E9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909232" y="1348546"/>
                <a:ext cx="408462" cy="1605799"/>
                <a:chOff x="3754" y="1312"/>
                <a:chExt cx="1011" cy="1648"/>
              </a:xfrm>
            </p:grpSpPr>
            <p:sp>
              <p:nvSpPr>
                <p:cNvPr id="55" name="Arc 53">
                  <a:extLst>
                    <a:ext uri="{FF2B5EF4-FFF2-40B4-BE49-F238E27FC236}">
                      <a16:creationId xmlns:a16="http://schemas.microsoft.com/office/drawing/2014/main" id="{6AECFE6C-CF2F-AC53-09E8-7575FD893D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6" name="Arc 54">
                  <a:extLst>
                    <a:ext uri="{FF2B5EF4-FFF2-40B4-BE49-F238E27FC236}">
                      <a16:creationId xmlns:a16="http://schemas.microsoft.com/office/drawing/2014/main" id="{899A8DE0-FE92-4C1B-D040-9249DAF329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" name="Arc 55">
                <a:extLst>
                  <a:ext uri="{FF2B5EF4-FFF2-40B4-BE49-F238E27FC236}">
                    <a16:creationId xmlns:a16="http://schemas.microsoft.com/office/drawing/2014/main" id="{9EC5733D-6CE4-8FAC-6933-77CC2ABD0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175" y="1286666"/>
                <a:ext cx="1615991" cy="827136"/>
              </a:xfrm>
              <a:custGeom>
                <a:avLst/>
                <a:gdLst>
                  <a:gd name="T0" fmla="*/ 0 w 21339"/>
                  <a:gd name="T1" fmla="*/ 0 h 21600"/>
                  <a:gd name="T2" fmla="*/ 0 w 21339"/>
                  <a:gd name="T3" fmla="*/ 0 h 21600"/>
                  <a:gd name="T4" fmla="*/ 0 w 2133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339" h="21600" fill="none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</a:path>
                  <a:path w="21339" h="21600" stroke="0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  <a:lnTo>
                      <a:pt x="8640" y="21600"/>
                    </a:lnTo>
                    <a:lnTo>
                      <a:pt x="0" y="1803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2" name="Group 57">
                <a:extLst>
                  <a:ext uri="{FF2B5EF4-FFF2-40B4-BE49-F238E27FC236}">
                    <a16:creationId xmlns:a16="http://schemas.microsoft.com/office/drawing/2014/main" id="{4373388C-7BCE-3C66-50B8-378A258A61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7959" y="1284603"/>
                <a:ext cx="530107" cy="1834757"/>
                <a:chOff x="2699" y="981"/>
                <a:chExt cx="543" cy="2131"/>
              </a:xfrm>
            </p:grpSpPr>
            <p:sp>
              <p:nvSpPr>
                <p:cNvPr id="43" name="AutoShape 58">
                  <a:extLst>
                    <a:ext uri="{FF2B5EF4-FFF2-40B4-BE49-F238E27FC236}">
                      <a16:creationId xmlns:a16="http://schemas.microsoft.com/office/drawing/2014/main" id="{7747E225-6FC7-171B-2C33-FB1083D276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79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4" name="AutoShape 59">
                  <a:extLst>
                    <a:ext uri="{FF2B5EF4-FFF2-40B4-BE49-F238E27FC236}">
                      <a16:creationId xmlns:a16="http://schemas.microsoft.com/office/drawing/2014/main" id="{927FE2D9-B972-42AB-56B5-DF578EEA05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613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5" name="AutoShape 60">
                  <a:extLst>
                    <a:ext uri="{FF2B5EF4-FFF2-40B4-BE49-F238E27FC236}">
                      <a16:creationId xmlns:a16="http://schemas.microsoft.com/office/drawing/2014/main" id="{51211E07-46ED-BE43-E031-D520C311C6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43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6" name="AutoShape 61">
                  <a:extLst>
                    <a:ext uri="{FF2B5EF4-FFF2-40B4-BE49-F238E27FC236}">
                      <a16:creationId xmlns:a16="http://schemas.microsoft.com/office/drawing/2014/main" id="{9AEF096E-351F-FE8C-5EB2-9282EA00A7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25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7" name="AutoShape 62">
                  <a:extLst>
                    <a:ext uri="{FF2B5EF4-FFF2-40B4-BE49-F238E27FC236}">
                      <a16:creationId xmlns:a16="http://schemas.microsoft.com/office/drawing/2014/main" id="{26C52F86-DF59-9427-F676-07E7C6C686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069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8" name="AutoShape 63">
                  <a:extLst>
                    <a:ext uri="{FF2B5EF4-FFF2-40B4-BE49-F238E27FC236}">
                      <a16:creationId xmlns:a16="http://schemas.microsoft.com/office/drawing/2014/main" id="{EDA104BE-FEA5-728C-8CC7-C19C108321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888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9" name="AutoShape 64">
                  <a:extLst>
                    <a:ext uri="{FF2B5EF4-FFF2-40B4-BE49-F238E27FC236}">
                      <a16:creationId xmlns:a16="http://schemas.microsoft.com/office/drawing/2014/main" id="{F50486A6-5447-4C30-4238-C6A89D4056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707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0" name="AutoShape 65">
                  <a:extLst>
                    <a:ext uri="{FF2B5EF4-FFF2-40B4-BE49-F238E27FC236}">
                      <a16:creationId xmlns:a16="http://schemas.microsoft.com/office/drawing/2014/main" id="{7584FCAC-32E1-7DE4-8376-EDABD78B3E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52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1" name="AutoShape 66">
                  <a:extLst>
                    <a:ext uri="{FF2B5EF4-FFF2-40B4-BE49-F238E27FC236}">
                      <a16:creationId xmlns:a16="http://schemas.microsoft.com/office/drawing/2014/main" id="{26AD3722-6EBB-535A-CF48-DC4C04CD63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344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2" name="AutoShape 67">
                  <a:extLst>
                    <a:ext uri="{FF2B5EF4-FFF2-40B4-BE49-F238E27FC236}">
                      <a16:creationId xmlns:a16="http://schemas.microsoft.com/office/drawing/2014/main" id="{3F781773-61B7-264D-CB95-FEF0B9B4E8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16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3" name="AutoShape 68">
                  <a:extLst>
                    <a:ext uri="{FF2B5EF4-FFF2-40B4-BE49-F238E27FC236}">
                      <a16:creationId xmlns:a16="http://schemas.microsoft.com/office/drawing/2014/main" id="{5E7AB412-36FD-FA63-A72D-9F2B3E71EF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98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4" name="Oval 69">
                  <a:extLst>
                    <a:ext uri="{FF2B5EF4-FFF2-40B4-BE49-F238E27FC236}">
                      <a16:creationId xmlns:a16="http://schemas.microsoft.com/office/drawing/2014/main" id="{6B7DFDC9-95A3-76B8-B892-56E5373927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1018"/>
                  <a:ext cx="315" cy="7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3" name="Line 70">
                <a:extLst>
                  <a:ext uri="{FF2B5EF4-FFF2-40B4-BE49-F238E27FC236}">
                    <a16:creationId xmlns:a16="http://schemas.microsoft.com/office/drawing/2014/main" id="{F8AF6BD8-3D87-86F2-5F2A-ADFD5C5BC1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1338" y="1124745"/>
                <a:ext cx="0" cy="22070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4" name="Group 71">
                <a:extLst>
                  <a:ext uri="{FF2B5EF4-FFF2-40B4-BE49-F238E27FC236}">
                    <a16:creationId xmlns:a16="http://schemas.microsoft.com/office/drawing/2014/main" id="{7E5DE388-53F7-EAD0-C1CF-AF1BF66E64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2650" y="1499122"/>
                <a:ext cx="995486" cy="1424283"/>
                <a:chOff x="275" y="1315"/>
                <a:chExt cx="1020" cy="1653"/>
              </a:xfrm>
            </p:grpSpPr>
            <p:sp>
              <p:nvSpPr>
                <p:cNvPr id="39" name="Freeform 72">
                  <a:extLst>
                    <a:ext uri="{FF2B5EF4-FFF2-40B4-BE49-F238E27FC236}">
                      <a16:creationId xmlns:a16="http://schemas.microsoft.com/office/drawing/2014/main" id="{7B645104-D4A4-44FE-F42B-192C902CC5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" y="1315"/>
                  <a:ext cx="1020" cy="1653"/>
                </a:xfrm>
                <a:custGeom>
                  <a:avLst/>
                  <a:gdLst>
                    <a:gd name="T0" fmla="*/ 341 w 1020"/>
                    <a:gd name="T1" fmla="*/ 1653 h 1653"/>
                    <a:gd name="T2" fmla="*/ 533 w 1020"/>
                    <a:gd name="T3" fmla="*/ 1621 h 1653"/>
                    <a:gd name="T4" fmla="*/ 733 w 1020"/>
                    <a:gd name="T5" fmla="*/ 1493 h 1653"/>
                    <a:gd name="T6" fmla="*/ 898 w 1020"/>
                    <a:gd name="T7" fmla="*/ 1292 h 1653"/>
                    <a:gd name="T8" fmla="*/ 1000 w 1020"/>
                    <a:gd name="T9" fmla="*/ 1013 h 1653"/>
                    <a:gd name="T10" fmla="*/ 1018 w 1020"/>
                    <a:gd name="T11" fmla="*/ 803 h 1653"/>
                    <a:gd name="T12" fmla="*/ 997 w 1020"/>
                    <a:gd name="T13" fmla="*/ 621 h 1653"/>
                    <a:gd name="T14" fmla="*/ 885 w 1020"/>
                    <a:gd name="T15" fmla="*/ 341 h 1653"/>
                    <a:gd name="T16" fmla="*/ 701 w 1020"/>
                    <a:gd name="T17" fmla="*/ 133 h 1653"/>
                    <a:gd name="T18" fmla="*/ 461 w 1020"/>
                    <a:gd name="T19" fmla="*/ 21 h 1653"/>
                    <a:gd name="T20" fmla="*/ 333 w 1020"/>
                    <a:gd name="T21" fmla="*/ 5 h 1653"/>
                    <a:gd name="T22" fmla="*/ 253 w 1020"/>
                    <a:gd name="T23" fmla="*/ 21 h 1653"/>
                    <a:gd name="T24" fmla="*/ 166 w 1020"/>
                    <a:gd name="T25" fmla="*/ 101 h 1653"/>
                    <a:gd name="T26" fmla="*/ 85 w 1020"/>
                    <a:gd name="T27" fmla="*/ 269 h 1653"/>
                    <a:gd name="T28" fmla="*/ 13 w 1020"/>
                    <a:gd name="T29" fmla="*/ 629 h 1653"/>
                    <a:gd name="T30" fmla="*/ 7 w 1020"/>
                    <a:gd name="T31" fmla="*/ 950 h 1653"/>
                    <a:gd name="T32" fmla="*/ 53 w 1020"/>
                    <a:gd name="T33" fmla="*/ 1277 h 1653"/>
                    <a:gd name="T34" fmla="*/ 133 w 1020"/>
                    <a:gd name="T35" fmla="*/ 1501 h 1653"/>
                    <a:gd name="T36" fmla="*/ 226 w 1020"/>
                    <a:gd name="T37" fmla="*/ 1625 h 1653"/>
                    <a:gd name="T38" fmla="*/ 341 w 1020"/>
                    <a:gd name="T39" fmla="*/ 1653 h 1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20" h="1653">
                      <a:moveTo>
                        <a:pt x="341" y="1653"/>
                      </a:moveTo>
                      <a:cubicBezTo>
                        <a:pt x="390" y="1650"/>
                        <a:pt x="468" y="1648"/>
                        <a:pt x="533" y="1621"/>
                      </a:cubicBezTo>
                      <a:cubicBezTo>
                        <a:pt x="598" y="1594"/>
                        <a:pt x="672" y="1548"/>
                        <a:pt x="733" y="1493"/>
                      </a:cubicBezTo>
                      <a:cubicBezTo>
                        <a:pt x="794" y="1438"/>
                        <a:pt x="853" y="1372"/>
                        <a:pt x="898" y="1292"/>
                      </a:cubicBezTo>
                      <a:cubicBezTo>
                        <a:pt x="943" y="1212"/>
                        <a:pt x="980" y="1094"/>
                        <a:pt x="1000" y="1013"/>
                      </a:cubicBezTo>
                      <a:cubicBezTo>
                        <a:pt x="1020" y="932"/>
                        <a:pt x="1019" y="868"/>
                        <a:pt x="1018" y="803"/>
                      </a:cubicBezTo>
                      <a:cubicBezTo>
                        <a:pt x="1017" y="738"/>
                        <a:pt x="1019" y="698"/>
                        <a:pt x="997" y="621"/>
                      </a:cubicBezTo>
                      <a:cubicBezTo>
                        <a:pt x="975" y="544"/>
                        <a:pt x="934" y="422"/>
                        <a:pt x="885" y="341"/>
                      </a:cubicBezTo>
                      <a:cubicBezTo>
                        <a:pt x="836" y="260"/>
                        <a:pt x="772" y="186"/>
                        <a:pt x="701" y="133"/>
                      </a:cubicBezTo>
                      <a:cubicBezTo>
                        <a:pt x="630" y="80"/>
                        <a:pt x="522" y="42"/>
                        <a:pt x="461" y="21"/>
                      </a:cubicBezTo>
                      <a:cubicBezTo>
                        <a:pt x="400" y="0"/>
                        <a:pt x="368" y="5"/>
                        <a:pt x="333" y="5"/>
                      </a:cubicBezTo>
                      <a:cubicBezTo>
                        <a:pt x="298" y="5"/>
                        <a:pt x="281" y="5"/>
                        <a:pt x="253" y="21"/>
                      </a:cubicBezTo>
                      <a:cubicBezTo>
                        <a:pt x="225" y="37"/>
                        <a:pt x="194" y="60"/>
                        <a:pt x="166" y="101"/>
                      </a:cubicBezTo>
                      <a:cubicBezTo>
                        <a:pt x="138" y="142"/>
                        <a:pt x="110" y="181"/>
                        <a:pt x="85" y="269"/>
                      </a:cubicBezTo>
                      <a:cubicBezTo>
                        <a:pt x="60" y="357"/>
                        <a:pt x="26" y="516"/>
                        <a:pt x="13" y="629"/>
                      </a:cubicBezTo>
                      <a:cubicBezTo>
                        <a:pt x="0" y="742"/>
                        <a:pt x="0" y="842"/>
                        <a:pt x="7" y="950"/>
                      </a:cubicBezTo>
                      <a:cubicBezTo>
                        <a:pt x="14" y="1058"/>
                        <a:pt x="32" y="1185"/>
                        <a:pt x="53" y="1277"/>
                      </a:cubicBezTo>
                      <a:cubicBezTo>
                        <a:pt x="74" y="1369"/>
                        <a:pt x="104" y="1443"/>
                        <a:pt x="133" y="1501"/>
                      </a:cubicBezTo>
                      <a:cubicBezTo>
                        <a:pt x="162" y="1559"/>
                        <a:pt x="191" y="1600"/>
                        <a:pt x="226" y="1625"/>
                      </a:cubicBezTo>
                      <a:cubicBezTo>
                        <a:pt x="261" y="1650"/>
                        <a:pt x="317" y="1647"/>
                        <a:pt x="341" y="16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40" name="Group 73">
                  <a:extLst>
                    <a:ext uri="{FF2B5EF4-FFF2-40B4-BE49-F238E27FC236}">
                      <a16:creationId xmlns:a16="http://schemas.microsoft.com/office/drawing/2014/main" id="{B93BC3BB-C1A1-8809-4950-1EC8F179D84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2" y="1320"/>
                  <a:ext cx="1011" cy="1648"/>
                  <a:chOff x="3754" y="1312"/>
                  <a:chExt cx="1011" cy="1648"/>
                </a:xfrm>
              </p:grpSpPr>
              <p:sp>
                <p:nvSpPr>
                  <p:cNvPr id="41" name="Arc 74">
                    <a:extLst>
                      <a:ext uri="{FF2B5EF4-FFF2-40B4-BE49-F238E27FC236}">
                        <a16:creationId xmlns:a16="http://schemas.microsoft.com/office/drawing/2014/main" id="{6600E8D6-66A9-EC50-EDAD-2E612C0BA4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2" name="Arc 75">
                    <a:extLst>
                      <a:ext uri="{FF2B5EF4-FFF2-40B4-BE49-F238E27FC236}">
                        <a16:creationId xmlns:a16="http://schemas.microsoft.com/office/drawing/2014/main" id="{45A7E2CF-A116-522C-060E-F8359257BAF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5" name="Group 76">
                <a:extLst>
                  <a:ext uri="{FF2B5EF4-FFF2-40B4-BE49-F238E27FC236}">
                    <a16:creationId xmlns:a16="http://schemas.microsoft.com/office/drawing/2014/main" id="{7073D377-16F4-7467-A912-47198D464B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6061" y="1450649"/>
                <a:ext cx="328109" cy="1386123"/>
                <a:chOff x="297" y="1093"/>
                <a:chExt cx="337" cy="1610"/>
              </a:xfrm>
            </p:grpSpPr>
            <p:sp>
              <p:nvSpPr>
                <p:cNvPr id="35" name="Freeform 77">
                  <a:extLst>
                    <a:ext uri="{FF2B5EF4-FFF2-40B4-BE49-F238E27FC236}">
                      <a16:creationId xmlns:a16="http://schemas.microsoft.com/office/drawing/2014/main" id="{7BD28946-8FF8-0C6A-3CD3-A3DE0F4109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" y="1091"/>
                  <a:ext cx="339" cy="1610"/>
                </a:xfrm>
                <a:custGeom>
                  <a:avLst/>
                  <a:gdLst>
                    <a:gd name="T0" fmla="*/ 247 w 337"/>
                    <a:gd name="T1" fmla="*/ 1599 h 1610"/>
                    <a:gd name="T2" fmla="*/ 277 w 337"/>
                    <a:gd name="T3" fmla="*/ 1536 h 1610"/>
                    <a:gd name="T4" fmla="*/ 298 w 337"/>
                    <a:gd name="T5" fmla="*/ 1422 h 1610"/>
                    <a:gd name="T6" fmla="*/ 313 w 337"/>
                    <a:gd name="T7" fmla="*/ 1311 h 1610"/>
                    <a:gd name="T8" fmla="*/ 324 w 337"/>
                    <a:gd name="T9" fmla="*/ 1088 h 1610"/>
                    <a:gd name="T10" fmla="*/ 332 w 337"/>
                    <a:gd name="T11" fmla="*/ 816 h 1610"/>
                    <a:gd name="T12" fmla="*/ 334 w 337"/>
                    <a:gd name="T13" fmla="*/ 573 h 1610"/>
                    <a:gd name="T14" fmla="*/ 316 w 337"/>
                    <a:gd name="T15" fmla="*/ 368 h 1610"/>
                    <a:gd name="T16" fmla="*/ 298 w 337"/>
                    <a:gd name="T17" fmla="*/ 183 h 1610"/>
                    <a:gd name="T18" fmla="*/ 273 w 337"/>
                    <a:gd name="T19" fmla="*/ 56 h 1610"/>
                    <a:gd name="T20" fmla="*/ 253 w 337"/>
                    <a:gd name="T21" fmla="*/ 18 h 1610"/>
                    <a:gd name="T22" fmla="*/ 210 w 337"/>
                    <a:gd name="T23" fmla="*/ 2 h 1610"/>
                    <a:gd name="T24" fmla="*/ 174 w 337"/>
                    <a:gd name="T25" fmla="*/ 29 h 1610"/>
                    <a:gd name="T26" fmla="*/ 132 w 337"/>
                    <a:gd name="T27" fmla="*/ 74 h 1610"/>
                    <a:gd name="T28" fmla="*/ 87 w 337"/>
                    <a:gd name="T29" fmla="*/ 167 h 1610"/>
                    <a:gd name="T30" fmla="*/ 43 w 337"/>
                    <a:gd name="T31" fmla="*/ 344 h 1610"/>
                    <a:gd name="T32" fmla="*/ 25 w 337"/>
                    <a:gd name="T33" fmla="*/ 444 h 1610"/>
                    <a:gd name="T34" fmla="*/ 10 w 337"/>
                    <a:gd name="T35" fmla="*/ 570 h 1610"/>
                    <a:gd name="T36" fmla="*/ 4 w 337"/>
                    <a:gd name="T37" fmla="*/ 776 h 1610"/>
                    <a:gd name="T38" fmla="*/ 1 w 337"/>
                    <a:gd name="T39" fmla="*/ 876 h 1610"/>
                    <a:gd name="T40" fmla="*/ 12 w 337"/>
                    <a:gd name="T41" fmla="*/ 992 h 1610"/>
                    <a:gd name="T42" fmla="*/ 28 w 337"/>
                    <a:gd name="T43" fmla="*/ 1170 h 1610"/>
                    <a:gd name="T44" fmla="*/ 51 w 337"/>
                    <a:gd name="T45" fmla="*/ 1304 h 1610"/>
                    <a:gd name="T46" fmla="*/ 76 w 337"/>
                    <a:gd name="T47" fmla="*/ 1389 h 1610"/>
                    <a:gd name="T48" fmla="*/ 121 w 337"/>
                    <a:gd name="T49" fmla="*/ 1512 h 1610"/>
                    <a:gd name="T50" fmla="*/ 181 w 337"/>
                    <a:gd name="T51" fmla="*/ 1590 h 1610"/>
                    <a:gd name="T52" fmla="*/ 214 w 337"/>
                    <a:gd name="T53" fmla="*/ 1605 h 1610"/>
                    <a:gd name="T54" fmla="*/ 247 w 337"/>
                    <a:gd name="T55" fmla="*/ 1599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7" h="1610">
                      <a:moveTo>
                        <a:pt x="247" y="1599"/>
                      </a:moveTo>
                      <a:cubicBezTo>
                        <a:pt x="257" y="1588"/>
                        <a:pt x="269" y="1565"/>
                        <a:pt x="277" y="1536"/>
                      </a:cubicBezTo>
                      <a:cubicBezTo>
                        <a:pt x="285" y="1507"/>
                        <a:pt x="292" y="1459"/>
                        <a:pt x="298" y="1422"/>
                      </a:cubicBezTo>
                      <a:cubicBezTo>
                        <a:pt x="304" y="1385"/>
                        <a:pt x="309" y="1367"/>
                        <a:pt x="313" y="1311"/>
                      </a:cubicBezTo>
                      <a:cubicBezTo>
                        <a:pt x="317" y="1255"/>
                        <a:pt x="321" y="1170"/>
                        <a:pt x="324" y="1088"/>
                      </a:cubicBezTo>
                      <a:cubicBezTo>
                        <a:pt x="327" y="1006"/>
                        <a:pt x="330" y="902"/>
                        <a:pt x="332" y="816"/>
                      </a:cubicBezTo>
                      <a:cubicBezTo>
                        <a:pt x="334" y="730"/>
                        <a:pt x="337" y="648"/>
                        <a:pt x="334" y="573"/>
                      </a:cubicBezTo>
                      <a:cubicBezTo>
                        <a:pt x="331" y="498"/>
                        <a:pt x="322" y="433"/>
                        <a:pt x="316" y="368"/>
                      </a:cubicBezTo>
                      <a:cubicBezTo>
                        <a:pt x="310" y="303"/>
                        <a:pt x="305" y="235"/>
                        <a:pt x="298" y="183"/>
                      </a:cubicBezTo>
                      <a:cubicBezTo>
                        <a:pt x="291" y="131"/>
                        <a:pt x="280" y="83"/>
                        <a:pt x="273" y="56"/>
                      </a:cubicBezTo>
                      <a:cubicBezTo>
                        <a:pt x="266" y="29"/>
                        <a:pt x="263" y="27"/>
                        <a:pt x="253" y="18"/>
                      </a:cubicBezTo>
                      <a:cubicBezTo>
                        <a:pt x="243" y="9"/>
                        <a:pt x="223" y="0"/>
                        <a:pt x="210" y="2"/>
                      </a:cubicBezTo>
                      <a:cubicBezTo>
                        <a:pt x="197" y="4"/>
                        <a:pt x="187" y="17"/>
                        <a:pt x="174" y="29"/>
                      </a:cubicBezTo>
                      <a:cubicBezTo>
                        <a:pt x="161" y="41"/>
                        <a:pt x="146" y="51"/>
                        <a:pt x="132" y="74"/>
                      </a:cubicBezTo>
                      <a:cubicBezTo>
                        <a:pt x="118" y="97"/>
                        <a:pt x="102" y="122"/>
                        <a:pt x="87" y="167"/>
                      </a:cubicBezTo>
                      <a:cubicBezTo>
                        <a:pt x="72" y="212"/>
                        <a:pt x="53" y="298"/>
                        <a:pt x="43" y="344"/>
                      </a:cubicBezTo>
                      <a:cubicBezTo>
                        <a:pt x="33" y="390"/>
                        <a:pt x="30" y="406"/>
                        <a:pt x="25" y="444"/>
                      </a:cubicBezTo>
                      <a:cubicBezTo>
                        <a:pt x="20" y="482"/>
                        <a:pt x="14" y="515"/>
                        <a:pt x="10" y="570"/>
                      </a:cubicBezTo>
                      <a:cubicBezTo>
                        <a:pt x="6" y="625"/>
                        <a:pt x="6" y="725"/>
                        <a:pt x="4" y="776"/>
                      </a:cubicBezTo>
                      <a:cubicBezTo>
                        <a:pt x="2" y="827"/>
                        <a:pt x="0" y="840"/>
                        <a:pt x="1" y="876"/>
                      </a:cubicBezTo>
                      <a:cubicBezTo>
                        <a:pt x="2" y="912"/>
                        <a:pt x="8" y="943"/>
                        <a:pt x="12" y="992"/>
                      </a:cubicBezTo>
                      <a:cubicBezTo>
                        <a:pt x="16" y="1041"/>
                        <a:pt x="22" y="1118"/>
                        <a:pt x="28" y="1170"/>
                      </a:cubicBezTo>
                      <a:cubicBezTo>
                        <a:pt x="34" y="1222"/>
                        <a:pt x="43" y="1268"/>
                        <a:pt x="51" y="1304"/>
                      </a:cubicBezTo>
                      <a:cubicBezTo>
                        <a:pt x="59" y="1340"/>
                        <a:pt x="64" y="1354"/>
                        <a:pt x="76" y="1389"/>
                      </a:cubicBezTo>
                      <a:cubicBezTo>
                        <a:pt x="88" y="1424"/>
                        <a:pt x="104" y="1479"/>
                        <a:pt x="121" y="1512"/>
                      </a:cubicBezTo>
                      <a:cubicBezTo>
                        <a:pt x="138" y="1545"/>
                        <a:pt x="166" y="1575"/>
                        <a:pt x="181" y="1590"/>
                      </a:cubicBezTo>
                      <a:cubicBezTo>
                        <a:pt x="196" y="1605"/>
                        <a:pt x="203" y="1603"/>
                        <a:pt x="214" y="1605"/>
                      </a:cubicBezTo>
                      <a:cubicBezTo>
                        <a:pt x="225" y="1607"/>
                        <a:pt x="237" y="1610"/>
                        <a:pt x="247" y="159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36" name="Group 78">
                  <a:extLst>
                    <a:ext uri="{FF2B5EF4-FFF2-40B4-BE49-F238E27FC236}">
                      <a16:creationId xmlns:a16="http://schemas.microsoft.com/office/drawing/2014/main" id="{45BB0261-B768-025E-F14A-C1ECABE1345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00" y="1097"/>
                  <a:ext cx="332" cy="1600"/>
                  <a:chOff x="3754" y="1312"/>
                  <a:chExt cx="1011" cy="1648"/>
                </a:xfrm>
              </p:grpSpPr>
              <p:sp>
                <p:nvSpPr>
                  <p:cNvPr id="37" name="Arc 79">
                    <a:extLst>
                      <a:ext uri="{FF2B5EF4-FFF2-40B4-BE49-F238E27FC236}">
                        <a16:creationId xmlns:a16="http://schemas.microsoft.com/office/drawing/2014/main" id="{362041A8-A681-0724-E098-3F7E4DC242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" name="Arc 80">
                    <a:extLst>
                      <a:ext uri="{FF2B5EF4-FFF2-40B4-BE49-F238E27FC236}">
                        <a16:creationId xmlns:a16="http://schemas.microsoft.com/office/drawing/2014/main" id="{EF7D4C9C-73F3-3FE4-AE0D-40BA36C6B4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26" name="Arc 81">
                <a:extLst>
                  <a:ext uri="{FF2B5EF4-FFF2-40B4-BE49-F238E27FC236}">
                    <a16:creationId xmlns:a16="http://schemas.microsoft.com/office/drawing/2014/main" id="{1904E396-9AA3-027C-A937-C6F133A746B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0461" y="2121021"/>
                <a:ext cx="2444074" cy="443477"/>
              </a:xfrm>
              <a:custGeom>
                <a:avLst/>
                <a:gdLst>
                  <a:gd name="T0" fmla="*/ 0 w 43200"/>
                  <a:gd name="T1" fmla="*/ 0 h 42104"/>
                  <a:gd name="T2" fmla="*/ 0 w 43200"/>
                  <a:gd name="T3" fmla="*/ 0 h 42104"/>
                  <a:gd name="T4" fmla="*/ 0 w 43200"/>
                  <a:gd name="T5" fmla="*/ 0 h 42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2104" fill="none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</a:path>
                  <a:path w="43200" h="42104" stroke="0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  <a:lnTo>
                      <a:pt x="21600" y="20504"/>
                    </a:lnTo>
                    <a:lnTo>
                      <a:pt x="28392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" name="Rectangle 82">
                <a:extLst>
                  <a:ext uri="{FF2B5EF4-FFF2-40B4-BE49-F238E27FC236}">
                    <a16:creationId xmlns:a16="http://schemas.microsoft.com/office/drawing/2014/main" id="{6F9C939B-BC3D-BD8E-11DE-49F7A4FA80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7076" y="1358860"/>
                <a:ext cx="34596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8" name="Rectangle 83">
                <a:extLst>
                  <a:ext uri="{FF2B5EF4-FFF2-40B4-BE49-F238E27FC236}">
                    <a16:creationId xmlns:a16="http://schemas.microsoft.com/office/drawing/2014/main" id="{A6CE5CD4-10C9-71CB-B031-960FB0459B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897" y="1416615"/>
                <a:ext cx="33480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9" name="Line 84">
                <a:extLst>
                  <a:ext uri="{FF2B5EF4-FFF2-40B4-BE49-F238E27FC236}">
                    <a16:creationId xmlns:a16="http://schemas.microsoft.com/office/drawing/2014/main" id="{9A073403-2D07-684A-E107-BF85375E40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808" y="2465489"/>
                <a:ext cx="104905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Line 85">
                <a:extLst>
                  <a:ext uri="{FF2B5EF4-FFF2-40B4-BE49-F238E27FC236}">
                    <a16:creationId xmlns:a16="http://schemas.microsoft.com/office/drawing/2014/main" id="{78CFAB8F-A167-03E0-1E3A-461BE701F7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01112" y="2194246"/>
                <a:ext cx="64729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B9C184DC-06CA-CA54-C569-A92BF56D61F4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140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sz="1400" baseline="-25000" dirty="0"/>
                  </a:p>
                </p:txBody>
              </p:sp>
            </mc:Choice>
            <mc:Fallback xmlns="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CE627ABD-C79F-4F7A-9AB7-479D2C3A5D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5660" b="-2222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Arc 134">
                <a:extLst>
                  <a:ext uri="{FF2B5EF4-FFF2-40B4-BE49-F238E27FC236}">
                    <a16:creationId xmlns:a16="http://schemas.microsoft.com/office/drawing/2014/main" id="{456A2083-6AFE-6D72-509D-A92C47AE624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30653" flipH="1">
                <a:off x="487378" y="2118902"/>
                <a:ext cx="2340285" cy="369332"/>
              </a:xfrm>
              <a:custGeom>
                <a:avLst/>
                <a:gdLst>
                  <a:gd name="T0" fmla="*/ 2147483647 w 43200"/>
                  <a:gd name="T1" fmla="*/ 0 h 41948"/>
                  <a:gd name="T2" fmla="*/ 2147483647 w 43200"/>
                  <a:gd name="T3" fmla="*/ 2147483647 h 41948"/>
                  <a:gd name="T4" fmla="*/ 2147483647 w 43200"/>
                  <a:gd name="T5" fmla="*/ 2147483647 h 419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48" fill="none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</a:path>
                  <a:path w="43200" h="41948" stroke="0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  <a:lnTo>
                      <a:pt x="21600" y="20348"/>
                    </a:lnTo>
                    <a:lnTo>
                      <a:pt x="288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2" name="Arc 135">
                <a:extLst>
                  <a:ext uri="{FF2B5EF4-FFF2-40B4-BE49-F238E27FC236}">
                    <a16:creationId xmlns:a16="http://schemas.microsoft.com/office/drawing/2014/main" id="{9BEF8E5D-31E8-98B5-636D-EBD3F5C81A7A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71404" flipH="1">
                <a:off x="538715" y="2075070"/>
                <a:ext cx="2233148" cy="369332"/>
              </a:xfrm>
              <a:custGeom>
                <a:avLst/>
                <a:gdLst>
                  <a:gd name="T0" fmla="*/ 2147483647 w 43200"/>
                  <a:gd name="T1" fmla="*/ 0 h 41961"/>
                  <a:gd name="T2" fmla="*/ 2147483647 w 43200"/>
                  <a:gd name="T3" fmla="*/ 2147483647 h 41961"/>
                  <a:gd name="T4" fmla="*/ 2147483647 w 43200"/>
                  <a:gd name="T5" fmla="*/ 2147483647 h 419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61" fill="none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</a:path>
                  <a:path w="43200" h="41961" stroke="0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  <a:lnTo>
                      <a:pt x="21600" y="20361"/>
                    </a:lnTo>
                    <a:lnTo>
                      <a:pt x="2881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3" name="Arc 136">
                <a:extLst>
                  <a:ext uri="{FF2B5EF4-FFF2-40B4-BE49-F238E27FC236}">
                    <a16:creationId xmlns:a16="http://schemas.microsoft.com/office/drawing/2014/main" id="{E24BF1AF-1902-3477-D136-AC36DC32C38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64115" flipH="1">
                <a:off x="630228" y="2007573"/>
                <a:ext cx="2035613" cy="366127"/>
              </a:xfrm>
              <a:custGeom>
                <a:avLst/>
                <a:gdLst>
                  <a:gd name="T0" fmla="*/ 2147483647 w 43200"/>
                  <a:gd name="T1" fmla="*/ 0 h 41702"/>
                  <a:gd name="T2" fmla="*/ 2147483647 w 43200"/>
                  <a:gd name="T3" fmla="*/ 2147483647 h 41702"/>
                  <a:gd name="T4" fmla="*/ 2147483647 w 43200"/>
                  <a:gd name="T5" fmla="*/ 2147483647 h 417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702" fill="none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</a:path>
                  <a:path w="43200" h="41702" stroke="0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  <a:lnTo>
                      <a:pt x="21600" y="20102"/>
                    </a:lnTo>
                    <a:lnTo>
                      <a:pt x="29504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4" name="Arc 137">
                <a:extLst>
                  <a:ext uri="{FF2B5EF4-FFF2-40B4-BE49-F238E27FC236}">
                    <a16:creationId xmlns:a16="http://schemas.microsoft.com/office/drawing/2014/main" id="{71140CD4-6BA6-6EBF-8375-CF954C841E68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54243" flipH="1">
                <a:off x="788702" y="1930683"/>
                <a:ext cx="1747681" cy="369332"/>
              </a:xfrm>
              <a:custGeom>
                <a:avLst/>
                <a:gdLst>
                  <a:gd name="T0" fmla="*/ 2147483647 w 43200"/>
                  <a:gd name="T1" fmla="*/ 0 h 40825"/>
                  <a:gd name="T2" fmla="*/ 2147483647 w 43200"/>
                  <a:gd name="T3" fmla="*/ 2147483647 h 40825"/>
                  <a:gd name="T4" fmla="*/ 2147483647 w 43200"/>
                  <a:gd name="T5" fmla="*/ 2147483647 h 40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0825" fill="none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</a:path>
                  <a:path w="43200" h="40825" stroke="0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  <a:lnTo>
                      <a:pt x="21600" y="19225"/>
                    </a:lnTo>
                    <a:lnTo>
                      <a:pt x="314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" name="Arc 138">
                <a:extLst>
                  <a:ext uri="{FF2B5EF4-FFF2-40B4-BE49-F238E27FC236}">
                    <a16:creationId xmlns:a16="http://schemas.microsoft.com/office/drawing/2014/main" id="{E1F6C847-AE25-4F0E-0EEE-06F7282E28E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009673" y="1835800"/>
                <a:ext cx="1379395" cy="369332"/>
              </a:xfrm>
              <a:custGeom>
                <a:avLst/>
                <a:gdLst>
                  <a:gd name="T0" fmla="*/ 2147483647 w 43200"/>
                  <a:gd name="T1" fmla="*/ 0 h 38743"/>
                  <a:gd name="T2" fmla="*/ 2147483647 w 43200"/>
                  <a:gd name="T3" fmla="*/ 2147483647 h 38743"/>
                  <a:gd name="T4" fmla="*/ 2147483647 w 43200"/>
                  <a:gd name="T5" fmla="*/ 2147483647 h 387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8743" fill="none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</a:path>
                  <a:path w="43200" h="38743" stroke="0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  <a:lnTo>
                      <a:pt x="21600" y="17143"/>
                    </a:lnTo>
                    <a:lnTo>
                      <a:pt x="3474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" name="Arc 139">
                <a:extLst>
                  <a:ext uri="{FF2B5EF4-FFF2-40B4-BE49-F238E27FC236}">
                    <a16:creationId xmlns:a16="http://schemas.microsoft.com/office/drawing/2014/main" id="{26046AC5-4B95-1889-BC74-9C895039613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186004" y="1678004"/>
                <a:ext cx="1107088" cy="369332"/>
              </a:xfrm>
              <a:custGeom>
                <a:avLst/>
                <a:gdLst>
                  <a:gd name="T0" fmla="*/ 2147483647 w 43200"/>
                  <a:gd name="T1" fmla="*/ 0 h 32573"/>
                  <a:gd name="T2" fmla="*/ 2147483647 w 43200"/>
                  <a:gd name="T3" fmla="*/ 2147483647 h 32573"/>
                  <a:gd name="T4" fmla="*/ 2147483647 w 43200"/>
                  <a:gd name="T5" fmla="*/ 2147483647 h 325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2573" fill="none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</a:path>
                  <a:path w="43200" h="32573" stroke="0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  <a:lnTo>
                      <a:pt x="21600" y="10973"/>
                    </a:lnTo>
                    <a:lnTo>
                      <a:pt x="40205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Object 3">
                <a:extLst>
                  <a:ext uri="{FF2B5EF4-FFF2-40B4-BE49-F238E27FC236}">
                    <a16:creationId xmlns:a16="http://schemas.microsoft.com/office/drawing/2014/main" id="{A17F7DB7-9A93-A636-2D3B-B2911A6E2DAD}"/>
                  </a:ext>
                </a:extLst>
              </p:cNvPr>
              <p:cNvSpPr txBox="1"/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Townsend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breakdown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tokamaks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# of ionisations while an electron traveling in 1 meter</a:t>
                </a:r>
                <a14:m>
                  <m:oMath xmlns:m="http://schemas.openxmlformats.org/officeDocument/2006/math"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1400" b="0" i="1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4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GB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sz="1400" i="1" baseline="-250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1400" b="0" i="1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m:rPr>
                        <m:nor/>
                      </m:rP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Effective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connection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length</m:t>
                    </m:r>
                    <m:r>
                      <a:rPr lang="en-GB" sz="1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0.25×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𝑎𝐵</m:t>
                    </m:r>
                    <m:r>
                      <a:rPr lang="en-GB" sz="1400" i="1" baseline="-25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400" i="1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1400" i="1" baseline="-2500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endParaRPr lang="en-GB" sz="1400" b="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9" name="Object 3">
                <a:extLst>
                  <a:ext uri="{FF2B5EF4-FFF2-40B4-BE49-F238E27FC236}">
                    <a16:creationId xmlns:a16="http://schemas.microsoft.com/office/drawing/2014/main" id="{A17F7DB7-9A93-A636-2D3B-B2911A6E2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blipFill>
                <a:blip r:embed="rId3"/>
                <a:stretch>
                  <a:fillRect l="-147" r="-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A6BB43B8-3224-652B-4C7D-71FF703EF0AD}"/>
                  </a:ext>
                </a:extLst>
              </p:cNvPr>
              <p:cNvSpPr txBox="1"/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GB" sz="1400" i="1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𝑙𝑜𝑜𝑝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𝑅𝐸</m:t>
                      </m:r>
                      <m:r>
                        <a:rPr lang="en-GB" sz="140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FA91FFB0-2649-772B-CDE2-0F48611FF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blipFill>
                <a:blip r:embed="rId4"/>
                <a:stretch>
                  <a:fillRect b="-12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1E99B9B2-87AB-49E0-F3C8-5BF81965B9DE}"/>
              </a:ext>
            </a:extLst>
          </p:cNvPr>
          <p:cNvSpPr/>
          <p:nvPr/>
        </p:nvSpPr>
        <p:spPr>
          <a:xfrm>
            <a:off x="2437059" y="1175121"/>
            <a:ext cx="2708168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25DF8D1-5953-4291-DE1A-65DB48EDD2E0}"/>
              </a:ext>
            </a:extLst>
          </p:cNvPr>
          <p:cNvSpPr txBox="1"/>
          <p:nvPr/>
        </p:nvSpPr>
        <p:spPr>
          <a:xfrm>
            <a:off x="1784069" y="1070354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Gas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B300B01-68F8-FD11-CAA8-F5DA285D52D7}"/>
              </a:ext>
            </a:extLst>
          </p:cNvPr>
          <p:cNvSpPr txBox="1"/>
          <p:nvPr/>
        </p:nvSpPr>
        <p:spPr>
          <a:xfrm>
            <a:off x="5116771" y="999812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 few %</a:t>
            </a:r>
          </a:p>
          <a:p>
            <a:r>
              <a:rPr lang="en-GB" sz="1400" dirty="0"/>
              <a:t>ionisation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9F4FAFA-0861-C909-949D-F77DC416F855}"/>
              </a:ext>
            </a:extLst>
          </p:cNvPr>
          <p:cNvSpPr txBox="1"/>
          <p:nvPr/>
        </p:nvSpPr>
        <p:spPr>
          <a:xfrm>
            <a:off x="2721015" y="1293042"/>
            <a:ext cx="2452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Townsend breakdown phase</a:t>
            </a:r>
          </a:p>
        </p:txBody>
      </p:sp>
      <p:sp>
        <p:nvSpPr>
          <p:cNvPr id="111" name="Footer Placeholder 3">
            <a:extLst>
              <a:ext uri="{FF2B5EF4-FFF2-40B4-BE49-F238E27FC236}">
                <a16:creationId xmlns:a16="http://schemas.microsoft.com/office/drawing/2014/main" id="{8D3C2C78-8E99-E786-519F-88634A2DB1D3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2BB281-141D-0D70-FB5F-E6DE0FE5FDE5}"/>
              </a:ext>
            </a:extLst>
          </p:cNvPr>
          <p:cNvSpPr txBox="1"/>
          <p:nvPr/>
        </p:nvSpPr>
        <p:spPr>
          <a:xfrm>
            <a:off x="55362" y="4628070"/>
            <a:ext cx="199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B. Lloyd PPCF 38 (1996) 1627</a:t>
            </a:r>
          </a:p>
          <a:p>
            <a:endParaRPr lang="en-GB" sz="1200" dirty="0"/>
          </a:p>
          <a:p>
            <a:r>
              <a:rPr lang="en-GB" sz="1200" dirty="0"/>
              <a:t>P. C. de Vries </a:t>
            </a:r>
            <a:r>
              <a:rPr lang="en-GB" sz="1200" dirty="0" err="1"/>
              <a:t>Nucl</a:t>
            </a:r>
            <a:r>
              <a:rPr lang="en-GB" sz="1200" dirty="0"/>
              <a:t>. Fusion 59 (2019) 096043</a:t>
            </a:r>
          </a:p>
        </p:txBody>
      </p:sp>
    </p:spTree>
    <p:extLst>
      <p:ext uri="{BB962C8B-B14F-4D97-AF65-F5344CB8AC3E}">
        <p14:creationId xmlns:p14="http://schemas.microsoft.com/office/powerpoint/2010/main" val="359090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AE638A-FE2B-6FBF-5899-C03F645C2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Simulation setup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A271E8-1F6B-D5B7-1C75-7920AE4B97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B6B937-6D2F-5EC3-49DF-D43AAF46A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50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5EF11CE-03E0-A6E9-0DB3-97F07871E1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181082"/>
              </p:ext>
            </p:extLst>
          </p:nvPr>
        </p:nvGraphicFramePr>
        <p:xfrm>
          <a:off x="637384" y="1187986"/>
          <a:ext cx="10370926" cy="2819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1735">
                  <a:extLst>
                    <a:ext uri="{9D8B030D-6E8A-4147-A177-3AD203B41FA5}">
                      <a16:colId xmlns:a16="http://schemas.microsoft.com/office/drawing/2014/main" val="390062268"/>
                    </a:ext>
                  </a:extLst>
                </a:gridCol>
                <a:gridCol w="4228840">
                  <a:extLst>
                    <a:ext uri="{9D8B030D-6E8A-4147-A177-3AD203B41FA5}">
                      <a16:colId xmlns:a16="http://schemas.microsoft.com/office/drawing/2014/main" val="3675279337"/>
                    </a:ext>
                  </a:extLst>
                </a:gridCol>
                <a:gridCol w="2887937">
                  <a:extLst>
                    <a:ext uri="{9D8B030D-6E8A-4147-A177-3AD203B41FA5}">
                      <a16:colId xmlns:a16="http://schemas.microsoft.com/office/drawing/2014/main" val="868888641"/>
                    </a:ext>
                  </a:extLst>
                </a:gridCol>
                <a:gridCol w="1982414">
                  <a:extLst>
                    <a:ext uri="{9D8B030D-6E8A-4147-A177-3AD203B41FA5}">
                      <a16:colId xmlns:a16="http://schemas.microsoft.com/office/drawing/2014/main" val="3390310033"/>
                    </a:ext>
                  </a:extLst>
                </a:gridCol>
              </a:tblGrid>
              <a:tr h="350589">
                <a:tc>
                  <a:txBody>
                    <a:bodyPr/>
                    <a:lstStyle/>
                    <a:p>
                      <a:r>
                        <a:rPr lang="en-GB" sz="1600" dirty="0"/>
                        <a:t>Device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Sputtering yield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Ferromagnetic modelling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p</a:t>
                      </a:r>
                      <a:r>
                        <a:rPr lang="en-GB" sz="1600" baseline="-25000" dirty="0"/>
                        <a:t>0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coeffcient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344011"/>
                  </a:ext>
                </a:extLst>
              </a:tr>
              <a:tr h="433469">
                <a:tc>
                  <a:txBody>
                    <a:bodyPr/>
                    <a:lstStyle/>
                    <a:p>
                      <a:r>
                        <a:rPr lang="en-GB" sz="1600" dirty="0"/>
                        <a:t>MASTU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0.1% initial O + Carbon sputtering by D ions = 0.03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14401"/>
                  </a:ext>
                </a:extLst>
              </a:tr>
              <a:tr h="313886">
                <a:tc>
                  <a:txBody>
                    <a:bodyPr/>
                    <a:lstStyle/>
                    <a:p>
                      <a:r>
                        <a:rPr lang="en-GB" sz="1600" dirty="0"/>
                        <a:t>EAST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0.1% initial 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1.35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23568"/>
                  </a:ext>
                </a:extLst>
              </a:tr>
              <a:tr h="436085">
                <a:tc>
                  <a:txBody>
                    <a:bodyPr/>
                    <a:lstStyle/>
                    <a:p>
                      <a:r>
                        <a:rPr lang="en-GB" sz="1600" dirty="0"/>
                        <a:t>DIIID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0.1% initial O + Carbon sputtering by D ions = 0.03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7163951"/>
                  </a:ext>
                </a:extLst>
              </a:tr>
              <a:tr h="337507">
                <a:tc>
                  <a:txBody>
                    <a:bodyPr/>
                    <a:lstStyle/>
                    <a:p>
                      <a:r>
                        <a:rPr lang="en-GB" sz="1600" dirty="0"/>
                        <a:t>KSTAR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0.1% initial O + Carbon sputtering by D ions = 0.03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b="0" i="0" u="none" strike="noStrike" baseline="0" dirty="0"/>
                        <a:t>Done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70116"/>
                  </a:ext>
                </a:extLst>
              </a:tr>
              <a:tr h="464915">
                <a:tc>
                  <a:txBody>
                    <a:bodyPr/>
                    <a:lstStyle/>
                    <a:p>
                      <a:r>
                        <a:rPr lang="en-GB" sz="1600" dirty="0"/>
                        <a:t>VEST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0.1% initial 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27791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4BBE601-EAAE-8F34-F0A8-3F37B1DAE264}"/>
              </a:ext>
            </a:extLst>
          </p:cNvPr>
          <p:cNvSpPr txBox="1"/>
          <p:nvPr/>
        </p:nvSpPr>
        <p:spPr>
          <a:xfrm>
            <a:off x="530852" y="4360701"/>
            <a:ext cx="106133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Apart from the table above, the simulation setup used in all DYON modelling is identical, i.e. no tuning in individual discharges.</a:t>
            </a:r>
          </a:p>
          <a:p>
            <a:endParaRPr lang="en-GB" dirty="0"/>
          </a:p>
          <a:p>
            <a:r>
              <a:rPr lang="en-GB" dirty="0"/>
              <a:t>Only using the control room input data i.e. coil currents waveform and effective prefill gas pressure,</a:t>
            </a:r>
          </a:p>
          <a:p>
            <a:r>
              <a:rPr lang="en-GB" dirty="0"/>
              <a:t>the plasma initiation in each discharge were predicted. </a:t>
            </a:r>
            <a:endParaRPr lang="en-GB" baseline="-25000" dirty="0"/>
          </a:p>
        </p:txBody>
      </p:sp>
    </p:spTree>
    <p:extLst>
      <p:ext uri="{BB962C8B-B14F-4D97-AF65-F5344CB8AC3E}">
        <p14:creationId xmlns:p14="http://schemas.microsoft.com/office/powerpoint/2010/main" val="238455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8C8826-D9EC-13D4-1270-354EB7B87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1336" y="1571348"/>
            <a:ext cx="11323795" cy="3568823"/>
          </a:xfrm>
        </p:spPr>
        <p:txBody>
          <a:bodyPr>
            <a:normAutofit/>
          </a:bodyPr>
          <a:lstStyle/>
          <a:p>
            <a:r>
              <a:rPr lang="en-GB" sz="3200" dirty="0"/>
              <a:t>Motivation</a:t>
            </a:r>
          </a:p>
          <a:p>
            <a:r>
              <a:rPr lang="en-GB" sz="3200" dirty="0"/>
              <a:t>Experiment database</a:t>
            </a:r>
          </a:p>
          <a:p>
            <a:r>
              <a:rPr lang="en-GB" sz="3200" dirty="0"/>
              <a:t>DYON code and simulation setup</a:t>
            </a:r>
          </a:p>
          <a:p>
            <a:r>
              <a:rPr lang="en-GB" sz="3200" b="1" dirty="0"/>
              <a:t>Multi-machine validation results</a:t>
            </a:r>
          </a:p>
          <a:p>
            <a:r>
              <a:rPr lang="en-GB" sz="3200" dirty="0"/>
              <a:t>Prediction to ITER</a:t>
            </a:r>
          </a:p>
          <a:p>
            <a:r>
              <a:rPr lang="en-GB" sz="3200" dirty="0"/>
              <a:t>Summary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3FC103-338D-BC8E-7F02-A43CC179D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557862"/>
          </a:xfrm>
        </p:spPr>
        <p:txBody>
          <a:bodyPr>
            <a:normAutofit fontScale="90000"/>
          </a:bodyPr>
          <a:lstStyle/>
          <a:p>
            <a:r>
              <a:rPr lang="en-GB" dirty="0"/>
              <a:t>contents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FBD5E-EADD-1B0A-43AC-00FB3C90A4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F7806-A613-8E04-2A43-70E101B30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96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880240D-4696-3AA6-34ED-A927CAA678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0" y="865151"/>
            <a:ext cx="10185721" cy="560090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825384F-5A5B-2A3D-79EF-6FBD5AD15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experiments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10E27-8A57-07D4-152C-73D6466614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3DA6E-1FC9-D460-9AB7-7E165BE07D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5312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880240D-4696-3AA6-34ED-A927CAA678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0" y="865151"/>
            <a:ext cx="10185721" cy="560090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825384F-5A5B-2A3D-79EF-6FBD5AD15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prediction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10E27-8A57-07D4-152C-73D6466614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3DA6E-1FC9-D460-9AB7-7E165BE07D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504873-2E6E-47A3-D3E5-9A22DE180C1C}"/>
              </a:ext>
            </a:extLst>
          </p:cNvPr>
          <p:cNvSpPr txBox="1"/>
          <p:nvPr/>
        </p:nvSpPr>
        <p:spPr>
          <a:xfrm>
            <a:off x="9308176" y="2901728"/>
            <a:ext cx="27785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inductive operation spaces were reproduced in the full electromagnetic DYON modelling in all devices.</a:t>
            </a:r>
          </a:p>
          <a:p>
            <a:endParaRPr lang="en-GB" dirty="0"/>
          </a:p>
          <a:p>
            <a:r>
              <a:rPr lang="en-GB" dirty="0"/>
              <a:t>Strong confirmation of the validity of predictive modelling. </a:t>
            </a:r>
          </a:p>
        </p:txBody>
      </p:sp>
    </p:spTree>
    <p:extLst>
      <p:ext uri="{BB962C8B-B14F-4D97-AF65-F5344CB8AC3E}">
        <p14:creationId xmlns:p14="http://schemas.microsoft.com/office/powerpoint/2010/main" val="35997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9A854-F835-02BC-986B-1B050E745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2C796F-4948-E633-1860-E08B2EBED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Impact of initial impurities and wall treatment in metal wall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5235AC-2CE1-C704-CE72-65B792FB8E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FADCB-8319-9300-A6B3-3A5EA2F02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01791D-D313-7303-CDD9-3FBD284681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14" t="3844" r="8580" b="8504"/>
          <a:stretch/>
        </p:blipFill>
        <p:spPr>
          <a:xfrm>
            <a:off x="101600" y="1419485"/>
            <a:ext cx="8344920" cy="49126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46FE8B-73D6-789D-13A2-F552BC5737B0}"/>
              </a:ext>
            </a:extLst>
          </p:cNvPr>
          <p:cNvSpPr txBox="1"/>
          <p:nvPr/>
        </p:nvSpPr>
        <p:spPr>
          <a:xfrm>
            <a:off x="8422360" y="1530785"/>
            <a:ext cx="37696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operation space prediction does not change </a:t>
            </a:r>
            <a:r>
              <a:rPr lang="en-GB" dirty="0" err="1"/>
              <a:t>upto</a:t>
            </a:r>
            <a:r>
              <a:rPr lang="en-GB" dirty="0"/>
              <a:t> 1% of initial impurity (e.g. Oxygen) in the prefill gas.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A1B12C-5845-014D-7678-F6F70E682D7F}"/>
              </a:ext>
            </a:extLst>
          </p:cNvPr>
          <p:cNvSpPr/>
          <p:nvPr/>
        </p:nvSpPr>
        <p:spPr>
          <a:xfrm>
            <a:off x="2941027" y="1314450"/>
            <a:ext cx="5481333" cy="5017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326255-3BD9-2B40-DC31-A974B299A905}"/>
              </a:ext>
            </a:extLst>
          </p:cNvPr>
          <p:cNvSpPr/>
          <p:nvPr/>
        </p:nvSpPr>
        <p:spPr>
          <a:xfrm>
            <a:off x="39565" y="1463919"/>
            <a:ext cx="5481333" cy="22312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45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2DF9C-7C64-5D7C-2AB9-4C251440C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7AADEF-7E52-7E1E-0ED9-6D9C58375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Impact of initial impurities and wall treatment in metal wall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A1E781-6C10-9BF0-E64B-0CBDFCCEB5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0FA8EB-9723-5A28-52E9-B0B0158E8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5EBE27-627C-9A04-9ABC-AFF7B44AEB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14" t="3844" r="8580" b="8504"/>
          <a:stretch/>
        </p:blipFill>
        <p:spPr>
          <a:xfrm>
            <a:off x="101600" y="1419485"/>
            <a:ext cx="8344920" cy="49126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E41A89-D2D5-E948-4885-CCD043E9A6A2}"/>
              </a:ext>
            </a:extLst>
          </p:cNvPr>
          <p:cNvSpPr txBox="1"/>
          <p:nvPr/>
        </p:nvSpPr>
        <p:spPr>
          <a:xfrm>
            <a:off x="8422360" y="1530785"/>
            <a:ext cx="37696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operation space prediction does not change </a:t>
            </a:r>
            <a:r>
              <a:rPr lang="en-GB" dirty="0" err="1"/>
              <a:t>upto</a:t>
            </a:r>
            <a:r>
              <a:rPr lang="en-GB" dirty="0"/>
              <a:t> 1% of initial impurity (e.g. Oxygen) in the prefill gas.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5A0CDC-A2A3-7DA5-7DC5-6CA7DA417A50}"/>
              </a:ext>
            </a:extLst>
          </p:cNvPr>
          <p:cNvSpPr/>
          <p:nvPr/>
        </p:nvSpPr>
        <p:spPr>
          <a:xfrm>
            <a:off x="2941027" y="1314450"/>
            <a:ext cx="5481333" cy="5017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39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43BB5-FCAE-7C8F-8710-6117D3A2A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F06072-BA49-19EC-D708-3A76D5ADF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Impact of initial impurities and wall treatment in metal wall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A33F52-239C-D8FF-FA02-D00701C2DF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DF0D31-1C5B-96BF-712C-235C418D2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F3F506-D8B4-028B-D01D-DD35D4EE42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14" t="3844" r="8580" b="8504"/>
          <a:stretch/>
        </p:blipFill>
        <p:spPr>
          <a:xfrm>
            <a:off x="101600" y="1419485"/>
            <a:ext cx="8344920" cy="49126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B34FA-C12C-AAA3-F5FF-33BA352E272D}"/>
              </a:ext>
            </a:extLst>
          </p:cNvPr>
          <p:cNvSpPr txBox="1"/>
          <p:nvPr/>
        </p:nvSpPr>
        <p:spPr>
          <a:xfrm>
            <a:off x="8422360" y="1530785"/>
            <a:ext cx="376963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operation space prediction does not change </a:t>
            </a:r>
            <a:r>
              <a:rPr lang="en-GB" dirty="0" err="1"/>
              <a:t>upto</a:t>
            </a:r>
            <a:r>
              <a:rPr lang="en-GB" dirty="0"/>
              <a:t> 1% of initial impurity (e.g. Oxygen) in the prefill gas. </a:t>
            </a:r>
          </a:p>
          <a:p>
            <a:endParaRPr lang="en-GB" dirty="0"/>
          </a:p>
          <a:p>
            <a:r>
              <a:rPr lang="en-GB" dirty="0"/>
              <a:t>If higher than 1%, the operation space prediction shrinks from the boundary.</a:t>
            </a:r>
          </a:p>
          <a:p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077E52-2B69-8CDF-7E83-62C3703FEBDA}"/>
              </a:ext>
            </a:extLst>
          </p:cNvPr>
          <p:cNvSpPr/>
          <p:nvPr/>
        </p:nvSpPr>
        <p:spPr>
          <a:xfrm>
            <a:off x="2941027" y="3736731"/>
            <a:ext cx="5481333" cy="2595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49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549E7-520A-0E7C-D06E-0E65A3486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83365B-9FE1-D706-B1A1-C73708B0D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Impact of initial impurities and wall treatment in metal wall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747099-4D90-EFA6-3A32-8FB336FCA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63D1C7-68D7-D4FC-E7CD-A401D7772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70C134-5553-DA74-C46F-0F732AEEBF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14" t="3844" r="8580" b="8504"/>
          <a:stretch/>
        </p:blipFill>
        <p:spPr>
          <a:xfrm>
            <a:off x="101600" y="1419485"/>
            <a:ext cx="8344920" cy="49126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27A0DA-8755-2F6D-5224-2AFE77150A76}"/>
              </a:ext>
            </a:extLst>
          </p:cNvPr>
          <p:cNvSpPr txBox="1"/>
          <p:nvPr/>
        </p:nvSpPr>
        <p:spPr>
          <a:xfrm>
            <a:off x="8422360" y="1530785"/>
            <a:ext cx="376963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operation space prediction does not change </a:t>
            </a:r>
            <a:r>
              <a:rPr lang="en-GB" dirty="0" err="1"/>
              <a:t>upto</a:t>
            </a:r>
            <a:r>
              <a:rPr lang="en-GB" dirty="0"/>
              <a:t> 1% of initial impurity (e.g. Oxygen) in the prefill gas. </a:t>
            </a:r>
          </a:p>
          <a:p>
            <a:endParaRPr lang="en-GB" dirty="0"/>
          </a:p>
          <a:p>
            <a:r>
              <a:rPr lang="en-GB" dirty="0"/>
              <a:t>If higher than 1%, the operation space prediction shrinks from the boundary.</a:t>
            </a:r>
          </a:p>
          <a:p>
            <a:endParaRPr lang="en-GB" dirty="0"/>
          </a:p>
          <a:p>
            <a:r>
              <a:rPr lang="en-GB" dirty="0"/>
              <a:t>Physical sputtering model of Lithium and Boron implemented in DYON. Both do not change the operation space.</a:t>
            </a:r>
          </a:p>
          <a:p>
            <a:endParaRPr lang="en-GB" dirty="0"/>
          </a:p>
          <a:p>
            <a:r>
              <a:rPr lang="en-GB" dirty="0">
                <a:sym typeface="Wingdings" panose="05000000000000000000" pitchFamily="2" charset="2"/>
              </a:rPr>
              <a:t>0.1% initial oxygen + boron physical sputtering for ITER prediction.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78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8C8826-D9EC-13D4-1270-354EB7B87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1336" y="1571348"/>
            <a:ext cx="11323795" cy="3568823"/>
          </a:xfrm>
        </p:spPr>
        <p:txBody>
          <a:bodyPr>
            <a:normAutofit/>
          </a:bodyPr>
          <a:lstStyle/>
          <a:p>
            <a:r>
              <a:rPr lang="en-GB" sz="3200" dirty="0"/>
              <a:t>Motivation</a:t>
            </a:r>
          </a:p>
          <a:p>
            <a:r>
              <a:rPr lang="en-GB" sz="3200" dirty="0"/>
              <a:t>Experiment database</a:t>
            </a:r>
          </a:p>
          <a:p>
            <a:r>
              <a:rPr lang="en-GB" sz="3200" dirty="0"/>
              <a:t>DYON code and simulation setup</a:t>
            </a:r>
          </a:p>
          <a:p>
            <a:r>
              <a:rPr lang="en-GB" sz="3200" dirty="0"/>
              <a:t>Multi-machine validation results</a:t>
            </a:r>
          </a:p>
          <a:p>
            <a:r>
              <a:rPr lang="en-GB" sz="3200" b="1" dirty="0"/>
              <a:t>Prediction to ITER</a:t>
            </a:r>
          </a:p>
          <a:p>
            <a:r>
              <a:rPr lang="en-GB" sz="3200" dirty="0"/>
              <a:t>Summary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3FC103-338D-BC8E-7F02-A43CC179D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557862"/>
          </a:xfrm>
        </p:spPr>
        <p:txBody>
          <a:bodyPr>
            <a:normAutofit fontScale="90000"/>
          </a:bodyPr>
          <a:lstStyle/>
          <a:p>
            <a:r>
              <a:rPr lang="en-GB" dirty="0"/>
              <a:t>contents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FBD5E-EADD-1B0A-43AC-00FB3C90A4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F7806-A613-8E04-2A43-70E101B30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62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F0DDF-BC01-9BAB-EA4C-CACFA9EB9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5C22A1-AF98-7262-2B77-6BCAAD25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805932" cy="1325564"/>
          </a:xfrm>
        </p:spPr>
        <p:txBody>
          <a:bodyPr>
            <a:normAutofit/>
          </a:bodyPr>
          <a:lstStyle/>
          <a:p>
            <a:r>
              <a:rPr lang="en-GB" sz="2800" dirty="0"/>
              <a:t>Prediction to the inductive plasma initiation in ITER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114F5A-A775-D9F8-7148-26095490C8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2C7641-24FD-9763-78FD-0F0D3E61F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3B6F44-3E53-BAC9-2589-EA42E24BC536}"/>
              </a:ext>
            </a:extLst>
          </p:cNvPr>
          <p:cNvSpPr txBox="1"/>
          <p:nvPr/>
        </p:nvSpPr>
        <p:spPr>
          <a:xfrm>
            <a:off x="9019" y="4992876"/>
            <a:ext cx="12015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Machine description and coil current time traces are from IMAS (#105052).</a:t>
            </a:r>
          </a:p>
          <a:p>
            <a:r>
              <a:rPr lang="en-GB" dirty="0"/>
              <a:t>DYON predicts with 0.1% initial oxygen + physical sputtering of Boron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Inductive plasma initiation is successful at 1mPa.</a:t>
            </a:r>
          </a:p>
        </p:txBody>
      </p:sp>
      <p:pic>
        <p:nvPicPr>
          <p:cNvPr id="9" name="Picture 8" descr="A group of images of a person's body&#10;&#10;AI-generated content may be incorrect.">
            <a:extLst>
              <a:ext uri="{FF2B5EF4-FFF2-40B4-BE49-F238E27FC236}">
                <a16:creationId xmlns:a16="http://schemas.microsoft.com/office/drawing/2014/main" id="{996380A0-7763-33A9-3E54-717C90A1F4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8" t="8531" r="1767" b="5655"/>
          <a:stretch/>
        </p:blipFill>
        <p:spPr>
          <a:xfrm>
            <a:off x="1664669" y="689152"/>
            <a:ext cx="7381070" cy="430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E25E0-A0D3-D4EA-FF5D-6FF77EA55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6B148-12BA-9779-E3EE-446ECE62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90097"/>
            <a:ext cx="7972156" cy="1094544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Inductive plasma initiation in tokamaks:  Townsend breakdown and plasma burn-through</a:t>
            </a:r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03AEAAED-13C4-A8AF-3724-5B18966B6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6E1D38-1CE4-4D68-A4B0-A1384819D3BC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34" name="Line 89">
            <a:extLst>
              <a:ext uri="{FF2B5EF4-FFF2-40B4-BE49-F238E27FC236}">
                <a16:creationId xmlns:a16="http://schemas.microsoft.com/office/drawing/2014/main" id="{F9AC53A7-5AA2-BBD1-2C9B-98C815E084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2035" y="1965910"/>
            <a:ext cx="0" cy="16295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2D5902A-CE94-7036-1EE6-A8AFC0352812}"/>
              </a:ext>
            </a:extLst>
          </p:cNvPr>
          <p:cNvGrpSpPr/>
          <p:nvPr/>
        </p:nvGrpSpPr>
        <p:grpSpPr>
          <a:xfrm>
            <a:off x="39179" y="1613341"/>
            <a:ext cx="1926823" cy="1418552"/>
            <a:chOff x="-24855" y="1124745"/>
            <a:chExt cx="3341333" cy="2608263"/>
          </a:xfrm>
        </p:grpSpPr>
        <p:sp>
          <p:nvSpPr>
            <p:cNvPr id="21" name="Arc 56">
              <a:extLst>
                <a:ext uri="{FF2B5EF4-FFF2-40B4-BE49-F238E27FC236}">
                  <a16:creationId xmlns:a16="http://schemas.microsoft.com/office/drawing/2014/main" id="{6AD0C1D7-EBE0-0877-8821-D1639C361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788" y="2830584"/>
              <a:ext cx="1090347" cy="902424"/>
            </a:xfrm>
            <a:custGeom>
              <a:avLst/>
              <a:gdLst>
                <a:gd name="T0" fmla="*/ 0 w 22831"/>
                <a:gd name="T1" fmla="*/ 0 h 21600"/>
                <a:gd name="T2" fmla="*/ 0 w 22831"/>
                <a:gd name="T3" fmla="*/ 0 h 21600"/>
                <a:gd name="T4" fmla="*/ 0 w 2283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831" h="21600" fill="none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</a:path>
                <a:path w="22831" h="21600" stroke="0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  <a:lnTo>
                    <a:pt x="10630" y="21600"/>
                  </a:lnTo>
                  <a:lnTo>
                    <a:pt x="0" y="27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9CA043E-4D99-E6EC-BA1E-679FBF33C9E0}"/>
                </a:ext>
              </a:extLst>
            </p:cNvPr>
            <p:cNvGrpSpPr/>
            <p:nvPr/>
          </p:nvGrpSpPr>
          <p:grpSpPr>
            <a:xfrm>
              <a:off x="-24855" y="1124745"/>
              <a:ext cx="3341333" cy="1994615"/>
              <a:chOff x="-24855" y="1124745"/>
              <a:chExt cx="3341333" cy="1994615"/>
            </a:xfrm>
          </p:grpSpPr>
          <p:grpSp>
            <p:nvGrpSpPr>
              <p:cNvPr id="18" name="Group 49">
                <a:extLst>
                  <a:ext uri="{FF2B5EF4-FFF2-40B4-BE49-F238E27FC236}">
                    <a16:creationId xmlns:a16="http://schemas.microsoft.com/office/drawing/2014/main" id="{41510FA4-8F50-93BC-3580-215E4EE735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120" y="1397019"/>
                <a:ext cx="1244358" cy="1654272"/>
                <a:chOff x="3754" y="1312"/>
                <a:chExt cx="1011" cy="1648"/>
              </a:xfrm>
            </p:grpSpPr>
            <p:sp>
              <p:nvSpPr>
                <p:cNvPr id="57" name="Arc 50">
                  <a:extLst>
                    <a:ext uri="{FF2B5EF4-FFF2-40B4-BE49-F238E27FC236}">
                      <a16:creationId xmlns:a16="http://schemas.microsoft.com/office/drawing/2014/main" id="{18D630D3-8283-221F-2E4F-DC5CFEECA0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8" name="Arc 51">
                  <a:extLst>
                    <a:ext uri="{FF2B5EF4-FFF2-40B4-BE49-F238E27FC236}">
                      <a16:creationId xmlns:a16="http://schemas.microsoft.com/office/drawing/2014/main" id="{36B46614-A221-85E4-B28F-C86B1725A0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" name="Group 52">
                <a:extLst>
                  <a:ext uri="{FF2B5EF4-FFF2-40B4-BE49-F238E27FC236}">
                    <a16:creationId xmlns:a16="http://schemas.microsoft.com/office/drawing/2014/main" id="{BEFD1258-85C4-F21A-685D-F5C15F4E1B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909232" y="1348546"/>
                <a:ext cx="408462" cy="1605799"/>
                <a:chOff x="3754" y="1312"/>
                <a:chExt cx="1011" cy="1648"/>
              </a:xfrm>
            </p:grpSpPr>
            <p:sp>
              <p:nvSpPr>
                <p:cNvPr id="55" name="Arc 53">
                  <a:extLst>
                    <a:ext uri="{FF2B5EF4-FFF2-40B4-BE49-F238E27FC236}">
                      <a16:creationId xmlns:a16="http://schemas.microsoft.com/office/drawing/2014/main" id="{372E2D63-0368-C6F9-018A-E8EFD1E114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6" name="Arc 54">
                  <a:extLst>
                    <a:ext uri="{FF2B5EF4-FFF2-40B4-BE49-F238E27FC236}">
                      <a16:creationId xmlns:a16="http://schemas.microsoft.com/office/drawing/2014/main" id="{1C76E691-9798-E906-3F5E-0A5CF0B285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" name="Arc 55">
                <a:extLst>
                  <a:ext uri="{FF2B5EF4-FFF2-40B4-BE49-F238E27FC236}">
                    <a16:creationId xmlns:a16="http://schemas.microsoft.com/office/drawing/2014/main" id="{E531F1FA-A214-7686-6BD1-54BC56D4D6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175" y="1286666"/>
                <a:ext cx="1615991" cy="827136"/>
              </a:xfrm>
              <a:custGeom>
                <a:avLst/>
                <a:gdLst>
                  <a:gd name="T0" fmla="*/ 0 w 21339"/>
                  <a:gd name="T1" fmla="*/ 0 h 21600"/>
                  <a:gd name="T2" fmla="*/ 0 w 21339"/>
                  <a:gd name="T3" fmla="*/ 0 h 21600"/>
                  <a:gd name="T4" fmla="*/ 0 w 2133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339" h="21600" fill="none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</a:path>
                  <a:path w="21339" h="21600" stroke="0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  <a:lnTo>
                      <a:pt x="8640" y="21600"/>
                    </a:lnTo>
                    <a:lnTo>
                      <a:pt x="0" y="1803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2" name="Group 57">
                <a:extLst>
                  <a:ext uri="{FF2B5EF4-FFF2-40B4-BE49-F238E27FC236}">
                    <a16:creationId xmlns:a16="http://schemas.microsoft.com/office/drawing/2014/main" id="{DAFD7EE9-2855-9447-8E48-14FD2949DD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7959" y="1284603"/>
                <a:ext cx="530107" cy="1834757"/>
                <a:chOff x="2699" y="981"/>
                <a:chExt cx="543" cy="2131"/>
              </a:xfrm>
            </p:grpSpPr>
            <p:sp>
              <p:nvSpPr>
                <p:cNvPr id="43" name="AutoShape 58">
                  <a:extLst>
                    <a:ext uri="{FF2B5EF4-FFF2-40B4-BE49-F238E27FC236}">
                      <a16:creationId xmlns:a16="http://schemas.microsoft.com/office/drawing/2014/main" id="{BBC8CA49-FB13-722D-2AC2-D8C5AF3421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79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4" name="AutoShape 59">
                  <a:extLst>
                    <a:ext uri="{FF2B5EF4-FFF2-40B4-BE49-F238E27FC236}">
                      <a16:creationId xmlns:a16="http://schemas.microsoft.com/office/drawing/2014/main" id="{0A3D361C-040C-315C-29D4-087E73A538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613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5" name="AutoShape 60">
                  <a:extLst>
                    <a:ext uri="{FF2B5EF4-FFF2-40B4-BE49-F238E27FC236}">
                      <a16:creationId xmlns:a16="http://schemas.microsoft.com/office/drawing/2014/main" id="{C1E4F4B5-D9EB-CA95-4BDC-073FD46E73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43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6" name="AutoShape 61">
                  <a:extLst>
                    <a:ext uri="{FF2B5EF4-FFF2-40B4-BE49-F238E27FC236}">
                      <a16:creationId xmlns:a16="http://schemas.microsoft.com/office/drawing/2014/main" id="{F700D11D-B5B6-1811-1892-8001AB10D5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25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7" name="AutoShape 62">
                  <a:extLst>
                    <a:ext uri="{FF2B5EF4-FFF2-40B4-BE49-F238E27FC236}">
                      <a16:creationId xmlns:a16="http://schemas.microsoft.com/office/drawing/2014/main" id="{072A2AF6-C111-C009-AB8E-AD8998229E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069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8" name="AutoShape 63">
                  <a:extLst>
                    <a:ext uri="{FF2B5EF4-FFF2-40B4-BE49-F238E27FC236}">
                      <a16:creationId xmlns:a16="http://schemas.microsoft.com/office/drawing/2014/main" id="{4727D437-3E45-2432-69B5-28AFB07B74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888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9" name="AutoShape 64">
                  <a:extLst>
                    <a:ext uri="{FF2B5EF4-FFF2-40B4-BE49-F238E27FC236}">
                      <a16:creationId xmlns:a16="http://schemas.microsoft.com/office/drawing/2014/main" id="{31E5B641-4CC7-CAD4-404E-E5A710DA29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707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0" name="AutoShape 65">
                  <a:extLst>
                    <a:ext uri="{FF2B5EF4-FFF2-40B4-BE49-F238E27FC236}">
                      <a16:creationId xmlns:a16="http://schemas.microsoft.com/office/drawing/2014/main" id="{66AD9795-2665-531B-A9A3-0359B4899A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52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1" name="AutoShape 66">
                  <a:extLst>
                    <a:ext uri="{FF2B5EF4-FFF2-40B4-BE49-F238E27FC236}">
                      <a16:creationId xmlns:a16="http://schemas.microsoft.com/office/drawing/2014/main" id="{164DD2D6-AEA8-2BDB-F387-04085C6BB1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344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2" name="AutoShape 67">
                  <a:extLst>
                    <a:ext uri="{FF2B5EF4-FFF2-40B4-BE49-F238E27FC236}">
                      <a16:creationId xmlns:a16="http://schemas.microsoft.com/office/drawing/2014/main" id="{8D9275F7-6795-6818-3649-3C1D93BA1B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16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3" name="AutoShape 68">
                  <a:extLst>
                    <a:ext uri="{FF2B5EF4-FFF2-40B4-BE49-F238E27FC236}">
                      <a16:creationId xmlns:a16="http://schemas.microsoft.com/office/drawing/2014/main" id="{B60D21FF-77E7-14DF-32F4-96DD18787D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98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4" name="Oval 69">
                  <a:extLst>
                    <a:ext uri="{FF2B5EF4-FFF2-40B4-BE49-F238E27FC236}">
                      <a16:creationId xmlns:a16="http://schemas.microsoft.com/office/drawing/2014/main" id="{CCD94E02-A302-A4C3-15F7-B867CE16E6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1018"/>
                  <a:ext cx="315" cy="7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3" name="Line 70">
                <a:extLst>
                  <a:ext uri="{FF2B5EF4-FFF2-40B4-BE49-F238E27FC236}">
                    <a16:creationId xmlns:a16="http://schemas.microsoft.com/office/drawing/2014/main" id="{042B0EF8-6222-98A2-2D87-71D199A426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1338" y="1124745"/>
                <a:ext cx="0" cy="22070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4" name="Group 71">
                <a:extLst>
                  <a:ext uri="{FF2B5EF4-FFF2-40B4-BE49-F238E27FC236}">
                    <a16:creationId xmlns:a16="http://schemas.microsoft.com/office/drawing/2014/main" id="{773FF7E2-01F4-1BDA-DB1E-30C236DEBC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2650" y="1499122"/>
                <a:ext cx="995486" cy="1424283"/>
                <a:chOff x="275" y="1315"/>
                <a:chExt cx="1020" cy="1653"/>
              </a:xfrm>
            </p:grpSpPr>
            <p:sp>
              <p:nvSpPr>
                <p:cNvPr id="39" name="Freeform 72">
                  <a:extLst>
                    <a:ext uri="{FF2B5EF4-FFF2-40B4-BE49-F238E27FC236}">
                      <a16:creationId xmlns:a16="http://schemas.microsoft.com/office/drawing/2014/main" id="{6D22BF58-5F60-067C-0F36-091AD1E1BF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" y="1315"/>
                  <a:ext cx="1020" cy="1653"/>
                </a:xfrm>
                <a:custGeom>
                  <a:avLst/>
                  <a:gdLst>
                    <a:gd name="T0" fmla="*/ 341 w 1020"/>
                    <a:gd name="T1" fmla="*/ 1653 h 1653"/>
                    <a:gd name="T2" fmla="*/ 533 w 1020"/>
                    <a:gd name="T3" fmla="*/ 1621 h 1653"/>
                    <a:gd name="T4" fmla="*/ 733 w 1020"/>
                    <a:gd name="T5" fmla="*/ 1493 h 1653"/>
                    <a:gd name="T6" fmla="*/ 898 w 1020"/>
                    <a:gd name="T7" fmla="*/ 1292 h 1653"/>
                    <a:gd name="T8" fmla="*/ 1000 w 1020"/>
                    <a:gd name="T9" fmla="*/ 1013 h 1653"/>
                    <a:gd name="T10" fmla="*/ 1018 w 1020"/>
                    <a:gd name="T11" fmla="*/ 803 h 1653"/>
                    <a:gd name="T12" fmla="*/ 997 w 1020"/>
                    <a:gd name="T13" fmla="*/ 621 h 1653"/>
                    <a:gd name="T14" fmla="*/ 885 w 1020"/>
                    <a:gd name="T15" fmla="*/ 341 h 1653"/>
                    <a:gd name="T16" fmla="*/ 701 w 1020"/>
                    <a:gd name="T17" fmla="*/ 133 h 1653"/>
                    <a:gd name="T18" fmla="*/ 461 w 1020"/>
                    <a:gd name="T19" fmla="*/ 21 h 1653"/>
                    <a:gd name="T20" fmla="*/ 333 w 1020"/>
                    <a:gd name="T21" fmla="*/ 5 h 1653"/>
                    <a:gd name="T22" fmla="*/ 253 w 1020"/>
                    <a:gd name="T23" fmla="*/ 21 h 1653"/>
                    <a:gd name="T24" fmla="*/ 166 w 1020"/>
                    <a:gd name="T25" fmla="*/ 101 h 1653"/>
                    <a:gd name="T26" fmla="*/ 85 w 1020"/>
                    <a:gd name="T27" fmla="*/ 269 h 1653"/>
                    <a:gd name="T28" fmla="*/ 13 w 1020"/>
                    <a:gd name="T29" fmla="*/ 629 h 1653"/>
                    <a:gd name="T30" fmla="*/ 7 w 1020"/>
                    <a:gd name="T31" fmla="*/ 950 h 1653"/>
                    <a:gd name="T32" fmla="*/ 53 w 1020"/>
                    <a:gd name="T33" fmla="*/ 1277 h 1653"/>
                    <a:gd name="T34" fmla="*/ 133 w 1020"/>
                    <a:gd name="T35" fmla="*/ 1501 h 1653"/>
                    <a:gd name="T36" fmla="*/ 226 w 1020"/>
                    <a:gd name="T37" fmla="*/ 1625 h 1653"/>
                    <a:gd name="T38" fmla="*/ 341 w 1020"/>
                    <a:gd name="T39" fmla="*/ 1653 h 1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20" h="1653">
                      <a:moveTo>
                        <a:pt x="341" y="1653"/>
                      </a:moveTo>
                      <a:cubicBezTo>
                        <a:pt x="390" y="1650"/>
                        <a:pt x="468" y="1648"/>
                        <a:pt x="533" y="1621"/>
                      </a:cubicBezTo>
                      <a:cubicBezTo>
                        <a:pt x="598" y="1594"/>
                        <a:pt x="672" y="1548"/>
                        <a:pt x="733" y="1493"/>
                      </a:cubicBezTo>
                      <a:cubicBezTo>
                        <a:pt x="794" y="1438"/>
                        <a:pt x="853" y="1372"/>
                        <a:pt x="898" y="1292"/>
                      </a:cubicBezTo>
                      <a:cubicBezTo>
                        <a:pt x="943" y="1212"/>
                        <a:pt x="980" y="1094"/>
                        <a:pt x="1000" y="1013"/>
                      </a:cubicBezTo>
                      <a:cubicBezTo>
                        <a:pt x="1020" y="932"/>
                        <a:pt x="1019" y="868"/>
                        <a:pt x="1018" y="803"/>
                      </a:cubicBezTo>
                      <a:cubicBezTo>
                        <a:pt x="1017" y="738"/>
                        <a:pt x="1019" y="698"/>
                        <a:pt x="997" y="621"/>
                      </a:cubicBezTo>
                      <a:cubicBezTo>
                        <a:pt x="975" y="544"/>
                        <a:pt x="934" y="422"/>
                        <a:pt x="885" y="341"/>
                      </a:cubicBezTo>
                      <a:cubicBezTo>
                        <a:pt x="836" y="260"/>
                        <a:pt x="772" y="186"/>
                        <a:pt x="701" y="133"/>
                      </a:cubicBezTo>
                      <a:cubicBezTo>
                        <a:pt x="630" y="80"/>
                        <a:pt x="522" y="42"/>
                        <a:pt x="461" y="21"/>
                      </a:cubicBezTo>
                      <a:cubicBezTo>
                        <a:pt x="400" y="0"/>
                        <a:pt x="368" y="5"/>
                        <a:pt x="333" y="5"/>
                      </a:cubicBezTo>
                      <a:cubicBezTo>
                        <a:pt x="298" y="5"/>
                        <a:pt x="281" y="5"/>
                        <a:pt x="253" y="21"/>
                      </a:cubicBezTo>
                      <a:cubicBezTo>
                        <a:pt x="225" y="37"/>
                        <a:pt x="194" y="60"/>
                        <a:pt x="166" y="101"/>
                      </a:cubicBezTo>
                      <a:cubicBezTo>
                        <a:pt x="138" y="142"/>
                        <a:pt x="110" y="181"/>
                        <a:pt x="85" y="269"/>
                      </a:cubicBezTo>
                      <a:cubicBezTo>
                        <a:pt x="60" y="357"/>
                        <a:pt x="26" y="516"/>
                        <a:pt x="13" y="629"/>
                      </a:cubicBezTo>
                      <a:cubicBezTo>
                        <a:pt x="0" y="742"/>
                        <a:pt x="0" y="842"/>
                        <a:pt x="7" y="950"/>
                      </a:cubicBezTo>
                      <a:cubicBezTo>
                        <a:pt x="14" y="1058"/>
                        <a:pt x="32" y="1185"/>
                        <a:pt x="53" y="1277"/>
                      </a:cubicBezTo>
                      <a:cubicBezTo>
                        <a:pt x="74" y="1369"/>
                        <a:pt x="104" y="1443"/>
                        <a:pt x="133" y="1501"/>
                      </a:cubicBezTo>
                      <a:cubicBezTo>
                        <a:pt x="162" y="1559"/>
                        <a:pt x="191" y="1600"/>
                        <a:pt x="226" y="1625"/>
                      </a:cubicBezTo>
                      <a:cubicBezTo>
                        <a:pt x="261" y="1650"/>
                        <a:pt x="317" y="1647"/>
                        <a:pt x="341" y="16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40" name="Group 73">
                  <a:extLst>
                    <a:ext uri="{FF2B5EF4-FFF2-40B4-BE49-F238E27FC236}">
                      <a16:creationId xmlns:a16="http://schemas.microsoft.com/office/drawing/2014/main" id="{9BC46FAB-36BD-A287-FDF1-5A9EA3A3A25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2" y="1320"/>
                  <a:ext cx="1011" cy="1648"/>
                  <a:chOff x="3754" y="1312"/>
                  <a:chExt cx="1011" cy="1648"/>
                </a:xfrm>
              </p:grpSpPr>
              <p:sp>
                <p:nvSpPr>
                  <p:cNvPr id="41" name="Arc 74">
                    <a:extLst>
                      <a:ext uri="{FF2B5EF4-FFF2-40B4-BE49-F238E27FC236}">
                        <a16:creationId xmlns:a16="http://schemas.microsoft.com/office/drawing/2014/main" id="{7091EEED-130A-DEE3-58C4-F657272F47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2" name="Arc 75">
                    <a:extLst>
                      <a:ext uri="{FF2B5EF4-FFF2-40B4-BE49-F238E27FC236}">
                        <a16:creationId xmlns:a16="http://schemas.microsoft.com/office/drawing/2014/main" id="{15763726-3EBF-142A-EB2F-9CEAC82CA95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5" name="Group 76">
                <a:extLst>
                  <a:ext uri="{FF2B5EF4-FFF2-40B4-BE49-F238E27FC236}">
                    <a16:creationId xmlns:a16="http://schemas.microsoft.com/office/drawing/2014/main" id="{47C8B568-7CF1-C8C6-6B41-4E47B83DED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6061" y="1450649"/>
                <a:ext cx="328109" cy="1386123"/>
                <a:chOff x="297" y="1093"/>
                <a:chExt cx="337" cy="1610"/>
              </a:xfrm>
            </p:grpSpPr>
            <p:sp>
              <p:nvSpPr>
                <p:cNvPr id="35" name="Freeform 77">
                  <a:extLst>
                    <a:ext uri="{FF2B5EF4-FFF2-40B4-BE49-F238E27FC236}">
                      <a16:creationId xmlns:a16="http://schemas.microsoft.com/office/drawing/2014/main" id="{BBA26AAA-063F-5A12-A567-E5374225C6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" y="1091"/>
                  <a:ext cx="339" cy="1610"/>
                </a:xfrm>
                <a:custGeom>
                  <a:avLst/>
                  <a:gdLst>
                    <a:gd name="T0" fmla="*/ 247 w 337"/>
                    <a:gd name="T1" fmla="*/ 1599 h 1610"/>
                    <a:gd name="T2" fmla="*/ 277 w 337"/>
                    <a:gd name="T3" fmla="*/ 1536 h 1610"/>
                    <a:gd name="T4" fmla="*/ 298 w 337"/>
                    <a:gd name="T5" fmla="*/ 1422 h 1610"/>
                    <a:gd name="T6" fmla="*/ 313 w 337"/>
                    <a:gd name="T7" fmla="*/ 1311 h 1610"/>
                    <a:gd name="T8" fmla="*/ 324 w 337"/>
                    <a:gd name="T9" fmla="*/ 1088 h 1610"/>
                    <a:gd name="T10" fmla="*/ 332 w 337"/>
                    <a:gd name="T11" fmla="*/ 816 h 1610"/>
                    <a:gd name="T12" fmla="*/ 334 w 337"/>
                    <a:gd name="T13" fmla="*/ 573 h 1610"/>
                    <a:gd name="T14" fmla="*/ 316 w 337"/>
                    <a:gd name="T15" fmla="*/ 368 h 1610"/>
                    <a:gd name="T16" fmla="*/ 298 w 337"/>
                    <a:gd name="T17" fmla="*/ 183 h 1610"/>
                    <a:gd name="T18" fmla="*/ 273 w 337"/>
                    <a:gd name="T19" fmla="*/ 56 h 1610"/>
                    <a:gd name="T20" fmla="*/ 253 w 337"/>
                    <a:gd name="T21" fmla="*/ 18 h 1610"/>
                    <a:gd name="T22" fmla="*/ 210 w 337"/>
                    <a:gd name="T23" fmla="*/ 2 h 1610"/>
                    <a:gd name="T24" fmla="*/ 174 w 337"/>
                    <a:gd name="T25" fmla="*/ 29 h 1610"/>
                    <a:gd name="T26" fmla="*/ 132 w 337"/>
                    <a:gd name="T27" fmla="*/ 74 h 1610"/>
                    <a:gd name="T28" fmla="*/ 87 w 337"/>
                    <a:gd name="T29" fmla="*/ 167 h 1610"/>
                    <a:gd name="T30" fmla="*/ 43 w 337"/>
                    <a:gd name="T31" fmla="*/ 344 h 1610"/>
                    <a:gd name="T32" fmla="*/ 25 w 337"/>
                    <a:gd name="T33" fmla="*/ 444 h 1610"/>
                    <a:gd name="T34" fmla="*/ 10 w 337"/>
                    <a:gd name="T35" fmla="*/ 570 h 1610"/>
                    <a:gd name="T36" fmla="*/ 4 w 337"/>
                    <a:gd name="T37" fmla="*/ 776 h 1610"/>
                    <a:gd name="T38" fmla="*/ 1 w 337"/>
                    <a:gd name="T39" fmla="*/ 876 h 1610"/>
                    <a:gd name="T40" fmla="*/ 12 w 337"/>
                    <a:gd name="T41" fmla="*/ 992 h 1610"/>
                    <a:gd name="T42" fmla="*/ 28 w 337"/>
                    <a:gd name="T43" fmla="*/ 1170 h 1610"/>
                    <a:gd name="T44" fmla="*/ 51 w 337"/>
                    <a:gd name="T45" fmla="*/ 1304 h 1610"/>
                    <a:gd name="T46" fmla="*/ 76 w 337"/>
                    <a:gd name="T47" fmla="*/ 1389 h 1610"/>
                    <a:gd name="T48" fmla="*/ 121 w 337"/>
                    <a:gd name="T49" fmla="*/ 1512 h 1610"/>
                    <a:gd name="T50" fmla="*/ 181 w 337"/>
                    <a:gd name="T51" fmla="*/ 1590 h 1610"/>
                    <a:gd name="T52" fmla="*/ 214 w 337"/>
                    <a:gd name="T53" fmla="*/ 1605 h 1610"/>
                    <a:gd name="T54" fmla="*/ 247 w 337"/>
                    <a:gd name="T55" fmla="*/ 1599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7" h="1610">
                      <a:moveTo>
                        <a:pt x="247" y="1599"/>
                      </a:moveTo>
                      <a:cubicBezTo>
                        <a:pt x="257" y="1588"/>
                        <a:pt x="269" y="1565"/>
                        <a:pt x="277" y="1536"/>
                      </a:cubicBezTo>
                      <a:cubicBezTo>
                        <a:pt x="285" y="1507"/>
                        <a:pt x="292" y="1459"/>
                        <a:pt x="298" y="1422"/>
                      </a:cubicBezTo>
                      <a:cubicBezTo>
                        <a:pt x="304" y="1385"/>
                        <a:pt x="309" y="1367"/>
                        <a:pt x="313" y="1311"/>
                      </a:cubicBezTo>
                      <a:cubicBezTo>
                        <a:pt x="317" y="1255"/>
                        <a:pt x="321" y="1170"/>
                        <a:pt x="324" y="1088"/>
                      </a:cubicBezTo>
                      <a:cubicBezTo>
                        <a:pt x="327" y="1006"/>
                        <a:pt x="330" y="902"/>
                        <a:pt x="332" y="816"/>
                      </a:cubicBezTo>
                      <a:cubicBezTo>
                        <a:pt x="334" y="730"/>
                        <a:pt x="337" y="648"/>
                        <a:pt x="334" y="573"/>
                      </a:cubicBezTo>
                      <a:cubicBezTo>
                        <a:pt x="331" y="498"/>
                        <a:pt x="322" y="433"/>
                        <a:pt x="316" y="368"/>
                      </a:cubicBezTo>
                      <a:cubicBezTo>
                        <a:pt x="310" y="303"/>
                        <a:pt x="305" y="235"/>
                        <a:pt x="298" y="183"/>
                      </a:cubicBezTo>
                      <a:cubicBezTo>
                        <a:pt x="291" y="131"/>
                        <a:pt x="280" y="83"/>
                        <a:pt x="273" y="56"/>
                      </a:cubicBezTo>
                      <a:cubicBezTo>
                        <a:pt x="266" y="29"/>
                        <a:pt x="263" y="27"/>
                        <a:pt x="253" y="18"/>
                      </a:cubicBezTo>
                      <a:cubicBezTo>
                        <a:pt x="243" y="9"/>
                        <a:pt x="223" y="0"/>
                        <a:pt x="210" y="2"/>
                      </a:cubicBezTo>
                      <a:cubicBezTo>
                        <a:pt x="197" y="4"/>
                        <a:pt x="187" y="17"/>
                        <a:pt x="174" y="29"/>
                      </a:cubicBezTo>
                      <a:cubicBezTo>
                        <a:pt x="161" y="41"/>
                        <a:pt x="146" y="51"/>
                        <a:pt x="132" y="74"/>
                      </a:cubicBezTo>
                      <a:cubicBezTo>
                        <a:pt x="118" y="97"/>
                        <a:pt x="102" y="122"/>
                        <a:pt x="87" y="167"/>
                      </a:cubicBezTo>
                      <a:cubicBezTo>
                        <a:pt x="72" y="212"/>
                        <a:pt x="53" y="298"/>
                        <a:pt x="43" y="344"/>
                      </a:cubicBezTo>
                      <a:cubicBezTo>
                        <a:pt x="33" y="390"/>
                        <a:pt x="30" y="406"/>
                        <a:pt x="25" y="444"/>
                      </a:cubicBezTo>
                      <a:cubicBezTo>
                        <a:pt x="20" y="482"/>
                        <a:pt x="14" y="515"/>
                        <a:pt x="10" y="570"/>
                      </a:cubicBezTo>
                      <a:cubicBezTo>
                        <a:pt x="6" y="625"/>
                        <a:pt x="6" y="725"/>
                        <a:pt x="4" y="776"/>
                      </a:cubicBezTo>
                      <a:cubicBezTo>
                        <a:pt x="2" y="827"/>
                        <a:pt x="0" y="840"/>
                        <a:pt x="1" y="876"/>
                      </a:cubicBezTo>
                      <a:cubicBezTo>
                        <a:pt x="2" y="912"/>
                        <a:pt x="8" y="943"/>
                        <a:pt x="12" y="992"/>
                      </a:cubicBezTo>
                      <a:cubicBezTo>
                        <a:pt x="16" y="1041"/>
                        <a:pt x="22" y="1118"/>
                        <a:pt x="28" y="1170"/>
                      </a:cubicBezTo>
                      <a:cubicBezTo>
                        <a:pt x="34" y="1222"/>
                        <a:pt x="43" y="1268"/>
                        <a:pt x="51" y="1304"/>
                      </a:cubicBezTo>
                      <a:cubicBezTo>
                        <a:pt x="59" y="1340"/>
                        <a:pt x="64" y="1354"/>
                        <a:pt x="76" y="1389"/>
                      </a:cubicBezTo>
                      <a:cubicBezTo>
                        <a:pt x="88" y="1424"/>
                        <a:pt x="104" y="1479"/>
                        <a:pt x="121" y="1512"/>
                      </a:cubicBezTo>
                      <a:cubicBezTo>
                        <a:pt x="138" y="1545"/>
                        <a:pt x="166" y="1575"/>
                        <a:pt x="181" y="1590"/>
                      </a:cubicBezTo>
                      <a:cubicBezTo>
                        <a:pt x="196" y="1605"/>
                        <a:pt x="203" y="1603"/>
                        <a:pt x="214" y="1605"/>
                      </a:cubicBezTo>
                      <a:cubicBezTo>
                        <a:pt x="225" y="1607"/>
                        <a:pt x="237" y="1610"/>
                        <a:pt x="247" y="159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36" name="Group 78">
                  <a:extLst>
                    <a:ext uri="{FF2B5EF4-FFF2-40B4-BE49-F238E27FC236}">
                      <a16:creationId xmlns:a16="http://schemas.microsoft.com/office/drawing/2014/main" id="{1C1E240C-707C-056B-963C-1C2BB875C7A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00" y="1097"/>
                  <a:ext cx="332" cy="1600"/>
                  <a:chOff x="3754" y="1312"/>
                  <a:chExt cx="1011" cy="1648"/>
                </a:xfrm>
              </p:grpSpPr>
              <p:sp>
                <p:nvSpPr>
                  <p:cNvPr id="37" name="Arc 79">
                    <a:extLst>
                      <a:ext uri="{FF2B5EF4-FFF2-40B4-BE49-F238E27FC236}">
                        <a16:creationId xmlns:a16="http://schemas.microsoft.com/office/drawing/2014/main" id="{03CCBB10-C99D-CF8A-173B-7EF7874C31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" name="Arc 80">
                    <a:extLst>
                      <a:ext uri="{FF2B5EF4-FFF2-40B4-BE49-F238E27FC236}">
                        <a16:creationId xmlns:a16="http://schemas.microsoft.com/office/drawing/2014/main" id="{2F449C49-E03B-F9B0-29B1-008CF45DF6F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26" name="Arc 81">
                <a:extLst>
                  <a:ext uri="{FF2B5EF4-FFF2-40B4-BE49-F238E27FC236}">
                    <a16:creationId xmlns:a16="http://schemas.microsoft.com/office/drawing/2014/main" id="{CD226D6F-9746-534D-6B83-D527CBC3F7A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0461" y="2121021"/>
                <a:ext cx="2444074" cy="443477"/>
              </a:xfrm>
              <a:custGeom>
                <a:avLst/>
                <a:gdLst>
                  <a:gd name="T0" fmla="*/ 0 w 43200"/>
                  <a:gd name="T1" fmla="*/ 0 h 42104"/>
                  <a:gd name="T2" fmla="*/ 0 w 43200"/>
                  <a:gd name="T3" fmla="*/ 0 h 42104"/>
                  <a:gd name="T4" fmla="*/ 0 w 43200"/>
                  <a:gd name="T5" fmla="*/ 0 h 42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2104" fill="none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</a:path>
                  <a:path w="43200" h="42104" stroke="0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  <a:lnTo>
                      <a:pt x="21600" y="20504"/>
                    </a:lnTo>
                    <a:lnTo>
                      <a:pt x="28392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" name="Rectangle 82">
                <a:extLst>
                  <a:ext uri="{FF2B5EF4-FFF2-40B4-BE49-F238E27FC236}">
                    <a16:creationId xmlns:a16="http://schemas.microsoft.com/office/drawing/2014/main" id="{D1851E41-1376-82A3-239F-9BFDF09221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7076" y="1358860"/>
                <a:ext cx="34596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8" name="Rectangle 83">
                <a:extLst>
                  <a:ext uri="{FF2B5EF4-FFF2-40B4-BE49-F238E27FC236}">
                    <a16:creationId xmlns:a16="http://schemas.microsoft.com/office/drawing/2014/main" id="{85665233-7C00-2D10-6653-D38ED9F3F3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897" y="1416615"/>
                <a:ext cx="33480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9" name="Line 84">
                <a:extLst>
                  <a:ext uri="{FF2B5EF4-FFF2-40B4-BE49-F238E27FC236}">
                    <a16:creationId xmlns:a16="http://schemas.microsoft.com/office/drawing/2014/main" id="{BFAFC4BE-24C0-4AEC-A87A-73228CAB26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808" y="2465489"/>
                <a:ext cx="104905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Line 85">
                <a:extLst>
                  <a:ext uri="{FF2B5EF4-FFF2-40B4-BE49-F238E27FC236}">
                    <a16:creationId xmlns:a16="http://schemas.microsoft.com/office/drawing/2014/main" id="{DE1E230B-189E-00DB-23F5-92F27FF8D8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01112" y="2194246"/>
                <a:ext cx="64729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DDCBBC0E-FFAC-F6FD-DDE7-0297816A16E3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140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sz="1400" baseline="-25000" dirty="0"/>
                  </a:p>
                </p:txBody>
              </p:sp>
            </mc:Choice>
            <mc:Fallback xmlns="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CE627ABD-C79F-4F7A-9AB7-479D2C3A5D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5660" b="-2222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Arc 134">
                <a:extLst>
                  <a:ext uri="{FF2B5EF4-FFF2-40B4-BE49-F238E27FC236}">
                    <a16:creationId xmlns:a16="http://schemas.microsoft.com/office/drawing/2014/main" id="{5874BE69-E3A8-293C-B62E-1CA221E3A8D0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30653" flipH="1">
                <a:off x="487378" y="2118902"/>
                <a:ext cx="2340285" cy="369332"/>
              </a:xfrm>
              <a:custGeom>
                <a:avLst/>
                <a:gdLst>
                  <a:gd name="T0" fmla="*/ 2147483647 w 43200"/>
                  <a:gd name="T1" fmla="*/ 0 h 41948"/>
                  <a:gd name="T2" fmla="*/ 2147483647 w 43200"/>
                  <a:gd name="T3" fmla="*/ 2147483647 h 41948"/>
                  <a:gd name="T4" fmla="*/ 2147483647 w 43200"/>
                  <a:gd name="T5" fmla="*/ 2147483647 h 419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48" fill="none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</a:path>
                  <a:path w="43200" h="41948" stroke="0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  <a:lnTo>
                      <a:pt x="21600" y="20348"/>
                    </a:lnTo>
                    <a:lnTo>
                      <a:pt x="288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2" name="Arc 135">
                <a:extLst>
                  <a:ext uri="{FF2B5EF4-FFF2-40B4-BE49-F238E27FC236}">
                    <a16:creationId xmlns:a16="http://schemas.microsoft.com/office/drawing/2014/main" id="{112B6BB8-9E1B-9577-FE45-93759159892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71404" flipH="1">
                <a:off x="538715" y="2075070"/>
                <a:ext cx="2233148" cy="369332"/>
              </a:xfrm>
              <a:custGeom>
                <a:avLst/>
                <a:gdLst>
                  <a:gd name="T0" fmla="*/ 2147483647 w 43200"/>
                  <a:gd name="T1" fmla="*/ 0 h 41961"/>
                  <a:gd name="T2" fmla="*/ 2147483647 w 43200"/>
                  <a:gd name="T3" fmla="*/ 2147483647 h 41961"/>
                  <a:gd name="T4" fmla="*/ 2147483647 w 43200"/>
                  <a:gd name="T5" fmla="*/ 2147483647 h 419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61" fill="none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</a:path>
                  <a:path w="43200" h="41961" stroke="0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  <a:lnTo>
                      <a:pt x="21600" y="20361"/>
                    </a:lnTo>
                    <a:lnTo>
                      <a:pt x="2881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3" name="Arc 136">
                <a:extLst>
                  <a:ext uri="{FF2B5EF4-FFF2-40B4-BE49-F238E27FC236}">
                    <a16:creationId xmlns:a16="http://schemas.microsoft.com/office/drawing/2014/main" id="{544AFCBE-4791-38E7-6EFE-5EF25F1936B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64115" flipH="1">
                <a:off x="630228" y="2007573"/>
                <a:ext cx="2035613" cy="366127"/>
              </a:xfrm>
              <a:custGeom>
                <a:avLst/>
                <a:gdLst>
                  <a:gd name="T0" fmla="*/ 2147483647 w 43200"/>
                  <a:gd name="T1" fmla="*/ 0 h 41702"/>
                  <a:gd name="T2" fmla="*/ 2147483647 w 43200"/>
                  <a:gd name="T3" fmla="*/ 2147483647 h 41702"/>
                  <a:gd name="T4" fmla="*/ 2147483647 w 43200"/>
                  <a:gd name="T5" fmla="*/ 2147483647 h 417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702" fill="none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</a:path>
                  <a:path w="43200" h="41702" stroke="0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  <a:lnTo>
                      <a:pt x="21600" y="20102"/>
                    </a:lnTo>
                    <a:lnTo>
                      <a:pt x="29504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4" name="Arc 137">
                <a:extLst>
                  <a:ext uri="{FF2B5EF4-FFF2-40B4-BE49-F238E27FC236}">
                    <a16:creationId xmlns:a16="http://schemas.microsoft.com/office/drawing/2014/main" id="{10B79EC8-B366-991D-8EC1-72A796BBA33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54243" flipH="1">
                <a:off x="788702" y="1930683"/>
                <a:ext cx="1747681" cy="369332"/>
              </a:xfrm>
              <a:custGeom>
                <a:avLst/>
                <a:gdLst>
                  <a:gd name="T0" fmla="*/ 2147483647 w 43200"/>
                  <a:gd name="T1" fmla="*/ 0 h 40825"/>
                  <a:gd name="T2" fmla="*/ 2147483647 w 43200"/>
                  <a:gd name="T3" fmla="*/ 2147483647 h 40825"/>
                  <a:gd name="T4" fmla="*/ 2147483647 w 43200"/>
                  <a:gd name="T5" fmla="*/ 2147483647 h 40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0825" fill="none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</a:path>
                  <a:path w="43200" h="40825" stroke="0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  <a:lnTo>
                      <a:pt x="21600" y="19225"/>
                    </a:lnTo>
                    <a:lnTo>
                      <a:pt x="314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" name="Arc 138">
                <a:extLst>
                  <a:ext uri="{FF2B5EF4-FFF2-40B4-BE49-F238E27FC236}">
                    <a16:creationId xmlns:a16="http://schemas.microsoft.com/office/drawing/2014/main" id="{741132D8-A9E1-7677-2954-10C5899C7A2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009673" y="1835800"/>
                <a:ext cx="1379395" cy="369332"/>
              </a:xfrm>
              <a:custGeom>
                <a:avLst/>
                <a:gdLst>
                  <a:gd name="T0" fmla="*/ 2147483647 w 43200"/>
                  <a:gd name="T1" fmla="*/ 0 h 38743"/>
                  <a:gd name="T2" fmla="*/ 2147483647 w 43200"/>
                  <a:gd name="T3" fmla="*/ 2147483647 h 38743"/>
                  <a:gd name="T4" fmla="*/ 2147483647 w 43200"/>
                  <a:gd name="T5" fmla="*/ 2147483647 h 387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8743" fill="none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</a:path>
                  <a:path w="43200" h="38743" stroke="0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  <a:lnTo>
                      <a:pt x="21600" y="17143"/>
                    </a:lnTo>
                    <a:lnTo>
                      <a:pt x="3474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" name="Arc 139">
                <a:extLst>
                  <a:ext uri="{FF2B5EF4-FFF2-40B4-BE49-F238E27FC236}">
                    <a16:creationId xmlns:a16="http://schemas.microsoft.com/office/drawing/2014/main" id="{06D2318E-75C6-E513-0E31-A904F4482081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186004" y="1678004"/>
                <a:ext cx="1107088" cy="369332"/>
              </a:xfrm>
              <a:custGeom>
                <a:avLst/>
                <a:gdLst>
                  <a:gd name="T0" fmla="*/ 2147483647 w 43200"/>
                  <a:gd name="T1" fmla="*/ 0 h 32573"/>
                  <a:gd name="T2" fmla="*/ 2147483647 w 43200"/>
                  <a:gd name="T3" fmla="*/ 2147483647 h 32573"/>
                  <a:gd name="T4" fmla="*/ 2147483647 w 43200"/>
                  <a:gd name="T5" fmla="*/ 2147483647 h 325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2573" fill="none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</a:path>
                  <a:path w="43200" h="32573" stroke="0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  <a:lnTo>
                      <a:pt x="21600" y="10973"/>
                    </a:lnTo>
                    <a:lnTo>
                      <a:pt x="40205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Object 3">
                <a:extLst>
                  <a:ext uri="{FF2B5EF4-FFF2-40B4-BE49-F238E27FC236}">
                    <a16:creationId xmlns:a16="http://schemas.microsoft.com/office/drawing/2014/main" id="{54B09B79-B9CC-1521-3E59-894364D8234D}"/>
                  </a:ext>
                </a:extLst>
              </p:cNvPr>
              <p:cNvSpPr txBox="1"/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Townsend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breakdown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tokamaks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# of ionisations while an electron traveling in 1 meter</a:t>
                </a:r>
                <a14:m>
                  <m:oMath xmlns:m="http://schemas.openxmlformats.org/officeDocument/2006/math"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1400" b="0" i="1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4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GB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sz="1400" i="1" baseline="-250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1400" b="0" i="1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m:rPr>
                        <m:nor/>
                      </m:rP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Effective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connection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length</m:t>
                    </m:r>
                    <m:r>
                      <a:rPr lang="en-GB" sz="1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0.25×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𝑎𝐵</m:t>
                    </m:r>
                    <m:r>
                      <a:rPr lang="en-GB" sz="1400" i="1" baseline="-25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400" i="1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1400" i="1" baseline="-2500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endParaRPr lang="en-GB" sz="1400" b="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For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Hydrogen</m:t>
                      </m:r>
                      <m:r>
                        <m:rPr>
                          <m:nor/>
                        </m:rPr>
                        <a:rPr lang="en-GB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gas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=3.83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=93.76</m:t>
                      </m:r>
                    </m:oMath>
                    <m:oMath xmlns:m="http://schemas.openxmlformats.org/officeDocument/2006/math"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1400" i="1" baseline="-25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93.76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𝑃𝑎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func>
                            <m:func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1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3.83</m:t>
                          </m:r>
                          <m: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𝑃𝑎</m:t>
                              </m:r>
                            </m:e>
                          </m:d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m:rPr>
                          <m:nor/>
                        </m:rPr>
                        <a:rPr lang="en-GB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59" name="Object 3">
                <a:extLst>
                  <a:ext uri="{FF2B5EF4-FFF2-40B4-BE49-F238E27FC236}">
                    <a16:creationId xmlns:a16="http://schemas.microsoft.com/office/drawing/2014/main" id="{98F745B2-8AAD-4868-80D0-E56D40D94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blipFill>
                <a:blip r:embed="rId3"/>
                <a:stretch>
                  <a:fillRect l="-147" r="-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69340F8F-668D-C69A-37EF-7EA21E636513}"/>
                  </a:ext>
                </a:extLst>
              </p:cNvPr>
              <p:cNvSpPr txBox="1"/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GB" sz="1400" i="1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𝑙𝑜𝑜𝑝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𝑅𝐸</m:t>
                      </m:r>
                      <m:r>
                        <a:rPr lang="en-GB" sz="140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FA91FFB0-2649-772B-CDE2-0F48611FF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blipFill>
                <a:blip r:embed="rId4"/>
                <a:stretch>
                  <a:fillRect b="-12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81778333-0633-9233-5551-16756A14104C}"/>
              </a:ext>
            </a:extLst>
          </p:cNvPr>
          <p:cNvSpPr/>
          <p:nvPr/>
        </p:nvSpPr>
        <p:spPr>
          <a:xfrm>
            <a:off x="2437059" y="1175121"/>
            <a:ext cx="2708168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52348E9-ACB3-B735-0829-270CE3F5E58C}"/>
              </a:ext>
            </a:extLst>
          </p:cNvPr>
          <p:cNvSpPr txBox="1"/>
          <p:nvPr/>
        </p:nvSpPr>
        <p:spPr>
          <a:xfrm>
            <a:off x="1784069" y="1070354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Gas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9011E2B-5FA4-EB1C-6C88-128CF9C960B4}"/>
              </a:ext>
            </a:extLst>
          </p:cNvPr>
          <p:cNvSpPr txBox="1"/>
          <p:nvPr/>
        </p:nvSpPr>
        <p:spPr>
          <a:xfrm>
            <a:off x="5116771" y="999812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 few %</a:t>
            </a:r>
          </a:p>
          <a:p>
            <a:r>
              <a:rPr lang="en-GB" sz="1400" dirty="0"/>
              <a:t>ionisation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3A6A0B9-AB79-26F1-A2CC-3BD491956951}"/>
              </a:ext>
            </a:extLst>
          </p:cNvPr>
          <p:cNvSpPr txBox="1"/>
          <p:nvPr/>
        </p:nvSpPr>
        <p:spPr>
          <a:xfrm>
            <a:off x="2721015" y="1293042"/>
            <a:ext cx="2452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Townsend breakdown phase</a:t>
            </a:r>
          </a:p>
        </p:txBody>
      </p:sp>
      <p:sp>
        <p:nvSpPr>
          <p:cNvPr id="111" name="Footer Placeholder 3">
            <a:extLst>
              <a:ext uri="{FF2B5EF4-FFF2-40B4-BE49-F238E27FC236}">
                <a16:creationId xmlns:a16="http://schemas.microsoft.com/office/drawing/2014/main" id="{2630EA9B-EA00-89EB-FF74-F4E7AE257DF7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pic>
        <p:nvPicPr>
          <p:cNvPr id="116" name="Content Placeholder 115">
            <a:extLst>
              <a:ext uri="{FF2B5EF4-FFF2-40B4-BE49-F238E27FC236}">
                <a16:creationId xmlns:a16="http://schemas.microsoft.com/office/drawing/2014/main" id="{1F204A53-20F4-C3CA-0EEF-866F05066E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/>
        </p:blipFill>
        <p:spPr>
          <a:xfrm>
            <a:off x="2031426" y="3978164"/>
            <a:ext cx="3637396" cy="23852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2DD449-8834-85AA-31F3-18C8CFBA9B7E}"/>
              </a:ext>
            </a:extLst>
          </p:cNvPr>
          <p:cNvSpPr txBox="1"/>
          <p:nvPr/>
        </p:nvSpPr>
        <p:spPr>
          <a:xfrm>
            <a:off x="55362" y="4628070"/>
            <a:ext cx="199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B. Lloyd PPCF 38 (1996) 1627</a:t>
            </a:r>
          </a:p>
          <a:p>
            <a:endParaRPr lang="en-GB" sz="1200" dirty="0"/>
          </a:p>
          <a:p>
            <a:r>
              <a:rPr lang="en-GB" sz="1200" dirty="0"/>
              <a:t>P. C. de Vries </a:t>
            </a:r>
            <a:r>
              <a:rPr lang="en-GB" sz="1200" dirty="0" err="1"/>
              <a:t>Nucl</a:t>
            </a:r>
            <a:r>
              <a:rPr lang="en-GB" sz="1200" dirty="0"/>
              <a:t>. Fusion 59 (2019) 096043</a:t>
            </a:r>
          </a:p>
        </p:txBody>
      </p:sp>
    </p:spTree>
    <p:extLst>
      <p:ext uri="{BB962C8B-B14F-4D97-AF65-F5344CB8AC3E}">
        <p14:creationId xmlns:p14="http://schemas.microsoft.com/office/powerpoint/2010/main" val="218647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5B667-A752-6996-5A21-58BFC181E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62B9EC-99BB-A333-EB18-7BBD4FAD5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805932" cy="1325564"/>
          </a:xfrm>
        </p:spPr>
        <p:txBody>
          <a:bodyPr>
            <a:normAutofit/>
          </a:bodyPr>
          <a:lstStyle/>
          <a:p>
            <a:r>
              <a:rPr lang="en-GB" sz="2800" dirty="0"/>
              <a:t>Prediction to the inductive plasma initiation in ITER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89B371-3556-4EE3-D2D9-4DAA245EE2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EB55AA-2695-7B9B-E4D3-712F4C7AE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D8C40B-1F75-6EC9-A5A6-24C93B4E33FB}"/>
              </a:ext>
            </a:extLst>
          </p:cNvPr>
          <p:cNvSpPr txBox="1"/>
          <p:nvPr/>
        </p:nvSpPr>
        <p:spPr>
          <a:xfrm>
            <a:off x="4396" y="4992876"/>
            <a:ext cx="12015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Machine description and coil current time traces are from IMAS (#105052).</a:t>
            </a:r>
          </a:p>
          <a:p>
            <a:r>
              <a:rPr lang="en-GB" dirty="0"/>
              <a:t>DYON predicts with 0.1% initial oxygen + physical sputtering of Boron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Inductive plasma initiation is successful at 1mPa.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9" name="Picture 8" descr="A diagram of a graph&#10;&#10;AI-generated content may be incorrect.">
            <a:extLst>
              <a:ext uri="{FF2B5EF4-FFF2-40B4-BE49-F238E27FC236}">
                <a16:creationId xmlns:a16="http://schemas.microsoft.com/office/drawing/2014/main" id="{E4C2232B-A9DD-9388-8BA8-1F4271792C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15" t="5313" r="1833" b="2345"/>
          <a:stretch/>
        </p:blipFill>
        <p:spPr>
          <a:xfrm>
            <a:off x="976394" y="689675"/>
            <a:ext cx="9438468" cy="43032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7FD3C5-AC9D-19AC-C5CB-16D49AA1FACC}"/>
              </a:ext>
            </a:extLst>
          </p:cNvPr>
          <p:cNvSpPr/>
          <p:nvPr/>
        </p:nvSpPr>
        <p:spPr>
          <a:xfrm>
            <a:off x="7798776" y="1485900"/>
            <a:ext cx="2690446" cy="35069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0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56C167-9D73-42EC-166B-3E3BA724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805932" cy="1325564"/>
          </a:xfrm>
        </p:spPr>
        <p:txBody>
          <a:bodyPr>
            <a:normAutofit/>
          </a:bodyPr>
          <a:lstStyle/>
          <a:p>
            <a:r>
              <a:rPr lang="en-GB" sz="2800" dirty="0"/>
              <a:t>Prediction to the inductive plasma initiation in ITER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49B539-E479-40EB-593D-F28F8A614D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69DA42-5FB0-CBC5-4283-7DBCDBC5D9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834D4C-6AA6-3D62-6900-80CCFC32C8D8}"/>
              </a:ext>
            </a:extLst>
          </p:cNvPr>
          <p:cNvSpPr txBox="1"/>
          <p:nvPr/>
        </p:nvSpPr>
        <p:spPr>
          <a:xfrm>
            <a:off x="0" y="4992876"/>
            <a:ext cx="12015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Machine description and coil current time traces are from IMAS (#105052).</a:t>
            </a:r>
          </a:p>
          <a:p>
            <a:r>
              <a:rPr lang="en-GB" dirty="0"/>
              <a:t>DYON predicts with 0.1% initial oxygen + physical sputtering of Boron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Inductive plasma initiation is successful at 1mPa.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upper limit of p</a:t>
            </a:r>
            <a:r>
              <a:rPr lang="en-GB" baseline="-25000" dirty="0"/>
              <a:t>0</a:t>
            </a:r>
            <a:r>
              <a:rPr lang="en-GB" dirty="0"/>
              <a:t> for plasma burn-through is 1.5mPa.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lower limit of p</a:t>
            </a:r>
            <a:r>
              <a:rPr lang="en-GB" baseline="-25000" dirty="0"/>
              <a:t>0 </a:t>
            </a:r>
            <a:r>
              <a:rPr lang="en-GB" dirty="0"/>
              <a:t>for Townsend breakdown is lower than 0.1mPa, because of the long connection length.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9" name="Picture 8" descr="A diagram of a graph&#10;&#10;AI-generated content may be incorrect.">
            <a:extLst>
              <a:ext uri="{FF2B5EF4-FFF2-40B4-BE49-F238E27FC236}">
                <a16:creationId xmlns:a16="http://schemas.microsoft.com/office/drawing/2014/main" id="{A302F27A-B6F7-56EF-F918-E8D1ED85EE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15" t="5313" r="1833" b="2345"/>
          <a:stretch/>
        </p:blipFill>
        <p:spPr>
          <a:xfrm>
            <a:off x="976394" y="689675"/>
            <a:ext cx="9438468" cy="430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2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761162A-E12D-A336-CC8A-59EA043DE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7" y="881743"/>
            <a:ext cx="11465690" cy="5608864"/>
          </a:xfrm>
        </p:spPr>
        <p:txBody>
          <a:bodyPr>
            <a:normAutofit lnSpcReduction="10000"/>
          </a:bodyPr>
          <a:lstStyle/>
          <a:p>
            <a:r>
              <a:rPr lang="en-GB" sz="1800" dirty="0"/>
              <a:t>Predictive modelling of operation space for inductive plasma initiation has been validated with multi-machine experiment data. This suggests that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Full electromagnetic DYON captures the essential physics of inductive plasma initiation,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DYON is a useful tool for assessing the feasibility of inductive plasma initiation with the given hardware design and operating scenario in future devices such as ITER and STEP.</a:t>
            </a:r>
          </a:p>
          <a:p>
            <a:r>
              <a:rPr lang="en-GB" sz="1800" dirty="0"/>
              <a:t>ITER predictive modelling was performed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with the simulation setup validated in EAST (Boron physical sputtering + 0.1% initial oxygen), 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with the machine description and coil current time traces (#105052) in IMAS. </a:t>
            </a:r>
          </a:p>
          <a:p>
            <a:r>
              <a:rPr lang="en-GB" sz="1800" dirty="0"/>
              <a:t>DYON predicts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the inductive plasma initiation in ITER is successful at 1mPa.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the lower limit of p</a:t>
            </a:r>
            <a:r>
              <a:rPr lang="en-GB" sz="1800" baseline="-25000" dirty="0"/>
              <a:t>0 </a:t>
            </a:r>
            <a:r>
              <a:rPr lang="en-GB" sz="1800" dirty="0"/>
              <a:t>for Townsend breakdown is lower than 0.1mPa, because of the long connection length (10x longer than the present devices). The prediction of the lower limit of p</a:t>
            </a:r>
            <a:r>
              <a:rPr lang="en-GB" sz="1800" baseline="-25000" dirty="0"/>
              <a:t>0</a:t>
            </a:r>
            <a:r>
              <a:rPr lang="en-GB" sz="1800" dirty="0"/>
              <a:t> should be confirmed with a more complete breakdown simulation, such as Particle-In-Cell modelling (e.g. BREAK).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the upper limit of p</a:t>
            </a:r>
            <a:r>
              <a:rPr lang="en-GB" sz="1800" baseline="-25000" dirty="0"/>
              <a:t>0</a:t>
            </a:r>
            <a:r>
              <a:rPr lang="en-GB" sz="1800" dirty="0"/>
              <a:t> for plasma burn-through </a:t>
            </a:r>
            <a:r>
              <a:rPr lang="en-GB" sz="1800"/>
              <a:t>is 1.5mPa</a:t>
            </a:r>
            <a:r>
              <a:rPr lang="en-GB" sz="1800" dirty="0"/>
              <a:t>.  </a:t>
            </a:r>
          </a:p>
          <a:p>
            <a:r>
              <a:rPr lang="en-GB" sz="1800" dirty="0"/>
              <a:t>More DYON modelling will also be presented at this conference: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Validation of runaway electrons modelling</a:t>
            </a:r>
            <a:r>
              <a:rPr lang="en-GB" sz="1800" dirty="0">
                <a:sym typeface="Wingdings" panose="05000000000000000000" pitchFamily="2" charset="2"/>
              </a:rPr>
              <a:t> by </a:t>
            </a:r>
            <a:r>
              <a:rPr lang="en-GB" sz="1800" dirty="0" err="1"/>
              <a:t>Youngsun</a:t>
            </a:r>
            <a:r>
              <a:rPr lang="en-GB" sz="1800" dirty="0"/>
              <a:t> Lee 17 Oct 2025, 14:40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ECH-assisted plasma initiation modelling in JT-60SA  by Takuma Wakatsuki 17 Oct 2025, 10:40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688778-8AB2-6421-ED1C-AE220B6C0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818385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E598D3-4245-8F5C-8E77-768C0F3348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2C4C2A-25E5-758C-1B7C-7B112DB99D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26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D1C530-D1DB-8F47-37A2-9CAEED2D6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7076" y="2573072"/>
            <a:ext cx="4258175" cy="1325564"/>
          </a:xfrm>
        </p:spPr>
        <p:txBody>
          <a:bodyPr/>
          <a:lstStyle/>
          <a:p>
            <a:r>
              <a:rPr lang="en-GB" dirty="0"/>
              <a:t>Back-up slides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65070F-E942-D887-2EAE-C4744C9CC6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119507-0C5A-CA6A-6120-FE374CF30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059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3E7C0FA-8278-4F78-BAA4-71C7032171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72954" y="1908077"/>
            <a:ext cx="5495556" cy="449262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931837-A9F2-A121-BDC1-DD9CDCA1CA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482B25-261F-464E-BDD8-63296DE4D8A4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DEA1DA-DF16-19AD-19A0-F37A38080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25" y="1268301"/>
            <a:ext cx="5393978" cy="602581"/>
          </a:xfrm>
          <a:prstGeom prst="rect">
            <a:avLst/>
          </a:prstGeom>
        </p:spPr>
      </p:pic>
      <p:sp>
        <p:nvSpPr>
          <p:cNvPr id="11" name="Right Brace 10">
            <a:extLst>
              <a:ext uri="{FF2B5EF4-FFF2-40B4-BE49-F238E27FC236}">
                <a16:creationId xmlns:a16="http://schemas.microsoft.com/office/drawing/2014/main" id="{B06D77B6-2614-9FD0-DF64-57D3F3425C73}"/>
              </a:ext>
            </a:extLst>
          </p:cNvPr>
          <p:cNvSpPr/>
          <p:nvPr/>
        </p:nvSpPr>
        <p:spPr>
          <a:xfrm>
            <a:off x="5868510" y="1908077"/>
            <a:ext cx="440872" cy="50588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091484C5-ACB6-FF0C-E977-AE1F6C851B8E}"/>
              </a:ext>
            </a:extLst>
          </p:cNvPr>
          <p:cNvSpPr/>
          <p:nvPr/>
        </p:nvSpPr>
        <p:spPr>
          <a:xfrm>
            <a:off x="5868510" y="2449217"/>
            <a:ext cx="440872" cy="146964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49A7E9A8-4163-78DA-4F80-1794108E930B}"/>
              </a:ext>
            </a:extLst>
          </p:cNvPr>
          <p:cNvSpPr/>
          <p:nvPr/>
        </p:nvSpPr>
        <p:spPr>
          <a:xfrm>
            <a:off x="5875564" y="3954114"/>
            <a:ext cx="440872" cy="243358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53A8C170-E1F4-CAF0-A7CE-E8D264FF9FBE}"/>
              </a:ext>
            </a:extLst>
          </p:cNvPr>
          <p:cNvSpPr/>
          <p:nvPr/>
        </p:nvSpPr>
        <p:spPr>
          <a:xfrm>
            <a:off x="5866514" y="1318912"/>
            <a:ext cx="440872" cy="50588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FBC7C5-9F71-E68F-53B8-09A11F4EAD6B}"/>
              </a:ext>
            </a:extLst>
          </p:cNvPr>
          <p:cNvSpPr txBox="1"/>
          <p:nvPr/>
        </p:nvSpPr>
        <p:spPr>
          <a:xfrm>
            <a:off x="6346597" y="1389236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Full circuit equations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E3FED1-C920-461C-B21E-27C776FBE91A}"/>
              </a:ext>
            </a:extLst>
          </p:cNvPr>
          <p:cNvSpPr txBox="1"/>
          <p:nvPr/>
        </p:nvSpPr>
        <p:spPr>
          <a:xfrm>
            <a:off x="6316436" y="1976352"/>
            <a:ext cx="398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Energy balance of electrons and 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C46D3F-3F17-822F-5E4D-A98806B99CD6}"/>
              </a:ext>
            </a:extLst>
          </p:cNvPr>
          <p:cNvSpPr txBox="1"/>
          <p:nvPr/>
        </p:nvSpPr>
        <p:spPr>
          <a:xfrm>
            <a:off x="6316436" y="2989314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Particle balance of D 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1B18B2-711F-C21D-4D75-AE1A7290F212}"/>
              </a:ext>
            </a:extLst>
          </p:cNvPr>
          <p:cNvSpPr txBox="1"/>
          <p:nvPr/>
        </p:nvSpPr>
        <p:spPr>
          <a:xfrm>
            <a:off x="6307386" y="4999134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Particle balance of impurities</a:t>
            </a:r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88C86FFE-7B0B-658C-18B1-4B6B27B68E53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0621736" cy="11714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GB" sz="2400" dirty="0"/>
              <a:t>Full circuit equation integrated in the ordinary differential equation system of global 0D energy and particle balance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BDF35FC5-BEF6-571E-96A6-2276F1C3C839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3594891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7B7FB3-069E-85CD-357E-AC069A875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Namelist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B9FDEC-A904-3FBD-DF33-7E3D80063F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424" y="800099"/>
            <a:ext cx="3074354" cy="546190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names.Lf_Option</a:t>
            </a:r>
            <a:r>
              <a:rPr lang="en-GB" sz="1200" dirty="0">
                <a:latin typeface="+mn-lt"/>
              </a:rPr>
              <a:t> = 2; 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names.Poh</a:t>
            </a:r>
            <a:r>
              <a:rPr lang="en-GB" sz="1200" dirty="0">
                <a:latin typeface="+mn-lt"/>
              </a:rPr>
              <a:t> = '</a:t>
            </a:r>
            <a:r>
              <a:rPr lang="en-GB" sz="1200" dirty="0" err="1">
                <a:latin typeface="+mn-lt"/>
              </a:rPr>
              <a:t>dyon</a:t>
            </a:r>
            <a:r>
              <a:rPr lang="en-GB" sz="1200" dirty="0">
                <a:latin typeface="+mn-lt"/>
              </a:rPr>
              <a:t>'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names.Rp</a:t>
            </a:r>
            <a:r>
              <a:rPr lang="en-GB" sz="1200" dirty="0">
                <a:latin typeface="+mn-lt"/>
              </a:rPr>
              <a:t> = 'spitzer'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names.li_burnthrough</a:t>
            </a:r>
            <a:r>
              <a:rPr lang="en-GB" sz="1200" dirty="0">
                <a:latin typeface="+mn-lt"/>
              </a:rPr>
              <a:t> ='</a:t>
            </a:r>
            <a:r>
              <a:rPr lang="en-GB" sz="1200" dirty="0" err="1">
                <a:latin typeface="+mn-lt"/>
              </a:rPr>
              <a:t>inputdata</a:t>
            </a:r>
            <a:r>
              <a:rPr lang="en-GB" sz="1200" dirty="0">
                <a:latin typeface="+mn-lt"/>
              </a:rPr>
              <a:t>'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names.li_rampup</a:t>
            </a:r>
            <a:r>
              <a:rPr lang="en-GB" sz="1200" dirty="0">
                <a:latin typeface="+mn-lt"/>
              </a:rPr>
              <a:t> = '</a:t>
            </a:r>
            <a:r>
              <a:rPr lang="en-GB" sz="1200" dirty="0" err="1">
                <a:latin typeface="+mn-lt"/>
              </a:rPr>
              <a:t>inputdata</a:t>
            </a:r>
            <a:r>
              <a:rPr lang="en-GB" sz="1200" dirty="0">
                <a:latin typeface="+mn-lt"/>
              </a:rPr>
              <a:t>';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names.Lp_burnthrough</a:t>
            </a:r>
            <a:r>
              <a:rPr lang="en-GB" sz="1200" dirty="0">
                <a:latin typeface="+mn-lt"/>
              </a:rPr>
              <a:t> = '</a:t>
            </a:r>
            <a:r>
              <a:rPr lang="en-GB" sz="1200" dirty="0" err="1">
                <a:latin typeface="+mn-lt"/>
              </a:rPr>
              <a:t>dyon</a:t>
            </a:r>
            <a:r>
              <a:rPr lang="en-GB" sz="1200" dirty="0">
                <a:latin typeface="+mn-lt"/>
              </a:rPr>
              <a:t>'</a:t>
            </a:r>
          </a:p>
          <a:p>
            <a:pPr>
              <a:lnSpc>
                <a:spcPct val="110000"/>
              </a:lnSpc>
            </a:pPr>
            <a:r>
              <a:rPr lang="en-GB" sz="1200" dirty="0">
                <a:latin typeface="+mn-lt"/>
              </a:rPr>
              <a:t>    </a:t>
            </a:r>
            <a:r>
              <a:rPr lang="en-GB" sz="1200" dirty="0" err="1">
                <a:latin typeface="+mn-lt"/>
              </a:rPr>
              <a:t>names.Lp_burnthrough_option</a:t>
            </a:r>
            <a:r>
              <a:rPr lang="en-GB" sz="1200" dirty="0">
                <a:latin typeface="+mn-lt"/>
              </a:rPr>
              <a:t> = 2; 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names.Lp_rampup</a:t>
            </a:r>
            <a:r>
              <a:rPr lang="en-GB" sz="1200" dirty="0">
                <a:latin typeface="+mn-lt"/>
              </a:rPr>
              <a:t> = '</a:t>
            </a:r>
            <a:r>
              <a:rPr lang="en-GB" sz="1200" dirty="0" err="1">
                <a:latin typeface="+mn-lt"/>
              </a:rPr>
              <a:t>dyon</a:t>
            </a:r>
            <a:r>
              <a:rPr lang="en-GB" sz="1200" dirty="0">
                <a:latin typeface="+mn-lt"/>
              </a:rPr>
              <a:t>';</a:t>
            </a:r>
          </a:p>
          <a:p>
            <a:pPr>
              <a:lnSpc>
                <a:spcPct val="110000"/>
              </a:lnSpc>
            </a:pPr>
            <a:r>
              <a:rPr lang="en-GB" sz="1200" dirty="0">
                <a:latin typeface="+mn-lt"/>
              </a:rPr>
              <a:t>    </a:t>
            </a:r>
            <a:r>
              <a:rPr lang="en-GB" sz="1200" dirty="0" err="1">
                <a:latin typeface="+mn-lt"/>
              </a:rPr>
              <a:t>names.Lp_rampup_option</a:t>
            </a:r>
            <a:r>
              <a:rPr lang="en-GB" sz="1200" dirty="0">
                <a:latin typeface="+mn-lt"/>
              </a:rPr>
              <a:t> = 2; 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names.Lp_Hirshman_optimize</a:t>
            </a:r>
            <a:r>
              <a:rPr lang="en-GB" sz="1200" dirty="0">
                <a:latin typeface="+mn-lt"/>
              </a:rPr>
              <a:t> = '';  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names.interp.dVpdt</a:t>
            </a:r>
            <a:r>
              <a:rPr lang="en-GB" sz="1200" dirty="0">
                <a:latin typeface="+mn-lt"/>
              </a:rPr>
              <a:t> = 2;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names.dVpdt_heating</a:t>
            </a:r>
            <a:r>
              <a:rPr lang="en-GB" sz="1200" dirty="0">
                <a:latin typeface="+mn-lt"/>
              </a:rPr>
              <a:t> = 1;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names.interp.dLpdt</a:t>
            </a:r>
            <a:r>
              <a:rPr lang="en-GB" sz="1200" dirty="0">
                <a:latin typeface="+mn-lt"/>
              </a:rPr>
              <a:t>= 2;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names.interp.dRdt</a:t>
            </a:r>
            <a:r>
              <a:rPr lang="en-GB" sz="1200" dirty="0">
                <a:latin typeface="+mn-lt"/>
              </a:rPr>
              <a:t>= 2;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names.interp.dZdt</a:t>
            </a:r>
            <a:r>
              <a:rPr lang="en-GB" sz="1200" dirty="0">
                <a:latin typeface="+mn-lt"/>
              </a:rPr>
              <a:t> = 2;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names.interp.Vp</a:t>
            </a:r>
            <a:r>
              <a:rPr lang="en-GB" sz="1200" dirty="0">
                <a:latin typeface="+mn-lt"/>
              </a:rPr>
              <a:t> =1;</a:t>
            </a:r>
          </a:p>
          <a:p>
            <a:pPr>
              <a:lnSpc>
                <a:spcPct val="110000"/>
              </a:lnSpc>
            </a:pPr>
            <a:endParaRPr lang="en-GB" sz="800" dirty="0"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A76C1F-0050-D4E4-71D3-0797FE2089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ECBC3-C58F-58C2-D989-7FDDE4CAC0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5C56DD-26CE-6D8D-794E-F4DF9330355C}"/>
              </a:ext>
            </a:extLst>
          </p:cNvPr>
          <p:cNvSpPr txBox="1"/>
          <p:nvPr/>
        </p:nvSpPr>
        <p:spPr>
          <a:xfrm>
            <a:off x="2839579" y="3212314"/>
            <a:ext cx="3834185" cy="2828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 err="1"/>
              <a:t>names.t_start_EM</a:t>
            </a:r>
            <a:r>
              <a:rPr lang="en-GB" sz="1200" dirty="0"/>
              <a:t> = -0.02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names.t_townsend</a:t>
            </a:r>
            <a:r>
              <a:rPr lang="en-GB" sz="1200" dirty="0"/>
              <a:t> = </a:t>
            </a:r>
            <a:r>
              <a:rPr lang="en-GB" sz="1200" b="1" dirty="0"/>
              <a:t>0.0 in MU, 0.03 in EAST</a:t>
            </a:r>
            <a:r>
              <a:rPr lang="en-GB" sz="1200" b="1"/>
              <a:t>, </a:t>
            </a:r>
          </a:p>
          <a:p>
            <a:pPr>
              <a:lnSpc>
                <a:spcPct val="150000"/>
              </a:lnSpc>
            </a:pPr>
            <a:r>
              <a:rPr lang="en-GB" sz="1200" b="1"/>
              <a:t>0.0 </a:t>
            </a:r>
            <a:r>
              <a:rPr lang="en-GB" sz="1200" b="1" dirty="0"/>
              <a:t>in DIIID, 0.025 in KSTAR,  0 in VEST (=0.305)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names.t_start_plasma</a:t>
            </a:r>
            <a:r>
              <a:rPr lang="en-GB" sz="1200" dirty="0"/>
              <a:t> = names.t_townsend+0.0001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names.t_start_Ip</a:t>
            </a:r>
            <a:r>
              <a:rPr lang="en-GB" sz="1200" dirty="0"/>
              <a:t> = names.t_townsend+0.0002; 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names.t_end</a:t>
            </a:r>
            <a:r>
              <a:rPr lang="en-GB" sz="1200" dirty="0"/>
              <a:t>= 0.1 in MU, 0.2 in EAST, 0.1 in DIIID, 0.1 in KSTAR, 0.01 in VEST (=0.315) </a:t>
            </a:r>
          </a:p>
          <a:p>
            <a:pPr>
              <a:lnSpc>
                <a:spcPct val="150000"/>
              </a:lnSpc>
            </a:pPr>
            <a:r>
              <a:rPr lang="en-GB" sz="1200" dirty="0"/>
              <a:t>names.t_townsend_res0 = 1e-3; 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names.t_townsend_res</a:t>
            </a:r>
            <a:r>
              <a:rPr lang="en-GB" sz="1200" dirty="0"/>
              <a:t>=1e-3; 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names.t_step_max</a:t>
            </a:r>
            <a:r>
              <a:rPr lang="en-GB" sz="1200" dirty="0"/>
              <a:t> = </a:t>
            </a:r>
            <a:r>
              <a:rPr lang="en-GB" sz="1200" dirty="0" err="1"/>
              <a:t>names.t_townsend_res</a:t>
            </a:r>
            <a:r>
              <a:rPr lang="en-GB" sz="1200" dirty="0"/>
              <a:t>*0.01;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B8753-F2B2-A0E1-9A3E-238925ECD9D1}"/>
              </a:ext>
            </a:extLst>
          </p:cNvPr>
          <p:cNvSpPr txBox="1"/>
          <p:nvPr/>
        </p:nvSpPr>
        <p:spPr>
          <a:xfrm>
            <a:off x="2839579" y="265137"/>
            <a:ext cx="4143746" cy="3105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 err="1"/>
              <a:t>names.psi_calculation_burnthrough</a:t>
            </a:r>
            <a:r>
              <a:rPr lang="en-GB" sz="1200" dirty="0"/>
              <a:t>  = 'Point';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names.psi_calculation_rampup</a:t>
            </a:r>
            <a:r>
              <a:rPr lang="en-GB" sz="1200" dirty="0"/>
              <a:t> = 'Point';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names.perpendicular_confinement_model</a:t>
            </a:r>
            <a:r>
              <a:rPr lang="en-GB" sz="1200" dirty="0"/>
              <a:t> = 'Bohm’;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names.field_line_following_streamslice</a:t>
            </a:r>
            <a:r>
              <a:rPr lang="en-GB" sz="1200" dirty="0"/>
              <a:t>  = 1;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names.field_line_following_method</a:t>
            </a:r>
            <a:r>
              <a:rPr lang="en-GB" sz="1200" dirty="0"/>
              <a:t> = 'ode’;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names.interp_imp</a:t>
            </a:r>
            <a:r>
              <a:rPr lang="en-GB" sz="1200" dirty="0"/>
              <a:t> = 'c';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names.ferromagnetic_ON</a:t>
            </a:r>
            <a:r>
              <a:rPr lang="en-GB" sz="1200" dirty="0"/>
              <a:t> = </a:t>
            </a:r>
            <a:r>
              <a:rPr lang="en-GB" sz="1200" b="1" dirty="0"/>
              <a:t>0 in MU, 0 in EAST, 0 in DIIID, 1 in KSTAR, 0 in VEST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names.R_calculation_Townsend</a:t>
            </a:r>
            <a:r>
              <a:rPr lang="en-GB" sz="1200" dirty="0"/>
              <a:t> = 0;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names.R_calculation_FBE</a:t>
            </a:r>
            <a:r>
              <a:rPr lang="en-GB" sz="1200" dirty="0"/>
              <a:t> = 0;</a:t>
            </a:r>
          </a:p>
          <a:p>
            <a:pPr>
              <a:lnSpc>
                <a:spcPct val="150000"/>
              </a:lnSpc>
            </a:pPr>
            <a:r>
              <a:rPr lang="en-GB" sz="1200" dirty="0"/>
              <a:t>names.p0_townsend_option = 2;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937687-3D2D-2BC5-88C4-96C77C586E2F}"/>
              </a:ext>
            </a:extLst>
          </p:cNvPr>
          <p:cNvSpPr txBox="1"/>
          <p:nvPr/>
        </p:nvSpPr>
        <p:spPr>
          <a:xfrm>
            <a:off x="6884060" y="205430"/>
            <a:ext cx="5307940" cy="6152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 err="1"/>
              <a:t>names.N_div</a:t>
            </a:r>
            <a:r>
              <a:rPr lang="en-GB" sz="1200" dirty="0"/>
              <a:t>  =50; 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names.Lf_length_typical</a:t>
            </a:r>
            <a:r>
              <a:rPr lang="en-GB" sz="1200" dirty="0"/>
              <a:t> = 10000; (obsolete)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names.dLength</a:t>
            </a:r>
            <a:r>
              <a:rPr lang="en-GB" sz="1200" dirty="0"/>
              <a:t> = 0.01; (obsolete)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names.tau_p_coef</a:t>
            </a:r>
            <a:r>
              <a:rPr lang="en-GB" sz="1200" dirty="0"/>
              <a:t>=1.0; 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names.tau_E_coef</a:t>
            </a:r>
            <a:r>
              <a:rPr lang="en-GB" sz="1200" dirty="0"/>
              <a:t> = 1.0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names.L_connection_coef</a:t>
            </a:r>
            <a:r>
              <a:rPr lang="en-GB" sz="1200" dirty="0"/>
              <a:t>=1.0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names.Townsend_Lf_coef</a:t>
            </a:r>
            <a:r>
              <a:rPr lang="en-GB" sz="1200" dirty="0"/>
              <a:t>=0.5</a:t>
            </a:r>
          </a:p>
          <a:p>
            <a:pPr>
              <a:lnSpc>
                <a:spcPct val="150000"/>
              </a:lnSpc>
            </a:pPr>
            <a:endParaRPr lang="en-GB" sz="1200" dirty="0"/>
          </a:p>
          <a:p>
            <a:pPr>
              <a:lnSpc>
                <a:spcPct val="150000"/>
              </a:lnSpc>
            </a:pPr>
            <a:r>
              <a:rPr lang="en-GB" sz="1200" dirty="0" err="1"/>
              <a:t>names.impurity.C</a:t>
            </a:r>
            <a:r>
              <a:rPr lang="en-GB" sz="1200" dirty="0"/>
              <a:t> =</a:t>
            </a:r>
            <a:r>
              <a:rPr lang="en-GB" sz="1200" b="1" dirty="0"/>
              <a:t>1 in MU; 0 in EAST, 1 in DIIID, 1 in KSTAR, 0 in VEST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names.impurity.O</a:t>
            </a:r>
            <a:r>
              <a:rPr lang="en-GB" sz="1200" dirty="0"/>
              <a:t> = 1; </a:t>
            </a:r>
          </a:p>
          <a:p>
            <a:pPr>
              <a:lnSpc>
                <a:spcPct val="150000"/>
              </a:lnSpc>
            </a:pPr>
            <a:r>
              <a:rPr lang="en-GB" sz="1200" dirty="0"/>
              <a:t>names.W_coef1=1.0; </a:t>
            </a:r>
          </a:p>
          <a:p>
            <a:pPr>
              <a:lnSpc>
                <a:spcPct val="150000"/>
              </a:lnSpc>
            </a:pPr>
            <a:r>
              <a:rPr lang="en-GB" sz="1200" dirty="0"/>
              <a:t>names.W_coef2=0.0; 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names.t_Hrecycling</a:t>
            </a:r>
            <a:r>
              <a:rPr lang="en-GB" sz="1200" dirty="0"/>
              <a:t> = 0.1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names.cT</a:t>
            </a:r>
            <a:r>
              <a:rPr lang="en-GB" sz="1200" dirty="0"/>
              <a:t> = </a:t>
            </a:r>
            <a:r>
              <a:rPr lang="en-GB" sz="1200" b="1" dirty="0"/>
              <a:t>1 in MU; 0 in EAST, 1 in DIIID, 2 in KSTAR, 1 in VEST</a:t>
            </a:r>
            <a:endParaRPr lang="en-GB" sz="1200" dirty="0"/>
          </a:p>
          <a:p>
            <a:pPr>
              <a:lnSpc>
                <a:spcPct val="150000"/>
              </a:lnSpc>
            </a:pPr>
            <a:r>
              <a:rPr lang="en-GB" sz="1200" dirty="0" err="1"/>
              <a:t>names.Sputtering_ObyO</a:t>
            </a:r>
            <a:r>
              <a:rPr lang="en-GB" sz="1200" dirty="0"/>
              <a:t> = 1.0 ;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names.Sputtering_CbyO</a:t>
            </a:r>
            <a:r>
              <a:rPr lang="en-GB" sz="1200" dirty="0"/>
              <a:t> = </a:t>
            </a:r>
            <a:r>
              <a:rPr lang="en-GB" sz="1200" b="1" dirty="0"/>
              <a:t>1.0 in MU; 0 in EAST, 1.0 in DIIID, 1.0 in KSTAR, 0.0 in VEST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names.Sputtering_CbyH</a:t>
            </a:r>
            <a:r>
              <a:rPr lang="en-GB" sz="1200" dirty="0"/>
              <a:t> =</a:t>
            </a:r>
            <a:r>
              <a:rPr lang="en-GB" sz="1200" b="1" dirty="0"/>
              <a:t> 0.03 in MU; 0 in EAST, 0.03 in DIIID, 0.03 in KSTAR; 0 in VEST</a:t>
            </a:r>
          </a:p>
          <a:p>
            <a:pPr>
              <a:lnSpc>
                <a:spcPct val="150000"/>
              </a:lnSpc>
            </a:pPr>
            <a:endParaRPr lang="en-GB" sz="1200" dirty="0"/>
          </a:p>
          <a:p>
            <a:pPr>
              <a:lnSpc>
                <a:spcPct val="150000"/>
              </a:lnSpc>
            </a:pPr>
            <a:r>
              <a:rPr lang="en-GB" sz="1200" dirty="0" err="1"/>
              <a:t>names.fuelgas</a:t>
            </a:r>
            <a:r>
              <a:rPr lang="en-GB" sz="1200" dirty="0"/>
              <a:t>= 1; 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names.Hmass</a:t>
            </a:r>
            <a:r>
              <a:rPr lang="en-GB" sz="1200" dirty="0"/>
              <a:t>=</a:t>
            </a:r>
            <a:r>
              <a:rPr lang="en-GB" sz="1200" b="1" dirty="0"/>
              <a:t> 2 in MU; 2 in EAST, 2 in DIIID, 2 in KSTAR, 1 in VEST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1345940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aph of different colored triangles&#10;&#10;AI-generated content may be incorrect.">
            <a:extLst>
              <a:ext uri="{FF2B5EF4-FFF2-40B4-BE49-F238E27FC236}">
                <a16:creationId xmlns:a16="http://schemas.microsoft.com/office/drawing/2014/main" id="{8A817535-6808-4958-A17E-11841A7C3B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833190" y="1728156"/>
            <a:ext cx="4939210" cy="443543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F4F94F7-994D-F330-6CF8-731804992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Ip at 100ms in MASTU, 100ms in EAST, 100ms in KSTAR, 15ms in VEST, and 50ms in DIIID </a:t>
            </a:r>
            <a:br>
              <a:rPr lang="en-GB" dirty="0"/>
            </a:b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DA10D4-FDD8-62C7-650D-668274B7AD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796100-5AB3-60EE-602C-A7F1D303BF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1918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02DAC0-6F61-B848-F4CA-73CF56332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Ferromagnetic effects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533C3-BAC1-466E-FC8F-1A6E978408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63BBEB-DAF9-F45F-0583-77BFCA26C4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67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2F55238-13EC-3A73-6D83-58757B2175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9556" r="19556"/>
          <a:stretch/>
        </p:blipFill>
        <p:spPr>
          <a:xfrm>
            <a:off x="4845580" y="1799312"/>
            <a:ext cx="3555820" cy="445136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3CBC5A-F8AD-2BF1-344A-B1716930B9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044" r="19044"/>
          <a:stretch/>
        </p:blipFill>
        <p:spPr>
          <a:xfrm>
            <a:off x="8331124" y="1836107"/>
            <a:ext cx="3555820" cy="43777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DAB0CD-B2F6-A2A0-226E-C55C028BC9A7}"/>
              </a:ext>
            </a:extLst>
          </p:cNvPr>
          <p:cNvSpPr txBox="1"/>
          <p:nvPr/>
        </p:nvSpPr>
        <p:spPr>
          <a:xfrm>
            <a:off x="257362" y="951981"/>
            <a:ext cx="4489774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0" i="0" u="none" strike="noStrike" baseline="0" dirty="0" err="1"/>
              <a:t>Incoloy</a:t>
            </a:r>
            <a:r>
              <a:rPr lang="en-GB" sz="1600" b="0" i="0" u="none" strike="noStrike" baseline="0" dirty="0"/>
              <a:t> 908 used in the jacket of the PF1–5 coils and all the toroidal field (TF) Coils in KSTAR</a:t>
            </a:r>
          </a:p>
          <a:p>
            <a:pPr algn="l"/>
            <a:endParaRPr lang="en-GB" sz="1600" b="0" i="0" u="none" strike="noStrike" baseline="0" dirty="0"/>
          </a:p>
          <a:p>
            <a:pPr algn="l"/>
            <a:r>
              <a:rPr lang="en-GB" sz="1600" dirty="0"/>
              <a:t>F</a:t>
            </a:r>
            <a:r>
              <a:rPr lang="en-GB" sz="1600" b="0" i="0" u="none" strike="noStrike" baseline="0" dirty="0"/>
              <a:t>erromagnetic effect of </a:t>
            </a:r>
            <a:r>
              <a:rPr lang="en-GB" sz="1600" b="0" i="0" u="none" strike="noStrike" baseline="0" dirty="0" err="1"/>
              <a:t>Incoloy</a:t>
            </a:r>
            <a:r>
              <a:rPr lang="en-GB" sz="1600" b="0" i="0" u="none" strike="noStrike" baseline="0" dirty="0"/>
              <a:t> 908 distorts the magnetic field, degrading the null configuration.</a:t>
            </a:r>
          </a:p>
          <a:p>
            <a:pPr algn="l"/>
            <a:endParaRPr lang="en-GB" sz="1600" dirty="0"/>
          </a:p>
          <a:p>
            <a:r>
              <a:rPr lang="en-GB" sz="1600" dirty="0"/>
              <a:t>The 2D psi data from </a:t>
            </a:r>
            <a:r>
              <a:rPr lang="en-GB" sz="1600" b="0" i="0" u="none" strike="noStrike" baseline="0" dirty="0"/>
              <a:t>the ferromagnetic </a:t>
            </a:r>
            <a:r>
              <a:rPr lang="en-GB" sz="1600" b="0" i="0" u="none" strike="noStrike" baseline="0" dirty="0" err="1"/>
              <a:t>Incoloy</a:t>
            </a:r>
            <a:r>
              <a:rPr lang="en-GB" sz="1600" b="0" i="0" u="none" strike="noStrike" baseline="0" dirty="0"/>
              <a:t> 908 effects was calculated by Finite Element Method modelling of the nonlinear </a:t>
            </a:r>
            <a:r>
              <a:rPr lang="en-GB" sz="1600" b="0" i="1" u="none" strike="noStrike" baseline="0" dirty="0"/>
              <a:t>B</a:t>
            </a:r>
            <a:r>
              <a:rPr lang="en-GB" sz="1600" b="0" i="0" u="none" strike="noStrike" baseline="0" dirty="0"/>
              <a:t>–</a:t>
            </a:r>
            <a:r>
              <a:rPr lang="en-GB" sz="1600" b="0" i="1" u="none" strike="noStrike" baseline="0" dirty="0"/>
              <a:t>H </a:t>
            </a:r>
            <a:r>
              <a:rPr lang="en-GB" sz="1600" b="0" i="0" u="none" strike="noStrike" baseline="0" dirty="0"/>
              <a:t>curve of </a:t>
            </a:r>
            <a:r>
              <a:rPr lang="en-GB" sz="1600" b="0" i="0" u="none" strike="noStrike" baseline="0" dirty="0" err="1"/>
              <a:t>Incoloy</a:t>
            </a:r>
            <a:r>
              <a:rPr lang="en-GB" sz="1600" b="0" i="0" u="none" strike="noStrike" baseline="0" dirty="0"/>
              <a:t> 908</a:t>
            </a:r>
            <a:r>
              <a:rPr lang="en-GB" sz="1600" dirty="0"/>
              <a:t>, and used in DYON modelling of KSTAR discharges. </a:t>
            </a:r>
            <a:endParaRPr lang="en-GB" sz="1600" b="0" i="0" u="none" strike="noStrike" baseline="0" dirty="0"/>
          </a:p>
          <a:p>
            <a:r>
              <a:rPr lang="it-IT" sz="1600" b="0" i="0" u="none" strike="noStrike" baseline="0" dirty="0"/>
              <a:t>[J. Kim et al Nucl. Fusion </a:t>
            </a:r>
            <a:r>
              <a:rPr lang="it-IT" sz="1600" b="1" i="0" u="none" strike="noStrike" baseline="0" dirty="0"/>
              <a:t>51 </a:t>
            </a:r>
            <a:r>
              <a:rPr lang="it-IT" sz="1600" b="0" i="0" u="none" strike="noStrike" baseline="0" dirty="0"/>
              <a:t>(2011) 083034]</a:t>
            </a:r>
            <a:endParaRPr lang="en-GB" sz="4400" dirty="0"/>
          </a:p>
          <a:p>
            <a:endParaRPr lang="en-GB" sz="1600" b="0" i="0" u="none" strike="noStrike" baseline="0" dirty="0"/>
          </a:p>
          <a:p>
            <a:r>
              <a:rPr lang="en-GB" sz="1600" dirty="0"/>
              <a:t>The ferromagnetic psi data were</a:t>
            </a:r>
            <a:r>
              <a:rPr lang="en-GB" sz="1600" b="0" i="0" u="none" strike="noStrike" baseline="0" dirty="0"/>
              <a:t> necessary for DYON to reproduce a successful plasma initiation of KSTAR 37621. </a:t>
            </a:r>
          </a:p>
          <a:p>
            <a:endParaRPr lang="en-GB" sz="1600" dirty="0"/>
          </a:p>
          <a:p>
            <a:r>
              <a:rPr lang="en-GB" sz="1600" b="0" i="0" u="none" strike="noStrike" baseline="0" dirty="0"/>
              <a:t>However, ITER does not have Incoloy908 so the ferromagnetic effects were not modelled in the DYON prediction of ITER. </a:t>
            </a:r>
          </a:p>
          <a:p>
            <a:endParaRPr lang="en-GB" sz="1600" b="0" i="0" u="none" strike="noStrike" baseline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D7A755-4D60-C94C-B609-93E30C827F9A}"/>
              </a:ext>
            </a:extLst>
          </p:cNvPr>
          <p:cNvSpPr txBox="1"/>
          <p:nvPr/>
        </p:nvSpPr>
        <p:spPr>
          <a:xfrm>
            <a:off x="5183697" y="1074469"/>
            <a:ext cx="2616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With modelling of ferromagnetic effects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CB2477-51BF-A952-56E9-7C6689238262}"/>
              </a:ext>
            </a:extLst>
          </p:cNvPr>
          <p:cNvSpPr txBox="1"/>
          <p:nvPr/>
        </p:nvSpPr>
        <p:spPr>
          <a:xfrm>
            <a:off x="8801375" y="1037219"/>
            <a:ext cx="2345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Without modelling of ferromagnetic effects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DC049D-44A6-5832-3B44-C13D1AF12267}"/>
              </a:ext>
            </a:extLst>
          </p:cNvPr>
          <p:cNvSpPr txBox="1"/>
          <p:nvPr/>
        </p:nvSpPr>
        <p:spPr>
          <a:xfrm>
            <a:off x="7319159" y="5992070"/>
            <a:ext cx="25641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Jeongwon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Lee, et al 2025 4</a:t>
            </a:r>
            <a:r>
              <a:rPr lang="en-GB" sz="1200" b="0" i="0" u="none" strike="noStrike" baseline="30000" dirty="0">
                <a:solidFill>
                  <a:srgbClr val="000000"/>
                </a:solidFill>
                <a:latin typeface="+mj-lt"/>
              </a:rPr>
              <a:t>th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iFPC</a:t>
            </a:r>
            <a:endParaRPr lang="en-GB" sz="1200" b="0" i="0" u="none" strike="noStrike" baseline="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7441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80EC2-CBA8-665E-A377-B844A13D2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0A9B8-0582-1869-045D-A54D225CE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90097"/>
            <a:ext cx="7972156" cy="1094544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Inductive plasma initiation in tokamaks:  Townsend breakdown and plasma burn-through</a:t>
            </a:r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A99292AF-0616-FE97-8A6D-01510C522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6E1D38-1CE4-4D68-A4B0-A1384819D3BC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34" name="Line 89">
            <a:extLst>
              <a:ext uri="{FF2B5EF4-FFF2-40B4-BE49-F238E27FC236}">
                <a16:creationId xmlns:a16="http://schemas.microsoft.com/office/drawing/2014/main" id="{8A751CB5-4CEF-C99D-EB92-7708FD3781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2035" y="1965910"/>
            <a:ext cx="0" cy="16295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697B07-24E9-F163-AF45-9C73083FC6B9}"/>
              </a:ext>
            </a:extLst>
          </p:cNvPr>
          <p:cNvGrpSpPr/>
          <p:nvPr/>
        </p:nvGrpSpPr>
        <p:grpSpPr>
          <a:xfrm>
            <a:off x="39179" y="1613341"/>
            <a:ext cx="1926823" cy="1418552"/>
            <a:chOff x="-24855" y="1124745"/>
            <a:chExt cx="3341333" cy="2608263"/>
          </a:xfrm>
        </p:grpSpPr>
        <p:sp>
          <p:nvSpPr>
            <p:cNvPr id="21" name="Arc 56">
              <a:extLst>
                <a:ext uri="{FF2B5EF4-FFF2-40B4-BE49-F238E27FC236}">
                  <a16:creationId xmlns:a16="http://schemas.microsoft.com/office/drawing/2014/main" id="{F5F8E7CE-3E2D-4775-782F-150C01275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788" y="2830584"/>
              <a:ext cx="1090347" cy="902424"/>
            </a:xfrm>
            <a:custGeom>
              <a:avLst/>
              <a:gdLst>
                <a:gd name="T0" fmla="*/ 0 w 22831"/>
                <a:gd name="T1" fmla="*/ 0 h 21600"/>
                <a:gd name="T2" fmla="*/ 0 w 22831"/>
                <a:gd name="T3" fmla="*/ 0 h 21600"/>
                <a:gd name="T4" fmla="*/ 0 w 2283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831" h="21600" fill="none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</a:path>
                <a:path w="22831" h="21600" stroke="0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  <a:lnTo>
                    <a:pt x="10630" y="21600"/>
                  </a:lnTo>
                  <a:lnTo>
                    <a:pt x="0" y="27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ACFA78D-A466-35B4-FFA3-7A01CCA2F214}"/>
                </a:ext>
              </a:extLst>
            </p:cNvPr>
            <p:cNvGrpSpPr/>
            <p:nvPr/>
          </p:nvGrpSpPr>
          <p:grpSpPr>
            <a:xfrm>
              <a:off x="-24855" y="1124745"/>
              <a:ext cx="3341333" cy="1994615"/>
              <a:chOff x="-24855" y="1124745"/>
              <a:chExt cx="3341333" cy="1994615"/>
            </a:xfrm>
          </p:grpSpPr>
          <p:grpSp>
            <p:nvGrpSpPr>
              <p:cNvPr id="18" name="Group 49">
                <a:extLst>
                  <a:ext uri="{FF2B5EF4-FFF2-40B4-BE49-F238E27FC236}">
                    <a16:creationId xmlns:a16="http://schemas.microsoft.com/office/drawing/2014/main" id="{CCD7BFE1-781B-B67A-2CA1-A0C3BA5109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120" y="1397019"/>
                <a:ext cx="1244358" cy="1654272"/>
                <a:chOff x="3754" y="1312"/>
                <a:chExt cx="1011" cy="1648"/>
              </a:xfrm>
            </p:grpSpPr>
            <p:sp>
              <p:nvSpPr>
                <p:cNvPr id="57" name="Arc 50">
                  <a:extLst>
                    <a:ext uri="{FF2B5EF4-FFF2-40B4-BE49-F238E27FC236}">
                      <a16:creationId xmlns:a16="http://schemas.microsoft.com/office/drawing/2014/main" id="{B35F9CA6-95C9-F69D-9A05-7A9F1002A3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8" name="Arc 51">
                  <a:extLst>
                    <a:ext uri="{FF2B5EF4-FFF2-40B4-BE49-F238E27FC236}">
                      <a16:creationId xmlns:a16="http://schemas.microsoft.com/office/drawing/2014/main" id="{DF3B01A6-327A-6748-B569-65AC5F2843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" name="Group 52">
                <a:extLst>
                  <a:ext uri="{FF2B5EF4-FFF2-40B4-BE49-F238E27FC236}">
                    <a16:creationId xmlns:a16="http://schemas.microsoft.com/office/drawing/2014/main" id="{08628AC6-353F-5004-DE79-CA83052FFF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909232" y="1348546"/>
                <a:ext cx="408462" cy="1605799"/>
                <a:chOff x="3754" y="1312"/>
                <a:chExt cx="1011" cy="1648"/>
              </a:xfrm>
            </p:grpSpPr>
            <p:sp>
              <p:nvSpPr>
                <p:cNvPr id="55" name="Arc 53">
                  <a:extLst>
                    <a:ext uri="{FF2B5EF4-FFF2-40B4-BE49-F238E27FC236}">
                      <a16:creationId xmlns:a16="http://schemas.microsoft.com/office/drawing/2014/main" id="{3A187CF7-3439-FB32-2018-86356CE123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6" name="Arc 54">
                  <a:extLst>
                    <a:ext uri="{FF2B5EF4-FFF2-40B4-BE49-F238E27FC236}">
                      <a16:creationId xmlns:a16="http://schemas.microsoft.com/office/drawing/2014/main" id="{E7A14F00-5343-E2E9-ECDD-3AC5F25609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" name="Arc 55">
                <a:extLst>
                  <a:ext uri="{FF2B5EF4-FFF2-40B4-BE49-F238E27FC236}">
                    <a16:creationId xmlns:a16="http://schemas.microsoft.com/office/drawing/2014/main" id="{53C6C0DE-ABED-1A03-4EF9-67B537A9CB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175" y="1286666"/>
                <a:ext cx="1615991" cy="827136"/>
              </a:xfrm>
              <a:custGeom>
                <a:avLst/>
                <a:gdLst>
                  <a:gd name="T0" fmla="*/ 0 w 21339"/>
                  <a:gd name="T1" fmla="*/ 0 h 21600"/>
                  <a:gd name="T2" fmla="*/ 0 w 21339"/>
                  <a:gd name="T3" fmla="*/ 0 h 21600"/>
                  <a:gd name="T4" fmla="*/ 0 w 2133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339" h="21600" fill="none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</a:path>
                  <a:path w="21339" h="21600" stroke="0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  <a:lnTo>
                      <a:pt x="8640" y="21600"/>
                    </a:lnTo>
                    <a:lnTo>
                      <a:pt x="0" y="1803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2" name="Group 57">
                <a:extLst>
                  <a:ext uri="{FF2B5EF4-FFF2-40B4-BE49-F238E27FC236}">
                    <a16:creationId xmlns:a16="http://schemas.microsoft.com/office/drawing/2014/main" id="{C12A8537-3462-B8E0-3EEB-8DB8A2C293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7959" y="1284603"/>
                <a:ext cx="530107" cy="1834757"/>
                <a:chOff x="2699" y="981"/>
                <a:chExt cx="543" cy="2131"/>
              </a:xfrm>
            </p:grpSpPr>
            <p:sp>
              <p:nvSpPr>
                <p:cNvPr id="43" name="AutoShape 58">
                  <a:extLst>
                    <a:ext uri="{FF2B5EF4-FFF2-40B4-BE49-F238E27FC236}">
                      <a16:creationId xmlns:a16="http://schemas.microsoft.com/office/drawing/2014/main" id="{DC747927-118B-194F-53AF-35106E8760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79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4" name="AutoShape 59">
                  <a:extLst>
                    <a:ext uri="{FF2B5EF4-FFF2-40B4-BE49-F238E27FC236}">
                      <a16:creationId xmlns:a16="http://schemas.microsoft.com/office/drawing/2014/main" id="{0E68988C-16B4-13C6-15B9-C4D23D87A0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613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5" name="AutoShape 60">
                  <a:extLst>
                    <a:ext uri="{FF2B5EF4-FFF2-40B4-BE49-F238E27FC236}">
                      <a16:creationId xmlns:a16="http://schemas.microsoft.com/office/drawing/2014/main" id="{26C7A19C-A1A0-9F4C-5EB7-619819C806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43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6" name="AutoShape 61">
                  <a:extLst>
                    <a:ext uri="{FF2B5EF4-FFF2-40B4-BE49-F238E27FC236}">
                      <a16:creationId xmlns:a16="http://schemas.microsoft.com/office/drawing/2014/main" id="{CF4DB843-C1B2-94D2-6ABC-28F557F6E1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25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7" name="AutoShape 62">
                  <a:extLst>
                    <a:ext uri="{FF2B5EF4-FFF2-40B4-BE49-F238E27FC236}">
                      <a16:creationId xmlns:a16="http://schemas.microsoft.com/office/drawing/2014/main" id="{9545F0AE-3221-46C2-5C60-BF5220FE53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069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8" name="AutoShape 63">
                  <a:extLst>
                    <a:ext uri="{FF2B5EF4-FFF2-40B4-BE49-F238E27FC236}">
                      <a16:creationId xmlns:a16="http://schemas.microsoft.com/office/drawing/2014/main" id="{AC4FC221-EEA3-DC53-0814-3DE31C7EE2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888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9" name="AutoShape 64">
                  <a:extLst>
                    <a:ext uri="{FF2B5EF4-FFF2-40B4-BE49-F238E27FC236}">
                      <a16:creationId xmlns:a16="http://schemas.microsoft.com/office/drawing/2014/main" id="{F5674E79-6804-6BEC-4F0C-E415CD7442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707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0" name="AutoShape 65">
                  <a:extLst>
                    <a:ext uri="{FF2B5EF4-FFF2-40B4-BE49-F238E27FC236}">
                      <a16:creationId xmlns:a16="http://schemas.microsoft.com/office/drawing/2014/main" id="{B7074DC4-8E4F-16D5-5292-31B634E969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52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1" name="AutoShape 66">
                  <a:extLst>
                    <a:ext uri="{FF2B5EF4-FFF2-40B4-BE49-F238E27FC236}">
                      <a16:creationId xmlns:a16="http://schemas.microsoft.com/office/drawing/2014/main" id="{82E51F71-9222-350D-0FC4-411AD73F5B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344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2" name="AutoShape 67">
                  <a:extLst>
                    <a:ext uri="{FF2B5EF4-FFF2-40B4-BE49-F238E27FC236}">
                      <a16:creationId xmlns:a16="http://schemas.microsoft.com/office/drawing/2014/main" id="{689F796D-2524-5FA6-F032-9C4709A46A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16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3" name="AutoShape 68">
                  <a:extLst>
                    <a:ext uri="{FF2B5EF4-FFF2-40B4-BE49-F238E27FC236}">
                      <a16:creationId xmlns:a16="http://schemas.microsoft.com/office/drawing/2014/main" id="{00BC1FA5-FFA4-A019-F2B9-89978940CF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98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4" name="Oval 69">
                  <a:extLst>
                    <a:ext uri="{FF2B5EF4-FFF2-40B4-BE49-F238E27FC236}">
                      <a16:creationId xmlns:a16="http://schemas.microsoft.com/office/drawing/2014/main" id="{8199128B-0441-058B-CC4C-3692146DE6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1018"/>
                  <a:ext cx="315" cy="7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3" name="Line 70">
                <a:extLst>
                  <a:ext uri="{FF2B5EF4-FFF2-40B4-BE49-F238E27FC236}">
                    <a16:creationId xmlns:a16="http://schemas.microsoft.com/office/drawing/2014/main" id="{7F26E552-FD18-2D10-C5E3-0A1F529490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1338" y="1124745"/>
                <a:ext cx="0" cy="22070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4" name="Group 71">
                <a:extLst>
                  <a:ext uri="{FF2B5EF4-FFF2-40B4-BE49-F238E27FC236}">
                    <a16:creationId xmlns:a16="http://schemas.microsoft.com/office/drawing/2014/main" id="{A8E95920-400A-63A6-2DDA-F1AC378AB9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2650" y="1499122"/>
                <a:ext cx="995486" cy="1424283"/>
                <a:chOff x="275" y="1315"/>
                <a:chExt cx="1020" cy="1653"/>
              </a:xfrm>
            </p:grpSpPr>
            <p:sp>
              <p:nvSpPr>
                <p:cNvPr id="39" name="Freeform 72">
                  <a:extLst>
                    <a:ext uri="{FF2B5EF4-FFF2-40B4-BE49-F238E27FC236}">
                      <a16:creationId xmlns:a16="http://schemas.microsoft.com/office/drawing/2014/main" id="{A53FACBA-2C40-771A-E9B9-7ACD0245F6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" y="1315"/>
                  <a:ext cx="1020" cy="1653"/>
                </a:xfrm>
                <a:custGeom>
                  <a:avLst/>
                  <a:gdLst>
                    <a:gd name="T0" fmla="*/ 341 w 1020"/>
                    <a:gd name="T1" fmla="*/ 1653 h 1653"/>
                    <a:gd name="T2" fmla="*/ 533 w 1020"/>
                    <a:gd name="T3" fmla="*/ 1621 h 1653"/>
                    <a:gd name="T4" fmla="*/ 733 w 1020"/>
                    <a:gd name="T5" fmla="*/ 1493 h 1653"/>
                    <a:gd name="T6" fmla="*/ 898 w 1020"/>
                    <a:gd name="T7" fmla="*/ 1292 h 1653"/>
                    <a:gd name="T8" fmla="*/ 1000 w 1020"/>
                    <a:gd name="T9" fmla="*/ 1013 h 1653"/>
                    <a:gd name="T10" fmla="*/ 1018 w 1020"/>
                    <a:gd name="T11" fmla="*/ 803 h 1653"/>
                    <a:gd name="T12" fmla="*/ 997 w 1020"/>
                    <a:gd name="T13" fmla="*/ 621 h 1653"/>
                    <a:gd name="T14" fmla="*/ 885 w 1020"/>
                    <a:gd name="T15" fmla="*/ 341 h 1653"/>
                    <a:gd name="T16" fmla="*/ 701 w 1020"/>
                    <a:gd name="T17" fmla="*/ 133 h 1653"/>
                    <a:gd name="T18" fmla="*/ 461 w 1020"/>
                    <a:gd name="T19" fmla="*/ 21 h 1653"/>
                    <a:gd name="T20" fmla="*/ 333 w 1020"/>
                    <a:gd name="T21" fmla="*/ 5 h 1653"/>
                    <a:gd name="T22" fmla="*/ 253 w 1020"/>
                    <a:gd name="T23" fmla="*/ 21 h 1653"/>
                    <a:gd name="T24" fmla="*/ 166 w 1020"/>
                    <a:gd name="T25" fmla="*/ 101 h 1653"/>
                    <a:gd name="T26" fmla="*/ 85 w 1020"/>
                    <a:gd name="T27" fmla="*/ 269 h 1653"/>
                    <a:gd name="T28" fmla="*/ 13 w 1020"/>
                    <a:gd name="T29" fmla="*/ 629 h 1653"/>
                    <a:gd name="T30" fmla="*/ 7 w 1020"/>
                    <a:gd name="T31" fmla="*/ 950 h 1653"/>
                    <a:gd name="T32" fmla="*/ 53 w 1020"/>
                    <a:gd name="T33" fmla="*/ 1277 h 1653"/>
                    <a:gd name="T34" fmla="*/ 133 w 1020"/>
                    <a:gd name="T35" fmla="*/ 1501 h 1653"/>
                    <a:gd name="T36" fmla="*/ 226 w 1020"/>
                    <a:gd name="T37" fmla="*/ 1625 h 1653"/>
                    <a:gd name="T38" fmla="*/ 341 w 1020"/>
                    <a:gd name="T39" fmla="*/ 1653 h 1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20" h="1653">
                      <a:moveTo>
                        <a:pt x="341" y="1653"/>
                      </a:moveTo>
                      <a:cubicBezTo>
                        <a:pt x="390" y="1650"/>
                        <a:pt x="468" y="1648"/>
                        <a:pt x="533" y="1621"/>
                      </a:cubicBezTo>
                      <a:cubicBezTo>
                        <a:pt x="598" y="1594"/>
                        <a:pt x="672" y="1548"/>
                        <a:pt x="733" y="1493"/>
                      </a:cubicBezTo>
                      <a:cubicBezTo>
                        <a:pt x="794" y="1438"/>
                        <a:pt x="853" y="1372"/>
                        <a:pt x="898" y="1292"/>
                      </a:cubicBezTo>
                      <a:cubicBezTo>
                        <a:pt x="943" y="1212"/>
                        <a:pt x="980" y="1094"/>
                        <a:pt x="1000" y="1013"/>
                      </a:cubicBezTo>
                      <a:cubicBezTo>
                        <a:pt x="1020" y="932"/>
                        <a:pt x="1019" y="868"/>
                        <a:pt x="1018" y="803"/>
                      </a:cubicBezTo>
                      <a:cubicBezTo>
                        <a:pt x="1017" y="738"/>
                        <a:pt x="1019" y="698"/>
                        <a:pt x="997" y="621"/>
                      </a:cubicBezTo>
                      <a:cubicBezTo>
                        <a:pt x="975" y="544"/>
                        <a:pt x="934" y="422"/>
                        <a:pt x="885" y="341"/>
                      </a:cubicBezTo>
                      <a:cubicBezTo>
                        <a:pt x="836" y="260"/>
                        <a:pt x="772" y="186"/>
                        <a:pt x="701" y="133"/>
                      </a:cubicBezTo>
                      <a:cubicBezTo>
                        <a:pt x="630" y="80"/>
                        <a:pt x="522" y="42"/>
                        <a:pt x="461" y="21"/>
                      </a:cubicBezTo>
                      <a:cubicBezTo>
                        <a:pt x="400" y="0"/>
                        <a:pt x="368" y="5"/>
                        <a:pt x="333" y="5"/>
                      </a:cubicBezTo>
                      <a:cubicBezTo>
                        <a:pt x="298" y="5"/>
                        <a:pt x="281" y="5"/>
                        <a:pt x="253" y="21"/>
                      </a:cubicBezTo>
                      <a:cubicBezTo>
                        <a:pt x="225" y="37"/>
                        <a:pt x="194" y="60"/>
                        <a:pt x="166" y="101"/>
                      </a:cubicBezTo>
                      <a:cubicBezTo>
                        <a:pt x="138" y="142"/>
                        <a:pt x="110" y="181"/>
                        <a:pt x="85" y="269"/>
                      </a:cubicBezTo>
                      <a:cubicBezTo>
                        <a:pt x="60" y="357"/>
                        <a:pt x="26" y="516"/>
                        <a:pt x="13" y="629"/>
                      </a:cubicBezTo>
                      <a:cubicBezTo>
                        <a:pt x="0" y="742"/>
                        <a:pt x="0" y="842"/>
                        <a:pt x="7" y="950"/>
                      </a:cubicBezTo>
                      <a:cubicBezTo>
                        <a:pt x="14" y="1058"/>
                        <a:pt x="32" y="1185"/>
                        <a:pt x="53" y="1277"/>
                      </a:cubicBezTo>
                      <a:cubicBezTo>
                        <a:pt x="74" y="1369"/>
                        <a:pt x="104" y="1443"/>
                        <a:pt x="133" y="1501"/>
                      </a:cubicBezTo>
                      <a:cubicBezTo>
                        <a:pt x="162" y="1559"/>
                        <a:pt x="191" y="1600"/>
                        <a:pt x="226" y="1625"/>
                      </a:cubicBezTo>
                      <a:cubicBezTo>
                        <a:pt x="261" y="1650"/>
                        <a:pt x="317" y="1647"/>
                        <a:pt x="341" y="16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40" name="Group 73">
                  <a:extLst>
                    <a:ext uri="{FF2B5EF4-FFF2-40B4-BE49-F238E27FC236}">
                      <a16:creationId xmlns:a16="http://schemas.microsoft.com/office/drawing/2014/main" id="{1C9EB494-C13E-736C-C0EC-F64AD60421F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2" y="1320"/>
                  <a:ext cx="1011" cy="1648"/>
                  <a:chOff x="3754" y="1312"/>
                  <a:chExt cx="1011" cy="1648"/>
                </a:xfrm>
              </p:grpSpPr>
              <p:sp>
                <p:nvSpPr>
                  <p:cNvPr id="41" name="Arc 74">
                    <a:extLst>
                      <a:ext uri="{FF2B5EF4-FFF2-40B4-BE49-F238E27FC236}">
                        <a16:creationId xmlns:a16="http://schemas.microsoft.com/office/drawing/2014/main" id="{4ABE97F3-854B-4493-AD21-B6A251F995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2" name="Arc 75">
                    <a:extLst>
                      <a:ext uri="{FF2B5EF4-FFF2-40B4-BE49-F238E27FC236}">
                        <a16:creationId xmlns:a16="http://schemas.microsoft.com/office/drawing/2014/main" id="{14DE489E-E688-D2F8-E5BC-CB494D2B07A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5" name="Group 76">
                <a:extLst>
                  <a:ext uri="{FF2B5EF4-FFF2-40B4-BE49-F238E27FC236}">
                    <a16:creationId xmlns:a16="http://schemas.microsoft.com/office/drawing/2014/main" id="{C8E37F02-5A9E-62FF-A195-54819B39AFA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6061" y="1450649"/>
                <a:ext cx="328109" cy="1386123"/>
                <a:chOff x="297" y="1093"/>
                <a:chExt cx="337" cy="1610"/>
              </a:xfrm>
            </p:grpSpPr>
            <p:sp>
              <p:nvSpPr>
                <p:cNvPr id="35" name="Freeform 77">
                  <a:extLst>
                    <a:ext uri="{FF2B5EF4-FFF2-40B4-BE49-F238E27FC236}">
                      <a16:creationId xmlns:a16="http://schemas.microsoft.com/office/drawing/2014/main" id="{1EB70BED-31B4-3C8C-7E41-8370C49E36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" y="1091"/>
                  <a:ext cx="339" cy="1610"/>
                </a:xfrm>
                <a:custGeom>
                  <a:avLst/>
                  <a:gdLst>
                    <a:gd name="T0" fmla="*/ 247 w 337"/>
                    <a:gd name="T1" fmla="*/ 1599 h 1610"/>
                    <a:gd name="T2" fmla="*/ 277 w 337"/>
                    <a:gd name="T3" fmla="*/ 1536 h 1610"/>
                    <a:gd name="T4" fmla="*/ 298 w 337"/>
                    <a:gd name="T5" fmla="*/ 1422 h 1610"/>
                    <a:gd name="T6" fmla="*/ 313 w 337"/>
                    <a:gd name="T7" fmla="*/ 1311 h 1610"/>
                    <a:gd name="T8" fmla="*/ 324 w 337"/>
                    <a:gd name="T9" fmla="*/ 1088 h 1610"/>
                    <a:gd name="T10" fmla="*/ 332 w 337"/>
                    <a:gd name="T11" fmla="*/ 816 h 1610"/>
                    <a:gd name="T12" fmla="*/ 334 w 337"/>
                    <a:gd name="T13" fmla="*/ 573 h 1610"/>
                    <a:gd name="T14" fmla="*/ 316 w 337"/>
                    <a:gd name="T15" fmla="*/ 368 h 1610"/>
                    <a:gd name="T16" fmla="*/ 298 w 337"/>
                    <a:gd name="T17" fmla="*/ 183 h 1610"/>
                    <a:gd name="T18" fmla="*/ 273 w 337"/>
                    <a:gd name="T19" fmla="*/ 56 h 1610"/>
                    <a:gd name="T20" fmla="*/ 253 w 337"/>
                    <a:gd name="T21" fmla="*/ 18 h 1610"/>
                    <a:gd name="T22" fmla="*/ 210 w 337"/>
                    <a:gd name="T23" fmla="*/ 2 h 1610"/>
                    <a:gd name="T24" fmla="*/ 174 w 337"/>
                    <a:gd name="T25" fmla="*/ 29 h 1610"/>
                    <a:gd name="T26" fmla="*/ 132 w 337"/>
                    <a:gd name="T27" fmla="*/ 74 h 1610"/>
                    <a:gd name="T28" fmla="*/ 87 w 337"/>
                    <a:gd name="T29" fmla="*/ 167 h 1610"/>
                    <a:gd name="T30" fmla="*/ 43 w 337"/>
                    <a:gd name="T31" fmla="*/ 344 h 1610"/>
                    <a:gd name="T32" fmla="*/ 25 w 337"/>
                    <a:gd name="T33" fmla="*/ 444 h 1610"/>
                    <a:gd name="T34" fmla="*/ 10 w 337"/>
                    <a:gd name="T35" fmla="*/ 570 h 1610"/>
                    <a:gd name="T36" fmla="*/ 4 w 337"/>
                    <a:gd name="T37" fmla="*/ 776 h 1610"/>
                    <a:gd name="T38" fmla="*/ 1 w 337"/>
                    <a:gd name="T39" fmla="*/ 876 h 1610"/>
                    <a:gd name="T40" fmla="*/ 12 w 337"/>
                    <a:gd name="T41" fmla="*/ 992 h 1610"/>
                    <a:gd name="T42" fmla="*/ 28 w 337"/>
                    <a:gd name="T43" fmla="*/ 1170 h 1610"/>
                    <a:gd name="T44" fmla="*/ 51 w 337"/>
                    <a:gd name="T45" fmla="*/ 1304 h 1610"/>
                    <a:gd name="T46" fmla="*/ 76 w 337"/>
                    <a:gd name="T47" fmla="*/ 1389 h 1610"/>
                    <a:gd name="T48" fmla="*/ 121 w 337"/>
                    <a:gd name="T49" fmla="*/ 1512 h 1610"/>
                    <a:gd name="T50" fmla="*/ 181 w 337"/>
                    <a:gd name="T51" fmla="*/ 1590 h 1610"/>
                    <a:gd name="T52" fmla="*/ 214 w 337"/>
                    <a:gd name="T53" fmla="*/ 1605 h 1610"/>
                    <a:gd name="T54" fmla="*/ 247 w 337"/>
                    <a:gd name="T55" fmla="*/ 1599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7" h="1610">
                      <a:moveTo>
                        <a:pt x="247" y="1599"/>
                      </a:moveTo>
                      <a:cubicBezTo>
                        <a:pt x="257" y="1588"/>
                        <a:pt x="269" y="1565"/>
                        <a:pt x="277" y="1536"/>
                      </a:cubicBezTo>
                      <a:cubicBezTo>
                        <a:pt x="285" y="1507"/>
                        <a:pt x="292" y="1459"/>
                        <a:pt x="298" y="1422"/>
                      </a:cubicBezTo>
                      <a:cubicBezTo>
                        <a:pt x="304" y="1385"/>
                        <a:pt x="309" y="1367"/>
                        <a:pt x="313" y="1311"/>
                      </a:cubicBezTo>
                      <a:cubicBezTo>
                        <a:pt x="317" y="1255"/>
                        <a:pt x="321" y="1170"/>
                        <a:pt x="324" y="1088"/>
                      </a:cubicBezTo>
                      <a:cubicBezTo>
                        <a:pt x="327" y="1006"/>
                        <a:pt x="330" y="902"/>
                        <a:pt x="332" y="816"/>
                      </a:cubicBezTo>
                      <a:cubicBezTo>
                        <a:pt x="334" y="730"/>
                        <a:pt x="337" y="648"/>
                        <a:pt x="334" y="573"/>
                      </a:cubicBezTo>
                      <a:cubicBezTo>
                        <a:pt x="331" y="498"/>
                        <a:pt x="322" y="433"/>
                        <a:pt x="316" y="368"/>
                      </a:cubicBezTo>
                      <a:cubicBezTo>
                        <a:pt x="310" y="303"/>
                        <a:pt x="305" y="235"/>
                        <a:pt x="298" y="183"/>
                      </a:cubicBezTo>
                      <a:cubicBezTo>
                        <a:pt x="291" y="131"/>
                        <a:pt x="280" y="83"/>
                        <a:pt x="273" y="56"/>
                      </a:cubicBezTo>
                      <a:cubicBezTo>
                        <a:pt x="266" y="29"/>
                        <a:pt x="263" y="27"/>
                        <a:pt x="253" y="18"/>
                      </a:cubicBezTo>
                      <a:cubicBezTo>
                        <a:pt x="243" y="9"/>
                        <a:pt x="223" y="0"/>
                        <a:pt x="210" y="2"/>
                      </a:cubicBezTo>
                      <a:cubicBezTo>
                        <a:pt x="197" y="4"/>
                        <a:pt x="187" y="17"/>
                        <a:pt x="174" y="29"/>
                      </a:cubicBezTo>
                      <a:cubicBezTo>
                        <a:pt x="161" y="41"/>
                        <a:pt x="146" y="51"/>
                        <a:pt x="132" y="74"/>
                      </a:cubicBezTo>
                      <a:cubicBezTo>
                        <a:pt x="118" y="97"/>
                        <a:pt x="102" y="122"/>
                        <a:pt x="87" y="167"/>
                      </a:cubicBezTo>
                      <a:cubicBezTo>
                        <a:pt x="72" y="212"/>
                        <a:pt x="53" y="298"/>
                        <a:pt x="43" y="344"/>
                      </a:cubicBezTo>
                      <a:cubicBezTo>
                        <a:pt x="33" y="390"/>
                        <a:pt x="30" y="406"/>
                        <a:pt x="25" y="444"/>
                      </a:cubicBezTo>
                      <a:cubicBezTo>
                        <a:pt x="20" y="482"/>
                        <a:pt x="14" y="515"/>
                        <a:pt x="10" y="570"/>
                      </a:cubicBezTo>
                      <a:cubicBezTo>
                        <a:pt x="6" y="625"/>
                        <a:pt x="6" y="725"/>
                        <a:pt x="4" y="776"/>
                      </a:cubicBezTo>
                      <a:cubicBezTo>
                        <a:pt x="2" y="827"/>
                        <a:pt x="0" y="840"/>
                        <a:pt x="1" y="876"/>
                      </a:cubicBezTo>
                      <a:cubicBezTo>
                        <a:pt x="2" y="912"/>
                        <a:pt x="8" y="943"/>
                        <a:pt x="12" y="992"/>
                      </a:cubicBezTo>
                      <a:cubicBezTo>
                        <a:pt x="16" y="1041"/>
                        <a:pt x="22" y="1118"/>
                        <a:pt x="28" y="1170"/>
                      </a:cubicBezTo>
                      <a:cubicBezTo>
                        <a:pt x="34" y="1222"/>
                        <a:pt x="43" y="1268"/>
                        <a:pt x="51" y="1304"/>
                      </a:cubicBezTo>
                      <a:cubicBezTo>
                        <a:pt x="59" y="1340"/>
                        <a:pt x="64" y="1354"/>
                        <a:pt x="76" y="1389"/>
                      </a:cubicBezTo>
                      <a:cubicBezTo>
                        <a:pt x="88" y="1424"/>
                        <a:pt x="104" y="1479"/>
                        <a:pt x="121" y="1512"/>
                      </a:cubicBezTo>
                      <a:cubicBezTo>
                        <a:pt x="138" y="1545"/>
                        <a:pt x="166" y="1575"/>
                        <a:pt x="181" y="1590"/>
                      </a:cubicBezTo>
                      <a:cubicBezTo>
                        <a:pt x="196" y="1605"/>
                        <a:pt x="203" y="1603"/>
                        <a:pt x="214" y="1605"/>
                      </a:cubicBezTo>
                      <a:cubicBezTo>
                        <a:pt x="225" y="1607"/>
                        <a:pt x="237" y="1610"/>
                        <a:pt x="247" y="159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36" name="Group 78">
                  <a:extLst>
                    <a:ext uri="{FF2B5EF4-FFF2-40B4-BE49-F238E27FC236}">
                      <a16:creationId xmlns:a16="http://schemas.microsoft.com/office/drawing/2014/main" id="{84EFC9D8-A9B0-A388-2547-0E92E37A20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00" y="1097"/>
                  <a:ext cx="332" cy="1600"/>
                  <a:chOff x="3754" y="1312"/>
                  <a:chExt cx="1011" cy="1648"/>
                </a:xfrm>
              </p:grpSpPr>
              <p:sp>
                <p:nvSpPr>
                  <p:cNvPr id="37" name="Arc 79">
                    <a:extLst>
                      <a:ext uri="{FF2B5EF4-FFF2-40B4-BE49-F238E27FC236}">
                        <a16:creationId xmlns:a16="http://schemas.microsoft.com/office/drawing/2014/main" id="{80F79826-B087-51FF-AD88-1A2C322906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" name="Arc 80">
                    <a:extLst>
                      <a:ext uri="{FF2B5EF4-FFF2-40B4-BE49-F238E27FC236}">
                        <a16:creationId xmlns:a16="http://schemas.microsoft.com/office/drawing/2014/main" id="{B138AB85-F462-12FD-3461-68969701668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26" name="Arc 81">
                <a:extLst>
                  <a:ext uri="{FF2B5EF4-FFF2-40B4-BE49-F238E27FC236}">
                    <a16:creationId xmlns:a16="http://schemas.microsoft.com/office/drawing/2014/main" id="{C799452F-9669-71F0-A379-BE652F48A12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0461" y="2121021"/>
                <a:ext cx="2444074" cy="443477"/>
              </a:xfrm>
              <a:custGeom>
                <a:avLst/>
                <a:gdLst>
                  <a:gd name="T0" fmla="*/ 0 w 43200"/>
                  <a:gd name="T1" fmla="*/ 0 h 42104"/>
                  <a:gd name="T2" fmla="*/ 0 w 43200"/>
                  <a:gd name="T3" fmla="*/ 0 h 42104"/>
                  <a:gd name="T4" fmla="*/ 0 w 43200"/>
                  <a:gd name="T5" fmla="*/ 0 h 42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2104" fill="none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</a:path>
                  <a:path w="43200" h="42104" stroke="0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  <a:lnTo>
                      <a:pt x="21600" y="20504"/>
                    </a:lnTo>
                    <a:lnTo>
                      <a:pt x="28392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" name="Rectangle 82">
                <a:extLst>
                  <a:ext uri="{FF2B5EF4-FFF2-40B4-BE49-F238E27FC236}">
                    <a16:creationId xmlns:a16="http://schemas.microsoft.com/office/drawing/2014/main" id="{A0C263E0-4192-89DC-FFC3-D101757C17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7076" y="1358860"/>
                <a:ext cx="34596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8" name="Rectangle 83">
                <a:extLst>
                  <a:ext uri="{FF2B5EF4-FFF2-40B4-BE49-F238E27FC236}">
                    <a16:creationId xmlns:a16="http://schemas.microsoft.com/office/drawing/2014/main" id="{BC684AC9-40B1-A5E7-2680-283CA640A6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897" y="1416615"/>
                <a:ext cx="33480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9" name="Line 84">
                <a:extLst>
                  <a:ext uri="{FF2B5EF4-FFF2-40B4-BE49-F238E27FC236}">
                    <a16:creationId xmlns:a16="http://schemas.microsoft.com/office/drawing/2014/main" id="{2AD6EAD5-2649-458D-F277-23B79A684D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808" y="2465489"/>
                <a:ext cx="104905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Line 85">
                <a:extLst>
                  <a:ext uri="{FF2B5EF4-FFF2-40B4-BE49-F238E27FC236}">
                    <a16:creationId xmlns:a16="http://schemas.microsoft.com/office/drawing/2014/main" id="{94A2AF51-4D0D-1A97-2A1C-5E7FE0AECF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01112" y="2194246"/>
                <a:ext cx="64729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3566D800-0AE9-8027-722A-524012F4D8DA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140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sz="1400" baseline="-25000" dirty="0"/>
                  </a:p>
                </p:txBody>
              </p:sp>
            </mc:Choice>
            <mc:Fallback xmlns="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CE627ABD-C79F-4F7A-9AB7-479D2C3A5D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5660" b="-2222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Arc 134">
                <a:extLst>
                  <a:ext uri="{FF2B5EF4-FFF2-40B4-BE49-F238E27FC236}">
                    <a16:creationId xmlns:a16="http://schemas.microsoft.com/office/drawing/2014/main" id="{E93FA047-EC15-FF76-E211-8718E1998BB1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30653" flipH="1">
                <a:off x="487378" y="2118902"/>
                <a:ext cx="2340285" cy="369332"/>
              </a:xfrm>
              <a:custGeom>
                <a:avLst/>
                <a:gdLst>
                  <a:gd name="T0" fmla="*/ 2147483647 w 43200"/>
                  <a:gd name="T1" fmla="*/ 0 h 41948"/>
                  <a:gd name="T2" fmla="*/ 2147483647 w 43200"/>
                  <a:gd name="T3" fmla="*/ 2147483647 h 41948"/>
                  <a:gd name="T4" fmla="*/ 2147483647 w 43200"/>
                  <a:gd name="T5" fmla="*/ 2147483647 h 419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48" fill="none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</a:path>
                  <a:path w="43200" h="41948" stroke="0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  <a:lnTo>
                      <a:pt x="21600" y="20348"/>
                    </a:lnTo>
                    <a:lnTo>
                      <a:pt x="288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2" name="Arc 135">
                <a:extLst>
                  <a:ext uri="{FF2B5EF4-FFF2-40B4-BE49-F238E27FC236}">
                    <a16:creationId xmlns:a16="http://schemas.microsoft.com/office/drawing/2014/main" id="{5EA77792-AA01-6F1A-2012-012B1DE876E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71404" flipH="1">
                <a:off x="538715" y="2075070"/>
                <a:ext cx="2233148" cy="369332"/>
              </a:xfrm>
              <a:custGeom>
                <a:avLst/>
                <a:gdLst>
                  <a:gd name="T0" fmla="*/ 2147483647 w 43200"/>
                  <a:gd name="T1" fmla="*/ 0 h 41961"/>
                  <a:gd name="T2" fmla="*/ 2147483647 w 43200"/>
                  <a:gd name="T3" fmla="*/ 2147483647 h 41961"/>
                  <a:gd name="T4" fmla="*/ 2147483647 w 43200"/>
                  <a:gd name="T5" fmla="*/ 2147483647 h 419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61" fill="none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</a:path>
                  <a:path w="43200" h="41961" stroke="0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  <a:lnTo>
                      <a:pt x="21600" y="20361"/>
                    </a:lnTo>
                    <a:lnTo>
                      <a:pt x="2881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3" name="Arc 136">
                <a:extLst>
                  <a:ext uri="{FF2B5EF4-FFF2-40B4-BE49-F238E27FC236}">
                    <a16:creationId xmlns:a16="http://schemas.microsoft.com/office/drawing/2014/main" id="{6621D284-D111-69ED-CFD8-996531A0E9C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64115" flipH="1">
                <a:off x="630228" y="2007573"/>
                <a:ext cx="2035613" cy="366127"/>
              </a:xfrm>
              <a:custGeom>
                <a:avLst/>
                <a:gdLst>
                  <a:gd name="T0" fmla="*/ 2147483647 w 43200"/>
                  <a:gd name="T1" fmla="*/ 0 h 41702"/>
                  <a:gd name="T2" fmla="*/ 2147483647 w 43200"/>
                  <a:gd name="T3" fmla="*/ 2147483647 h 41702"/>
                  <a:gd name="T4" fmla="*/ 2147483647 w 43200"/>
                  <a:gd name="T5" fmla="*/ 2147483647 h 417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702" fill="none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</a:path>
                  <a:path w="43200" h="41702" stroke="0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  <a:lnTo>
                      <a:pt x="21600" y="20102"/>
                    </a:lnTo>
                    <a:lnTo>
                      <a:pt x="29504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4" name="Arc 137">
                <a:extLst>
                  <a:ext uri="{FF2B5EF4-FFF2-40B4-BE49-F238E27FC236}">
                    <a16:creationId xmlns:a16="http://schemas.microsoft.com/office/drawing/2014/main" id="{0475787E-5E3F-D449-E024-84B5FBDDCADD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54243" flipH="1">
                <a:off x="788702" y="1930683"/>
                <a:ext cx="1747681" cy="369332"/>
              </a:xfrm>
              <a:custGeom>
                <a:avLst/>
                <a:gdLst>
                  <a:gd name="T0" fmla="*/ 2147483647 w 43200"/>
                  <a:gd name="T1" fmla="*/ 0 h 40825"/>
                  <a:gd name="T2" fmla="*/ 2147483647 w 43200"/>
                  <a:gd name="T3" fmla="*/ 2147483647 h 40825"/>
                  <a:gd name="T4" fmla="*/ 2147483647 w 43200"/>
                  <a:gd name="T5" fmla="*/ 2147483647 h 40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0825" fill="none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</a:path>
                  <a:path w="43200" h="40825" stroke="0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  <a:lnTo>
                      <a:pt x="21600" y="19225"/>
                    </a:lnTo>
                    <a:lnTo>
                      <a:pt x="314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" name="Arc 138">
                <a:extLst>
                  <a:ext uri="{FF2B5EF4-FFF2-40B4-BE49-F238E27FC236}">
                    <a16:creationId xmlns:a16="http://schemas.microsoft.com/office/drawing/2014/main" id="{41E230E8-DBFD-2114-D6DF-B88B481FDD7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009673" y="1835800"/>
                <a:ext cx="1379395" cy="369332"/>
              </a:xfrm>
              <a:custGeom>
                <a:avLst/>
                <a:gdLst>
                  <a:gd name="T0" fmla="*/ 2147483647 w 43200"/>
                  <a:gd name="T1" fmla="*/ 0 h 38743"/>
                  <a:gd name="T2" fmla="*/ 2147483647 w 43200"/>
                  <a:gd name="T3" fmla="*/ 2147483647 h 38743"/>
                  <a:gd name="T4" fmla="*/ 2147483647 w 43200"/>
                  <a:gd name="T5" fmla="*/ 2147483647 h 387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8743" fill="none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</a:path>
                  <a:path w="43200" h="38743" stroke="0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  <a:lnTo>
                      <a:pt x="21600" y="17143"/>
                    </a:lnTo>
                    <a:lnTo>
                      <a:pt x="3474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" name="Arc 139">
                <a:extLst>
                  <a:ext uri="{FF2B5EF4-FFF2-40B4-BE49-F238E27FC236}">
                    <a16:creationId xmlns:a16="http://schemas.microsoft.com/office/drawing/2014/main" id="{5978610A-9D3C-3355-2339-A0814D4EBD9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186004" y="1678004"/>
                <a:ext cx="1107088" cy="369332"/>
              </a:xfrm>
              <a:custGeom>
                <a:avLst/>
                <a:gdLst>
                  <a:gd name="T0" fmla="*/ 2147483647 w 43200"/>
                  <a:gd name="T1" fmla="*/ 0 h 32573"/>
                  <a:gd name="T2" fmla="*/ 2147483647 w 43200"/>
                  <a:gd name="T3" fmla="*/ 2147483647 h 32573"/>
                  <a:gd name="T4" fmla="*/ 2147483647 w 43200"/>
                  <a:gd name="T5" fmla="*/ 2147483647 h 325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2573" fill="none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</a:path>
                  <a:path w="43200" h="32573" stroke="0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  <a:lnTo>
                      <a:pt x="21600" y="10973"/>
                    </a:lnTo>
                    <a:lnTo>
                      <a:pt x="40205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Object 3">
                <a:extLst>
                  <a:ext uri="{FF2B5EF4-FFF2-40B4-BE49-F238E27FC236}">
                    <a16:creationId xmlns:a16="http://schemas.microsoft.com/office/drawing/2014/main" id="{1978454E-E1EF-F328-71A5-F38EFC896E39}"/>
                  </a:ext>
                </a:extLst>
              </p:cNvPr>
              <p:cNvSpPr txBox="1"/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Townsend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breakdown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tokamaks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# of ionisations while an electron traveling in 1 meter</a:t>
                </a:r>
                <a14:m>
                  <m:oMath xmlns:m="http://schemas.openxmlformats.org/officeDocument/2006/math"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1400" b="0" i="1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4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GB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sz="1400" i="1" baseline="-250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1400" b="0" i="1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m:rPr>
                        <m:nor/>
                      </m:rP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Effective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connection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length</m:t>
                    </m:r>
                    <m:r>
                      <a:rPr lang="en-GB" sz="1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0.25×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𝑎𝐵</m:t>
                    </m:r>
                    <m:r>
                      <a:rPr lang="en-GB" sz="1400" i="1" baseline="-25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400" i="1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1400" i="1" baseline="-2500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endParaRPr lang="en-GB" sz="1400" b="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For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Hydrogen</m:t>
                      </m:r>
                      <m:r>
                        <m:rPr>
                          <m:nor/>
                        </m:rPr>
                        <a:rPr lang="en-GB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gas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=3.83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=93.76</m:t>
                      </m:r>
                    </m:oMath>
                    <m:oMath xmlns:m="http://schemas.openxmlformats.org/officeDocument/2006/math"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1400" i="1" baseline="-25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93.76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𝑃𝑎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func>
                            <m:func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1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3.83</m:t>
                          </m:r>
                          <m: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𝑃𝑎</m:t>
                              </m:r>
                            </m:e>
                          </m:d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m:rPr>
                          <m:nor/>
                        </m:rPr>
                        <a:rPr lang="en-GB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59" name="Object 3">
                <a:extLst>
                  <a:ext uri="{FF2B5EF4-FFF2-40B4-BE49-F238E27FC236}">
                    <a16:creationId xmlns:a16="http://schemas.microsoft.com/office/drawing/2014/main" id="{98F745B2-8AAD-4868-80D0-E56D40D94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blipFill>
                <a:blip r:embed="rId3"/>
                <a:stretch>
                  <a:fillRect l="-147" r="-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61D2DF7F-85A1-1B38-F02D-A71F89D3158E}"/>
                  </a:ext>
                </a:extLst>
              </p:cNvPr>
              <p:cNvSpPr txBox="1"/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GB" sz="1400" i="1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𝑙𝑜𝑜𝑝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𝑅𝐸</m:t>
                      </m:r>
                      <m:r>
                        <a:rPr lang="en-GB" sz="140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FA91FFB0-2649-772B-CDE2-0F48611FF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blipFill>
                <a:blip r:embed="rId4"/>
                <a:stretch>
                  <a:fillRect b="-12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0FBF61F7-1AE7-FD69-F592-1C35102204E3}"/>
              </a:ext>
            </a:extLst>
          </p:cNvPr>
          <p:cNvSpPr/>
          <p:nvPr/>
        </p:nvSpPr>
        <p:spPr>
          <a:xfrm>
            <a:off x="6058054" y="1675261"/>
            <a:ext cx="58381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 dirty="0">
                <a:latin typeface="Arial" charset="0"/>
                <a:cs typeface="Arial" charset="0"/>
              </a:rPr>
              <a:t>Electrons and neutrals exist together in the burn-through phase</a:t>
            </a:r>
            <a:endParaRPr lang="en-US" sz="1400" dirty="0">
              <a:latin typeface="Arial" charset="0"/>
              <a:cs typeface="Arial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latin typeface="Arial" charset="0"/>
                <a:cs typeface="Arial" charset="0"/>
              </a:rPr>
              <a:t>Ohmic heating VS Energy loss from radiation and charge exchange</a:t>
            </a:r>
          </a:p>
        </p:txBody>
      </p:sp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A7229D63-7A11-8BAA-5228-501FE391711E}"/>
              </a:ext>
            </a:extLst>
          </p:cNvPr>
          <p:cNvSpPr/>
          <p:nvPr/>
        </p:nvSpPr>
        <p:spPr>
          <a:xfrm>
            <a:off x="2437059" y="1175121"/>
            <a:ext cx="2708168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Arrow: Right 102">
            <a:extLst>
              <a:ext uri="{FF2B5EF4-FFF2-40B4-BE49-F238E27FC236}">
                <a16:creationId xmlns:a16="http://schemas.microsoft.com/office/drawing/2014/main" id="{DFA2ACAD-F941-4945-59F3-363AB5BB41CF}"/>
              </a:ext>
            </a:extLst>
          </p:cNvPr>
          <p:cNvSpPr/>
          <p:nvPr/>
        </p:nvSpPr>
        <p:spPr>
          <a:xfrm>
            <a:off x="6040463" y="1168748"/>
            <a:ext cx="4432517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23C9D2B-6BDA-59BE-2ABB-5822942A04BB}"/>
              </a:ext>
            </a:extLst>
          </p:cNvPr>
          <p:cNvSpPr txBox="1"/>
          <p:nvPr/>
        </p:nvSpPr>
        <p:spPr>
          <a:xfrm>
            <a:off x="1784069" y="1070354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Gas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FA0ABB6-4582-ACCF-A9B4-3A73B72DC20D}"/>
              </a:ext>
            </a:extLst>
          </p:cNvPr>
          <p:cNvSpPr txBox="1"/>
          <p:nvPr/>
        </p:nvSpPr>
        <p:spPr>
          <a:xfrm>
            <a:off x="5116771" y="999812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 few %</a:t>
            </a:r>
          </a:p>
          <a:p>
            <a:r>
              <a:rPr lang="en-GB" sz="1400" dirty="0"/>
              <a:t>ionisation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2C9D0019-BB29-D53D-D671-3042A5DE6060}"/>
              </a:ext>
            </a:extLst>
          </p:cNvPr>
          <p:cNvSpPr txBox="1"/>
          <p:nvPr/>
        </p:nvSpPr>
        <p:spPr>
          <a:xfrm>
            <a:off x="10472980" y="959938"/>
            <a:ext cx="1048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100%</a:t>
            </a:r>
          </a:p>
          <a:p>
            <a:r>
              <a:rPr lang="en-GB" sz="1600" dirty="0"/>
              <a:t>ionisation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7B1AF7F-A0F7-E06D-0B0B-080A2254666B}"/>
              </a:ext>
            </a:extLst>
          </p:cNvPr>
          <p:cNvSpPr txBox="1"/>
          <p:nvPr/>
        </p:nvSpPr>
        <p:spPr>
          <a:xfrm>
            <a:off x="2721015" y="1293042"/>
            <a:ext cx="2452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Townsend breakdown phase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3A56473-69F0-2FE5-751B-75B3DB9B116C}"/>
              </a:ext>
            </a:extLst>
          </p:cNvPr>
          <p:cNvSpPr txBox="1"/>
          <p:nvPr/>
        </p:nvSpPr>
        <p:spPr>
          <a:xfrm>
            <a:off x="7308704" y="1277064"/>
            <a:ext cx="2392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Plasma burn-through phase</a:t>
            </a:r>
          </a:p>
        </p:txBody>
      </p:sp>
      <p:sp>
        <p:nvSpPr>
          <p:cNvPr id="111" name="Footer Placeholder 3">
            <a:extLst>
              <a:ext uri="{FF2B5EF4-FFF2-40B4-BE49-F238E27FC236}">
                <a16:creationId xmlns:a16="http://schemas.microsoft.com/office/drawing/2014/main" id="{1E6E0FC2-3AE9-DF74-78CC-BC310CE70621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pic>
        <p:nvPicPr>
          <p:cNvPr id="116" name="Content Placeholder 115">
            <a:extLst>
              <a:ext uri="{FF2B5EF4-FFF2-40B4-BE49-F238E27FC236}">
                <a16:creationId xmlns:a16="http://schemas.microsoft.com/office/drawing/2014/main" id="{3A58E751-6DCB-5F76-E7A2-F1EC07EA1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/>
        </p:blipFill>
        <p:spPr>
          <a:xfrm>
            <a:off x="2031426" y="3978164"/>
            <a:ext cx="3637396" cy="23852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BA5AF3-BB81-01CF-EE8D-BDAFB7556341}"/>
              </a:ext>
            </a:extLst>
          </p:cNvPr>
          <p:cNvSpPr txBox="1"/>
          <p:nvPr/>
        </p:nvSpPr>
        <p:spPr>
          <a:xfrm>
            <a:off x="55362" y="4628070"/>
            <a:ext cx="199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B. Lloyd PPCF 38 (1996) 1627</a:t>
            </a:r>
          </a:p>
          <a:p>
            <a:endParaRPr lang="en-GB" sz="1200" dirty="0"/>
          </a:p>
          <a:p>
            <a:r>
              <a:rPr lang="en-GB" sz="1200" dirty="0"/>
              <a:t>P. C. de Vries </a:t>
            </a:r>
            <a:r>
              <a:rPr lang="en-GB" sz="1200" dirty="0" err="1"/>
              <a:t>Nucl</a:t>
            </a:r>
            <a:r>
              <a:rPr lang="en-GB" sz="1200" dirty="0"/>
              <a:t>. Fusion 59 (2019) 096043</a:t>
            </a:r>
          </a:p>
        </p:txBody>
      </p:sp>
    </p:spTree>
    <p:extLst>
      <p:ext uri="{BB962C8B-B14F-4D97-AF65-F5344CB8AC3E}">
        <p14:creationId xmlns:p14="http://schemas.microsoft.com/office/powerpoint/2010/main" val="262961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51D46-BED0-9651-B2C7-C0FE0D08E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A18D0-7BD4-D680-6F27-72CA549E7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90097"/>
            <a:ext cx="7972156" cy="1094544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Inductive plasma initiation in tokamaks:  Townsend breakdown and plasma burn-through</a:t>
            </a:r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75E3FB61-6C2D-7565-38F5-4E37B3F36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6E1D38-1CE4-4D68-A4B0-A1384819D3BC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34" name="Line 89">
            <a:extLst>
              <a:ext uri="{FF2B5EF4-FFF2-40B4-BE49-F238E27FC236}">
                <a16:creationId xmlns:a16="http://schemas.microsoft.com/office/drawing/2014/main" id="{A0B6E7EB-3663-C554-31EF-F07FF60CBB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2035" y="1965910"/>
            <a:ext cx="0" cy="16295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608A54A-B472-9E4D-1DCD-0D6ED5AF51C2}"/>
              </a:ext>
            </a:extLst>
          </p:cNvPr>
          <p:cNvGrpSpPr/>
          <p:nvPr/>
        </p:nvGrpSpPr>
        <p:grpSpPr>
          <a:xfrm>
            <a:off x="39179" y="1613341"/>
            <a:ext cx="1926823" cy="1418552"/>
            <a:chOff x="-24855" y="1124745"/>
            <a:chExt cx="3341333" cy="2608263"/>
          </a:xfrm>
        </p:grpSpPr>
        <p:sp>
          <p:nvSpPr>
            <p:cNvPr id="21" name="Arc 56">
              <a:extLst>
                <a:ext uri="{FF2B5EF4-FFF2-40B4-BE49-F238E27FC236}">
                  <a16:creationId xmlns:a16="http://schemas.microsoft.com/office/drawing/2014/main" id="{A69E0FFD-156A-F4CF-65B1-9F7A5707F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788" y="2830584"/>
              <a:ext cx="1090347" cy="902424"/>
            </a:xfrm>
            <a:custGeom>
              <a:avLst/>
              <a:gdLst>
                <a:gd name="T0" fmla="*/ 0 w 22831"/>
                <a:gd name="T1" fmla="*/ 0 h 21600"/>
                <a:gd name="T2" fmla="*/ 0 w 22831"/>
                <a:gd name="T3" fmla="*/ 0 h 21600"/>
                <a:gd name="T4" fmla="*/ 0 w 2283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831" h="21600" fill="none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</a:path>
                <a:path w="22831" h="21600" stroke="0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  <a:lnTo>
                    <a:pt x="10630" y="21600"/>
                  </a:lnTo>
                  <a:lnTo>
                    <a:pt x="0" y="27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942FBDC-1C13-45D6-5447-BF1A5CB21D9E}"/>
                </a:ext>
              </a:extLst>
            </p:cNvPr>
            <p:cNvGrpSpPr/>
            <p:nvPr/>
          </p:nvGrpSpPr>
          <p:grpSpPr>
            <a:xfrm>
              <a:off x="-24855" y="1124745"/>
              <a:ext cx="3341333" cy="1994615"/>
              <a:chOff x="-24855" y="1124745"/>
              <a:chExt cx="3341333" cy="1994615"/>
            </a:xfrm>
          </p:grpSpPr>
          <p:grpSp>
            <p:nvGrpSpPr>
              <p:cNvPr id="18" name="Group 49">
                <a:extLst>
                  <a:ext uri="{FF2B5EF4-FFF2-40B4-BE49-F238E27FC236}">
                    <a16:creationId xmlns:a16="http://schemas.microsoft.com/office/drawing/2014/main" id="{111EB5AA-920E-D724-ACB4-D07ED09574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120" y="1397019"/>
                <a:ext cx="1244358" cy="1654272"/>
                <a:chOff x="3754" y="1312"/>
                <a:chExt cx="1011" cy="1648"/>
              </a:xfrm>
            </p:grpSpPr>
            <p:sp>
              <p:nvSpPr>
                <p:cNvPr id="57" name="Arc 50">
                  <a:extLst>
                    <a:ext uri="{FF2B5EF4-FFF2-40B4-BE49-F238E27FC236}">
                      <a16:creationId xmlns:a16="http://schemas.microsoft.com/office/drawing/2014/main" id="{CD8FA854-FD24-4554-67E5-9DD80DA0AB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8" name="Arc 51">
                  <a:extLst>
                    <a:ext uri="{FF2B5EF4-FFF2-40B4-BE49-F238E27FC236}">
                      <a16:creationId xmlns:a16="http://schemas.microsoft.com/office/drawing/2014/main" id="{F4741C12-C122-1511-5939-93DD23D540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" name="Group 52">
                <a:extLst>
                  <a:ext uri="{FF2B5EF4-FFF2-40B4-BE49-F238E27FC236}">
                    <a16:creationId xmlns:a16="http://schemas.microsoft.com/office/drawing/2014/main" id="{F20391D8-D47E-5C38-2335-DA5FCB1B56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909232" y="1348546"/>
                <a:ext cx="408462" cy="1605799"/>
                <a:chOff x="3754" y="1312"/>
                <a:chExt cx="1011" cy="1648"/>
              </a:xfrm>
            </p:grpSpPr>
            <p:sp>
              <p:nvSpPr>
                <p:cNvPr id="55" name="Arc 53">
                  <a:extLst>
                    <a:ext uri="{FF2B5EF4-FFF2-40B4-BE49-F238E27FC236}">
                      <a16:creationId xmlns:a16="http://schemas.microsoft.com/office/drawing/2014/main" id="{FAC15E80-FE7B-9F3D-5C7D-39D13D4144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6" name="Arc 54">
                  <a:extLst>
                    <a:ext uri="{FF2B5EF4-FFF2-40B4-BE49-F238E27FC236}">
                      <a16:creationId xmlns:a16="http://schemas.microsoft.com/office/drawing/2014/main" id="{310BF9A1-2125-D0CE-F920-80CD6A6E29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" name="Arc 55">
                <a:extLst>
                  <a:ext uri="{FF2B5EF4-FFF2-40B4-BE49-F238E27FC236}">
                    <a16:creationId xmlns:a16="http://schemas.microsoft.com/office/drawing/2014/main" id="{08C18A91-0E0E-73E2-3A1C-E281510C69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175" y="1286666"/>
                <a:ext cx="1615991" cy="827136"/>
              </a:xfrm>
              <a:custGeom>
                <a:avLst/>
                <a:gdLst>
                  <a:gd name="T0" fmla="*/ 0 w 21339"/>
                  <a:gd name="T1" fmla="*/ 0 h 21600"/>
                  <a:gd name="T2" fmla="*/ 0 w 21339"/>
                  <a:gd name="T3" fmla="*/ 0 h 21600"/>
                  <a:gd name="T4" fmla="*/ 0 w 2133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339" h="21600" fill="none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</a:path>
                  <a:path w="21339" h="21600" stroke="0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  <a:lnTo>
                      <a:pt x="8640" y="21600"/>
                    </a:lnTo>
                    <a:lnTo>
                      <a:pt x="0" y="1803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2" name="Group 57">
                <a:extLst>
                  <a:ext uri="{FF2B5EF4-FFF2-40B4-BE49-F238E27FC236}">
                    <a16:creationId xmlns:a16="http://schemas.microsoft.com/office/drawing/2014/main" id="{D812F99E-EA89-76D8-2DB2-F37B8C8E46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7959" y="1284603"/>
                <a:ext cx="530107" cy="1834757"/>
                <a:chOff x="2699" y="981"/>
                <a:chExt cx="543" cy="2131"/>
              </a:xfrm>
            </p:grpSpPr>
            <p:sp>
              <p:nvSpPr>
                <p:cNvPr id="43" name="AutoShape 58">
                  <a:extLst>
                    <a:ext uri="{FF2B5EF4-FFF2-40B4-BE49-F238E27FC236}">
                      <a16:creationId xmlns:a16="http://schemas.microsoft.com/office/drawing/2014/main" id="{6D49313F-03AF-C5A5-B1C0-9C70A7ACE9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79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4" name="AutoShape 59">
                  <a:extLst>
                    <a:ext uri="{FF2B5EF4-FFF2-40B4-BE49-F238E27FC236}">
                      <a16:creationId xmlns:a16="http://schemas.microsoft.com/office/drawing/2014/main" id="{4D2767CA-0C05-AA7B-443A-732739FD65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613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5" name="AutoShape 60">
                  <a:extLst>
                    <a:ext uri="{FF2B5EF4-FFF2-40B4-BE49-F238E27FC236}">
                      <a16:creationId xmlns:a16="http://schemas.microsoft.com/office/drawing/2014/main" id="{06035833-700F-C157-5B62-0BBC419DC7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43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6" name="AutoShape 61">
                  <a:extLst>
                    <a:ext uri="{FF2B5EF4-FFF2-40B4-BE49-F238E27FC236}">
                      <a16:creationId xmlns:a16="http://schemas.microsoft.com/office/drawing/2014/main" id="{CD444DB5-0182-3C27-E464-A36B9592E1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25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7" name="AutoShape 62">
                  <a:extLst>
                    <a:ext uri="{FF2B5EF4-FFF2-40B4-BE49-F238E27FC236}">
                      <a16:creationId xmlns:a16="http://schemas.microsoft.com/office/drawing/2014/main" id="{0FA7933A-F0E0-AD8D-21DB-DB11E1FF87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069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8" name="AutoShape 63">
                  <a:extLst>
                    <a:ext uri="{FF2B5EF4-FFF2-40B4-BE49-F238E27FC236}">
                      <a16:creationId xmlns:a16="http://schemas.microsoft.com/office/drawing/2014/main" id="{8D41EAF5-6C7D-5272-8837-80F39607D5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888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9" name="AutoShape 64">
                  <a:extLst>
                    <a:ext uri="{FF2B5EF4-FFF2-40B4-BE49-F238E27FC236}">
                      <a16:creationId xmlns:a16="http://schemas.microsoft.com/office/drawing/2014/main" id="{92346ECA-0CC3-CBB0-3496-894C0B9479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707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0" name="AutoShape 65">
                  <a:extLst>
                    <a:ext uri="{FF2B5EF4-FFF2-40B4-BE49-F238E27FC236}">
                      <a16:creationId xmlns:a16="http://schemas.microsoft.com/office/drawing/2014/main" id="{7AB4E0B0-0100-B3ED-ABB8-2E9824DE9C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52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1" name="AutoShape 66">
                  <a:extLst>
                    <a:ext uri="{FF2B5EF4-FFF2-40B4-BE49-F238E27FC236}">
                      <a16:creationId xmlns:a16="http://schemas.microsoft.com/office/drawing/2014/main" id="{361139A7-7240-5D96-D6B7-3B9618D144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344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2" name="AutoShape 67">
                  <a:extLst>
                    <a:ext uri="{FF2B5EF4-FFF2-40B4-BE49-F238E27FC236}">
                      <a16:creationId xmlns:a16="http://schemas.microsoft.com/office/drawing/2014/main" id="{4D5E0AD3-493A-2E5B-B8FF-8414496AAA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16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3" name="AutoShape 68">
                  <a:extLst>
                    <a:ext uri="{FF2B5EF4-FFF2-40B4-BE49-F238E27FC236}">
                      <a16:creationId xmlns:a16="http://schemas.microsoft.com/office/drawing/2014/main" id="{D2CAA38A-2D51-180E-60A4-21EFE06CD7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98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4" name="Oval 69">
                  <a:extLst>
                    <a:ext uri="{FF2B5EF4-FFF2-40B4-BE49-F238E27FC236}">
                      <a16:creationId xmlns:a16="http://schemas.microsoft.com/office/drawing/2014/main" id="{34113D69-9103-F559-7B1A-0194EA0931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1018"/>
                  <a:ext cx="315" cy="7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3" name="Line 70">
                <a:extLst>
                  <a:ext uri="{FF2B5EF4-FFF2-40B4-BE49-F238E27FC236}">
                    <a16:creationId xmlns:a16="http://schemas.microsoft.com/office/drawing/2014/main" id="{F3ACFEB8-016F-4914-369A-F64E69F93C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1338" y="1124745"/>
                <a:ext cx="0" cy="22070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4" name="Group 71">
                <a:extLst>
                  <a:ext uri="{FF2B5EF4-FFF2-40B4-BE49-F238E27FC236}">
                    <a16:creationId xmlns:a16="http://schemas.microsoft.com/office/drawing/2014/main" id="{A45078D4-5136-AC4B-B8EF-1D2F636A3D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2650" y="1499122"/>
                <a:ext cx="995486" cy="1424283"/>
                <a:chOff x="275" y="1315"/>
                <a:chExt cx="1020" cy="1653"/>
              </a:xfrm>
            </p:grpSpPr>
            <p:sp>
              <p:nvSpPr>
                <p:cNvPr id="39" name="Freeform 72">
                  <a:extLst>
                    <a:ext uri="{FF2B5EF4-FFF2-40B4-BE49-F238E27FC236}">
                      <a16:creationId xmlns:a16="http://schemas.microsoft.com/office/drawing/2014/main" id="{DD6CAD82-C3D4-479D-27DF-C04A6CB7D1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" y="1315"/>
                  <a:ext cx="1020" cy="1653"/>
                </a:xfrm>
                <a:custGeom>
                  <a:avLst/>
                  <a:gdLst>
                    <a:gd name="T0" fmla="*/ 341 w 1020"/>
                    <a:gd name="T1" fmla="*/ 1653 h 1653"/>
                    <a:gd name="T2" fmla="*/ 533 w 1020"/>
                    <a:gd name="T3" fmla="*/ 1621 h 1653"/>
                    <a:gd name="T4" fmla="*/ 733 w 1020"/>
                    <a:gd name="T5" fmla="*/ 1493 h 1653"/>
                    <a:gd name="T6" fmla="*/ 898 w 1020"/>
                    <a:gd name="T7" fmla="*/ 1292 h 1653"/>
                    <a:gd name="T8" fmla="*/ 1000 w 1020"/>
                    <a:gd name="T9" fmla="*/ 1013 h 1653"/>
                    <a:gd name="T10" fmla="*/ 1018 w 1020"/>
                    <a:gd name="T11" fmla="*/ 803 h 1653"/>
                    <a:gd name="T12" fmla="*/ 997 w 1020"/>
                    <a:gd name="T13" fmla="*/ 621 h 1653"/>
                    <a:gd name="T14" fmla="*/ 885 w 1020"/>
                    <a:gd name="T15" fmla="*/ 341 h 1653"/>
                    <a:gd name="T16" fmla="*/ 701 w 1020"/>
                    <a:gd name="T17" fmla="*/ 133 h 1653"/>
                    <a:gd name="T18" fmla="*/ 461 w 1020"/>
                    <a:gd name="T19" fmla="*/ 21 h 1653"/>
                    <a:gd name="T20" fmla="*/ 333 w 1020"/>
                    <a:gd name="T21" fmla="*/ 5 h 1653"/>
                    <a:gd name="T22" fmla="*/ 253 w 1020"/>
                    <a:gd name="T23" fmla="*/ 21 h 1653"/>
                    <a:gd name="T24" fmla="*/ 166 w 1020"/>
                    <a:gd name="T25" fmla="*/ 101 h 1653"/>
                    <a:gd name="T26" fmla="*/ 85 w 1020"/>
                    <a:gd name="T27" fmla="*/ 269 h 1653"/>
                    <a:gd name="T28" fmla="*/ 13 w 1020"/>
                    <a:gd name="T29" fmla="*/ 629 h 1653"/>
                    <a:gd name="T30" fmla="*/ 7 w 1020"/>
                    <a:gd name="T31" fmla="*/ 950 h 1653"/>
                    <a:gd name="T32" fmla="*/ 53 w 1020"/>
                    <a:gd name="T33" fmla="*/ 1277 h 1653"/>
                    <a:gd name="T34" fmla="*/ 133 w 1020"/>
                    <a:gd name="T35" fmla="*/ 1501 h 1653"/>
                    <a:gd name="T36" fmla="*/ 226 w 1020"/>
                    <a:gd name="T37" fmla="*/ 1625 h 1653"/>
                    <a:gd name="T38" fmla="*/ 341 w 1020"/>
                    <a:gd name="T39" fmla="*/ 1653 h 1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20" h="1653">
                      <a:moveTo>
                        <a:pt x="341" y="1653"/>
                      </a:moveTo>
                      <a:cubicBezTo>
                        <a:pt x="390" y="1650"/>
                        <a:pt x="468" y="1648"/>
                        <a:pt x="533" y="1621"/>
                      </a:cubicBezTo>
                      <a:cubicBezTo>
                        <a:pt x="598" y="1594"/>
                        <a:pt x="672" y="1548"/>
                        <a:pt x="733" y="1493"/>
                      </a:cubicBezTo>
                      <a:cubicBezTo>
                        <a:pt x="794" y="1438"/>
                        <a:pt x="853" y="1372"/>
                        <a:pt x="898" y="1292"/>
                      </a:cubicBezTo>
                      <a:cubicBezTo>
                        <a:pt x="943" y="1212"/>
                        <a:pt x="980" y="1094"/>
                        <a:pt x="1000" y="1013"/>
                      </a:cubicBezTo>
                      <a:cubicBezTo>
                        <a:pt x="1020" y="932"/>
                        <a:pt x="1019" y="868"/>
                        <a:pt x="1018" y="803"/>
                      </a:cubicBezTo>
                      <a:cubicBezTo>
                        <a:pt x="1017" y="738"/>
                        <a:pt x="1019" y="698"/>
                        <a:pt x="997" y="621"/>
                      </a:cubicBezTo>
                      <a:cubicBezTo>
                        <a:pt x="975" y="544"/>
                        <a:pt x="934" y="422"/>
                        <a:pt x="885" y="341"/>
                      </a:cubicBezTo>
                      <a:cubicBezTo>
                        <a:pt x="836" y="260"/>
                        <a:pt x="772" y="186"/>
                        <a:pt x="701" y="133"/>
                      </a:cubicBezTo>
                      <a:cubicBezTo>
                        <a:pt x="630" y="80"/>
                        <a:pt x="522" y="42"/>
                        <a:pt x="461" y="21"/>
                      </a:cubicBezTo>
                      <a:cubicBezTo>
                        <a:pt x="400" y="0"/>
                        <a:pt x="368" y="5"/>
                        <a:pt x="333" y="5"/>
                      </a:cubicBezTo>
                      <a:cubicBezTo>
                        <a:pt x="298" y="5"/>
                        <a:pt x="281" y="5"/>
                        <a:pt x="253" y="21"/>
                      </a:cubicBezTo>
                      <a:cubicBezTo>
                        <a:pt x="225" y="37"/>
                        <a:pt x="194" y="60"/>
                        <a:pt x="166" y="101"/>
                      </a:cubicBezTo>
                      <a:cubicBezTo>
                        <a:pt x="138" y="142"/>
                        <a:pt x="110" y="181"/>
                        <a:pt x="85" y="269"/>
                      </a:cubicBezTo>
                      <a:cubicBezTo>
                        <a:pt x="60" y="357"/>
                        <a:pt x="26" y="516"/>
                        <a:pt x="13" y="629"/>
                      </a:cubicBezTo>
                      <a:cubicBezTo>
                        <a:pt x="0" y="742"/>
                        <a:pt x="0" y="842"/>
                        <a:pt x="7" y="950"/>
                      </a:cubicBezTo>
                      <a:cubicBezTo>
                        <a:pt x="14" y="1058"/>
                        <a:pt x="32" y="1185"/>
                        <a:pt x="53" y="1277"/>
                      </a:cubicBezTo>
                      <a:cubicBezTo>
                        <a:pt x="74" y="1369"/>
                        <a:pt x="104" y="1443"/>
                        <a:pt x="133" y="1501"/>
                      </a:cubicBezTo>
                      <a:cubicBezTo>
                        <a:pt x="162" y="1559"/>
                        <a:pt x="191" y="1600"/>
                        <a:pt x="226" y="1625"/>
                      </a:cubicBezTo>
                      <a:cubicBezTo>
                        <a:pt x="261" y="1650"/>
                        <a:pt x="317" y="1647"/>
                        <a:pt x="341" y="16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40" name="Group 73">
                  <a:extLst>
                    <a:ext uri="{FF2B5EF4-FFF2-40B4-BE49-F238E27FC236}">
                      <a16:creationId xmlns:a16="http://schemas.microsoft.com/office/drawing/2014/main" id="{B9A4E58A-6348-75C1-BF5F-B29FB93CB46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2" y="1320"/>
                  <a:ext cx="1011" cy="1648"/>
                  <a:chOff x="3754" y="1312"/>
                  <a:chExt cx="1011" cy="1648"/>
                </a:xfrm>
              </p:grpSpPr>
              <p:sp>
                <p:nvSpPr>
                  <p:cNvPr id="41" name="Arc 74">
                    <a:extLst>
                      <a:ext uri="{FF2B5EF4-FFF2-40B4-BE49-F238E27FC236}">
                        <a16:creationId xmlns:a16="http://schemas.microsoft.com/office/drawing/2014/main" id="{B184C63C-2469-23D8-758E-0EB2BAF686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2" name="Arc 75">
                    <a:extLst>
                      <a:ext uri="{FF2B5EF4-FFF2-40B4-BE49-F238E27FC236}">
                        <a16:creationId xmlns:a16="http://schemas.microsoft.com/office/drawing/2014/main" id="{DE615B2C-BB9A-D44A-BFEA-BBBE94FBB8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5" name="Group 76">
                <a:extLst>
                  <a:ext uri="{FF2B5EF4-FFF2-40B4-BE49-F238E27FC236}">
                    <a16:creationId xmlns:a16="http://schemas.microsoft.com/office/drawing/2014/main" id="{3ED2E7CE-2C4E-146A-B8ED-50FBC8C4D1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6061" y="1450649"/>
                <a:ext cx="328109" cy="1386123"/>
                <a:chOff x="297" y="1093"/>
                <a:chExt cx="337" cy="1610"/>
              </a:xfrm>
            </p:grpSpPr>
            <p:sp>
              <p:nvSpPr>
                <p:cNvPr id="35" name="Freeform 77">
                  <a:extLst>
                    <a:ext uri="{FF2B5EF4-FFF2-40B4-BE49-F238E27FC236}">
                      <a16:creationId xmlns:a16="http://schemas.microsoft.com/office/drawing/2014/main" id="{91399743-4BB9-4EF1-452F-0A429AFBEF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" y="1091"/>
                  <a:ext cx="339" cy="1610"/>
                </a:xfrm>
                <a:custGeom>
                  <a:avLst/>
                  <a:gdLst>
                    <a:gd name="T0" fmla="*/ 247 w 337"/>
                    <a:gd name="T1" fmla="*/ 1599 h 1610"/>
                    <a:gd name="T2" fmla="*/ 277 w 337"/>
                    <a:gd name="T3" fmla="*/ 1536 h 1610"/>
                    <a:gd name="T4" fmla="*/ 298 w 337"/>
                    <a:gd name="T5" fmla="*/ 1422 h 1610"/>
                    <a:gd name="T6" fmla="*/ 313 w 337"/>
                    <a:gd name="T7" fmla="*/ 1311 h 1610"/>
                    <a:gd name="T8" fmla="*/ 324 w 337"/>
                    <a:gd name="T9" fmla="*/ 1088 h 1610"/>
                    <a:gd name="T10" fmla="*/ 332 w 337"/>
                    <a:gd name="T11" fmla="*/ 816 h 1610"/>
                    <a:gd name="T12" fmla="*/ 334 w 337"/>
                    <a:gd name="T13" fmla="*/ 573 h 1610"/>
                    <a:gd name="T14" fmla="*/ 316 w 337"/>
                    <a:gd name="T15" fmla="*/ 368 h 1610"/>
                    <a:gd name="T16" fmla="*/ 298 w 337"/>
                    <a:gd name="T17" fmla="*/ 183 h 1610"/>
                    <a:gd name="T18" fmla="*/ 273 w 337"/>
                    <a:gd name="T19" fmla="*/ 56 h 1610"/>
                    <a:gd name="T20" fmla="*/ 253 w 337"/>
                    <a:gd name="T21" fmla="*/ 18 h 1610"/>
                    <a:gd name="T22" fmla="*/ 210 w 337"/>
                    <a:gd name="T23" fmla="*/ 2 h 1610"/>
                    <a:gd name="T24" fmla="*/ 174 w 337"/>
                    <a:gd name="T25" fmla="*/ 29 h 1610"/>
                    <a:gd name="T26" fmla="*/ 132 w 337"/>
                    <a:gd name="T27" fmla="*/ 74 h 1610"/>
                    <a:gd name="T28" fmla="*/ 87 w 337"/>
                    <a:gd name="T29" fmla="*/ 167 h 1610"/>
                    <a:gd name="T30" fmla="*/ 43 w 337"/>
                    <a:gd name="T31" fmla="*/ 344 h 1610"/>
                    <a:gd name="T32" fmla="*/ 25 w 337"/>
                    <a:gd name="T33" fmla="*/ 444 h 1610"/>
                    <a:gd name="T34" fmla="*/ 10 w 337"/>
                    <a:gd name="T35" fmla="*/ 570 h 1610"/>
                    <a:gd name="T36" fmla="*/ 4 w 337"/>
                    <a:gd name="T37" fmla="*/ 776 h 1610"/>
                    <a:gd name="T38" fmla="*/ 1 w 337"/>
                    <a:gd name="T39" fmla="*/ 876 h 1610"/>
                    <a:gd name="T40" fmla="*/ 12 w 337"/>
                    <a:gd name="T41" fmla="*/ 992 h 1610"/>
                    <a:gd name="T42" fmla="*/ 28 w 337"/>
                    <a:gd name="T43" fmla="*/ 1170 h 1610"/>
                    <a:gd name="T44" fmla="*/ 51 w 337"/>
                    <a:gd name="T45" fmla="*/ 1304 h 1610"/>
                    <a:gd name="T46" fmla="*/ 76 w 337"/>
                    <a:gd name="T47" fmla="*/ 1389 h 1610"/>
                    <a:gd name="T48" fmla="*/ 121 w 337"/>
                    <a:gd name="T49" fmla="*/ 1512 h 1610"/>
                    <a:gd name="T50" fmla="*/ 181 w 337"/>
                    <a:gd name="T51" fmla="*/ 1590 h 1610"/>
                    <a:gd name="T52" fmla="*/ 214 w 337"/>
                    <a:gd name="T53" fmla="*/ 1605 h 1610"/>
                    <a:gd name="T54" fmla="*/ 247 w 337"/>
                    <a:gd name="T55" fmla="*/ 1599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7" h="1610">
                      <a:moveTo>
                        <a:pt x="247" y="1599"/>
                      </a:moveTo>
                      <a:cubicBezTo>
                        <a:pt x="257" y="1588"/>
                        <a:pt x="269" y="1565"/>
                        <a:pt x="277" y="1536"/>
                      </a:cubicBezTo>
                      <a:cubicBezTo>
                        <a:pt x="285" y="1507"/>
                        <a:pt x="292" y="1459"/>
                        <a:pt x="298" y="1422"/>
                      </a:cubicBezTo>
                      <a:cubicBezTo>
                        <a:pt x="304" y="1385"/>
                        <a:pt x="309" y="1367"/>
                        <a:pt x="313" y="1311"/>
                      </a:cubicBezTo>
                      <a:cubicBezTo>
                        <a:pt x="317" y="1255"/>
                        <a:pt x="321" y="1170"/>
                        <a:pt x="324" y="1088"/>
                      </a:cubicBezTo>
                      <a:cubicBezTo>
                        <a:pt x="327" y="1006"/>
                        <a:pt x="330" y="902"/>
                        <a:pt x="332" y="816"/>
                      </a:cubicBezTo>
                      <a:cubicBezTo>
                        <a:pt x="334" y="730"/>
                        <a:pt x="337" y="648"/>
                        <a:pt x="334" y="573"/>
                      </a:cubicBezTo>
                      <a:cubicBezTo>
                        <a:pt x="331" y="498"/>
                        <a:pt x="322" y="433"/>
                        <a:pt x="316" y="368"/>
                      </a:cubicBezTo>
                      <a:cubicBezTo>
                        <a:pt x="310" y="303"/>
                        <a:pt x="305" y="235"/>
                        <a:pt x="298" y="183"/>
                      </a:cubicBezTo>
                      <a:cubicBezTo>
                        <a:pt x="291" y="131"/>
                        <a:pt x="280" y="83"/>
                        <a:pt x="273" y="56"/>
                      </a:cubicBezTo>
                      <a:cubicBezTo>
                        <a:pt x="266" y="29"/>
                        <a:pt x="263" y="27"/>
                        <a:pt x="253" y="18"/>
                      </a:cubicBezTo>
                      <a:cubicBezTo>
                        <a:pt x="243" y="9"/>
                        <a:pt x="223" y="0"/>
                        <a:pt x="210" y="2"/>
                      </a:cubicBezTo>
                      <a:cubicBezTo>
                        <a:pt x="197" y="4"/>
                        <a:pt x="187" y="17"/>
                        <a:pt x="174" y="29"/>
                      </a:cubicBezTo>
                      <a:cubicBezTo>
                        <a:pt x="161" y="41"/>
                        <a:pt x="146" y="51"/>
                        <a:pt x="132" y="74"/>
                      </a:cubicBezTo>
                      <a:cubicBezTo>
                        <a:pt x="118" y="97"/>
                        <a:pt x="102" y="122"/>
                        <a:pt x="87" y="167"/>
                      </a:cubicBezTo>
                      <a:cubicBezTo>
                        <a:pt x="72" y="212"/>
                        <a:pt x="53" y="298"/>
                        <a:pt x="43" y="344"/>
                      </a:cubicBezTo>
                      <a:cubicBezTo>
                        <a:pt x="33" y="390"/>
                        <a:pt x="30" y="406"/>
                        <a:pt x="25" y="444"/>
                      </a:cubicBezTo>
                      <a:cubicBezTo>
                        <a:pt x="20" y="482"/>
                        <a:pt x="14" y="515"/>
                        <a:pt x="10" y="570"/>
                      </a:cubicBezTo>
                      <a:cubicBezTo>
                        <a:pt x="6" y="625"/>
                        <a:pt x="6" y="725"/>
                        <a:pt x="4" y="776"/>
                      </a:cubicBezTo>
                      <a:cubicBezTo>
                        <a:pt x="2" y="827"/>
                        <a:pt x="0" y="840"/>
                        <a:pt x="1" y="876"/>
                      </a:cubicBezTo>
                      <a:cubicBezTo>
                        <a:pt x="2" y="912"/>
                        <a:pt x="8" y="943"/>
                        <a:pt x="12" y="992"/>
                      </a:cubicBezTo>
                      <a:cubicBezTo>
                        <a:pt x="16" y="1041"/>
                        <a:pt x="22" y="1118"/>
                        <a:pt x="28" y="1170"/>
                      </a:cubicBezTo>
                      <a:cubicBezTo>
                        <a:pt x="34" y="1222"/>
                        <a:pt x="43" y="1268"/>
                        <a:pt x="51" y="1304"/>
                      </a:cubicBezTo>
                      <a:cubicBezTo>
                        <a:pt x="59" y="1340"/>
                        <a:pt x="64" y="1354"/>
                        <a:pt x="76" y="1389"/>
                      </a:cubicBezTo>
                      <a:cubicBezTo>
                        <a:pt x="88" y="1424"/>
                        <a:pt x="104" y="1479"/>
                        <a:pt x="121" y="1512"/>
                      </a:cubicBezTo>
                      <a:cubicBezTo>
                        <a:pt x="138" y="1545"/>
                        <a:pt x="166" y="1575"/>
                        <a:pt x="181" y="1590"/>
                      </a:cubicBezTo>
                      <a:cubicBezTo>
                        <a:pt x="196" y="1605"/>
                        <a:pt x="203" y="1603"/>
                        <a:pt x="214" y="1605"/>
                      </a:cubicBezTo>
                      <a:cubicBezTo>
                        <a:pt x="225" y="1607"/>
                        <a:pt x="237" y="1610"/>
                        <a:pt x="247" y="159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36" name="Group 78">
                  <a:extLst>
                    <a:ext uri="{FF2B5EF4-FFF2-40B4-BE49-F238E27FC236}">
                      <a16:creationId xmlns:a16="http://schemas.microsoft.com/office/drawing/2014/main" id="{48795F8C-BF2D-9853-4E76-D2B24AE45B1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00" y="1097"/>
                  <a:ext cx="332" cy="1600"/>
                  <a:chOff x="3754" y="1312"/>
                  <a:chExt cx="1011" cy="1648"/>
                </a:xfrm>
              </p:grpSpPr>
              <p:sp>
                <p:nvSpPr>
                  <p:cNvPr id="37" name="Arc 79">
                    <a:extLst>
                      <a:ext uri="{FF2B5EF4-FFF2-40B4-BE49-F238E27FC236}">
                        <a16:creationId xmlns:a16="http://schemas.microsoft.com/office/drawing/2014/main" id="{857A65F4-548B-5FB6-7DB2-3962D03DF3F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" name="Arc 80">
                    <a:extLst>
                      <a:ext uri="{FF2B5EF4-FFF2-40B4-BE49-F238E27FC236}">
                        <a16:creationId xmlns:a16="http://schemas.microsoft.com/office/drawing/2014/main" id="{B1B9EB2F-EAED-8FFC-9630-B5B6271A45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26" name="Arc 81">
                <a:extLst>
                  <a:ext uri="{FF2B5EF4-FFF2-40B4-BE49-F238E27FC236}">
                    <a16:creationId xmlns:a16="http://schemas.microsoft.com/office/drawing/2014/main" id="{EA4C1FFE-CB74-C23E-ADD3-94E39E7A6D3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0461" y="2121021"/>
                <a:ext cx="2444074" cy="443477"/>
              </a:xfrm>
              <a:custGeom>
                <a:avLst/>
                <a:gdLst>
                  <a:gd name="T0" fmla="*/ 0 w 43200"/>
                  <a:gd name="T1" fmla="*/ 0 h 42104"/>
                  <a:gd name="T2" fmla="*/ 0 w 43200"/>
                  <a:gd name="T3" fmla="*/ 0 h 42104"/>
                  <a:gd name="T4" fmla="*/ 0 w 43200"/>
                  <a:gd name="T5" fmla="*/ 0 h 42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2104" fill="none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</a:path>
                  <a:path w="43200" h="42104" stroke="0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  <a:lnTo>
                      <a:pt x="21600" y="20504"/>
                    </a:lnTo>
                    <a:lnTo>
                      <a:pt x="28392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" name="Rectangle 82">
                <a:extLst>
                  <a:ext uri="{FF2B5EF4-FFF2-40B4-BE49-F238E27FC236}">
                    <a16:creationId xmlns:a16="http://schemas.microsoft.com/office/drawing/2014/main" id="{A3DC29F4-CE7A-A864-B78B-3494BE5BD0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7076" y="1358860"/>
                <a:ext cx="34596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8" name="Rectangle 83">
                <a:extLst>
                  <a:ext uri="{FF2B5EF4-FFF2-40B4-BE49-F238E27FC236}">
                    <a16:creationId xmlns:a16="http://schemas.microsoft.com/office/drawing/2014/main" id="{CBAACCD5-1E42-EEC1-BB54-75908BCE9A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897" y="1416615"/>
                <a:ext cx="33480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9" name="Line 84">
                <a:extLst>
                  <a:ext uri="{FF2B5EF4-FFF2-40B4-BE49-F238E27FC236}">
                    <a16:creationId xmlns:a16="http://schemas.microsoft.com/office/drawing/2014/main" id="{2248CC6D-D60C-DB76-415F-B55CF45C71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808" y="2465489"/>
                <a:ext cx="104905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Line 85">
                <a:extLst>
                  <a:ext uri="{FF2B5EF4-FFF2-40B4-BE49-F238E27FC236}">
                    <a16:creationId xmlns:a16="http://schemas.microsoft.com/office/drawing/2014/main" id="{83DB88FF-853A-0737-3841-1778AA4AA9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01112" y="2194246"/>
                <a:ext cx="64729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2E06ECD3-502D-B9C5-8D66-F112FC3A5CF9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140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sz="1400" baseline="-25000" dirty="0"/>
                  </a:p>
                </p:txBody>
              </p:sp>
            </mc:Choice>
            <mc:Fallback xmlns="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CE627ABD-C79F-4F7A-9AB7-479D2C3A5D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5660" b="-2222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Arc 134">
                <a:extLst>
                  <a:ext uri="{FF2B5EF4-FFF2-40B4-BE49-F238E27FC236}">
                    <a16:creationId xmlns:a16="http://schemas.microsoft.com/office/drawing/2014/main" id="{D58F139D-26CB-AEC7-A320-26FD5DFA453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30653" flipH="1">
                <a:off x="487378" y="2118902"/>
                <a:ext cx="2340285" cy="369332"/>
              </a:xfrm>
              <a:custGeom>
                <a:avLst/>
                <a:gdLst>
                  <a:gd name="T0" fmla="*/ 2147483647 w 43200"/>
                  <a:gd name="T1" fmla="*/ 0 h 41948"/>
                  <a:gd name="T2" fmla="*/ 2147483647 w 43200"/>
                  <a:gd name="T3" fmla="*/ 2147483647 h 41948"/>
                  <a:gd name="T4" fmla="*/ 2147483647 w 43200"/>
                  <a:gd name="T5" fmla="*/ 2147483647 h 419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48" fill="none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</a:path>
                  <a:path w="43200" h="41948" stroke="0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  <a:lnTo>
                      <a:pt x="21600" y="20348"/>
                    </a:lnTo>
                    <a:lnTo>
                      <a:pt x="288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2" name="Arc 135">
                <a:extLst>
                  <a:ext uri="{FF2B5EF4-FFF2-40B4-BE49-F238E27FC236}">
                    <a16:creationId xmlns:a16="http://schemas.microsoft.com/office/drawing/2014/main" id="{44B30E6C-1DCB-7BCE-D6D4-D7B39DF0001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71404" flipH="1">
                <a:off x="538715" y="2075070"/>
                <a:ext cx="2233148" cy="369332"/>
              </a:xfrm>
              <a:custGeom>
                <a:avLst/>
                <a:gdLst>
                  <a:gd name="T0" fmla="*/ 2147483647 w 43200"/>
                  <a:gd name="T1" fmla="*/ 0 h 41961"/>
                  <a:gd name="T2" fmla="*/ 2147483647 w 43200"/>
                  <a:gd name="T3" fmla="*/ 2147483647 h 41961"/>
                  <a:gd name="T4" fmla="*/ 2147483647 w 43200"/>
                  <a:gd name="T5" fmla="*/ 2147483647 h 419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61" fill="none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</a:path>
                  <a:path w="43200" h="41961" stroke="0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  <a:lnTo>
                      <a:pt x="21600" y="20361"/>
                    </a:lnTo>
                    <a:lnTo>
                      <a:pt x="2881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3" name="Arc 136">
                <a:extLst>
                  <a:ext uri="{FF2B5EF4-FFF2-40B4-BE49-F238E27FC236}">
                    <a16:creationId xmlns:a16="http://schemas.microsoft.com/office/drawing/2014/main" id="{73701E56-9324-CB23-398B-266F4681418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64115" flipH="1">
                <a:off x="630228" y="2007573"/>
                <a:ext cx="2035613" cy="366127"/>
              </a:xfrm>
              <a:custGeom>
                <a:avLst/>
                <a:gdLst>
                  <a:gd name="T0" fmla="*/ 2147483647 w 43200"/>
                  <a:gd name="T1" fmla="*/ 0 h 41702"/>
                  <a:gd name="T2" fmla="*/ 2147483647 w 43200"/>
                  <a:gd name="T3" fmla="*/ 2147483647 h 41702"/>
                  <a:gd name="T4" fmla="*/ 2147483647 w 43200"/>
                  <a:gd name="T5" fmla="*/ 2147483647 h 417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702" fill="none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</a:path>
                  <a:path w="43200" h="41702" stroke="0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  <a:lnTo>
                      <a:pt x="21600" y="20102"/>
                    </a:lnTo>
                    <a:lnTo>
                      <a:pt x="29504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4" name="Arc 137">
                <a:extLst>
                  <a:ext uri="{FF2B5EF4-FFF2-40B4-BE49-F238E27FC236}">
                    <a16:creationId xmlns:a16="http://schemas.microsoft.com/office/drawing/2014/main" id="{2382C226-2723-87BF-83DC-D70ADFCBA68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54243" flipH="1">
                <a:off x="788702" y="1930683"/>
                <a:ext cx="1747681" cy="369332"/>
              </a:xfrm>
              <a:custGeom>
                <a:avLst/>
                <a:gdLst>
                  <a:gd name="T0" fmla="*/ 2147483647 w 43200"/>
                  <a:gd name="T1" fmla="*/ 0 h 40825"/>
                  <a:gd name="T2" fmla="*/ 2147483647 w 43200"/>
                  <a:gd name="T3" fmla="*/ 2147483647 h 40825"/>
                  <a:gd name="T4" fmla="*/ 2147483647 w 43200"/>
                  <a:gd name="T5" fmla="*/ 2147483647 h 40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0825" fill="none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</a:path>
                  <a:path w="43200" h="40825" stroke="0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  <a:lnTo>
                      <a:pt x="21600" y="19225"/>
                    </a:lnTo>
                    <a:lnTo>
                      <a:pt x="314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" name="Arc 138">
                <a:extLst>
                  <a:ext uri="{FF2B5EF4-FFF2-40B4-BE49-F238E27FC236}">
                    <a16:creationId xmlns:a16="http://schemas.microsoft.com/office/drawing/2014/main" id="{F2C2CB73-659A-90DC-ECD5-B9999C73532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009673" y="1835800"/>
                <a:ext cx="1379395" cy="369332"/>
              </a:xfrm>
              <a:custGeom>
                <a:avLst/>
                <a:gdLst>
                  <a:gd name="T0" fmla="*/ 2147483647 w 43200"/>
                  <a:gd name="T1" fmla="*/ 0 h 38743"/>
                  <a:gd name="T2" fmla="*/ 2147483647 w 43200"/>
                  <a:gd name="T3" fmla="*/ 2147483647 h 38743"/>
                  <a:gd name="T4" fmla="*/ 2147483647 w 43200"/>
                  <a:gd name="T5" fmla="*/ 2147483647 h 387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8743" fill="none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</a:path>
                  <a:path w="43200" h="38743" stroke="0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  <a:lnTo>
                      <a:pt x="21600" y="17143"/>
                    </a:lnTo>
                    <a:lnTo>
                      <a:pt x="3474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" name="Arc 139">
                <a:extLst>
                  <a:ext uri="{FF2B5EF4-FFF2-40B4-BE49-F238E27FC236}">
                    <a16:creationId xmlns:a16="http://schemas.microsoft.com/office/drawing/2014/main" id="{4C4DD50F-E4D5-9061-70C8-59D91C004501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186004" y="1678004"/>
                <a:ext cx="1107088" cy="369332"/>
              </a:xfrm>
              <a:custGeom>
                <a:avLst/>
                <a:gdLst>
                  <a:gd name="T0" fmla="*/ 2147483647 w 43200"/>
                  <a:gd name="T1" fmla="*/ 0 h 32573"/>
                  <a:gd name="T2" fmla="*/ 2147483647 w 43200"/>
                  <a:gd name="T3" fmla="*/ 2147483647 h 32573"/>
                  <a:gd name="T4" fmla="*/ 2147483647 w 43200"/>
                  <a:gd name="T5" fmla="*/ 2147483647 h 325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2573" fill="none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</a:path>
                  <a:path w="43200" h="32573" stroke="0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  <a:lnTo>
                      <a:pt x="21600" y="10973"/>
                    </a:lnTo>
                    <a:lnTo>
                      <a:pt x="40205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Object 3">
                <a:extLst>
                  <a:ext uri="{FF2B5EF4-FFF2-40B4-BE49-F238E27FC236}">
                    <a16:creationId xmlns:a16="http://schemas.microsoft.com/office/drawing/2014/main" id="{35C1228D-FFC0-A209-A22A-F9FD208704C2}"/>
                  </a:ext>
                </a:extLst>
              </p:cNvPr>
              <p:cNvSpPr txBox="1"/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Townsend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breakdown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tokamaks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# of ionisations while an electron traveling in 1 meter</a:t>
                </a:r>
                <a14:m>
                  <m:oMath xmlns:m="http://schemas.openxmlformats.org/officeDocument/2006/math"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1400" b="0" i="1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4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GB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sz="1400" i="1" baseline="-250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1400" b="0" i="1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m:rPr>
                        <m:nor/>
                      </m:rP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Effective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connection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length</m:t>
                    </m:r>
                    <m:r>
                      <a:rPr lang="en-GB" sz="1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0.25×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𝑎𝐵</m:t>
                    </m:r>
                    <m:r>
                      <a:rPr lang="en-GB" sz="1400" i="1" baseline="-25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400" i="1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1400" i="1" baseline="-2500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endParaRPr lang="en-GB" sz="1400" b="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For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Hydrogen</m:t>
                      </m:r>
                      <m:r>
                        <m:rPr>
                          <m:nor/>
                        </m:rPr>
                        <a:rPr lang="en-GB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gas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=3.83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=93.76</m:t>
                      </m:r>
                    </m:oMath>
                    <m:oMath xmlns:m="http://schemas.openxmlformats.org/officeDocument/2006/math"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1400" i="1" baseline="-25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93.76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𝑃𝑎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func>
                            <m:func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1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3.83</m:t>
                          </m:r>
                          <m: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𝑃𝑎</m:t>
                              </m:r>
                            </m:e>
                          </m:d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m:rPr>
                          <m:nor/>
                        </m:rPr>
                        <a:rPr lang="en-GB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59" name="Object 3">
                <a:extLst>
                  <a:ext uri="{FF2B5EF4-FFF2-40B4-BE49-F238E27FC236}">
                    <a16:creationId xmlns:a16="http://schemas.microsoft.com/office/drawing/2014/main" id="{98F745B2-8AAD-4868-80D0-E56D40D94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blipFill>
                <a:blip r:embed="rId3"/>
                <a:stretch>
                  <a:fillRect l="-147" r="-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B8A0BCAE-EB65-9F5F-5DB0-74E396ABF7C0}"/>
                  </a:ext>
                </a:extLst>
              </p:cNvPr>
              <p:cNvSpPr txBox="1"/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GB" sz="1400" i="1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𝑙𝑜𝑜𝑝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𝑅𝐸</m:t>
                      </m:r>
                      <m:r>
                        <a:rPr lang="en-GB" sz="140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FA91FFB0-2649-772B-CDE2-0F48611FF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blipFill>
                <a:blip r:embed="rId4"/>
                <a:stretch>
                  <a:fillRect b="-12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9AE9A488-BBD5-66DD-04B4-3B55BACB2BA5}"/>
              </a:ext>
            </a:extLst>
          </p:cNvPr>
          <p:cNvSpPr/>
          <p:nvPr/>
        </p:nvSpPr>
        <p:spPr>
          <a:xfrm>
            <a:off x="6058054" y="1675261"/>
            <a:ext cx="58381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 dirty="0">
                <a:latin typeface="Arial" charset="0"/>
                <a:cs typeface="Arial" charset="0"/>
              </a:rPr>
              <a:t>Electrons and neutrals exist together in the burn-through phase</a:t>
            </a:r>
            <a:endParaRPr lang="en-US" sz="1400" dirty="0">
              <a:latin typeface="Arial" charset="0"/>
              <a:cs typeface="Arial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latin typeface="Arial" charset="0"/>
                <a:cs typeface="Arial" charset="0"/>
              </a:rPr>
              <a:t>Ohmic heating VS Energy loss from radiation and charge exchange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03E0066-758C-91B5-9258-3CA405605E9D}"/>
              </a:ext>
            </a:extLst>
          </p:cNvPr>
          <p:cNvGrpSpPr/>
          <p:nvPr/>
        </p:nvGrpSpPr>
        <p:grpSpPr>
          <a:xfrm>
            <a:off x="6360158" y="2220041"/>
            <a:ext cx="5056281" cy="3350874"/>
            <a:chOff x="5980785" y="2303651"/>
            <a:chExt cx="5056281" cy="3350874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739B16FA-C775-4FB9-FA81-B09300C9D688}"/>
                </a:ext>
              </a:extLst>
            </p:cNvPr>
            <p:cNvSpPr txBox="1"/>
            <p:nvPr/>
          </p:nvSpPr>
          <p:spPr>
            <a:xfrm>
              <a:off x="7800589" y="5240249"/>
              <a:ext cx="9014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GB" sz="2000" b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GB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[eV]</a:t>
              </a: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51F1C789-026E-0804-A204-4DBF98500455}"/>
                </a:ext>
              </a:extLst>
            </p:cNvPr>
            <p:cNvGrpSpPr/>
            <p:nvPr/>
          </p:nvGrpSpPr>
          <p:grpSpPr>
            <a:xfrm>
              <a:off x="5980785" y="2303651"/>
              <a:ext cx="5056281" cy="3350874"/>
              <a:chOff x="5565341" y="2035064"/>
              <a:chExt cx="6733879" cy="4256072"/>
            </a:xfrm>
          </p:grpSpPr>
          <p:grpSp>
            <p:nvGrpSpPr>
              <p:cNvPr id="78" name="Group 8">
                <a:extLst>
                  <a:ext uri="{FF2B5EF4-FFF2-40B4-BE49-F238E27FC236}">
                    <a16:creationId xmlns:a16="http://schemas.microsoft.com/office/drawing/2014/main" id="{9CECC3AA-8FB6-E69C-9C32-68895DC734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45017" y="2887140"/>
                <a:ext cx="3406859" cy="2881312"/>
                <a:chOff x="1041595" y="1628076"/>
                <a:chExt cx="3386389" cy="2881264"/>
              </a:xfrm>
            </p:grpSpPr>
            <p:sp>
              <p:nvSpPr>
                <p:cNvPr id="79" name="Rectangle 4">
                  <a:extLst>
                    <a:ext uri="{FF2B5EF4-FFF2-40B4-BE49-F238E27FC236}">
                      <a16:creationId xmlns:a16="http://schemas.microsoft.com/office/drawing/2014/main" id="{646A54F1-91FC-1303-944B-D0AF906854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3608" y="1628800"/>
                  <a:ext cx="3384376" cy="2880320"/>
                </a:xfrm>
                <a:prstGeom prst="rect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latinLnBrk="0">
                    <a:buFont typeface="Wingdings" panose="05000000000000000000" pitchFamily="2" charset="2"/>
                    <a:buNone/>
                  </a:pPr>
                  <a:endParaRPr lang="en-US" altLang="en-US" sz="32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" name="Freeform 6">
                  <a:extLst>
                    <a:ext uri="{FF2B5EF4-FFF2-40B4-BE49-F238E27FC236}">
                      <a16:creationId xmlns:a16="http://schemas.microsoft.com/office/drawing/2014/main" id="{6CB9B59A-9FC8-440A-4E13-73BE30216709}"/>
                    </a:ext>
                  </a:extLst>
                </p:cNvPr>
                <p:cNvSpPr/>
                <p:nvPr/>
              </p:nvSpPr>
              <p:spPr bwMode="auto">
                <a:xfrm>
                  <a:off x="1041595" y="1628076"/>
                  <a:ext cx="3381572" cy="2881264"/>
                </a:xfrm>
                <a:custGeom>
                  <a:avLst/>
                  <a:gdLst>
                    <a:gd name="connsiteX0" fmla="*/ 0 w 3381153"/>
                    <a:gd name="connsiteY0" fmla="*/ 2994228 h 3013064"/>
                    <a:gd name="connsiteX1" fmla="*/ 457200 w 3381153"/>
                    <a:gd name="connsiteY1" fmla="*/ 2632721 h 3013064"/>
                    <a:gd name="connsiteX2" fmla="*/ 1392865 w 3381153"/>
                    <a:gd name="connsiteY2" fmla="*/ 410516 h 3013064"/>
                    <a:gd name="connsiteX3" fmla="*/ 3381153 w 3381153"/>
                    <a:gd name="connsiteY3" fmla="*/ 6479 h 3013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81153" h="3013064">
                      <a:moveTo>
                        <a:pt x="0" y="2994228"/>
                      </a:moveTo>
                      <a:cubicBezTo>
                        <a:pt x="112528" y="3028783"/>
                        <a:pt x="225056" y="3063339"/>
                        <a:pt x="457200" y="2632721"/>
                      </a:cubicBezTo>
                      <a:cubicBezTo>
                        <a:pt x="689344" y="2202103"/>
                        <a:pt x="905540" y="848223"/>
                        <a:pt x="1392865" y="410516"/>
                      </a:cubicBezTo>
                      <a:cubicBezTo>
                        <a:pt x="1880191" y="-27191"/>
                        <a:pt x="2630672" y="-10356"/>
                        <a:pt x="3381153" y="6479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 eaLnBrk="0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itchFamily="2" charset="2"/>
                    <a:buNone/>
                    <a:defRPr/>
                  </a:pPr>
                  <a:endParaRPr lang="en-GB" sz="3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6466E8EF-168C-3695-DC98-0F4F544FCD9D}"/>
                  </a:ext>
                </a:extLst>
              </p:cNvPr>
              <p:cNvSpPr txBox="1"/>
              <p:nvPr/>
            </p:nvSpPr>
            <p:spPr>
              <a:xfrm>
                <a:off x="10272816" y="3986193"/>
                <a:ext cx="2026404" cy="7427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>
                    <a:solidFill>
                      <a:srgbClr val="018C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Degree of </a:t>
                </a:r>
              </a:p>
              <a:p>
                <a:r>
                  <a:rPr lang="en-GB" sz="1600" b="1" dirty="0">
                    <a:solidFill>
                      <a:srgbClr val="018C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Ionization[%] 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81649A3D-3305-7451-455C-4D8DFFCB51E7}"/>
                  </a:ext>
                </a:extLst>
              </p:cNvPr>
              <p:cNvSpPr txBox="1"/>
              <p:nvPr/>
            </p:nvSpPr>
            <p:spPr>
              <a:xfrm>
                <a:off x="10259665" y="2793456"/>
                <a:ext cx="815942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rgbClr val="018C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  <a:endParaRPr lang="en-GB" sz="2000" b="1" baseline="30000" dirty="0">
                  <a:solidFill>
                    <a:srgbClr val="018C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4A107D2-C7FD-ED29-2A6E-85B0624BABA5}"/>
                  </a:ext>
                </a:extLst>
              </p:cNvPr>
              <p:cNvSpPr txBox="1"/>
              <p:nvPr/>
            </p:nvSpPr>
            <p:spPr>
              <a:xfrm>
                <a:off x="6771615" y="5755792"/>
                <a:ext cx="435939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GB" sz="2000" b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5A5F2169-E929-ED16-1B36-8380CA48C49E}"/>
                  </a:ext>
                </a:extLst>
              </p:cNvPr>
              <p:cNvSpPr txBox="1"/>
              <p:nvPr/>
            </p:nvSpPr>
            <p:spPr>
              <a:xfrm>
                <a:off x="9842563" y="5782941"/>
                <a:ext cx="824481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~10</a:t>
                </a:r>
                <a:endParaRPr lang="en-GB" sz="2000" b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3" name="Object 7">
                    <a:extLst>
                      <a:ext uri="{FF2B5EF4-FFF2-40B4-BE49-F238E27FC236}">
                        <a16:creationId xmlns:a16="http://schemas.microsoft.com/office/drawing/2014/main" id="{DFFA409C-0CE0-9CFE-55B4-50AA66C134A5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5565341" y="2035064"/>
                    <a:ext cx="6679251" cy="90130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Radiated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power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loss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𝑟𝑎𝑑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=&lt;</m:t>
                          </m:r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𝑟𝑎𝑑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  <m:sup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0+</m:t>
                              </m:r>
                            </m:sup>
                          </m:sSub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3" name="Object 7">
                    <a:extLst>
                      <a:ext uri="{FF2B5EF4-FFF2-40B4-BE49-F238E27FC236}">
                        <a16:creationId xmlns:a16="http://schemas.microsoft.com/office/drawing/2014/main" id="{B74A64A5-08F5-1E5D-6480-4BA710B2E12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5565341" y="2035064"/>
                    <a:ext cx="6679251" cy="90130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C8E9B7FF-7493-EC91-18F0-87E2DD1C7D72}"/>
              </a:ext>
            </a:extLst>
          </p:cNvPr>
          <p:cNvSpPr txBox="1"/>
          <p:nvPr/>
        </p:nvSpPr>
        <p:spPr>
          <a:xfrm>
            <a:off x="9904704" y="477820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18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GB" sz="2000" b="1" baseline="30000" dirty="0">
              <a:solidFill>
                <a:srgbClr val="018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58AA1568-1F28-CD0B-ED9C-87E49BABA965}"/>
              </a:ext>
            </a:extLst>
          </p:cNvPr>
          <p:cNvSpPr/>
          <p:nvPr/>
        </p:nvSpPr>
        <p:spPr>
          <a:xfrm>
            <a:off x="2437059" y="1175121"/>
            <a:ext cx="2708168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Arrow: Right 102">
            <a:extLst>
              <a:ext uri="{FF2B5EF4-FFF2-40B4-BE49-F238E27FC236}">
                <a16:creationId xmlns:a16="http://schemas.microsoft.com/office/drawing/2014/main" id="{C0CD736D-0DB6-2574-E3EA-C3C8D8D9FD09}"/>
              </a:ext>
            </a:extLst>
          </p:cNvPr>
          <p:cNvSpPr/>
          <p:nvPr/>
        </p:nvSpPr>
        <p:spPr>
          <a:xfrm>
            <a:off x="6040463" y="1168748"/>
            <a:ext cx="4432517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74184C1-894D-0C84-413F-3CDD4E25E94F}"/>
              </a:ext>
            </a:extLst>
          </p:cNvPr>
          <p:cNvSpPr txBox="1"/>
          <p:nvPr/>
        </p:nvSpPr>
        <p:spPr>
          <a:xfrm>
            <a:off x="1784069" y="1070354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Gas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F5349DB-B6C0-A0F5-419A-19078A7F6592}"/>
              </a:ext>
            </a:extLst>
          </p:cNvPr>
          <p:cNvSpPr txBox="1"/>
          <p:nvPr/>
        </p:nvSpPr>
        <p:spPr>
          <a:xfrm>
            <a:off x="5116771" y="999812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 few %</a:t>
            </a:r>
          </a:p>
          <a:p>
            <a:r>
              <a:rPr lang="en-GB" sz="1400" dirty="0"/>
              <a:t>ionisation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90E96F9-2FBB-BCB4-3FEF-173FBB34E1AA}"/>
              </a:ext>
            </a:extLst>
          </p:cNvPr>
          <p:cNvSpPr txBox="1"/>
          <p:nvPr/>
        </p:nvSpPr>
        <p:spPr>
          <a:xfrm>
            <a:off x="10472980" y="959938"/>
            <a:ext cx="1048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100%</a:t>
            </a:r>
          </a:p>
          <a:p>
            <a:r>
              <a:rPr lang="en-GB" sz="1600" dirty="0"/>
              <a:t>ionisation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507E5D0C-E59B-D9FD-8AC6-0C2CB89786E0}"/>
              </a:ext>
            </a:extLst>
          </p:cNvPr>
          <p:cNvSpPr txBox="1"/>
          <p:nvPr/>
        </p:nvSpPr>
        <p:spPr>
          <a:xfrm>
            <a:off x="2721015" y="1293042"/>
            <a:ext cx="2452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Townsend breakdown phase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CFBCABE-13B6-84AD-BB52-BDF94A9FF466}"/>
              </a:ext>
            </a:extLst>
          </p:cNvPr>
          <p:cNvSpPr txBox="1"/>
          <p:nvPr/>
        </p:nvSpPr>
        <p:spPr>
          <a:xfrm>
            <a:off x="7308704" y="1277064"/>
            <a:ext cx="2392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Plasma burn-through phase</a:t>
            </a:r>
          </a:p>
        </p:txBody>
      </p:sp>
      <p:sp>
        <p:nvSpPr>
          <p:cNvPr id="111" name="Footer Placeholder 3">
            <a:extLst>
              <a:ext uri="{FF2B5EF4-FFF2-40B4-BE49-F238E27FC236}">
                <a16:creationId xmlns:a16="http://schemas.microsoft.com/office/drawing/2014/main" id="{B6ACFE24-B92E-3B4D-C117-8984E42771E2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pic>
        <p:nvPicPr>
          <p:cNvPr id="116" name="Content Placeholder 115">
            <a:extLst>
              <a:ext uri="{FF2B5EF4-FFF2-40B4-BE49-F238E27FC236}">
                <a16:creationId xmlns:a16="http://schemas.microsoft.com/office/drawing/2014/main" id="{8FA829CD-4F9D-3523-CF1C-C5B81BF210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rcRect/>
          <a:stretch/>
        </p:blipFill>
        <p:spPr>
          <a:xfrm>
            <a:off x="2031426" y="3978164"/>
            <a:ext cx="3637396" cy="23852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6EB3F8-3D3F-9954-3767-829FDEF70753}"/>
              </a:ext>
            </a:extLst>
          </p:cNvPr>
          <p:cNvSpPr txBox="1"/>
          <p:nvPr/>
        </p:nvSpPr>
        <p:spPr>
          <a:xfrm>
            <a:off x="55362" y="4628070"/>
            <a:ext cx="199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B. Lloyd PPCF 38 (1996) 1627</a:t>
            </a:r>
          </a:p>
          <a:p>
            <a:endParaRPr lang="en-GB" sz="1200" dirty="0"/>
          </a:p>
          <a:p>
            <a:r>
              <a:rPr lang="en-GB" sz="1200" dirty="0"/>
              <a:t>P. C. de Vries </a:t>
            </a:r>
            <a:r>
              <a:rPr lang="en-GB" sz="1200" dirty="0" err="1"/>
              <a:t>Nucl</a:t>
            </a:r>
            <a:r>
              <a:rPr lang="en-GB" sz="1200" dirty="0"/>
              <a:t>. Fusion 59 (2019) 096043</a:t>
            </a:r>
          </a:p>
        </p:txBody>
      </p:sp>
    </p:spTree>
    <p:extLst>
      <p:ext uri="{BB962C8B-B14F-4D97-AF65-F5344CB8AC3E}">
        <p14:creationId xmlns:p14="http://schemas.microsoft.com/office/powerpoint/2010/main" val="258376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C8623-5418-D9C9-A284-2430CA8BA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7A54A-7510-91D0-0CD2-FBEE1D25F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90097"/>
            <a:ext cx="7972156" cy="1094544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Inductive plasma initiation in tokamaks:  Townsend breakdown and plasma burn-through</a:t>
            </a:r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A4AAA12F-0714-46AF-487F-CBD3F9B89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6E1D38-1CE4-4D68-A4B0-A1384819D3BC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34" name="Line 89">
            <a:extLst>
              <a:ext uri="{FF2B5EF4-FFF2-40B4-BE49-F238E27FC236}">
                <a16:creationId xmlns:a16="http://schemas.microsoft.com/office/drawing/2014/main" id="{4B6E531D-AB00-44A9-850F-0979248D26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2035" y="1965910"/>
            <a:ext cx="0" cy="16295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FA03B5-EFB4-2C73-B9A5-992EB721D744}"/>
              </a:ext>
            </a:extLst>
          </p:cNvPr>
          <p:cNvGrpSpPr/>
          <p:nvPr/>
        </p:nvGrpSpPr>
        <p:grpSpPr>
          <a:xfrm>
            <a:off x="39179" y="1613341"/>
            <a:ext cx="1926823" cy="1418552"/>
            <a:chOff x="-24855" y="1124745"/>
            <a:chExt cx="3341333" cy="2608263"/>
          </a:xfrm>
        </p:grpSpPr>
        <p:sp>
          <p:nvSpPr>
            <p:cNvPr id="21" name="Arc 56">
              <a:extLst>
                <a:ext uri="{FF2B5EF4-FFF2-40B4-BE49-F238E27FC236}">
                  <a16:creationId xmlns:a16="http://schemas.microsoft.com/office/drawing/2014/main" id="{0678677C-B634-AA33-25DE-684888A2C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788" y="2830584"/>
              <a:ext cx="1090347" cy="902424"/>
            </a:xfrm>
            <a:custGeom>
              <a:avLst/>
              <a:gdLst>
                <a:gd name="T0" fmla="*/ 0 w 22831"/>
                <a:gd name="T1" fmla="*/ 0 h 21600"/>
                <a:gd name="T2" fmla="*/ 0 w 22831"/>
                <a:gd name="T3" fmla="*/ 0 h 21600"/>
                <a:gd name="T4" fmla="*/ 0 w 2283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831" h="21600" fill="none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</a:path>
                <a:path w="22831" h="21600" stroke="0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  <a:lnTo>
                    <a:pt x="10630" y="21600"/>
                  </a:lnTo>
                  <a:lnTo>
                    <a:pt x="0" y="27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7705667-183D-CFF3-A927-2828C14DB7C9}"/>
                </a:ext>
              </a:extLst>
            </p:cNvPr>
            <p:cNvGrpSpPr/>
            <p:nvPr/>
          </p:nvGrpSpPr>
          <p:grpSpPr>
            <a:xfrm>
              <a:off x="-24855" y="1124745"/>
              <a:ext cx="3341333" cy="1994615"/>
              <a:chOff x="-24855" y="1124745"/>
              <a:chExt cx="3341333" cy="1994615"/>
            </a:xfrm>
          </p:grpSpPr>
          <p:grpSp>
            <p:nvGrpSpPr>
              <p:cNvPr id="18" name="Group 49">
                <a:extLst>
                  <a:ext uri="{FF2B5EF4-FFF2-40B4-BE49-F238E27FC236}">
                    <a16:creationId xmlns:a16="http://schemas.microsoft.com/office/drawing/2014/main" id="{49F739E9-8401-5714-434C-6A49BA0875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120" y="1397019"/>
                <a:ext cx="1244358" cy="1654272"/>
                <a:chOff x="3754" y="1312"/>
                <a:chExt cx="1011" cy="1648"/>
              </a:xfrm>
            </p:grpSpPr>
            <p:sp>
              <p:nvSpPr>
                <p:cNvPr id="57" name="Arc 50">
                  <a:extLst>
                    <a:ext uri="{FF2B5EF4-FFF2-40B4-BE49-F238E27FC236}">
                      <a16:creationId xmlns:a16="http://schemas.microsoft.com/office/drawing/2014/main" id="{5AD1CC2B-BEB4-4C7B-126F-1F7803DD6D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8" name="Arc 51">
                  <a:extLst>
                    <a:ext uri="{FF2B5EF4-FFF2-40B4-BE49-F238E27FC236}">
                      <a16:creationId xmlns:a16="http://schemas.microsoft.com/office/drawing/2014/main" id="{D9F707C7-71F9-3761-3002-CF9CE91F42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" name="Group 52">
                <a:extLst>
                  <a:ext uri="{FF2B5EF4-FFF2-40B4-BE49-F238E27FC236}">
                    <a16:creationId xmlns:a16="http://schemas.microsoft.com/office/drawing/2014/main" id="{ED5759AF-5923-C58A-B12B-DDE198A6B0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909232" y="1348546"/>
                <a:ext cx="408462" cy="1605799"/>
                <a:chOff x="3754" y="1312"/>
                <a:chExt cx="1011" cy="1648"/>
              </a:xfrm>
            </p:grpSpPr>
            <p:sp>
              <p:nvSpPr>
                <p:cNvPr id="55" name="Arc 53">
                  <a:extLst>
                    <a:ext uri="{FF2B5EF4-FFF2-40B4-BE49-F238E27FC236}">
                      <a16:creationId xmlns:a16="http://schemas.microsoft.com/office/drawing/2014/main" id="{FEC843DF-FB1F-FCF8-EE9C-FCDEBA5351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6" name="Arc 54">
                  <a:extLst>
                    <a:ext uri="{FF2B5EF4-FFF2-40B4-BE49-F238E27FC236}">
                      <a16:creationId xmlns:a16="http://schemas.microsoft.com/office/drawing/2014/main" id="{9F80B8D5-2374-C0D7-10B7-95E4FCA827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" name="Arc 55">
                <a:extLst>
                  <a:ext uri="{FF2B5EF4-FFF2-40B4-BE49-F238E27FC236}">
                    <a16:creationId xmlns:a16="http://schemas.microsoft.com/office/drawing/2014/main" id="{398A3F88-89F4-6564-B55C-278AE34574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175" y="1286666"/>
                <a:ext cx="1615991" cy="827136"/>
              </a:xfrm>
              <a:custGeom>
                <a:avLst/>
                <a:gdLst>
                  <a:gd name="T0" fmla="*/ 0 w 21339"/>
                  <a:gd name="T1" fmla="*/ 0 h 21600"/>
                  <a:gd name="T2" fmla="*/ 0 w 21339"/>
                  <a:gd name="T3" fmla="*/ 0 h 21600"/>
                  <a:gd name="T4" fmla="*/ 0 w 2133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339" h="21600" fill="none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</a:path>
                  <a:path w="21339" h="21600" stroke="0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  <a:lnTo>
                      <a:pt x="8640" y="21600"/>
                    </a:lnTo>
                    <a:lnTo>
                      <a:pt x="0" y="1803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2" name="Group 57">
                <a:extLst>
                  <a:ext uri="{FF2B5EF4-FFF2-40B4-BE49-F238E27FC236}">
                    <a16:creationId xmlns:a16="http://schemas.microsoft.com/office/drawing/2014/main" id="{3F7B248E-1237-5A88-ABAC-8F0CFC875D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7959" y="1284603"/>
                <a:ext cx="530107" cy="1834757"/>
                <a:chOff x="2699" y="981"/>
                <a:chExt cx="543" cy="2131"/>
              </a:xfrm>
            </p:grpSpPr>
            <p:sp>
              <p:nvSpPr>
                <p:cNvPr id="43" name="AutoShape 58">
                  <a:extLst>
                    <a:ext uri="{FF2B5EF4-FFF2-40B4-BE49-F238E27FC236}">
                      <a16:creationId xmlns:a16="http://schemas.microsoft.com/office/drawing/2014/main" id="{D869C1A4-5FD0-5D99-5A32-50D1DE27D7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79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4" name="AutoShape 59">
                  <a:extLst>
                    <a:ext uri="{FF2B5EF4-FFF2-40B4-BE49-F238E27FC236}">
                      <a16:creationId xmlns:a16="http://schemas.microsoft.com/office/drawing/2014/main" id="{E6EBAF64-0879-08CC-C003-B435DF7DB1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613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5" name="AutoShape 60">
                  <a:extLst>
                    <a:ext uri="{FF2B5EF4-FFF2-40B4-BE49-F238E27FC236}">
                      <a16:creationId xmlns:a16="http://schemas.microsoft.com/office/drawing/2014/main" id="{56D76B97-C750-0261-7786-AFB961A97E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43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6" name="AutoShape 61">
                  <a:extLst>
                    <a:ext uri="{FF2B5EF4-FFF2-40B4-BE49-F238E27FC236}">
                      <a16:creationId xmlns:a16="http://schemas.microsoft.com/office/drawing/2014/main" id="{69F35978-EDB6-EA33-EB9C-611850D6C5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25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7" name="AutoShape 62">
                  <a:extLst>
                    <a:ext uri="{FF2B5EF4-FFF2-40B4-BE49-F238E27FC236}">
                      <a16:creationId xmlns:a16="http://schemas.microsoft.com/office/drawing/2014/main" id="{5A0BDDF6-E043-E849-7E8D-4235D9A13F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069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8" name="AutoShape 63">
                  <a:extLst>
                    <a:ext uri="{FF2B5EF4-FFF2-40B4-BE49-F238E27FC236}">
                      <a16:creationId xmlns:a16="http://schemas.microsoft.com/office/drawing/2014/main" id="{B08E96BF-B6DC-4EE3-5159-FCB600B4C3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888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9" name="AutoShape 64">
                  <a:extLst>
                    <a:ext uri="{FF2B5EF4-FFF2-40B4-BE49-F238E27FC236}">
                      <a16:creationId xmlns:a16="http://schemas.microsoft.com/office/drawing/2014/main" id="{ED9738C5-64E2-3E1B-196B-C6892F32D2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707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0" name="AutoShape 65">
                  <a:extLst>
                    <a:ext uri="{FF2B5EF4-FFF2-40B4-BE49-F238E27FC236}">
                      <a16:creationId xmlns:a16="http://schemas.microsoft.com/office/drawing/2014/main" id="{964EBF72-F809-A24C-B3D5-A26891E311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52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1" name="AutoShape 66">
                  <a:extLst>
                    <a:ext uri="{FF2B5EF4-FFF2-40B4-BE49-F238E27FC236}">
                      <a16:creationId xmlns:a16="http://schemas.microsoft.com/office/drawing/2014/main" id="{CCAC0A08-43C8-10AF-446F-4C15E9403C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344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2" name="AutoShape 67">
                  <a:extLst>
                    <a:ext uri="{FF2B5EF4-FFF2-40B4-BE49-F238E27FC236}">
                      <a16:creationId xmlns:a16="http://schemas.microsoft.com/office/drawing/2014/main" id="{C34BECE1-CCC8-8ABF-AEEB-27D7C09357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16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3" name="AutoShape 68">
                  <a:extLst>
                    <a:ext uri="{FF2B5EF4-FFF2-40B4-BE49-F238E27FC236}">
                      <a16:creationId xmlns:a16="http://schemas.microsoft.com/office/drawing/2014/main" id="{CCA0E1AA-0C5D-F5F0-F7C9-4FE4A87E75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98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4" name="Oval 69">
                  <a:extLst>
                    <a:ext uri="{FF2B5EF4-FFF2-40B4-BE49-F238E27FC236}">
                      <a16:creationId xmlns:a16="http://schemas.microsoft.com/office/drawing/2014/main" id="{DA1761CA-01BD-A05D-EB36-D8F9596FB1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1018"/>
                  <a:ext cx="315" cy="7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3" name="Line 70">
                <a:extLst>
                  <a:ext uri="{FF2B5EF4-FFF2-40B4-BE49-F238E27FC236}">
                    <a16:creationId xmlns:a16="http://schemas.microsoft.com/office/drawing/2014/main" id="{FCCE4E4E-AE24-5F33-AC59-9AA3E42A94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1338" y="1124745"/>
                <a:ext cx="0" cy="22070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4" name="Group 71">
                <a:extLst>
                  <a:ext uri="{FF2B5EF4-FFF2-40B4-BE49-F238E27FC236}">
                    <a16:creationId xmlns:a16="http://schemas.microsoft.com/office/drawing/2014/main" id="{B9E937DD-1D20-53DA-6D64-D2E337785B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2650" y="1499122"/>
                <a:ext cx="995486" cy="1424283"/>
                <a:chOff x="275" y="1315"/>
                <a:chExt cx="1020" cy="1653"/>
              </a:xfrm>
            </p:grpSpPr>
            <p:sp>
              <p:nvSpPr>
                <p:cNvPr id="39" name="Freeform 72">
                  <a:extLst>
                    <a:ext uri="{FF2B5EF4-FFF2-40B4-BE49-F238E27FC236}">
                      <a16:creationId xmlns:a16="http://schemas.microsoft.com/office/drawing/2014/main" id="{D723A374-71DA-5F7C-EDDE-C69112D2B8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" y="1315"/>
                  <a:ext cx="1020" cy="1653"/>
                </a:xfrm>
                <a:custGeom>
                  <a:avLst/>
                  <a:gdLst>
                    <a:gd name="T0" fmla="*/ 341 w 1020"/>
                    <a:gd name="T1" fmla="*/ 1653 h 1653"/>
                    <a:gd name="T2" fmla="*/ 533 w 1020"/>
                    <a:gd name="T3" fmla="*/ 1621 h 1653"/>
                    <a:gd name="T4" fmla="*/ 733 w 1020"/>
                    <a:gd name="T5" fmla="*/ 1493 h 1653"/>
                    <a:gd name="T6" fmla="*/ 898 w 1020"/>
                    <a:gd name="T7" fmla="*/ 1292 h 1653"/>
                    <a:gd name="T8" fmla="*/ 1000 w 1020"/>
                    <a:gd name="T9" fmla="*/ 1013 h 1653"/>
                    <a:gd name="T10" fmla="*/ 1018 w 1020"/>
                    <a:gd name="T11" fmla="*/ 803 h 1653"/>
                    <a:gd name="T12" fmla="*/ 997 w 1020"/>
                    <a:gd name="T13" fmla="*/ 621 h 1653"/>
                    <a:gd name="T14" fmla="*/ 885 w 1020"/>
                    <a:gd name="T15" fmla="*/ 341 h 1653"/>
                    <a:gd name="T16" fmla="*/ 701 w 1020"/>
                    <a:gd name="T17" fmla="*/ 133 h 1653"/>
                    <a:gd name="T18" fmla="*/ 461 w 1020"/>
                    <a:gd name="T19" fmla="*/ 21 h 1653"/>
                    <a:gd name="T20" fmla="*/ 333 w 1020"/>
                    <a:gd name="T21" fmla="*/ 5 h 1653"/>
                    <a:gd name="T22" fmla="*/ 253 w 1020"/>
                    <a:gd name="T23" fmla="*/ 21 h 1653"/>
                    <a:gd name="T24" fmla="*/ 166 w 1020"/>
                    <a:gd name="T25" fmla="*/ 101 h 1653"/>
                    <a:gd name="T26" fmla="*/ 85 w 1020"/>
                    <a:gd name="T27" fmla="*/ 269 h 1653"/>
                    <a:gd name="T28" fmla="*/ 13 w 1020"/>
                    <a:gd name="T29" fmla="*/ 629 h 1653"/>
                    <a:gd name="T30" fmla="*/ 7 w 1020"/>
                    <a:gd name="T31" fmla="*/ 950 h 1653"/>
                    <a:gd name="T32" fmla="*/ 53 w 1020"/>
                    <a:gd name="T33" fmla="*/ 1277 h 1653"/>
                    <a:gd name="T34" fmla="*/ 133 w 1020"/>
                    <a:gd name="T35" fmla="*/ 1501 h 1653"/>
                    <a:gd name="T36" fmla="*/ 226 w 1020"/>
                    <a:gd name="T37" fmla="*/ 1625 h 1653"/>
                    <a:gd name="T38" fmla="*/ 341 w 1020"/>
                    <a:gd name="T39" fmla="*/ 1653 h 1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20" h="1653">
                      <a:moveTo>
                        <a:pt x="341" y="1653"/>
                      </a:moveTo>
                      <a:cubicBezTo>
                        <a:pt x="390" y="1650"/>
                        <a:pt x="468" y="1648"/>
                        <a:pt x="533" y="1621"/>
                      </a:cubicBezTo>
                      <a:cubicBezTo>
                        <a:pt x="598" y="1594"/>
                        <a:pt x="672" y="1548"/>
                        <a:pt x="733" y="1493"/>
                      </a:cubicBezTo>
                      <a:cubicBezTo>
                        <a:pt x="794" y="1438"/>
                        <a:pt x="853" y="1372"/>
                        <a:pt x="898" y="1292"/>
                      </a:cubicBezTo>
                      <a:cubicBezTo>
                        <a:pt x="943" y="1212"/>
                        <a:pt x="980" y="1094"/>
                        <a:pt x="1000" y="1013"/>
                      </a:cubicBezTo>
                      <a:cubicBezTo>
                        <a:pt x="1020" y="932"/>
                        <a:pt x="1019" y="868"/>
                        <a:pt x="1018" y="803"/>
                      </a:cubicBezTo>
                      <a:cubicBezTo>
                        <a:pt x="1017" y="738"/>
                        <a:pt x="1019" y="698"/>
                        <a:pt x="997" y="621"/>
                      </a:cubicBezTo>
                      <a:cubicBezTo>
                        <a:pt x="975" y="544"/>
                        <a:pt x="934" y="422"/>
                        <a:pt x="885" y="341"/>
                      </a:cubicBezTo>
                      <a:cubicBezTo>
                        <a:pt x="836" y="260"/>
                        <a:pt x="772" y="186"/>
                        <a:pt x="701" y="133"/>
                      </a:cubicBezTo>
                      <a:cubicBezTo>
                        <a:pt x="630" y="80"/>
                        <a:pt x="522" y="42"/>
                        <a:pt x="461" y="21"/>
                      </a:cubicBezTo>
                      <a:cubicBezTo>
                        <a:pt x="400" y="0"/>
                        <a:pt x="368" y="5"/>
                        <a:pt x="333" y="5"/>
                      </a:cubicBezTo>
                      <a:cubicBezTo>
                        <a:pt x="298" y="5"/>
                        <a:pt x="281" y="5"/>
                        <a:pt x="253" y="21"/>
                      </a:cubicBezTo>
                      <a:cubicBezTo>
                        <a:pt x="225" y="37"/>
                        <a:pt x="194" y="60"/>
                        <a:pt x="166" y="101"/>
                      </a:cubicBezTo>
                      <a:cubicBezTo>
                        <a:pt x="138" y="142"/>
                        <a:pt x="110" y="181"/>
                        <a:pt x="85" y="269"/>
                      </a:cubicBezTo>
                      <a:cubicBezTo>
                        <a:pt x="60" y="357"/>
                        <a:pt x="26" y="516"/>
                        <a:pt x="13" y="629"/>
                      </a:cubicBezTo>
                      <a:cubicBezTo>
                        <a:pt x="0" y="742"/>
                        <a:pt x="0" y="842"/>
                        <a:pt x="7" y="950"/>
                      </a:cubicBezTo>
                      <a:cubicBezTo>
                        <a:pt x="14" y="1058"/>
                        <a:pt x="32" y="1185"/>
                        <a:pt x="53" y="1277"/>
                      </a:cubicBezTo>
                      <a:cubicBezTo>
                        <a:pt x="74" y="1369"/>
                        <a:pt x="104" y="1443"/>
                        <a:pt x="133" y="1501"/>
                      </a:cubicBezTo>
                      <a:cubicBezTo>
                        <a:pt x="162" y="1559"/>
                        <a:pt x="191" y="1600"/>
                        <a:pt x="226" y="1625"/>
                      </a:cubicBezTo>
                      <a:cubicBezTo>
                        <a:pt x="261" y="1650"/>
                        <a:pt x="317" y="1647"/>
                        <a:pt x="341" y="16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40" name="Group 73">
                  <a:extLst>
                    <a:ext uri="{FF2B5EF4-FFF2-40B4-BE49-F238E27FC236}">
                      <a16:creationId xmlns:a16="http://schemas.microsoft.com/office/drawing/2014/main" id="{C1BA232D-4704-D61C-7440-CB52AC42704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2" y="1320"/>
                  <a:ext cx="1011" cy="1648"/>
                  <a:chOff x="3754" y="1312"/>
                  <a:chExt cx="1011" cy="1648"/>
                </a:xfrm>
              </p:grpSpPr>
              <p:sp>
                <p:nvSpPr>
                  <p:cNvPr id="41" name="Arc 74">
                    <a:extLst>
                      <a:ext uri="{FF2B5EF4-FFF2-40B4-BE49-F238E27FC236}">
                        <a16:creationId xmlns:a16="http://schemas.microsoft.com/office/drawing/2014/main" id="{F1B4803E-1E8D-B28A-3C1C-2E62339A59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2" name="Arc 75">
                    <a:extLst>
                      <a:ext uri="{FF2B5EF4-FFF2-40B4-BE49-F238E27FC236}">
                        <a16:creationId xmlns:a16="http://schemas.microsoft.com/office/drawing/2014/main" id="{D2BBC28D-9545-C793-B084-54271A3A2C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5" name="Group 76">
                <a:extLst>
                  <a:ext uri="{FF2B5EF4-FFF2-40B4-BE49-F238E27FC236}">
                    <a16:creationId xmlns:a16="http://schemas.microsoft.com/office/drawing/2014/main" id="{DD8D2A75-C538-3CB2-2C1C-03305C6EF7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6061" y="1450649"/>
                <a:ext cx="328109" cy="1386123"/>
                <a:chOff x="297" y="1093"/>
                <a:chExt cx="337" cy="1610"/>
              </a:xfrm>
            </p:grpSpPr>
            <p:sp>
              <p:nvSpPr>
                <p:cNvPr id="35" name="Freeform 77">
                  <a:extLst>
                    <a:ext uri="{FF2B5EF4-FFF2-40B4-BE49-F238E27FC236}">
                      <a16:creationId xmlns:a16="http://schemas.microsoft.com/office/drawing/2014/main" id="{8DE43CE4-DC01-FE31-0B20-87EA2A3392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" y="1091"/>
                  <a:ext cx="339" cy="1610"/>
                </a:xfrm>
                <a:custGeom>
                  <a:avLst/>
                  <a:gdLst>
                    <a:gd name="T0" fmla="*/ 247 w 337"/>
                    <a:gd name="T1" fmla="*/ 1599 h 1610"/>
                    <a:gd name="T2" fmla="*/ 277 w 337"/>
                    <a:gd name="T3" fmla="*/ 1536 h 1610"/>
                    <a:gd name="T4" fmla="*/ 298 w 337"/>
                    <a:gd name="T5" fmla="*/ 1422 h 1610"/>
                    <a:gd name="T6" fmla="*/ 313 w 337"/>
                    <a:gd name="T7" fmla="*/ 1311 h 1610"/>
                    <a:gd name="T8" fmla="*/ 324 w 337"/>
                    <a:gd name="T9" fmla="*/ 1088 h 1610"/>
                    <a:gd name="T10" fmla="*/ 332 w 337"/>
                    <a:gd name="T11" fmla="*/ 816 h 1610"/>
                    <a:gd name="T12" fmla="*/ 334 w 337"/>
                    <a:gd name="T13" fmla="*/ 573 h 1610"/>
                    <a:gd name="T14" fmla="*/ 316 w 337"/>
                    <a:gd name="T15" fmla="*/ 368 h 1610"/>
                    <a:gd name="T16" fmla="*/ 298 w 337"/>
                    <a:gd name="T17" fmla="*/ 183 h 1610"/>
                    <a:gd name="T18" fmla="*/ 273 w 337"/>
                    <a:gd name="T19" fmla="*/ 56 h 1610"/>
                    <a:gd name="T20" fmla="*/ 253 w 337"/>
                    <a:gd name="T21" fmla="*/ 18 h 1610"/>
                    <a:gd name="T22" fmla="*/ 210 w 337"/>
                    <a:gd name="T23" fmla="*/ 2 h 1610"/>
                    <a:gd name="T24" fmla="*/ 174 w 337"/>
                    <a:gd name="T25" fmla="*/ 29 h 1610"/>
                    <a:gd name="T26" fmla="*/ 132 w 337"/>
                    <a:gd name="T27" fmla="*/ 74 h 1610"/>
                    <a:gd name="T28" fmla="*/ 87 w 337"/>
                    <a:gd name="T29" fmla="*/ 167 h 1610"/>
                    <a:gd name="T30" fmla="*/ 43 w 337"/>
                    <a:gd name="T31" fmla="*/ 344 h 1610"/>
                    <a:gd name="T32" fmla="*/ 25 w 337"/>
                    <a:gd name="T33" fmla="*/ 444 h 1610"/>
                    <a:gd name="T34" fmla="*/ 10 w 337"/>
                    <a:gd name="T35" fmla="*/ 570 h 1610"/>
                    <a:gd name="T36" fmla="*/ 4 w 337"/>
                    <a:gd name="T37" fmla="*/ 776 h 1610"/>
                    <a:gd name="T38" fmla="*/ 1 w 337"/>
                    <a:gd name="T39" fmla="*/ 876 h 1610"/>
                    <a:gd name="T40" fmla="*/ 12 w 337"/>
                    <a:gd name="T41" fmla="*/ 992 h 1610"/>
                    <a:gd name="T42" fmla="*/ 28 w 337"/>
                    <a:gd name="T43" fmla="*/ 1170 h 1610"/>
                    <a:gd name="T44" fmla="*/ 51 w 337"/>
                    <a:gd name="T45" fmla="*/ 1304 h 1610"/>
                    <a:gd name="T46" fmla="*/ 76 w 337"/>
                    <a:gd name="T47" fmla="*/ 1389 h 1610"/>
                    <a:gd name="T48" fmla="*/ 121 w 337"/>
                    <a:gd name="T49" fmla="*/ 1512 h 1610"/>
                    <a:gd name="T50" fmla="*/ 181 w 337"/>
                    <a:gd name="T51" fmla="*/ 1590 h 1610"/>
                    <a:gd name="T52" fmla="*/ 214 w 337"/>
                    <a:gd name="T53" fmla="*/ 1605 h 1610"/>
                    <a:gd name="T54" fmla="*/ 247 w 337"/>
                    <a:gd name="T55" fmla="*/ 1599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7" h="1610">
                      <a:moveTo>
                        <a:pt x="247" y="1599"/>
                      </a:moveTo>
                      <a:cubicBezTo>
                        <a:pt x="257" y="1588"/>
                        <a:pt x="269" y="1565"/>
                        <a:pt x="277" y="1536"/>
                      </a:cubicBezTo>
                      <a:cubicBezTo>
                        <a:pt x="285" y="1507"/>
                        <a:pt x="292" y="1459"/>
                        <a:pt x="298" y="1422"/>
                      </a:cubicBezTo>
                      <a:cubicBezTo>
                        <a:pt x="304" y="1385"/>
                        <a:pt x="309" y="1367"/>
                        <a:pt x="313" y="1311"/>
                      </a:cubicBezTo>
                      <a:cubicBezTo>
                        <a:pt x="317" y="1255"/>
                        <a:pt x="321" y="1170"/>
                        <a:pt x="324" y="1088"/>
                      </a:cubicBezTo>
                      <a:cubicBezTo>
                        <a:pt x="327" y="1006"/>
                        <a:pt x="330" y="902"/>
                        <a:pt x="332" y="816"/>
                      </a:cubicBezTo>
                      <a:cubicBezTo>
                        <a:pt x="334" y="730"/>
                        <a:pt x="337" y="648"/>
                        <a:pt x="334" y="573"/>
                      </a:cubicBezTo>
                      <a:cubicBezTo>
                        <a:pt x="331" y="498"/>
                        <a:pt x="322" y="433"/>
                        <a:pt x="316" y="368"/>
                      </a:cubicBezTo>
                      <a:cubicBezTo>
                        <a:pt x="310" y="303"/>
                        <a:pt x="305" y="235"/>
                        <a:pt x="298" y="183"/>
                      </a:cubicBezTo>
                      <a:cubicBezTo>
                        <a:pt x="291" y="131"/>
                        <a:pt x="280" y="83"/>
                        <a:pt x="273" y="56"/>
                      </a:cubicBezTo>
                      <a:cubicBezTo>
                        <a:pt x="266" y="29"/>
                        <a:pt x="263" y="27"/>
                        <a:pt x="253" y="18"/>
                      </a:cubicBezTo>
                      <a:cubicBezTo>
                        <a:pt x="243" y="9"/>
                        <a:pt x="223" y="0"/>
                        <a:pt x="210" y="2"/>
                      </a:cubicBezTo>
                      <a:cubicBezTo>
                        <a:pt x="197" y="4"/>
                        <a:pt x="187" y="17"/>
                        <a:pt x="174" y="29"/>
                      </a:cubicBezTo>
                      <a:cubicBezTo>
                        <a:pt x="161" y="41"/>
                        <a:pt x="146" y="51"/>
                        <a:pt x="132" y="74"/>
                      </a:cubicBezTo>
                      <a:cubicBezTo>
                        <a:pt x="118" y="97"/>
                        <a:pt x="102" y="122"/>
                        <a:pt x="87" y="167"/>
                      </a:cubicBezTo>
                      <a:cubicBezTo>
                        <a:pt x="72" y="212"/>
                        <a:pt x="53" y="298"/>
                        <a:pt x="43" y="344"/>
                      </a:cubicBezTo>
                      <a:cubicBezTo>
                        <a:pt x="33" y="390"/>
                        <a:pt x="30" y="406"/>
                        <a:pt x="25" y="444"/>
                      </a:cubicBezTo>
                      <a:cubicBezTo>
                        <a:pt x="20" y="482"/>
                        <a:pt x="14" y="515"/>
                        <a:pt x="10" y="570"/>
                      </a:cubicBezTo>
                      <a:cubicBezTo>
                        <a:pt x="6" y="625"/>
                        <a:pt x="6" y="725"/>
                        <a:pt x="4" y="776"/>
                      </a:cubicBezTo>
                      <a:cubicBezTo>
                        <a:pt x="2" y="827"/>
                        <a:pt x="0" y="840"/>
                        <a:pt x="1" y="876"/>
                      </a:cubicBezTo>
                      <a:cubicBezTo>
                        <a:pt x="2" y="912"/>
                        <a:pt x="8" y="943"/>
                        <a:pt x="12" y="992"/>
                      </a:cubicBezTo>
                      <a:cubicBezTo>
                        <a:pt x="16" y="1041"/>
                        <a:pt x="22" y="1118"/>
                        <a:pt x="28" y="1170"/>
                      </a:cubicBezTo>
                      <a:cubicBezTo>
                        <a:pt x="34" y="1222"/>
                        <a:pt x="43" y="1268"/>
                        <a:pt x="51" y="1304"/>
                      </a:cubicBezTo>
                      <a:cubicBezTo>
                        <a:pt x="59" y="1340"/>
                        <a:pt x="64" y="1354"/>
                        <a:pt x="76" y="1389"/>
                      </a:cubicBezTo>
                      <a:cubicBezTo>
                        <a:pt x="88" y="1424"/>
                        <a:pt x="104" y="1479"/>
                        <a:pt x="121" y="1512"/>
                      </a:cubicBezTo>
                      <a:cubicBezTo>
                        <a:pt x="138" y="1545"/>
                        <a:pt x="166" y="1575"/>
                        <a:pt x="181" y="1590"/>
                      </a:cubicBezTo>
                      <a:cubicBezTo>
                        <a:pt x="196" y="1605"/>
                        <a:pt x="203" y="1603"/>
                        <a:pt x="214" y="1605"/>
                      </a:cubicBezTo>
                      <a:cubicBezTo>
                        <a:pt x="225" y="1607"/>
                        <a:pt x="237" y="1610"/>
                        <a:pt x="247" y="159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36" name="Group 78">
                  <a:extLst>
                    <a:ext uri="{FF2B5EF4-FFF2-40B4-BE49-F238E27FC236}">
                      <a16:creationId xmlns:a16="http://schemas.microsoft.com/office/drawing/2014/main" id="{8FAA1D74-E4A3-A249-CCD3-D67AEBBF56E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00" y="1097"/>
                  <a:ext cx="332" cy="1600"/>
                  <a:chOff x="3754" y="1312"/>
                  <a:chExt cx="1011" cy="1648"/>
                </a:xfrm>
              </p:grpSpPr>
              <p:sp>
                <p:nvSpPr>
                  <p:cNvPr id="37" name="Arc 79">
                    <a:extLst>
                      <a:ext uri="{FF2B5EF4-FFF2-40B4-BE49-F238E27FC236}">
                        <a16:creationId xmlns:a16="http://schemas.microsoft.com/office/drawing/2014/main" id="{3E63AE2F-5FC9-F149-7B36-4457C7E5DD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" name="Arc 80">
                    <a:extLst>
                      <a:ext uri="{FF2B5EF4-FFF2-40B4-BE49-F238E27FC236}">
                        <a16:creationId xmlns:a16="http://schemas.microsoft.com/office/drawing/2014/main" id="{1BCA6E9C-2E2B-305B-B99E-EED182240E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26" name="Arc 81">
                <a:extLst>
                  <a:ext uri="{FF2B5EF4-FFF2-40B4-BE49-F238E27FC236}">
                    <a16:creationId xmlns:a16="http://schemas.microsoft.com/office/drawing/2014/main" id="{F3A59ACE-B210-8F63-B22A-B124375D2F4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0461" y="2121021"/>
                <a:ext cx="2444074" cy="443477"/>
              </a:xfrm>
              <a:custGeom>
                <a:avLst/>
                <a:gdLst>
                  <a:gd name="T0" fmla="*/ 0 w 43200"/>
                  <a:gd name="T1" fmla="*/ 0 h 42104"/>
                  <a:gd name="T2" fmla="*/ 0 w 43200"/>
                  <a:gd name="T3" fmla="*/ 0 h 42104"/>
                  <a:gd name="T4" fmla="*/ 0 w 43200"/>
                  <a:gd name="T5" fmla="*/ 0 h 42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2104" fill="none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</a:path>
                  <a:path w="43200" h="42104" stroke="0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  <a:lnTo>
                      <a:pt x="21600" y="20504"/>
                    </a:lnTo>
                    <a:lnTo>
                      <a:pt x="28392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" name="Rectangle 82">
                <a:extLst>
                  <a:ext uri="{FF2B5EF4-FFF2-40B4-BE49-F238E27FC236}">
                    <a16:creationId xmlns:a16="http://schemas.microsoft.com/office/drawing/2014/main" id="{0CC34B61-3D67-26C4-6CE9-0295131712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7076" y="1358860"/>
                <a:ext cx="34596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8" name="Rectangle 83">
                <a:extLst>
                  <a:ext uri="{FF2B5EF4-FFF2-40B4-BE49-F238E27FC236}">
                    <a16:creationId xmlns:a16="http://schemas.microsoft.com/office/drawing/2014/main" id="{AF03D293-726B-8D21-14A0-2D35A3CA94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897" y="1416615"/>
                <a:ext cx="33480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9" name="Line 84">
                <a:extLst>
                  <a:ext uri="{FF2B5EF4-FFF2-40B4-BE49-F238E27FC236}">
                    <a16:creationId xmlns:a16="http://schemas.microsoft.com/office/drawing/2014/main" id="{CE01D595-B74A-C967-5C64-B6EB26E21F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808" y="2465489"/>
                <a:ext cx="104905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Line 85">
                <a:extLst>
                  <a:ext uri="{FF2B5EF4-FFF2-40B4-BE49-F238E27FC236}">
                    <a16:creationId xmlns:a16="http://schemas.microsoft.com/office/drawing/2014/main" id="{711850BC-CB4C-EDEF-20D8-664C8A0928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01112" y="2194246"/>
                <a:ext cx="64729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D2B4868F-13EF-9000-4501-0DE6156A52F6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140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sz="1400" baseline="-25000" dirty="0"/>
                  </a:p>
                </p:txBody>
              </p:sp>
            </mc:Choice>
            <mc:Fallback xmlns="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CE627ABD-C79F-4F7A-9AB7-479D2C3A5D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5660" b="-2222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Arc 134">
                <a:extLst>
                  <a:ext uri="{FF2B5EF4-FFF2-40B4-BE49-F238E27FC236}">
                    <a16:creationId xmlns:a16="http://schemas.microsoft.com/office/drawing/2014/main" id="{788591E0-C17D-91FA-FAC6-683E6DFC1606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30653" flipH="1">
                <a:off x="487378" y="2118902"/>
                <a:ext cx="2340285" cy="369332"/>
              </a:xfrm>
              <a:custGeom>
                <a:avLst/>
                <a:gdLst>
                  <a:gd name="T0" fmla="*/ 2147483647 w 43200"/>
                  <a:gd name="T1" fmla="*/ 0 h 41948"/>
                  <a:gd name="T2" fmla="*/ 2147483647 w 43200"/>
                  <a:gd name="T3" fmla="*/ 2147483647 h 41948"/>
                  <a:gd name="T4" fmla="*/ 2147483647 w 43200"/>
                  <a:gd name="T5" fmla="*/ 2147483647 h 419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48" fill="none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</a:path>
                  <a:path w="43200" h="41948" stroke="0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  <a:lnTo>
                      <a:pt x="21600" y="20348"/>
                    </a:lnTo>
                    <a:lnTo>
                      <a:pt x="288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2" name="Arc 135">
                <a:extLst>
                  <a:ext uri="{FF2B5EF4-FFF2-40B4-BE49-F238E27FC236}">
                    <a16:creationId xmlns:a16="http://schemas.microsoft.com/office/drawing/2014/main" id="{F37A6A19-C9FD-1F93-1E17-5CD4B1992401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71404" flipH="1">
                <a:off x="538715" y="2075070"/>
                <a:ext cx="2233148" cy="369332"/>
              </a:xfrm>
              <a:custGeom>
                <a:avLst/>
                <a:gdLst>
                  <a:gd name="T0" fmla="*/ 2147483647 w 43200"/>
                  <a:gd name="T1" fmla="*/ 0 h 41961"/>
                  <a:gd name="T2" fmla="*/ 2147483647 w 43200"/>
                  <a:gd name="T3" fmla="*/ 2147483647 h 41961"/>
                  <a:gd name="T4" fmla="*/ 2147483647 w 43200"/>
                  <a:gd name="T5" fmla="*/ 2147483647 h 419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61" fill="none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</a:path>
                  <a:path w="43200" h="41961" stroke="0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  <a:lnTo>
                      <a:pt x="21600" y="20361"/>
                    </a:lnTo>
                    <a:lnTo>
                      <a:pt x="2881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3" name="Arc 136">
                <a:extLst>
                  <a:ext uri="{FF2B5EF4-FFF2-40B4-BE49-F238E27FC236}">
                    <a16:creationId xmlns:a16="http://schemas.microsoft.com/office/drawing/2014/main" id="{C93FFFEB-B86C-371C-E8F6-FA77D1B73FC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64115" flipH="1">
                <a:off x="630228" y="2007573"/>
                <a:ext cx="2035613" cy="366127"/>
              </a:xfrm>
              <a:custGeom>
                <a:avLst/>
                <a:gdLst>
                  <a:gd name="T0" fmla="*/ 2147483647 w 43200"/>
                  <a:gd name="T1" fmla="*/ 0 h 41702"/>
                  <a:gd name="T2" fmla="*/ 2147483647 w 43200"/>
                  <a:gd name="T3" fmla="*/ 2147483647 h 41702"/>
                  <a:gd name="T4" fmla="*/ 2147483647 w 43200"/>
                  <a:gd name="T5" fmla="*/ 2147483647 h 417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702" fill="none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</a:path>
                  <a:path w="43200" h="41702" stroke="0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  <a:lnTo>
                      <a:pt x="21600" y="20102"/>
                    </a:lnTo>
                    <a:lnTo>
                      <a:pt x="29504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4" name="Arc 137">
                <a:extLst>
                  <a:ext uri="{FF2B5EF4-FFF2-40B4-BE49-F238E27FC236}">
                    <a16:creationId xmlns:a16="http://schemas.microsoft.com/office/drawing/2014/main" id="{A5892CBC-EF8C-B1B1-1EAF-8D46216B69A1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54243" flipH="1">
                <a:off x="788702" y="1930683"/>
                <a:ext cx="1747681" cy="369332"/>
              </a:xfrm>
              <a:custGeom>
                <a:avLst/>
                <a:gdLst>
                  <a:gd name="T0" fmla="*/ 2147483647 w 43200"/>
                  <a:gd name="T1" fmla="*/ 0 h 40825"/>
                  <a:gd name="T2" fmla="*/ 2147483647 w 43200"/>
                  <a:gd name="T3" fmla="*/ 2147483647 h 40825"/>
                  <a:gd name="T4" fmla="*/ 2147483647 w 43200"/>
                  <a:gd name="T5" fmla="*/ 2147483647 h 40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0825" fill="none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</a:path>
                  <a:path w="43200" h="40825" stroke="0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  <a:lnTo>
                      <a:pt x="21600" y="19225"/>
                    </a:lnTo>
                    <a:lnTo>
                      <a:pt x="314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" name="Arc 138">
                <a:extLst>
                  <a:ext uri="{FF2B5EF4-FFF2-40B4-BE49-F238E27FC236}">
                    <a16:creationId xmlns:a16="http://schemas.microsoft.com/office/drawing/2014/main" id="{11174B91-0128-5A20-0DD9-A941CD54F167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009673" y="1835800"/>
                <a:ext cx="1379395" cy="369332"/>
              </a:xfrm>
              <a:custGeom>
                <a:avLst/>
                <a:gdLst>
                  <a:gd name="T0" fmla="*/ 2147483647 w 43200"/>
                  <a:gd name="T1" fmla="*/ 0 h 38743"/>
                  <a:gd name="T2" fmla="*/ 2147483647 w 43200"/>
                  <a:gd name="T3" fmla="*/ 2147483647 h 38743"/>
                  <a:gd name="T4" fmla="*/ 2147483647 w 43200"/>
                  <a:gd name="T5" fmla="*/ 2147483647 h 387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8743" fill="none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</a:path>
                  <a:path w="43200" h="38743" stroke="0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  <a:lnTo>
                      <a:pt x="21600" y="17143"/>
                    </a:lnTo>
                    <a:lnTo>
                      <a:pt x="3474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" name="Arc 139">
                <a:extLst>
                  <a:ext uri="{FF2B5EF4-FFF2-40B4-BE49-F238E27FC236}">
                    <a16:creationId xmlns:a16="http://schemas.microsoft.com/office/drawing/2014/main" id="{F7334198-8333-1883-601A-A4586B6A349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186004" y="1678004"/>
                <a:ext cx="1107088" cy="369332"/>
              </a:xfrm>
              <a:custGeom>
                <a:avLst/>
                <a:gdLst>
                  <a:gd name="T0" fmla="*/ 2147483647 w 43200"/>
                  <a:gd name="T1" fmla="*/ 0 h 32573"/>
                  <a:gd name="T2" fmla="*/ 2147483647 w 43200"/>
                  <a:gd name="T3" fmla="*/ 2147483647 h 32573"/>
                  <a:gd name="T4" fmla="*/ 2147483647 w 43200"/>
                  <a:gd name="T5" fmla="*/ 2147483647 h 325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2573" fill="none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</a:path>
                  <a:path w="43200" h="32573" stroke="0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  <a:lnTo>
                      <a:pt x="21600" y="10973"/>
                    </a:lnTo>
                    <a:lnTo>
                      <a:pt x="40205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Object 3">
                <a:extLst>
                  <a:ext uri="{FF2B5EF4-FFF2-40B4-BE49-F238E27FC236}">
                    <a16:creationId xmlns:a16="http://schemas.microsoft.com/office/drawing/2014/main" id="{9879C489-DFEC-5F29-9734-9B8D8DF4604B}"/>
                  </a:ext>
                </a:extLst>
              </p:cNvPr>
              <p:cNvSpPr txBox="1"/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Townsend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breakdown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tokamaks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# of ionisations while an electron traveling in 1 meter</a:t>
                </a:r>
                <a14:m>
                  <m:oMath xmlns:m="http://schemas.openxmlformats.org/officeDocument/2006/math"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1400" b="0" i="1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4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GB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sz="1400" i="1" baseline="-250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1400" b="0" i="1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m:rPr>
                        <m:nor/>
                      </m:rP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Effective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connection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length</m:t>
                    </m:r>
                    <m:r>
                      <a:rPr lang="en-GB" sz="1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0.25×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𝑎𝐵</m:t>
                    </m:r>
                    <m:r>
                      <a:rPr lang="en-GB" sz="1400" i="1" baseline="-25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400" i="1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1400" i="1" baseline="-2500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endParaRPr lang="en-GB" sz="1400" b="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For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Hydrogen</m:t>
                      </m:r>
                      <m:r>
                        <m:rPr>
                          <m:nor/>
                        </m:rPr>
                        <a:rPr lang="en-GB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gas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=3.83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and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=93.76</m:t>
                      </m:r>
                    </m:oMath>
                    <m:oMath xmlns:m="http://schemas.openxmlformats.org/officeDocument/2006/math"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1400" i="1" baseline="-25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93.76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𝑃𝑎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func>
                            <m:func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1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3.83</m:t>
                          </m:r>
                          <m: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𝑃𝑎</m:t>
                              </m:r>
                            </m:e>
                          </m:d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m:rPr>
                          <m:nor/>
                        </m:rPr>
                        <a:rPr lang="en-GB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59" name="Object 3">
                <a:extLst>
                  <a:ext uri="{FF2B5EF4-FFF2-40B4-BE49-F238E27FC236}">
                    <a16:creationId xmlns:a16="http://schemas.microsoft.com/office/drawing/2014/main" id="{98F745B2-8AAD-4868-80D0-E56D40D94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blipFill>
                <a:blip r:embed="rId3"/>
                <a:stretch>
                  <a:fillRect l="-147" r="-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E7D9CC71-4DB7-5A89-6FD6-AB69A766D919}"/>
                  </a:ext>
                </a:extLst>
              </p:cNvPr>
              <p:cNvSpPr txBox="1"/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GB" sz="1400" i="1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𝑙𝑜𝑜𝑝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𝑅𝐸</m:t>
                      </m:r>
                      <m:r>
                        <a:rPr lang="en-GB" sz="140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FA91FFB0-2649-772B-CDE2-0F48611FF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blipFill>
                <a:blip r:embed="rId4"/>
                <a:stretch>
                  <a:fillRect b="-12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D7CC5166-8540-2624-29B6-B20B99C9276B}"/>
              </a:ext>
            </a:extLst>
          </p:cNvPr>
          <p:cNvSpPr/>
          <p:nvPr/>
        </p:nvSpPr>
        <p:spPr>
          <a:xfrm>
            <a:off x="6058054" y="1675261"/>
            <a:ext cx="58381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 dirty="0">
                <a:latin typeface="Arial" charset="0"/>
                <a:cs typeface="Arial" charset="0"/>
              </a:rPr>
              <a:t>Electrons and neutrals exist together in the burn-through phase</a:t>
            </a:r>
            <a:endParaRPr lang="en-US" sz="1400" dirty="0">
              <a:latin typeface="Arial" charset="0"/>
              <a:cs typeface="Arial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latin typeface="Arial" charset="0"/>
                <a:cs typeface="Arial" charset="0"/>
              </a:rPr>
              <a:t>Ohmic heating VS Energy loss from radiation and charge exchange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DA1450B5-2E58-9B7E-99E7-B1AB60E077EE}"/>
              </a:ext>
            </a:extLst>
          </p:cNvPr>
          <p:cNvGrpSpPr/>
          <p:nvPr/>
        </p:nvGrpSpPr>
        <p:grpSpPr>
          <a:xfrm>
            <a:off x="6303986" y="2220041"/>
            <a:ext cx="5112453" cy="3350874"/>
            <a:chOff x="5924613" y="2303651"/>
            <a:chExt cx="5112453" cy="3350874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91C352A-A19F-B0BF-2FAA-D4C8D79A9B4D}"/>
                </a:ext>
              </a:extLst>
            </p:cNvPr>
            <p:cNvSpPr txBox="1"/>
            <p:nvPr/>
          </p:nvSpPr>
          <p:spPr>
            <a:xfrm>
              <a:off x="7800589" y="5240249"/>
              <a:ext cx="9014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GB" sz="2000" b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GB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[eV]</a:t>
              </a: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89544DC-7E3A-BA71-C015-CEFAAF2EBDFD}"/>
                </a:ext>
              </a:extLst>
            </p:cNvPr>
            <p:cNvGrpSpPr/>
            <p:nvPr/>
          </p:nvGrpSpPr>
          <p:grpSpPr>
            <a:xfrm>
              <a:off x="5924613" y="2303651"/>
              <a:ext cx="5112453" cy="3350874"/>
              <a:chOff x="5490532" y="2035064"/>
              <a:chExt cx="6808688" cy="4256072"/>
            </a:xfrm>
          </p:grpSpPr>
          <p:grpSp>
            <p:nvGrpSpPr>
              <p:cNvPr id="78" name="Group 8">
                <a:extLst>
                  <a:ext uri="{FF2B5EF4-FFF2-40B4-BE49-F238E27FC236}">
                    <a16:creationId xmlns:a16="http://schemas.microsoft.com/office/drawing/2014/main" id="{F1C90C74-AB1D-E76C-7401-876542853E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45416" y="2887863"/>
                <a:ext cx="3406461" cy="2880369"/>
                <a:chOff x="1041991" y="1628799"/>
                <a:chExt cx="3385993" cy="2880321"/>
              </a:xfrm>
            </p:grpSpPr>
            <p:sp>
              <p:nvSpPr>
                <p:cNvPr id="79" name="Rectangle 4">
                  <a:extLst>
                    <a:ext uri="{FF2B5EF4-FFF2-40B4-BE49-F238E27FC236}">
                      <a16:creationId xmlns:a16="http://schemas.microsoft.com/office/drawing/2014/main" id="{978A4831-2B01-6D7E-12F8-457A166E5D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3608" y="1628800"/>
                  <a:ext cx="3384376" cy="2880320"/>
                </a:xfrm>
                <a:prstGeom prst="rect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latinLnBrk="0">
                    <a:buFont typeface="Wingdings" panose="05000000000000000000" pitchFamily="2" charset="2"/>
                    <a:buNone/>
                  </a:pPr>
                  <a:endParaRPr lang="en-US" altLang="en-US" sz="32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" name="Freeform 5">
                  <a:extLst>
                    <a:ext uri="{FF2B5EF4-FFF2-40B4-BE49-F238E27FC236}">
                      <a16:creationId xmlns:a16="http://schemas.microsoft.com/office/drawing/2014/main" id="{3F59F08E-895B-811B-55BA-5E00038B31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8602" y="2797264"/>
                  <a:ext cx="2105246" cy="1711856"/>
                </a:xfrm>
                <a:custGeom>
                  <a:avLst/>
                  <a:gdLst>
                    <a:gd name="T0" fmla="*/ 0 w 2105246"/>
                    <a:gd name="T1" fmla="*/ 1711856 h 1711856"/>
                    <a:gd name="T2" fmla="*/ 1031358 w 2105246"/>
                    <a:gd name="T3" fmla="*/ 14 h 1711856"/>
                    <a:gd name="T4" fmla="*/ 2105246 w 2105246"/>
                    <a:gd name="T5" fmla="*/ 1679959 h 171185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05246" h="1711856">
                      <a:moveTo>
                        <a:pt x="0" y="1711856"/>
                      </a:moveTo>
                      <a:cubicBezTo>
                        <a:pt x="340242" y="858593"/>
                        <a:pt x="680484" y="5330"/>
                        <a:pt x="1031358" y="14"/>
                      </a:cubicBezTo>
                      <a:cubicBezTo>
                        <a:pt x="1382232" y="-5302"/>
                        <a:pt x="1970567" y="1474396"/>
                        <a:pt x="2105246" y="1679959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1" name="Freeform 6">
                  <a:extLst>
                    <a:ext uri="{FF2B5EF4-FFF2-40B4-BE49-F238E27FC236}">
                      <a16:creationId xmlns:a16="http://schemas.microsoft.com/office/drawing/2014/main" id="{30E7828B-9F88-34E0-5932-B6A47452A0CF}"/>
                    </a:ext>
                  </a:extLst>
                </p:cNvPr>
                <p:cNvSpPr/>
                <p:nvPr/>
              </p:nvSpPr>
              <p:spPr bwMode="auto">
                <a:xfrm>
                  <a:off x="1041595" y="1628076"/>
                  <a:ext cx="3381572" cy="2881264"/>
                </a:xfrm>
                <a:custGeom>
                  <a:avLst/>
                  <a:gdLst>
                    <a:gd name="connsiteX0" fmla="*/ 0 w 3381153"/>
                    <a:gd name="connsiteY0" fmla="*/ 2994228 h 3013064"/>
                    <a:gd name="connsiteX1" fmla="*/ 457200 w 3381153"/>
                    <a:gd name="connsiteY1" fmla="*/ 2632721 h 3013064"/>
                    <a:gd name="connsiteX2" fmla="*/ 1392865 w 3381153"/>
                    <a:gd name="connsiteY2" fmla="*/ 410516 h 3013064"/>
                    <a:gd name="connsiteX3" fmla="*/ 3381153 w 3381153"/>
                    <a:gd name="connsiteY3" fmla="*/ 6479 h 3013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81153" h="3013064">
                      <a:moveTo>
                        <a:pt x="0" y="2994228"/>
                      </a:moveTo>
                      <a:cubicBezTo>
                        <a:pt x="112528" y="3028783"/>
                        <a:pt x="225056" y="3063339"/>
                        <a:pt x="457200" y="2632721"/>
                      </a:cubicBezTo>
                      <a:cubicBezTo>
                        <a:pt x="689344" y="2202103"/>
                        <a:pt x="905540" y="848223"/>
                        <a:pt x="1392865" y="410516"/>
                      </a:cubicBezTo>
                      <a:cubicBezTo>
                        <a:pt x="1880191" y="-27191"/>
                        <a:pt x="2630672" y="-10356"/>
                        <a:pt x="3381153" y="6479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 eaLnBrk="0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itchFamily="2" charset="2"/>
                    <a:buNone/>
                    <a:defRPr/>
                  </a:pPr>
                  <a:endParaRPr lang="en-GB" sz="3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73B31D1-0DC5-F183-B7CC-59E61E16DE53}"/>
                  </a:ext>
                </a:extLst>
              </p:cNvPr>
              <p:cNvSpPr txBox="1"/>
              <p:nvPr/>
            </p:nvSpPr>
            <p:spPr>
              <a:xfrm>
                <a:off x="5490532" y="4024482"/>
                <a:ext cx="1377408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GB" sz="2000" b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rad</a:t>
                </a:r>
                <a:r>
                  <a:rPr lang="en-GB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[W]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21ABA03-4A6C-845A-0238-3DA2BC9C08A0}"/>
                  </a:ext>
                </a:extLst>
              </p:cNvPr>
              <p:cNvSpPr txBox="1"/>
              <p:nvPr/>
            </p:nvSpPr>
            <p:spPr>
              <a:xfrm>
                <a:off x="5866543" y="2812975"/>
                <a:ext cx="950438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~10</a:t>
                </a:r>
                <a:r>
                  <a:rPr lang="en-GB" sz="2000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en-GB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23146640-5AC0-27C5-7701-390D6365B00B}"/>
                  </a:ext>
                </a:extLst>
              </p:cNvPr>
              <p:cNvSpPr txBox="1"/>
              <p:nvPr/>
            </p:nvSpPr>
            <p:spPr>
              <a:xfrm>
                <a:off x="6298128" y="5335022"/>
                <a:ext cx="529872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 </a:t>
                </a:r>
                <a:endParaRPr lang="en-GB" sz="2000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8AFD2486-152B-094E-57D0-DCCF0EDCAB1B}"/>
                  </a:ext>
                </a:extLst>
              </p:cNvPr>
              <p:cNvSpPr txBox="1"/>
              <p:nvPr/>
            </p:nvSpPr>
            <p:spPr>
              <a:xfrm>
                <a:off x="10272816" y="3986193"/>
                <a:ext cx="2026404" cy="7427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>
                    <a:solidFill>
                      <a:srgbClr val="018C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Degree of </a:t>
                </a:r>
              </a:p>
              <a:p>
                <a:r>
                  <a:rPr lang="en-GB" sz="1600" b="1" dirty="0">
                    <a:solidFill>
                      <a:srgbClr val="018C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Ionization[%] 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A48A1580-0E59-2C6A-C84C-7C2201F7738A}"/>
                  </a:ext>
                </a:extLst>
              </p:cNvPr>
              <p:cNvSpPr txBox="1"/>
              <p:nvPr/>
            </p:nvSpPr>
            <p:spPr>
              <a:xfrm>
                <a:off x="10259665" y="2793456"/>
                <a:ext cx="815942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rgbClr val="018C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  <a:endParaRPr lang="en-GB" sz="2000" b="1" baseline="30000" dirty="0">
                  <a:solidFill>
                    <a:srgbClr val="018C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37850F43-736A-6404-0FC1-25BCD5473DFA}"/>
                  </a:ext>
                </a:extLst>
              </p:cNvPr>
              <p:cNvSpPr txBox="1"/>
              <p:nvPr/>
            </p:nvSpPr>
            <p:spPr>
              <a:xfrm>
                <a:off x="6771615" y="5755792"/>
                <a:ext cx="435939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GB" sz="2000" b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CFC28197-5B12-CFF5-AF9A-B8F6A827C275}"/>
                  </a:ext>
                </a:extLst>
              </p:cNvPr>
              <p:cNvSpPr txBox="1"/>
              <p:nvPr/>
            </p:nvSpPr>
            <p:spPr>
              <a:xfrm>
                <a:off x="9842563" y="5782941"/>
                <a:ext cx="824481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~10</a:t>
                </a:r>
                <a:endParaRPr lang="en-GB" sz="2000" b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TextBox 21">
                <a:extLst>
                  <a:ext uri="{FF2B5EF4-FFF2-40B4-BE49-F238E27FC236}">
                    <a16:creationId xmlns:a16="http://schemas.microsoft.com/office/drawing/2014/main" id="{C5E38AD7-74C0-35FC-7167-FA78FF11A1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57907" y="3411015"/>
                <a:ext cx="1724603" cy="7427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600" dirty="0"/>
                  <a:t>D radiation barrier</a:t>
                </a:r>
                <a:endParaRPr lang="en-GB" altLang="en-US" sz="1600" dirty="0"/>
              </a:p>
            </p:txBody>
          </p:sp>
          <p:cxnSp>
            <p:nvCxnSpPr>
              <p:cNvPr id="92" name="Straight Arrow Connector 23">
                <a:extLst>
                  <a:ext uri="{FF2B5EF4-FFF2-40B4-BE49-F238E27FC236}">
                    <a16:creationId xmlns:a16="http://schemas.microsoft.com/office/drawing/2014/main" id="{48592BFF-14CF-A4A5-FF3E-42B3E6380429}"/>
                  </a:ext>
                </a:extLst>
              </p:cNvPr>
              <p:cNvCxnSpPr>
                <a:cxnSpLocks noChangeShapeType="1"/>
                <a:stCxn id="91" idx="1"/>
              </p:cNvCxnSpPr>
              <p:nvPr/>
            </p:nvCxnSpPr>
            <p:spPr bwMode="auto">
              <a:xfrm flipH="1">
                <a:off x="7939960" y="3782388"/>
                <a:ext cx="417946" cy="273974"/>
              </a:xfrm>
              <a:prstGeom prst="straightConnector1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3" name="Object 7">
                    <a:extLst>
                      <a:ext uri="{FF2B5EF4-FFF2-40B4-BE49-F238E27FC236}">
                        <a16:creationId xmlns:a16="http://schemas.microsoft.com/office/drawing/2014/main" id="{8725636D-2038-4ACC-B888-D560A1EB49F0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5565341" y="2035064"/>
                    <a:ext cx="6679251" cy="90130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Radiated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power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loss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𝑟𝑎𝑑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=&lt;</m:t>
                          </m:r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𝑟𝑎𝑑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  <m:sup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0+</m:t>
                              </m:r>
                            </m:sup>
                          </m:sSub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3" name="Object 7">
                    <a:extLst>
                      <a:ext uri="{FF2B5EF4-FFF2-40B4-BE49-F238E27FC236}">
                        <a16:creationId xmlns:a16="http://schemas.microsoft.com/office/drawing/2014/main" id="{B74A64A5-08F5-1E5D-6480-4BA710B2E12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5565341" y="2035064"/>
                    <a:ext cx="6679251" cy="90130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E0BD56CC-D3E1-FA26-0E60-4668C5152C23}"/>
              </a:ext>
            </a:extLst>
          </p:cNvPr>
          <p:cNvSpPr txBox="1"/>
          <p:nvPr/>
        </p:nvSpPr>
        <p:spPr>
          <a:xfrm>
            <a:off x="9904704" y="477820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18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GB" sz="2000" b="1" baseline="30000" dirty="0">
              <a:solidFill>
                <a:srgbClr val="018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BD6A8A3E-9492-45F6-6C9B-52E6F065D85A}"/>
              </a:ext>
            </a:extLst>
          </p:cNvPr>
          <p:cNvSpPr/>
          <p:nvPr/>
        </p:nvSpPr>
        <p:spPr>
          <a:xfrm>
            <a:off x="2437059" y="1175121"/>
            <a:ext cx="2708168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Arrow: Right 102">
            <a:extLst>
              <a:ext uri="{FF2B5EF4-FFF2-40B4-BE49-F238E27FC236}">
                <a16:creationId xmlns:a16="http://schemas.microsoft.com/office/drawing/2014/main" id="{91B232EF-0FCF-A279-3DF2-B3A125F2D82A}"/>
              </a:ext>
            </a:extLst>
          </p:cNvPr>
          <p:cNvSpPr/>
          <p:nvPr/>
        </p:nvSpPr>
        <p:spPr>
          <a:xfrm>
            <a:off x="6040463" y="1168748"/>
            <a:ext cx="4432517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E8CD9DF-3F9E-CD43-9FA1-8D0B6A671EA6}"/>
              </a:ext>
            </a:extLst>
          </p:cNvPr>
          <p:cNvSpPr txBox="1"/>
          <p:nvPr/>
        </p:nvSpPr>
        <p:spPr>
          <a:xfrm>
            <a:off x="1784069" y="1070354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Gas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C5E4E208-B49E-C2BD-24E5-F3BD48A63850}"/>
              </a:ext>
            </a:extLst>
          </p:cNvPr>
          <p:cNvSpPr txBox="1"/>
          <p:nvPr/>
        </p:nvSpPr>
        <p:spPr>
          <a:xfrm>
            <a:off x="5116771" y="999812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 few %</a:t>
            </a:r>
          </a:p>
          <a:p>
            <a:r>
              <a:rPr lang="en-GB" sz="1400" dirty="0"/>
              <a:t>ionisation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96E0A7C-BE2A-B6D8-1BCB-A541B7E46719}"/>
              </a:ext>
            </a:extLst>
          </p:cNvPr>
          <p:cNvSpPr txBox="1"/>
          <p:nvPr/>
        </p:nvSpPr>
        <p:spPr>
          <a:xfrm>
            <a:off x="10472980" y="959938"/>
            <a:ext cx="1048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100%</a:t>
            </a:r>
          </a:p>
          <a:p>
            <a:r>
              <a:rPr lang="en-GB" sz="1600" dirty="0"/>
              <a:t>ionisation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902A410-C5C2-6770-509B-095C2A12BAA2}"/>
              </a:ext>
            </a:extLst>
          </p:cNvPr>
          <p:cNvSpPr txBox="1"/>
          <p:nvPr/>
        </p:nvSpPr>
        <p:spPr>
          <a:xfrm>
            <a:off x="2721015" y="1293042"/>
            <a:ext cx="2452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Townsend breakdown phase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285586A-DAA1-475B-B2B0-D8A7C06404B4}"/>
              </a:ext>
            </a:extLst>
          </p:cNvPr>
          <p:cNvSpPr txBox="1"/>
          <p:nvPr/>
        </p:nvSpPr>
        <p:spPr>
          <a:xfrm>
            <a:off x="7308704" y="1277064"/>
            <a:ext cx="2392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Plasma burn-through phase</a:t>
            </a:r>
          </a:p>
        </p:txBody>
      </p:sp>
      <p:sp>
        <p:nvSpPr>
          <p:cNvPr id="111" name="Footer Placeholder 3">
            <a:extLst>
              <a:ext uri="{FF2B5EF4-FFF2-40B4-BE49-F238E27FC236}">
                <a16:creationId xmlns:a16="http://schemas.microsoft.com/office/drawing/2014/main" id="{A6902D2F-16BF-885B-41D6-ED8F96B7D0F8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pic>
        <p:nvPicPr>
          <p:cNvPr id="116" name="Content Placeholder 115">
            <a:extLst>
              <a:ext uri="{FF2B5EF4-FFF2-40B4-BE49-F238E27FC236}">
                <a16:creationId xmlns:a16="http://schemas.microsoft.com/office/drawing/2014/main" id="{34723C9E-7EA7-39C1-C418-A6AE99F57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rcRect/>
          <a:stretch/>
        </p:blipFill>
        <p:spPr>
          <a:xfrm>
            <a:off x="2031426" y="3978164"/>
            <a:ext cx="3637396" cy="23852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D63806-E82B-6ACF-A744-37A5578EEB46}"/>
              </a:ext>
            </a:extLst>
          </p:cNvPr>
          <p:cNvSpPr txBox="1"/>
          <p:nvPr/>
        </p:nvSpPr>
        <p:spPr>
          <a:xfrm>
            <a:off x="55362" y="4628070"/>
            <a:ext cx="199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B. Lloyd PPCF 38 (1996) 1627</a:t>
            </a:r>
          </a:p>
          <a:p>
            <a:endParaRPr lang="en-GB" sz="1200" dirty="0"/>
          </a:p>
          <a:p>
            <a:r>
              <a:rPr lang="en-GB" sz="1200" dirty="0"/>
              <a:t>P. C. de Vries </a:t>
            </a:r>
            <a:r>
              <a:rPr lang="en-GB" sz="1200" dirty="0" err="1"/>
              <a:t>Nucl</a:t>
            </a:r>
            <a:r>
              <a:rPr lang="en-GB" sz="1200" dirty="0"/>
              <a:t>. Fusion 59 (2019) 096043</a:t>
            </a:r>
          </a:p>
        </p:txBody>
      </p:sp>
    </p:spTree>
    <p:extLst>
      <p:ext uri="{BB962C8B-B14F-4D97-AF65-F5344CB8AC3E}">
        <p14:creationId xmlns:p14="http://schemas.microsoft.com/office/powerpoint/2010/main" val="7513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rgbClr val="002F56"/>
      </a:dk1>
      <a:lt1>
        <a:srgbClr val="FFFFFF"/>
      </a:lt1>
      <a:dk2>
        <a:srgbClr val="000000"/>
      </a:dk2>
      <a:lt2>
        <a:srgbClr val="D1D2D3"/>
      </a:lt2>
      <a:accent1>
        <a:srgbClr val="002F56"/>
      </a:accent1>
      <a:accent2>
        <a:srgbClr val="F6D34D"/>
      </a:accent2>
      <a:accent3>
        <a:srgbClr val="006F45"/>
      </a:accent3>
      <a:accent4>
        <a:srgbClr val="0082CA"/>
      </a:accent4>
      <a:accent5>
        <a:srgbClr val="C9242C"/>
      </a:accent5>
      <a:accent6>
        <a:srgbClr val="808283"/>
      </a:accent6>
      <a:hlink>
        <a:srgbClr val="002F56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KAEA presentation (widescreen)-v4" id="{60BF19D2-2AFC-7D40-B10F-E02292CED2D6}" vid="{344D2DA7-7D26-A847-8A27-E85A15182CD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UKAEA presentation widescreen</Template>
  <TotalTime>9102</TotalTime>
  <Words>5973</Words>
  <Application>Microsoft Office PowerPoint</Application>
  <PresentationFormat>Widescreen</PresentationFormat>
  <Paragraphs>909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5" baseType="lpstr">
      <vt:lpstr>HelveticaLTStd-Bold-Identity-H</vt:lpstr>
      <vt:lpstr>HelveticaLTStd-Roman-Identity-H</vt:lpstr>
      <vt:lpstr>Arial</vt:lpstr>
      <vt:lpstr>Arial Black</vt:lpstr>
      <vt:lpstr>Calibri</vt:lpstr>
      <vt:lpstr>Cambria Math</vt:lpstr>
      <vt:lpstr>Wingdings</vt:lpstr>
      <vt:lpstr>Office Theme</vt:lpstr>
      <vt:lpstr>PowerPoint Presentation</vt:lpstr>
      <vt:lpstr>contents</vt:lpstr>
      <vt:lpstr>Inductive plasma initiation in tokamaks:  Townsend breakdown and plasma burn-through</vt:lpstr>
      <vt:lpstr>Inductive plasma initiation in tokamaks:  Townsend breakdown and plasma burn-through</vt:lpstr>
      <vt:lpstr>Inductive plasma initiation in tokamaks:  Townsend breakdown and plasma burn-through</vt:lpstr>
      <vt:lpstr>Inductive plasma initiation in tokamaks:  Townsend breakdown and plasma burn-through</vt:lpstr>
      <vt:lpstr>Inductive plasma initiation in tokamaks:  Townsend breakdown and plasma burn-through</vt:lpstr>
      <vt:lpstr>Inductive plasma initiation in tokamaks:  Townsend breakdown and plasma burn-through</vt:lpstr>
      <vt:lpstr>Inductive plasma initiation in tokamaks:  Townsend breakdown and plasma burn-through</vt:lpstr>
      <vt:lpstr>Inductive plasma initiation in tokamaks:  Townsend breakdown and plasma burn-through</vt:lpstr>
      <vt:lpstr>Tokamak operation for inductive plasma initiation</vt:lpstr>
      <vt:lpstr>Tokamak operation for inductive plasma initiation</vt:lpstr>
      <vt:lpstr>Tokamak operation for inductive plasma initiation</vt:lpstr>
      <vt:lpstr>Tokamak operation for inductive plasma initiation</vt:lpstr>
      <vt:lpstr>Tokamak operation for inductive plasma initiation</vt:lpstr>
      <vt:lpstr>Goal of plasma initiation modelling</vt:lpstr>
      <vt:lpstr>Goal of plasma initiation modelling</vt:lpstr>
      <vt:lpstr>Goal of plasma initiation modelling</vt:lpstr>
      <vt:lpstr>Goal of plasma initiation modelling</vt:lpstr>
      <vt:lpstr>Goal of plasma initiation modelling</vt:lpstr>
      <vt:lpstr>Goal of plasma initiation modelling</vt:lpstr>
      <vt:lpstr>contents</vt:lpstr>
      <vt:lpstr>Devices for multimachine validation</vt:lpstr>
      <vt:lpstr>Parameter scan experiments to identify plasma initiation operation space</vt:lpstr>
      <vt:lpstr>Parameter scan experiments to identify plasma initiation operation space</vt:lpstr>
      <vt:lpstr>Parameter scan experiments to identify plasma initiation operation space</vt:lpstr>
      <vt:lpstr>Parameter scan experiments to identify plasma initiation operation space</vt:lpstr>
      <vt:lpstr>Operation space in experiments</vt:lpstr>
      <vt:lpstr>Operation space in experiments</vt:lpstr>
      <vt:lpstr>Operation space in experiments</vt:lpstr>
      <vt:lpstr>Operation space in experiments</vt:lpstr>
      <vt:lpstr>contents</vt:lpstr>
      <vt:lpstr>Effective prefill gas pressure </vt:lpstr>
      <vt:lpstr>Effective prefill gas pressure </vt:lpstr>
      <vt:lpstr>Effective prefill gas pressure </vt:lpstr>
      <vt:lpstr>Effective prefill gas pressure </vt:lpstr>
      <vt:lpstr>Effective prefill gas pressure </vt:lpstr>
      <vt:lpstr>Effective prefill gas pressure </vt:lpstr>
      <vt:lpstr>Machine description</vt:lpstr>
      <vt:lpstr>Synthetic flux loop data calculation in DYON</vt:lpstr>
      <vt:lpstr>Synthetic flux loop data calculation in DYON</vt:lpstr>
      <vt:lpstr>Synthetic flux loop data calculation in DYON</vt:lpstr>
      <vt:lpstr>DYON: full electromagnetic plasma initiation simulator </vt:lpstr>
      <vt:lpstr>DYON: full electromagnetic plasma initiation simulator </vt:lpstr>
      <vt:lpstr>DYON: full electromagnetic plasma initiation simulator </vt:lpstr>
      <vt:lpstr>DYON: full electromagnetic plasma initiation simulator </vt:lpstr>
      <vt:lpstr>DYON: full electromagnetic plasma initiation simulator </vt:lpstr>
      <vt:lpstr>DYON: full electromagnetic plasma initiation simulator </vt:lpstr>
      <vt:lpstr>Simulation setup</vt:lpstr>
      <vt:lpstr>Simulation setup</vt:lpstr>
      <vt:lpstr>contents</vt:lpstr>
      <vt:lpstr>Operation space experiments</vt:lpstr>
      <vt:lpstr>Operation space prediction</vt:lpstr>
      <vt:lpstr>Impact of initial impurities and wall treatment in metal wall</vt:lpstr>
      <vt:lpstr>Impact of initial impurities and wall treatment in metal wall</vt:lpstr>
      <vt:lpstr>Impact of initial impurities and wall treatment in metal wall</vt:lpstr>
      <vt:lpstr>Impact of initial impurities and wall treatment in metal wall</vt:lpstr>
      <vt:lpstr>contents</vt:lpstr>
      <vt:lpstr>Prediction to the inductive plasma initiation in ITER</vt:lpstr>
      <vt:lpstr>Prediction to the inductive plasma initiation in ITER</vt:lpstr>
      <vt:lpstr>Prediction to the inductive plasma initiation in ITER</vt:lpstr>
      <vt:lpstr>Summary</vt:lpstr>
      <vt:lpstr>Back-up slides</vt:lpstr>
      <vt:lpstr>PowerPoint Presentation</vt:lpstr>
      <vt:lpstr>Namelist</vt:lpstr>
      <vt:lpstr>Ip at 100ms in MASTU, 100ms in EAST, 100ms in KSTAR, 15ms in VEST, and 50ms in DIIID  </vt:lpstr>
      <vt:lpstr>Ferromagnetic effects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Kim, Hyun-Tae</dc:creator>
  <cp:lastModifiedBy>Kim, Hyun-Tae</cp:lastModifiedBy>
  <cp:revision>53</cp:revision>
  <cp:lastPrinted>2017-03-10T11:43:47Z</cp:lastPrinted>
  <dcterms:created xsi:type="dcterms:W3CDTF">2025-05-08T12:14:11Z</dcterms:created>
  <dcterms:modified xsi:type="dcterms:W3CDTF">2025-08-14T16:15:22Z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2759de7-3255-46b5-8dfe-736652f9c6c1_Enabled">
    <vt:lpwstr>true</vt:lpwstr>
  </property>
  <property fmtid="{D5CDD505-2E9C-101B-9397-08002B2CF9AE}" pid="3" name="MSIP_Label_22759de7-3255-46b5-8dfe-736652f9c6c1_SetDate">
    <vt:lpwstr>2022-10-14T08:35:44Z</vt:lpwstr>
  </property>
  <property fmtid="{D5CDD505-2E9C-101B-9397-08002B2CF9AE}" pid="4" name="MSIP_Label_22759de7-3255-46b5-8dfe-736652f9c6c1_Method">
    <vt:lpwstr>Standard</vt:lpwstr>
  </property>
  <property fmtid="{D5CDD505-2E9C-101B-9397-08002B2CF9AE}" pid="5" name="MSIP_Label_22759de7-3255-46b5-8dfe-736652f9c6c1_Name">
    <vt:lpwstr>22759de7-3255-46b5-8dfe-736652f9c6c1</vt:lpwstr>
  </property>
  <property fmtid="{D5CDD505-2E9C-101B-9397-08002B2CF9AE}" pid="6" name="MSIP_Label_22759de7-3255-46b5-8dfe-736652f9c6c1_SiteId">
    <vt:lpwstr>c6ac664b-ae27-4d5d-b4e6-bb5717196fc7</vt:lpwstr>
  </property>
  <property fmtid="{D5CDD505-2E9C-101B-9397-08002B2CF9AE}" pid="7" name="MSIP_Label_22759de7-3255-46b5-8dfe-736652f9c6c1_ActionId">
    <vt:lpwstr>05906721-d4f5-4961-97bc-efe86c56c4c4</vt:lpwstr>
  </property>
  <property fmtid="{D5CDD505-2E9C-101B-9397-08002B2CF9AE}" pid="8" name="MSIP_Label_22759de7-3255-46b5-8dfe-736652f9c6c1_ContentBits">
    <vt:lpwstr>0</vt:lpwstr>
  </property>
</Properties>
</file>