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4"/>
  </p:sldMasterIdLst>
  <p:notesMasterIdLst>
    <p:notesMasterId r:id="rId32"/>
  </p:notesMasterIdLst>
  <p:handoutMasterIdLst>
    <p:handoutMasterId r:id="rId33"/>
  </p:handoutMasterIdLst>
  <p:sldIdLst>
    <p:sldId id="1014" r:id="rId5"/>
    <p:sldId id="1104" r:id="rId6"/>
    <p:sldId id="1136" r:id="rId7"/>
    <p:sldId id="1137" r:id="rId8"/>
    <p:sldId id="1151" r:id="rId9"/>
    <p:sldId id="1110" r:id="rId10"/>
    <p:sldId id="1015" r:id="rId11"/>
    <p:sldId id="1152" r:id="rId12"/>
    <p:sldId id="1138" r:id="rId13"/>
    <p:sldId id="1057" r:id="rId14"/>
    <p:sldId id="1062" r:id="rId15"/>
    <p:sldId id="1139" r:id="rId16"/>
    <p:sldId id="1145" r:id="rId17"/>
    <p:sldId id="1140" r:id="rId18"/>
    <p:sldId id="1069" r:id="rId19"/>
    <p:sldId id="1147" r:id="rId20"/>
    <p:sldId id="1070" r:id="rId21"/>
    <p:sldId id="1058" r:id="rId22"/>
    <p:sldId id="1146" r:id="rId23"/>
    <p:sldId id="1141" r:id="rId24"/>
    <p:sldId id="1017" r:id="rId25"/>
    <p:sldId id="1142" r:id="rId26"/>
    <p:sldId id="1043" r:id="rId27"/>
    <p:sldId id="1143" r:id="rId28"/>
    <p:sldId id="1149" r:id="rId29"/>
    <p:sldId id="1068" r:id="rId30"/>
    <p:sldId id="1132" r:id="rId31"/>
  </p:sldIdLst>
  <p:sldSz cx="9144000" cy="5143500" type="screen16x9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000FF"/>
    <a:srgbClr val="FF8AD8"/>
    <a:srgbClr val="9437FF"/>
    <a:srgbClr val="CCDED6"/>
    <a:srgbClr val="FFD579"/>
    <a:srgbClr val="0432FF"/>
    <a:srgbClr val="73FEFF"/>
    <a:srgbClr val="009193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32F63-805C-4610-B419-F75C73EBACC5}" v="147" dt="2025-10-10T05:17:00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濃色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87442" autoAdjust="0"/>
  </p:normalViewPr>
  <p:slideViewPr>
    <p:cSldViewPr snapToGrid="0">
      <p:cViewPr varScale="1">
        <p:scale>
          <a:sx n="108" d="100"/>
          <a:sy n="108" d="100"/>
        </p:scale>
        <p:origin x="660" y="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katsuki Takuma" userId="4a58d380-bd6e-4fea-b470-bbf25efc2a80" providerId="ADAL" clId="{691F7852-5ABA-4143-8772-92D4239F73DD}"/>
    <pc:docChg chg="undo custSel addSld delSld modSld sldOrd">
      <pc:chgData name="Wakatsuki Takuma" userId="4a58d380-bd6e-4fea-b470-bbf25efc2a80" providerId="ADAL" clId="{691F7852-5ABA-4143-8772-92D4239F73DD}" dt="2025-09-08T00:06:39.807" v="4228" actId="20577"/>
      <pc:docMkLst>
        <pc:docMk/>
      </pc:docMkLst>
      <pc:sldChg chg="modSp mod">
        <pc:chgData name="Wakatsuki Takuma" userId="4a58d380-bd6e-4fea-b470-bbf25efc2a80" providerId="ADAL" clId="{691F7852-5ABA-4143-8772-92D4239F73DD}" dt="2025-09-03T00:17:51.465" v="30" actId="20577"/>
        <pc:sldMkLst>
          <pc:docMk/>
          <pc:sldMk cId="4044284596" sldId="1014"/>
        </pc:sldMkLst>
      </pc:sldChg>
      <pc:sldChg chg="addSp delSp modSp mod">
        <pc:chgData name="Wakatsuki Takuma" userId="4a58d380-bd6e-4fea-b470-bbf25efc2a80" providerId="ADAL" clId="{691F7852-5ABA-4143-8772-92D4239F73DD}" dt="2025-09-04T05:35:16.534" v="1487" actId="20577"/>
        <pc:sldMkLst>
          <pc:docMk/>
          <pc:sldMk cId="2092723373" sldId="1015"/>
        </pc:sldMkLst>
      </pc:sldChg>
      <pc:sldChg chg="ord">
        <pc:chgData name="Wakatsuki Takuma" userId="4a58d380-bd6e-4fea-b470-bbf25efc2a80" providerId="ADAL" clId="{691F7852-5ABA-4143-8772-92D4239F73DD}" dt="2025-09-03T07:59:12.331" v="604"/>
        <pc:sldMkLst>
          <pc:docMk/>
          <pc:sldMk cId="2993878973" sldId="1016"/>
        </pc:sldMkLst>
      </pc:sldChg>
      <pc:sldChg chg="addSp modSp mod">
        <pc:chgData name="Wakatsuki Takuma" userId="4a58d380-bd6e-4fea-b470-bbf25efc2a80" providerId="ADAL" clId="{691F7852-5ABA-4143-8772-92D4239F73DD}" dt="2025-09-03T08:38:59.341" v="1052" actId="14100"/>
        <pc:sldMkLst>
          <pc:docMk/>
          <pc:sldMk cId="3402342472" sldId="1017"/>
        </pc:sldMkLst>
      </pc:sldChg>
      <pc:sldChg chg="addSp modSp mod">
        <pc:chgData name="Wakatsuki Takuma" userId="4a58d380-bd6e-4fea-b470-bbf25efc2a80" providerId="ADAL" clId="{691F7852-5ABA-4143-8772-92D4239F73DD}" dt="2025-09-04T01:51:56.204" v="1152" actId="20577"/>
        <pc:sldMkLst>
          <pc:docMk/>
          <pc:sldMk cId="965813841" sldId="1021"/>
        </pc:sldMkLst>
      </pc:sldChg>
      <pc:sldChg chg="modSp mod ord">
        <pc:chgData name="Wakatsuki Takuma" userId="4a58d380-bd6e-4fea-b470-bbf25efc2a80" providerId="ADAL" clId="{691F7852-5ABA-4143-8772-92D4239F73DD}" dt="2025-09-08T00:06:39.807" v="4228" actId="20577"/>
        <pc:sldMkLst>
          <pc:docMk/>
          <pc:sldMk cId="2509415564" sldId="1039"/>
        </pc:sldMkLst>
      </pc:sldChg>
      <pc:sldChg chg="modSp mod">
        <pc:chgData name="Wakatsuki Takuma" userId="4a58d380-bd6e-4fea-b470-bbf25efc2a80" providerId="ADAL" clId="{691F7852-5ABA-4143-8772-92D4239F73DD}" dt="2025-09-04T05:54:05.505" v="2273" actId="20577"/>
        <pc:sldMkLst>
          <pc:docMk/>
          <pc:sldMk cId="4220913275" sldId="1040"/>
        </pc:sldMkLst>
      </pc:sldChg>
      <pc:sldChg chg="modSp new mod ord">
        <pc:chgData name="Wakatsuki Takuma" userId="4a58d380-bd6e-4fea-b470-bbf25efc2a80" providerId="ADAL" clId="{691F7852-5ABA-4143-8772-92D4239F73DD}" dt="2025-09-04T05:44:33.627" v="1847"/>
        <pc:sldMkLst>
          <pc:docMk/>
          <pc:sldMk cId="2695693711" sldId="1052"/>
        </pc:sldMkLst>
      </pc:sldChg>
      <pc:sldChg chg="modSp new del mod">
        <pc:chgData name="Wakatsuki Takuma" userId="4a58d380-bd6e-4fea-b470-bbf25efc2a80" providerId="ADAL" clId="{691F7852-5ABA-4143-8772-92D4239F73DD}" dt="2025-09-04T04:30:35.137" v="1272" actId="47"/>
        <pc:sldMkLst>
          <pc:docMk/>
          <pc:sldMk cId="3560875812" sldId="1052"/>
        </pc:sldMkLst>
      </pc:sldChg>
      <pc:sldChg chg="modSp add del mod">
        <pc:chgData name="Wakatsuki Takuma" userId="4a58d380-bd6e-4fea-b470-bbf25efc2a80" providerId="ADAL" clId="{691F7852-5ABA-4143-8772-92D4239F73DD}" dt="2025-09-04T05:46:42.010" v="1912" actId="47"/>
        <pc:sldMkLst>
          <pc:docMk/>
          <pc:sldMk cId="1224004180" sldId="1053"/>
        </pc:sldMkLst>
      </pc:sldChg>
      <pc:sldChg chg="addSp delSp modSp new mod modClrScheme chgLayout">
        <pc:chgData name="Wakatsuki Takuma" userId="4a58d380-bd6e-4fea-b470-bbf25efc2a80" providerId="ADAL" clId="{691F7852-5ABA-4143-8772-92D4239F73DD}" dt="2025-09-04T06:48:25.821" v="3268" actId="20577"/>
        <pc:sldMkLst>
          <pc:docMk/>
          <pc:sldMk cId="1385640585" sldId="1053"/>
        </pc:sldMkLst>
      </pc:sldChg>
      <pc:sldChg chg="new del">
        <pc:chgData name="Wakatsuki Takuma" userId="4a58d380-bd6e-4fea-b470-bbf25efc2a80" providerId="ADAL" clId="{691F7852-5ABA-4143-8772-92D4239F73DD}" dt="2025-09-04T05:46:43.449" v="1913" actId="47"/>
        <pc:sldMkLst>
          <pc:docMk/>
          <pc:sldMk cId="1440116050" sldId="1054"/>
        </pc:sldMkLst>
      </pc:sldChg>
      <pc:sldChg chg="addSp delSp modSp new mod modClrScheme chgLayout">
        <pc:chgData name="Wakatsuki Takuma" userId="4a58d380-bd6e-4fea-b470-bbf25efc2a80" providerId="ADAL" clId="{691F7852-5ABA-4143-8772-92D4239F73DD}" dt="2025-09-04T07:13:01.136" v="3697" actId="20577"/>
        <pc:sldMkLst>
          <pc:docMk/>
          <pc:sldMk cId="2824532691" sldId="1054"/>
        </pc:sldMkLst>
      </pc:sldChg>
      <pc:sldChg chg="addSp delSp modSp new del mod">
        <pc:chgData name="Wakatsuki Takuma" userId="4a58d380-bd6e-4fea-b470-bbf25efc2a80" providerId="ADAL" clId="{691F7852-5ABA-4143-8772-92D4239F73DD}" dt="2025-09-04T07:13:25.769" v="3698" actId="47"/>
        <pc:sldMkLst>
          <pc:docMk/>
          <pc:sldMk cId="1560938785" sldId="1055"/>
        </pc:sldMkLst>
      </pc:sldChg>
      <pc:sldChg chg="addSp delSp modSp add mod ord">
        <pc:chgData name="Wakatsuki Takuma" userId="4a58d380-bd6e-4fea-b470-bbf25efc2a80" providerId="ADAL" clId="{691F7852-5ABA-4143-8772-92D4239F73DD}" dt="2025-09-04T07:26:51.603" v="3868" actId="20577"/>
        <pc:sldMkLst>
          <pc:docMk/>
          <pc:sldMk cId="3047540187" sldId="1055"/>
        </pc:sldMkLst>
      </pc:sldChg>
      <pc:sldChg chg="modSp new mod">
        <pc:chgData name="Wakatsuki Takuma" userId="4a58d380-bd6e-4fea-b470-bbf25efc2a80" providerId="ADAL" clId="{691F7852-5ABA-4143-8772-92D4239F73DD}" dt="2025-09-05T08:58:44.611" v="4111" actId="20577"/>
        <pc:sldMkLst>
          <pc:docMk/>
          <pc:sldMk cId="4293452282" sldId="1056"/>
        </pc:sldMkLst>
      </pc:sldChg>
      <pc:sldChg chg="add">
        <pc:chgData name="Wakatsuki Takuma" userId="4a58d380-bd6e-4fea-b470-bbf25efc2a80" providerId="ADAL" clId="{691F7852-5ABA-4143-8772-92D4239F73DD}" dt="2025-09-05T09:02:41.458" v="4112"/>
        <pc:sldMkLst>
          <pc:docMk/>
          <pc:sldMk cId="2816084224" sldId="1057"/>
        </pc:sldMkLst>
      </pc:sldChg>
    </pc:docChg>
  </pc:docChgLst>
  <pc:docChgLst>
    <pc:chgData name="Wakatsuki Takuma" userId="4a58d380-bd6e-4fea-b470-bbf25efc2a80" providerId="ADAL" clId="{9CB4742D-E325-4773-AC9E-9748A47D5160}"/>
    <pc:docChg chg="undo redo custSel addSld delSld modSld sldOrd modNotesMaster modHandout">
      <pc:chgData name="Wakatsuki Takuma" userId="4a58d380-bd6e-4fea-b470-bbf25efc2a80" providerId="ADAL" clId="{9CB4742D-E325-4773-AC9E-9748A47D5160}" dt="2025-10-10T05:31:26.373" v="24733" actId="20577"/>
      <pc:docMkLst>
        <pc:docMk/>
      </pc:docMkLst>
      <pc:sldChg chg="del">
        <pc:chgData name="Wakatsuki Takuma" userId="4a58d380-bd6e-4fea-b470-bbf25efc2a80" providerId="ADAL" clId="{9CB4742D-E325-4773-AC9E-9748A47D5160}" dt="2025-09-12T00:25:09.471" v="10201" actId="47"/>
        <pc:sldMkLst>
          <pc:docMk/>
          <pc:sldMk cId="1354809180" sldId="752"/>
        </pc:sldMkLst>
      </pc:sldChg>
      <pc:sldChg chg="modSp mod">
        <pc:chgData name="Wakatsuki Takuma" userId="4a58d380-bd6e-4fea-b470-bbf25efc2a80" providerId="ADAL" clId="{9CB4742D-E325-4773-AC9E-9748A47D5160}" dt="2025-10-08T00:33:01.591" v="19543" actId="20577"/>
        <pc:sldMkLst>
          <pc:docMk/>
          <pc:sldMk cId="4044284596" sldId="1014"/>
        </pc:sldMkLst>
        <pc:spChg chg="mod">
          <ac:chgData name="Wakatsuki Takuma" userId="4a58d380-bd6e-4fea-b470-bbf25efc2a80" providerId="ADAL" clId="{9CB4742D-E325-4773-AC9E-9748A47D5160}" dt="2025-10-08T00:33:01.591" v="19543" actId="20577"/>
          <ac:spMkLst>
            <pc:docMk/>
            <pc:sldMk cId="4044284596" sldId="1014"/>
            <ac:spMk id="2" creationId="{FE95C851-7725-106E-D7D0-9841A8D6122D}"/>
          </ac:spMkLst>
        </pc:spChg>
        <pc:spChg chg="mod">
          <ac:chgData name="Wakatsuki Takuma" userId="4a58d380-bd6e-4fea-b470-bbf25efc2a80" providerId="ADAL" clId="{9CB4742D-E325-4773-AC9E-9748A47D5160}" dt="2025-10-08T00:32:25.591" v="19530" actId="20577"/>
          <ac:spMkLst>
            <pc:docMk/>
            <pc:sldMk cId="4044284596" sldId="1014"/>
            <ac:spMk id="6" creationId="{D326A8AF-6387-ACAD-7353-2BAB6F6075FD}"/>
          </ac:spMkLst>
        </pc:spChg>
      </pc:sldChg>
      <pc:sldChg chg="addSp delSp modSp mod">
        <pc:chgData name="Wakatsuki Takuma" userId="4a58d380-bd6e-4fea-b470-bbf25efc2a80" providerId="ADAL" clId="{9CB4742D-E325-4773-AC9E-9748A47D5160}" dt="2025-10-08T00:34:41.361" v="19556" actId="2711"/>
        <pc:sldMkLst>
          <pc:docMk/>
          <pc:sldMk cId="2092723373" sldId="1015"/>
        </pc:sldMkLst>
        <pc:spChg chg="add del mod">
          <ac:chgData name="Wakatsuki Takuma" userId="4a58d380-bd6e-4fea-b470-bbf25efc2a80" providerId="ADAL" clId="{9CB4742D-E325-4773-AC9E-9748A47D5160}" dt="2025-10-07T08:16:12.967" v="18310" actId="478"/>
          <ac:spMkLst>
            <pc:docMk/>
            <pc:sldMk cId="2092723373" sldId="1015"/>
            <ac:spMk id="2" creationId="{EDC89540-DEEC-1636-E8F2-A1AC96745F70}"/>
          </ac:spMkLst>
        </pc:spChg>
        <pc:spChg chg="mod">
          <ac:chgData name="Wakatsuki Takuma" userId="4a58d380-bd6e-4fea-b470-bbf25efc2a80" providerId="ADAL" clId="{9CB4742D-E325-4773-AC9E-9748A47D5160}" dt="2025-10-07T07:42:45.912" v="17631" actId="20577"/>
          <ac:spMkLst>
            <pc:docMk/>
            <pc:sldMk cId="2092723373" sldId="1015"/>
            <ac:spMk id="5" creationId="{99A9DA8F-3561-322A-4688-A3444322F3DF}"/>
          </ac:spMkLst>
        </pc:spChg>
        <pc:spChg chg="mod">
          <ac:chgData name="Wakatsuki Takuma" userId="4a58d380-bd6e-4fea-b470-bbf25efc2a80" providerId="ADAL" clId="{9CB4742D-E325-4773-AC9E-9748A47D5160}" dt="2025-10-07T08:16:24.556" v="18314" actId="20577"/>
          <ac:spMkLst>
            <pc:docMk/>
            <pc:sldMk cId="2092723373" sldId="1015"/>
            <ac:spMk id="6" creationId="{E93F81CE-CBEE-C373-5D42-98ACD1026475}"/>
          </ac:spMkLst>
        </pc:spChg>
        <pc:spChg chg="mod">
          <ac:chgData name="Wakatsuki Takuma" userId="4a58d380-bd6e-4fea-b470-bbf25efc2a80" providerId="ADAL" clId="{9CB4742D-E325-4773-AC9E-9748A47D5160}" dt="2025-10-03T08:16:54.909" v="16702" actId="555"/>
          <ac:spMkLst>
            <pc:docMk/>
            <pc:sldMk cId="2092723373" sldId="1015"/>
            <ac:spMk id="14" creationId="{6C78B076-AFE0-BD72-1C38-CFEB7A3C301D}"/>
          </ac:spMkLst>
        </pc:spChg>
        <pc:spChg chg="mod">
          <ac:chgData name="Wakatsuki Takuma" userId="4a58d380-bd6e-4fea-b470-bbf25efc2a80" providerId="ADAL" clId="{9CB4742D-E325-4773-AC9E-9748A47D5160}" dt="2025-10-07T07:49:58.101" v="17633" actId="207"/>
          <ac:spMkLst>
            <pc:docMk/>
            <pc:sldMk cId="2092723373" sldId="1015"/>
            <ac:spMk id="15" creationId="{4B5CED65-DDB0-C4F6-BCB4-789080A1BBEE}"/>
          </ac:spMkLst>
        </pc:spChg>
        <pc:spChg chg="mod">
          <ac:chgData name="Wakatsuki Takuma" userId="4a58d380-bd6e-4fea-b470-bbf25efc2a80" providerId="ADAL" clId="{9CB4742D-E325-4773-AC9E-9748A47D5160}" dt="2025-10-08T00:34:41.361" v="19556" actId="2711"/>
          <ac:spMkLst>
            <pc:docMk/>
            <pc:sldMk cId="2092723373" sldId="1015"/>
            <ac:spMk id="16" creationId="{2DD7EE20-37A9-1822-28D4-0F7D218AC5B4}"/>
          </ac:spMkLst>
        </pc:spChg>
        <pc:spChg chg="mod">
          <ac:chgData name="Wakatsuki Takuma" userId="4a58d380-bd6e-4fea-b470-bbf25efc2a80" providerId="ADAL" clId="{9CB4742D-E325-4773-AC9E-9748A47D5160}" dt="2025-09-30T06:41:07.638" v="10702" actId="1037"/>
          <ac:spMkLst>
            <pc:docMk/>
            <pc:sldMk cId="2092723373" sldId="1015"/>
            <ac:spMk id="21" creationId="{254520EB-F2FD-E39E-E36A-9163C23F64C7}"/>
          </ac:spMkLst>
        </pc:spChg>
        <pc:spChg chg="mod">
          <ac:chgData name="Wakatsuki Takuma" userId="4a58d380-bd6e-4fea-b470-bbf25efc2a80" providerId="ADAL" clId="{9CB4742D-E325-4773-AC9E-9748A47D5160}" dt="2025-09-30T06:41:07.638" v="10702" actId="1037"/>
          <ac:spMkLst>
            <pc:docMk/>
            <pc:sldMk cId="2092723373" sldId="1015"/>
            <ac:spMk id="22" creationId="{A468DB31-7937-E127-6F87-3A2767ECDD94}"/>
          </ac:spMkLst>
        </pc:spChg>
        <pc:spChg chg="mod">
          <ac:chgData name="Wakatsuki Takuma" userId="4a58d380-bd6e-4fea-b470-bbf25efc2a80" providerId="ADAL" clId="{9CB4742D-E325-4773-AC9E-9748A47D5160}" dt="2025-09-30T06:41:07.638" v="10702" actId="1037"/>
          <ac:spMkLst>
            <pc:docMk/>
            <pc:sldMk cId="2092723373" sldId="1015"/>
            <ac:spMk id="27" creationId="{96D9C8DE-4C71-6ECA-6744-E0010C79B633}"/>
          </ac:spMkLst>
        </pc:spChg>
        <pc:spChg chg="mod">
          <ac:chgData name="Wakatsuki Takuma" userId="4a58d380-bd6e-4fea-b470-bbf25efc2a80" providerId="ADAL" clId="{9CB4742D-E325-4773-AC9E-9748A47D5160}" dt="2025-09-30T06:41:07.638" v="10702" actId="1037"/>
          <ac:spMkLst>
            <pc:docMk/>
            <pc:sldMk cId="2092723373" sldId="1015"/>
            <ac:spMk id="28" creationId="{8D9DEB69-2FBA-FE0F-9CD9-FC10AD472140}"/>
          </ac:spMkLst>
        </pc:spChg>
        <pc:graphicFrameChg chg="add mod modGraphic">
          <ac:chgData name="Wakatsuki Takuma" userId="4a58d380-bd6e-4fea-b470-bbf25efc2a80" providerId="ADAL" clId="{9CB4742D-E325-4773-AC9E-9748A47D5160}" dt="2025-10-07T08:15:08.574" v="18235" actId="2711"/>
          <ac:graphicFrameMkLst>
            <pc:docMk/>
            <pc:sldMk cId="2092723373" sldId="1015"/>
            <ac:graphicFrameMk id="3" creationId="{5BF62278-CE96-C8BA-0E77-C57D5056DD62}"/>
          </ac:graphicFrameMkLst>
        </pc:graphicFrameChg>
        <pc:picChg chg="mod">
          <ac:chgData name="Wakatsuki Takuma" userId="4a58d380-bd6e-4fea-b470-bbf25efc2a80" providerId="ADAL" clId="{9CB4742D-E325-4773-AC9E-9748A47D5160}" dt="2025-09-30T06:41:07.638" v="10702" actId="1037"/>
          <ac:picMkLst>
            <pc:docMk/>
            <pc:sldMk cId="2092723373" sldId="1015"/>
            <ac:picMk id="10" creationId="{2F0D69DE-7E1F-EBDA-A4A5-2556D6393479}"/>
          </ac:picMkLst>
        </pc:picChg>
        <pc:picChg chg="mod">
          <ac:chgData name="Wakatsuki Takuma" userId="4a58d380-bd6e-4fea-b470-bbf25efc2a80" providerId="ADAL" clId="{9CB4742D-E325-4773-AC9E-9748A47D5160}" dt="2025-09-30T06:41:07.638" v="10702" actId="1037"/>
          <ac:picMkLst>
            <pc:docMk/>
            <pc:sldMk cId="2092723373" sldId="1015"/>
            <ac:picMk id="20" creationId="{44DAA639-328E-CAD4-EBB1-3DCEA4B2D177}"/>
          </ac:picMkLst>
        </pc:picChg>
        <pc:cxnChg chg="mod">
          <ac:chgData name="Wakatsuki Takuma" userId="4a58d380-bd6e-4fea-b470-bbf25efc2a80" providerId="ADAL" clId="{9CB4742D-E325-4773-AC9E-9748A47D5160}" dt="2025-09-30T06:41:07.638" v="10702" actId="1037"/>
          <ac:cxnSpMkLst>
            <pc:docMk/>
            <pc:sldMk cId="2092723373" sldId="1015"/>
            <ac:cxnSpMk id="24" creationId="{5517A1DB-4081-1BA0-D528-412A5F886F07}"/>
          </ac:cxnSpMkLst>
        </pc:cxnChg>
      </pc:sldChg>
      <pc:sldChg chg="del">
        <pc:chgData name="Wakatsuki Takuma" userId="4a58d380-bd6e-4fea-b470-bbf25efc2a80" providerId="ADAL" clId="{9CB4742D-E325-4773-AC9E-9748A47D5160}" dt="2025-09-12T00:26:14.408" v="10217" actId="47"/>
        <pc:sldMkLst>
          <pc:docMk/>
          <pc:sldMk cId="2993878973" sldId="1016"/>
        </pc:sldMkLst>
      </pc:sldChg>
      <pc:sldChg chg="addSp delSp modSp add mod">
        <pc:chgData name="Wakatsuki Takuma" userId="4a58d380-bd6e-4fea-b470-bbf25efc2a80" providerId="ADAL" clId="{9CB4742D-E325-4773-AC9E-9748A47D5160}" dt="2025-10-10T05:02:24.351" v="24450" actId="20577"/>
        <pc:sldMkLst>
          <pc:docMk/>
          <pc:sldMk cId="539691537" sldId="1017"/>
        </pc:sldMkLst>
        <pc:spChg chg="mod">
          <ac:chgData name="Wakatsuki Takuma" userId="4a58d380-bd6e-4fea-b470-bbf25efc2a80" providerId="ADAL" clId="{9CB4742D-E325-4773-AC9E-9748A47D5160}" dt="2025-10-10T01:25:55.729" v="21796" actId="20577"/>
          <ac:spMkLst>
            <pc:docMk/>
            <pc:sldMk cId="539691537" sldId="1017"/>
            <ac:spMk id="2" creationId="{E5186AFC-D5FB-E78A-65F7-418F3F816C21}"/>
          </ac:spMkLst>
        </pc:spChg>
        <pc:spChg chg="mod">
          <ac:chgData name="Wakatsuki Takuma" userId="4a58d380-bd6e-4fea-b470-bbf25efc2a80" providerId="ADAL" clId="{9CB4742D-E325-4773-AC9E-9748A47D5160}" dt="2025-10-10T05:02:03.019" v="24442" actId="20577"/>
          <ac:spMkLst>
            <pc:docMk/>
            <pc:sldMk cId="539691537" sldId="1017"/>
            <ac:spMk id="4" creationId="{4221B359-A9E9-0D97-BCB2-EAC3DA0470A5}"/>
          </ac:spMkLst>
        </pc:spChg>
        <pc:spChg chg="add mod">
          <ac:chgData name="Wakatsuki Takuma" userId="4a58d380-bd6e-4fea-b470-bbf25efc2a80" providerId="ADAL" clId="{9CB4742D-E325-4773-AC9E-9748A47D5160}" dt="2025-10-02T01:46:22.493" v="15159" actId="1035"/>
          <ac:spMkLst>
            <pc:docMk/>
            <pc:sldMk cId="539691537" sldId="1017"/>
            <ac:spMk id="5" creationId="{B6BFE7E8-9044-4F03-8DE1-316546AF79DA}"/>
          </ac:spMkLst>
        </pc:spChg>
        <pc:spChg chg="add mod">
          <ac:chgData name="Wakatsuki Takuma" userId="4a58d380-bd6e-4fea-b470-bbf25efc2a80" providerId="ADAL" clId="{9CB4742D-E325-4773-AC9E-9748A47D5160}" dt="2025-10-02T01:46:22.493" v="15159" actId="1035"/>
          <ac:spMkLst>
            <pc:docMk/>
            <pc:sldMk cId="539691537" sldId="1017"/>
            <ac:spMk id="7" creationId="{58327D03-9CDF-37D3-45D1-28C79300C98E}"/>
          </ac:spMkLst>
        </pc:spChg>
        <pc:spChg chg="add mod">
          <ac:chgData name="Wakatsuki Takuma" userId="4a58d380-bd6e-4fea-b470-bbf25efc2a80" providerId="ADAL" clId="{9CB4742D-E325-4773-AC9E-9748A47D5160}" dt="2025-10-10T01:28:24.197" v="21851" actId="20577"/>
          <ac:spMkLst>
            <pc:docMk/>
            <pc:sldMk cId="539691537" sldId="1017"/>
            <ac:spMk id="8" creationId="{589BA211-E5C3-E88D-0778-5DF3D20FAE43}"/>
          </ac:spMkLst>
        </pc:spChg>
        <pc:spChg chg="add mod">
          <ac:chgData name="Wakatsuki Takuma" userId="4a58d380-bd6e-4fea-b470-bbf25efc2a80" providerId="ADAL" clId="{9CB4742D-E325-4773-AC9E-9748A47D5160}" dt="2025-10-10T05:02:16.551" v="24446" actId="20577"/>
          <ac:spMkLst>
            <pc:docMk/>
            <pc:sldMk cId="539691537" sldId="1017"/>
            <ac:spMk id="10" creationId="{6624E937-6D29-2907-CCD9-26EBC3C20D99}"/>
          </ac:spMkLst>
        </pc:spChg>
        <pc:spChg chg="add mod">
          <ac:chgData name="Wakatsuki Takuma" userId="4a58d380-bd6e-4fea-b470-bbf25efc2a80" providerId="ADAL" clId="{9CB4742D-E325-4773-AC9E-9748A47D5160}" dt="2025-10-10T05:02:24.351" v="24450" actId="20577"/>
          <ac:spMkLst>
            <pc:docMk/>
            <pc:sldMk cId="539691537" sldId="1017"/>
            <ac:spMk id="12" creationId="{1B6B4263-579A-8F01-7DAC-62570EE85282}"/>
          </ac:spMkLst>
        </pc:spChg>
        <pc:spChg chg="add mod">
          <ac:chgData name="Wakatsuki Takuma" userId="4a58d380-bd6e-4fea-b470-bbf25efc2a80" providerId="ADAL" clId="{9CB4742D-E325-4773-AC9E-9748A47D5160}" dt="2025-10-01T08:55:35.003" v="13758" actId="1076"/>
          <ac:spMkLst>
            <pc:docMk/>
            <pc:sldMk cId="539691537" sldId="1017"/>
            <ac:spMk id="15" creationId="{6AC9D1C9-7D34-BC90-E4D2-44096EC1A153}"/>
          </ac:spMkLst>
        </pc:spChg>
        <pc:spChg chg="add mod">
          <ac:chgData name="Wakatsuki Takuma" userId="4a58d380-bd6e-4fea-b470-bbf25efc2a80" providerId="ADAL" clId="{9CB4742D-E325-4773-AC9E-9748A47D5160}" dt="2025-10-01T08:55:35.003" v="13758" actId="1076"/>
          <ac:spMkLst>
            <pc:docMk/>
            <pc:sldMk cId="539691537" sldId="1017"/>
            <ac:spMk id="16" creationId="{16FAD6A3-6918-A9E6-C287-DF96A658BCB6}"/>
          </ac:spMkLst>
        </pc:spChg>
        <pc:spChg chg="add mod">
          <ac:chgData name="Wakatsuki Takuma" userId="4a58d380-bd6e-4fea-b470-bbf25efc2a80" providerId="ADAL" clId="{9CB4742D-E325-4773-AC9E-9748A47D5160}" dt="2025-10-01T08:55:35.003" v="13758" actId="1076"/>
          <ac:spMkLst>
            <pc:docMk/>
            <pc:sldMk cId="539691537" sldId="1017"/>
            <ac:spMk id="17" creationId="{FC9A48C9-BCC5-04BD-D6F4-372A7D348490}"/>
          </ac:spMkLst>
        </pc:spChg>
        <pc:spChg chg="add mod">
          <ac:chgData name="Wakatsuki Takuma" userId="4a58d380-bd6e-4fea-b470-bbf25efc2a80" providerId="ADAL" clId="{9CB4742D-E325-4773-AC9E-9748A47D5160}" dt="2025-10-01T08:55:35.003" v="13758" actId="1076"/>
          <ac:spMkLst>
            <pc:docMk/>
            <pc:sldMk cId="539691537" sldId="1017"/>
            <ac:spMk id="18" creationId="{24907B55-6C81-44C2-F1B4-CAD3D01100E7}"/>
          </ac:spMkLst>
        </pc:spChg>
        <pc:spChg chg="add mod">
          <ac:chgData name="Wakatsuki Takuma" userId="4a58d380-bd6e-4fea-b470-bbf25efc2a80" providerId="ADAL" clId="{9CB4742D-E325-4773-AC9E-9748A47D5160}" dt="2025-10-01T08:56:15.528" v="13763" actId="207"/>
          <ac:spMkLst>
            <pc:docMk/>
            <pc:sldMk cId="539691537" sldId="1017"/>
            <ac:spMk id="23" creationId="{448B0429-3DB1-CD89-218F-9172BD2DADEC}"/>
          </ac:spMkLst>
        </pc:spChg>
        <pc:spChg chg="add mod">
          <ac:chgData name="Wakatsuki Takuma" userId="4a58d380-bd6e-4fea-b470-bbf25efc2a80" providerId="ADAL" clId="{9CB4742D-E325-4773-AC9E-9748A47D5160}" dt="2025-10-01T08:56:11.303" v="13762" actId="207"/>
          <ac:spMkLst>
            <pc:docMk/>
            <pc:sldMk cId="539691537" sldId="1017"/>
            <ac:spMk id="24" creationId="{60C78051-FE9C-BE33-AD77-CABE1C05C2B1}"/>
          </ac:spMkLst>
        </pc:spChg>
        <pc:picChg chg="add mod">
          <ac:chgData name="Wakatsuki Takuma" userId="4a58d380-bd6e-4fea-b470-bbf25efc2a80" providerId="ADAL" clId="{9CB4742D-E325-4773-AC9E-9748A47D5160}" dt="2025-10-01T08:55:22.492" v="13757" actId="1076"/>
          <ac:picMkLst>
            <pc:docMk/>
            <pc:sldMk cId="539691537" sldId="1017"/>
            <ac:picMk id="6" creationId="{B50EA7EB-AAAA-62D1-8D03-7D8299BF88D3}"/>
          </ac:picMkLst>
        </pc:picChg>
        <pc:picChg chg="add mod">
          <ac:chgData name="Wakatsuki Takuma" userId="4a58d380-bd6e-4fea-b470-bbf25efc2a80" providerId="ADAL" clId="{9CB4742D-E325-4773-AC9E-9748A47D5160}" dt="2025-10-01T08:55:35.003" v="13758" actId="1076"/>
          <ac:picMkLst>
            <pc:docMk/>
            <pc:sldMk cId="539691537" sldId="1017"/>
            <ac:picMk id="14" creationId="{D1511F59-05F1-379B-E4E2-9B7E6783FC99}"/>
          </ac:picMkLst>
        </pc:picChg>
        <pc:picChg chg="add mod">
          <ac:chgData name="Wakatsuki Takuma" userId="4a58d380-bd6e-4fea-b470-bbf25efc2a80" providerId="ADAL" clId="{9CB4742D-E325-4773-AC9E-9748A47D5160}" dt="2025-10-01T08:55:16.437" v="13756" actId="14100"/>
          <ac:picMkLst>
            <pc:docMk/>
            <pc:sldMk cId="539691537" sldId="1017"/>
            <ac:picMk id="19" creationId="{EA2DD158-DE31-E7CE-DF7D-5F8E81958278}"/>
          </ac:picMkLst>
        </pc:picChg>
      </pc:sldChg>
      <pc:sldChg chg="modSp del mod">
        <pc:chgData name="Wakatsuki Takuma" userId="4a58d380-bd6e-4fea-b470-bbf25efc2a80" providerId="ADAL" clId="{9CB4742D-E325-4773-AC9E-9748A47D5160}" dt="2025-09-10T08:07:29.120" v="5099" actId="2696"/>
        <pc:sldMkLst>
          <pc:docMk/>
          <pc:sldMk cId="3402342472" sldId="1017"/>
        </pc:sldMkLst>
      </pc:sldChg>
      <pc:sldChg chg="del">
        <pc:chgData name="Wakatsuki Takuma" userId="4a58d380-bd6e-4fea-b470-bbf25efc2a80" providerId="ADAL" clId="{9CB4742D-E325-4773-AC9E-9748A47D5160}" dt="2025-09-12T00:24:56.715" v="10196" actId="47"/>
        <pc:sldMkLst>
          <pc:docMk/>
          <pc:sldMk cId="1883629421" sldId="1018"/>
        </pc:sldMkLst>
      </pc:sldChg>
      <pc:sldChg chg="add del">
        <pc:chgData name="Wakatsuki Takuma" userId="4a58d380-bd6e-4fea-b470-bbf25efc2a80" providerId="ADAL" clId="{9CB4742D-E325-4773-AC9E-9748A47D5160}" dt="2025-09-10T08:07:41.903" v="5101" actId="47"/>
        <pc:sldMkLst>
          <pc:docMk/>
          <pc:sldMk cId="3940950884" sldId="1019"/>
        </pc:sldMkLst>
      </pc:sldChg>
      <pc:sldChg chg="del">
        <pc:chgData name="Wakatsuki Takuma" userId="4a58d380-bd6e-4fea-b470-bbf25efc2a80" providerId="ADAL" clId="{9CB4742D-E325-4773-AC9E-9748A47D5160}" dt="2025-09-10T08:07:29.120" v="5099" actId="2696"/>
        <pc:sldMkLst>
          <pc:docMk/>
          <pc:sldMk cId="4260073590" sldId="1019"/>
        </pc:sldMkLst>
      </pc:sldChg>
      <pc:sldChg chg="del">
        <pc:chgData name="Wakatsuki Takuma" userId="4a58d380-bd6e-4fea-b470-bbf25efc2a80" providerId="ADAL" clId="{9CB4742D-E325-4773-AC9E-9748A47D5160}" dt="2025-09-10T08:07:29.120" v="5099" actId="2696"/>
        <pc:sldMkLst>
          <pc:docMk/>
          <pc:sldMk cId="430855911" sldId="1020"/>
        </pc:sldMkLst>
      </pc:sldChg>
      <pc:sldChg chg="add del">
        <pc:chgData name="Wakatsuki Takuma" userId="4a58d380-bd6e-4fea-b470-bbf25efc2a80" providerId="ADAL" clId="{9CB4742D-E325-4773-AC9E-9748A47D5160}" dt="2025-09-10T08:07:44.156" v="5102" actId="47"/>
        <pc:sldMkLst>
          <pc:docMk/>
          <pc:sldMk cId="3705289598" sldId="1020"/>
        </pc:sldMkLst>
      </pc:sldChg>
      <pc:sldChg chg="addSp delSp modSp del mod ord modAnim">
        <pc:chgData name="Wakatsuki Takuma" userId="4a58d380-bd6e-4fea-b470-bbf25efc2a80" providerId="ADAL" clId="{9CB4742D-E325-4773-AC9E-9748A47D5160}" dt="2025-10-10T05:05:18.404" v="24504" actId="47"/>
        <pc:sldMkLst>
          <pc:docMk/>
          <pc:sldMk cId="965813841" sldId="1021"/>
        </pc:sldMkLst>
      </pc:sldChg>
      <pc:sldChg chg="del">
        <pc:chgData name="Wakatsuki Takuma" userId="4a58d380-bd6e-4fea-b470-bbf25efc2a80" providerId="ADAL" clId="{9CB4742D-E325-4773-AC9E-9748A47D5160}" dt="2025-09-12T00:26:00.287" v="10214" actId="47"/>
        <pc:sldMkLst>
          <pc:docMk/>
          <pc:sldMk cId="1247363365" sldId="1022"/>
        </pc:sldMkLst>
      </pc:sldChg>
      <pc:sldChg chg="del">
        <pc:chgData name="Wakatsuki Takuma" userId="4a58d380-bd6e-4fea-b470-bbf25efc2a80" providerId="ADAL" clId="{9CB4742D-E325-4773-AC9E-9748A47D5160}" dt="2025-09-12T00:25:39.592" v="10207" actId="47"/>
        <pc:sldMkLst>
          <pc:docMk/>
          <pc:sldMk cId="4125776243" sldId="1023"/>
        </pc:sldMkLst>
      </pc:sldChg>
      <pc:sldChg chg="del">
        <pc:chgData name="Wakatsuki Takuma" userId="4a58d380-bd6e-4fea-b470-bbf25efc2a80" providerId="ADAL" clId="{9CB4742D-E325-4773-AC9E-9748A47D5160}" dt="2025-09-12T00:25:39.688" v="10208" actId="47"/>
        <pc:sldMkLst>
          <pc:docMk/>
          <pc:sldMk cId="2502202369" sldId="1024"/>
        </pc:sldMkLst>
      </pc:sldChg>
      <pc:sldChg chg="del">
        <pc:chgData name="Wakatsuki Takuma" userId="4a58d380-bd6e-4fea-b470-bbf25efc2a80" providerId="ADAL" clId="{9CB4742D-E325-4773-AC9E-9748A47D5160}" dt="2025-09-12T00:25:44.092" v="10210" actId="47"/>
        <pc:sldMkLst>
          <pc:docMk/>
          <pc:sldMk cId="758353448" sldId="1025"/>
        </pc:sldMkLst>
      </pc:sldChg>
      <pc:sldChg chg="del">
        <pc:chgData name="Wakatsuki Takuma" userId="4a58d380-bd6e-4fea-b470-bbf25efc2a80" providerId="ADAL" clId="{9CB4742D-E325-4773-AC9E-9748A47D5160}" dt="2025-09-12T00:25:47.483" v="10212" actId="47"/>
        <pc:sldMkLst>
          <pc:docMk/>
          <pc:sldMk cId="2015955977" sldId="1026"/>
        </pc:sldMkLst>
      </pc:sldChg>
      <pc:sldChg chg="del">
        <pc:chgData name="Wakatsuki Takuma" userId="4a58d380-bd6e-4fea-b470-bbf25efc2a80" providerId="ADAL" clId="{9CB4742D-E325-4773-AC9E-9748A47D5160}" dt="2025-09-12T00:26:07.828" v="10215" actId="47"/>
        <pc:sldMkLst>
          <pc:docMk/>
          <pc:sldMk cId="368602285" sldId="1027"/>
        </pc:sldMkLst>
      </pc:sldChg>
      <pc:sldChg chg="del">
        <pc:chgData name="Wakatsuki Takuma" userId="4a58d380-bd6e-4fea-b470-bbf25efc2a80" providerId="ADAL" clId="{9CB4742D-E325-4773-AC9E-9748A47D5160}" dt="2025-09-12T00:25:15.358" v="10205" actId="47"/>
        <pc:sldMkLst>
          <pc:docMk/>
          <pc:sldMk cId="3347985864" sldId="1028"/>
        </pc:sldMkLst>
      </pc:sldChg>
      <pc:sldChg chg="del">
        <pc:chgData name="Wakatsuki Takuma" userId="4a58d380-bd6e-4fea-b470-bbf25efc2a80" providerId="ADAL" clId="{9CB4742D-E325-4773-AC9E-9748A47D5160}" dt="2025-09-12T00:25:49.479" v="10213" actId="47"/>
        <pc:sldMkLst>
          <pc:docMk/>
          <pc:sldMk cId="2816386328" sldId="1029"/>
        </pc:sldMkLst>
      </pc:sldChg>
      <pc:sldChg chg="del">
        <pc:chgData name="Wakatsuki Takuma" userId="4a58d380-bd6e-4fea-b470-bbf25efc2a80" providerId="ADAL" clId="{9CB4742D-E325-4773-AC9E-9748A47D5160}" dt="2025-09-12T00:25:40.750" v="10209" actId="47"/>
        <pc:sldMkLst>
          <pc:docMk/>
          <pc:sldMk cId="2278742865" sldId="1030"/>
        </pc:sldMkLst>
      </pc:sldChg>
      <pc:sldChg chg="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3639738247" sldId="1033"/>
        </pc:sldMkLst>
      </pc:sldChg>
      <pc:sldChg chg="del">
        <pc:chgData name="Wakatsuki Takuma" userId="4a58d380-bd6e-4fea-b470-bbf25efc2a80" providerId="ADAL" clId="{9CB4742D-E325-4773-AC9E-9748A47D5160}" dt="2025-09-12T00:25:28.163" v="10206" actId="47"/>
        <pc:sldMkLst>
          <pc:docMk/>
          <pc:sldMk cId="3123772951" sldId="1034"/>
        </pc:sldMkLst>
      </pc:sldChg>
      <pc:sldChg chg="del">
        <pc:chgData name="Wakatsuki Takuma" userId="4a58d380-bd6e-4fea-b470-bbf25efc2a80" providerId="ADAL" clId="{9CB4742D-E325-4773-AC9E-9748A47D5160}" dt="2025-09-12T00:25:45.157" v="10211" actId="47"/>
        <pc:sldMkLst>
          <pc:docMk/>
          <pc:sldMk cId="3115203454" sldId="1036"/>
        </pc:sldMkLst>
      </pc:sldChg>
      <pc:sldChg chg="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1341395801" sldId="1037"/>
        </pc:sldMkLst>
      </pc:sldChg>
      <pc:sldChg chg="modSp del mod">
        <pc:chgData name="Wakatsuki Takuma" userId="4a58d380-bd6e-4fea-b470-bbf25efc2a80" providerId="ADAL" clId="{9CB4742D-E325-4773-AC9E-9748A47D5160}" dt="2025-09-30T08:32:25.557" v="12355" actId="47"/>
        <pc:sldMkLst>
          <pc:docMk/>
          <pc:sldMk cId="2509415564" sldId="1039"/>
        </pc:sldMkLst>
      </pc:sldChg>
      <pc:sldChg chg="del">
        <pc:chgData name="Wakatsuki Takuma" userId="4a58d380-bd6e-4fea-b470-bbf25efc2a80" providerId="ADAL" clId="{9CB4742D-E325-4773-AC9E-9748A47D5160}" dt="2025-09-12T00:24:59.970" v="10197" actId="47"/>
        <pc:sldMkLst>
          <pc:docMk/>
          <pc:sldMk cId="4220913275" sldId="1040"/>
        </pc:sldMkLst>
      </pc:sldChg>
      <pc:sldChg chg="del">
        <pc:chgData name="Wakatsuki Takuma" userId="4a58d380-bd6e-4fea-b470-bbf25efc2a80" providerId="ADAL" clId="{9CB4742D-E325-4773-AC9E-9748A47D5160}" dt="2025-09-12T00:25:00.955" v="10198" actId="47"/>
        <pc:sldMkLst>
          <pc:docMk/>
          <pc:sldMk cId="3189377562" sldId="1041"/>
        </pc:sldMkLst>
      </pc:sldChg>
      <pc:sldChg chg="del">
        <pc:chgData name="Wakatsuki Takuma" userId="4a58d380-bd6e-4fea-b470-bbf25efc2a80" providerId="ADAL" clId="{9CB4742D-E325-4773-AC9E-9748A47D5160}" dt="2025-09-12T00:25:10.612" v="10202" actId="47"/>
        <pc:sldMkLst>
          <pc:docMk/>
          <pc:sldMk cId="2630026920" sldId="1042"/>
        </pc:sldMkLst>
      </pc:sldChg>
      <pc:sldChg chg="addSp delSp modSp mod ord">
        <pc:chgData name="Wakatsuki Takuma" userId="4a58d380-bd6e-4fea-b470-bbf25efc2a80" providerId="ADAL" clId="{9CB4742D-E325-4773-AC9E-9748A47D5160}" dt="2025-10-10T05:29:50.609" v="24732" actId="20577"/>
        <pc:sldMkLst>
          <pc:docMk/>
          <pc:sldMk cId="173200373" sldId="1043"/>
        </pc:sldMkLst>
        <pc:spChg chg="mod">
          <ac:chgData name="Wakatsuki Takuma" userId="4a58d380-bd6e-4fea-b470-bbf25efc2a80" providerId="ADAL" clId="{9CB4742D-E325-4773-AC9E-9748A47D5160}" dt="2025-10-10T05:02:43.167" v="24455" actId="20577"/>
          <ac:spMkLst>
            <pc:docMk/>
            <pc:sldMk cId="173200373" sldId="1043"/>
            <ac:spMk id="2" creationId="{73F912A7-0665-CEB1-1B9D-19E4AAC18739}"/>
          </ac:spMkLst>
        </pc:spChg>
        <pc:spChg chg="mod">
          <ac:chgData name="Wakatsuki Takuma" userId="4a58d380-bd6e-4fea-b470-bbf25efc2a80" providerId="ADAL" clId="{9CB4742D-E325-4773-AC9E-9748A47D5160}" dt="2025-10-10T05:29:50.609" v="24732" actId="20577"/>
          <ac:spMkLst>
            <pc:docMk/>
            <pc:sldMk cId="173200373" sldId="1043"/>
            <ac:spMk id="4" creationId="{E953168C-C377-A1CF-C793-EE52FF234F36}"/>
          </ac:spMkLst>
        </pc:spChg>
        <pc:spChg chg="add del mod">
          <ac:chgData name="Wakatsuki Takuma" userId="4a58d380-bd6e-4fea-b470-bbf25efc2a80" providerId="ADAL" clId="{9CB4742D-E325-4773-AC9E-9748A47D5160}" dt="2025-10-10T01:34:41.560" v="22055" actId="478"/>
          <ac:spMkLst>
            <pc:docMk/>
            <pc:sldMk cId="173200373" sldId="1043"/>
            <ac:spMk id="6" creationId="{E2D05E9E-52CB-BC52-2BEF-6841085F4319}"/>
          </ac:spMkLst>
        </pc:spChg>
      </pc:sldChg>
      <pc:sldChg chg="del">
        <pc:chgData name="Wakatsuki Takuma" userId="4a58d380-bd6e-4fea-b470-bbf25efc2a80" providerId="ADAL" clId="{9CB4742D-E325-4773-AC9E-9748A47D5160}" dt="2025-09-12T00:25:12.102" v="10203" actId="47"/>
        <pc:sldMkLst>
          <pc:docMk/>
          <pc:sldMk cId="2347187972" sldId="1045"/>
        </pc:sldMkLst>
      </pc:sldChg>
      <pc:sldChg chg="del">
        <pc:chgData name="Wakatsuki Takuma" userId="4a58d380-bd6e-4fea-b470-bbf25efc2a80" providerId="ADAL" clId="{9CB4742D-E325-4773-AC9E-9748A47D5160}" dt="2025-09-12T00:25:12.784" v="10204" actId="47"/>
        <pc:sldMkLst>
          <pc:docMk/>
          <pc:sldMk cId="1037261340" sldId="1046"/>
        </pc:sldMkLst>
      </pc:sldChg>
      <pc:sldChg chg="del">
        <pc:chgData name="Wakatsuki Takuma" userId="4a58d380-bd6e-4fea-b470-bbf25efc2a80" providerId="ADAL" clId="{9CB4742D-E325-4773-AC9E-9748A47D5160}" dt="2025-09-12T00:25:08.025" v="10200" actId="47"/>
        <pc:sldMkLst>
          <pc:docMk/>
          <pc:sldMk cId="1591965952" sldId="1047"/>
        </pc:sldMkLst>
      </pc:sldChg>
      <pc:sldChg chg="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4066978743" sldId="1048"/>
        </pc:sldMkLst>
      </pc:sldChg>
      <pc:sldChg chg="del">
        <pc:chgData name="Wakatsuki Takuma" userId="4a58d380-bd6e-4fea-b470-bbf25efc2a80" providerId="ADAL" clId="{9CB4742D-E325-4773-AC9E-9748A47D5160}" dt="2025-09-12T00:25:01.734" v="10199" actId="47"/>
        <pc:sldMkLst>
          <pc:docMk/>
          <pc:sldMk cId="2021261267" sldId="1049"/>
        </pc:sldMkLst>
      </pc:sldChg>
      <pc:sldChg chg="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208392505" sldId="1050"/>
        </pc:sldMkLst>
      </pc:sldChg>
      <pc:sldChg chg="del">
        <pc:chgData name="Wakatsuki Takuma" userId="4a58d380-bd6e-4fea-b470-bbf25efc2a80" providerId="ADAL" clId="{9CB4742D-E325-4773-AC9E-9748A47D5160}" dt="2025-09-12T00:26:09.574" v="10216" actId="47"/>
        <pc:sldMkLst>
          <pc:docMk/>
          <pc:sldMk cId="3658762959" sldId="1051"/>
        </pc:sldMkLst>
      </pc:sldChg>
      <pc:sldChg chg="del">
        <pc:chgData name="Wakatsuki Takuma" userId="4a58d380-bd6e-4fea-b470-bbf25efc2a80" providerId="ADAL" clId="{9CB4742D-E325-4773-AC9E-9748A47D5160}" dt="2025-09-12T00:26:19.413" v="10218" actId="47"/>
        <pc:sldMkLst>
          <pc:docMk/>
          <pc:sldMk cId="2695693711" sldId="1052"/>
        </pc:sldMkLst>
      </pc:sldChg>
      <pc:sldChg chg="del">
        <pc:chgData name="Wakatsuki Takuma" userId="4a58d380-bd6e-4fea-b470-bbf25efc2a80" providerId="ADAL" clId="{9CB4742D-E325-4773-AC9E-9748A47D5160}" dt="2025-09-12T00:24:45.848" v="10193" actId="47"/>
        <pc:sldMkLst>
          <pc:docMk/>
          <pc:sldMk cId="1385640585" sldId="1053"/>
        </pc:sldMkLst>
      </pc:sldChg>
      <pc:sldChg chg="del">
        <pc:chgData name="Wakatsuki Takuma" userId="4a58d380-bd6e-4fea-b470-bbf25efc2a80" providerId="ADAL" clId="{9CB4742D-E325-4773-AC9E-9748A47D5160}" dt="2025-09-12T00:24:50.998" v="10194" actId="47"/>
        <pc:sldMkLst>
          <pc:docMk/>
          <pc:sldMk cId="2824532691" sldId="1054"/>
        </pc:sldMkLst>
      </pc:sldChg>
      <pc:sldChg chg="del">
        <pc:chgData name="Wakatsuki Takuma" userId="4a58d380-bd6e-4fea-b470-bbf25efc2a80" providerId="ADAL" clId="{9CB4742D-E325-4773-AC9E-9748A47D5160}" dt="2025-09-12T00:24:53.284" v="10195" actId="47"/>
        <pc:sldMkLst>
          <pc:docMk/>
          <pc:sldMk cId="3047540187" sldId="1055"/>
        </pc:sldMkLst>
      </pc:sldChg>
      <pc:sldChg chg="addSp delSp modSp del mod">
        <pc:chgData name="Wakatsuki Takuma" userId="4a58d380-bd6e-4fea-b470-bbf25efc2a80" providerId="ADAL" clId="{9CB4742D-E325-4773-AC9E-9748A47D5160}" dt="2025-09-30T09:08:24.930" v="12728" actId="47"/>
        <pc:sldMkLst>
          <pc:docMk/>
          <pc:sldMk cId="4293452282" sldId="1056"/>
        </pc:sldMkLst>
      </pc:sldChg>
      <pc:sldChg chg="addSp delSp modSp mod">
        <pc:chgData name="Wakatsuki Takuma" userId="4a58d380-bd6e-4fea-b470-bbf25efc2a80" providerId="ADAL" clId="{9CB4742D-E325-4773-AC9E-9748A47D5160}" dt="2025-10-10T04:53:21.360" v="24200" actId="1076"/>
        <pc:sldMkLst>
          <pc:docMk/>
          <pc:sldMk cId="2816084224" sldId="1057"/>
        </pc:sldMkLst>
        <pc:spChg chg="mod">
          <ac:chgData name="Wakatsuki Takuma" userId="4a58d380-bd6e-4fea-b470-bbf25efc2a80" providerId="ADAL" clId="{9CB4742D-E325-4773-AC9E-9748A47D5160}" dt="2025-10-07T09:04:50.963" v="19523" actId="20577"/>
          <ac:spMkLst>
            <pc:docMk/>
            <pc:sldMk cId="2816084224" sldId="1057"/>
            <ac:spMk id="4" creationId="{4D6108C5-BDBF-3DE4-E19A-48554D8C895F}"/>
          </ac:spMkLst>
        </pc:spChg>
        <pc:spChg chg="add del mod">
          <ac:chgData name="Wakatsuki Takuma" userId="4a58d380-bd6e-4fea-b470-bbf25efc2a80" providerId="ADAL" clId="{9CB4742D-E325-4773-AC9E-9748A47D5160}" dt="2025-10-10T04:53:21.360" v="24200" actId="1076"/>
          <ac:spMkLst>
            <pc:docMk/>
            <pc:sldMk cId="2816084224" sldId="1057"/>
            <ac:spMk id="6" creationId="{818F1CA1-699D-7144-1AB8-DB27D11B03BB}"/>
          </ac:spMkLst>
        </pc:spChg>
        <pc:spChg chg="add mod">
          <ac:chgData name="Wakatsuki Takuma" userId="4a58d380-bd6e-4fea-b470-bbf25efc2a80" providerId="ADAL" clId="{9CB4742D-E325-4773-AC9E-9748A47D5160}" dt="2025-10-07T08:35:07.062" v="18641" actId="1076"/>
          <ac:spMkLst>
            <pc:docMk/>
            <pc:sldMk cId="2816084224" sldId="1057"/>
            <ac:spMk id="15" creationId="{21EE619B-4175-7868-E5AF-A13FE243F034}"/>
          </ac:spMkLst>
        </pc:spChg>
        <pc:cxnChg chg="add mod">
          <ac:chgData name="Wakatsuki Takuma" userId="4a58d380-bd6e-4fea-b470-bbf25efc2a80" providerId="ADAL" clId="{9CB4742D-E325-4773-AC9E-9748A47D5160}" dt="2025-10-07T08:34:38.843" v="18618" actId="14100"/>
          <ac:cxnSpMkLst>
            <pc:docMk/>
            <pc:sldMk cId="2816084224" sldId="1057"/>
            <ac:cxnSpMk id="7" creationId="{6EDBF6B4-0AE1-5DA7-0D43-D2C0C9039C00}"/>
          </ac:cxnSpMkLst>
        </pc:cxnChg>
        <pc:cxnChg chg="add mod">
          <ac:chgData name="Wakatsuki Takuma" userId="4a58d380-bd6e-4fea-b470-bbf25efc2a80" providerId="ADAL" clId="{9CB4742D-E325-4773-AC9E-9748A47D5160}" dt="2025-09-17T02:58:38.620" v="10224" actId="208"/>
          <ac:cxnSpMkLst>
            <pc:docMk/>
            <pc:sldMk cId="2816084224" sldId="1057"/>
            <ac:cxnSpMk id="34" creationId="{034FF0A6-1269-062E-B388-B096EC30834E}"/>
          </ac:cxnSpMkLst>
        </pc:cxnChg>
      </pc:sldChg>
      <pc:sldChg chg="addSp delSp modSp new mod">
        <pc:chgData name="Wakatsuki Takuma" userId="4a58d380-bd6e-4fea-b470-bbf25efc2a80" providerId="ADAL" clId="{9CB4742D-E325-4773-AC9E-9748A47D5160}" dt="2025-10-10T05:17:38.656" v="24714" actId="313"/>
        <pc:sldMkLst>
          <pc:docMk/>
          <pc:sldMk cId="3252293076" sldId="1058"/>
        </pc:sldMkLst>
        <pc:spChg chg="del mod">
          <ac:chgData name="Wakatsuki Takuma" userId="4a58d380-bd6e-4fea-b470-bbf25efc2a80" providerId="ADAL" clId="{9CB4742D-E325-4773-AC9E-9748A47D5160}" dt="2025-10-10T05:16:40.591" v="24684" actId="478"/>
          <ac:spMkLst>
            <pc:docMk/>
            <pc:sldMk cId="3252293076" sldId="1058"/>
            <ac:spMk id="2" creationId="{37496718-DE0A-057E-4362-D149EC80B10D}"/>
          </ac:spMkLst>
        </pc:spChg>
        <pc:spChg chg="mod">
          <ac:chgData name="Wakatsuki Takuma" userId="4a58d380-bd6e-4fea-b470-bbf25efc2a80" providerId="ADAL" clId="{9CB4742D-E325-4773-AC9E-9748A47D5160}" dt="2025-10-10T05:17:38.656" v="24714" actId="313"/>
          <ac:spMkLst>
            <pc:docMk/>
            <pc:sldMk cId="3252293076" sldId="1058"/>
            <ac:spMk id="4" creationId="{7736AB08-5280-C701-8AC6-D15B8C9E95C7}"/>
          </ac:spMkLst>
        </pc:spChg>
        <pc:spChg chg="add mod">
          <ac:chgData name="Wakatsuki Takuma" userId="4a58d380-bd6e-4fea-b470-bbf25efc2a80" providerId="ADAL" clId="{9CB4742D-E325-4773-AC9E-9748A47D5160}" dt="2025-10-10T05:16:50.932" v="24687"/>
          <ac:spMkLst>
            <pc:docMk/>
            <pc:sldMk cId="3252293076" sldId="1058"/>
            <ac:spMk id="6" creationId="{5A58A6D9-9E07-887D-A6AB-65711348CDA7}"/>
          </ac:spMkLst>
        </pc:spChg>
        <pc:spChg chg="add mod">
          <ac:chgData name="Wakatsuki Takuma" userId="4a58d380-bd6e-4fea-b470-bbf25efc2a80" providerId="ADAL" clId="{9CB4742D-E325-4773-AC9E-9748A47D5160}" dt="2025-10-10T05:16:42.269" v="24686"/>
          <ac:spMkLst>
            <pc:docMk/>
            <pc:sldMk cId="3252293076" sldId="1058"/>
            <ac:spMk id="7" creationId="{D34E5B65-D8D9-8378-437D-BFD9034D9D40}"/>
          </ac:spMkLst>
        </pc:spChg>
        <pc:spChg chg="add mod">
          <ac:chgData name="Wakatsuki Takuma" userId="4a58d380-bd6e-4fea-b470-bbf25efc2a80" providerId="ADAL" clId="{9CB4742D-E325-4773-AC9E-9748A47D5160}" dt="2025-09-11T05:11:05.305" v="7102" actId="20577"/>
          <ac:spMkLst>
            <pc:docMk/>
            <pc:sldMk cId="3252293076" sldId="1058"/>
            <ac:spMk id="18" creationId="{339BD555-5304-AE11-FEFA-1312F0D8DE6E}"/>
          </ac:spMkLst>
        </pc:spChg>
        <pc:spChg chg="add mod">
          <ac:chgData name="Wakatsuki Takuma" userId="4a58d380-bd6e-4fea-b470-bbf25efc2a80" providerId="ADAL" clId="{9CB4742D-E325-4773-AC9E-9748A47D5160}" dt="2025-09-11T05:11:02.499" v="7100"/>
          <ac:spMkLst>
            <pc:docMk/>
            <pc:sldMk cId="3252293076" sldId="1058"/>
            <ac:spMk id="19" creationId="{82E862AF-1070-8A90-4259-EAAE7E808A99}"/>
          </ac:spMkLst>
        </pc:spChg>
        <pc:spChg chg="add mod">
          <ac:chgData name="Wakatsuki Takuma" userId="4a58d380-bd6e-4fea-b470-bbf25efc2a80" providerId="ADAL" clId="{9CB4742D-E325-4773-AC9E-9748A47D5160}" dt="2025-09-11T05:11:02.499" v="7100"/>
          <ac:spMkLst>
            <pc:docMk/>
            <pc:sldMk cId="3252293076" sldId="1058"/>
            <ac:spMk id="20" creationId="{3EDCC616-F534-9409-525D-2E95E35AD5F6}"/>
          </ac:spMkLst>
        </pc:spChg>
        <pc:spChg chg="add mod">
          <ac:chgData name="Wakatsuki Takuma" userId="4a58d380-bd6e-4fea-b470-bbf25efc2a80" providerId="ADAL" clId="{9CB4742D-E325-4773-AC9E-9748A47D5160}" dt="2025-10-10T05:00:34.938" v="24405" actId="20577"/>
          <ac:spMkLst>
            <pc:docMk/>
            <pc:sldMk cId="3252293076" sldId="1058"/>
            <ac:spMk id="21" creationId="{7F53BB63-D3E0-36C4-D8C5-ED85AC3AA34A}"/>
          </ac:spMkLst>
        </pc:spChg>
        <pc:picChg chg="add mod ord">
          <ac:chgData name="Wakatsuki Takuma" userId="4a58d380-bd6e-4fea-b470-bbf25efc2a80" providerId="ADAL" clId="{9CB4742D-E325-4773-AC9E-9748A47D5160}" dt="2025-10-02T01:20:48.265" v="15073" actId="1076"/>
          <ac:picMkLst>
            <pc:docMk/>
            <pc:sldMk cId="3252293076" sldId="1058"/>
            <ac:picMk id="17" creationId="{69893B26-2A22-C9AC-A654-075DB7D94C9A}"/>
          </ac:picMkLst>
        </pc:picChg>
        <pc:picChg chg="add mod">
          <ac:chgData name="Wakatsuki Takuma" userId="4a58d380-bd6e-4fea-b470-bbf25efc2a80" providerId="ADAL" clId="{9CB4742D-E325-4773-AC9E-9748A47D5160}" dt="2025-10-02T01:29:19.997" v="15091" actId="1035"/>
          <ac:picMkLst>
            <pc:docMk/>
            <pc:sldMk cId="3252293076" sldId="1058"/>
            <ac:picMk id="26" creationId="{DA4B1919-A945-715D-6E49-9B737D3447EF}"/>
          </ac:picMkLst>
        </pc:picChg>
        <pc:cxnChg chg="add mod">
          <ac:chgData name="Wakatsuki Takuma" userId="4a58d380-bd6e-4fea-b470-bbf25efc2a80" providerId="ADAL" clId="{9CB4742D-E325-4773-AC9E-9748A47D5160}" dt="2025-10-01T08:56:58.485" v="13770" actId="14100"/>
          <ac:cxnSpMkLst>
            <pc:docMk/>
            <pc:sldMk cId="3252293076" sldId="1058"/>
            <ac:cxnSpMk id="23" creationId="{8463CBF1-1FED-4236-B09B-29020E8D4647}"/>
          </ac:cxnSpMkLst>
        </pc:cxnChg>
      </pc:sldChg>
      <pc:sldChg chg="addSp delSp modSp new add del mod ord">
        <pc:chgData name="Wakatsuki Takuma" userId="4a58d380-bd6e-4fea-b470-bbf25efc2a80" providerId="ADAL" clId="{9CB4742D-E325-4773-AC9E-9748A47D5160}" dt="2025-09-12T04:54:22.040" v="10223" actId="47"/>
        <pc:sldMkLst>
          <pc:docMk/>
          <pc:sldMk cId="2420696015" sldId="1059"/>
        </pc:sldMkLst>
      </pc:sldChg>
      <pc:sldChg chg="addSp modSp add del mod ord">
        <pc:chgData name="Wakatsuki Takuma" userId="4a58d380-bd6e-4fea-b470-bbf25efc2a80" providerId="ADAL" clId="{9CB4742D-E325-4773-AC9E-9748A47D5160}" dt="2025-09-12T04:54:22.040" v="10223" actId="47"/>
        <pc:sldMkLst>
          <pc:docMk/>
          <pc:sldMk cId="511566040" sldId="1060"/>
        </pc:sldMkLst>
      </pc:sldChg>
      <pc:sldChg chg="addSp delSp modSp new del mod">
        <pc:chgData name="Wakatsuki Takuma" userId="4a58d380-bd6e-4fea-b470-bbf25efc2a80" providerId="ADAL" clId="{9CB4742D-E325-4773-AC9E-9748A47D5160}" dt="2025-10-07T08:37:37.202" v="18643" actId="47"/>
        <pc:sldMkLst>
          <pc:docMk/>
          <pc:sldMk cId="91207905" sldId="1061"/>
        </pc:sldMkLst>
      </pc:sldChg>
      <pc:sldChg chg="addSp delSp modSp new mod modAnim">
        <pc:chgData name="Wakatsuki Takuma" userId="4a58d380-bd6e-4fea-b470-bbf25efc2a80" providerId="ADAL" clId="{9CB4742D-E325-4773-AC9E-9748A47D5160}" dt="2025-10-10T04:53:53.397" v="24201"/>
        <pc:sldMkLst>
          <pc:docMk/>
          <pc:sldMk cId="2239399619" sldId="1062"/>
        </pc:sldMkLst>
        <pc:spChg chg="mod">
          <ac:chgData name="Wakatsuki Takuma" userId="4a58d380-bd6e-4fea-b470-bbf25efc2a80" providerId="ADAL" clId="{9CB4742D-E325-4773-AC9E-9748A47D5160}" dt="2025-10-10T04:53:53.397" v="24201"/>
          <ac:spMkLst>
            <pc:docMk/>
            <pc:sldMk cId="2239399619" sldId="1062"/>
            <ac:spMk id="2" creationId="{95A0D5FC-EE5E-173C-CBD5-162CE3589594}"/>
          </ac:spMkLst>
        </pc:spChg>
        <pc:spChg chg="add mod">
          <ac:chgData name="Wakatsuki Takuma" userId="4a58d380-bd6e-4fea-b470-bbf25efc2a80" providerId="ADAL" clId="{9CB4742D-E325-4773-AC9E-9748A47D5160}" dt="2025-10-10T04:44:21.628" v="24128" actId="20577"/>
          <ac:spMkLst>
            <pc:docMk/>
            <pc:sldMk cId="2239399619" sldId="1062"/>
            <ac:spMk id="4" creationId="{8082C964-B5E4-CE0E-28FE-138384602F2B}"/>
          </ac:spMkLst>
        </pc:spChg>
        <pc:spChg chg="add mod">
          <ac:chgData name="Wakatsuki Takuma" userId="4a58d380-bd6e-4fea-b470-bbf25efc2a80" providerId="ADAL" clId="{9CB4742D-E325-4773-AC9E-9748A47D5160}" dt="2025-10-10T00:01:44.160" v="21015" actId="14100"/>
          <ac:spMkLst>
            <pc:docMk/>
            <pc:sldMk cId="2239399619" sldId="1062"/>
            <ac:spMk id="8" creationId="{DF84C44E-BC9C-7678-327B-009E0419E0E2}"/>
          </ac:spMkLst>
        </pc:spChg>
        <pc:spChg chg="add del mod">
          <ac:chgData name="Wakatsuki Takuma" userId="4a58d380-bd6e-4fea-b470-bbf25efc2a80" providerId="ADAL" clId="{9CB4742D-E325-4773-AC9E-9748A47D5160}" dt="2025-10-10T00:55:45.160" v="21342" actId="478"/>
          <ac:spMkLst>
            <pc:docMk/>
            <pc:sldMk cId="2239399619" sldId="1062"/>
            <ac:spMk id="10" creationId="{A128F56E-273F-1D52-2422-E36CE9927DBF}"/>
          </ac:spMkLst>
        </pc:spChg>
        <pc:graphicFrameChg chg="add mod modGraphic">
          <ac:chgData name="Wakatsuki Takuma" userId="4a58d380-bd6e-4fea-b470-bbf25efc2a80" providerId="ADAL" clId="{9CB4742D-E325-4773-AC9E-9748A47D5160}" dt="2025-09-30T09:15:23.341" v="12943" actId="1076"/>
          <ac:graphicFrameMkLst>
            <pc:docMk/>
            <pc:sldMk cId="2239399619" sldId="1062"/>
            <ac:graphicFrameMk id="7" creationId="{CA4102EB-EBA6-740B-210F-5437B3E59F6B}"/>
          </ac:graphicFrameMkLst>
        </pc:graphicFrameChg>
        <pc:picChg chg="add mod">
          <ac:chgData name="Wakatsuki Takuma" userId="4a58d380-bd6e-4fea-b470-bbf25efc2a80" providerId="ADAL" clId="{9CB4742D-E325-4773-AC9E-9748A47D5160}" dt="2025-09-30T09:15:23.341" v="12943" actId="1076"/>
          <ac:picMkLst>
            <pc:docMk/>
            <pc:sldMk cId="2239399619" sldId="1062"/>
            <ac:picMk id="5" creationId="{2ABE4E99-A7AF-2F61-2ADA-423CFA4B08F5}"/>
          </ac:picMkLst>
        </pc:picChg>
      </pc:sldChg>
      <pc:sldChg chg="new del">
        <pc:chgData name="Wakatsuki Takuma" userId="4a58d380-bd6e-4fea-b470-bbf25efc2a80" providerId="ADAL" clId="{9CB4742D-E325-4773-AC9E-9748A47D5160}" dt="2025-09-09T04:25:42.722" v="612" actId="680"/>
        <pc:sldMkLst>
          <pc:docMk/>
          <pc:sldMk cId="2672466582" sldId="1062"/>
        </pc:sldMkLst>
      </pc:sldChg>
      <pc:sldChg chg="modSp new del mod ord">
        <pc:chgData name="Wakatsuki Takuma" userId="4a58d380-bd6e-4fea-b470-bbf25efc2a80" providerId="ADAL" clId="{9CB4742D-E325-4773-AC9E-9748A47D5160}" dt="2025-09-12T04:54:22.040" v="10223" actId="47"/>
        <pc:sldMkLst>
          <pc:docMk/>
          <pc:sldMk cId="3662802609" sldId="1063"/>
        </pc:sldMkLst>
      </pc:sldChg>
      <pc:sldChg chg="new 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992543254" sldId="1064"/>
        </pc:sldMkLst>
      </pc:sldChg>
      <pc:sldChg chg="new 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3263294208" sldId="1065"/>
        </pc:sldMkLst>
      </pc:sldChg>
      <pc:sldChg chg="new del">
        <pc:chgData name="Wakatsuki Takuma" userId="4a58d380-bd6e-4fea-b470-bbf25efc2a80" providerId="ADAL" clId="{9CB4742D-E325-4773-AC9E-9748A47D5160}" dt="2025-09-12T04:54:22.040" v="10223" actId="47"/>
        <pc:sldMkLst>
          <pc:docMk/>
          <pc:sldMk cId="4229674098" sldId="1066"/>
        </pc:sldMkLst>
      </pc:sldChg>
      <pc:sldChg chg="addSp delSp modSp new del mod ord">
        <pc:chgData name="Wakatsuki Takuma" userId="4a58d380-bd6e-4fea-b470-bbf25efc2a80" providerId="ADAL" clId="{9CB4742D-E325-4773-AC9E-9748A47D5160}" dt="2025-10-02T23:54:25.583" v="15973" actId="47"/>
        <pc:sldMkLst>
          <pc:docMk/>
          <pc:sldMk cId="4069601263" sldId="1067"/>
        </pc:sldMkLst>
      </pc:sldChg>
      <pc:sldChg chg="addSp delSp modSp new mod modClrScheme chgLayout">
        <pc:chgData name="Wakatsuki Takuma" userId="4a58d380-bd6e-4fea-b470-bbf25efc2a80" providerId="ADAL" clId="{9CB4742D-E325-4773-AC9E-9748A47D5160}" dt="2025-09-10T08:13:27.564" v="5210" actId="20577"/>
        <pc:sldMkLst>
          <pc:docMk/>
          <pc:sldMk cId="753896819" sldId="1068"/>
        </pc:sldMkLst>
        <pc:spChg chg="mod ord">
          <ac:chgData name="Wakatsuki Takuma" userId="4a58d380-bd6e-4fea-b470-bbf25efc2a80" providerId="ADAL" clId="{9CB4742D-E325-4773-AC9E-9748A47D5160}" dt="2025-09-10T08:13:24.012" v="5200" actId="700"/>
          <ac:spMkLst>
            <pc:docMk/>
            <pc:sldMk cId="753896819" sldId="1068"/>
            <ac:spMk id="3" creationId="{F7DE3278-2A5F-8D63-F29C-5C18100189EC}"/>
          </ac:spMkLst>
        </pc:spChg>
        <pc:spChg chg="add mod ord">
          <ac:chgData name="Wakatsuki Takuma" userId="4a58d380-bd6e-4fea-b470-bbf25efc2a80" providerId="ADAL" clId="{9CB4742D-E325-4773-AC9E-9748A47D5160}" dt="2025-09-10T08:13:27.564" v="5210" actId="20577"/>
          <ac:spMkLst>
            <pc:docMk/>
            <pc:sldMk cId="753896819" sldId="1068"/>
            <ac:spMk id="5" creationId="{DABB61A0-BBEC-2A11-219F-0307BE0D9F58}"/>
          </ac:spMkLst>
        </pc:spChg>
        <pc:spChg chg="add mod ord">
          <ac:chgData name="Wakatsuki Takuma" userId="4a58d380-bd6e-4fea-b470-bbf25efc2a80" providerId="ADAL" clId="{9CB4742D-E325-4773-AC9E-9748A47D5160}" dt="2025-09-10T08:13:24.012" v="5200" actId="700"/>
          <ac:spMkLst>
            <pc:docMk/>
            <pc:sldMk cId="753896819" sldId="1068"/>
            <ac:spMk id="6" creationId="{BF5DCDA5-5200-0CEC-F490-C2F7F495B062}"/>
          </ac:spMkLst>
        </pc:spChg>
      </pc:sldChg>
      <pc:sldChg chg="addSp delSp modSp add mod ord">
        <pc:chgData name="Wakatsuki Takuma" userId="4a58d380-bd6e-4fea-b470-bbf25efc2a80" providerId="ADAL" clId="{9CB4742D-E325-4773-AC9E-9748A47D5160}" dt="2025-10-10T05:17:00.445" v="24690"/>
        <pc:sldMkLst>
          <pc:docMk/>
          <pc:sldMk cId="848836934" sldId="1069"/>
        </pc:sldMkLst>
        <pc:spChg chg="mod">
          <ac:chgData name="Wakatsuki Takuma" userId="4a58d380-bd6e-4fea-b470-bbf25efc2a80" providerId="ADAL" clId="{9CB4742D-E325-4773-AC9E-9748A47D5160}" dt="2025-10-10T05:17:00.445" v="24690"/>
          <ac:spMkLst>
            <pc:docMk/>
            <pc:sldMk cId="848836934" sldId="1069"/>
            <ac:spMk id="2" creationId="{127CDEAD-120C-77B0-9D6D-97BBEF5CBE51}"/>
          </ac:spMkLst>
        </pc:spChg>
        <pc:spChg chg="mod">
          <ac:chgData name="Wakatsuki Takuma" userId="4a58d380-bd6e-4fea-b470-bbf25efc2a80" providerId="ADAL" clId="{9CB4742D-E325-4773-AC9E-9748A47D5160}" dt="2025-10-10T05:07:43.015" v="24510" actId="20577"/>
          <ac:spMkLst>
            <pc:docMk/>
            <pc:sldMk cId="848836934" sldId="1069"/>
            <ac:spMk id="4" creationId="{E1965E7A-9CAE-42CD-5AA4-5A463D43987B}"/>
          </ac:spMkLst>
        </pc:spChg>
        <pc:spChg chg="add mod">
          <ac:chgData name="Wakatsuki Takuma" userId="4a58d380-bd6e-4fea-b470-bbf25efc2a80" providerId="ADAL" clId="{9CB4742D-E325-4773-AC9E-9748A47D5160}" dt="2025-10-02T00:58:45.889" v="14586" actId="1076"/>
          <ac:spMkLst>
            <pc:docMk/>
            <pc:sldMk cId="848836934" sldId="1069"/>
            <ac:spMk id="7" creationId="{F7A84AC9-A6AA-42EB-BB7D-44D32A434409}"/>
          </ac:spMkLst>
        </pc:spChg>
        <pc:spChg chg="add mod">
          <ac:chgData name="Wakatsuki Takuma" userId="4a58d380-bd6e-4fea-b470-bbf25efc2a80" providerId="ADAL" clId="{9CB4742D-E325-4773-AC9E-9748A47D5160}" dt="2025-10-02T01:44:43.362" v="15140" actId="20577"/>
          <ac:spMkLst>
            <pc:docMk/>
            <pc:sldMk cId="848836934" sldId="1069"/>
            <ac:spMk id="22" creationId="{6BB7EF0C-4EA6-B057-A43A-F41BF066870F}"/>
          </ac:spMkLst>
        </pc:spChg>
        <pc:spChg chg="add mod">
          <ac:chgData name="Wakatsuki Takuma" userId="4a58d380-bd6e-4fea-b470-bbf25efc2a80" providerId="ADAL" clId="{9CB4742D-E325-4773-AC9E-9748A47D5160}" dt="2025-10-02T00:59:40.930" v="14589" actId="1076"/>
          <ac:spMkLst>
            <pc:docMk/>
            <pc:sldMk cId="848836934" sldId="1069"/>
            <ac:spMk id="25" creationId="{1F0479B1-0C1D-29B1-E16B-7F1B986D1524}"/>
          </ac:spMkLst>
        </pc:spChg>
        <pc:spChg chg="add mod">
          <ac:chgData name="Wakatsuki Takuma" userId="4a58d380-bd6e-4fea-b470-bbf25efc2a80" providerId="ADAL" clId="{9CB4742D-E325-4773-AC9E-9748A47D5160}" dt="2025-10-02T00:59:40.930" v="14589" actId="1076"/>
          <ac:spMkLst>
            <pc:docMk/>
            <pc:sldMk cId="848836934" sldId="1069"/>
            <ac:spMk id="26" creationId="{F43F6797-B499-2D46-A994-4F9532939EB5}"/>
          </ac:spMkLst>
        </pc:spChg>
        <pc:spChg chg="add mod">
          <ac:chgData name="Wakatsuki Takuma" userId="4a58d380-bd6e-4fea-b470-bbf25efc2a80" providerId="ADAL" clId="{9CB4742D-E325-4773-AC9E-9748A47D5160}" dt="2025-10-10T05:00:20.115" v="24397" actId="20577"/>
          <ac:spMkLst>
            <pc:docMk/>
            <pc:sldMk cId="848836934" sldId="1069"/>
            <ac:spMk id="27" creationId="{255B1870-9B6E-47BD-73CA-45FDC5B3916B}"/>
          </ac:spMkLst>
        </pc:spChg>
        <pc:picChg chg="add mod">
          <ac:chgData name="Wakatsuki Takuma" userId="4a58d380-bd6e-4fea-b470-bbf25efc2a80" providerId="ADAL" clId="{9CB4742D-E325-4773-AC9E-9748A47D5160}" dt="2025-10-01T08:45:22.108" v="13724" actId="14100"/>
          <ac:picMkLst>
            <pc:docMk/>
            <pc:sldMk cId="848836934" sldId="1069"/>
            <ac:picMk id="6" creationId="{06F11856-17E3-5E6D-3419-A0212924D2B2}"/>
          </ac:picMkLst>
        </pc:picChg>
        <pc:picChg chg="add mod ord">
          <ac:chgData name="Wakatsuki Takuma" userId="4a58d380-bd6e-4fea-b470-bbf25efc2a80" providerId="ADAL" clId="{9CB4742D-E325-4773-AC9E-9748A47D5160}" dt="2025-10-02T01:44:07.093" v="15098" actId="167"/>
          <ac:picMkLst>
            <pc:docMk/>
            <pc:sldMk cId="848836934" sldId="1069"/>
            <ac:picMk id="10" creationId="{07D6FECF-1926-9344-707B-463D0559B2D1}"/>
          </ac:picMkLst>
        </pc:picChg>
        <pc:cxnChg chg="add mod">
          <ac:chgData name="Wakatsuki Takuma" userId="4a58d380-bd6e-4fea-b470-bbf25efc2a80" providerId="ADAL" clId="{9CB4742D-E325-4773-AC9E-9748A47D5160}" dt="2025-10-02T01:44:16.917" v="15114" actId="14100"/>
          <ac:cxnSpMkLst>
            <pc:docMk/>
            <pc:sldMk cId="848836934" sldId="1069"/>
            <ac:cxnSpMk id="24" creationId="{B2438DEF-353B-A391-7DCB-2BF2D474F2C4}"/>
          </ac:cxnSpMkLst>
        </pc:cxnChg>
      </pc:sldChg>
      <pc:sldChg chg="addSp delSp modSp add mod">
        <pc:chgData name="Wakatsuki Takuma" userId="4a58d380-bd6e-4fea-b470-bbf25efc2a80" providerId="ADAL" clId="{9CB4742D-E325-4773-AC9E-9748A47D5160}" dt="2025-10-10T05:16:54.381" v="24688"/>
        <pc:sldMkLst>
          <pc:docMk/>
          <pc:sldMk cId="3900253098" sldId="1070"/>
        </pc:sldMkLst>
        <pc:spChg chg="mod">
          <ac:chgData name="Wakatsuki Takuma" userId="4a58d380-bd6e-4fea-b470-bbf25efc2a80" providerId="ADAL" clId="{9CB4742D-E325-4773-AC9E-9748A47D5160}" dt="2025-10-10T05:16:54.381" v="24688"/>
          <ac:spMkLst>
            <pc:docMk/>
            <pc:sldMk cId="3900253098" sldId="1070"/>
            <ac:spMk id="2" creationId="{79345406-68FE-04B6-0A89-82E8E655281E}"/>
          </ac:spMkLst>
        </pc:spChg>
        <pc:spChg chg="mod">
          <ac:chgData name="Wakatsuki Takuma" userId="4a58d380-bd6e-4fea-b470-bbf25efc2a80" providerId="ADAL" clId="{9CB4742D-E325-4773-AC9E-9748A47D5160}" dt="2025-10-10T05:10:05.904" v="24542" actId="20577"/>
          <ac:spMkLst>
            <pc:docMk/>
            <pc:sldMk cId="3900253098" sldId="1070"/>
            <ac:spMk id="4" creationId="{4A217821-5A37-06F8-A2CA-1040FEAD40A4}"/>
          </ac:spMkLst>
        </pc:spChg>
        <pc:spChg chg="add mod">
          <ac:chgData name="Wakatsuki Takuma" userId="4a58d380-bd6e-4fea-b470-bbf25efc2a80" providerId="ADAL" clId="{9CB4742D-E325-4773-AC9E-9748A47D5160}" dt="2025-10-10T01:14:27.414" v="21372" actId="207"/>
          <ac:spMkLst>
            <pc:docMk/>
            <pc:sldMk cId="3900253098" sldId="1070"/>
            <ac:spMk id="5" creationId="{0630B63C-F822-A63C-03F5-50103C84211E}"/>
          </ac:spMkLst>
        </pc:spChg>
        <pc:spChg chg="add mod">
          <ac:chgData name="Wakatsuki Takuma" userId="4a58d380-bd6e-4fea-b470-bbf25efc2a80" providerId="ADAL" clId="{9CB4742D-E325-4773-AC9E-9748A47D5160}" dt="2025-10-10T05:10:41.867" v="24543"/>
          <ac:spMkLst>
            <pc:docMk/>
            <pc:sldMk cId="3900253098" sldId="1070"/>
            <ac:spMk id="7" creationId="{D8CE75D9-0888-78EF-0421-E18B532B731C}"/>
          </ac:spMkLst>
        </pc:spChg>
        <pc:spChg chg="mod">
          <ac:chgData name="Wakatsuki Takuma" userId="4a58d380-bd6e-4fea-b470-bbf25efc2a80" providerId="ADAL" clId="{9CB4742D-E325-4773-AC9E-9748A47D5160}" dt="2025-10-10T05:11:18.142" v="24544" actId="20577"/>
          <ac:spMkLst>
            <pc:docMk/>
            <pc:sldMk cId="3900253098" sldId="1070"/>
            <ac:spMk id="8" creationId="{4BDC50A5-1568-9C5A-532C-D2E81F020A2D}"/>
          </ac:spMkLst>
        </pc:spChg>
        <pc:spChg chg="add mod">
          <ac:chgData name="Wakatsuki Takuma" userId="4a58d380-bd6e-4fea-b470-bbf25efc2a80" providerId="ADAL" clId="{9CB4742D-E325-4773-AC9E-9748A47D5160}" dt="2025-10-10T01:04:32.946" v="21368" actId="1036"/>
          <ac:spMkLst>
            <pc:docMk/>
            <pc:sldMk cId="3900253098" sldId="1070"/>
            <ac:spMk id="9" creationId="{D5700FE8-2EA6-3E0A-3AB4-8CE3A5166BF4}"/>
          </ac:spMkLst>
        </pc:spChg>
        <pc:spChg chg="add mod">
          <ac:chgData name="Wakatsuki Takuma" userId="4a58d380-bd6e-4fea-b470-bbf25efc2a80" providerId="ADAL" clId="{9CB4742D-E325-4773-AC9E-9748A47D5160}" dt="2025-10-10T01:04:32.946" v="21368" actId="1036"/>
          <ac:spMkLst>
            <pc:docMk/>
            <pc:sldMk cId="3900253098" sldId="1070"/>
            <ac:spMk id="10" creationId="{330325CE-84BF-E057-8F23-C7F9B23DC46B}"/>
          </ac:spMkLst>
        </pc:spChg>
        <pc:spChg chg="add mod">
          <ac:chgData name="Wakatsuki Takuma" userId="4a58d380-bd6e-4fea-b470-bbf25efc2a80" providerId="ADAL" clId="{9CB4742D-E325-4773-AC9E-9748A47D5160}" dt="2025-10-01T08:52:24.445" v="13734" actId="1076"/>
          <ac:spMkLst>
            <pc:docMk/>
            <pc:sldMk cId="3900253098" sldId="1070"/>
            <ac:spMk id="12" creationId="{E4282837-56F8-D05B-3587-9E29DC0D370D}"/>
          </ac:spMkLst>
        </pc:spChg>
        <pc:spChg chg="add mod">
          <ac:chgData name="Wakatsuki Takuma" userId="4a58d380-bd6e-4fea-b470-bbf25efc2a80" providerId="ADAL" clId="{9CB4742D-E325-4773-AC9E-9748A47D5160}" dt="2025-10-01T08:35:05.084" v="13704" actId="1076"/>
          <ac:spMkLst>
            <pc:docMk/>
            <pc:sldMk cId="3900253098" sldId="1070"/>
            <ac:spMk id="16" creationId="{1C145DD1-2256-5736-5510-184E255142BC}"/>
          </ac:spMkLst>
        </pc:spChg>
        <pc:spChg chg="mod">
          <ac:chgData name="Wakatsuki Takuma" userId="4a58d380-bd6e-4fea-b470-bbf25efc2a80" providerId="ADAL" clId="{9CB4742D-E325-4773-AC9E-9748A47D5160}" dt="2025-10-10T05:00:13.502" v="24393" actId="20577"/>
          <ac:spMkLst>
            <pc:docMk/>
            <pc:sldMk cId="3900253098" sldId="1070"/>
            <ac:spMk id="27" creationId="{7A46CF2A-24B2-FA00-EB5A-D574B7AD53A6}"/>
          </ac:spMkLst>
        </pc:spChg>
        <pc:picChg chg="add mod ord">
          <ac:chgData name="Wakatsuki Takuma" userId="4a58d380-bd6e-4fea-b470-bbf25efc2a80" providerId="ADAL" clId="{9CB4742D-E325-4773-AC9E-9748A47D5160}" dt="2025-10-02T01:11:53.433" v="15004" actId="1076"/>
          <ac:picMkLst>
            <pc:docMk/>
            <pc:sldMk cId="3900253098" sldId="1070"/>
            <ac:picMk id="6" creationId="{D8B820A6-57C9-5709-518F-CF65A3246E96}"/>
          </ac:picMkLst>
        </pc:picChg>
        <pc:picChg chg="add del">
          <ac:chgData name="Wakatsuki Takuma" userId="4a58d380-bd6e-4fea-b470-bbf25efc2a80" providerId="ADAL" clId="{9CB4742D-E325-4773-AC9E-9748A47D5160}" dt="2025-10-10T01:13:05.966" v="21371" actId="22"/>
          <ac:picMkLst>
            <pc:docMk/>
            <pc:sldMk cId="3900253098" sldId="1070"/>
            <ac:picMk id="13" creationId="{284A6CC6-0087-CA9B-4240-06CCF60D1B9D}"/>
          </ac:picMkLst>
        </pc:picChg>
        <pc:picChg chg="add mod modCrop">
          <ac:chgData name="Wakatsuki Takuma" userId="4a58d380-bd6e-4fea-b470-bbf25efc2a80" providerId="ADAL" clId="{9CB4742D-E325-4773-AC9E-9748A47D5160}" dt="2025-10-10T01:17:18.214" v="21383" actId="1076"/>
          <ac:picMkLst>
            <pc:docMk/>
            <pc:sldMk cId="3900253098" sldId="1070"/>
            <ac:picMk id="15" creationId="{29567D71-FFBF-00C1-0F1D-394CFA8E16DE}"/>
          </ac:picMkLst>
        </pc:picChg>
        <pc:picChg chg="add mod ord">
          <ac:chgData name="Wakatsuki Takuma" userId="4a58d380-bd6e-4fea-b470-bbf25efc2a80" providerId="ADAL" clId="{9CB4742D-E325-4773-AC9E-9748A47D5160}" dt="2025-10-01T08:51:45.508" v="13728" actId="1076"/>
          <ac:picMkLst>
            <pc:docMk/>
            <pc:sldMk cId="3900253098" sldId="1070"/>
            <ac:picMk id="17" creationId="{0872E693-5961-0295-2A46-12C627D085A1}"/>
          </ac:picMkLst>
        </pc:picChg>
        <pc:picChg chg="add mod ord">
          <ac:chgData name="Wakatsuki Takuma" userId="4a58d380-bd6e-4fea-b470-bbf25efc2a80" providerId="ADAL" clId="{9CB4742D-E325-4773-AC9E-9748A47D5160}" dt="2025-10-01T08:52:15.772" v="13733" actId="167"/>
          <ac:picMkLst>
            <pc:docMk/>
            <pc:sldMk cId="3900253098" sldId="1070"/>
            <ac:picMk id="19" creationId="{DC9D9DAF-7046-2E6E-49F2-EC6A5F6C642A}"/>
          </ac:picMkLst>
        </pc:picChg>
        <pc:picChg chg="add del mod modCrop">
          <ac:chgData name="Wakatsuki Takuma" userId="4a58d380-bd6e-4fea-b470-bbf25efc2a80" providerId="ADAL" clId="{9CB4742D-E325-4773-AC9E-9748A47D5160}" dt="2025-10-10T01:17:14.102" v="21382" actId="478"/>
          <ac:picMkLst>
            <pc:docMk/>
            <pc:sldMk cId="3900253098" sldId="1070"/>
            <ac:picMk id="21" creationId="{22B5ECA6-B4E2-CA30-1EC4-315119E38DE6}"/>
          </ac:picMkLst>
        </pc:picChg>
        <pc:cxnChg chg="mod">
          <ac:chgData name="Wakatsuki Takuma" userId="4a58d380-bd6e-4fea-b470-bbf25efc2a80" providerId="ADAL" clId="{9CB4742D-E325-4773-AC9E-9748A47D5160}" dt="2025-10-01T08:52:26.813" v="13735" actId="14100"/>
          <ac:cxnSpMkLst>
            <pc:docMk/>
            <pc:sldMk cId="3900253098" sldId="1070"/>
            <ac:cxnSpMk id="24" creationId="{E609B402-7CEE-02F5-1B4C-FC3103590C89}"/>
          </ac:cxnSpMkLst>
        </pc:cxnChg>
      </pc:sldChg>
      <pc:sldChg chg="addSp modSp add mod ord modNotesTx">
        <pc:chgData name="Wakatsuki Takuma" userId="4a58d380-bd6e-4fea-b470-bbf25efc2a80" providerId="ADAL" clId="{9CB4742D-E325-4773-AC9E-9748A47D5160}" dt="2025-10-10T04:48:32.760" v="24141" actId="14100"/>
        <pc:sldMkLst>
          <pc:docMk/>
          <pc:sldMk cId="1920230388" sldId="1104"/>
        </pc:sldMkLst>
        <pc:spChg chg="mod">
          <ac:chgData name="Wakatsuki Takuma" userId="4a58d380-bd6e-4fea-b470-bbf25efc2a80" providerId="ADAL" clId="{9CB4742D-E325-4773-AC9E-9748A47D5160}" dt="2025-10-07T07:33:47.989" v="17597" actId="1076"/>
          <ac:spMkLst>
            <pc:docMk/>
            <pc:sldMk cId="1920230388" sldId="1104"/>
            <ac:spMk id="3" creationId="{2566576E-C436-6C89-E694-99AB5981110A}"/>
          </ac:spMkLst>
        </pc:spChg>
        <pc:spChg chg="mod">
          <ac:chgData name="Wakatsuki Takuma" userId="4a58d380-bd6e-4fea-b470-bbf25efc2a80" providerId="ADAL" clId="{9CB4742D-E325-4773-AC9E-9748A47D5160}" dt="2025-10-02T05:32:32.326" v="15915" actId="20577"/>
          <ac:spMkLst>
            <pc:docMk/>
            <pc:sldMk cId="1920230388" sldId="1104"/>
            <ac:spMk id="5" creationId="{CE09EF8F-BC48-1082-8562-30B98FB3345F}"/>
          </ac:spMkLst>
        </pc:spChg>
        <pc:spChg chg="mod">
          <ac:chgData name="Wakatsuki Takuma" userId="4a58d380-bd6e-4fea-b470-bbf25efc2a80" providerId="ADAL" clId="{9CB4742D-E325-4773-AC9E-9748A47D5160}" dt="2025-10-09T07:05:07.116" v="21002" actId="20577"/>
          <ac:spMkLst>
            <pc:docMk/>
            <pc:sldMk cId="1920230388" sldId="1104"/>
            <ac:spMk id="6" creationId="{6CF37C07-A25F-4698-1106-7B979625CECA}"/>
          </ac:spMkLst>
        </pc:spChg>
        <pc:spChg chg="add mod">
          <ac:chgData name="Wakatsuki Takuma" userId="4a58d380-bd6e-4fea-b470-bbf25efc2a80" providerId="ADAL" clId="{9CB4742D-E325-4773-AC9E-9748A47D5160}" dt="2025-10-10T04:48:32.760" v="24141" actId="14100"/>
          <ac:spMkLst>
            <pc:docMk/>
            <pc:sldMk cId="1920230388" sldId="1104"/>
            <ac:spMk id="8" creationId="{B368A9B7-03D0-892E-2B4D-C592CF982C6F}"/>
          </ac:spMkLst>
        </pc:spChg>
        <pc:spChg chg="add mod">
          <ac:chgData name="Wakatsuki Takuma" userId="4a58d380-bd6e-4fea-b470-bbf25efc2a80" providerId="ADAL" clId="{9CB4742D-E325-4773-AC9E-9748A47D5160}" dt="2025-10-07T07:36:14.525" v="17606" actId="113"/>
          <ac:spMkLst>
            <pc:docMk/>
            <pc:sldMk cId="1920230388" sldId="1104"/>
            <ac:spMk id="10" creationId="{A1B278E6-7A52-041F-96BB-E591BAA0E3B5}"/>
          </ac:spMkLst>
        </pc:spChg>
        <pc:grpChg chg="mod">
          <ac:chgData name="Wakatsuki Takuma" userId="4a58d380-bd6e-4fea-b470-bbf25efc2a80" providerId="ADAL" clId="{9CB4742D-E325-4773-AC9E-9748A47D5160}" dt="2025-09-30T07:27:31.778" v="11410" actId="14100"/>
          <ac:grpSpMkLst>
            <pc:docMk/>
            <pc:sldMk cId="1920230388" sldId="1104"/>
            <ac:grpSpMk id="11" creationId="{E3212037-C97D-9896-CB13-188B12468F1E}"/>
          </ac:grpSpMkLst>
        </pc:grpChg>
        <pc:picChg chg="mod">
          <ac:chgData name="Wakatsuki Takuma" userId="4a58d380-bd6e-4fea-b470-bbf25efc2a80" providerId="ADAL" clId="{9CB4742D-E325-4773-AC9E-9748A47D5160}" dt="2025-09-30T07:27:33.188" v="11413" actId="14100"/>
          <ac:picMkLst>
            <pc:docMk/>
            <pc:sldMk cId="1920230388" sldId="1104"/>
            <ac:picMk id="2" creationId="{930EB3EE-0B2A-C7C7-6A0B-EE147D138755}"/>
          </ac:picMkLst>
        </pc:picChg>
        <pc:picChg chg="mod">
          <ac:chgData name="Wakatsuki Takuma" userId="4a58d380-bd6e-4fea-b470-bbf25efc2a80" providerId="ADAL" clId="{9CB4742D-E325-4773-AC9E-9748A47D5160}" dt="2025-10-07T01:32:20.061" v="16759" actId="14100"/>
          <ac:picMkLst>
            <pc:docMk/>
            <pc:sldMk cId="1920230388" sldId="1104"/>
            <ac:picMk id="7" creationId="{B25AFDE4-44BB-FB46-2217-ACF3108CDC6B}"/>
          </ac:picMkLst>
        </pc:picChg>
      </pc:sldChg>
      <pc:sldChg chg="addSp delSp modSp add mod ord">
        <pc:chgData name="Wakatsuki Takuma" userId="4a58d380-bd6e-4fea-b470-bbf25efc2a80" providerId="ADAL" clId="{9CB4742D-E325-4773-AC9E-9748A47D5160}" dt="2025-10-10T04:51:32.207" v="24196" actId="20577"/>
        <pc:sldMkLst>
          <pc:docMk/>
          <pc:sldMk cId="4170280988" sldId="1110"/>
        </pc:sldMkLst>
        <pc:spChg chg="mod">
          <ac:chgData name="Wakatsuki Takuma" userId="4a58d380-bd6e-4fea-b470-bbf25efc2a80" providerId="ADAL" clId="{9CB4742D-E325-4773-AC9E-9748A47D5160}" dt="2025-10-03T06:54:01.579" v="16566" actId="20577"/>
          <ac:spMkLst>
            <pc:docMk/>
            <pc:sldMk cId="4170280988" sldId="1110"/>
            <ac:spMk id="3" creationId="{BE00E18F-6437-CB36-BE63-25A676EA8A21}"/>
          </ac:spMkLst>
        </pc:spChg>
        <pc:spChg chg="mod">
          <ac:chgData name="Wakatsuki Takuma" userId="4a58d380-bd6e-4fea-b470-bbf25efc2a80" providerId="ADAL" clId="{9CB4742D-E325-4773-AC9E-9748A47D5160}" dt="2025-10-10T04:51:32.207" v="24196" actId="20577"/>
          <ac:spMkLst>
            <pc:docMk/>
            <pc:sldMk cId="4170280988" sldId="1110"/>
            <ac:spMk id="4" creationId="{0C114294-EC38-2AE7-FB12-299A63EA0A7C}"/>
          </ac:spMkLst>
        </pc:spChg>
        <pc:spChg chg="mod">
          <ac:chgData name="Wakatsuki Takuma" userId="4a58d380-bd6e-4fea-b470-bbf25efc2a80" providerId="ADAL" clId="{9CB4742D-E325-4773-AC9E-9748A47D5160}" dt="2025-09-30T08:02:06.852" v="11645" actId="1076"/>
          <ac:spMkLst>
            <pc:docMk/>
            <pc:sldMk cId="4170280988" sldId="1110"/>
            <ac:spMk id="5" creationId="{E65856B9-E434-5448-960A-7478F2934F53}"/>
          </ac:spMkLst>
        </pc:spChg>
        <pc:spChg chg="mod">
          <ac:chgData name="Wakatsuki Takuma" userId="4a58d380-bd6e-4fea-b470-bbf25efc2a80" providerId="ADAL" clId="{9CB4742D-E325-4773-AC9E-9748A47D5160}" dt="2025-09-30T08:02:01.769" v="11644" actId="1076"/>
          <ac:spMkLst>
            <pc:docMk/>
            <pc:sldMk cId="4170280988" sldId="1110"/>
            <ac:spMk id="6" creationId="{03BABFC5-B4F6-F87E-AC5A-25FF003D9257}"/>
          </ac:spMkLst>
        </pc:spChg>
        <pc:spChg chg="mod">
          <ac:chgData name="Wakatsuki Takuma" userId="4a58d380-bd6e-4fea-b470-bbf25efc2a80" providerId="ADAL" clId="{9CB4742D-E325-4773-AC9E-9748A47D5160}" dt="2025-09-30T08:02:09.382" v="11646" actId="1076"/>
          <ac:spMkLst>
            <pc:docMk/>
            <pc:sldMk cId="4170280988" sldId="1110"/>
            <ac:spMk id="7" creationId="{837D7E03-2370-A4E5-ADEC-107D8274C49C}"/>
          </ac:spMkLst>
        </pc:spChg>
        <pc:spChg chg="add mod">
          <ac:chgData name="Wakatsuki Takuma" userId="4a58d380-bd6e-4fea-b470-bbf25efc2a80" providerId="ADAL" clId="{9CB4742D-E325-4773-AC9E-9748A47D5160}" dt="2025-09-30T06:05:25.800" v="10247" actId="1076"/>
          <ac:spMkLst>
            <pc:docMk/>
            <pc:sldMk cId="4170280988" sldId="1110"/>
            <ac:spMk id="16" creationId="{0C8C7876-A1FB-2498-9D79-B924718C7C91}"/>
          </ac:spMkLst>
        </pc:spChg>
        <pc:spChg chg="add mod">
          <ac:chgData name="Wakatsuki Takuma" userId="4a58d380-bd6e-4fea-b470-bbf25efc2a80" providerId="ADAL" clId="{9CB4742D-E325-4773-AC9E-9748A47D5160}" dt="2025-09-30T06:05:50.168" v="10254" actId="6549"/>
          <ac:spMkLst>
            <pc:docMk/>
            <pc:sldMk cId="4170280988" sldId="1110"/>
            <ac:spMk id="17" creationId="{3A947D78-3605-9A27-F974-EC9328187E7C}"/>
          </ac:spMkLst>
        </pc:spChg>
        <pc:spChg chg="add mod">
          <ac:chgData name="Wakatsuki Takuma" userId="4a58d380-bd6e-4fea-b470-bbf25efc2a80" providerId="ADAL" clId="{9CB4742D-E325-4773-AC9E-9748A47D5160}" dt="2025-09-30T09:18:24.944" v="13068" actId="1076"/>
          <ac:spMkLst>
            <pc:docMk/>
            <pc:sldMk cId="4170280988" sldId="1110"/>
            <ac:spMk id="18" creationId="{DA417AA1-6F80-D853-7186-1B15E8BBC33E}"/>
          </ac:spMkLst>
        </pc:spChg>
        <pc:spChg chg="add mod">
          <ac:chgData name="Wakatsuki Takuma" userId="4a58d380-bd6e-4fea-b470-bbf25efc2a80" providerId="ADAL" clId="{9CB4742D-E325-4773-AC9E-9748A47D5160}" dt="2025-09-30T09:18:42.224" v="13080" actId="207"/>
          <ac:spMkLst>
            <pc:docMk/>
            <pc:sldMk cId="4170280988" sldId="1110"/>
            <ac:spMk id="19" creationId="{A0A28EB5-A209-BB5B-3823-0948E004443D}"/>
          </ac:spMkLst>
        </pc:spChg>
        <pc:picChg chg="add mod modCrop">
          <ac:chgData name="Wakatsuki Takuma" userId="4a58d380-bd6e-4fea-b470-bbf25efc2a80" providerId="ADAL" clId="{9CB4742D-E325-4773-AC9E-9748A47D5160}" dt="2025-09-30T06:05:09.730" v="10239" actId="1076"/>
          <ac:picMkLst>
            <pc:docMk/>
            <pc:sldMk cId="4170280988" sldId="1110"/>
            <ac:picMk id="15" creationId="{F38C1B5B-0E48-9F77-A8C2-A01DF97A226B}"/>
          </ac:picMkLst>
        </pc:picChg>
      </pc:sldChg>
      <pc:sldChg chg="add del ord">
        <pc:chgData name="Wakatsuki Takuma" userId="4a58d380-bd6e-4fea-b470-bbf25efc2a80" providerId="ADAL" clId="{9CB4742D-E325-4773-AC9E-9748A47D5160}" dt="2025-10-07T09:09:09.703" v="19526"/>
        <pc:sldMkLst>
          <pc:docMk/>
          <pc:sldMk cId="417296903" sldId="1132"/>
        </pc:sldMkLst>
      </pc:sldChg>
      <pc:sldChg chg="addSp delSp modSp add del mod">
        <pc:chgData name="Wakatsuki Takuma" userId="4a58d380-bd6e-4fea-b470-bbf25efc2a80" providerId="ADAL" clId="{9CB4742D-E325-4773-AC9E-9748A47D5160}" dt="2025-10-07T07:57:15.185" v="17824" actId="47"/>
        <pc:sldMkLst>
          <pc:docMk/>
          <pc:sldMk cId="2372228187" sldId="1133"/>
        </pc:sldMkLst>
      </pc:sldChg>
      <pc:sldChg chg="addSp delSp modSp add del mod">
        <pc:chgData name="Wakatsuki Takuma" userId="4a58d380-bd6e-4fea-b470-bbf25efc2a80" providerId="ADAL" clId="{9CB4742D-E325-4773-AC9E-9748A47D5160}" dt="2025-10-07T07:57:15.185" v="17824" actId="47"/>
        <pc:sldMkLst>
          <pc:docMk/>
          <pc:sldMk cId="2281447223" sldId="1134"/>
        </pc:sldMkLst>
      </pc:sldChg>
      <pc:sldChg chg="addSp delSp modSp add del mod">
        <pc:chgData name="Wakatsuki Takuma" userId="4a58d380-bd6e-4fea-b470-bbf25efc2a80" providerId="ADAL" clId="{9CB4742D-E325-4773-AC9E-9748A47D5160}" dt="2025-10-07T07:57:15.185" v="17824" actId="47"/>
        <pc:sldMkLst>
          <pc:docMk/>
          <pc:sldMk cId="2578252918" sldId="1135"/>
        </pc:sldMkLst>
      </pc:sldChg>
      <pc:sldChg chg="modSp new mod modNotesTx">
        <pc:chgData name="Wakatsuki Takuma" userId="4a58d380-bd6e-4fea-b470-bbf25efc2a80" providerId="ADAL" clId="{9CB4742D-E325-4773-AC9E-9748A47D5160}" dt="2025-10-10T01:29:13.341" v="21879" actId="20577"/>
        <pc:sldMkLst>
          <pc:docMk/>
          <pc:sldMk cId="2900646991" sldId="1136"/>
        </pc:sldMkLst>
        <pc:spChg chg="mod">
          <ac:chgData name="Wakatsuki Takuma" userId="4a58d380-bd6e-4fea-b470-bbf25efc2a80" providerId="ADAL" clId="{9CB4742D-E325-4773-AC9E-9748A47D5160}" dt="2025-09-30T09:20:37.043" v="13113" actId="20577"/>
          <ac:spMkLst>
            <pc:docMk/>
            <pc:sldMk cId="2900646991" sldId="1136"/>
            <ac:spMk id="3" creationId="{F69B55F2-8A29-4CAC-5782-07F4CE4C6B6C}"/>
          </ac:spMkLst>
        </pc:spChg>
        <pc:spChg chg="mod">
          <ac:chgData name="Wakatsuki Takuma" userId="4a58d380-bd6e-4fea-b470-bbf25efc2a80" providerId="ADAL" clId="{9CB4742D-E325-4773-AC9E-9748A47D5160}" dt="2025-10-10T01:29:13.341" v="21879" actId="20577"/>
          <ac:spMkLst>
            <pc:docMk/>
            <pc:sldMk cId="2900646991" sldId="1136"/>
            <ac:spMk id="4" creationId="{ACC5F78F-EACF-8849-419C-027B182962D8}"/>
          </ac:spMkLst>
        </pc:spChg>
      </pc:sldChg>
      <pc:sldChg chg="modSp add mod modNotesTx">
        <pc:chgData name="Wakatsuki Takuma" userId="4a58d380-bd6e-4fea-b470-bbf25efc2a80" providerId="ADAL" clId="{9CB4742D-E325-4773-AC9E-9748A47D5160}" dt="2025-10-10T01:29:06.971" v="21875" actId="20577"/>
        <pc:sldMkLst>
          <pc:docMk/>
          <pc:sldMk cId="2268990580" sldId="1137"/>
        </pc:sldMkLst>
        <pc:spChg chg="mod">
          <ac:chgData name="Wakatsuki Takuma" userId="4a58d380-bd6e-4fea-b470-bbf25efc2a80" providerId="ADAL" clId="{9CB4742D-E325-4773-AC9E-9748A47D5160}" dt="2025-10-10T01:29:06.971" v="21875" actId="20577"/>
          <ac:spMkLst>
            <pc:docMk/>
            <pc:sldMk cId="2268990580" sldId="1137"/>
            <ac:spMk id="4" creationId="{E72654AE-8EF3-6217-BF1A-87D3EF50B82D}"/>
          </ac:spMkLst>
        </pc:spChg>
      </pc:sldChg>
      <pc:sldChg chg="addSp delSp modSp add mod">
        <pc:chgData name="Wakatsuki Takuma" userId="4a58d380-bd6e-4fea-b470-bbf25efc2a80" providerId="ADAL" clId="{9CB4742D-E325-4773-AC9E-9748A47D5160}" dt="2025-10-10T01:29:00.564" v="21871" actId="20577"/>
        <pc:sldMkLst>
          <pc:docMk/>
          <pc:sldMk cId="3662629142" sldId="1138"/>
        </pc:sldMkLst>
        <pc:spChg chg="mod">
          <ac:chgData name="Wakatsuki Takuma" userId="4a58d380-bd6e-4fea-b470-bbf25efc2a80" providerId="ADAL" clId="{9CB4742D-E325-4773-AC9E-9748A47D5160}" dt="2025-10-10T01:29:00.564" v="21871" actId="20577"/>
          <ac:spMkLst>
            <pc:docMk/>
            <pc:sldMk cId="3662629142" sldId="1138"/>
            <ac:spMk id="4" creationId="{8EE89879-800D-2F71-5D51-65FD3C6187F9}"/>
          </ac:spMkLst>
        </pc:spChg>
        <pc:spChg chg="add del mod">
          <ac:chgData name="Wakatsuki Takuma" userId="4a58d380-bd6e-4fea-b470-bbf25efc2a80" providerId="ADAL" clId="{9CB4742D-E325-4773-AC9E-9748A47D5160}" dt="2025-10-10T00:47:07.107" v="21182" actId="478"/>
          <ac:spMkLst>
            <pc:docMk/>
            <pc:sldMk cId="3662629142" sldId="1138"/>
            <ac:spMk id="5" creationId="{8F318102-B60E-0AB9-9C02-C61DCF993297}"/>
          </ac:spMkLst>
        </pc:spChg>
        <pc:spChg chg="add del mod">
          <ac:chgData name="Wakatsuki Takuma" userId="4a58d380-bd6e-4fea-b470-bbf25efc2a80" providerId="ADAL" clId="{9CB4742D-E325-4773-AC9E-9748A47D5160}" dt="2025-10-10T00:46:16.565" v="21166" actId="478"/>
          <ac:spMkLst>
            <pc:docMk/>
            <pc:sldMk cId="3662629142" sldId="1138"/>
            <ac:spMk id="6" creationId="{35D37878-C7F4-3F8B-298E-3D491953530E}"/>
          </ac:spMkLst>
        </pc:spChg>
        <pc:spChg chg="add mod">
          <ac:chgData name="Wakatsuki Takuma" userId="4a58d380-bd6e-4fea-b470-bbf25efc2a80" providerId="ADAL" clId="{9CB4742D-E325-4773-AC9E-9748A47D5160}" dt="2025-10-07T08:30:30.924" v="18588" actId="1076"/>
          <ac:spMkLst>
            <pc:docMk/>
            <pc:sldMk cId="3662629142" sldId="1138"/>
            <ac:spMk id="7" creationId="{22E25195-C58C-FC49-AED6-819C9B212BCC}"/>
          </ac:spMkLst>
        </pc:spChg>
        <pc:spChg chg="add del mod">
          <ac:chgData name="Wakatsuki Takuma" userId="4a58d380-bd6e-4fea-b470-bbf25efc2a80" providerId="ADAL" clId="{9CB4742D-E325-4773-AC9E-9748A47D5160}" dt="2025-10-10T00:49:23.882" v="21250" actId="478"/>
          <ac:spMkLst>
            <pc:docMk/>
            <pc:sldMk cId="3662629142" sldId="1138"/>
            <ac:spMk id="9" creationId="{E7E8FC83-1D33-6B02-27CB-E4C71264A079}"/>
          </ac:spMkLst>
        </pc:spChg>
        <pc:spChg chg="add mod">
          <ac:chgData name="Wakatsuki Takuma" userId="4a58d380-bd6e-4fea-b470-bbf25efc2a80" providerId="ADAL" clId="{9CB4742D-E325-4773-AC9E-9748A47D5160}" dt="2025-10-10T00:47:34.724" v="21186" actId="1582"/>
          <ac:spMkLst>
            <pc:docMk/>
            <pc:sldMk cId="3662629142" sldId="1138"/>
            <ac:spMk id="11" creationId="{9E748B87-50C4-5A63-446E-913C2AFE1F78}"/>
          </ac:spMkLst>
        </pc:spChg>
        <pc:spChg chg="add mod">
          <ac:chgData name="Wakatsuki Takuma" userId="4a58d380-bd6e-4fea-b470-bbf25efc2a80" providerId="ADAL" clId="{9CB4742D-E325-4773-AC9E-9748A47D5160}" dt="2025-10-10T00:48:00.160" v="21193" actId="1076"/>
          <ac:spMkLst>
            <pc:docMk/>
            <pc:sldMk cId="3662629142" sldId="1138"/>
            <ac:spMk id="13" creationId="{48E80A21-2588-CCDB-B855-7A82C9CBA2D1}"/>
          </ac:spMkLst>
        </pc:spChg>
        <pc:spChg chg="add">
          <ac:chgData name="Wakatsuki Takuma" userId="4a58d380-bd6e-4fea-b470-bbf25efc2a80" providerId="ADAL" clId="{9CB4742D-E325-4773-AC9E-9748A47D5160}" dt="2025-10-03T08:30:05.735" v="16739" actId="11529"/>
          <ac:spMkLst>
            <pc:docMk/>
            <pc:sldMk cId="3662629142" sldId="1138"/>
            <ac:spMk id="17" creationId="{3C375245-3895-DB65-ADE2-22B8EDAA2A4B}"/>
          </ac:spMkLst>
        </pc:spChg>
        <pc:spChg chg="add del">
          <ac:chgData name="Wakatsuki Takuma" userId="4a58d380-bd6e-4fea-b470-bbf25efc2a80" providerId="ADAL" clId="{9CB4742D-E325-4773-AC9E-9748A47D5160}" dt="2025-10-10T00:48:08.997" v="21195" actId="22"/>
          <ac:spMkLst>
            <pc:docMk/>
            <pc:sldMk cId="3662629142" sldId="1138"/>
            <ac:spMk id="18" creationId="{11EBEA1B-7B0C-707F-4B22-D41D209763A0}"/>
          </ac:spMkLst>
        </pc:spChg>
        <pc:spChg chg="add mod">
          <ac:chgData name="Wakatsuki Takuma" userId="4a58d380-bd6e-4fea-b470-bbf25efc2a80" providerId="ADAL" clId="{9CB4742D-E325-4773-AC9E-9748A47D5160}" dt="2025-10-03T08:31:07.883" v="16751" actId="1076"/>
          <ac:spMkLst>
            <pc:docMk/>
            <pc:sldMk cId="3662629142" sldId="1138"/>
            <ac:spMk id="19" creationId="{F777E2C3-D25A-7BB8-6E06-4FE976BE9E8D}"/>
          </ac:spMkLst>
        </pc:spChg>
        <pc:spChg chg="add mod">
          <ac:chgData name="Wakatsuki Takuma" userId="4a58d380-bd6e-4fea-b470-bbf25efc2a80" providerId="ADAL" clId="{9CB4742D-E325-4773-AC9E-9748A47D5160}" dt="2025-10-03T08:31:03.516" v="16750" actId="1076"/>
          <ac:spMkLst>
            <pc:docMk/>
            <pc:sldMk cId="3662629142" sldId="1138"/>
            <ac:spMk id="20" creationId="{52A2AE32-8EFF-EAEC-0930-7FDA119FDB5B}"/>
          </ac:spMkLst>
        </pc:spChg>
        <pc:spChg chg="add mod">
          <ac:chgData name="Wakatsuki Takuma" userId="4a58d380-bd6e-4fea-b470-bbf25efc2a80" providerId="ADAL" clId="{9CB4742D-E325-4773-AC9E-9748A47D5160}" dt="2025-10-07T08:18:03.852" v="18415" actId="207"/>
          <ac:spMkLst>
            <pc:docMk/>
            <pc:sldMk cId="3662629142" sldId="1138"/>
            <ac:spMk id="21" creationId="{65B3EDBC-B77D-8962-1059-A6D68DA52DD1}"/>
          </ac:spMkLst>
        </pc:spChg>
        <pc:spChg chg="add mod">
          <ac:chgData name="Wakatsuki Takuma" userId="4a58d380-bd6e-4fea-b470-bbf25efc2a80" providerId="ADAL" clId="{9CB4742D-E325-4773-AC9E-9748A47D5160}" dt="2025-10-07T08:19:23.394" v="18454" actId="1076"/>
          <ac:spMkLst>
            <pc:docMk/>
            <pc:sldMk cId="3662629142" sldId="1138"/>
            <ac:spMk id="22" creationId="{868CC43A-1641-C4A2-84BB-9D2C556174FB}"/>
          </ac:spMkLst>
        </pc:spChg>
        <pc:spChg chg="add mod">
          <ac:chgData name="Wakatsuki Takuma" userId="4a58d380-bd6e-4fea-b470-bbf25efc2a80" providerId="ADAL" clId="{9CB4742D-E325-4773-AC9E-9748A47D5160}" dt="2025-10-10T00:49:19.721" v="21249" actId="1036"/>
          <ac:spMkLst>
            <pc:docMk/>
            <pc:sldMk cId="3662629142" sldId="1138"/>
            <ac:spMk id="23" creationId="{6018E21B-9416-08AD-B90E-A667085A7926}"/>
          </ac:spMkLst>
        </pc:spChg>
        <pc:spChg chg="add mod">
          <ac:chgData name="Wakatsuki Takuma" userId="4a58d380-bd6e-4fea-b470-bbf25efc2a80" providerId="ADAL" clId="{9CB4742D-E325-4773-AC9E-9748A47D5160}" dt="2025-10-10T00:49:06.488" v="21242" actId="1036"/>
          <ac:spMkLst>
            <pc:docMk/>
            <pc:sldMk cId="3662629142" sldId="1138"/>
            <ac:spMk id="24" creationId="{DC7D9CA4-F13E-1DA8-BC21-72CC3D3AF1F1}"/>
          </ac:spMkLst>
        </pc:spChg>
        <pc:spChg chg="add mod">
          <ac:chgData name="Wakatsuki Takuma" userId="4a58d380-bd6e-4fea-b470-bbf25efc2a80" providerId="ADAL" clId="{9CB4742D-E325-4773-AC9E-9748A47D5160}" dt="2025-10-10T00:48:47.975" v="21213" actId="20577"/>
          <ac:spMkLst>
            <pc:docMk/>
            <pc:sldMk cId="3662629142" sldId="1138"/>
            <ac:spMk id="25" creationId="{4326F4F6-007F-4501-5511-0B69A815CD74}"/>
          </ac:spMkLst>
        </pc:spChg>
        <pc:cxnChg chg="add mod">
          <ac:chgData name="Wakatsuki Takuma" userId="4a58d380-bd6e-4fea-b470-bbf25efc2a80" providerId="ADAL" clId="{9CB4742D-E325-4773-AC9E-9748A47D5160}" dt="2025-10-03T08:28:12.622" v="16727" actId="208"/>
          <ac:cxnSpMkLst>
            <pc:docMk/>
            <pc:sldMk cId="3662629142" sldId="1138"/>
            <ac:cxnSpMk id="8" creationId="{8FC94ED2-0928-2DA8-5C92-E699FC773210}"/>
          </ac:cxnSpMkLst>
        </pc:cxnChg>
        <pc:cxnChg chg="add mod">
          <ac:chgData name="Wakatsuki Takuma" userId="4a58d380-bd6e-4fea-b470-bbf25efc2a80" providerId="ADAL" clId="{9CB4742D-E325-4773-AC9E-9748A47D5160}" dt="2025-10-03T08:30:40.158" v="16742" actId="14100"/>
          <ac:cxnSpMkLst>
            <pc:docMk/>
            <pc:sldMk cId="3662629142" sldId="1138"/>
            <ac:cxnSpMk id="10" creationId="{79B8BC91-3091-1950-E454-A3BADCD3E3FF}"/>
          </ac:cxnSpMkLst>
        </pc:cxnChg>
        <pc:cxnChg chg="add mod">
          <ac:chgData name="Wakatsuki Takuma" userId="4a58d380-bd6e-4fea-b470-bbf25efc2a80" providerId="ADAL" clId="{9CB4742D-E325-4773-AC9E-9748A47D5160}" dt="2025-10-07T08:19:08.112" v="18433" actId="1036"/>
          <ac:cxnSpMkLst>
            <pc:docMk/>
            <pc:sldMk cId="3662629142" sldId="1138"/>
            <ac:cxnSpMk id="14" creationId="{5EAE1323-C2E0-7DAE-8CCB-8E933A1D6065}"/>
          </ac:cxnSpMkLst>
        </pc:cxnChg>
        <pc:cxnChg chg="add mod">
          <ac:chgData name="Wakatsuki Takuma" userId="4a58d380-bd6e-4fea-b470-bbf25efc2a80" providerId="ADAL" clId="{9CB4742D-E325-4773-AC9E-9748A47D5160}" dt="2025-10-07T08:19:20.395" v="18453" actId="1036"/>
          <ac:cxnSpMkLst>
            <pc:docMk/>
            <pc:sldMk cId="3662629142" sldId="1138"/>
            <ac:cxnSpMk id="15" creationId="{89B2E3AE-A87C-3C0C-A9E5-5CBDC9696639}"/>
          </ac:cxnSpMkLst>
        </pc:cxnChg>
      </pc:sldChg>
      <pc:sldChg chg="addSp delSp modSp add mod">
        <pc:chgData name="Wakatsuki Takuma" userId="4a58d380-bd6e-4fea-b470-bbf25efc2a80" providerId="ADAL" clId="{9CB4742D-E325-4773-AC9E-9748A47D5160}" dt="2025-10-10T01:28:53.499" v="21867" actId="20577"/>
        <pc:sldMkLst>
          <pc:docMk/>
          <pc:sldMk cId="1524113268" sldId="1139"/>
        </pc:sldMkLst>
        <pc:spChg chg="mod">
          <ac:chgData name="Wakatsuki Takuma" userId="4a58d380-bd6e-4fea-b470-bbf25efc2a80" providerId="ADAL" clId="{9CB4742D-E325-4773-AC9E-9748A47D5160}" dt="2025-10-10T01:28:53.499" v="21867" actId="20577"/>
          <ac:spMkLst>
            <pc:docMk/>
            <pc:sldMk cId="1524113268" sldId="1139"/>
            <ac:spMk id="4" creationId="{40A28BEA-CB2A-CF8F-AFDD-E19A7816EFFC}"/>
          </ac:spMkLst>
        </pc:spChg>
        <pc:spChg chg="add mod">
          <ac:chgData name="Wakatsuki Takuma" userId="4a58d380-bd6e-4fea-b470-bbf25efc2a80" providerId="ADAL" clId="{9CB4742D-E325-4773-AC9E-9748A47D5160}" dt="2025-10-07T08:20:52.683" v="18456"/>
          <ac:spMkLst>
            <pc:docMk/>
            <pc:sldMk cId="1524113268" sldId="1139"/>
            <ac:spMk id="9" creationId="{3AD66C8D-F145-DBA4-21AB-70082A636134}"/>
          </ac:spMkLst>
        </pc:spChg>
        <pc:spChg chg="add mod">
          <ac:chgData name="Wakatsuki Takuma" userId="4a58d380-bd6e-4fea-b470-bbf25efc2a80" providerId="ADAL" clId="{9CB4742D-E325-4773-AC9E-9748A47D5160}" dt="2025-10-07T08:20:52.683" v="18456"/>
          <ac:spMkLst>
            <pc:docMk/>
            <pc:sldMk cId="1524113268" sldId="1139"/>
            <ac:spMk id="10" creationId="{CA4AC5BB-4341-4725-7F52-71F5BAD02D1E}"/>
          </ac:spMkLst>
        </pc:spChg>
        <pc:spChg chg="add mod">
          <ac:chgData name="Wakatsuki Takuma" userId="4a58d380-bd6e-4fea-b470-bbf25efc2a80" providerId="ADAL" clId="{9CB4742D-E325-4773-AC9E-9748A47D5160}" dt="2025-10-07T08:20:52.683" v="18456"/>
          <ac:spMkLst>
            <pc:docMk/>
            <pc:sldMk cId="1524113268" sldId="1139"/>
            <ac:spMk id="11" creationId="{04B56506-6DB4-E4CE-C7BC-B2E9148E531B}"/>
          </ac:spMkLst>
        </pc:spChg>
        <pc:spChg chg="add mod">
          <ac:chgData name="Wakatsuki Takuma" userId="4a58d380-bd6e-4fea-b470-bbf25efc2a80" providerId="ADAL" clId="{9CB4742D-E325-4773-AC9E-9748A47D5160}" dt="2025-10-10T00:52:34.539" v="21251"/>
          <ac:spMkLst>
            <pc:docMk/>
            <pc:sldMk cId="1524113268" sldId="1139"/>
            <ac:spMk id="12" creationId="{FE555815-08DA-2DCC-5150-19E2A130D126}"/>
          </ac:spMkLst>
        </pc:spChg>
        <pc:spChg chg="add mod">
          <ac:chgData name="Wakatsuki Takuma" userId="4a58d380-bd6e-4fea-b470-bbf25efc2a80" providerId="ADAL" clId="{9CB4742D-E325-4773-AC9E-9748A47D5160}" dt="2025-10-07T08:21:41.962" v="18476" actId="14100"/>
          <ac:spMkLst>
            <pc:docMk/>
            <pc:sldMk cId="1524113268" sldId="1139"/>
            <ac:spMk id="13" creationId="{39075193-1FEE-8F02-075A-E9EA7F5836E8}"/>
          </ac:spMkLst>
        </pc:spChg>
        <pc:spChg chg="add mod">
          <ac:chgData name="Wakatsuki Takuma" userId="4a58d380-bd6e-4fea-b470-bbf25efc2a80" providerId="ADAL" clId="{9CB4742D-E325-4773-AC9E-9748A47D5160}" dt="2025-10-07T08:29:33.506" v="18572" actId="1076"/>
          <ac:spMkLst>
            <pc:docMk/>
            <pc:sldMk cId="1524113268" sldId="1139"/>
            <ac:spMk id="14" creationId="{F9BF5693-17A5-8EBC-CFA5-3D1369BB9173}"/>
          </ac:spMkLst>
        </pc:spChg>
        <pc:spChg chg="add mod">
          <ac:chgData name="Wakatsuki Takuma" userId="4a58d380-bd6e-4fea-b470-bbf25efc2a80" providerId="ADAL" clId="{9CB4742D-E325-4773-AC9E-9748A47D5160}" dt="2025-10-10T00:52:34.539" v="21251"/>
          <ac:spMkLst>
            <pc:docMk/>
            <pc:sldMk cId="1524113268" sldId="1139"/>
            <ac:spMk id="15" creationId="{4B45BB50-C718-D32D-DB41-39DBD9CF502F}"/>
          </ac:spMkLst>
        </pc:spChg>
        <pc:spChg chg="add mod">
          <ac:chgData name="Wakatsuki Takuma" userId="4a58d380-bd6e-4fea-b470-bbf25efc2a80" providerId="ADAL" clId="{9CB4742D-E325-4773-AC9E-9748A47D5160}" dt="2025-10-10T00:52:34.539" v="21251"/>
          <ac:spMkLst>
            <pc:docMk/>
            <pc:sldMk cId="1524113268" sldId="1139"/>
            <ac:spMk id="16" creationId="{C06AA0E9-49D6-CDF2-B59C-191A9CF84FB2}"/>
          </ac:spMkLst>
        </pc:spChg>
        <pc:spChg chg="add mod">
          <ac:chgData name="Wakatsuki Takuma" userId="4a58d380-bd6e-4fea-b470-bbf25efc2a80" providerId="ADAL" clId="{9CB4742D-E325-4773-AC9E-9748A47D5160}" dt="2025-10-10T00:52:34.539" v="21251"/>
          <ac:spMkLst>
            <pc:docMk/>
            <pc:sldMk cId="1524113268" sldId="1139"/>
            <ac:spMk id="17" creationId="{EC3C2250-A864-81DF-14C8-415CF6BBC139}"/>
          </ac:spMkLst>
        </pc:spChg>
        <pc:spChg chg="add mod">
          <ac:chgData name="Wakatsuki Takuma" userId="4a58d380-bd6e-4fea-b470-bbf25efc2a80" providerId="ADAL" clId="{9CB4742D-E325-4773-AC9E-9748A47D5160}" dt="2025-10-10T00:52:34.539" v="21251"/>
          <ac:spMkLst>
            <pc:docMk/>
            <pc:sldMk cId="1524113268" sldId="1139"/>
            <ac:spMk id="18" creationId="{AABD589B-9525-6D20-4DD9-5CB4C99A355E}"/>
          </ac:spMkLst>
        </pc:spChg>
        <pc:cxnChg chg="add mod">
          <ac:chgData name="Wakatsuki Takuma" userId="4a58d380-bd6e-4fea-b470-bbf25efc2a80" providerId="ADAL" clId="{9CB4742D-E325-4773-AC9E-9748A47D5160}" dt="2025-10-07T08:20:52.683" v="18456"/>
          <ac:cxnSpMkLst>
            <pc:docMk/>
            <pc:sldMk cId="1524113268" sldId="1139"/>
            <ac:cxnSpMk id="5" creationId="{34821A54-41C8-64E7-2968-D63BACFBC39F}"/>
          </ac:cxnSpMkLst>
        </pc:cxnChg>
        <pc:cxnChg chg="add mod">
          <ac:chgData name="Wakatsuki Takuma" userId="4a58d380-bd6e-4fea-b470-bbf25efc2a80" providerId="ADAL" clId="{9CB4742D-E325-4773-AC9E-9748A47D5160}" dt="2025-10-07T08:20:52.683" v="18456"/>
          <ac:cxnSpMkLst>
            <pc:docMk/>
            <pc:sldMk cId="1524113268" sldId="1139"/>
            <ac:cxnSpMk id="6" creationId="{66230408-9ECD-A4B6-0027-232C98CECE9F}"/>
          </ac:cxnSpMkLst>
        </pc:cxnChg>
        <pc:cxnChg chg="add mod">
          <ac:chgData name="Wakatsuki Takuma" userId="4a58d380-bd6e-4fea-b470-bbf25efc2a80" providerId="ADAL" clId="{9CB4742D-E325-4773-AC9E-9748A47D5160}" dt="2025-10-07T08:20:52.683" v="18456"/>
          <ac:cxnSpMkLst>
            <pc:docMk/>
            <pc:sldMk cId="1524113268" sldId="1139"/>
            <ac:cxnSpMk id="7" creationId="{9836DE6A-36F3-7924-623A-B498BAD3AF77}"/>
          </ac:cxnSpMkLst>
        </pc:cxnChg>
        <pc:cxnChg chg="add mod">
          <ac:chgData name="Wakatsuki Takuma" userId="4a58d380-bd6e-4fea-b470-bbf25efc2a80" providerId="ADAL" clId="{9CB4742D-E325-4773-AC9E-9748A47D5160}" dt="2025-10-07T08:20:52.683" v="18456"/>
          <ac:cxnSpMkLst>
            <pc:docMk/>
            <pc:sldMk cId="1524113268" sldId="1139"/>
            <ac:cxnSpMk id="8" creationId="{79EC4C41-A7D2-4A3C-4E7E-A4BB69759904}"/>
          </ac:cxnSpMkLst>
        </pc:cxnChg>
      </pc:sldChg>
      <pc:sldChg chg="addSp modSp add mod">
        <pc:chgData name="Wakatsuki Takuma" userId="4a58d380-bd6e-4fea-b470-bbf25efc2a80" providerId="ADAL" clId="{9CB4742D-E325-4773-AC9E-9748A47D5160}" dt="2025-10-10T01:28:48.180" v="21863" actId="20577"/>
        <pc:sldMkLst>
          <pc:docMk/>
          <pc:sldMk cId="1184788268" sldId="1140"/>
        </pc:sldMkLst>
        <pc:spChg chg="mod">
          <ac:chgData name="Wakatsuki Takuma" userId="4a58d380-bd6e-4fea-b470-bbf25efc2a80" providerId="ADAL" clId="{9CB4742D-E325-4773-AC9E-9748A47D5160}" dt="2025-10-10T01:28:48.180" v="21863" actId="20577"/>
          <ac:spMkLst>
            <pc:docMk/>
            <pc:sldMk cId="1184788268" sldId="1140"/>
            <ac:spMk id="4" creationId="{8367FDDB-904F-F48F-2DB1-29C95C4E4919}"/>
          </ac:spMkLst>
        </pc:spChg>
        <pc:spChg chg="add mod">
          <ac:chgData name="Wakatsuki Takuma" userId="4a58d380-bd6e-4fea-b470-bbf25efc2a80" providerId="ADAL" clId="{9CB4742D-E325-4773-AC9E-9748A47D5160}" dt="2025-10-07T08:25:35.966" v="18480"/>
          <ac:spMkLst>
            <pc:docMk/>
            <pc:sldMk cId="1184788268" sldId="1140"/>
            <ac:spMk id="9" creationId="{8BB3FC7A-C9D7-DB24-4293-D7C5E3CD53E6}"/>
          </ac:spMkLst>
        </pc:spChg>
        <pc:spChg chg="add mod">
          <ac:chgData name="Wakatsuki Takuma" userId="4a58d380-bd6e-4fea-b470-bbf25efc2a80" providerId="ADAL" clId="{9CB4742D-E325-4773-AC9E-9748A47D5160}" dt="2025-10-07T08:25:35.966" v="18480"/>
          <ac:spMkLst>
            <pc:docMk/>
            <pc:sldMk cId="1184788268" sldId="1140"/>
            <ac:spMk id="10" creationId="{95433E1D-C592-6C57-4FB0-336FEE5CD059}"/>
          </ac:spMkLst>
        </pc:spChg>
        <pc:spChg chg="add mod">
          <ac:chgData name="Wakatsuki Takuma" userId="4a58d380-bd6e-4fea-b470-bbf25efc2a80" providerId="ADAL" clId="{9CB4742D-E325-4773-AC9E-9748A47D5160}" dt="2025-10-07T08:25:35.966" v="18480"/>
          <ac:spMkLst>
            <pc:docMk/>
            <pc:sldMk cId="1184788268" sldId="1140"/>
            <ac:spMk id="11" creationId="{9C94A24B-4400-1D98-2F07-A2E5B2FD2E04}"/>
          </ac:spMkLst>
        </pc:spChg>
        <pc:spChg chg="add mod">
          <ac:chgData name="Wakatsuki Takuma" userId="4a58d380-bd6e-4fea-b470-bbf25efc2a80" providerId="ADAL" clId="{9CB4742D-E325-4773-AC9E-9748A47D5160}" dt="2025-10-07T08:25:52.831" v="18486" actId="115"/>
          <ac:spMkLst>
            <pc:docMk/>
            <pc:sldMk cId="1184788268" sldId="1140"/>
            <ac:spMk id="12" creationId="{7DCC3CCA-CC64-CE14-0049-6CF12007FC76}"/>
          </ac:spMkLst>
        </pc:spChg>
        <pc:spChg chg="add mod">
          <ac:chgData name="Wakatsuki Takuma" userId="4a58d380-bd6e-4fea-b470-bbf25efc2a80" providerId="ADAL" clId="{9CB4742D-E325-4773-AC9E-9748A47D5160}" dt="2025-10-07T08:25:35.966" v="18480"/>
          <ac:spMkLst>
            <pc:docMk/>
            <pc:sldMk cId="1184788268" sldId="1140"/>
            <ac:spMk id="13" creationId="{D6711C5C-ADF8-9AFD-C683-CE580059279B}"/>
          </ac:spMkLst>
        </pc:spChg>
        <pc:spChg chg="add mod">
          <ac:chgData name="Wakatsuki Takuma" userId="4a58d380-bd6e-4fea-b470-bbf25efc2a80" providerId="ADAL" clId="{9CB4742D-E325-4773-AC9E-9748A47D5160}" dt="2025-10-07T08:29:41.239" v="18574" actId="1076"/>
          <ac:spMkLst>
            <pc:docMk/>
            <pc:sldMk cId="1184788268" sldId="1140"/>
            <ac:spMk id="14" creationId="{96CF9258-AB7D-3974-E0E9-E61149F33B9F}"/>
          </ac:spMkLst>
        </pc:spChg>
        <pc:spChg chg="add mod">
          <ac:chgData name="Wakatsuki Takuma" userId="4a58d380-bd6e-4fea-b470-bbf25efc2a80" providerId="ADAL" clId="{9CB4742D-E325-4773-AC9E-9748A47D5160}" dt="2025-10-10T00:52:37.608" v="21252"/>
          <ac:spMkLst>
            <pc:docMk/>
            <pc:sldMk cId="1184788268" sldId="1140"/>
            <ac:spMk id="15" creationId="{D6271311-FB2B-51EB-0EB9-54AF36756E02}"/>
          </ac:spMkLst>
        </pc:spChg>
        <pc:spChg chg="add mod">
          <ac:chgData name="Wakatsuki Takuma" userId="4a58d380-bd6e-4fea-b470-bbf25efc2a80" providerId="ADAL" clId="{9CB4742D-E325-4773-AC9E-9748A47D5160}" dt="2025-10-10T00:52:37.608" v="21252"/>
          <ac:spMkLst>
            <pc:docMk/>
            <pc:sldMk cId="1184788268" sldId="1140"/>
            <ac:spMk id="16" creationId="{9402464C-9486-E857-BD62-EBE126D0C20D}"/>
          </ac:spMkLst>
        </pc:spChg>
        <pc:spChg chg="add mod">
          <ac:chgData name="Wakatsuki Takuma" userId="4a58d380-bd6e-4fea-b470-bbf25efc2a80" providerId="ADAL" clId="{9CB4742D-E325-4773-AC9E-9748A47D5160}" dt="2025-10-10T00:52:37.608" v="21252"/>
          <ac:spMkLst>
            <pc:docMk/>
            <pc:sldMk cId="1184788268" sldId="1140"/>
            <ac:spMk id="17" creationId="{DE9B8214-50F5-0215-17E0-769272F2CD64}"/>
          </ac:spMkLst>
        </pc:spChg>
        <pc:spChg chg="add mod">
          <ac:chgData name="Wakatsuki Takuma" userId="4a58d380-bd6e-4fea-b470-bbf25efc2a80" providerId="ADAL" clId="{9CB4742D-E325-4773-AC9E-9748A47D5160}" dt="2025-10-10T00:52:37.608" v="21252"/>
          <ac:spMkLst>
            <pc:docMk/>
            <pc:sldMk cId="1184788268" sldId="1140"/>
            <ac:spMk id="18" creationId="{16AB6577-80FD-1C2E-1F8A-F4388ADFA61A}"/>
          </ac:spMkLst>
        </pc:spChg>
        <pc:spChg chg="add mod">
          <ac:chgData name="Wakatsuki Takuma" userId="4a58d380-bd6e-4fea-b470-bbf25efc2a80" providerId="ADAL" clId="{9CB4742D-E325-4773-AC9E-9748A47D5160}" dt="2025-10-10T00:52:37.608" v="21252"/>
          <ac:spMkLst>
            <pc:docMk/>
            <pc:sldMk cId="1184788268" sldId="1140"/>
            <ac:spMk id="19" creationId="{62C6B17E-F46F-6448-3ABB-268DFEF6403B}"/>
          </ac:spMkLst>
        </pc:spChg>
        <pc:cxnChg chg="add mod">
          <ac:chgData name="Wakatsuki Takuma" userId="4a58d380-bd6e-4fea-b470-bbf25efc2a80" providerId="ADAL" clId="{9CB4742D-E325-4773-AC9E-9748A47D5160}" dt="2025-10-07T08:25:35.966" v="18480"/>
          <ac:cxnSpMkLst>
            <pc:docMk/>
            <pc:sldMk cId="1184788268" sldId="1140"/>
            <ac:cxnSpMk id="5" creationId="{BDA9A533-1371-551F-F279-70991FC749F7}"/>
          </ac:cxnSpMkLst>
        </pc:cxnChg>
        <pc:cxnChg chg="add mod">
          <ac:chgData name="Wakatsuki Takuma" userId="4a58d380-bd6e-4fea-b470-bbf25efc2a80" providerId="ADAL" clId="{9CB4742D-E325-4773-AC9E-9748A47D5160}" dt="2025-10-07T08:25:35.966" v="18480"/>
          <ac:cxnSpMkLst>
            <pc:docMk/>
            <pc:sldMk cId="1184788268" sldId="1140"/>
            <ac:cxnSpMk id="6" creationId="{924A7896-37AE-BBDB-6732-789282E80D8A}"/>
          </ac:cxnSpMkLst>
        </pc:cxnChg>
        <pc:cxnChg chg="add mod">
          <ac:chgData name="Wakatsuki Takuma" userId="4a58d380-bd6e-4fea-b470-bbf25efc2a80" providerId="ADAL" clId="{9CB4742D-E325-4773-AC9E-9748A47D5160}" dt="2025-10-07T08:25:35.966" v="18480"/>
          <ac:cxnSpMkLst>
            <pc:docMk/>
            <pc:sldMk cId="1184788268" sldId="1140"/>
            <ac:cxnSpMk id="7" creationId="{ACB52975-3A37-0ABD-24C4-47CDF6BBA767}"/>
          </ac:cxnSpMkLst>
        </pc:cxnChg>
        <pc:cxnChg chg="add mod">
          <ac:chgData name="Wakatsuki Takuma" userId="4a58d380-bd6e-4fea-b470-bbf25efc2a80" providerId="ADAL" clId="{9CB4742D-E325-4773-AC9E-9748A47D5160}" dt="2025-10-07T08:25:35.966" v="18480"/>
          <ac:cxnSpMkLst>
            <pc:docMk/>
            <pc:sldMk cId="1184788268" sldId="1140"/>
            <ac:cxnSpMk id="8" creationId="{532D8124-A23A-69CE-2A42-27E37DC14647}"/>
          </ac:cxnSpMkLst>
        </pc:cxnChg>
      </pc:sldChg>
      <pc:sldChg chg="addSp delSp modSp add mod">
        <pc:chgData name="Wakatsuki Takuma" userId="4a58d380-bd6e-4fea-b470-bbf25efc2a80" providerId="ADAL" clId="{9CB4742D-E325-4773-AC9E-9748A47D5160}" dt="2025-10-10T01:28:40.046" v="21859" actId="20577"/>
        <pc:sldMkLst>
          <pc:docMk/>
          <pc:sldMk cId="2249028633" sldId="1141"/>
        </pc:sldMkLst>
        <pc:spChg chg="mod">
          <ac:chgData name="Wakatsuki Takuma" userId="4a58d380-bd6e-4fea-b470-bbf25efc2a80" providerId="ADAL" clId="{9CB4742D-E325-4773-AC9E-9748A47D5160}" dt="2025-10-10T01:28:40.046" v="21859" actId="20577"/>
          <ac:spMkLst>
            <pc:docMk/>
            <pc:sldMk cId="2249028633" sldId="1141"/>
            <ac:spMk id="4" creationId="{95A5D7F1-F46B-7FC0-F80C-21ECB122182D}"/>
          </ac:spMkLst>
        </pc:spChg>
        <pc:spChg chg="add mod">
          <ac:chgData name="Wakatsuki Takuma" userId="4a58d380-bd6e-4fea-b470-bbf25efc2a80" providerId="ADAL" clId="{9CB4742D-E325-4773-AC9E-9748A47D5160}" dt="2025-10-07T08:26:25.934" v="18489"/>
          <ac:spMkLst>
            <pc:docMk/>
            <pc:sldMk cId="2249028633" sldId="1141"/>
            <ac:spMk id="9" creationId="{F9B74858-C01E-1C22-9D8E-F09CF67BC4B1}"/>
          </ac:spMkLst>
        </pc:spChg>
        <pc:spChg chg="add mod">
          <ac:chgData name="Wakatsuki Takuma" userId="4a58d380-bd6e-4fea-b470-bbf25efc2a80" providerId="ADAL" clId="{9CB4742D-E325-4773-AC9E-9748A47D5160}" dt="2025-10-07T08:26:25.934" v="18489"/>
          <ac:spMkLst>
            <pc:docMk/>
            <pc:sldMk cId="2249028633" sldId="1141"/>
            <ac:spMk id="10" creationId="{6908AA6A-C549-EA05-AC87-82234B9CF5FD}"/>
          </ac:spMkLst>
        </pc:spChg>
        <pc:spChg chg="add mod">
          <ac:chgData name="Wakatsuki Takuma" userId="4a58d380-bd6e-4fea-b470-bbf25efc2a80" providerId="ADAL" clId="{9CB4742D-E325-4773-AC9E-9748A47D5160}" dt="2025-10-07T08:26:25.934" v="18489"/>
          <ac:spMkLst>
            <pc:docMk/>
            <pc:sldMk cId="2249028633" sldId="1141"/>
            <ac:spMk id="11" creationId="{A1570F23-7A0F-15FD-A963-58BE7F321F4F}"/>
          </ac:spMkLst>
        </pc:spChg>
        <pc:spChg chg="add mod">
          <ac:chgData name="Wakatsuki Takuma" userId="4a58d380-bd6e-4fea-b470-bbf25efc2a80" providerId="ADAL" clId="{9CB4742D-E325-4773-AC9E-9748A47D5160}" dt="2025-10-10T00:52:40.920" v="21253"/>
          <ac:spMkLst>
            <pc:docMk/>
            <pc:sldMk cId="2249028633" sldId="1141"/>
            <ac:spMk id="12" creationId="{D826999D-A412-F639-0EFF-72917D474B5A}"/>
          </ac:spMkLst>
        </pc:spChg>
        <pc:spChg chg="add mod">
          <ac:chgData name="Wakatsuki Takuma" userId="4a58d380-bd6e-4fea-b470-bbf25efc2a80" providerId="ADAL" clId="{9CB4742D-E325-4773-AC9E-9748A47D5160}" dt="2025-10-07T08:26:40.282" v="18539" actId="14100"/>
          <ac:spMkLst>
            <pc:docMk/>
            <pc:sldMk cId="2249028633" sldId="1141"/>
            <ac:spMk id="13" creationId="{B24A5F61-6FB7-775E-71E7-D5D32190BF20}"/>
          </ac:spMkLst>
        </pc:spChg>
        <pc:spChg chg="add mod">
          <ac:chgData name="Wakatsuki Takuma" userId="4a58d380-bd6e-4fea-b470-bbf25efc2a80" providerId="ADAL" clId="{9CB4742D-E325-4773-AC9E-9748A47D5160}" dt="2025-10-10T00:52:40.920" v="21253"/>
          <ac:spMkLst>
            <pc:docMk/>
            <pc:sldMk cId="2249028633" sldId="1141"/>
            <ac:spMk id="14" creationId="{52AD40C1-C80E-84E7-4D3D-A04B1160460D}"/>
          </ac:spMkLst>
        </pc:spChg>
        <pc:spChg chg="add mod">
          <ac:chgData name="Wakatsuki Takuma" userId="4a58d380-bd6e-4fea-b470-bbf25efc2a80" providerId="ADAL" clId="{9CB4742D-E325-4773-AC9E-9748A47D5160}" dt="2025-10-10T00:52:40.920" v="21253"/>
          <ac:spMkLst>
            <pc:docMk/>
            <pc:sldMk cId="2249028633" sldId="1141"/>
            <ac:spMk id="15" creationId="{BCCA68DC-A03F-37F3-5FFF-6A4D1A4A7FD5}"/>
          </ac:spMkLst>
        </pc:spChg>
        <pc:spChg chg="add mod">
          <ac:chgData name="Wakatsuki Takuma" userId="4a58d380-bd6e-4fea-b470-bbf25efc2a80" providerId="ADAL" clId="{9CB4742D-E325-4773-AC9E-9748A47D5160}" dt="2025-10-07T08:31:55.167" v="18609" actId="20577"/>
          <ac:spMkLst>
            <pc:docMk/>
            <pc:sldMk cId="2249028633" sldId="1141"/>
            <ac:spMk id="16" creationId="{980F1809-B903-FF3F-0AA2-4FC55CF472AE}"/>
          </ac:spMkLst>
        </pc:spChg>
        <pc:spChg chg="add mod">
          <ac:chgData name="Wakatsuki Takuma" userId="4a58d380-bd6e-4fea-b470-bbf25efc2a80" providerId="ADAL" clId="{9CB4742D-E325-4773-AC9E-9748A47D5160}" dt="2025-10-10T00:52:40.920" v="21253"/>
          <ac:spMkLst>
            <pc:docMk/>
            <pc:sldMk cId="2249028633" sldId="1141"/>
            <ac:spMk id="17" creationId="{83F69E10-377B-7813-B22B-408F5926FE47}"/>
          </ac:spMkLst>
        </pc:spChg>
        <pc:spChg chg="add mod">
          <ac:chgData name="Wakatsuki Takuma" userId="4a58d380-bd6e-4fea-b470-bbf25efc2a80" providerId="ADAL" clId="{9CB4742D-E325-4773-AC9E-9748A47D5160}" dt="2025-10-10T00:52:40.920" v="21253"/>
          <ac:spMkLst>
            <pc:docMk/>
            <pc:sldMk cId="2249028633" sldId="1141"/>
            <ac:spMk id="18" creationId="{1737F5F7-2E2B-6100-2FBA-90DE28464FA5}"/>
          </ac:spMkLst>
        </pc:spChg>
        <pc:cxnChg chg="add mod">
          <ac:chgData name="Wakatsuki Takuma" userId="4a58d380-bd6e-4fea-b470-bbf25efc2a80" providerId="ADAL" clId="{9CB4742D-E325-4773-AC9E-9748A47D5160}" dt="2025-10-07T08:26:25.934" v="18489"/>
          <ac:cxnSpMkLst>
            <pc:docMk/>
            <pc:sldMk cId="2249028633" sldId="1141"/>
            <ac:cxnSpMk id="5" creationId="{C3530C0B-4AAD-AD74-D972-679022341436}"/>
          </ac:cxnSpMkLst>
        </pc:cxnChg>
        <pc:cxnChg chg="add mod">
          <ac:chgData name="Wakatsuki Takuma" userId="4a58d380-bd6e-4fea-b470-bbf25efc2a80" providerId="ADAL" clId="{9CB4742D-E325-4773-AC9E-9748A47D5160}" dt="2025-10-07T08:26:25.934" v="18489"/>
          <ac:cxnSpMkLst>
            <pc:docMk/>
            <pc:sldMk cId="2249028633" sldId="1141"/>
            <ac:cxnSpMk id="6" creationId="{90558F13-48EF-492C-E182-EA2190745BFF}"/>
          </ac:cxnSpMkLst>
        </pc:cxnChg>
        <pc:cxnChg chg="add mod">
          <ac:chgData name="Wakatsuki Takuma" userId="4a58d380-bd6e-4fea-b470-bbf25efc2a80" providerId="ADAL" clId="{9CB4742D-E325-4773-AC9E-9748A47D5160}" dt="2025-10-07T08:26:25.934" v="18489"/>
          <ac:cxnSpMkLst>
            <pc:docMk/>
            <pc:sldMk cId="2249028633" sldId="1141"/>
            <ac:cxnSpMk id="7" creationId="{ADAD8BA6-3AC0-6A76-53AC-5BF178FCDD83}"/>
          </ac:cxnSpMkLst>
        </pc:cxnChg>
        <pc:cxnChg chg="add mod">
          <ac:chgData name="Wakatsuki Takuma" userId="4a58d380-bd6e-4fea-b470-bbf25efc2a80" providerId="ADAL" clId="{9CB4742D-E325-4773-AC9E-9748A47D5160}" dt="2025-10-07T08:26:25.934" v="18489"/>
          <ac:cxnSpMkLst>
            <pc:docMk/>
            <pc:sldMk cId="2249028633" sldId="1141"/>
            <ac:cxnSpMk id="8" creationId="{B00E0C04-4329-6125-075E-9A099149CEC8}"/>
          </ac:cxnSpMkLst>
        </pc:cxnChg>
      </pc:sldChg>
      <pc:sldChg chg="addSp modSp add mod">
        <pc:chgData name="Wakatsuki Takuma" userId="4a58d380-bd6e-4fea-b470-bbf25efc2a80" providerId="ADAL" clId="{9CB4742D-E325-4773-AC9E-9748A47D5160}" dt="2025-10-10T01:28:35.178" v="21855" actId="20577"/>
        <pc:sldMkLst>
          <pc:docMk/>
          <pc:sldMk cId="3783828793" sldId="1142"/>
        </pc:sldMkLst>
        <pc:spChg chg="mod">
          <ac:chgData name="Wakatsuki Takuma" userId="4a58d380-bd6e-4fea-b470-bbf25efc2a80" providerId="ADAL" clId="{9CB4742D-E325-4773-AC9E-9748A47D5160}" dt="2025-10-10T01:28:35.178" v="21855" actId="20577"/>
          <ac:spMkLst>
            <pc:docMk/>
            <pc:sldMk cId="3783828793" sldId="1142"/>
            <ac:spMk id="4" creationId="{1A4BDF68-A3BD-61EA-C721-23A2A8FA5CE3}"/>
          </ac:spMkLst>
        </pc:spChg>
        <pc:spChg chg="add mod">
          <ac:chgData name="Wakatsuki Takuma" userId="4a58d380-bd6e-4fea-b470-bbf25efc2a80" providerId="ADAL" clId="{9CB4742D-E325-4773-AC9E-9748A47D5160}" dt="2025-10-07T08:31:19.371" v="18595"/>
          <ac:spMkLst>
            <pc:docMk/>
            <pc:sldMk cId="3783828793" sldId="1142"/>
            <ac:spMk id="9" creationId="{1E364829-E934-9FC8-7060-3697A406810F}"/>
          </ac:spMkLst>
        </pc:spChg>
        <pc:spChg chg="add mod">
          <ac:chgData name="Wakatsuki Takuma" userId="4a58d380-bd6e-4fea-b470-bbf25efc2a80" providerId="ADAL" clId="{9CB4742D-E325-4773-AC9E-9748A47D5160}" dt="2025-10-07T08:31:19.371" v="18595"/>
          <ac:spMkLst>
            <pc:docMk/>
            <pc:sldMk cId="3783828793" sldId="1142"/>
            <ac:spMk id="10" creationId="{E6BD77D9-B17F-54E5-AC77-357B6983E497}"/>
          </ac:spMkLst>
        </pc:spChg>
        <pc:spChg chg="add mod">
          <ac:chgData name="Wakatsuki Takuma" userId="4a58d380-bd6e-4fea-b470-bbf25efc2a80" providerId="ADAL" clId="{9CB4742D-E325-4773-AC9E-9748A47D5160}" dt="2025-10-07T08:31:19.371" v="18595"/>
          <ac:spMkLst>
            <pc:docMk/>
            <pc:sldMk cId="3783828793" sldId="1142"/>
            <ac:spMk id="11" creationId="{60487C90-9EA0-9816-FE95-9F07BDC200CE}"/>
          </ac:spMkLst>
        </pc:spChg>
        <pc:spChg chg="add mod">
          <ac:chgData name="Wakatsuki Takuma" userId="4a58d380-bd6e-4fea-b470-bbf25efc2a80" providerId="ADAL" clId="{9CB4742D-E325-4773-AC9E-9748A47D5160}" dt="2025-10-07T08:31:31.569" v="18601" actId="14100"/>
          <ac:spMkLst>
            <pc:docMk/>
            <pc:sldMk cId="3783828793" sldId="1142"/>
            <ac:spMk id="12" creationId="{262C6F33-35B1-7BAD-3C1D-80A572BB5830}"/>
          </ac:spMkLst>
        </pc:spChg>
        <pc:spChg chg="add mod">
          <ac:chgData name="Wakatsuki Takuma" userId="4a58d380-bd6e-4fea-b470-bbf25efc2a80" providerId="ADAL" clId="{9CB4742D-E325-4773-AC9E-9748A47D5160}" dt="2025-10-07T08:31:26.807" v="18600" actId="20577"/>
          <ac:spMkLst>
            <pc:docMk/>
            <pc:sldMk cId="3783828793" sldId="1142"/>
            <ac:spMk id="13" creationId="{9D93E945-20A7-4C3B-B132-CCC9C36A5DB8}"/>
          </ac:spMkLst>
        </pc:spChg>
        <pc:spChg chg="add mod">
          <ac:chgData name="Wakatsuki Takuma" userId="4a58d380-bd6e-4fea-b470-bbf25efc2a80" providerId="ADAL" clId="{9CB4742D-E325-4773-AC9E-9748A47D5160}" dt="2025-10-10T00:52:43.788" v="21254"/>
          <ac:spMkLst>
            <pc:docMk/>
            <pc:sldMk cId="3783828793" sldId="1142"/>
            <ac:spMk id="14" creationId="{756920BD-4433-28C4-689D-E85467EAFDF8}"/>
          </ac:spMkLst>
        </pc:spChg>
        <pc:spChg chg="add mod">
          <ac:chgData name="Wakatsuki Takuma" userId="4a58d380-bd6e-4fea-b470-bbf25efc2a80" providerId="ADAL" clId="{9CB4742D-E325-4773-AC9E-9748A47D5160}" dt="2025-10-10T00:52:43.788" v="21254"/>
          <ac:spMkLst>
            <pc:docMk/>
            <pc:sldMk cId="3783828793" sldId="1142"/>
            <ac:spMk id="15" creationId="{1809D209-65F3-532B-B4A1-1AD68BE3301F}"/>
          </ac:spMkLst>
        </pc:spChg>
        <pc:spChg chg="add mod">
          <ac:chgData name="Wakatsuki Takuma" userId="4a58d380-bd6e-4fea-b470-bbf25efc2a80" providerId="ADAL" clId="{9CB4742D-E325-4773-AC9E-9748A47D5160}" dt="2025-10-10T00:52:43.788" v="21254"/>
          <ac:spMkLst>
            <pc:docMk/>
            <pc:sldMk cId="3783828793" sldId="1142"/>
            <ac:spMk id="16" creationId="{D54983CD-937D-4006-FC3F-8F1E5C07E561}"/>
          </ac:spMkLst>
        </pc:spChg>
        <pc:spChg chg="add mod">
          <ac:chgData name="Wakatsuki Takuma" userId="4a58d380-bd6e-4fea-b470-bbf25efc2a80" providerId="ADAL" clId="{9CB4742D-E325-4773-AC9E-9748A47D5160}" dt="2025-10-10T00:52:43.788" v="21254"/>
          <ac:spMkLst>
            <pc:docMk/>
            <pc:sldMk cId="3783828793" sldId="1142"/>
            <ac:spMk id="17" creationId="{4F7DDF1E-7CAC-DEF2-C28B-869C02CF0A24}"/>
          </ac:spMkLst>
        </pc:spChg>
        <pc:spChg chg="add mod">
          <ac:chgData name="Wakatsuki Takuma" userId="4a58d380-bd6e-4fea-b470-bbf25efc2a80" providerId="ADAL" clId="{9CB4742D-E325-4773-AC9E-9748A47D5160}" dt="2025-10-10T00:52:43.788" v="21254"/>
          <ac:spMkLst>
            <pc:docMk/>
            <pc:sldMk cId="3783828793" sldId="1142"/>
            <ac:spMk id="18" creationId="{0055F09B-139A-8C05-953F-FDAA8BBE595C}"/>
          </ac:spMkLst>
        </pc:spChg>
        <pc:cxnChg chg="add mod">
          <ac:chgData name="Wakatsuki Takuma" userId="4a58d380-bd6e-4fea-b470-bbf25efc2a80" providerId="ADAL" clId="{9CB4742D-E325-4773-AC9E-9748A47D5160}" dt="2025-10-07T08:31:19.371" v="18595"/>
          <ac:cxnSpMkLst>
            <pc:docMk/>
            <pc:sldMk cId="3783828793" sldId="1142"/>
            <ac:cxnSpMk id="5" creationId="{8324F819-E623-19B1-1694-018B6247C98C}"/>
          </ac:cxnSpMkLst>
        </pc:cxnChg>
        <pc:cxnChg chg="add mod">
          <ac:chgData name="Wakatsuki Takuma" userId="4a58d380-bd6e-4fea-b470-bbf25efc2a80" providerId="ADAL" clId="{9CB4742D-E325-4773-AC9E-9748A47D5160}" dt="2025-10-07T08:31:19.371" v="18595"/>
          <ac:cxnSpMkLst>
            <pc:docMk/>
            <pc:sldMk cId="3783828793" sldId="1142"/>
            <ac:cxnSpMk id="6" creationId="{107A17D5-10A0-17E9-D036-045AC53FF71C}"/>
          </ac:cxnSpMkLst>
        </pc:cxnChg>
        <pc:cxnChg chg="add mod">
          <ac:chgData name="Wakatsuki Takuma" userId="4a58d380-bd6e-4fea-b470-bbf25efc2a80" providerId="ADAL" clId="{9CB4742D-E325-4773-AC9E-9748A47D5160}" dt="2025-10-07T08:31:19.371" v="18595"/>
          <ac:cxnSpMkLst>
            <pc:docMk/>
            <pc:sldMk cId="3783828793" sldId="1142"/>
            <ac:cxnSpMk id="7" creationId="{5982557B-0D74-57CD-547F-4AF9E7802982}"/>
          </ac:cxnSpMkLst>
        </pc:cxnChg>
        <pc:cxnChg chg="add mod">
          <ac:chgData name="Wakatsuki Takuma" userId="4a58d380-bd6e-4fea-b470-bbf25efc2a80" providerId="ADAL" clId="{9CB4742D-E325-4773-AC9E-9748A47D5160}" dt="2025-10-07T08:31:19.371" v="18595"/>
          <ac:cxnSpMkLst>
            <pc:docMk/>
            <pc:sldMk cId="3783828793" sldId="1142"/>
            <ac:cxnSpMk id="8" creationId="{236B1B64-6576-955B-7BBF-D35AC509F34A}"/>
          </ac:cxnSpMkLst>
        </pc:cxnChg>
      </pc:sldChg>
      <pc:sldChg chg="modSp add mod">
        <pc:chgData name="Wakatsuki Takuma" userId="4a58d380-bd6e-4fea-b470-bbf25efc2a80" providerId="ADAL" clId="{9CB4742D-E325-4773-AC9E-9748A47D5160}" dt="2025-10-10T01:29:25.673" v="21883" actId="20577"/>
        <pc:sldMkLst>
          <pc:docMk/>
          <pc:sldMk cId="1131355752" sldId="1143"/>
        </pc:sldMkLst>
        <pc:spChg chg="mod">
          <ac:chgData name="Wakatsuki Takuma" userId="4a58d380-bd6e-4fea-b470-bbf25efc2a80" providerId="ADAL" clId="{9CB4742D-E325-4773-AC9E-9748A47D5160}" dt="2025-10-10T01:29:25.673" v="21883" actId="20577"/>
          <ac:spMkLst>
            <pc:docMk/>
            <pc:sldMk cId="1131355752" sldId="1143"/>
            <ac:spMk id="4" creationId="{3412836C-5CE9-7A9A-F148-9E678233B71B}"/>
          </ac:spMkLst>
        </pc:spChg>
      </pc:sldChg>
      <pc:sldChg chg="addSp delSp modSp add del mod">
        <pc:chgData name="Wakatsuki Takuma" userId="4a58d380-bd6e-4fea-b470-bbf25efc2a80" providerId="ADAL" clId="{9CB4742D-E325-4773-AC9E-9748A47D5160}" dt="2025-10-07T08:37:37.202" v="18643" actId="47"/>
        <pc:sldMkLst>
          <pc:docMk/>
          <pc:sldMk cId="3392175686" sldId="1144"/>
        </pc:sldMkLst>
      </pc:sldChg>
      <pc:sldChg chg="addSp modSp add mod">
        <pc:chgData name="Wakatsuki Takuma" userId="4a58d380-bd6e-4fea-b470-bbf25efc2a80" providerId="ADAL" clId="{9CB4742D-E325-4773-AC9E-9748A47D5160}" dt="2025-10-10T04:55:47.632" v="24264" actId="20577"/>
        <pc:sldMkLst>
          <pc:docMk/>
          <pc:sldMk cId="2006019765" sldId="1145"/>
        </pc:sldMkLst>
        <pc:spChg chg="mod">
          <ac:chgData name="Wakatsuki Takuma" userId="4a58d380-bd6e-4fea-b470-bbf25efc2a80" providerId="ADAL" clId="{9CB4742D-E325-4773-AC9E-9748A47D5160}" dt="2025-10-10T04:54:25.991" v="24205" actId="20577"/>
          <ac:spMkLst>
            <pc:docMk/>
            <pc:sldMk cId="2006019765" sldId="1145"/>
            <ac:spMk id="2" creationId="{A46C7ADF-3A33-2E31-0D4D-1ED49A2E2296}"/>
          </ac:spMkLst>
        </pc:spChg>
        <pc:spChg chg="mod">
          <ac:chgData name="Wakatsuki Takuma" userId="4a58d380-bd6e-4fea-b470-bbf25efc2a80" providerId="ADAL" clId="{9CB4742D-E325-4773-AC9E-9748A47D5160}" dt="2025-10-10T04:55:47.632" v="24264" actId="20577"/>
          <ac:spMkLst>
            <pc:docMk/>
            <pc:sldMk cId="2006019765" sldId="1145"/>
            <ac:spMk id="4" creationId="{60FB4FDA-470A-E92E-086D-E86A716FF7A4}"/>
          </ac:spMkLst>
        </pc:spChg>
        <pc:spChg chg="add mod">
          <ac:chgData name="Wakatsuki Takuma" userId="4a58d380-bd6e-4fea-b470-bbf25efc2a80" providerId="ADAL" clId="{9CB4742D-E325-4773-AC9E-9748A47D5160}" dt="2025-10-01T07:46:49.082" v="13688"/>
          <ac:spMkLst>
            <pc:docMk/>
            <pc:sldMk cId="2006019765" sldId="1145"/>
            <ac:spMk id="5" creationId="{77F33AB7-2A52-F6DB-62AD-26C9A8C68F89}"/>
          </ac:spMkLst>
        </pc:spChg>
        <pc:spChg chg="add mod">
          <ac:chgData name="Wakatsuki Takuma" userId="4a58d380-bd6e-4fea-b470-bbf25efc2a80" providerId="ADAL" clId="{9CB4742D-E325-4773-AC9E-9748A47D5160}" dt="2025-10-01T07:46:49.082" v="13688"/>
          <ac:spMkLst>
            <pc:docMk/>
            <pc:sldMk cId="2006019765" sldId="1145"/>
            <ac:spMk id="8" creationId="{908EC7F6-23B0-D941-42D5-E7CDD4CB12BD}"/>
          </ac:spMkLst>
        </pc:spChg>
        <pc:spChg chg="add mod">
          <ac:chgData name="Wakatsuki Takuma" userId="4a58d380-bd6e-4fea-b470-bbf25efc2a80" providerId="ADAL" clId="{9CB4742D-E325-4773-AC9E-9748A47D5160}" dt="2025-10-07T08:52:53.197" v="19436" actId="14100"/>
          <ac:spMkLst>
            <pc:docMk/>
            <pc:sldMk cId="2006019765" sldId="1145"/>
            <ac:spMk id="9" creationId="{C6D7EAA8-C540-D55B-23F0-A0C51E03C6E1}"/>
          </ac:spMkLst>
        </pc:spChg>
        <pc:spChg chg="add mod">
          <ac:chgData name="Wakatsuki Takuma" userId="4a58d380-bd6e-4fea-b470-bbf25efc2a80" providerId="ADAL" clId="{9CB4742D-E325-4773-AC9E-9748A47D5160}" dt="2025-10-07T08:53:25.509" v="19449" actId="1076"/>
          <ac:spMkLst>
            <pc:docMk/>
            <pc:sldMk cId="2006019765" sldId="1145"/>
            <ac:spMk id="10" creationId="{46F3F816-328D-E525-AFF6-C493AA8EBC86}"/>
          </ac:spMkLst>
        </pc:spChg>
        <pc:spChg chg="add mod">
          <ac:chgData name="Wakatsuki Takuma" userId="4a58d380-bd6e-4fea-b470-bbf25efc2a80" providerId="ADAL" clId="{9CB4742D-E325-4773-AC9E-9748A47D5160}" dt="2025-10-09T06:52:28.562" v="20969" actId="1076"/>
          <ac:spMkLst>
            <pc:docMk/>
            <pc:sldMk cId="2006019765" sldId="1145"/>
            <ac:spMk id="12" creationId="{34978721-7AE2-A4A3-3AC3-742F0484BB51}"/>
          </ac:spMkLst>
        </pc:spChg>
        <pc:spChg chg="mod">
          <ac:chgData name="Wakatsuki Takuma" userId="4a58d380-bd6e-4fea-b470-bbf25efc2a80" providerId="ADAL" clId="{9CB4742D-E325-4773-AC9E-9748A47D5160}" dt="2025-10-07T08:37:22.546" v="18642" actId="1076"/>
          <ac:spMkLst>
            <pc:docMk/>
            <pc:sldMk cId="2006019765" sldId="1145"/>
            <ac:spMk id="24" creationId="{355846D7-732A-87E1-8276-D9D90B439101}"/>
          </ac:spMkLst>
        </pc:spChg>
      </pc:sldChg>
      <pc:sldChg chg="addSp delSp modSp add del mod">
        <pc:chgData name="Wakatsuki Takuma" userId="4a58d380-bd6e-4fea-b470-bbf25efc2a80" providerId="ADAL" clId="{9CB4742D-E325-4773-AC9E-9748A47D5160}" dt="2025-10-01T07:41:49.696" v="13642" actId="47"/>
        <pc:sldMkLst>
          <pc:docMk/>
          <pc:sldMk cId="3404445885" sldId="1145"/>
        </pc:sldMkLst>
      </pc:sldChg>
      <pc:sldChg chg="addSp delSp modSp add mod">
        <pc:chgData name="Wakatsuki Takuma" userId="4a58d380-bd6e-4fea-b470-bbf25efc2a80" providerId="ADAL" clId="{9CB4742D-E325-4773-AC9E-9748A47D5160}" dt="2025-10-10T05:17:44.464" v="24715" actId="20577"/>
        <pc:sldMkLst>
          <pc:docMk/>
          <pc:sldMk cId="1657149905" sldId="1146"/>
        </pc:sldMkLst>
        <pc:spChg chg="mod">
          <ac:chgData name="Wakatsuki Takuma" userId="4a58d380-bd6e-4fea-b470-bbf25efc2a80" providerId="ADAL" clId="{9CB4742D-E325-4773-AC9E-9748A47D5160}" dt="2025-10-10T05:16:31.226" v="24683" actId="20577"/>
          <ac:spMkLst>
            <pc:docMk/>
            <pc:sldMk cId="1657149905" sldId="1146"/>
            <ac:spMk id="2" creationId="{F5EAC09A-0A82-1797-E7AA-AFD6963462CA}"/>
          </ac:spMkLst>
        </pc:spChg>
        <pc:spChg chg="mod">
          <ac:chgData name="Wakatsuki Takuma" userId="4a58d380-bd6e-4fea-b470-bbf25efc2a80" providerId="ADAL" clId="{9CB4742D-E325-4773-AC9E-9748A47D5160}" dt="2025-10-10T05:17:44.464" v="24715" actId="20577"/>
          <ac:spMkLst>
            <pc:docMk/>
            <pc:sldMk cId="1657149905" sldId="1146"/>
            <ac:spMk id="4" creationId="{C89CA2DE-02CC-6E32-0955-BBC9909BF9D4}"/>
          </ac:spMkLst>
        </pc:spChg>
        <pc:spChg chg="add mod">
          <ac:chgData name="Wakatsuki Takuma" userId="4a58d380-bd6e-4fea-b470-bbf25efc2a80" providerId="ADAL" clId="{9CB4742D-E325-4773-AC9E-9748A47D5160}" dt="2025-10-02T01:21:45.169" v="15079" actId="1076"/>
          <ac:spMkLst>
            <pc:docMk/>
            <pc:sldMk cId="1657149905" sldId="1146"/>
            <ac:spMk id="7" creationId="{1F8116C5-1533-4909-74DE-8908CA681F94}"/>
          </ac:spMkLst>
        </pc:spChg>
        <pc:spChg chg="add mod">
          <ac:chgData name="Wakatsuki Takuma" userId="4a58d380-bd6e-4fea-b470-bbf25efc2a80" providerId="ADAL" clId="{9CB4742D-E325-4773-AC9E-9748A47D5160}" dt="2025-10-10T01:04:37.834" v="21369"/>
          <ac:spMkLst>
            <pc:docMk/>
            <pc:sldMk cId="1657149905" sldId="1146"/>
            <ac:spMk id="8" creationId="{A90FAB24-703D-ACD0-9F93-580A13F85CEF}"/>
          </ac:spMkLst>
        </pc:spChg>
        <pc:spChg chg="add mod">
          <ac:chgData name="Wakatsuki Takuma" userId="4a58d380-bd6e-4fea-b470-bbf25efc2a80" providerId="ADAL" clId="{9CB4742D-E325-4773-AC9E-9748A47D5160}" dt="2025-10-10T01:04:37.834" v="21369"/>
          <ac:spMkLst>
            <pc:docMk/>
            <pc:sldMk cId="1657149905" sldId="1146"/>
            <ac:spMk id="9" creationId="{4EF26F5B-9B5B-6D81-9190-B65ACC44B859}"/>
          </ac:spMkLst>
        </pc:spChg>
        <pc:spChg chg="mod">
          <ac:chgData name="Wakatsuki Takuma" userId="4a58d380-bd6e-4fea-b470-bbf25efc2a80" providerId="ADAL" clId="{9CB4742D-E325-4773-AC9E-9748A47D5160}" dt="2025-10-10T05:16:12.095" v="24673" actId="20577"/>
          <ac:spMkLst>
            <pc:docMk/>
            <pc:sldMk cId="1657149905" sldId="1146"/>
            <ac:spMk id="11" creationId="{5A9DEA58-8896-A5C8-AC52-714996D8138D}"/>
          </ac:spMkLst>
        </pc:spChg>
        <pc:spChg chg="mod">
          <ac:chgData name="Wakatsuki Takuma" userId="4a58d380-bd6e-4fea-b470-bbf25efc2a80" providerId="ADAL" clId="{9CB4742D-E325-4773-AC9E-9748A47D5160}" dt="2025-10-10T05:11:21.922" v="24545" actId="20577"/>
          <ac:spMkLst>
            <pc:docMk/>
            <pc:sldMk cId="1657149905" sldId="1146"/>
            <ac:spMk id="16" creationId="{ADCF1E86-78A3-CD75-1524-63C99DD4A0AD}"/>
          </ac:spMkLst>
        </pc:spChg>
        <pc:spChg chg="mod">
          <ac:chgData name="Wakatsuki Takuma" userId="4a58d380-bd6e-4fea-b470-bbf25efc2a80" providerId="ADAL" clId="{9CB4742D-E325-4773-AC9E-9748A47D5160}" dt="2025-10-10T05:00:42.137" v="24409" actId="20577"/>
          <ac:spMkLst>
            <pc:docMk/>
            <pc:sldMk cId="1657149905" sldId="1146"/>
            <ac:spMk id="21" creationId="{2EE8485D-0A9A-2A26-2A9B-9A47971EA849}"/>
          </ac:spMkLst>
        </pc:spChg>
        <pc:picChg chg="add mod modCrop">
          <ac:chgData name="Wakatsuki Takuma" userId="4a58d380-bd6e-4fea-b470-bbf25efc2a80" providerId="ADAL" clId="{9CB4742D-E325-4773-AC9E-9748A47D5160}" dt="2025-10-10T01:17:52.161" v="21388" actId="1076"/>
          <ac:picMkLst>
            <pc:docMk/>
            <pc:sldMk cId="1657149905" sldId="1146"/>
            <ac:picMk id="12" creationId="{3F5E8B12-46E4-3B53-A0E4-345EC5BE25AD}"/>
          </ac:picMkLst>
        </pc:picChg>
        <pc:picChg chg="del">
          <ac:chgData name="Wakatsuki Takuma" userId="4a58d380-bd6e-4fea-b470-bbf25efc2a80" providerId="ADAL" clId="{9CB4742D-E325-4773-AC9E-9748A47D5160}" dt="2025-10-10T01:17:47.838" v="21387" actId="478"/>
          <ac:picMkLst>
            <pc:docMk/>
            <pc:sldMk cId="1657149905" sldId="1146"/>
            <ac:picMk id="25" creationId="{9E37BD8F-5BD5-9A5C-F7CA-5CBADA4D943B}"/>
          </ac:picMkLst>
        </pc:picChg>
      </pc:sldChg>
      <pc:sldChg chg="modSp add mod">
        <pc:chgData name="Wakatsuki Takuma" userId="4a58d380-bd6e-4fea-b470-bbf25efc2a80" providerId="ADAL" clId="{9CB4742D-E325-4773-AC9E-9748A47D5160}" dt="2025-10-10T05:16:57.384" v="24689"/>
        <pc:sldMkLst>
          <pc:docMk/>
          <pc:sldMk cId="586325702" sldId="1147"/>
        </pc:sldMkLst>
        <pc:spChg chg="mod">
          <ac:chgData name="Wakatsuki Takuma" userId="4a58d380-bd6e-4fea-b470-bbf25efc2a80" providerId="ADAL" clId="{9CB4742D-E325-4773-AC9E-9748A47D5160}" dt="2025-10-10T05:16:57.384" v="24689"/>
          <ac:spMkLst>
            <pc:docMk/>
            <pc:sldMk cId="586325702" sldId="1147"/>
            <ac:spMk id="2" creationId="{EDFDC877-E0B9-119F-4E83-35CAC8630604}"/>
          </ac:spMkLst>
        </pc:spChg>
        <pc:spChg chg="mod">
          <ac:chgData name="Wakatsuki Takuma" userId="4a58d380-bd6e-4fea-b470-bbf25efc2a80" providerId="ADAL" clId="{9CB4742D-E325-4773-AC9E-9748A47D5160}" dt="2025-10-10T05:07:48.906" v="24514" actId="20577"/>
          <ac:spMkLst>
            <pc:docMk/>
            <pc:sldMk cId="586325702" sldId="1147"/>
            <ac:spMk id="4" creationId="{9B60EF7F-F5EF-6D0D-E2E7-290069D8FD69}"/>
          </ac:spMkLst>
        </pc:spChg>
        <pc:spChg chg="mod">
          <ac:chgData name="Wakatsuki Takuma" userId="4a58d380-bd6e-4fea-b470-bbf25efc2a80" providerId="ADAL" clId="{9CB4742D-E325-4773-AC9E-9748A47D5160}" dt="2025-10-10T05:00:26.675" v="24401" actId="20577"/>
          <ac:spMkLst>
            <pc:docMk/>
            <pc:sldMk cId="586325702" sldId="1147"/>
            <ac:spMk id="27" creationId="{1454D89E-1FFD-2A02-70F7-8889980208D9}"/>
          </ac:spMkLst>
        </pc:spChg>
      </pc:sldChg>
      <pc:sldChg chg="addSp modSp add del mod">
        <pc:chgData name="Wakatsuki Takuma" userId="4a58d380-bd6e-4fea-b470-bbf25efc2a80" providerId="ADAL" clId="{9CB4742D-E325-4773-AC9E-9748A47D5160}" dt="2025-10-02T02:26:36.863" v="15694" actId="47"/>
        <pc:sldMkLst>
          <pc:docMk/>
          <pc:sldMk cId="1066196506" sldId="1148"/>
        </pc:sldMkLst>
      </pc:sldChg>
      <pc:sldChg chg="addSp modSp add mod">
        <pc:chgData name="Wakatsuki Takuma" userId="4a58d380-bd6e-4fea-b470-bbf25efc2a80" providerId="ADAL" clId="{9CB4742D-E325-4773-AC9E-9748A47D5160}" dt="2025-10-10T05:31:26.373" v="24733" actId="20577"/>
        <pc:sldMkLst>
          <pc:docMk/>
          <pc:sldMk cId="3222486288" sldId="1149"/>
        </pc:sldMkLst>
        <pc:spChg chg="mod">
          <ac:chgData name="Wakatsuki Takuma" userId="4a58d380-bd6e-4fea-b470-bbf25efc2a80" providerId="ADAL" clId="{9CB4742D-E325-4773-AC9E-9748A47D5160}" dt="2025-10-10T05:31:26.373" v="24733" actId="20577"/>
          <ac:spMkLst>
            <pc:docMk/>
            <pc:sldMk cId="3222486288" sldId="1149"/>
            <ac:spMk id="4" creationId="{00360E08-3579-AE9B-3CC5-FC318DB9FC7D}"/>
          </ac:spMkLst>
        </pc:spChg>
        <pc:spChg chg="mod">
          <ac:chgData name="Wakatsuki Takuma" userId="4a58d380-bd6e-4fea-b470-bbf25efc2a80" providerId="ADAL" clId="{9CB4742D-E325-4773-AC9E-9748A47D5160}" dt="2025-10-10T02:23:32.280" v="22739" actId="179"/>
          <ac:spMkLst>
            <pc:docMk/>
            <pc:sldMk cId="3222486288" sldId="1149"/>
            <ac:spMk id="5" creationId="{79559C7E-B622-46D2-0BC1-9D3A829E8374}"/>
          </ac:spMkLst>
        </pc:spChg>
        <pc:spChg chg="add">
          <ac:chgData name="Wakatsuki Takuma" userId="4a58d380-bd6e-4fea-b470-bbf25efc2a80" providerId="ADAL" clId="{9CB4742D-E325-4773-AC9E-9748A47D5160}" dt="2025-10-10T04:12:05.766" v="23387"/>
          <ac:spMkLst>
            <pc:docMk/>
            <pc:sldMk cId="3222486288" sldId="1149"/>
            <ac:spMk id="6" creationId="{E8D65EE6-29D8-00A8-2A0F-AB6AE78197EB}"/>
          </ac:spMkLst>
        </pc:spChg>
      </pc:sldChg>
      <pc:sldChg chg="addSp modSp new del mod">
        <pc:chgData name="Wakatsuki Takuma" userId="4a58d380-bd6e-4fea-b470-bbf25efc2a80" providerId="ADAL" clId="{9CB4742D-E325-4773-AC9E-9748A47D5160}" dt="2025-10-07T08:48:27.102" v="19336" actId="47"/>
        <pc:sldMkLst>
          <pc:docMk/>
          <pc:sldMk cId="2501360359" sldId="1150"/>
        </pc:sldMkLst>
      </pc:sldChg>
      <pc:sldChg chg="addSp delSp modSp new mod ord modClrScheme chgLayout modNotesTx">
        <pc:chgData name="Wakatsuki Takuma" userId="4a58d380-bd6e-4fea-b470-bbf25efc2a80" providerId="ADAL" clId="{9CB4742D-E325-4773-AC9E-9748A47D5160}" dt="2025-10-10T05:20:44.846" v="24721" actId="20577"/>
        <pc:sldMkLst>
          <pc:docMk/>
          <pc:sldMk cId="3139638407" sldId="1151"/>
        </pc:sldMkLst>
        <pc:spChg chg="add mod">
          <ac:chgData name="Wakatsuki Takuma" userId="4a58d380-bd6e-4fea-b470-bbf25efc2a80" providerId="ADAL" clId="{9CB4742D-E325-4773-AC9E-9748A47D5160}" dt="2025-10-09T06:44:47.877" v="20962" actId="1076"/>
          <ac:spMkLst>
            <pc:docMk/>
            <pc:sldMk cId="3139638407" sldId="1151"/>
            <ac:spMk id="2" creationId="{F1A608FA-CA91-2C56-4144-0EFCA5265DC1}"/>
          </ac:spMkLst>
        </pc:spChg>
        <pc:spChg chg="mod ord">
          <ac:chgData name="Wakatsuki Takuma" userId="4a58d380-bd6e-4fea-b470-bbf25efc2a80" providerId="ADAL" clId="{9CB4742D-E325-4773-AC9E-9748A47D5160}" dt="2025-10-07T06:15:46.695" v="16777" actId="700"/>
          <ac:spMkLst>
            <pc:docMk/>
            <pc:sldMk cId="3139638407" sldId="1151"/>
            <ac:spMk id="4" creationId="{674822BA-1ACC-2D73-AD49-72441B84658C}"/>
          </ac:spMkLst>
        </pc:spChg>
        <pc:spChg chg="add del mod ord">
          <ac:chgData name="Wakatsuki Takuma" userId="4a58d380-bd6e-4fea-b470-bbf25efc2a80" providerId="ADAL" clId="{9CB4742D-E325-4773-AC9E-9748A47D5160}" dt="2025-10-09T06:08:59.981" v="19792" actId="115"/>
          <ac:spMkLst>
            <pc:docMk/>
            <pc:sldMk cId="3139638407" sldId="1151"/>
            <ac:spMk id="5" creationId="{9BCF3BA0-2D63-4E0F-8116-438A40E5DAB6}"/>
          </ac:spMkLst>
        </pc:spChg>
        <pc:spChg chg="add mod ord">
          <ac:chgData name="Wakatsuki Takuma" userId="4a58d380-bd6e-4fea-b470-bbf25efc2a80" providerId="ADAL" clId="{9CB4742D-E325-4773-AC9E-9748A47D5160}" dt="2025-10-10T05:20:44.846" v="24721" actId="20577"/>
          <ac:spMkLst>
            <pc:docMk/>
            <pc:sldMk cId="3139638407" sldId="1151"/>
            <ac:spMk id="6" creationId="{7A5A97BD-ED4A-2AB7-8A09-A164BEF1E507}"/>
          </ac:spMkLst>
        </pc:spChg>
        <pc:spChg chg="add mod">
          <ac:chgData name="Wakatsuki Takuma" userId="4a58d380-bd6e-4fea-b470-bbf25efc2a80" providerId="ADAL" clId="{9CB4742D-E325-4773-AC9E-9748A47D5160}" dt="2025-10-07T06:37:58.775" v="17003" actId="1076"/>
          <ac:spMkLst>
            <pc:docMk/>
            <pc:sldMk cId="3139638407" sldId="1151"/>
            <ac:spMk id="9" creationId="{6010818A-C08F-4366-4D02-33732E1A9B34}"/>
          </ac:spMkLst>
        </pc:spChg>
        <pc:spChg chg="add mod">
          <ac:chgData name="Wakatsuki Takuma" userId="4a58d380-bd6e-4fea-b470-bbf25efc2a80" providerId="ADAL" clId="{9CB4742D-E325-4773-AC9E-9748A47D5160}" dt="2025-10-07T06:40:00.557" v="17071" actId="1076"/>
          <ac:spMkLst>
            <pc:docMk/>
            <pc:sldMk cId="3139638407" sldId="1151"/>
            <ac:spMk id="10" creationId="{B30F9341-2DFA-1FB7-8EB9-36988C7BBC25}"/>
          </ac:spMkLst>
        </pc:spChg>
        <pc:spChg chg="add mod">
          <ac:chgData name="Wakatsuki Takuma" userId="4a58d380-bd6e-4fea-b470-bbf25efc2a80" providerId="ADAL" clId="{9CB4742D-E325-4773-AC9E-9748A47D5160}" dt="2025-10-10T04:49:30.861" v="24164" actId="20577"/>
          <ac:spMkLst>
            <pc:docMk/>
            <pc:sldMk cId="3139638407" sldId="1151"/>
            <ac:spMk id="11" creationId="{E9160DE3-77A6-D7B0-0AC2-CE134D315CEC}"/>
          </ac:spMkLst>
        </pc:spChg>
        <pc:spChg chg="add mod ord">
          <ac:chgData name="Wakatsuki Takuma" userId="4a58d380-bd6e-4fea-b470-bbf25efc2a80" providerId="ADAL" clId="{9CB4742D-E325-4773-AC9E-9748A47D5160}" dt="2025-10-07T07:08:34.096" v="17445" actId="1076"/>
          <ac:spMkLst>
            <pc:docMk/>
            <pc:sldMk cId="3139638407" sldId="1151"/>
            <ac:spMk id="12" creationId="{63B1FD2B-E555-2071-A23E-2DDACCFAACAC}"/>
          </ac:spMkLst>
        </pc:spChg>
        <pc:spChg chg="add mod">
          <ac:chgData name="Wakatsuki Takuma" userId="4a58d380-bd6e-4fea-b470-bbf25efc2a80" providerId="ADAL" clId="{9CB4742D-E325-4773-AC9E-9748A47D5160}" dt="2025-10-07T06:58:26.162" v="17339" actId="1076"/>
          <ac:spMkLst>
            <pc:docMk/>
            <pc:sldMk cId="3139638407" sldId="1151"/>
            <ac:spMk id="14" creationId="{19FA899C-FFF1-9DF6-4F98-90A79104082E}"/>
          </ac:spMkLst>
        </pc:spChg>
        <pc:spChg chg="add mod">
          <ac:chgData name="Wakatsuki Takuma" userId="4a58d380-bd6e-4fea-b470-bbf25efc2a80" providerId="ADAL" clId="{9CB4742D-E325-4773-AC9E-9748A47D5160}" dt="2025-10-07T06:59:32.842" v="17370" actId="1076"/>
          <ac:spMkLst>
            <pc:docMk/>
            <pc:sldMk cId="3139638407" sldId="1151"/>
            <ac:spMk id="23" creationId="{1A370038-F776-6A84-9C8B-DDD611591340}"/>
          </ac:spMkLst>
        </pc:spChg>
        <pc:spChg chg="add mod">
          <ac:chgData name="Wakatsuki Takuma" userId="4a58d380-bd6e-4fea-b470-bbf25efc2a80" providerId="ADAL" clId="{9CB4742D-E325-4773-AC9E-9748A47D5160}" dt="2025-10-07T07:08:42.533" v="17447" actId="1076"/>
          <ac:spMkLst>
            <pc:docMk/>
            <pc:sldMk cId="3139638407" sldId="1151"/>
            <ac:spMk id="26" creationId="{87604ADC-940A-F76F-713C-08043DC63C5A}"/>
          </ac:spMkLst>
        </pc:spChg>
        <pc:picChg chg="add mod">
          <ac:chgData name="Wakatsuki Takuma" userId="4a58d380-bd6e-4fea-b470-bbf25efc2a80" providerId="ADAL" clId="{9CB4742D-E325-4773-AC9E-9748A47D5160}" dt="2025-10-07T07:08:39.622" v="17446" actId="14100"/>
          <ac:picMkLst>
            <pc:docMk/>
            <pc:sldMk cId="3139638407" sldId="1151"/>
            <ac:picMk id="24" creationId="{8D20A329-D691-8543-1999-E0217FA8F71E}"/>
          </ac:picMkLst>
        </pc:picChg>
        <pc:cxnChg chg="add mod">
          <ac:chgData name="Wakatsuki Takuma" userId="4a58d380-bd6e-4fea-b470-bbf25efc2a80" providerId="ADAL" clId="{9CB4742D-E325-4773-AC9E-9748A47D5160}" dt="2025-10-07T07:08:34.096" v="17445" actId="1076"/>
          <ac:cxnSpMkLst>
            <pc:docMk/>
            <pc:sldMk cId="3139638407" sldId="1151"/>
            <ac:cxnSpMk id="16" creationId="{1C6D978D-AE70-C9BF-4ED0-C94D88879690}"/>
          </ac:cxnSpMkLst>
        </pc:cxnChg>
        <pc:cxnChg chg="add mod">
          <ac:chgData name="Wakatsuki Takuma" userId="4a58d380-bd6e-4fea-b470-bbf25efc2a80" providerId="ADAL" clId="{9CB4742D-E325-4773-AC9E-9748A47D5160}" dt="2025-10-07T06:58:08.034" v="17336" actId="14100"/>
          <ac:cxnSpMkLst>
            <pc:docMk/>
            <pc:sldMk cId="3139638407" sldId="1151"/>
            <ac:cxnSpMk id="17" creationId="{C6B9A854-11FE-65DC-FECF-F23A036A799F}"/>
          </ac:cxnSpMkLst>
        </pc:cxnChg>
        <pc:cxnChg chg="add mod">
          <ac:chgData name="Wakatsuki Takuma" userId="4a58d380-bd6e-4fea-b470-bbf25efc2a80" providerId="ADAL" clId="{9CB4742D-E325-4773-AC9E-9748A47D5160}" dt="2025-10-10T04:49:20.947" v="24158" actId="20577"/>
          <ac:cxnSpMkLst>
            <pc:docMk/>
            <pc:sldMk cId="3139638407" sldId="1151"/>
            <ac:cxnSpMk id="18" creationId="{4EE9C7CA-66AA-1021-C3CA-5E723BF736A5}"/>
          </ac:cxnSpMkLst>
        </pc:cxnChg>
      </pc:sldChg>
      <pc:sldChg chg="addSp delSp modSp add mod">
        <pc:chgData name="Wakatsuki Takuma" userId="4a58d380-bd6e-4fea-b470-bbf25efc2a80" providerId="ADAL" clId="{9CB4742D-E325-4773-AC9E-9748A47D5160}" dt="2025-10-08T00:34:52.873" v="19560"/>
        <pc:sldMkLst>
          <pc:docMk/>
          <pc:sldMk cId="2954199287" sldId="1152"/>
        </pc:sldMkLst>
        <pc:spChg chg="add del">
          <ac:chgData name="Wakatsuki Takuma" userId="4a58d380-bd6e-4fea-b470-bbf25efc2a80" providerId="ADAL" clId="{9CB4742D-E325-4773-AC9E-9748A47D5160}" dt="2025-10-07T08:16:13.336" v="18311" actId="478"/>
          <ac:spMkLst>
            <pc:docMk/>
            <pc:sldMk cId="2954199287" sldId="1152"/>
            <ac:spMk id="2" creationId="{5444C10D-53C4-F69B-E757-3CA621E9EC76}"/>
          </ac:spMkLst>
        </pc:spChg>
        <pc:spChg chg="add mod">
          <ac:chgData name="Wakatsuki Takuma" userId="4a58d380-bd6e-4fea-b470-bbf25efc2a80" providerId="ADAL" clId="{9CB4742D-E325-4773-AC9E-9748A47D5160}" dt="2025-10-08T00:34:52.873" v="19560"/>
          <ac:spMkLst>
            <pc:docMk/>
            <pc:sldMk cId="2954199287" sldId="1152"/>
            <ac:spMk id="3" creationId="{EFCBADC3-A513-D028-7F6A-ACE53D86B650}"/>
          </ac:spMkLst>
        </pc:spChg>
        <pc:spChg chg="mod">
          <ac:chgData name="Wakatsuki Takuma" userId="4a58d380-bd6e-4fea-b470-bbf25efc2a80" providerId="ADAL" clId="{9CB4742D-E325-4773-AC9E-9748A47D5160}" dt="2025-10-07T08:16:27.768" v="18317" actId="20577"/>
          <ac:spMkLst>
            <pc:docMk/>
            <pc:sldMk cId="2954199287" sldId="1152"/>
            <ac:spMk id="6" creationId="{E89EA437-4B51-602A-D1A3-A35365983D15}"/>
          </ac:spMkLst>
        </pc:spChg>
        <pc:spChg chg="mod">
          <ac:chgData name="Wakatsuki Takuma" userId="4a58d380-bd6e-4fea-b470-bbf25efc2a80" providerId="ADAL" clId="{9CB4742D-E325-4773-AC9E-9748A47D5160}" dt="2025-10-07T07:53:33.973" v="17728" actId="207"/>
          <ac:spMkLst>
            <pc:docMk/>
            <pc:sldMk cId="2954199287" sldId="1152"/>
            <ac:spMk id="14" creationId="{F75B8694-1AF8-DC5C-2E06-1F718F908B4C}"/>
          </ac:spMkLst>
        </pc:spChg>
        <pc:spChg chg="mod">
          <ac:chgData name="Wakatsuki Takuma" userId="4a58d380-bd6e-4fea-b470-bbf25efc2a80" providerId="ADAL" clId="{9CB4742D-E325-4773-AC9E-9748A47D5160}" dt="2025-10-07T07:54:04.298" v="17730" actId="113"/>
          <ac:spMkLst>
            <pc:docMk/>
            <pc:sldMk cId="2954199287" sldId="1152"/>
            <ac:spMk id="15" creationId="{8A3DAADE-AA48-A941-CB1C-FE944C3AFB99}"/>
          </ac:spMkLst>
        </pc:spChg>
        <pc:graphicFrameChg chg="add mod modGraphic">
          <ac:chgData name="Wakatsuki Takuma" userId="4a58d380-bd6e-4fea-b470-bbf25efc2a80" providerId="ADAL" clId="{9CB4742D-E325-4773-AC9E-9748A47D5160}" dt="2025-10-07T08:15:53.180" v="18307" actId="20577"/>
          <ac:graphicFrameMkLst>
            <pc:docMk/>
            <pc:sldMk cId="2954199287" sldId="1152"/>
            <ac:graphicFrameMk id="7" creationId="{868063E3-D337-0F0E-DE2F-307DF23D3EA7}"/>
          </ac:graphicFrameMkLst>
        </pc:graphicFrameChg>
      </pc:sldChg>
      <pc:sldChg chg="addSp modSp new mod">
        <pc:chgData name="Wakatsuki Takuma" userId="4a58d380-bd6e-4fea-b470-bbf25efc2a80" providerId="ADAL" clId="{9CB4742D-E325-4773-AC9E-9748A47D5160}" dt="2025-10-09T08:33:40.133" v="21006" actId="1076"/>
        <pc:sldMkLst>
          <pc:docMk/>
          <pc:sldMk cId="1719522913" sldId="1153"/>
        </pc:sldMkLst>
        <pc:picChg chg="add mod">
          <ac:chgData name="Wakatsuki Takuma" userId="4a58d380-bd6e-4fea-b470-bbf25efc2a80" providerId="ADAL" clId="{9CB4742D-E325-4773-AC9E-9748A47D5160}" dt="2025-10-09T08:33:40.133" v="21006" actId="1076"/>
          <ac:picMkLst>
            <pc:docMk/>
            <pc:sldMk cId="1719522913" sldId="1153"/>
            <ac:picMk id="6" creationId="{46786141-2524-9A93-6B8E-42872C31997C}"/>
          </ac:picMkLst>
        </pc:picChg>
      </pc:sldChg>
      <pc:sldChg chg="modSp add del mod">
        <pc:chgData name="Wakatsuki Takuma" userId="4a58d380-bd6e-4fea-b470-bbf25efc2a80" providerId="ADAL" clId="{9CB4742D-E325-4773-AC9E-9748A47D5160}" dt="2025-10-07T08:01:36.086" v="17909" actId="47"/>
        <pc:sldMkLst>
          <pc:docMk/>
          <pc:sldMk cId="3911717287" sldId="1153"/>
        </pc:sldMkLst>
      </pc:sldChg>
      <pc:sldChg chg="add del">
        <pc:chgData name="Wakatsuki Takuma" userId="4a58d380-bd6e-4fea-b470-bbf25efc2a80" providerId="ADAL" clId="{9CB4742D-E325-4773-AC9E-9748A47D5160}" dt="2025-10-10T05:05:11.041" v="24503" actId="47"/>
        <pc:sldMkLst>
          <pc:docMk/>
          <pc:sldMk cId="3927657572" sldId="1154"/>
        </pc:sldMkLst>
      </pc:sldChg>
      <pc:sldMasterChg chg="delSldLayout">
        <pc:chgData name="Wakatsuki Takuma" userId="4a58d380-bd6e-4fea-b470-bbf25efc2a80" providerId="ADAL" clId="{9CB4742D-E325-4773-AC9E-9748A47D5160}" dt="2025-09-12T00:25:09.471" v="10201" actId="47"/>
        <pc:sldMasterMkLst>
          <pc:docMk/>
          <pc:sldMasterMk cId="18652751" sldId="2147483867"/>
        </pc:sldMasterMkLst>
        <pc:sldLayoutChg chg="del">
          <pc:chgData name="Wakatsuki Takuma" userId="4a58d380-bd6e-4fea-b470-bbf25efc2a80" providerId="ADAL" clId="{9CB4742D-E325-4773-AC9E-9748A47D5160}" dt="2025-09-12T00:25:09.471" v="10201" actId="47"/>
          <pc:sldLayoutMkLst>
            <pc:docMk/>
            <pc:sldMasterMk cId="18652751" sldId="2147483867"/>
            <pc:sldLayoutMk cId="3652186497" sldId="2147483886"/>
          </pc:sldLayoutMkLst>
        </pc:sldLayoutChg>
      </pc:sldMasterChg>
    </pc:docChg>
  </pc:docChgLst>
  <pc:docChgLst>
    <pc:chgData name="Wakatsuki Takuma" userId="4a58d380-bd6e-4fea-b470-bbf25efc2a80" providerId="ADAL" clId="{7ED491E1-B48E-4080-8657-8BA345F99BB4}"/>
    <pc:docChg chg="undo redo custSel addSld delSld modSld sldOrd">
      <pc:chgData name="Wakatsuki Takuma" userId="4a58d380-bd6e-4fea-b470-bbf25efc2a80" providerId="ADAL" clId="{7ED491E1-B48E-4080-8657-8BA345F99BB4}" dt="2025-07-29T07:46:28.145" v="6017" actId="207"/>
      <pc:docMkLst>
        <pc:docMk/>
      </pc:docMkLst>
      <pc:sldChg chg="del">
        <pc:chgData name="Wakatsuki Takuma" userId="4a58d380-bd6e-4fea-b470-bbf25efc2a80" providerId="ADAL" clId="{7ED491E1-B48E-4080-8657-8BA345F99BB4}" dt="2025-07-29T03:42:07.464" v="2052" actId="47"/>
        <pc:sldMkLst>
          <pc:docMk/>
          <pc:sldMk cId="967571346" sldId="273"/>
        </pc:sldMkLst>
      </pc:sldChg>
      <pc:sldChg chg="del">
        <pc:chgData name="Wakatsuki Takuma" userId="4a58d380-bd6e-4fea-b470-bbf25efc2a80" providerId="ADAL" clId="{7ED491E1-B48E-4080-8657-8BA345F99BB4}" dt="2025-07-29T03:42:07.464" v="2052" actId="47"/>
        <pc:sldMkLst>
          <pc:docMk/>
          <pc:sldMk cId="1218960075" sldId="277"/>
        </pc:sldMkLst>
      </pc:sldChg>
      <pc:sldChg chg="del">
        <pc:chgData name="Wakatsuki Takuma" userId="4a58d380-bd6e-4fea-b470-bbf25efc2a80" providerId="ADAL" clId="{7ED491E1-B48E-4080-8657-8BA345F99BB4}" dt="2025-07-29T03:42:07.464" v="2052" actId="47"/>
        <pc:sldMkLst>
          <pc:docMk/>
          <pc:sldMk cId="4001118202" sldId="744"/>
        </pc:sldMkLst>
      </pc:sldChg>
      <pc:sldChg chg="modSp mod ord">
        <pc:chgData name="Wakatsuki Takuma" userId="4a58d380-bd6e-4fea-b470-bbf25efc2a80" providerId="ADAL" clId="{7ED491E1-B48E-4080-8657-8BA345F99BB4}" dt="2025-07-29T04:13:41.104" v="2705"/>
        <pc:sldMkLst>
          <pc:docMk/>
          <pc:sldMk cId="1354809180" sldId="752"/>
        </pc:sldMkLst>
      </pc:sldChg>
      <pc:sldChg chg="del">
        <pc:chgData name="Wakatsuki Takuma" userId="4a58d380-bd6e-4fea-b470-bbf25efc2a80" providerId="ADAL" clId="{7ED491E1-B48E-4080-8657-8BA345F99BB4}" dt="2025-07-29T03:43:50.919" v="2054" actId="47"/>
        <pc:sldMkLst>
          <pc:docMk/>
          <pc:sldMk cId="3738307520" sldId="810"/>
        </pc:sldMkLst>
      </pc:sldChg>
      <pc:sldChg chg="del">
        <pc:chgData name="Wakatsuki Takuma" userId="4a58d380-bd6e-4fea-b470-bbf25efc2a80" providerId="ADAL" clId="{7ED491E1-B48E-4080-8657-8BA345F99BB4}" dt="2025-07-29T03:43:50.919" v="2054" actId="47"/>
        <pc:sldMkLst>
          <pc:docMk/>
          <pc:sldMk cId="1413878064" sldId="813"/>
        </pc:sldMkLst>
      </pc:sldChg>
      <pc:sldChg chg="del">
        <pc:chgData name="Wakatsuki Takuma" userId="4a58d380-bd6e-4fea-b470-bbf25efc2a80" providerId="ADAL" clId="{7ED491E1-B48E-4080-8657-8BA345F99BB4}" dt="2025-07-29T03:43:53.609" v="2055" actId="47"/>
        <pc:sldMkLst>
          <pc:docMk/>
          <pc:sldMk cId="1971370972" sldId="814"/>
        </pc:sldMkLst>
      </pc:sldChg>
      <pc:sldChg chg="modSp mod">
        <pc:chgData name="Wakatsuki Takuma" userId="4a58d380-bd6e-4fea-b470-bbf25efc2a80" providerId="ADAL" clId="{7ED491E1-B48E-4080-8657-8BA345F99BB4}" dt="2025-07-29T07:40:05.011" v="5845"/>
        <pc:sldMkLst>
          <pc:docMk/>
          <pc:sldMk cId="4044284596" sldId="1014"/>
        </pc:sldMkLst>
      </pc:sldChg>
      <pc:sldChg chg="delSp modSp mod">
        <pc:chgData name="Wakatsuki Takuma" userId="4a58d380-bd6e-4fea-b470-bbf25efc2a80" providerId="ADAL" clId="{7ED491E1-B48E-4080-8657-8BA345F99BB4}" dt="2025-07-29T05:23:20.133" v="3494" actId="20577"/>
        <pc:sldMkLst>
          <pc:docMk/>
          <pc:sldMk cId="2092723373" sldId="1015"/>
        </pc:sldMkLst>
      </pc:sldChg>
      <pc:sldChg chg="ord">
        <pc:chgData name="Wakatsuki Takuma" userId="4a58d380-bd6e-4fea-b470-bbf25efc2a80" providerId="ADAL" clId="{7ED491E1-B48E-4080-8657-8BA345F99BB4}" dt="2025-07-29T06:16:32.817" v="5342"/>
        <pc:sldMkLst>
          <pc:docMk/>
          <pc:sldMk cId="1247363365" sldId="1022"/>
        </pc:sldMkLst>
      </pc:sldChg>
      <pc:sldChg chg="modSp mod">
        <pc:chgData name="Wakatsuki Takuma" userId="4a58d380-bd6e-4fea-b470-bbf25efc2a80" providerId="ADAL" clId="{7ED491E1-B48E-4080-8657-8BA345F99BB4}" dt="2025-07-29T05:48:23.463" v="4480" actId="20577"/>
        <pc:sldMkLst>
          <pc:docMk/>
          <pc:sldMk cId="758353448" sldId="1025"/>
        </pc:sldMkLst>
      </pc:sldChg>
      <pc:sldChg chg="modSp mod">
        <pc:chgData name="Wakatsuki Takuma" userId="4a58d380-bd6e-4fea-b470-bbf25efc2a80" providerId="ADAL" clId="{7ED491E1-B48E-4080-8657-8BA345F99BB4}" dt="2025-07-29T06:25:30.590" v="5819" actId="20577"/>
        <pc:sldMkLst>
          <pc:docMk/>
          <pc:sldMk cId="2015955977" sldId="1026"/>
        </pc:sldMkLst>
      </pc:sldChg>
      <pc:sldChg chg="ord">
        <pc:chgData name="Wakatsuki Takuma" userId="4a58d380-bd6e-4fea-b470-bbf25efc2a80" providerId="ADAL" clId="{7ED491E1-B48E-4080-8657-8BA345F99BB4}" dt="2025-07-29T05:35:08.911" v="3728"/>
        <pc:sldMkLst>
          <pc:docMk/>
          <pc:sldMk cId="368602285" sldId="1027"/>
        </pc:sldMkLst>
      </pc:sldChg>
      <pc:sldChg chg="delSp modSp mod">
        <pc:chgData name="Wakatsuki Takuma" userId="4a58d380-bd6e-4fea-b470-bbf25efc2a80" providerId="ADAL" clId="{7ED491E1-B48E-4080-8657-8BA345F99BB4}" dt="2025-07-28T08:28:27.929" v="1632" actId="478"/>
        <pc:sldMkLst>
          <pc:docMk/>
          <pc:sldMk cId="3347985864" sldId="1028"/>
        </pc:sldMkLst>
      </pc:sldChg>
      <pc:sldChg chg="modSp mod">
        <pc:chgData name="Wakatsuki Takuma" userId="4a58d380-bd6e-4fea-b470-bbf25efc2a80" providerId="ADAL" clId="{7ED491E1-B48E-4080-8657-8BA345F99BB4}" dt="2025-07-29T06:16:15.806" v="5340" actId="20577"/>
        <pc:sldMkLst>
          <pc:docMk/>
          <pc:sldMk cId="2816386328" sldId="1029"/>
        </pc:sldMkLst>
      </pc:sldChg>
      <pc:sldChg chg="del">
        <pc:chgData name="Wakatsuki Takuma" userId="4a58d380-bd6e-4fea-b470-bbf25efc2a80" providerId="ADAL" clId="{7ED491E1-B48E-4080-8657-8BA345F99BB4}" dt="2025-07-29T03:39:28.294" v="1991" actId="47"/>
        <pc:sldMkLst>
          <pc:docMk/>
          <pc:sldMk cId="2844491486" sldId="1032"/>
        </pc:sldMkLst>
      </pc:sldChg>
      <pc:sldChg chg="addSp modSp mod ord">
        <pc:chgData name="Wakatsuki Takuma" userId="4a58d380-bd6e-4fea-b470-bbf25efc2a80" providerId="ADAL" clId="{7ED491E1-B48E-4080-8657-8BA345F99BB4}" dt="2025-07-29T04:16:45.121" v="2735"/>
        <pc:sldMkLst>
          <pc:docMk/>
          <pc:sldMk cId="3639738247" sldId="1033"/>
        </pc:sldMkLst>
      </pc:sldChg>
      <pc:sldChg chg="modSp mod ord">
        <pc:chgData name="Wakatsuki Takuma" userId="4a58d380-bd6e-4fea-b470-bbf25efc2a80" providerId="ADAL" clId="{7ED491E1-B48E-4080-8657-8BA345F99BB4}" dt="2025-07-29T04:12:12.360" v="2703"/>
        <pc:sldMkLst>
          <pc:docMk/>
          <pc:sldMk cId="3123772951" sldId="1034"/>
        </pc:sldMkLst>
      </pc:sldChg>
      <pc:sldChg chg="del">
        <pc:chgData name="Wakatsuki Takuma" userId="4a58d380-bd6e-4fea-b470-bbf25efc2a80" providerId="ADAL" clId="{7ED491E1-B48E-4080-8657-8BA345F99BB4}" dt="2025-07-29T03:41:33.314" v="2051" actId="47"/>
        <pc:sldMkLst>
          <pc:docMk/>
          <pc:sldMk cId="3095713749" sldId="1035"/>
        </pc:sldMkLst>
      </pc:sldChg>
      <pc:sldChg chg="modSp mod">
        <pc:chgData name="Wakatsuki Takuma" userId="4a58d380-bd6e-4fea-b470-bbf25efc2a80" providerId="ADAL" clId="{7ED491E1-B48E-4080-8657-8BA345F99BB4}" dt="2025-07-29T06:26:00.971" v="5832" actId="20577"/>
        <pc:sldMkLst>
          <pc:docMk/>
          <pc:sldMk cId="3115203454" sldId="1036"/>
        </pc:sldMkLst>
      </pc:sldChg>
      <pc:sldChg chg="modSp mod ord">
        <pc:chgData name="Wakatsuki Takuma" userId="4a58d380-bd6e-4fea-b470-bbf25efc2a80" providerId="ADAL" clId="{7ED491E1-B48E-4080-8657-8BA345F99BB4}" dt="2025-07-29T05:54:18.340" v="4768" actId="20577"/>
        <pc:sldMkLst>
          <pc:docMk/>
          <pc:sldMk cId="1341395801" sldId="1037"/>
        </pc:sldMkLst>
      </pc:sldChg>
      <pc:sldChg chg="del">
        <pc:chgData name="Wakatsuki Takuma" userId="4a58d380-bd6e-4fea-b470-bbf25efc2a80" providerId="ADAL" clId="{7ED491E1-B48E-4080-8657-8BA345F99BB4}" dt="2025-07-29T03:42:07.464" v="2052" actId="47"/>
        <pc:sldMkLst>
          <pc:docMk/>
          <pc:sldMk cId="1678006202" sldId="1038"/>
        </pc:sldMkLst>
      </pc:sldChg>
      <pc:sldChg chg="delSp modSp add mod ord">
        <pc:chgData name="Wakatsuki Takuma" userId="4a58d380-bd6e-4fea-b470-bbf25efc2a80" providerId="ADAL" clId="{7ED491E1-B48E-4080-8657-8BA345F99BB4}" dt="2025-07-28T07:49:34.663" v="576" actId="58"/>
        <pc:sldMkLst>
          <pc:docMk/>
          <pc:sldMk cId="2509415564" sldId="1039"/>
        </pc:sldMkLst>
      </pc:sldChg>
      <pc:sldChg chg="modSp add mod">
        <pc:chgData name="Wakatsuki Takuma" userId="4a58d380-bd6e-4fea-b470-bbf25efc2a80" providerId="ADAL" clId="{7ED491E1-B48E-4080-8657-8BA345F99BB4}" dt="2025-07-29T03:33:16.182" v="1990" actId="20577"/>
        <pc:sldMkLst>
          <pc:docMk/>
          <pc:sldMk cId="4220913275" sldId="1040"/>
        </pc:sldMkLst>
      </pc:sldChg>
      <pc:sldChg chg="addSp delSp modSp add mod">
        <pc:chgData name="Wakatsuki Takuma" userId="4a58d380-bd6e-4fea-b470-bbf25efc2a80" providerId="ADAL" clId="{7ED491E1-B48E-4080-8657-8BA345F99BB4}" dt="2025-07-29T06:17:31.966" v="5351" actId="20577"/>
        <pc:sldMkLst>
          <pc:docMk/>
          <pc:sldMk cId="3189377562" sldId="1041"/>
        </pc:sldMkLst>
      </pc:sldChg>
      <pc:sldChg chg="addSp delSp modSp new mod ord">
        <pc:chgData name="Wakatsuki Takuma" userId="4a58d380-bd6e-4fea-b470-bbf25efc2a80" providerId="ADAL" clId="{7ED491E1-B48E-4080-8657-8BA345F99BB4}" dt="2025-07-29T04:13:41.104" v="2705"/>
        <pc:sldMkLst>
          <pc:docMk/>
          <pc:sldMk cId="2630026920" sldId="1042"/>
        </pc:sldMkLst>
      </pc:sldChg>
      <pc:sldChg chg="addSp modSp new mod">
        <pc:chgData name="Wakatsuki Takuma" userId="4a58d380-bd6e-4fea-b470-bbf25efc2a80" providerId="ADAL" clId="{7ED491E1-B48E-4080-8657-8BA345F99BB4}" dt="2025-07-29T05:45:44.991" v="4458" actId="20577"/>
        <pc:sldMkLst>
          <pc:docMk/>
          <pc:sldMk cId="173200373" sldId="1043"/>
        </pc:sldMkLst>
      </pc:sldChg>
      <pc:sldChg chg="new del">
        <pc:chgData name="Wakatsuki Takuma" userId="4a58d380-bd6e-4fea-b470-bbf25efc2a80" providerId="ADAL" clId="{7ED491E1-B48E-4080-8657-8BA345F99BB4}" dt="2025-07-29T05:45:54.703" v="4459" actId="47"/>
        <pc:sldMkLst>
          <pc:docMk/>
          <pc:sldMk cId="2053546842" sldId="1044"/>
        </pc:sldMkLst>
      </pc:sldChg>
      <pc:sldChg chg="addSp delSp modSp new mod">
        <pc:chgData name="Wakatsuki Takuma" userId="4a58d380-bd6e-4fea-b470-bbf25efc2a80" providerId="ADAL" clId="{7ED491E1-B48E-4080-8657-8BA345F99BB4}" dt="2025-07-29T05:32:20.403" v="3572" actId="692"/>
        <pc:sldMkLst>
          <pc:docMk/>
          <pc:sldMk cId="2347187972" sldId="1045"/>
        </pc:sldMkLst>
      </pc:sldChg>
      <pc:sldChg chg="addSp delSp modSp new mod">
        <pc:chgData name="Wakatsuki Takuma" userId="4a58d380-bd6e-4fea-b470-bbf25efc2a80" providerId="ADAL" clId="{7ED491E1-B48E-4080-8657-8BA345F99BB4}" dt="2025-07-29T05:32:08.420" v="3570" actId="1076"/>
        <pc:sldMkLst>
          <pc:docMk/>
          <pc:sldMk cId="1037261340" sldId="1046"/>
        </pc:sldMkLst>
      </pc:sldChg>
      <pc:sldChg chg="modSp add mod">
        <pc:chgData name="Wakatsuki Takuma" userId="4a58d380-bd6e-4fea-b470-bbf25efc2a80" providerId="ADAL" clId="{7ED491E1-B48E-4080-8657-8BA345F99BB4}" dt="2025-07-29T06:17:51.988" v="5365" actId="207"/>
        <pc:sldMkLst>
          <pc:docMk/>
          <pc:sldMk cId="1591965952" sldId="1047"/>
        </pc:sldMkLst>
      </pc:sldChg>
      <pc:sldChg chg="new">
        <pc:chgData name="Wakatsuki Takuma" userId="4a58d380-bd6e-4fea-b470-bbf25efc2a80" providerId="ADAL" clId="{7ED491E1-B48E-4080-8657-8BA345F99BB4}" dt="2025-07-29T05:51:18.556" v="4709" actId="680"/>
        <pc:sldMkLst>
          <pc:docMk/>
          <pc:sldMk cId="4066978743" sldId="1048"/>
        </pc:sldMkLst>
      </pc:sldChg>
      <pc:sldChg chg="addSp modSp new mod">
        <pc:chgData name="Wakatsuki Takuma" userId="4a58d380-bd6e-4fea-b470-bbf25efc2a80" providerId="ADAL" clId="{7ED491E1-B48E-4080-8657-8BA345F99BB4}" dt="2025-07-29T07:46:28.145" v="6017" actId="207"/>
        <pc:sldMkLst>
          <pc:docMk/>
          <pc:sldMk cId="2021261267" sldId="1049"/>
        </pc:sldMkLst>
      </pc:sldChg>
      <pc:sldMasterChg chg="delSldLayout">
        <pc:chgData name="Wakatsuki Takuma" userId="4a58d380-bd6e-4fea-b470-bbf25efc2a80" providerId="ADAL" clId="{7ED491E1-B48E-4080-8657-8BA345F99BB4}" dt="2025-07-29T03:43:53.609" v="2055" actId="47"/>
        <pc:sldMasterMkLst>
          <pc:docMk/>
          <pc:sldMasterMk cId="18652751" sldId="2147483867"/>
        </pc:sldMasterMkLst>
        <pc:sldLayoutChg chg="del">
          <pc:chgData name="Wakatsuki Takuma" userId="4a58d380-bd6e-4fea-b470-bbf25efc2a80" providerId="ADAL" clId="{7ED491E1-B48E-4080-8657-8BA345F99BB4}" dt="2025-07-29T03:43:53.609" v="2055" actId="47"/>
          <pc:sldLayoutMkLst>
            <pc:docMk/>
            <pc:sldMasterMk cId="18652751" sldId="2147483867"/>
            <pc:sldLayoutMk cId="4016000570" sldId="2147483884"/>
          </pc:sldLayoutMkLst>
        </pc:sldLayoutChg>
      </pc:sldMasterChg>
    </pc:docChg>
  </pc:docChgLst>
  <pc:docChgLst>
    <pc:chgData name="Wakatsuki Takuma" userId="4a58d380-bd6e-4fea-b470-bbf25efc2a80" providerId="ADAL" clId="{AC603624-20E4-4E95-93A5-6E61D3BCB721}"/>
    <pc:docChg chg="addSld modSld">
      <pc:chgData name="Wakatsuki Takuma" userId="4a58d380-bd6e-4fea-b470-bbf25efc2a80" providerId="ADAL" clId="{AC603624-20E4-4E95-93A5-6E61D3BCB721}" dt="2025-09-02T02:05:47.032" v="203" actId="14100"/>
      <pc:docMkLst>
        <pc:docMk/>
      </pc:docMkLst>
      <pc:sldChg chg="modSp mod">
        <pc:chgData name="Wakatsuki Takuma" userId="4a58d380-bd6e-4fea-b470-bbf25efc2a80" providerId="ADAL" clId="{AC603624-20E4-4E95-93A5-6E61D3BCB721}" dt="2025-09-01T07:57:37.231" v="193" actId="20577"/>
        <pc:sldMkLst>
          <pc:docMk/>
          <pc:sldMk cId="965813841" sldId="1021"/>
        </pc:sldMkLst>
      </pc:sldChg>
      <pc:sldChg chg="new">
        <pc:chgData name="Wakatsuki Takuma" userId="4a58d380-bd6e-4fea-b470-bbf25efc2a80" providerId="ADAL" clId="{AC603624-20E4-4E95-93A5-6E61D3BCB721}" dt="2025-09-02T02:04:50.160" v="194" actId="680"/>
        <pc:sldMkLst>
          <pc:docMk/>
          <pc:sldMk cId="208392505" sldId="1050"/>
        </pc:sldMkLst>
      </pc:sldChg>
      <pc:sldChg chg="addSp delSp modSp new mod">
        <pc:chgData name="Wakatsuki Takuma" userId="4a58d380-bd6e-4fea-b470-bbf25efc2a80" providerId="ADAL" clId="{AC603624-20E4-4E95-93A5-6E61D3BCB721}" dt="2025-09-02T02:05:47.032" v="203" actId="14100"/>
        <pc:sldMkLst>
          <pc:docMk/>
          <pc:sldMk cId="3658762959" sldId="10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5E7E3-1AAB-C242-80F1-20C504BD55D8}" type="datetime1">
              <a:rPr lang="ja-JP" altLang="en-US"/>
              <a:pPr>
                <a:defRPr/>
              </a:pPr>
              <a:t>2025/10/16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D6647-FD7C-854B-A6C2-A899AD82BF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625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F459CFB6-EE75-B845-B697-25292A916C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1487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369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28BD-DCE1-685F-F145-4FDD21CB7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2065E9-C666-CEC0-39D9-C7CF814ED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943641-5C45-B1D3-6721-A54473012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D34C8B-1E11-EACE-AB95-3D98513FA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589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machine conditions of JT-60SA in OP1.</a:t>
            </a:r>
          </a:p>
          <a:p>
            <a:r>
              <a:rPr kumimoji="1" lang="en-US" altLang="ja-JP" dirty="0"/>
              <a:t>As you can see in the left figure, </a:t>
            </a:r>
            <a:r>
              <a:rPr lang="en-GB" altLang="ja-JP" dirty="0"/>
              <a:t>most of the in vessel components were not installed except for upper carbon divertor, inboard first wall and outer limiter.</a:t>
            </a:r>
          </a:p>
          <a:p>
            <a:r>
              <a:rPr kumimoji="1" lang="en-GB" altLang="ja-JP" dirty="0"/>
              <a:t>Toroidal field was increased up to its rated value of 2.25 T, CS current was limited to 5 kilo amperes which is one fourth of its rated value.</a:t>
            </a:r>
          </a:p>
          <a:p>
            <a:r>
              <a:rPr kumimoji="1" lang="en-GB" altLang="ja-JP" dirty="0"/>
              <a:t>EC heating of 1.5 MW was available, and the working gas was helium or hydrogen.</a:t>
            </a:r>
            <a:endParaRPr kumimoji="1" lang="en-US" altLang="ja-JP" dirty="0"/>
          </a:p>
          <a:p>
            <a:r>
              <a:rPr kumimoji="1" lang="en-US" altLang="ja-JP" dirty="0"/>
              <a:t>Right figure shows the available diagnostics. Interferometer was available for line integrated density, visible spectroscopy was available, Langmuir probes were installed on upper divertor. Three visible cameras were available, Soft x-ray arrays are available for estimation of electron temperature. Neutral pressure is also measured and magnetic sensors were used for control and MHD study.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65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 of all, I’d like to mention the characteristics and objectives of JT-60SA, JT-60SA can access, High Ip of 5.5 MA, Large plasma volume up to 130 meter cubic, ITER/DEMO relevant nu star and rho star, and high </a:t>
            </a:r>
            <a:r>
              <a:rPr kumimoji="1" lang="en-US" altLang="ja-JP" dirty="0" err="1"/>
              <a:t>betaN</a:t>
            </a:r>
            <a:r>
              <a:rPr kumimoji="1" lang="en-US" altLang="ja-JP" dirty="0"/>
              <a:t> for long time exceeding several current relaxation time.</a:t>
            </a:r>
          </a:p>
          <a:p>
            <a:r>
              <a:rPr kumimoji="1" lang="en-US" altLang="ja-JP" dirty="0"/>
              <a:t>So, JT-60SA is expected to bridge the gap between present day devices and ITER/DEMO, and meant to contribute to the early realization of fusion energy by addressing key physics issues for ITER and DEMO.</a:t>
            </a:r>
            <a:br>
              <a:rPr kumimoji="1" lang="en-US" altLang="ja-JP" dirty="0"/>
            </a:br>
            <a:r>
              <a:rPr kumimoji="1" lang="en-US" altLang="ja-JP" dirty="0"/>
              <a:t>Among them, ITER/DEMO relevant plasma start-up was studied in the first operation of JT-60SA.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54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outline of my talk…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65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I’d like to start with 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278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There are three main challenges in the first operation of large superconducting tokamaks.</a:t>
            </a:r>
            <a:br>
              <a:rPr kumimoji="1" lang="en-US" altLang="ja-JP" dirty="0"/>
            </a:br>
            <a:r>
              <a:rPr kumimoji="1" lang="en-US" altLang="ja-JP" dirty="0"/>
              <a:t>The first challenge is the low toroidal electric field. In large superconducting tokamaks including ITER and DEMO, applicable electric field becomes smaller. JT-60SA achieved its first plasma with 0.15 V/m, which is half of the expected value in ITER. The second challenge is impurity.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39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had prepared two scenarios for plasma start-up. The first one was Field null configuration, which we call FNC here. This FNC scenario has been worked as a routine start-up scenario in many tokamaks. The point of this scenario is to minimize the poloidal field at the break down time. The breakdown time is designed to be 100 </a:t>
            </a:r>
            <a:r>
              <a:rPr kumimoji="1" lang="en-US" altLang="ja-JP" dirty="0" err="1"/>
              <a:t>ms</a:t>
            </a:r>
            <a:r>
              <a:rPr kumimoji="1" lang="en-US" altLang="ja-JP" dirty="0"/>
              <a:t> in JT-60SA. The aim of this scenario is to maximize the confinement of inductively accelerated electrons.</a:t>
            </a:r>
          </a:p>
          <a:p>
            <a:r>
              <a:rPr kumimoji="1" lang="en-US" altLang="ja-JP" dirty="0"/>
              <a:t>The other scenario is trapped particle configuration, which we call TPC here. This scenario is similar to non-indictive EC start-up scenarios. In this scenario we make a curved field line structure with poloidal field of 2 </a:t>
            </a:r>
            <a:r>
              <a:rPr kumimoji="1" lang="en-US" altLang="ja-JP" dirty="0" err="1"/>
              <a:t>mT.</a:t>
            </a:r>
            <a:r>
              <a:rPr kumimoji="1" lang="en-US" altLang="ja-JP" dirty="0"/>
              <a:t> This scenario is designed to maximize the confinement of EC accelerated electrons.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27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19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CCCB9-68A2-111B-A7D3-1C263E703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5E1381-F7F9-12E9-D5A2-6E3695C8E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EB95F0-E8C5-CED8-76F7-18F3A5BDB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F6C249-C30E-E7E0-E7E9-13DDD1A06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775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95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5BAFBB-F938-52C1-980E-AE59B5F8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7050280" cy="437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2"/>
            <a:endParaRPr lang="en-US" sz="16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77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26C2-1220-EB7E-DEB9-40124395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547EA-D0D1-9916-C763-6C5A7E2E8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DD3F81-8C64-3CC6-C4D8-D18A47F2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7050280" cy="437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2"/>
            <a:endParaRPr lang="en-US" sz="16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0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9093D-791E-2810-5D6B-818CED2E9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7AB537-195D-DBFA-C481-3F4AF4A9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F54A8B-319D-CE26-C926-9A5083475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7050280" cy="437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2"/>
            <a:endParaRPr lang="en-US" sz="16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1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4F6E36-2569-EC48-80C5-3BB63A25537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92258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63992" cy="734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71489"/>
            <a:ext cx="7050280" cy="437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2"/>
            <a:endParaRPr lang="en-US" sz="1600" dirty="0"/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-594"/>
            <a:ext cx="4675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0401"/>
            <a:ext cx="9073662" cy="104775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56376" y="322583"/>
            <a:ext cx="1187624" cy="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1" r:id="rId2"/>
    <p:sldLayoutId id="2147483882" r:id="rId3"/>
    <p:sldLayoutId id="2147483883" r:id="rId4"/>
  </p:sldLayoutIdLst>
  <p:hf hdr="0" ftr="0" dt="0"/>
  <p:txStyles>
    <p:titleStyle>
      <a:lvl1pPr algn="ctr" defTabSz="685800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en-US" sz="1800" b="1" kern="1200" dirty="0">
          <a:solidFill>
            <a:srgbClr val="01189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6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1BD36CF-50AB-7CAA-ED86-C45398B28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0847"/>
            <a:ext cx="6858000" cy="120969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ja-JP" dirty="0"/>
              <a:t>Development of Low Inductive Electric Field Plasma Start-up in JT-60SA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326A8AF-6387-ACAD-7353-2BAB6F607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48" y="2571750"/>
            <a:ext cx="7828722" cy="2398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T. WAKATSUKI,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H. URANO,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M. YOSHIDA,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2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N. TSUJII,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3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Hyun-Tae KIM,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T. NAKANO, </a:t>
            </a:r>
            <a:b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</a:b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M. FUKUMOTO,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Y. OHTANI,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R. SANO,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S. INOUE,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S. KOJIMA,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T. YOKOYAMA, </a:t>
            </a:r>
            <a:b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</a:b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4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A. MATSUYAMA,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T. SZEPESI,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A. BUZAS,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G. CSEH,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G. KOCSIS,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D. REFY and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S. IDE</a:t>
            </a:r>
            <a:endParaRPr lang="ja-JP" altLang="ja-JP" sz="2800" dirty="0">
              <a:effectLst/>
              <a:latin typeface="+mn-lt"/>
              <a:ea typeface="游ゴシック" panose="020B0400000000000000" pitchFamily="50" charset="-128"/>
            </a:endParaRPr>
          </a:p>
          <a:p>
            <a:pPr>
              <a:buNone/>
            </a:pPr>
            <a:endParaRPr lang="en-US" altLang="ja-JP" sz="800" dirty="0">
              <a:effectLst/>
              <a:latin typeface="+mn-lt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1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National Institutes for Quantum Science and Technology, </a:t>
            </a:r>
            <a:b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</a:b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2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The University of Tokyo,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3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UKAEA, </a:t>
            </a: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4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Kyoto University, </a:t>
            </a:r>
            <a:b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</a:br>
            <a:r>
              <a:rPr lang="en-US" altLang="ja-JP" sz="800" dirty="0">
                <a:effectLst/>
                <a:latin typeface="+mn-lt"/>
                <a:ea typeface="游ゴシック" panose="020B0400000000000000" pitchFamily="50" charset="-128"/>
              </a:rPr>
              <a:t>5</a:t>
            </a:r>
            <a:r>
              <a:rPr lang="en-US" altLang="ja-JP" sz="1800" dirty="0">
                <a:effectLst/>
                <a:latin typeface="+mn-lt"/>
                <a:ea typeface="游ゴシック" panose="020B0400000000000000" pitchFamily="50" charset="-128"/>
              </a:rPr>
              <a:t>HUN-REN Centre for Energy Research</a:t>
            </a:r>
            <a:endParaRPr lang="ja-JP" altLang="ja-JP" sz="2800" dirty="0">
              <a:effectLst/>
              <a:latin typeface="+mn-lt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643916-17F5-2DF8-C378-CE349C4C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307D8A-AE13-C219-BBB8-C556BB512F7A}"/>
              </a:ext>
            </a:extLst>
          </p:cNvPr>
          <p:cNvSpPr txBox="1"/>
          <p:nvPr/>
        </p:nvSpPr>
        <p:spPr>
          <a:xfrm>
            <a:off x="4572000" y="418939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/>
              <a:t> </a:t>
            </a:r>
          </a:p>
          <a:p>
            <a:pPr algn="r"/>
            <a:r>
              <a:rPr lang="en-US" altLang="ja-JP" sz="1400" dirty="0"/>
              <a:t>The 30th IAEA FEC</a:t>
            </a:r>
          </a:p>
          <a:p>
            <a:pPr algn="r"/>
            <a:r>
              <a:rPr lang="en-US" altLang="ja-JP" sz="1400" dirty="0"/>
              <a:t>October 13-18, 2025</a:t>
            </a:r>
          </a:p>
          <a:p>
            <a:pPr algn="r"/>
            <a:r>
              <a:rPr lang="en-US" altLang="ja-JP" sz="1400" dirty="0"/>
              <a:t>Tianfu International Convention Center (China)</a:t>
            </a:r>
            <a:endParaRPr lang="ja-JP" altLang="en-US" sz="1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95C851-7725-106E-D7D0-9841A8D6122D}"/>
              </a:ext>
            </a:extLst>
          </p:cNvPr>
          <p:cNvSpPr txBox="1"/>
          <p:nvPr/>
        </p:nvSpPr>
        <p:spPr>
          <a:xfrm>
            <a:off x="347870" y="1363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EX/7-2689</a:t>
            </a:r>
            <a:endParaRPr kumimoji="1" lang="ja-JP" altLang="en-US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8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761EF050-B305-2C54-E159-0B884801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3" t="10899" r="11146" b="11587"/>
          <a:stretch>
            <a:fillRect/>
          </a:stretch>
        </p:blipFill>
        <p:spPr>
          <a:xfrm>
            <a:off x="6039968" y="887939"/>
            <a:ext cx="2806977" cy="265536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067020-86A4-517E-DEF3-8D885D7429E6}"/>
              </a:ext>
            </a:extLst>
          </p:cNvPr>
          <p:cNvSpPr txBox="1"/>
          <p:nvPr/>
        </p:nvSpPr>
        <p:spPr>
          <a:xfrm>
            <a:off x="6692748" y="3599861"/>
            <a:ext cx="2198038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No BD </a:t>
            </a:r>
          </a:p>
          <a:p>
            <a:pPr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Failed burn-through</a:t>
            </a:r>
            <a:endParaRPr kumimoji="1" lang="en-US" altLang="ja-JP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0D6B82-F26A-BF90-FDEF-C7F9E8F8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assess the effect of impurities, </a:t>
            </a:r>
            <a:br>
              <a:rPr kumimoji="1" lang="en-US" altLang="ja-JP" dirty="0"/>
            </a:br>
            <a:r>
              <a:rPr kumimoji="1" lang="en-US" altLang="ja-JP" dirty="0"/>
              <a:t>ohmic FNC start-up was investigated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674765-AEE2-AA60-3A27-772BE681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6108C5-BDBF-3DE4-E19A-48554D8C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6099438" cy="42653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Ohmic FNC start-up was unsuccessful.</a:t>
            </a:r>
          </a:p>
          <a:p>
            <a:pPr marL="914400" lvl="1"/>
            <a:r>
              <a:rPr kumimoji="1" lang="en-US" altLang="ja-JP" dirty="0"/>
              <a:t>At E</a:t>
            </a:r>
            <a:r>
              <a:rPr kumimoji="1" lang="en-US" altLang="ja-JP" baseline="-25000" dirty="0"/>
              <a:t>||</a:t>
            </a:r>
            <a:r>
              <a:rPr kumimoji="1" lang="en-US" altLang="ja-JP" dirty="0"/>
              <a:t> = </a:t>
            </a:r>
            <a:r>
              <a:rPr kumimoji="1" lang="en-US" altLang="ja-JP" dirty="0">
                <a:solidFill>
                  <a:srgbClr val="FF0000"/>
                </a:solidFill>
              </a:rPr>
              <a:t>0.25 V/m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prefill</a:t>
            </a:r>
            <a:r>
              <a:rPr kumimoji="1" lang="en-US" altLang="ja-JP" dirty="0"/>
              <a:t> = 1 mPa,</a:t>
            </a:r>
            <a:br>
              <a:rPr kumimoji="1" lang="en-US" altLang="ja-JP" dirty="0"/>
            </a:br>
            <a:r>
              <a:rPr kumimoji="1" lang="en-US" altLang="ja-JP" dirty="0"/>
              <a:t>BD was obtained, but </a:t>
            </a:r>
            <a:r>
              <a:rPr kumimoji="1" lang="en-US" altLang="ja-JP" dirty="0">
                <a:solidFill>
                  <a:srgbClr val="FF0000"/>
                </a:solidFill>
              </a:rPr>
              <a:t>burn-through failed.</a:t>
            </a:r>
          </a:p>
          <a:p>
            <a:pPr marL="914400" lvl="1"/>
            <a:endParaRPr kumimoji="1" lang="en-US" altLang="ja-JP" dirty="0"/>
          </a:p>
          <a:p>
            <a:pPr marL="914400" lvl="1"/>
            <a:endParaRPr kumimoji="1" lang="en-US" altLang="ja-JP" dirty="0"/>
          </a:p>
          <a:p>
            <a:pPr lvl="1" indent="0">
              <a:buNone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Effect of impurity was investigated using DYON* simulation.</a:t>
            </a:r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5467BA47-829D-7D1F-13D5-A1D0D0D7C0ED}"/>
              </a:ext>
            </a:extLst>
          </p:cNvPr>
          <p:cNvSpPr/>
          <p:nvPr/>
        </p:nvSpPr>
        <p:spPr>
          <a:xfrm>
            <a:off x="6466498" y="3630723"/>
            <a:ext cx="198782" cy="216452"/>
          </a:xfrm>
          <a:prstGeom prst="mathMultiply">
            <a:avLst>
              <a:gd name="adj1" fmla="val 187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715D0137-01E1-7EE0-278C-CD65BEDD9396}"/>
              </a:ext>
            </a:extLst>
          </p:cNvPr>
          <p:cNvSpPr/>
          <p:nvPr/>
        </p:nvSpPr>
        <p:spPr>
          <a:xfrm>
            <a:off x="6468707" y="4026011"/>
            <a:ext cx="172279" cy="12368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881E0D-F6E5-D5AD-E365-E08FAA9C18C1}"/>
              </a:ext>
            </a:extLst>
          </p:cNvPr>
          <p:cNvSpPr txBox="1"/>
          <p:nvPr/>
        </p:nvSpPr>
        <p:spPr>
          <a:xfrm>
            <a:off x="6677208" y="679352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8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) for</a:t>
            </a:r>
            <a:b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8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 =1000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13CBC-A982-66CC-AD3F-C9E9C17D7ED5}"/>
              </a:ext>
            </a:extLst>
          </p:cNvPr>
          <p:cNvSpPr txBox="1"/>
          <p:nvPr/>
        </p:nvSpPr>
        <p:spPr>
          <a:xfrm>
            <a:off x="7274432" y="802462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BD550D-570C-1FDA-4FBB-9B7501604F05}"/>
              </a:ext>
            </a:extLst>
          </p:cNvPr>
          <p:cNvSpPr txBox="1"/>
          <p:nvPr/>
        </p:nvSpPr>
        <p:spPr>
          <a:xfrm>
            <a:off x="7681718" y="802462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79C5A5-7DFF-B8FC-9CB2-5EFC2AD88B1A}"/>
              </a:ext>
            </a:extLst>
          </p:cNvPr>
          <p:cNvSpPr txBox="1"/>
          <p:nvPr/>
        </p:nvSpPr>
        <p:spPr>
          <a:xfrm>
            <a:off x="7840567" y="1296035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kern="0" dirty="0">
                <a:latin typeface="Arial" panose="020B0604020202020204" pitchFamily="34" charset="0"/>
                <a:cs typeface="Arial" panose="020B0604020202020204" pitchFamily="34" charset="0"/>
              </a:rPr>
              <a:t>JT-60U</a:t>
            </a:r>
            <a:endParaRPr kumimoji="1" lang="ja-JP" altLang="en-US" sz="1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C4C16F-9F66-C713-8ED8-9501B798EB11}"/>
              </a:ext>
            </a:extLst>
          </p:cNvPr>
          <p:cNvSpPr txBox="1"/>
          <p:nvPr/>
        </p:nvSpPr>
        <p:spPr>
          <a:xfrm>
            <a:off x="7289672" y="1892201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kern="0" dirty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endParaRPr kumimoji="1" lang="ja-JP" altLang="en-US" sz="1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84CB8F-7850-3871-D7B4-0707C2D37691}"/>
              </a:ext>
            </a:extLst>
          </p:cNvPr>
          <p:cNvSpPr txBox="1"/>
          <p:nvPr/>
        </p:nvSpPr>
        <p:spPr>
          <a:xfrm>
            <a:off x="8018890" y="2578823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50" kern="0" dirty="0">
                <a:latin typeface="Arial" panose="020B0604020202020204" pitchFamily="34" charset="0"/>
                <a:cs typeface="Arial" panose="020B0604020202020204" pitchFamily="34" charset="0"/>
              </a:rPr>
              <a:t>0.15 V/m</a:t>
            </a:r>
            <a:endParaRPr kumimoji="1" lang="ja-JP" altLang="en-US" sz="10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2BE994F-3B9B-9E78-9A12-F1F17DF086E1}"/>
              </a:ext>
            </a:extLst>
          </p:cNvPr>
          <p:cNvSpPr txBox="1"/>
          <p:nvPr/>
        </p:nvSpPr>
        <p:spPr>
          <a:xfrm>
            <a:off x="8490124" y="1405864"/>
            <a:ext cx="6944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8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(H) for</a:t>
            </a:r>
            <a:b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8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 =200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34AF0F-FBAD-2FEA-FEB9-0B4B4A1CC0F6}"/>
              </a:ext>
            </a:extLst>
          </p:cNvPr>
          <p:cNvSpPr txBox="1"/>
          <p:nvPr/>
        </p:nvSpPr>
        <p:spPr>
          <a:xfrm>
            <a:off x="8742401" y="1814106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576BC26-8337-EC96-C883-94A6B66C1134}"/>
              </a:ext>
            </a:extLst>
          </p:cNvPr>
          <p:cNvSpPr txBox="1"/>
          <p:nvPr/>
        </p:nvSpPr>
        <p:spPr>
          <a:xfrm>
            <a:off x="8655233" y="2064770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800" kern="0" dirty="0"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kumimoji="1" lang="ja-JP" altLang="en-US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034FF0A6-1269-062E-B388-B096EC30834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053273" y="1017906"/>
            <a:ext cx="79047" cy="1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13B159BF-63F7-1212-DBAA-D4EA3ADA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51" t="15103" r="9037" b="15637"/>
          <a:stretch>
            <a:fillRect/>
          </a:stretch>
        </p:blipFill>
        <p:spPr>
          <a:xfrm>
            <a:off x="815397" y="1814106"/>
            <a:ext cx="4409175" cy="1836855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577D3E-F982-C90A-348E-E3FFF1B5EBEC}"/>
              </a:ext>
            </a:extLst>
          </p:cNvPr>
          <p:cNvSpPr txBox="1"/>
          <p:nvPr/>
        </p:nvSpPr>
        <p:spPr>
          <a:xfrm>
            <a:off x="3833933" y="235514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CII (impurity)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47BE4B6-2FC1-FDFE-7CD8-A3D1CC1B88FA}"/>
              </a:ext>
            </a:extLst>
          </p:cNvPr>
          <p:cNvCxnSpPr>
            <a:cxnSpLocks/>
          </p:cNvCxnSpPr>
          <p:nvPr/>
        </p:nvCxnSpPr>
        <p:spPr>
          <a:xfrm>
            <a:off x="4032913" y="2654464"/>
            <a:ext cx="7841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815D8FB7-F2FC-7309-C0CE-213C5A51AEA7}"/>
              </a:ext>
            </a:extLst>
          </p:cNvPr>
          <p:cNvCxnSpPr>
            <a:cxnSpLocks/>
          </p:cNvCxnSpPr>
          <p:nvPr/>
        </p:nvCxnSpPr>
        <p:spPr>
          <a:xfrm flipH="1">
            <a:off x="1793298" y="2729560"/>
            <a:ext cx="4660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D8B3628-5F16-0C60-CC8A-2819E87A5134}"/>
              </a:ext>
            </a:extLst>
          </p:cNvPr>
          <p:cNvSpPr txBox="1"/>
          <p:nvPr/>
        </p:nvSpPr>
        <p:spPr>
          <a:xfrm>
            <a:off x="1536149" y="242178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 (main)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F7E6B8-8217-6574-5352-D5617D86EFFA}"/>
              </a:ext>
            </a:extLst>
          </p:cNvPr>
          <p:cNvSpPr txBox="1"/>
          <p:nvPr/>
        </p:nvSpPr>
        <p:spPr>
          <a:xfrm>
            <a:off x="6044939" y="4816122"/>
            <a:ext cx="30011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5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1050" kern="0" dirty="0">
                <a:latin typeface="Arial" panose="020B0604020202020204" pitchFamily="34" charset="0"/>
                <a:cs typeface="Arial" panose="020B0604020202020204" pitchFamily="34" charset="0"/>
              </a:rPr>
              <a:t>Hyun-Tae Kim et al, NF2012,2022,</a:t>
            </a:r>
            <a:r>
              <a:rPr kumimoji="1" lang="ja-JP" altLang="en-US" sz="105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50" kern="0" dirty="0">
                <a:latin typeface="Arial" panose="020B0604020202020204" pitchFamily="34" charset="0"/>
                <a:cs typeface="Arial" panose="020B0604020202020204" pitchFamily="34" charset="0"/>
              </a:rPr>
              <a:t>PPCF2013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8F1CA1-699D-7144-1AB8-DB27D11B03BB}"/>
              </a:ext>
            </a:extLst>
          </p:cNvPr>
          <p:cNvSpPr txBox="1"/>
          <p:nvPr/>
        </p:nvSpPr>
        <p:spPr>
          <a:xfrm>
            <a:off x="4192940" y="352907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200" kern="0" dirty="0">
                <a:latin typeface="Arial" panose="020B0604020202020204" pitchFamily="34" charset="0"/>
                <a:cs typeface="Arial" panose="020B0604020202020204" pitchFamily="34" charset="0"/>
              </a:rPr>
              <a:t>Prefill : He</a:t>
            </a:r>
            <a:endParaRPr kumimoji="1" lang="ja-JP" alt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EDBF6B4-0AE1-5DA7-0D43-D2C0C9039C00}"/>
              </a:ext>
            </a:extLst>
          </p:cNvPr>
          <p:cNvCxnSpPr>
            <a:cxnSpLocks/>
          </p:cNvCxnSpPr>
          <p:nvPr/>
        </p:nvCxnSpPr>
        <p:spPr>
          <a:xfrm>
            <a:off x="3557517" y="2094551"/>
            <a:ext cx="741322" cy="179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EE619B-4175-7868-E5AF-A13FE243F034}"/>
              </a:ext>
            </a:extLst>
          </p:cNvPr>
          <p:cNvSpPr txBox="1"/>
          <p:nvPr/>
        </p:nvSpPr>
        <p:spPr>
          <a:xfrm>
            <a:off x="1486424" y="183892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Burn-through failed</a:t>
            </a:r>
            <a:endParaRPr kumimoji="1" lang="ja-JP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8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A0D5FC-EE5E-173C-CBD5-162CE358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Ohmic FNC was expected to succeed if the initial oxygen level was sufficiently reduced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DB4C4A0-2594-B6A9-0019-9890DDB12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F84C44E-BC9C-7678-327B-009E0419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9287"/>
            <a:ext cx="5331792" cy="32223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DYON code has been validated for ohmic FNC start-up in many devices.</a:t>
            </a:r>
          </a:p>
          <a:p>
            <a:pPr marL="914400" marR="0" lvl="1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JET, KSTAR, DIII-D, MAST-U, 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EAST, VEST [</a:t>
            </a:r>
            <a:r>
              <a:rPr lang="en-US" altLang="ja-JP" dirty="0">
                <a:solidFill>
                  <a:prstClr val="black"/>
                </a:solidFill>
                <a:ea typeface="游ゴシック" panose="020B0400000000000000" pitchFamily="50" charset="-128"/>
              </a:rPr>
              <a:t>H.-T. Kim, </a:t>
            </a:r>
            <a:r>
              <a:rPr lang="en-US" altLang="ja-JP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next talk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]</a:t>
            </a:r>
            <a:endParaRPr lang="en-US" altLang="ja-JP" dirty="0"/>
          </a:p>
          <a:p>
            <a:pPr marL="914400" lvl="1"/>
            <a:r>
              <a:rPr lang="en-US" altLang="ja-JP" dirty="0">
                <a:solidFill>
                  <a:srgbClr val="0000FF"/>
                </a:solidFill>
              </a:rPr>
              <a:t>Initial oxygen of 0.1% in the prefill 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gas commonly used to reproduce experimental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failed burn-through was reproduced with higher </a:t>
            </a:r>
            <a:r>
              <a:rPr kumimoji="1" lang="en-US" altLang="ja-JP" dirty="0"/>
              <a:t>impurity atom contents introduced based on RGA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BE4E99-A7AF-2F61-2ADA-423CFA4B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04" y="2123308"/>
            <a:ext cx="4196496" cy="1878330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4102EB-EBA6-740B-210F-5437B3E59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50307"/>
              </p:ext>
            </p:extLst>
          </p:nvPr>
        </p:nvGraphicFramePr>
        <p:xfrm>
          <a:off x="5467242" y="1168166"/>
          <a:ext cx="3400749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734">
                  <a:extLst>
                    <a:ext uri="{9D8B030D-6E8A-4147-A177-3AD203B41FA5}">
                      <a16:colId xmlns:a16="http://schemas.microsoft.com/office/drawing/2014/main" val="1660585778"/>
                    </a:ext>
                  </a:extLst>
                </a:gridCol>
                <a:gridCol w="541605">
                  <a:extLst>
                    <a:ext uri="{9D8B030D-6E8A-4147-A177-3AD203B41FA5}">
                      <a16:colId xmlns:a16="http://schemas.microsoft.com/office/drawing/2014/main" val="2304620405"/>
                    </a:ext>
                  </a:extLst>
                </a:gridCol>
                <a:gridCol w="541605">
                  <a:extLst>
                    <a:ext uri="{9D8B030D-6E8A-4147-A177-3AD203B41FA5}">
                      <a16:colId xmlns:a16="http://schemas.microsoft.com/office/drawing/2014/main" val="4211827013"/>
                    </a:ext>
                  </a:extLst>
                </a:gridCol>
                <a:gridCol w="541605">
                  <a:extLst>
                    <a:ext uri="{9D8B030D-6E8A-4147-A177-3AD203B41FA5}">
                      <a16:colId xmlns:a16="http://schemas.microsoft.com/office/drawing/2014/main" val="233006739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7781760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181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O_0.1%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00FF"/>
                          </a:solidFill>
                        </a:rPr>
                        <a:t>Success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139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RGA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6.2%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2.8%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Fail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73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2C964-B5E4-CE0E-28FE-138384602F2B}"/>
              </a:ext>
            </a:extLst>
          </p:cNvPr>
          <p:cNvSpPr txBox="1"/>
          <p:nvPr/>
        </p:nvSpPr>
        <p:spPr>
          <a:xfrm>
            <a:off x="695739" y="4112058"/>
            <a:ext cx="7752522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EC heating was indispensable to achieve reliable plasma start-up under higher impurity condition in the first operation of JT-60SA</a:t>
            </a:r>
          </a:p>
        </p:txBody>
      </p:sp>
    </p:spTree>
    <p:extLst>
      <p:ext uri="{BB962C8B-B14F-4D97-AF65-F5344CB8AC3E}">
        <p14:creationId xmlns:p14="http://schemas.microsoft.com/office/powerpoint/2010/main" val="223939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2EA1C-2504-5722-D24E-D1E29B01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90E744-9AC4-13F4-69D2-B1412E8B8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68A8808-A6A1-6288-3CF1-6B7C518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A28BEA-CB2A-CF8F-AFDD-E19A781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>
                <a:solidFill>
                  <a:srgbClr val="FF0000"/>
                </a:solidFill>
              </a:rPr>
              <a:t>Comparison of FNC and TPC during the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breakdown phase</a:t>
            </a:r>
          </a:p>
          <a:p>
            <a:pPr marL="914400" lvl="1"/>
            <a:r>
              <a:rPr kumimoji="1" lang="en-US" altLang="ja-JP" dirty="0"/>
              <a:t>Position control in the burn-through phase </a:t>
            </a:r>
            <a:br>
              <a:rPr kumimoji="1" lang="en-US" altLang="ja-JP" dirty="0"/>
            </a:br>
            <a:r>
              <a:rPr kumimoji="1" lang="en-US" altLang="ja-JP" dirty="0"/>
              <a:t>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4821A54-41C8-64E7-2968-D63BACFBC39F}"/>
              </a:ext>
            </a:extLst>
          </p:cNvPr>
          <p:cNvCxnSpPr/>
          <p:nvPr/>
        </p:nvCxnSpPr>
        <p:spPr>
          <a:xfrm flipV="1">
            <a:off x="5888383" y="865809"/>
            <a:ext cx="0" cy="92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6230408-9ECD-A4B6-0027-232C98CECE9F}"/>
              </a:ext>
            </a:extLst>
          </p:cNvPr>
          <p:cNvCxnSpPr>
            <a:cxnSpLocks/>
          </p:cNvCxnSpPr>
          <p:nvPr/>
        </p:nvCxnSpPr>
        <p:spPr>
          <a:xfrm>
            <a:off x="5888383" y="1793461"/>
            <a:ext cx="2875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36DE6A-36F3-7924-623A-B498BAD3AF77}"/>
              </a:ext>
            </a:extLst>
          </p:cNvPr>
          <p:cNvCxnSpPr>
            <a:cxnSpLocks/>
          </p:cNvCxnSpPr>
          <p:nvPr/>
        </p:nvCxnSpPr>
        <p:spPr>
          <a:xfrm flipV="1">
            <a:off x="6657009" y="726006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9EC4C41-A7D2-4A3C-4E7E-A4BB69759904}"/>
              </a:ext>
            </a:extLst>
          </p:cNvPr>
          <p:cNvCxnSpPr>
            <a:cxnSpLocks/>
          </p:cNvCxnSpPr>
          <p:nvPr/>
        </p:nvCxnSpPr>
        <p:spPr>
          <a:xfrm flipV="1">
            <a:off x="7626627" y="713914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3AD66C8D-F145-DBA4-21AB-70082A636134}"/>
              </a:ext>
            </a:extLst>
          </p:cNvPr>
          <p:cNvSpPr/>
          <p:nvPr/>
        </p:nvSpPr>
        <p:spPr>
          <a:xfrm>
            <a:off x="6100417" y="1029252"/>
            <a:ext cx="2562087" cy="746539"/>
          </a:xfrm>
          <a:custGeom>
            <a:avLst/>
            <a:gdLst>
              <a:gd name="connsiteX0" fmla="*/ 0 w 2562087"/>
              <a:gd name="connsiteY0" fmla="*/ 746539 h 746539"/>
              <a:gd name="connsiteX1" fmla="*/ 128105 w 2562087"/>
              <a:gd name="connsiteY1" fmla="*/ 622852 h 746539"/>
              <a:gd name="connsiteX2" fmla="*/ 516835 w 2562087"/>
              <a:gd name="connsiteY2" fmla="*/ 614018 h 746539"/>
              <a:gd name="connsiteX3" fmla="*/ 1104348 w 2562087"/>
              <a:gd name="connsiteY3" fmla="*/ 618435 h 746539"/>
              <a:gd name="connsiteX4" fmla="*/ 1435653 w 2562087"/>
              <a:gd name="connsiteY4" fmla="*/ 583096 h 746539"/>
              <a:gd name="connsiteX5" fmla="*/ 2089426 w 2562087"/>
              <a:gd name="connsiteY5" fmla="*/ 287131 h 746539"/>
              <a:gd name="connsiteX6" fmla="*/ 2562087 w 2562087"/>
              <a:gd name="connsiteY6" fmla="*/ 0 h 7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087" h="746539">
                <a:moveTo>
                  <a:pt x="0" y="746539"/>
                </a:moveTo>
                <a:cubicBezTo>
                  <a:pt x="20983" y="695739"/>
                  <a:pt x="41966" y="644939"/>
                  <a:pt x="128105" y="622852"/>
                </a:cubicBezTo>
                <a:cubicBezTo>
                  <a:pt x="214244" y="600765"/>
                  <a:pt x="354128" y="614754"/>
                  <a:pt x="516835" y="614018"/>
                </a:cubicBezTo>
                <a:cubicBezTo>
                  <a:pt x="679542" y="613282"/>
                  <a:pt x="951212" y="623589"/>
                  <a:pt x="1104348" y="618435"/>
                </a:cubicBezTo>
                <a:cubicBezTo>
                  <a:pt x="1257484" y="613281"/>
                  <a:pt x="1271473" y="638313"/>
                  <a:pt x="1435653" y="583096"/>
                </a:cubicBezTo>
                <a:cubicBezTo>
                  <a:pt x="1599833" y="527879"/>
                  <a:pt x="1901687" y="384314"/>
                  <a:pt x="2089426" y="287131"/>
                </a:cubicBezTo>
                <a:cubicBezTo>
                  <a:pt x="2277165" y="189948"/>
                  <a:pt x="2419626" y="94974"/>
                  <a:pt x="256208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4AC5BB-4341-4725-7F52-71F5BAD02D1E}"/>
              </a:ext>
            </a:extLst>
          </p:cNvPr>
          <p:cNvSpPr txBox="1"/>
          <p:nvPr/>
        </p:nvSpPr>
        <p:spPr>
          <a:xfrm>
            <a:off x="5664893" y="63579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B56506-6DB4-E4CE-C7BC-B2E9148E531B}"/>
              </a:ext>
            </a:extLst>
          </p:cNvPr>
          <p:cNvSpPr txBox="1"/>
          <p:nvPr/>
        </p:nvSpPr>
        <p:spPr>
          <a:xfrm>
            <a:off x="6614455" y="640217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9075193-1FEE-8F02-075A-E9EA7F5836E8}"/>
              </a:ext>
            </a:extLst>
          </p:cNvPr>
          <p:cNvSpPr/>
          <p:nvPr/>
        </p:nvSpPr>
        <p:spPr>
          <a:xfrm>
            <a:off x="5888386" y="969264"/>
            <a:ext cx="768623" cy="830470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BF5693-17A5-8EBC-CFA5-3D1369BB9173}"/>
              </a:ext>
            </a:extLst>
          </p:cNvPr>
          <p:cNvSpPr txBox="1"/>
          <p:nvPr/>
        </p:nvSpPr>
        <p:spPr>
          <a:xfrm>
            <a:off x="6024998" y="180415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</a:t>
            </a:r>
            <a:r>
              <a:rPr kumimoji="1"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sz="16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FE555815-08DA-2DCC-5150-19E2A130D126}"/>
              </a:ext>
            </a:extLst>
          </p:cNvPr>
          <p:cNvSpPr/>
          <p:nvPr/>
        </p:nvSpPr>
        <p:spPr>
          <a:xfrm>
            <a:off x="618435" y="1933490"/>
            <a:ext cx="57426" cy="8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45BB50-C718-D32D-DB41-39DBD9CF502F}"/>
              </a:ext>
            </a:extLst>
          </p:cNvPr>
          <p:cNvSpPr txBox="1"/>
          <p:nvPr/>
        </p:nvSpPr>
        <p:spPr>
          <a:xfrm>
            <a:off x="-69574" y="2195427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O1+X2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6AA0E9-49D6-CDF2-B59C-191A9CF84FB2}"/>
              </a:ext>
            </a:extLst>
          </p:cNvPr>
          <p:cNvSpPr txBox="1"/>
          <p:nvPr/>
        </p:nvSpPr>
        <p:spPr>
          <a:xfrm>
            <a:off x="-69575" y="1529711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EC3C2250-A864-81DF-14C8-415CF6BBC139}"/>
              </a:ext>
            </a:extLst>
          </p:cNvPr>
          <p:cNvSpPr/>
          <p:nvPr/>
        </p:nvSpPr>
        <p:spPr>
          <a:xfrm>
            <a:off x="589722" y="3185164"/>
            <a:ext cx="57426" cy="54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BD589B-9525-6D20-4DD9-5CB4C99A355E}"/>
              </a:ext>
            </a:extLst>
          </p:cNvPr>
          <p:cNvSpPr txBox="1"/>
          <p:nvPr/>
        </p:nvSpPr>
        <p:spPr>
          <a:xfrm>
            <a:off x="-98287" y="3199729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1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FFF3A-9696-B406-B481-7053F4103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98E5764-CD6D-F75E-B916-EAEA981E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8" t="15502" r="4052" b="14120"/>
          <a:stretch>
            <a:fillRect/>
          </a:stretch>
        </p:blipFill>
        <p:spPr>
          <a:xfrm>
            <a:off x="638601" y="3178162"/>
            <a:ext cx="4682359" cy="18106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46C7ADF-3A33-2E31-0D4D-1ED49A2E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 significant difference in 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/>
              <a:t>/n</a:t>
            </a:r>
            <a:r>
              <a:rPr kumimoji="1" lang="en-US" altLang="ja-JP" baseline="-25000" dirty="0"/>
              <a:t>e </a:t>
            </a:r>
            <a:r>
              <a:rPr kumimoji="1" lang="en-US" altLang="ja-JP" dirty="0"/>
              <a:t>was measured between TPC and FNC in BD phase </a:t>
            </a:r>
            <a:endParaRPr kumimoji="1" lang="ja-JP" altLang="en-US" baseline="-250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C2DD53-0CB3-AA2E-41F3-0F854126D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FB4FDA-470A-E92E-086D-E86A716F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1151"/>
            <a:ext cx="5425440" cy="25052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Before achieving </a:t>
            </a:r>
            <a:r>
              <a:rPr kumimoji="1" lang="en-US" altLang="ja-JP" dirty="0">
                <a:solidFill>
                  <a:srgbClr val="FF0000"/>
                </a:solidFill>
              </a:rPr>
              <a:t>the first plasma using TPC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rgbClr val="0000FF"/>
                </a:solidFill>
              </a:rPr>
              <a:t>FNC </a:t>
            </a:r>
            <a:r>
              <a:rPr kumimoji="1" lang="en-US" altLang="ja-JP" dirty="0"/>
              <a:t>was also tried</a:t>
            </a:r>
            <a:r>
              <a:rPr kumimoji="1" lang="en-US" altLang="ja-JP" dirty="0">
                <a:solidFill>
                  <a:schemeClr val="tx1"/>
                </a:solidFill>
              </a:rPr>
              <a:t>, but </a:t>
            </a:r>
            <a:r>
              <a:rPr kumimoji="1" lang="en-US" altLang="ja-JP" dirty="0">
                <a:solidFill>
                  <a:srgbClr val="0000FF"/>
                </a:solidFill>
              </a:rPr>
              <a:t>failed</a:t>
            </a:r>
            <a:r>
              <a:rPr kumimoji="1"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He I line-ratio pairs* sensitive to n</a:t>
            </a:r>
            <a:r>
              <a:rPr kumimoji="1" lang="en-US" altLang="ja-JP" baseline="-25000" dirty="0"/>
              <a:t>e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/>
              <a:t> were compared.</a:t>
            </a:r>
          </a:p>
          <a:p>
            <a:pPr marL="914400" lvl="1"/>
            <a:r>
              <a:rPr kumimoji="1" lang="en-US" altLang="ja-JP" dirty="0"/>
              <a:t>The difference of 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/>
              <a:t>/n</a:t>
            </a:r>
            <a:r>
              <a:rPr kumimoji="1" lang="en-US" altLang="ja-JP" baseline="-25000" dirty="0"/>
              <a:t>e</a:t>
            </a:r>
            <a:r>
              <a:rPr kumimoji="1" lang="en-US" altLang="ja-JP" dirty="0"/>
              <a:t> in BD phase was not the cause of the failed start-up in FNC.</a:t>
            </a:r>
            <a:endParaRPr kumimoji="1" lang="en-US" altLang="ja-JP" baseline="-25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3D353AA-41C5-8C50-CCA0-25DDE41545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37" t="10907" r="9721" b="12227"/>
          <a:stretch>
            <a:fillRect/>
          </a:stretch>
        </p:blipFill>
        <p:spPr>
          <a:xfrm>
            <a:off x="5957561" y="688826"/>
            <a:ext cx="1136694" cy="1053148"/>
          </a:xfrm>
          <a:prstGeom prst="rect">
            <a:avLst/>
          </a:prstGeom>
        </p:spPr>
      </p:pic>
      <p:sp>
        <p:nvSpPr>
          <p:cNvPr id="13" name="乗算記号 12">
            <a:extLst>
              <a:ext uri="{FF2B5EF4-FFF2-40B4-BE49-F238E27FC236}">
                <a16:creationId xmlns:a16="http://schemas.microsoft.com/office/drawing/2014/main" id="{F52628D9-12A7-6E81-E79B-45304EEAE2FB}"/>
              </a:ext>
            </a:extLst>
          </p:cNvPr>
          <p:cNvSpPr/>
          <p:nvPr/>
        </p:nvSpPr>
        <p:spPr>
          <a:xfrm>
            <a:off x="7481741" y="1055163"/>
            <a:ext cx="198782" cy="216452"/>
          </a:xfrm>
          <a:prstGeom prst="mathMultiply">
            <a:avLst>
              <a:gd name="adj1" fmla="val 18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C4EADDB-00FA-C071-C92F-05D40CBCC4F4}"/>
              </a:ext>
            </a:extLst>
          </p:cNvPr>
          <p:cNvSpPr/>
          <p:nvPr/>
        </p:nvSpPr>
        <p:spPr>
          <a:xfrm>
            <a:off x="7507123" y="1540345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4F7A4F-CDA4-56B3-DB3E-8B7C99A1EE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21" t="14282" r="11802" b="14999"/>
          <a:stretch>
            <a:fillRect/>
          </a:stretch>
        </p:blipFill>
        <p:spPr>
          <a:xfrm>
            <a:off x="5697666" y="1741974"/>
            <a:ext cx="3351742" cy="3182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70EE5CB-7DEB-F873-0916-F38C8632D929}"/>
                  </a:ext>
                </a:extLst>
              </p:cNvPr>
              <p:cNvSpPr txBox="1"/>
              <p:nvPr/>
            </p:nvSpPr>
            <p:spPr>
              <a:xfrm rot="16200000">
                <a:off x="304179" y="4396526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728.1 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706.5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3CFADDB-08D7-46D0-4838-3897C7D3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4179" y="4396526"/>
                <a:ext cx="517193" cy="345351"/>
              </a:xfrm>
              <a:prstGeom prst="rect">
                <a:avLst/>
              </a:prstGeom>
              <a:blipFill>
                <a:blip r:embed="rId6"/>
                <a:stretch>
                  <a:fillRect l="-3509" r="-19298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F9CBB23-BFCE-9B2E-3F97-4FF90E96A36A}"/>
                  </a:ext>
                </a:extLst>
              </p:cNvPr>
              <p:cNvSpPr txBox="1"/>
              <p:nvPr/>
            </p:nvSpPr>
            <p:spPr>
              <a:xfrm rot="16200000">
                <a:off x="304178" y="3826971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667.8 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28.1 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F3BF72B-DDFD-E8CC-0277-1A3012BBF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4178" y="3826971"/>
                <a:ext cx="517193" cy="345351"/>
              </a:xfrm>
              <a:prstGeom prst="rect">
                <a:avLst/>
              </a:prstGeom>
              <a:blipFill>
                <a:blip r:embed="rId7"/>
                <a:stretch>
                  <a:fillRect l="-3509" r="-19298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846D7-732A-87E1-8276-D9D90B439101}"/>
                  </a:ext>
                </a:extLst>
              </p:cNvPr>
              <p:cNvSpPr txBox="1"/>
              <p:nvPr/>
            </p:nvSpPr>
            <p:spPr>
              <a:xfrm>
                <a:off x="1775416" y="3999646"/>
                <a:ext cx="423001" cy="190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846D7-732A-87E1-8276-D9D90B43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16" y="3999646"/>
                <a:ext cx="423001" cy="190758"/>
              </a:xfrm>
              <a:prstGeom prst="rect">
                <a:avLst/>
              </a:prstGeom>
              <a:blipFill>
                <a:blip r:embed="rId8"/>
                <a:stretch>
                  <a:fillRect l="-15714" t="-35484" b="-35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5CD61DB-8EAB-4B9B-BC01-AFC6F2964066}"/>
                  </a:ext>
                </a:extLst>
              </p:cNvPr>
              <p:cNvSpPr txBox="1"/>
              <p:nvPr/>
            </p:nvSpPr>
            <p:spPr>
              <a:xfrm>
                <a:off x="1738416" y="4279280"/>
                <a:ext cx="447513" cy="283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en-US" altLang="ja-JP" sz="1200" i="1" kern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03DA250-4E76-F8BC-E5D7-67E06765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16" y="4279280"/>
                <a:ext cx="447513" cy="283091"/>
              </a:xfrm>
              <a:prstGeom prst="rect">
                <a:avLst/>
              </a:prstGeom>
              <a:blipFill>
                <a:blip r:embed="rId9"/>
                <a:stretch>
                  <a:fillRect l="-12162" t="-1087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9750C96-0811-4129-52DA-D91CBA30D482}"/>
                  </a:ext>
                </a:extLst>
              </p:cNvPr>
              <p:cNvSpPr txBox="1"/>
              <p:nvPr/>
            </p:nvSpPr>
            <p:spPr>
              <a:xfrm rot="16200000">
                <a:off x="5460092" y="3910817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728.1 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706.5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37817D6-CA93-34E5-44A5-363CBCB2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0092" y="3910817"/>
                <a:ext cx="517193" cy="345351"/>
              </a:xfrm>
              <a:prstGeom prst="rect">
                <a:avLst/>
              </a:prstGeom>
              <a:blipFill>
                <a:blip r:embed="rId10"/>
                <a:stretch>
                  <a:fillRect l="-3571" r="-21429" b="-1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25CB78E-026F-B21B-E6CE-F2ED8A935162}"/>
                  </a:ext>
                </a:extLst>
              </p:cNvPr>
              <p:cNvSpPr txBox="1"/>
              <p:nvPr/>
            </p:nvSpPr>
            <p:spPr>
              <a:xfrm rot="16200000">
                <a:off x="5460092" y="3023315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667.8 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28.1 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6BA8FEE-6AF1-5231-58D0-959AD9B41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0092" y="3023315"/>
                <a:ext cx="517193" cy="345351"/>
              </a:xfrm>
              <a:prstGeom prst="rect">
                <a:avLst/>
              </a:prstGeom>
              <a:blipFill>
                <a:blip r:embed="rId11"/>
                <a:stretch>
                  <a:fillRect l="-3571" r="-21429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1522967-B400-C291-570B-1DCAE9350A49}"/>
                  </a:ext>
                </a:extLst>
              </p:cNvPr>
              <p:cNvSpPr txBox="1"/>
              <p:nvPr/>
            </p:nvSpPr>
            <p:spPr>
              <a:xfrm>
                <a:off x="6357704" y="2750171"/>
                <a:ext cx="423001" cy="190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E801EDB-B5F5-91CA-FA0A-9B7F806D5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04" y="2750171"/>
                <a:ext cx="423001" cy="190758"/>
              </a:xfrm>
              <a:prstGeom prst="rect">
                <a:avLst/>
              </a:prstGeom>
              <a:blipFill>
                <a:blip r:embed="rId12"/>
                <a:stretch>
                  <a:fillRect l="-15942" t="-35484" b="-35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A82E5BF-2D52-767D-1A90-FF1C6CFAE3FF}"/>
                  </a:ext>
                </a:extLst>
              </p:cNvPr>
              <p:cNvSpPr txBox="1"/>
              <p:nvPr/>
            </p:nvSpPr>
            <p:spPr>
              <a:xfrm>
                <a:off x="6333192" y="4083492"/>
                <a:ext cx="447513" cy="283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en-US" altLang="ja-JP" sz="1200" i="1" kern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42EBE12-947F-08BD-FAC6-8C45347B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192" y="4083492"/>
                <a:ext cx="447513" cy="283091"/>
              </a:xfrm>
              <a:prstGeom prst="rect">
                <a:avLst/>
              </a:prstGeom>
              <a:blipFill>
                <a:blip r:embed="rId13"/>
                <a:stretch>
                  <a:fillRect l="-12329" t="-1087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乗算記号 30">
            <a:extLst>
              <a:ext uri="{FF2B5EF4-FFF2-40B4-BE49-F238E27FC236}">
                <a16:creationId xmlns:a16="http://schemas.microsoft.com/office/drawing/2014/main" id="{9822222F-13E8-B8F4-07C3-BF7D1DDB716C}"/>
              </a:ext>
            </a:extLst>
          </p:cNvPr>
          <p:cNvSpPr/>
          <p:nvPr/>
        </p:nvSpPr>
        <p:spPr>
          <a:xfrm>
            <a:off x="7481741" y="1284459"/>
            <a:ext cx="198782" cy="216452"/>
          </a:xfrm>
          <a:prstGeom prst="mathMultiply">
            <a:avLst>
              <a:gd name="adj1" fmla="val 18758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7C45E39-7E8C-FD2D-5E28-99BB9D3AA3DE}"/>
              </a:ext>
            </a:extLst>
          </p:cNvPr>
          <p:cNvSpPr/>
          <p:nvPr/>
        </p:nvSpPr>
        <p:spPr>
          <a:xfrm>
            <a:off x="7265423" y="153416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0972B94-05E7-5BEB-A8FE-7A3B635FFA67}"/>
              </a:ext>
            </a:extLst>
          </p:cNvPr>
          <p:cNvSpPr txBox="1"/>
          <p:nvPr/>
        </p:nvSpPr>
        <p:spPr>
          <a:xfrm>
            <a:off x="7626377" y="1003310"/>
            <a:ext cx="14766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: FNC (601-611)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: FNC (100612)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: TPC (100613)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DAE0A46-69AF-5680-4ED4-AFA3BB9B9520}"/>
              </a:ext>
            </a:extLst>
          </p:cNvPr>
          <p:cNvSpPr txBox="1"/>
          <p:nvPr/>
        </p:nvSpPr>
        <p:spPr>
          <a:xfrm>
            <a:off x="5084014" y="4878235"/>
            <a:ext cx="4019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5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1050" kern="0" dirty="0">
                <a:latin typeface="Arial" panose="020B0604020202020204" pitchFamily="34" charset="0"/>
                <a:cs typeface="Arial" panose="020B0604020202020204" pitchFamily="34" charset="0"/>
              </a:rPr>
              <a:t>T Nakano, et al, 2010 J. Phys. B: At. Mol. Opt. Phys. 43 144014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388527-E1EC-B33D-6E5E-5093B08BB563}"/>
              </a:ext>
            </a:extLst>
          </p:cNvPr>
          <p:cNvSpPr/>
          <p:nvPr/>
        </p:nvSpPr>
        <p:spPr>
          <a:xfrm>
            <a:off x="1545159" y="3278127"/>
            <a:ext cx="193257" cy="14430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F33AB7-2A52-F6DB-62AD-26C9A8C68F89}"/>
              </a:ext>
            </a:extLst>
          </p:cNvPr>
          <p:cNvSpPr txBox="1"/>
          <p:nvPr/>
        </p:nvSpPr>
        <p:spPr>
          <a:xfrm>
            <a:off x="4783130" y="3065185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kumimoji="1" lang="ja-JP" altLang="en-US" sz="1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8EC7F6-23B0-D941-42D5-E7CDD4CB12BD}"/>
              </a:ext>
            </a:extLst>
          </p:cNvPr>
          <p:cNvSpPr txBox="1"/>
          <p:nvPr/>
        </p:nvSpPr>
        <p:spPr>
          <a:xfrm>
            <a:off x="4791467" y="3517167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sz="11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弧 8">
            <a:extLst>
              <a:ext uri="{FF2B5EF4-FFF2-40B4-BE49-F238E27FC236}">
                <a16:creationId xmlns:a16="http://schemas.microsoft.com/office/drawing/2014/main" id="{C6D7EAA8-C540-D55B-23F0-A0C51E03C6E1}"/>
              </a:ext>
            </a:extLst>
          </p:cNvPr>
          <p:cNvSpPr/>
          <p:nvPr/>
        </p:nvSpPr>
        <p:spPr>
          <a:xfrm rot="5010591">
            <a:off x="3752971" y="1699220"/>
            <a:ext cx="1278336" cy="5361232"/>
          </a:xfrm>
          <a:prstGeom prst="arc">
            <a:avLst>
              <a:gd name="adj1" fmla="val 16905528"/>
              <a:gd name="adj2" fmla="val 5301146"/>
            </a:avLst>
          </a:prstGeom>
          <a:noFill/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F3F816-328D-E525-AFF6-C493AA8EBC86}"/>
              </a:ext>
            </a:extLst>
          </p:cNvPr>
          <p:cNvSpPr txBox="1"/>
          <p:nvPr/>
        </p:nvSpPr>
        <p:spPr>
          <a:xfrm>
            <a:off x="1227491" y="3018197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200" kern="0" dirty="0">
                <a:latin typeface="Arial" panose="020B0604020202020204" pitchFamily="34" charset="0"/>
                <a:cs typeface="Arial" panose="020B0604020202020204" pitchFamily="34" charset="0"/>
              </a:rPr>
              <a:t>BD phase</a:t>
            </a:r>
            <a:endParaRPr kumimoji="1" lang="ja-JP" alt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978721-7AE2-A4A3-3AC3-742F0484BB51}"/>
              </a:ext>
            </a:extLst>
          </p:cNvPr>
          <p:cNvSpPr txBox="1"/>
          <p:nvPr/>
        </p:nvSpPr>
        <p:spPr>
          <a:xfrm rot="21029360">
            <a:off x="4472103" y="4474100"/>
            <a:ext cx="1922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Prefill gas scan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1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D191-27AD-D825-BA84-4644E4F0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22B738-502A-6004-565D-526E44220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F5BB741-1D61-2824-EEFF-579A8F89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7FDDB-904F-F48F-2DB1-29C95C4E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</a:t>
            </a:r>
            <a:br>
              <a:rPr kumimoji="1" lang="en-US" altLang="ja-JP" dirty="0"/>
            </a:br>
            <a:r>
              <a:rPr kumimoji="1" lang="en-US" altLang="ja-JP" dirty="0"/>
              <a:t>breakdown phase</a:t>
            </a:r>
          </a:p>
          <a:p>
            <a:pPr marL="914400" lvl="1"/>
            <a:r>
              <a:rPr kumimoji="1" lang="en-US" altLang="ja-JP" dirty="0">
                <a:solidFill>
                  <a:srgbClr val="FF0000"/>
                </a:solidFill>
              </a:rPr>
              <a:t>Position control in the burn-through phase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DA9A533-1371-551F-F279-70991FC749F7}"/>
              </a:ext>
            </a:extLst>
          </p:cNvPr>
          <p:cNvCxnSpPr/>
          <p:nvPr/>
        </p:nvCxnSpPr>
        <p:spPr>
          <a:xfrm flipV="1">
            <a:off x="5888383" y="865809"/>
            <a:ext cx="0" cy="92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24A7896-37AE-BBDB-6732-789282E80D8A}"/>
              </a:ext>
            </a:extLst>
          </p:cNvPr>
          <p:cNvCxnSpPr>
            <a:cxnSpLocks/>
          </p:cNvCxnSpPr>
          <p:nvPr/>
        </p:nvCxnSpPr>
        <p:spPr>
          <a:xfrm>
            <a:off x="5888383" y="1793461"/>
            <a:ext cx="2875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B52975-3A37-0ABD-24C4-47CDF6BBA767}"/>
              </a:ext>
            </a:extLst>
          </p:cNvPr>
          <p:cNvCxnSpPr>
            <a:cxnSpLocks/>
          </p:cNvCxnSpPr>
          <p:nvPr/>
        </p:nvCxnSpPr>
        <p:spPr>
          <a:xfrm flipV="1">
            <a:off x="6657009" y="726006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32D8124-A23A-69CE-2A42-27E37DC14647}"/>
              </a:ext>
            </a:extLst>
          </p:cNvPr>
          <p:cNvCxnSpPr>
            <a:cxnSpLocks/>
          </p:cNvCxnSpPr>
          <p:nvPr/>
        </p:nvCxnSpPr>
        <p:spPr>
          <a:xfrm flipV="1">
            <a:off x="7626627" y="713914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BB3FC7A-C9D7-DB24-4293-D7C5E3CD53E6}"/>
              </a:ext>
            </a:extLst>
          </p:cNvPr>
          <p:cNvSpPr/>
          <p:nvPr/>
        </p:nvSpPr>
        <p:spPr>
          <a:xfrm>
            <a:off x="6100417" y="1029252"/>
            <a:ext cx="2562087" cy="746539"/>
          </a:xfrm>
          <a:custGeom>
            <a:avLst/>
            <a:gdLst>
              <a:gd name="connsiteX0" fmla="*/ 0 w 2562087"/>
              <a:gd name="connsiteY0" fmla="*/ 746539 h 746539"/>
              <a:gd name="connsiteX1" fmla="*/ 128105 w 2562087"/>
              <a:gd name="connsiteY1" fmla="*/ 622852 h 746539"/>
              <a:gd name="connsiteX2" fmla="*/ 516835 w 2562087"/>
              <a:gd name="connsiteY2" fmla="*/ 614018 h 746539"/>
              <a:gd name="connsiteX3" fmla="*/ 1104348 w 2562087"/>
              <a:gd name="connsiteY3" fmla="*/ 618435 h 746539"/>
              <a:gd name="connsiteX4" fmla="*/ 1435653 w 2562087"/>
              <a:gd name="connsiteY4" fmla="*/ 583096 h 746539"/>
              <a:gd name="connsiteX5" fmla="*/ 2089426 w 2562087"/>
              <a:gd name="connsiteY5" fmla="*/ 287131 h 746539"/>
              <a:gd name="connsiteX6" fmla="*/ 2562087 w 2562087"/>
              <a:gd name="connsiteY6" fmla="*/ 0 h 7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087" h="746539">
                <a:moveTo>
                  <a:pt x="0" y="746539"/>
                </a:moveTo>
                <a:cubicBezTo>
                  <a:pt x="20983" y="695739"/>
                  <a:pt x="41966" y="644939"/>
                  <a:pt x="128105" y="622852"/>
                </a:cubicBezTo>
                <a:cubicBezTo>
                  <a:pt x="214244" y="600765"/>
                  <a:pt x="354128" y="614754"/>
                  <a:pt x="516835" y="614018"/>
                </a:cubicBezTo>
                <a:cubicBezTo>
                  <a:pt x="679542" y="613282"/>
                  <a:pt x="951212" y="623589"/>
                  <a:pt x="1104348" y="618435"/>
                </a:cubicBezTo>
                <a:cubicBezTo>
                  <a:pt x="1257484" y="613281"/>
                  <a:pt x="1271473" y="638313"/>
                  <a:pt x="1435653" y="583096"/>
                </a:cubicBezTo>
                <a:cubicBezTo>
                  <a:pt x="1599833" y="527879"/>
                  <a:pt x="1901687" y="384314"/>
                  <a:pt x="2089426" y="287131"/>
                </a:cubicBezTo>
                <a:cubicBezTo>
                  <a:pt x="2277165" y="189948"/>
                  <a:pt x="2419626" y="94974"/>
                  <a:pt x="256208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433E1D-C592-6C57-4FB0-336FEE5CD059}"/>
              </a:ext>
            </a:extLst>
          </p:cNvPr>
          <p:cNvSpPr txBox="1"/>
          <p:nvPr/>
        </p:nvSpPr>
        <p:spPr>
          <a:xfrm>
            <a:off x="5664893" y="63579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94A24B-4400-1D98-2F07-A2E5B2FD2E04}"/>
              </a:ext>
            </a:extLst>
          </p:cNvPr>
          <p:cNvSpPr txBox="1"/>
          <p:nvPr/>
        </p:nvSpPr>
        <p:spPr>
          <a:xfrm>
            <a:off x="6614455" y="640217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CC3CCA-CC64-CE14-0049-6CF12007FC76}"/>
              </a:ext>
            </a:extLst>
          </p:cNvPr>
          <p:cNvSpPr txBox="1"/>
          <p:nvPr/>
        </p:nvSpPr>
        <p:spPr>
          <a:xfrm>
            <a:off x="5892303" y="1933490"/>
            <a:ext cx="2390398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Low E</a:t>
            </a:r>
            <a:r>
              <a:rPr kumimoji="1" lang="en-US" altLang="ja-JP" sz="16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model error</a:t>
            </a:r>
            <a:endParaRPr kumimoji="1" lang="ja-JP" altLang="en-US" sz="1600" b="1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711C5C-ADF8-9AFD-C683-CE580059279B}"/>
              </a:ext>
            </a:extLst>
          </p:cNvPr>
          <p:cNvSpPr/>
          <p:nvPr/>
        </p:nvSpPr>
        <p:spPr>
          <a:xfrm>
            <a:off x="6657008" y="965024"/>
            <a:ext cx="969615" cy="830470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CF9258-AB7D-3974-E0E9-E61149F33B9F}"/>
              </a:ext>
            </a:extLst>
          </p:cNvPr>
          <p:cNvSpPr txBox="1"/>
          <p:nvPr/>
        </p:nvSpPr>
        <p:spPr>
          <a:xfrm>
            <a:off x="7231838" y="1805574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</a:t>
            </a:r>
            <a:r>
              <a:rPr kumimoji="1"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sz="16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D6271311-FB2B-51EB-0EB9-54AF36756E02}"/>
              </a:ext>
            </a:extLst>
          </p:cNvPr>
          <p:cNvSpPr/>
          <p:nvPr/>
        </p:nvSpPr>
        <p:spPr>
          <a:xfrm>
            <a:off x="618435" y="1933490"/>
            <a:ext cx="57426" cy="8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02464C-9486-E857-BD62-EBE126D0C20D}"/>
              </a:ext>
            </a:extLst>
          </p:cNvPr>
          <p:cNvSpPr txBox="1"/>
          <p:nvPr/>
        </p:nvSpPr>
        <p:spPr>
          <a:xfrm>
            <a:off x="-69574" y="2195427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O1+X2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9B8214-50F5-0215-17E0-769272F2CD64}"/>
              </a:ext>
            </a:extLst>
          </p:cNvPr>
          <p:cNvSpPr txBox="1"/>
          <p:nvPr/>
        </p:nvSpPr>
        <p:spPr>
          <a:xfrm>
            <a:off x="-69575" y="1529711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16AB6577-80FD-1C2E-1F8A-F4388ADFA61A}"/>
              </a:ext>
            </a:extLst>
          </p:cNvPr>
          <p:cNvSpPr/>
          <p:nvPr/>
        </p:nvSpPr>
        <p:spPr>
          <a:xfrm>
            <a:off x="589722" y="3185164"/>
            <a:ext cx="57426" cy="54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C6B17E-F46F-6448-3ABB-268DFEF6403B}"/>
              </a:ext>
            </a:extLst>
          </p:cNvPr>
          <p:cNvSpPr txBox="1"/>
          <p:nvPr/>
        </p:nvSpPr>
        <p:spPr>
          <a:xfrm>
            <a:off x="-98287" y="3199729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8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5F839-4E4F-0406-0FD7-B0C34A78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7D6FECF-1926-9344-707B-463D0559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22" y="1181499"/>
            <a:ext cx="2341191" cy="19525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7CDEAD-120C-77B0-9D6D-97BBEF5C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 control during the burn-through phase: </a:t>
            </a:r>
            <a:br>
              <a:rPr kumimoji="1" lang="en-US" altLang="ja-JP" dirty="0"/>
            </a:br>
            <a:r>
              <a:rPr kumimoji="1" lang="en-US" altLang="ja-JP" dirty="0"/>
              <a:t>FNC vs TPC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EBC6F0B-6853-2A1B-DE77-13E028268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965E7A-9CAE-42CD-5AA4-5A463D43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71489"/>
            <a:ext cx="4572001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Position control during the burn-through phase was investigated using TOSCA*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 FNC, |</a:t>
            </a:r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| was designed to be zero at BD time (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BD</a:t>
            </a:r>
            <a:r>
              <a:rPr kumimoji="1" lang="en-US" altLang="ja-JP" dirty="0"/>
              <a:t> = 0.1 s) and then ramped up to maintain </a:t>
            </a:r>
            <a:r>
              <a:rPr kumimoji="1" lang="en-US" altLang="ja-JP" dirty="0">
                <a:solidFill>
                  <a:srgbClr val="FF0000"/>
                </a:solidFill>
              </a:rPr>
              <a:t>inner-limited plasma</a:t>
            </a:r>
            <a:r>
              <a:rPr kumimoji="1" lang="en-US" altLang="ja-JP" dirty="0"/>
              <a:t>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7EF0C-4EA6-B057-A43A-F41BF066870F}"/>
              </a:ext>
            </a:extLst>
          </p:cNvPr>
          <p:cNvSpPr txBox="1"/>
          <p:nvPr/>
        </p:nvSpPr>
        <p:spPr>
          <a:xfrm>
            <a:off x="6420565" y="816053"/>
            <a:ext cx="8338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1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 (design)</a:t>
            </a:r>
            <a:endParaRPr kumimoji="1" lang="ja-JP" altLang="en-US" sz="11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2438DEF-353B-A391-7DCB-2BF2D474F2C4}"/>
              </a:ext>
            </a:extLst>
          </p:cNvPr>
          <p:cNvCxnSpPr>
            <a:cxnSpLocks/>
          </p:cNvCxnSpPr>
          <p:nvPr/>
        </p:nvCxnSpPr>
        <p:spPr>
          <a:xfrm>
            <a:off x="6912045" y="1077663"/>
            <a:ext cx="904007" cy="1270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1F0479B1-0C1D-29B1-E16B-7F1B986D1524}"/>
              </a:ext>
            </a:extLst>
          </p:cNvPr>
          <p:cNvSpPr/>
          <p:nvPr/>
        </p:nvSpPr>
        <p:spPr>
          <a:xfrm>
            <a:off x="7659746" y="86135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F43F6797-B499-2D46-A994-4F9532939EB5}"/>
              </a:ext>
            </a:extLst>
          </p:cNvPr>
          <p:cNvSpPr/>
          <p:nvPr/>
        </p:nvSpPr>
        <p:spPr>
          <a:xfrm>
            <a:off x="7649518" y="1037193"/>
            <a:ext cx="72000" cy="72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5B1870-9B6E-47BD-73CA-45FDC5B3916B}"/>
              </a:ext>
            </a:extLst>
          </p:cNvPr>
          <p:cNvSpPr txBox="1"/>
          <p:nvPr/>
        </p:nvSpPr>
        <p:spPr>
          <a:xfrm>
            <a:off x="7742777" y="771489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Inner-limited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Outer-limited</a:t>
            </a:r>
            <a:endParaRPr kumimoji="1" lang="ja-JP" alt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F11856-17E3-5E6D-3419-A0212924D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91" y="3075848"/>
            <a:ext cx="2296531" cy="19326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84AC9-A6AA-42EB-BB7D-44D32A434409}"/>
              </a:ext>
            </a:extLst>
          </p:cNvPr>
          <p:cNvSpPr txBox="1"/>
          <p:nvPr/>
        </p:nvSpPr>
        <p:spPr>
          <a:xfrm>
            <a:off x="6057845" y="4909713"/>
            <a:ext cx="31286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*Shinya, K., J. Plasma Fusion Res. 76 (2000) 479-88.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4883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6CEE9-DD85-1454-01D3-884A38CB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C2A5764-A5B5-75A8-1C35-00169AF1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49" y="1140190"/>
            <a:ext cx="2325573" cy="196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FDC877-E0B9-119F-4E83-35CAC863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 control during the burn-through phase: </a:t>
            </a:r>
            <a:br>
              <a:rPr kumimoji="1" lang="en-US" altLang="ja-JP" dirty="0"/>
            </a:br>
            <a:r>
              <a:rPr kumimoji="1" lang="en-US" altLang="ja-JP" dirty="0"/>
              <a:t>FNC vs TPC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8A2034-B37C-718A-552E-AB28DA10C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60EF7F-F5EF-6D0D-E2E7-290069D8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71489"/>
            <a:ext cx="4572001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Position control during the burn-through phase was investigated using TOSCA*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 FNC, |</a:t>
            </a:r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| was designed to be zero at BD time (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BD</a:t>
            </a:r>
            <a:r>
              <a:rPr kumimoji="1" lang="en-US" altLang="ja-JP" dirty="0"/>
              <a:t> = 0.1 s) and then ramped up to maintain </a:t>
            </a:r>
            <a:r>
              <a:rPr kumimoji="1" lang="en-US" altLang="ja-JP" dirty="0">
                <a:solidFill>
                  <a:srgbClr val="FF0000"/>
                </a:solidFill>
              </a:rPr>
              <a:t>inner-limited plasma</a:t>
            </a:r>
            <a:r>
              <a:rPr kumimoji="1"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 experiment (E100612), </a:t>
            </a:r>
            <a:br>
              <a:rPr kumimoji="1" lang="en-US" altLang="ja-JP" dirty="0"/>
            </a:br>
            <a:r>
              <a:rPr kumimoji="1" lang="en-US" altLang="ja-JP" dirty="0"/>
              <a:t>BD occurred earlier than 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BD</a:t>
            </a:r>
            <a:r>
              <a:rPr kumimoji="1" lang="en-US" altLang="ja-JP" dirty="0"/>
              <a:t>, and initial I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 ramp was faster than expected, leading to an</a:t>
            </a:r>
            <a:r>
              <a:rPr kumimoji="1" lang="en-US" altLang="ja-JP" dirty="0">
                <a:solidFill>
                  <a:srgbClr val="0000FF"/>
                </a:solidFill>
              </a:rPr>
              <a:t> outward shift.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3B1241-E8F0-D6A4-9EC7-EA94AB7065CB}"/>
              </a:ext>
            </a:extLst>
          </p:cNvPr>
          <p:cNvSpPr txBox="1"/>
          <p:nvPr/>
        </p:nvSpPr>
        <p:spPr>
          <a:xfrm>
            <a:off x="6420565" y="816053"/>
            <a:ext cx="9829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1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 (E100612)</a:t>
            </a:r>
            <a:endParaRPr kumimoji="1" lang="ja-JP" altLang="en-US" sz="11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959499C-4539-771C-84C9-C3043AFFDD94}"/>
              </a:ext>
            </a:extLst>
          </p:cNvPr>
          <p:cNvCxnSpPr>
            <a:cxnSpLocks/>
          </p:cNvCxnSpPr>
          <p:nvPr/>
        </p:nvCxnSpPr>
        <p:spPr>
          <a:xfrm>
            <a:off x="6912045" y="1077663"/>
            <a:ext cx="245993" cy="67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2C6CAA83-F070-C7F4-C6D0-53EBF21B6247}"/>
              </a:ext>
            </a:extLst>
          </p:cNvPr>
          <p:cNvSpPr/>
          <p:nvPr/>
        </p:nvSpPr>
        <p:spPr>
          <a:xfrm>
            <a:off x="7659746" y="86135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56960375-43E6-39A1-A077-FA9244613965}"/>
              </a:ext>
            </a:extLst>
          </p:cNvPr>
          <p:cNvSpPr/>
          <p:nvPr/>
        </p:nvSpPr>
        <p:spPr>
          <a:xfrm>
            <a:off x="7649518" y="1037193"/>
            <a:ext cx="72000" cy="72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54D89E-1FFD-2A02-70F7-8889980208D9}"/>
              </a:ext>
            </a:extLst>
          </p:cNvPr>
          <p:cNvSpPr txBox="1"/>
          <p:nvPr/>
        </p:nvSpPr>
        <p:spPr>
          <a:xfrm>
            <a:off x="7742777" y="771489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Inner-limited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Outer-limited</a:t>
            </a:r>
            <a:endParaRPr kumimoji="1" lang="ja-JP" alt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01FB2A-135B-BF1B-2859-7BC42D0A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91" y="3075848"/>
            <a:ext cx="2296531" cy="19326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186030-A37B-64DC-7FDB-70A43B5E2D13}"/>
              </a:ext>
            </a:extLst>
          </p:cNvPr>
          <p:cNvSpPr txBox="1"/>
          <p:nvPr/>
        </p:nvSpPr>
        <p:spPr>
          <a:xfrm>
            <a:off x="6057845" y="4909713"/>
            <a:ext cx="31286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*Shinya, K., J. Plasma Fusion Res. 76 (2000) 479-88.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8632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D45A2-1631-7888-1698-6D567A7B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8B820A6-57C9-5709-518F-CF65A324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21" y="2961004"/>
            <a:ext cx="2017951" cy="207891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C9D9DAF-7046-2E6E-49F2-EC6A5F6C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52" y="1172031"/>
            <a:ext cx="2343477" cy="19410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872E693-5961-0295-2A46-12C627D08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086" y="3067612"/>
            <a:ext cx="2304610" cy="19090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9345406-68FE-04B6-0A89-82E8E655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 control during the burn-through phase: </a:t>
            </a:r>
            <a:br>
              <a:rPr kumimoji="1" lang="en-US" altLang="ja-JP" dirty="0"/>
            </a:br>
            <a:r>
              <a:rPr kumimoji="1" lang="en-US" altLang="ja-JP" dirty="0"/>
              <a:t>FNC vs TPC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DFE324-CF25-DC14-27C3-B5F480501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217821-5A37-06F8-A2CA-1040FEAD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384358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Additionally, a small residual </a:t>
            </a:r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 remained at </a:t>
            </a:r>
            <a:r>
              <a:rPr kumimoji="1" lang="en-US" altLang="ja-JP" dirty="0" err="1"/>
              <a:t>t</a:t>
            </a:r>
            <a:r>
              <a:rPr kumimoji="1" lang="en-US" altLang="ja-JP" baseline="-25000" dirty="0" err="1"/>
              <a:t>BD</a:t>
            </a:r>
            <a:r>
              <a:rPr kumimoji="1" lang="en-US" altLang="ja-JP" dirty="0"/>
              <a:t> due to device-model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Plasma shifted further outward.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EC heating became ineffective, leading to start-up failure.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C50A5-1568-9C5A-532C-D2E81F020A2D}"/>
              </a:ext>
            </a:extLst>
          </p:cNvPr>
          <p:cNvSpPr txBox="1"/>
          <p:nvPr/>
        </p:nvSpPr>
        <p:spPr>
          <a:xfrm>
            <a:off x="5240315" y="4770911"/>
            <a:ext cx="145103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 at 0.16 s</a:t>
            </a:r>
            <a:endParaRPr kumimoji="1" lang="ja-JP" altLang="en-US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FDEA7D-ED41-3A3E-F417-C0EF11962D79}"/>
              </a:ext>
            </a:extLst>
          </p:cNvPr>
          <p:cNvSpPr txBox="1"/>
          <p:nvPr/>
        </p:nvSpPr>
        <p:spPr>
          <a:xfrm>
            <a:off x="6420565" y="816053"/>
            <a:ext cx="9829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1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 (E100612)</a:t>
            </a:r>
            <a:endParaRPr kumimoji="1" lang="ja-JP" altLang="en-US" sz="11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609B402-7CEE-02F5-1B4C-FC3103590C89}"/>
              </a:ext>
            </a:extLst>
          </p:cNvPr>
          <p:cNvCxnSpPr>
            <a:cxnSpLocks/>
          </p:cNvCxnSpPr>
          <p:nvPr/>
        </p:nvCxnSpPr>
        <p:spPr>
          <a:xfrm>
            <a:off x="6912045" y="1077663"/>
            <a:ext cx="242577" cy="68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38D76CCA-25A5-E533-BD6F-DC02EE7831BA}"/>
              </a:ext>
            </a:extLst>
          </p:cNvPr>
          <p:cNvSpPr/>
          <p:nvPr/>
        </p:nvSpPr>
        <p:spPr>
          <a:xfrm>
            <a:off x="7539123" y="80658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2D5C2D9A-A836-8BEA-79C1-021A8B6A24D9}"/>
              </a:ext>
            </a:extLst>
          </p:cNvPr>
          <p:cNvSpPr/>
          <p:nvPr/>
        </p:nvSpPr>
        <p:spPr>
          <a:xfrm>
            <a:off x="7528895" y="982416"/>
            <a:ext cx="72000" cy="72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46CF2A-24B2-FA00-EB5A-D574B7AD53A6}"/>
              </a:ext>
            </a:extLst>
          </p:cNvPr>
          <p:cNvSpPr txBox="1"/>
          <p:nvPr/>
        </p:nvSpPr>
        <p:spPr>
          <a:xfrm>
            <a:off x="7622154" y="71671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Inner-limited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Outer-limited</a:t>
            </a:r>
            <a:endParaRPr kumimoji="1" lang="ja-JP" alt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4282837-56F8-D05B-3587-9E29DC0D370D}"/>
              </a:ext>
            </a:extLst>
          </p:cNvPr>
          <p:cNvSpPr/>
          <p:nvPr/>
        </p:nvSpPr>
        <p:spPr>
          <a:xfrm>
            <a:off x="7265569" y="1760444"/>
            <a:ext cx="216000" cy="21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145DD1-2256-5736-5510-184E255142BC}"/>
              </a:ext>
            </a:extLst>
          </p:cNvPr>
          <p:cNvSpPr/>
          <p:nvPr/>
        </p:nvSpPr>
        <p:spPr>
          <a:xfrm>
            <a:off x="7069481" y="4247871"/>
            <a:ext cx="170282" cy="1591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CE75D9-0888-78EF-0421-E18B532B731C}"/>
              </a:ext>
            </a:extLst>
          </p:cNvPr>
          <p:cNvSpPr txBox="1"/>
          <p:nvPr/>
        </p:nvSpPr>
        <p:spPr>
          <a:xfrm>
            <a:off x="250100" y="3601540"/>
            <a:ext cx="3531636" cy="923330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EC-assisted FNC start-up was limited by sensitivity to device-model errors.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630B63C-F822-A63C-03F5-50103C84211E}"/>
              </a:ext>
            </a:extLst>
          </p:cNvPr>
          <p:cNvSpPr/>
          <p:nvPr/>
        </p:nvSpPr>
        <p:spPr>
          <a:xfrm>
            <a:off x="5486400" y="1470991"/>
            <a:ext cx="185530" cy="17669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700FE8-2EA6-3E0A-3AB4-8CE3A5166BF4}"/>
              </a:ext>
            </a:extLst>
          </p:cNvPr>
          <p:cNvSpPr txBox="1"/>
          <p:nvPr/>
        </p:nvSpPr>
        <p:spPr>
          <a:xfrm>
            <a:off x="4639347" y="653483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O1(82 GHz)</a:t>
            </a:r>
            <a:endParaRPr kumimoji="1" lang="ja-JP" altLang="en-US" sz="9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0325CE-84BF-E057-8F23-C7F9B23DC46B}"/>
              </a:ext>
            </a:extLst>
          </p:cNvPr>
          <p:cNvSpPr txBox="1"/>
          <p:nvPr/>
        </p:nvSpPr>
        <p:spPr>
          <a:xfrm>
            <a:off x="5288558" y="653483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9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X2(110 GHz)</a:t>
            </a:r>
            <a:endParaRPr kumimoji="1" lang="ja-JP" altLang="en-US" sz="9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 descr="図形, 四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29567D71-FFBF-00C1-0F1D-394CFA8E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656"/>
          <a:stretch>
            <a:fillRect/>
          </a:stretch>
        </p:blipFill>
        <p:spPr>
          <a:xfrm>
            <a:off x="4554720" y="878580"/>
            <a:ext cx="1564464" cy="20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9893B26-2A22-C9AC-A654-075DB7D9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58" y="1219599"/>
            <a:ext cx="2341191" cy="19616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963908-226A-5026-B5C0-C4632DEE2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36AB08-5280-C701-8AC6-D15B8C9E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3843580" cy="24183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 TPC, finite </a:t>
            </a:r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 was applied from the BD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Inner-limited plasma </a:t>
            </a:r>
            <a:r>
              <a:rPr kumimoji="1" lang="en-US" altLang="ja-JP" dirty="0"/>
              <a:t>could be maintained even if: </a:t>
            </a:r>
          </a:p>
          <a:p>
            <a:pPr marL="627063" lvl="1" indent="-177800"/>
            <a:r>
              <a:rPr kumimoji="1" lang="en-US" altLang="ja-JP" dirty="0"/>
              <a:t>BD occurred earlier than expected.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9BD555-5304-AE11-FEFA-1312F0D8DE6E}"/>
              </a:ext>
            </a:extLst>
          </p:cNvPr>
          <p:cNvSpPr txBox="1"/>
          <p:nvPr/>
        </p:nvSpPr>
        <p:spPr>
          <a:xfrm>
            <a:off x="6420565" y="816053"/>
            <a:ext cx="9829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1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 (E100613)</a:t>
            </a:r>
            <a:endParaRPr kumimoji="1" lang="ja-JP" altLang="en-US" sz="11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2E862AF-1070-8A90-4259-EAAE7E808A99}"/>
              </a:ext>
            </a:extLst>
          </p:cNvPr>
          <p:cNvSpPr/>
          <p:nvPr/>
        </p:nvSpPr>
        <p:spPr>
          <a:xfrm>
            <a:off x="7539123" y="80658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3EDCC616-F534-9409-525D-2E95E35AD5F6}"/>
              </a:ext>
            </a:extLst>
          </p:cNvPr>
          <p:cNvSpPr/>
          <p:nvPr/>
        </p:nvSpPr>
        <p:spPr>
          <a:xfrm>
            <a:off x="7528895" y="982416"/>
            <a:ext cx="72000" cy="72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53BB63-D3E0-36C4-D8C5-ED85AC3AA34A}"/>
              </a:ext>
            </a:extLst>
          </p:cNvPr>
          <p:cNvSpPr txBox="1"/>
          <p:nvPr/>
        </p:nvSpPr>
        <p:spPr>
          <a:xfrm>
            <a:off x="7622154" y="71671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Inner-limited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Outer-limited</a:t>
            </a:r>
            <a:endParaRPr kumimoji="1" lang="ja-JP" alt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463CBF1-1FED-4236-B09B-29020E8D4647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912046" y="1077663"/>
            <a:ext cx="227118" cy="129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DA4B1919-A945-715D-6E49-9B737D344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276" y="3221096"/>
            <a:ext cx="2327473" cy="1888500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5A58A6D9-9E07-887D-A6AB-65711348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 control during the burn-through phase: </a:t>
            </a:r>
            <a:br>
              <a:rPr kumimoji="1" lang="en-US" altLang="ja-JP" dirty="0"/>
            </a:br>
            <a:r>
              <a:rPr kumimoji="1" lang="en-US" altLang="ja-JP" dirty="0"/>
              <a:t>FNC vs TPC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29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F9763-D8BF-205D-332E-FFAD6C2A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14CA39F-5CBD-9DDD-F048-DC670A8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58" y="1225913"/>
            <a:ext cx="2341191" cy="196394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EAC09A-0A82-1797-E7AA-AFD69634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 control during the burn-through phase: </a:t>
            </a:r>
            <a:br>
              <a:rPr kumimoji="1" lang="en-US" altLang="ja-JP" dirty="0"/>
            </a:br>
            <a:r>
              <a:rPr kumimoji="1" lang="en-US" altLang="ja-JP" dirty="0"/>
              <a:t>FNC vs TPC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E9E510-D7D8-8E61-F567-DA128B60D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9CA2DE-02CC-6E32-0955-BBC9909B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7"/>
            <a:ext cx="3840741" cy="31385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 TPC, finite </a:t>
            </a:r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 was applied from the BD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Inner-limited plasma </a:t>
            </a:r>
            <a:r>
              <a:rPr kumimoji="1" lang="en-US" altLang="ja-JP" dirty="0"/>
              <a:t>could be maintained even if: </a:t>
            </a:r>
          </a:p>
          <a:p>
            <a:pPr marL="627063" lvl="1" indent="-177800"/>
            <a:r>
              <a:rPr kumimoji="1" lang="en-US" altLang="ja-JP" dirty="0"/>
              <a:t>BD occurred earlier than expected.</a:t>
            </a:r>
          </a:p>
          <a:p>
            <a:pPr marL="627063" lvl="1" indent="-177800"/>
            <a:r>
              <a:rPr kumimoji="1" lang="en-US" altLang="ja-JP" b="1" dirty="0"/>
              <a:t>A small residual </a:t>
            </a:r>
            <a:r>
              <a:rPr kumimoji="1" lang="en-US" altLang="ja-JP" b="1" dirty="0" err="1"/>
              <a:t>B</a:t>
            </a:r>
            <a:r>
              <a:rPr kumimoji="1" lang="en-US" altLang="ja-JP" b="1" baseline="-25000" dirty="0" err="1"/>
              <a:t>z</a:t>
            </a:r>
            <a:r>
              <a:rPr kumimoji="1" lang="en-US" altLang="ja-JP" b="1" dirty="0"/>
              <a:t> error remained.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EC heating remained effective.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A5F0EB-0D13-269F-AAAF-7EA02AB8463F}"/>
              </a:ext>
            </a:extLst>
          </p:cNvPr>
          <p:cNvSpPr txBox="1"/>
          <p:nvPr/>
        </p:nvSpPr>
        <p:spPr>
          <a:xfrm>
            <a:off x="6420565" y="816053"/>
            <a:ext cx="9829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1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 (E100613)</a:t>
            </a:r>
            <a:endParaRPr kumimoji="1" lang="ja-JP" altLang="en-US" sz="11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8696E3F-F306-E1F6-9CF5-08AFBF6D9287}"/>
              </a:ext>
            </a:extLst>
          </p:cNvPr>
          <p:cNvSpPr/>
          <p:nvPr/>
        </p:nvSpPr>
        <p:spPr>
          <a:xfrm>
            <a:off x="7539123" y="80658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27AE211-57BB-2000-0839-C83EFFD2D65F}"/>
              </a:ext>
            </a:extLst>
          </p:cNvPr>
          <p:cNvSpPr/>
          <p:nvPr/>
        </p:nvSpPr>
        <p:spPr>
          <a:xfrm>
            <a:off x="7528895" y="982416"/>
            <a:ext cx="72000" cy="72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E8485D-0A9A-2A26-2A9B-9A47971EA849}"/>
              </a:ext>
            </a:extLst>
          </p:cNvPr>
          <p:cNvSpPr txBox="1"/>
          <p:nvPr/>
        </p:nvSpPr>
        <p:spPr>
          <a:xfrm>
            <a:off x="7622154" y="71671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Inner-limited</a:t>
            </a:r>
          </a:p>
          <a:p>
            <a:pPr algn="l" defTabSz="685731" fontAlgn="base">
              <a:spcAft>
                <a:spcPct val="0"/>
              </a:spcAft>
            </a:pPr>
            <a:r>
              <a:rPr kumimoji="1" lang="en-US" altLang="ja-JP" sz="1100" kern="0" dirty="0">
                <a:latin typeface="Arial" panose="020B0604020202020204" pitchFamily="34" charset="0"/>
                <a:cs typeface="Arial" panose="020B0604020202020204" pitchFamily="34" charset="0"/>
              </a:rPr>
              <a:t>Outer-limited</a:t>
            </a:r>
            <a:endParaRPr kumimoji="1" lang="ja-JP" alt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4AF1CA4-8055-4659-FAE2-776B407C6E27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912046" y="1077663"/>
            <a:ext cx="227118" cy="129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B932C3FC-B112-1FBB-0352-43D90F748022}"/>
              </a:ext>
            </a:extLst>
          </p:cNvPr>
          <p:cNvSpPr/>
          <p:nvPr/>
        </p:nvSpPr>
        <p:spPr>
          <a:xfrm>
            <a:off x="7264533" y="2262753"/>
            <a:ext cx="216000" cy="21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451606-6DD6-7E73-B3C1-1F992C664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558" y="3142610"/>
            <a:ext cx="2341191" cy="19936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EC5387D-7DA5-BDCA-C0BE-DDC299599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176" y="2961004"/>
            <a:ext cx="2036240" cy="208501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CF1E86-78A3-CD75-1524-63C99DD4A0AD}"/>
              </a:ext>
            </a:extLst>
          </p:cNvPr>
          <p:cNvSpPr txBox="1"/>
          <p:nvPr/>
        </p:nvSpPr>
        <p:spPr>
          <a:xfrm>
            <a:off x="4920370" y="4749827"/>
            <a:ext cx="159530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at 0.16 s</a:t>
            </a:r>
            <a:endParaRPr kumimoji="1" lang="ja-JP" alt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9DEA58-8896-A5C8-AC52-714996D8138D}"/>
              </a:ext>
            </a:extLst>
          </p:cNvPr>
          <p:cNvSpPr txBox="1"/>
          <p:nvPr/>
        </p:nvSpPr>
        <p:spPr>
          <a:xfrm>
            <a:off x="388510" y="4048846"/>
            <a:ext cx="3531636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TPC start-up was robust against device-model errors.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1F8116C5-1533-4909-74DE-8908CA681F94}"/>
              </a:ext>
            </a:extLst>
          </p:cNvPr>
          <p:cNvSpPr/>
          <p:nvPr/>
        </p:nvSpPr>
        <p:spPr>
          <a:xfrm>
            <a:off x="7060993" y="3758436"/>
            <a:ext cx="156341" cy="952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0FAB24-703D-ACD0-9F93-580A13F85CEF}"/>
              </a:ext>
            </a:extLst>
          </p:cNvPr>
          <p:cNvSpPr txBox="1"/>
          <p:nvPr/>
        </p:nvSpPr>
        <p:spPr>
          <a:xfrm>
            <a:off x="4639347" y="653483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O1(82 GHz)</a:t>
            </a:r>
            <a:endParaRPr kumimoji="1" lang="ja-JP" altLang="en-US" sz="9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F26F5B-9B5B-6D81-9190-B65ACC44B859}"/>
              </a:ext>
            </a:extLst>
          </p:cNvPr>
          <p:cNvSpPr txBox="1"/>
          <p:nvPr/>
        </p:nvSpPr>
        <p:spPr>
          <a:xfrm>
            <a:off x="5288558" y="653483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9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X2(110 GHz)</a:t>
            </a:r>
            <a:endParaRPr kumimoji="1" lang="ja-JP" altLang="en-US" sz="9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 descr="図形, 四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3F5E8B12-46E4-3B53-A0E4-345EC5BE25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189" r="1207"/>
          <a:stretch>
            <a:fillRect/>
          </a:stretch>
        </p:blipFill>
        <p:spPr>
          <a:xfrm>
            <a:off x="4435680" y="878580"/>
            <a:ext cx="1605237" cy="20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01A8F6-3DBE-093F-A3BD-AEE2D328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E09EF8F-BC48-1082-8562-30B98FB3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JT-60SA: the world’s largest </a:t>
            </a:r>
            <a:br>
              <a:rPr lang="en-US" sz="2800" dirty="0"/>
            </a:br>
            <a:r>
              <a:rPr lang="en-US" sz="2800" dirty="0"/>
              <a:t>test bed for ITER and DEMO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F37C07-A25F-4698-1106-7B979625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471"/>
            <a:ext cx="5981205" cy="43200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JT-60SA can access:</a:t>
            </a:r>
          </a:p>
          <a:p>
            <a:pPr marL="914400" lvl="1"/>
            <a:r>
              <a:rPr lang="en-US" dirty="0"/>
              <a:t>High I</a:t>
            </a:r>
            <a:r>
              <a:rPr lang="en-US" baseline="-25000" dirty="0"/>
              <a:t>p</a:t>
            </a:r>
            <a:r>
              <a:rPr lang="en-US" dirty="0"/>
              <a:t> of 5.5 MA</a:t>
            </a:r>
            <a:r>
              <a:rPr lang="ja-JP" altLang="en-US" dirty="0"/>
              <a:t> </a:t>
            </a:r>
            <a:r>
              <a:rPr lang="en-US" altLang="ja-JP" dirty="0"/>
              <a:t>at B</a:t>
            </a:r>
            <a:r>
              <a:rPr lang="en-US" altLang="ja-JP" baseline="-25000" dirty="0"/>
              <a:t>T</a:t>
            </a:r>
            <a:r>
              <a:rPr lang="en-US" altLang="ja-JP" dirty="0"/>
              <a:t> of 2.3 T</a:t>
            </a:r>
            <a:endParaRPr lang="en-US" dirty="0"/>
          </a:p>
          <a:p>
            <a:pPr marL="914400" lvl="1"/>
            <a:r>
              <a:rPr lang="en-US" dirty="0"/>
              <a:t>Large plasma volume (~ 130 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marL="914400" lvl="1"/>
            <a:r>
              <a:rPr lang="en-US" dirty="0"/>
              <a:t>ITER/DEMO relevant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baseline="30000" dirty="0">
                <a:latin typeface="Symbol" panose="05050102010706020507" pitchFamily="18" charset="2"/>
              </a:rPr>
              <a:t>*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baseline="30000" dirty="0">
                <a:latin typeface="Symbol" panose="05050102010706020507" pitchFamily="18" charset="2"/>
              </a:rPr>
              <a:t>*</a:t>
            </a:r>
          </a:p>
          <a:p>
            <a:pPr marL="914400" lvl="1"/>
            <a:r>
              <a:rPr lang="en-US" dirty="0"/>
              <a:t>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 for long time (~ 3-4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baseline="-25000" dirty="0"/>
              <a:t>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JT-60SA is expected to bridge the gap between present day devices and ITER/DEMO.</a:t>
            </a:r>
          </a:p>
          <a:p>
            <a:pPr marL="914400" lvl="1"/>
            <a:r>
              <a:rPr lang="en-US" altLang="ja-JP" dirty="0"/>
              <a:t>by addressing key physics issues. </a:t>
            </a:r>
            <a:endParaRPr lang="en-US" dirty="0"/>
          </a:p>
          <a:p>
            <a:pPr marL="914400" lvl="1"/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30EB3EE-0B2A-C7C7-6A0B-EE147D13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99" y="771489"/>
            <a:ext cx="3179801" cy="21033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5AFDE4-44BB-FB46-2217-ACF3108CD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947" y="771489"/>
            <a:ext cx="1259313" cy="1840117"/>
          </a:xfrm>
          <a:prstGeom prst="rect">
            <a:avLst/>
          </a:prstGeom>
        </p:spPr>
      </p:pic>
      <p:grpSp>
        <p:nvGrpSpPr>
          <p:cNvPr id="11" name="Group 23">
            <a:extLst>
              <a:ext uri="{FF2B5EF4-FFF2-40B4-BE49-F238E27FC236}">
                <a16:creationId xmlns:a16="http://schemas.microsoft.com/office/drawing/2014/main" id="{E3212037-C97D-9896-CB13-188B12468F1E}"/>
              </a:ext>
            </a:extLst>
          </p:cNvPr>
          <p:cNvGrpSpPr/>
          <p:nvPr/>
        </p:nvGrpSpPr>
        <p:grpSpPr>
          <a:xfrm>
            <a:off x="5810659" y="2800064"/>
            <a:ext cx="3239625" cy="2312471"/>
            <a:chOff x="5486399" y="827960"/>
            <a:chExt cx="3648404" cy="2604261"/>
          </a:xfrm>
        </p:grpSpPr>
        <p:pic>
          <p:nvPicPr>
            <p:cNvPr id="12" name="図 9">
              <a:extLst>
                <a:ext uri="{FF2B5EF4-FFF2-40B4-BE49-F238E27FC236}">
                  <a16:creationId xmlns:a16="http://schemas.microsoft.com/office/drawing/2014/main" id="{0F7D2090-3F6F-6F0E-2D0B-11B85DB6D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19" b="1"/>
            <a:stretch/>
          </p:blipFill>
          <p:spPr>
            <a:xfrm>
              <a:off x="5552100" y="827960"/>
              <a:ext cx="3582703" cy="2604261"/>
            </a:xfrm>
            <a:prstGeom prst="rect">
              <a:avLst/>
            </a:prstGeom>
          </p:spPr>
        </p:pic>
        <p:sp>
          <p:nvSpPr>
            <p:cNvPr id="13" name="正方形/長方形 5">
              <a:extLst>
                <a:ext uri="{FF2B5EF4-FFF2-40B4-BE49-F238E27FC236}">
                  <a16:creationId xmlns:a16="http://schemas.microsoft.com/office/drawing/2014/main" id="{164A078F-13B3-FDBF-0C14-68D0493249B9}"/>
                </a:ext>
              </a:extLst>
            </p:cNvPr>
            <p:cNvSpPr/>
            <p:nvPr/>
          </p:nvSpPr>
          <p:spPr>
            <a:xfrm>
              <a:off x="5486399" y="845597"/>
              <a:ext cx="328511" cy="30334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0000" rtlCol="0" anchor="ctr">
              <a:noAutofit/>
            </a:bodyPr>
            <a:lstStyle/>
            <a:p>
              <a:pPr marL="0" marR="0" lvl="0" indent="0" algn="ctr" defTabSz="685800" eaLnBrk="1" fontAlgn="base" latinLnBrk="0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Tx/>
                <a:buSzTx/>
                <a:buFont typeface="Wingdings" charset="2"/>
                <a:buChar char="l"/>
                <a:tabLst/>
                <a:defRPr/>
              </a:pPr>
              <a:endParaRPr kumimoji="1" lang="ja-JP" altLang="en-US" sz="15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2566576E-C436-6C89-E694-99AB5981110A}"/>
              </a:ext>
            </a:extLst>
          </p:cNvPr>
          <p:cNvSpPr txBox="1"/>
          <p:nvPr/>
        </p:nvSpPr>
        <p:spPr>
          <a:xfrm>
            <a:off x="4439478" y="2890493"/>
            <a:ext cx="1751299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altLang="ja-JP" sz="11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[J. Garcia, OV/2 2733]</a:t>
            </a:r>
            <a:endParaRPr kumimoji="1" lang="en-GB" sz="11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sz="11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[M. Yoshida, PPCF2025]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368A9B7-03D0-892E-2B4D-C592CF982C6F}"/>
              </a:ext>
            </a:extLst>
          </p:cNvPr>
          <p:cNvSpPr txBox="1"/>
          <p:nvPr/>
        </p:nvSpPr>
        <p:spPr>
          <a:xfrm>
            <a:off x="377159" y="3725680"/>
            <a:ext cx="5090861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ITER/DEMO relevant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start-up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b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studied during </a:t>
            </a:r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the first operation of JT-60SA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B278E6-7A52-041F-96BB-E591BAA0E3B5}"/>
              </a:ext>
            </a:extLst>
          </p:cNvPr>
          <p:cNvSpPr txBox="1"/>
          <p:nvPr/>
        </p:nvSpPr>
        <p:spPr>
          <a:xfrm>
            <a:off x="979063" y="4430993"/>
            <a:ext cx="4591878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31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6463" algn="l"/>
              </a:tabLst>
              <a:defRPr/>
            </a:pPr>
            <a:r>
              <a:rPr kumimoji="1" lang="en-GB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 Heating, P</a:t>
            </a:r>
            <a:r>
              <a:rPr kumimoji="1" lang="en-GB" altLang="ja-JP" sz="16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</a:t>
            </a:r>
            <a:r>
              <a:rPr kumimoji="1" lang="en-GB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1.5 MW</a:t>
            </a:r>
          </a:p>
          <a:p>
            <a:pPr marL="0" marR="0" lvl="0" indent="0" algn="l" defTabSz="685731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6463" algn="l"/>
              </a:tabLst>
              <a:defRPr/>
            </a:pPr>
            <a:r>
              <a:rPr kumimoji="1" lang="en-GB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gas,	</a:t>
            </a:r>
            <a:r>
              <a:rPr kumimoji="1" lang="en-GB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  <a:r>
              <a:rPr kumimoji="1" lang="en-GB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H</a:t>
            </a:r>
          </a:p>
        </p:txBody>
      </p:sp>
    </p:spTree>
    <p:extLst>
      <p:ext uri="{BB962C8B-B14F-4D97-AF65-F5344CB8AC3E}">
        <p14:creationId xmlns:p14="http://schemas.microsoft.com/office/powerpoint/2010/main" val="192023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EC261-4C3E-30C2-0079-B41AF05DC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9CCD0AE-CB17-0779-D733-F8034768A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04B81C7-8C16-05C8-8BCF-AEE354C7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A5D7F1-F46B-7FC0-F80C-21ECB122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</a:t>
            </a:r>
            <a:br>
              <a:rPr kumimoji="1" lang="en-US" altLang="ja-JP" dirty="0"/>
            </a:br>
            <a:r>
              <a:rPr kumimoji="1" lang="en-US" altLang="ja-JP" dirty="0"/>
              <a:t>breakdown phase</a:t>
            </a:r>
          </a:p>
          <a:p>
            <a:pPr marL="914400" lvl="1"/>
            <a:r>
              <a:rPr kumimoji="1" lang="en-US" altLang="ja-JP" dirty="0"/>
              <a:t>Position control in the burn-through phase </a:t>
            </a:r>
            <a:br>
              <a:rPr kumimoji="1" lang="en-US" altLang="ja-JP" dirty="0"/>
            </a:br>
            <a:r>
              <a:rPr kumimoji="1" lang="en-US" altLang="ja-JP" dirty="0"/>
              <a:t>and its susceptibility to device model errors</a:t>
            </a:r>
          </a:p>
          <a:p>
            <a:pPr marL="914400" lvl="1"/>
            <a:r>
              <a:rPr kumimoji="1" lang="en-US" altLang="ja-JP" dirty="0">
                <a:solidFill>
                  <a:srgbClr val="FF0000"/>
                </a:solidFill>
              </a:rPr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3530C0B-4AAD-AD74-D972-679022341436}"/>
              </a:ext>
            </a:extLst>
          </p:cNvPr>
          <p:cNvCxnSpPr/>
          <p:nvPr/>
        </p:nvCxnSpPr>
        <p:spPr>
          <a:xfrm flipV="1">
            <a:off x="5888383" y="865809"/>
            <a:ext cx="0" cy="92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0558F13-48EF-492C-E182-EA2190745BFF}"/>
              </a:ext>
            </a:extLst>
          </p:cNvPr>
          <p:cNvCxnSpPr>
            <a:cxnSpLocks/>
          </p:cNvCxnSpPr>
          <p:nvPr/>
        </p:nvCxnSpPr>
        <p:spPr>
          <a:xfrm>
            <a:off x="5888383" y="1793461"/>
            <a:ext cx="2875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DAD8BA6-3AC0-6A76-53AC-5BF178FCDD83}"/>
              </a:ext>
            </a:extLst>
          </p:cNvPr>
          <p:cNvCxnSpPr>
            <a:cxnSpLocks/>
          </p:cNvCxnSpPr>
          <p:nvPr/>
        </p:nvCxnSpPr>
        <p:spPr>
          <a:xfrm flipV="1">
            <a:off x="6657009" y="726006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00E0C04-4329-6125-075E-9A099149CEC8}"/>
              </a:ext>
            </a:extLst>
          </p:cNvPr>
          <p:cNvCxnSpPr>
            <a:cxnSpLocks/>
          </p:cNvCxnSpPr>
          <p:nvPr/>
        </p:nvCxnSpPr>
        <p:spPr>
          <a:xfrm flipV="1">
            <a:off x="7626627" y="713914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F9B74858-C01E-1C22-9D8E-F09CF67BC4B1}"/>
              </a:ext>
            </a:extLst>
          </p:cNvPr>
          <p:cNvSpPr/>
          <p:nvPr/>
        </p:nvSpPr>
        <p:spPr>
          <a:xfrm>
            <a:off x="6100417" y="1029252"/>
            <a:ext cx="2562087" cy="746539"/>
          </a:xfrm>
          <a:custGeom>
            <a:avLst/>
            <a:gdLst>
              <a:gd name="connsiteX0" fmla="*/ 0 w 2562087"/>
              <a:gd name="connsiteY0" fmla="*/ 746539 h 746539"/>
              <a:gd name="connsiteX1" fmla="*/ 128105 w 2562087"/>
              <a:gd name="connsiteY1" fmla="*/ 622852 h 746539"/>
              <a:gd name="connsiteX2" fmla="*/ 516835 w 2562087"/>
              <a:gd name="connsiteY2" fmla="*/ 614018 h 746539"/>
              <a:gd name="connsiteX3" fmla="*/ 1104348 w 2562087"/>
              <a:gd name="connsiteY3" fmla="*/ 618435 h 746539"/>
              <a:gd name="connsiteX4" fmla="*/ 1435653 w 2562087"/>
              <a:gd name="connsiteY4" fmla="*/ 583096 h 746539"/>
              <a:gd name="connsiteX5" fmla="*/ 2089426 w 2562087"/>
              <a:gd name="connsiteY5" fmla="*/ 287131 h 746539"/>
              <a:gd name="connsiteX6" fmla="*/ 2562087 w 2562087"/>
              <a:gd name="connsiteY6" fmla="*/ 0 h 7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087" h="746539">
                <a:moveTo>
                  <a:pt x="0" y="746539"/>
                </a:moveTo>
                <a:cubicBezTo>
                  <a:pt x="20983" y="695739"/>
                  <a:pt x="41966" y="644939"/>
                  <a:pt x="128105" y="622852"/>
                </a:cubicBezTo>
                <a:cubicBezTo>
                  <a:pt x="214244" y="600765"/>
                  <a:pt x="354128" y="614754"/>
                  <a:pt x="516835" y="614018"/>
                </a:cubicBezTo>
                <a:cubicBezTo>
                  <a:pt x="679542" y="613282"/>
                  <a:pt x="951212" y="623589"/>
                  <a:pt x="1104348" y="618435"/>
                </a:cubicBezTo>
                <a:cubicBezTo>
                  <a:pt x="1257484" y="613281"/>
                  <a:pt x="1271473" y="638313"/>
                  <a:pt x="1435653" y="583096"/>
                </a:cubicBezTo>
                <a:cubicBezTo>
                  <a:pt x="1599833" y="527879"/>
                  <a:pt x="1901687" y="384314"/>
                  <a:pt x="2089426" y="287131"/>
                </a:cubicBezTo>
                <a:cubicBezTo>
                  <a:pt x="2277165" y="189948"/>
                  <a:pt x="2419626" y="94974"/>
                  <a:pt x="256208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08AA6A-C549-EA05-AC87-82234B9CF5FD}"/>
              </a:ext>
            </a:extLst>
          </p:cNvPr>
          <p:cNvSpPr txBox="1"/>
          <p:nvPr/>
        </p:nvSpPr>
        <p:spPr>
          <a:xfrm>
            <a:off x="5664893" y="63579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570F23-7A0F-15FD-A963-58BE7F321F4F}"/>
              </a:ext>
            </a:extLst>
          </p:cNvPr>
          <p:cNvSpPr txBox="1"/>
          <p:nvPr/>
        </p:nvSpPr>
        <p:spPr>
          <a:xfrm>
            <a:off x="6614455" y="640217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24A5F61-6FB7-775E-71E7-D5D32190BF20}"/>
              </a:ext>
            </a:extLst>
          </p:cNvPr>
          <p:cNvSpPr/>
          <p:nvPr/>
        </p:nvSpPr>
        <p:spPr>
          <a:xfrm>
            <a:off x="5897286" y="965024"/>
            <a:ext cx="759724" cy="830470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0F1809-B903-FF3F-0AA2-4FC55CF472AE}"/>
              </a:ext>
            </a:extLst>
          </p:cNvPr>
          <p:cNvSpPr txBox="1"/>
          <p:nvPr/>
        </p:nvSpPr>
        <p:spPr>
          <a:xfrm>
            <a:off x="6270165" y="1805574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TPC(X2) </a:t>
            </a:r>
            <a:r>
              <a:rPr kumimoji="1"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FNC(X2)</a:t>
            </a:r>
            <a:endParaRPr kumimoji="1" lang="ja-JP" altLang="en-US" sz="16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D826999D-A412-F639-0EFF-72917D474B5A}"/>
              </a:ext>
            </a:extLst>
          </p:cNvPr>
          <p:cNvSpPr/>
          <p:nvPr/>
        </p:nvSpPr>
        <p:spPr>
          <a:xfrm>
            <a:off x="618435" y="1933490"/>
            <a:ext cx="57426" cy="8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AD40C1-C80E-84E7-4D3D-A04B1160460D}"/>
              </a:ext>
            </a:extLst>
          </p:cNvPr>
          <p:cNvSpPr txBox="1"/>
          <p:nvPr/>
        </p:nvSpPr>
        <p:spPr>
          <a:xfrm>
            <a:off x="-69574" y="2195427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O1+X2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CA68DC-A03F-37F3-5FFF-6A4D1A4A7FD5}"/>
              </a:ext>
            </a:extLst>
          </p:cNvPr>
          <p:cNvSpPr txBox="1"/>
          <p:nvPr/>
        </p:nvSpPr>
        <p:spPr>
          <a:xfrm>
            <a:off x="-69575" y="1529711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83F69E10-377B-7813-B22B-408F5926FE47}"/>
              </a:ext>
            </a:extLst>
          </p:cNvPr>
          <p:cNvSpPr/>
          <p:nvPr/>
        </p:nvSpPr>
        <p:spPr>
          <a:xfrm>
            <a:off x="589722" y="3185164"/>
            <a:ext cx="57426" cy="54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37F5F7-2E2B-6100-2FBA-90DE28464FA5}"/>
              </a:ext>
            </a:extLst>
          </p:cNvPr>
          <p:cNvSpPr txBox="1"/>
          <p:nvPr/>
        </p:nvSpPr>
        <p:spPr>
          <a:xfrm>
            <a:off x="-98287" y="3199729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2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86AFC-D5FB-E78A-65F7-418F3F81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temperature initial plasma was obtained with TPC when X2-assisted BD was tried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651D4B-4889-BA69-B384-D397689AD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21B359-A9E9-0D97-BCB2-EAC3DA04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887"/>
            <a:ext cx="4162426" cy="43156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effect of the poloidal field on X2-assisted BD was tested by injecting EC power with E</a:t>
            </a:r>
            <a:r>
              <a:rPr lang="en-US" altLang="ja-JP" baseline="-25000" dirty="0"/>
              <a:t>||</a:t>
            </a:r>
            <a:r>
              <a:rPr lang="en-US" altLang="ja-JP" dirty="0"/>
              <a:t> ≈ 0</a:t>
            </a:r>
            <a:r>
              <a:rPr kumimoji="1" lang="en-US" altLang="ja-JP" dirty="0"/>
              <a:t>.</a:t>
            </a:r>
          </a:p>
          <a:p>
            <a:pPr marL="914400" lvl="1"/>
            <a:r>
              <a:rPr kumimoji="1" lang="en-US" altLang="ja-JP" dirty="0"/>
              <a:t>TPC </a:t>
            </a:r>
            <a:r>
              <a:rPr kumimoji="1" lang="en-US" altLang="ja-JP"/>
              <a:t>demonstrated a </a:t>
            </a:r>
            <a:r>
              <a:rPr kumimoji="1" lang="en-US" altLang="ja-JP" dirty="0"/>
              <a:t>higher initial electron temperature in X2-assisted BD.</a:t>
            </a:r>
          </a:p>
          <a:p>
            <a:pPr marL="914400" lvl="1"/>
            <a:r>
              <a:rPr lang="en-US" altLang="ja-JP" dirty="0"/>
              <a:t>In TPC, plasma extending throughout the vacuum vessel was measured.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0EA7EB-AAAA-62D1-8D03-7D8299BF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22" t="7043" r="18742" b="10891"/>
          <a:stretch>
            <a:fillRect/>
          </a:stretch>
        </p:blipFill>
        <p:spPr>
          <a:xfrm>
            <a:off x="4324517" y="2782677"/>
            <a:ext cx="2239789" cy="230032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1511F59-05F1-379B-E4E2-9B7E6783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77" t="14914" r="3978" b="14167"/>
          <a:stretch>
            <a:fillRect/>
          </a:stretch>
        </p:blipFill>
        <p:spPr>
          <a:xfrm>
            <a:off x="4535487" y="870407"/>
            <a:ext cx="4505312" cy="177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C9D1C9-7D34-BC90-E4D2-44096EC1A153}"/>
                  </a:ext>
                </a:extLst>
              </p:cNvPr>
              <p:cNvSpPr txBox="1"/>
              <p:nvPr/>
            </p:nvSpPr>
            <p:spPr>
              <a:xfrm rot="16200000">
                <a:off x="4127666" y="1986885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728.1 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706.5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C9D1C9-7D34-BC90-E4D2-44096EC1A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27666" y="1986885"/>
                <a:ext cx="517193" cy="345351"/>
              </a:xfrm>
              <a:prstGeom prst="rect">
                <a:avLst/>
              </a:prstGeom>
              <a:blipFill>
                <a:blip r:embed="rId4"/>
                <a:stretch>
                  <a:fillRect l="-3509" r="-19298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FAD6A3-6918-A9E6-C287-DF96A658BCB6}"/>
                  </a:ext>
                </a:extLst>
              </p:cNvPr>
              <p:cNvSpPr txBox="1"/>
              <p:nvPr/>
            </p:nvSpPr>
            <p:spPr>
              <a:xfrm rot="16200000">
                <a:off x="4127666" y="1451377"/>
                <a:ext cx="517193" cy="345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667.8 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num>
                        <m:den>
                          <m: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28.1 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FAD6A3-6918-A9E6-C287-DF96A658B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27666" y="1451377"/>
                <a:ext cx="517193" cy="345351"/>
              </a:xfrm>
              <a:prstGeom prst="rect">
                <a:avLst/>
              </a:prstGeom>
              <a:blipFill>
                <a:blip r:embed="rId5"/>
                <a:stretch>
                  <a:fillRect l="-3509" r="-19298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C9A48C9-BCC5-04BD-D6F4-372A7D348490}"/>
                  </a:ext>
                </a:extLst>
              </p:cNvPr>
              <p:cNvSpPr txBox="1"/>
              <p:nvPr/>
            </p:nvSpPr>
            <p:spPr>
              <a:xfrm>
                <a:off x="5707529" y="1443289"/>
                <a:ext cx="423001" cy="190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ja-JP" sz="1200" b="0" i="1" kern="0" baseline="-250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ja-JP" altLang="en-US" sz="12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C9A48C9-BCC5-04BD-D6F4-372A7D348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29" y="1443289"/>
                <a:ext cx="423001" cy="190758"/>
              </a:xfrm>
              <a:prstGeom prst="rect">
                <a:avLst/>
              </a:prstGeom>
              <a:blipFill>
                <a:blip r:embed="rId6"/>
                <a:stretch>
                  <a:fillRect l="-15714" t="-38710" b="-32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4907B55-6C81-44C2-F1B4-CAD3D01100E7}"/>
                  </a:ext>
                </a:extLst>
              </p:cNvPr>
              <p:cNvSpPr txBox="1"/>
              <p:nvPr/>
            </p:nvSpPr>
            <p:spPr>
              <a:xfrm>
                <a:off x="4819239" y="1900606"/>
                <a:ext cx="447513" cy="283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1" lang="ja-JP" altLang="en-US" sz="120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200" i="1" ker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kumimoji="1" lang="en-US" altLang="ja-JP" sz="1200" i="1" kern="0" baseline="-25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kumimoji="1" lang="en-US" altLang="ja-JP" sz="1200" i="1" kern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4907B55-6C81-44C2-F1B4-CAD3D011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39" y="1900606"/>
                <a:ext cx="447513" cy="283091"/>
              </a:xfrm>
              <a:prstGeom prst="rect">
                <a:avLst/>
              </a:prstGeom>
              <a:blipFill>
                <a:blip r:embed="rId7"/>
                <a:stretch>
                  <a:fillRect l="-13699" t="-1087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EA2DD158-DE31-E7CE-DF7D-5F8E8195827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718" t="7136" r="18521" b="10422"/>
          <a:stretch>
            <a:fillRect/>
          </a:stretch>
        </p:blipFill>
        <p:spPr>
          <a:xfrm>
            <a:off x="6848410" y="2782678"/>
            <a:ext cx="2226964" cy="230032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8B0429-3DB1-CD89-218F-9172BD2DADEC}"/>
              </a:ext>
            </a:extLst>
          </p:cNvPr>
          <p:cNvSpPr txBox="1"/>
          <p:nvPr/>
        </p:nvSpPr>
        <p:spPr>
          <a:xfrm>
            <a:off x="4386262" y="3056838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kumimoji="1" lang="ja-JP" altLang="en-US" sz="1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C78051-FE9C-BE33-AD77-CABE1C05C2B1}"/>
              </a:ext>
            </a:extLst>
          </p:cNvPr>
          <p:cNvSpPr txBox="1"/>
          <p:nvPr/>
        </p:nvSpPr>
        <p:spPr>
          <a:xfrm>
            <a:off x="6901255" y="3056838"/>
            <a:ext cx="4764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sz="11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BFE7E8-9044-4F03-8DE1-316546AF79DA}"/>
              </a:ext>
            </a:extLst>
          </p:cNvPr>
          <p:cNvSpPr txBox="1"/>
          <p:nvPr/>
        </p:nvSpPr>
        <p:spPr>
          <a:xfrm>
            <a:off x="8477490" y="799307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kumimoji="1" lang="ja-JP" altLang="en-US" sz="1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327D03-9CDF-37D3-45D1-28C79300C98E}"/>
              </a:ext>
            </a:extLst>
          </p:cNvPr>
          <p:cNvSpPr txBox="1"/>
          <p:nvPr/>
        </p:nvSpPr>
        <p:spPr>
          <a:xfrm>
            <a:off x="8485827" y="1251289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1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sz="11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9BA211-E5C3-E88D-0778-5DF3D20FAE43}"/>
              </a:ext>
            </a:extLst>
          </p:cNvPr>
          <p:cNvSpPr txBox="1"/>
          <p:nvPr/>
        </p:nvSpPr>
        <p:spPr>
          <a:xfrm>
            <a:off x="315395" y="4226111"/>
            <a:ext cx="3531636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TPC start-up was effective for X2-assisted BD.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24E937-6D29-2907-CCD9-26EBC3C20D99}"/>
              </a:ext>
            </a:extLst>
          </p:cNvPr>
          <p:cNvSpPr txBox="1"/>
          <p:nvPr/>
        </p:nvSpPr>
        <p:spPr>
          <a:xfrm>
            <a:off x="5826502" y="3142662"/>
            <a:ext cx="799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expands </a:t>
            </a:r>
            <a:b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vessel</a:t>
            </a:r>
            <a:endParaRPr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6B4263-579A-8F01-7DAC-62570EE85282}"/>
              </a:ext>
            </a:extLst>
          </p:cNvPr>
          <p:cNvSpPr txBox="1"/>
          <p:nvPr/>
        </p:nvSpPr>
        <p:spPr>
          <a:xfrm>
            <a:off x="8263102" y="3142662"/>
            <a:ext cx="987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 near the resonance</a:t>
            </a:r>
            <a:endParaRPr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1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B85A8-4AB2-1319-DE56-740E25573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EA63DE-B556-0CA6-63C4-21656929A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ADA947-FA6C-D601-9FD2-989D727B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4BDF68-A3BD-61EA-C721-23A2A8FA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</a:t>
            </a:r>
            <a:br>
              <a:rPr kumimoji="1" lang="en-US" altLang="ja-JP" dirty="0"/>
            </a:br>
            <a:r>
              <a:rPr kumimoji="1" lang="en-US" altLang="ja-JP" dirty="0"/>
              <a:t>breakdown phase</a:t>
            </a:r>
          </a:p>
          <a:p>
            <a:pPr marL="914400" lvl="1"/>
            <a:r>
              <a:rPr kumimoji="1" lang="en-US" altLang="ja-JP" dirty="0"/>
              <a:t>Position control in the burn-through phase </a:t>
            </a:r>
            <a:br>
              <a:rPr kumimoji="1" lang="en-US" altLang="ja-JP" dirty="0"/>
            </a:br>
            <a:r>
              <a:rPr kumimoji="1" lang="en-US" altLang="ja-JP" dirty="0"/>
              <a:t>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>
                <a:solidFill>
                  <a:srgbClr val="FF0000"/>
                </a:solidFill>
              </a:rPr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324F819-E623-19B1-1694-018B6247C98C}"/>
              </a:ext>
            </a:extLst>
          </p:cNvPr>
          <p:cNvCxnSpPr/>
          <p:nvPr/>
        </p:nvCxnSpPr>
        <p:spPr>
          <a:xfrm flipV="1">
            <a:off x="5888383" y="865809"/>
            <a:ext cx="0" cy="92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07A17D5-10A0-17E9-D036-045AC53FF71C}"/>
              </a:ext>
            </a:extLst>
          </p:cNvPr>
          <p:cNvCxnSpPr>
            <a:cxnSpLocks/>
          </p:cNvCxnSpPr>
          <p:nvPr/>
        </p:nvCxnSpPr>
        <p:spPr>
          <a:xfrm>
            <a:off x="5888383" y="1793461"/>
            <a:ext cx="2875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982557B-0D74-57CD-547F-4AF9E7802982}"/>
              </a:ext>
            </a:extLst>
          </p:cNvPr>
          <p:cNvCxnSpPr>
            <a:cxnSpLocks/>
          </p:cNvCxnSpPr>
          <p:nvPr/>
        </p:nvCxnSpPr>
        <p:spPr>
          <a:xfrm flipV="1">
            <a:off x="6657009" y="726006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36B1B64-6576-955B-7BBF-D35AC509F34A}"/>
              </a:ext>
            </a:extLst>
          </p:cNvPr>
          <p:cNvCxnSpPr>
            <a:cxnSpLocks/>
          </p:cNvCxnSpPr>
          <p:nvPr/>
        </p:nvCxnSpPr>
        <p:spPr>
          <a:xfrm flipV="1">
            <a:off x="7626627" y="713914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E364829-E934-9FC8-7060-3697A406810F}"/>
              </a:ext>
            </a:extLst>
          </p:cNvPr>
          <p:cNvSpPr/>
          <p:nvPr/>
        </p:nvSpPr>
        <p:spPr>
          <a:xfrm>
            <a:off x="6100417" y="1029252"/>
            <a:ext cx="2562087" cy="746539"/>
          </a:xfrm>
          <a:custGeom>
            <a:avLst/>
            <a:gdLst>
              <a:gd name="connsiteX0" fmla="*/ 0 w 2562087"/>
              <a:gd name="connsiteY0" fmla="*/ 746539 h 746539"/>
              <a:gd name="connsiteX1" fmla="*/ 128105 w 2562087"/>
              <a:gd name="connsiteY1" fmla="*/ 622852 h 746539"/>
              <a:gd name="connsiteX2" fmla="*/ 516835 w 2562087"/>
              <a:gd name="connsiteY2" fmla="*/ 614018 h 746539"/>
              <a:gd name="connsiteX3" fmla="*/ 1104348 w 2562087"/>
              <a:gd name="connsiteY3" fmla="*/ 618435 h 746539"/>
              <a:gd name="connsiteX4" fmla="*/ 1435653 w 2562087"/>
              <a:gd name="connsiteY4" fmla="*/ 583096 h 746539"/>
              <a:gd name="connsiteX5" fmla="*/ 2089426 w 2562087"/>
              <a:gd name="connsiteY5" fmla="*/ 287131 h 746539"/>
              <a:gd name="connsiteX6" fmla="*/ 2562087 w 2562087"/>
              <a:gd name="connsiteY6" fmla="*/ 0 h 7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087" h="746539">
                <a:moveTo>
                  <a:pt x="0" y="746539"/>
                </a:moveTo>
                <a:cubicBezTo>
                  <a:pt x="20983" y="695739"/>
                  <a:pt x="41966" y="644939"/>
                  <a:pt x="128105" y="622852"/>
                </a:cubicBezTo>
                <a:cubicBezTo>
                  <a:pt x="214244" y="600765"/>
                  <a:pt x="354128" y="614754"/>
                  <a:pt x="516835" y="614018"/>
                </a:cubicBezTo>
                <a:cubicBezTo>
                  <a:pt x="679542" y="613282"/>
                  <a:pt x="951212" y="623589"/>
                  <a:pt x="1104348" y="618435"/>
                </a:cubicBezTo>
                <a:cubicBezTo>
                  <a:pt x="1257484" y="613281"/>
                  <a:pt x="1271473" y="638313"/>
                  <a:pt x="1435653" y="583096"/>
                </a:cubicBezTo>
                <a:cubicBezTo>
                  <a:pt x="1599833" y="527879"/>
                  <a:pt x="1901687" y="384314"/>
                  <a:pt x="2089426" y="287131"/>
                </a:cubicBezTo>
                <a:cubicBezTo>
                  <a:pt x="2277165" y="189948"/>
                  <a:pt x="2419626" y="94974"/>
                  <a:pt x="256208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BD77D9-B17F-54E5-AC77-357B6983E497}"/>
              </a:ext>
            </a:extLst>
          </p:cNvPr>
          <p:cNvSpPr txBox="1"/>
          <p:nvPr/>
        </p:nvSpPr>
        <p:spPr>
          <a:xfrm>
            <a:off x="5664893" y="63579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487C90-9EA0-9816-FE95-9F07BDC200CE}"/>
              </a:ext>
            </a:extLst>
          </p:cNvPr>
          <p:cNvSpPr txBox="1"/>
          <p:nvPr/>
        </p:nvSpPr>
        <p:spPr>
          <a:xfrm>
            <a:off x="6614455" y="640217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2C6F33-35B1-7BAD-3C1D-80A572BB5830}"/>
              </a:ext>
            </a:extLst>
          </p:cNvPr>
          <p:cNvSpPr/>
          <p:nvPr/>
        </p:nvSpPr>
        <p:spPr>
          <a:xfrm>
            <a:off x="5897285" y="965024"/>
            <a:ext cx="1729337" cy="830470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93E945-20A7-4C3B-B132-CCC9C36A5DB8}"/>
              </a:ext>
            </a:extLst>
          </p:cNvPr>
          <p:cNvSpPr txBox="1"/>
          <p:nvPr/>
        </p:nvSpPr>
        <p:spPr>
          <a:xfrm>
            <a:off x="6270165" y="1805574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TPC(X2)</a:t>
            </a:r>
            <a:endParaRPr kumimoji="1" lang="ja-JP" altLang="en-US" sz="16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756920BD-4433-28C4-689D-E85467EAFDF8}"/>
              </a:ext>
            </a:extLst>
          </p:cNvPr>
          <p:cNvSpPr/>
          <p:nvPr/>
        </p:nvSpPr>
        <p:spPr>
          <a:xfrm>
            <a:off x="618435" y="1933490"/>
            <a:ext cx="57426" cy="8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09D209-65F3-532B-B4A1-1AD68BE3301F}"/>
              </a:ext>
            </a:extLst>
          </p:cNvPr>
          <p:cNvSpPr txBox="1"/>
          <p:nvPr/>
        </p:nvSpPr>
        <p:spPr>
          <a:xfrm>
            <a:off x="-69574" y="2195427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O1+X2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4983CD-937D-4006-FC3F-8F1E5C07E561}"/>
              </a:ext>
            </a:extLst>
          </p:cNvPr>
          <p:cNvSpPr txBox="1"/>
          <p:nvPr/>
        </p:nvSpPr>
        <p:spPr>
          <a:xfrm>
            <a:off x="-69575" y="1529711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4F7DDF1E-7CAC-DEF2-C28B-869C02CF0A24}"/>
              </a:ext>
            </a:extLst>
          </p:cNvPr>
          <p:cNvSpPr/>
          <p:nvPr/>
        </p:nvSpPr>
        <p:spPr>
          <a:xfrm>
            <a:off x="589722" y="3185164"/>
            <a:ext cx="57426" cy="54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55F09B-139A-8C05-953F-FDAA8BBE595C}"/>
              </a:ext>
            </a:extLst>
          </p:cNvPr>
          <p:cNvSpPr txBox="1"/>
          <p:nvPr/>
        </p:nvSpPr>
        <p:spPr>
          <a:xfrm>
            <a:off x="-98287" y="3199729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2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E896F83-3892-0FB7-EDC2-0D8F2886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9" t="9185" r="10079" b="13333"/>
          <a:stretch>
            <a:fillRect/>
          </a:stretch>
        </p:blipFill>
        <p:spPr>
          <a:xfrm>
            <a:off x="351562" y="1297295"/>
            <a:ext cx="3229452" cy="27508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3F912A7-0665-CEB1-1B9D-19E4AAC1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en-US" altLang="ja-JP" baseline="-25000" dirty="0"/>
              <a:t>ECH</a:t>
            </a:r>
            <a:r>
              <a:rPr kumimoji="1" lang="en-US" altLang="ja-JP" dirty="0"/>
              <a:t> and prefill thresholds for X2 start-up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9EC4AD6-B68F-86A1-8F2F-48B9F7BBB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53168C-C377-A1CF-C793-EE52FF23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947" y="1155510"/>
            <a:ext cx="5050087" cy="35451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X2-only start-up succeeded for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P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ECH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≥ 0.7 MW and prefill ≥ 1 mPa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914400" lvl="1"/>
            <a:r>
              <a:rPr kumimoji="1" lang="en-US" altLang="ja-JP" dirty="0"/>
              <a:t>Prefill </a:t>
            </a:r>
            <a:r>
              <a:rPr lang="en-US" altLang="ja-JP" dirty="0"/>
              <a:t>≥ 1 mPa</a:t>
            </a:r>
            <a:r>
              <a:rPr kumimoji="1" lang="en-US" altLang="ja-JP" dirty="0"/>
              <a:t> was required even when P</a:t>
            </a:r>
            <a:r>
              <a:rPr kumimoji="1" lang="en-US" altLang="ja-JP" baseline="-25000" dirty="0"/>
              <a:t>ECH</a:t>
            </a:r>
            <a:r>
              <a:rPr kumimoji="1" lang="en-US" altLang="ja-JP" dirty="0"/>
              <a:t> = 1.5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BD was achieved but burn-through failed with P</a:t>
            </a:r>
            <a:r>
              <a:rPr kumimoji="1" lang="en-US" altLang="ja-JP" baseline="-25000" dirty="0"/>
              <a:t>ECH</a:t>
            </a:r>
            <a:r>
              <a:rPr kumimoji="1" lang="en-US" altLang="ja-JP" dirty="0"/>
              <a:t> = 0.5 MW.</a:t>
            </a:r>
          </a:p>
          <a:p>
            <a:pPr marL="914400" lvl="1"/>
            <a:r>
              <a:rPr kumimoji="1" lang="en-US" altLang="ja-JP" dirty="0"/>
              <a:t>Lower power threshold for BD was not investigated.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threshold in </a:t>
            </a:r>
            <a:r>
              <a:rPr kumimoji="1" lang="en-US" altLang="ja-JP" dirty="0"/>
              <a:t>P</a:t>
            </a:r>
            <a:r>
              <a:rPr kumimoji="1" lang="en-US" altLang="ja-JP" baseline="-25000" dirty="0"/>
              <a:t>ECH</a:t>
            </a:r>
            <a:r>
              <a:rPr kumimoji="1" lang="en-US" altLang="ja-JP" dirty="0"/>
              <a:t> </a:t>
            </a:r>
            <a:r>
              <a:rPr lang="en-US" altLang="ja-JP" dirty="0"/>
              <a:t>was set by the power required for burn-through.</a:t>
            </a:r>
            <a:endParaRPr kumimoji="1" lang="en-US" altLang="ja-JP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6EC3F7B-1A55-8F39-74CE-2E6092728ED7}"/>
              </a:ext>
            </a:extLst>
          </p:cNvPr>
          <p:cNvSpPr/>
          <p:nvPr/>
        </p:nvSpPr>
        <p:spPr>
          <a:xfrm>
            <a:off x="1276447" y="1680268"/>
            <a:ext cx="390051" cy="137392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7A5CE2-016B-ACA0-7969-2CD8442C961A}"/>
              </a:ext>
            </a:extLst>
          </p:cNvPr>
          <p:cNvSpPr txBox="1"/>
          <p:nvPr/>
        </p:nvSpPr>
        <p:spPr>
          <a:xfrm>
            <a:off x="1666498" y="154101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Failed burn-through</a:t>
            </a:r>
            <a:endParaRPr kumimoji="1" lang="ja-JP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3B0FDBB-0119-D354-1E96-60D1688DA8DF}"/>
              </a:ext>
            </a:extLst>
          </p:cNvPr>
          <p:cNvSpPr/>
          <p:nvPr/>
        </p:nvSpPr>
        <p:spPr>
          <a:xfrm>
            <a:off x="2875100" y="3233150"/>
            <a:ext cx="399180" cy="4118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4C3DC-3118-24C5-DB90-A09407A6777A}"/>
              </a:ext>
            </a:extLst>
          </p:cNvPr>
          <p:cNvSpPr txBox="1"/>
          <p:nvPr/>
        </p:nvSpPr>
        <p:spPr>
          <a:xfrm>
            <a:off x="1746154" y="327569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Failed BD</a:t>
            </a:r>
            <a:endParaRPr kumimoji="1" lang="ja-JP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84B0D-42DD-1FFC-6449-3E37FE01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EB280A-FE7B-5725-5E0A-BFA84CDC5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B69B301-2241-B59F-1D46-A2A14292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12836C-5CE9-7A9A-F148-9E678233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breakdown phase</a:t>
            </a:r>
          </a:p>
          <a:p>
            <a:pPr marL="914400" lvl="1"/>
            <a:r>
              <a:rPr kumimoji="1" lang="en-US" altLang="ja-JP" dirty="0"/>
              <a:t>Position control in the burn-through phase 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Conclusion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8463-E7EB-C75B-45CC-0209870B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816EA-80C5-06FC-F9B4-36F4036C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1A7179-01D8-2AF8-6193-1BE41F2FE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360E08-3579-AE9B-3CC5-FC318DB9F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144000" cy="340534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Ohmic FNC</a:t>
            </a:r>
          </a:p>
          <a:p>
            <a:pPr marL="914400" lvl="1">
              <a:lnSpc>
                <a:spcPct val="95000"/>
              </a:lnSpc>
            </a:pPr>
            <a:r>
              <a:rPr lang="en-US" altLang="ja-JP" dirty="0">
                <a:solidFill>
                  <a:schemeClr val="tx1"/>
                </a:solidFill>
              </a:rPr>
              <a:t>BD succeeded but burn-through failed even with higher E</a:t>
            </a:r>
            <a:r>
              <a:rPr lang="en-US" altLang="ja-JP" baseline="-25000" dirty="0">
                <a:solidFill>
                  <a:schemeClr val="tx1"/>
                </a:solidFill>
              </a:rPr>
              <a:t>||</a:t>
            </a:r>
            <a:r>
              <a:rPr lang="en-US" altLang="ja-JP" dirty="0">
                <a:solidFill>
                  <a:schemeClr val="tx1"/>
                </a:solidFill>
              </a:rPr>
              <a:t> (0.25 V/m)</a:t>
            </a:r>
          </a:p>
          <a:p>
            <a:pPr marL="914400" lvl="1">
              <a:lnSpc>
                <a:spcPct val="95000"/>
              </a:lnSpc>
            </a:pPr>
            <a:r>
              <a:rPr lang="en-US" altLang="ja-JP" dirty="0">
                <a:solidFill>
                  <a:schemeClr val="tx1"/>
                </a:solidFill>
              </a:rPr>
              <a:t>⇒ Higher impurity levels → </a:t>
            </a:r>
            <a:r>
              <a:rPr lang="en-US" altLang="ja-JP" b="1" dirty="0">
                <a:solidFill>
                  <a:schemeClr val="tx1"/>
                </a:solidFill>
              </a:rPr>
              <a:t>EC assistance indispensable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EC-assisted FNC</a:t>
            </a:r>
          </a:p>
          <a:p>
            <a:pPr marL="914400" lvl="1">
              <a:lnSpc>
                <a:spcPct val="95000"/>
              </a:lnSpc>
            </a:pPr>
            <a:r>
              <a:rPr lang="en-US" altLang="ja-JP" dirty="0" err="1"/>
              <a:t>T</a:t>
            </a:r>
            <a:r>
              <a:rPr lang="en-US" altLang="ja-JP" baseline="-25000" dirty="0" err="1"/>
              <a:t>e</a:t>
            </a:r>
            <a:r>
              <a:rPr lang="en-US" altLang="ja-JP" dirty="0"/>
              <a:t>/n</a:t>
            </a:r>
            <a:r>
              <a:rPr lang="en-US" altLang="ja-JP" baseline="-25000" dirty="0"/>
              <a:t>e</a:t>
            </a:r>
            <a:r>
              <a:rPr lang="en-US" altLang="ja-JP" dirty="0"/>
              <a:t> comparable to TPC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BD</a:t>
            </a:r>
            <a:r>
              <a:rPr lang="ja-JP" altLang="en-US" dirty="0"/>
              <a:t> </a:t>
            </a:r>
            <a:r>
              <a:rPr lang="en-US" altLang="ja-JP"/>
              <a:t>phase,</a:t>
            </a:r>
            <a:r>
              <a:rPr lang="ja-JP" altLang="en-US"/>
              <a:t> </a:t>
            </a:r>
            <a:r>
              <a:rPr lang="en-US" altLang="ja-JP" dirty="0"/>
              <a:t>but</a:t>
            </a:r>
            <a:r>
              <a:rPr lang="ja-JP" altLang="en-US" dirty="0"/>
              <a:t> </a:t>
            </a:r>
            <a:r>
              <a:rPr lang="en-US" altLang="ja-JP" dirty="0"/>
              <a:t>burn-through failed</a:t>
            </a:r>
          </a:p>
          <a:p>
            <a:pPr marL="914400" lvl="1">
              <a:lnSpc>
                <a:spcPct val="95000"/>
              </a:lnSpc>
            </a:pPr>
            <a:r>
              <a:rPr lang="en-US" altLang="ja-JP" dirty="0"/>
              <a:t>⇒ </a:t>
            </a:r>
            <a:r>
              <a:rPr lang="en-US" altLang="ja-JP" b="1" dirty="0"/>
              <a:t>Device-model errors </a:t>
            </a:r>
            <a:r>
              <a:rPr lang="en-US" altLang="ja-JP" dirty="0"/>
              <a:t>→ outward shift → poor EC heating</a:t>
            </a:r>
            <a:endParaRPr lang="en-US" altLang="ja-JP" b="1" dirty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TPC</a:t>
            </a:r>
            <a:endParaRPr lang="en-US" altLang="ja-JP" dirty="0">
              <a:solidFill>
                <a:srgbClr val="FF0000"/>
              </a:solidFill>
            </a:endParaRPr>
          </a:p>
          <a:p>
            <a:pPr marL="914400" lvl="1">
              <a:lnSpc>
                <a:spcPct val="95000"/>
              </a:lnSpc>
            </a:pPr>
            <a:r>
              <a:rPr lang="en-US" altLang="ja-JP" dirty="0"/>
              <a:t>Finite </a:t>
            </a:r>
            <a:r>
              <a:rPr lang="en-US" altLang="ja-JP" b="1" dirty="0" err="1"/>
              <a:t>B</a:t>
            </a:r>
            <a:r>
              <a:rPr lang="en-US" altLang="ja-JP" b="1" baseline="-25000" dirty="0" err="1"/>
              <a:t>z</a:t>
            </a:r>
            <a:r>
              <a:rPr lang="en-US" altLang="ja-JP" b="1" dirty="0"/>
              <a:t> (~ 2 </a:t>
            </a:r>
            <a:r>
              <a:rPr lang="en-US" altLang="ja-JP" b="1" dirty="0" err="1"/>
              <a:t>mT</a:t>
            </a:r>
            <a:r>
              <a:rPr lang="en-US" altLang="ja-JP" b="1" dirty="0"/>
              <a:t>)</a:t>
            </a:r>
            <a:r>
              <a:rPr lang="en-US" altLang="ja-JP" dirty="0"/>
              <a:t> from the BD phase → </a:t>
            </a:r>
            <a:r>
              <a:rPr lang="en-US" altLang="ja-JP" b="1" dirty="0"/>
              <a:t>robust</a:t>
            </a:r>
            <a:r>
              <a:rPr lang="en-US" altLang="ja-JP" dirty="0"/>
              <a:t> inner-limited plasma</a:t>
            </a:r>
          </a:p>
          <a:p>
            <a:pPr marL="914400" lvl="1">
              <a:lnSpc>
                <a:spcPct val="95000"/>
              </a:lnSpc>
            </a:pPr>
            <a:r>
              <a:rPr lang="en-US" altLang="ja-JP" dirty="0"/>
              <a:t>⇒ Effective EC heating → </a:t>
            </a:r>
            <a:r>
              <a:rPr lang="en-US" altLang="ja-JP" b="1" dirty="0">
                <a:solidFill>
                  <a:srgbClr val="FF0000"/>
                </a:solidFill>
              </a:rPr>
              <a:t>plasma start-up succeeded</a:t>
            </a:r>
          </a:p>
          <a:p>
            <a:pPr marL="914400" lvl="1">
              <a:lnSpc>
                <a:spcPct val="95000"/>
              </a:lnSpc>
            </a:pPr>
            <a:r>
              <a:rPr lang="en-US" altLang="ja-JP" b="1" dirty="0"/>
              <a:t>X2-only with TPC:</a:t>
            </a:r>
            <a:r>
              <a:rPr lang="en-US" altLang="ja-JP" dirty="0"/>
              <a:t> reliable start-up; power threshold ≈ </a:t>
            </a:r>
            <a:r>
              <a:rPr lang="en-US" altLang="ja-JP" b="1" dirty="0"/>
              <a:t>0.7 MW</a:t>
            </a:r>
            <a:r>
              <a:rPr lang="en-US" altLang="ja-JP" dirty="0"/>
              <a:t> (set by </a:t>
            </a:r>
            <a:r>
              <a:rPr lang="en-US" altLang="ja-JP" b="1" dirty="0"/>
              <a:t>burn-through</a:t>
            </a:r>
            <a:r>
              <a:rPr lang="en-US" altLang="ja-JP" dirty="0"/>
              <a:t>, not BD)</a:t>
            </a:r>
            <a:endParaRPr lang="en-US" altLang="ja-JP" b="1" dirty="0"/>
          </a:p>
          <a:p>
            <a:pPr marL="914400" lvl="1">
              <a:lnSpc>
                <a:spcPct val="95000"/>
              </a:lnSpc>
            </a:pP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559C7E-B622-46D2-0BC1-9D3A829E8374}"/>
              </a:ext>
            </a:extLst>
          </p:cNvPr>
          <p:cNvSpPr txBox="1"/>
          <p:nvPr/>
        </p:nvSpPr>
        <p:spPr>
          <a:xfrm>
            <a:off x="441118" y="4037406"/>
            <a:ext cx="8385829" cy="923330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pPr marL="1346200" indent="-1346200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Take-home: For ITER/DEMO, TPC offers a reliable, low-E</a:t>
            </a:r>
            <a:r>
              <a:rPr kumimoji="1" lang="en-US" altLang="ja-JP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start-up path via combined effects of robust position control, impurity tolerance, and efficient EC heating.</a:t>
            </a:r>
          </a:p>
        </p:txBody>
      </p:sp>
    </p:spTree>
    <p:extLst>
      <p:ext uri="{BB962C8B-B14F-4D97-AF65-F5344CB8AC3E}">
        <p14:creationId xmlns:p14="http://schemas.microsoft.com/office/powerpoint/2010/main" val="322248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ABB61A0-BBEC-2A11-219F-0307BE0D9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Discussion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BF5DCDA5-5200-0CEC-F490-C2F7F495B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7DE3278-2A5F-8D63-F29C-5C181001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389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82B800-1B6F-7762-3A26-EAA1AE741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0507D78-2089-41B7-2FB8-14C96DEB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Machine conditions of JT-60SA in OP1</a:t>
            </a:r>
            <a:endParaRPr kumimoji="1" lang="ja-JP" altLang="en-US" sz="2800" dirty="0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416D6AF1-FBB4-0383-A794-7D099C150B38}"/>
              </a:ext>
            </a:extLst>
          </p:cNvPr>
          <p:cNvGrpSpPr/>
          <p:nvPr/>
        </p:nvGrpSpPr>
        <p:grpSpPr>
          <a:xfrm>
            <a:off x="4721365" y="676590"/>
            <a:ext cx="4188863" cy="4409077"/>
            <a:chOff x="6027515" y="2147842"/>
            <a:chExt cx="2940343" cy="324097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593461D-7E6D-B7C9-6B95-CC9697984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389" y="2147842"/>
              <a:ext cx="1999016" cy="1786621"/>
            </a:xfrm>
            <a:prstGeom prst="rect">
              <a:avLst/>
            </a:prstGeom>
          </p:spPr>
        </p:pic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8E5A2E92-3AEF-464D-8211-997DE0FC8C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27515" y="3904701"/>
              <a:ext cx="2940343" cy="148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195182" indent="-195182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rgbClr val="004080"/>
                  </a:solidFill>
                  <a:latin typeface="+mn-lt"/>
                  <a:ea typeface="+mn-ea"/>
                  <a:cs typeface="+mn-cs"/>
                </a:defRPr>
              </a:lvl1pPr>
              <a:lvl2pPr marL="572848" indent="-187247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2pPr>
              <a:lvl3pPr marL="952099" indent="-18883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3pPr>
              <a:lvl4pPr marL="1331354" indent="-184072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4pPr>
              <a:lvl5pPr marL="1709021" indent="-18407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5pPr>
              <a:lvl6pPr marL="2166030" indent="-18407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6pPr>
              <a:lvl7pPr marL="2623037" indent="-18407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7pPr>
              <a:lvl8pPr marL="3080045" indent="-18407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8pPr>
              <a:lvl9pPr marL="3537052" indent="-18407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4080"/>
                  </a:solidFill>
                  <a:latin typeface="+mn-lt"/>
                  <a:ea typeface="+mn-ea"/>
                </a:defRPr>
              </a:lvl9pPr>
            </a:lstStyle>
            <a:p>
              <a:pPr marL="9525" indent="0">
                <a:buNone/>
              </a:pP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ja-JP" sz="16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laser interferometer (</a:t>
              </a:r>
              <a:r>
                <a:rPr lang="en-US" altLang="ja-JP" sz="1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</a:t>
              </a: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	</a:t>
              </a:r>
            </a:p>
            <a:p>
              <a:pPr marL="9525" indent="0">
                <a:buNone/>
              </a:pPr>
              <a:r>
                <a:rPr lang="en-US" altLang="ja-JP" sz="1600" b="1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Visible spectroscopy</a:t>
              </a:r>
            </a:p>
            <a:p>
              <a:pPr marL="9525" indent="0">
                <a:buNone/>
              </a:pP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Langmuir probes on upper divertor </a:t>
              </a:r>
            </a:p>
            <a:p>
              <a:pPr marL="9525" indent="0">
                <a:buNone/>
              </a:pP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Visible camera, EDICAM</a:t>
              </a:r>
              <a:endParaRPr lang="en-US" altLang="ja-JP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525" indent="0">
                <a:buNone/>
              </a:pPr>
              <a:r>
                <a:rPr lang="en-US" altLang="ja-JP" sz="1600" b="1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X-ray detector arrays</a:t>
              </a:r>
            </a:p>
            <a:p>
              <a:pPr marL="9525" indent="0">
                <a:buNone/>
              </a:pP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Neutral pressure</a:t>
              </a:r>
            </a:p>
            <a:p>
              <a:pPr marL="9525" indent="0">
                <a:buNone/>
              </a:pP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Magnetic sensors for control and MHD</a:t>
              </a:r>
              <a:endParaRPr lang="en-US" altLang="ja-JP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8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FBD9965E-582C-0AC9-1A92-A85E5F283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6" t="2766" r="31936" b="5086"/>
          <a:stretch/>
        </p:blipFill>
        <p:spPr>
          <a:xfrm>
            <a:off x="1641757" y="1010545"/>
            <a:ext cx="2019219" cy="257397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7B954C3-5FBD-C2C9-738F-C57AC50ABA66}"/>
              </a:ext>
            </a:extLst>
          </p:cNvPr>
          <p:cNvSpPr txBox="1"/>
          <p:nvPr/>
        </p:nvSpPr>
        <p:spPr>
          <a:xfrm>
            <a:off x="3756305" y="1573310"/>
            <a:ext cx="577565" cy="3148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</a:p>
        </p:txBody>
      </p:sp>
      <p:sp>
        <p:nvSpPr>
          <p:cNvPr id="9" name="Rectangle 648">
            <a:extLst>
              <a:ext uri="{FF2B5EF4-FFF2-40B4-BE49-F238E27FC236}">
                <a16:creationId xmlns:a16="http://schemas.microsoft.com/office/drawing/2014/main" id="{B487B650-D13C-FD63-E1E3-4A316EB06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95" y="1347540"/>
            <a:ext cx="138161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Upper </a:t>
            </a:r>
            <a:r>
              <a:rPr kumimoji="0"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Divertor (Carbon)</a:t>
            </a:r>
            <a:endParaRPr kumimoji="0" lang="ja-JP" altLang="en-US" sz="1400" dirty="0">
              <a:effectLst>
                <a:glow rad="127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Rectangle 648">
            <a:extLst>
              <a:ext uri="{FF2B5EF4-FFF2-40B4-BE49-F238E27FC236}">
                <a16:creationId xmlns:a16="http://schemas.microsoft.com/office/drawing/2014/main" id="{05792EB4-70E8-55F0-E59D-B3507255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382" y="2121236"/>
            <a:ext cx="138013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Outer limiter (Stainless-Steel)</a:t>
            </a:r>
            <a:endParaRPr kumimoji="0" lang="ja-JP" altLang="en-US" sz="1400" dirty="0">
              <a:effectLst>
                <a:glow rad="127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Rectangle 648">
            <a:extLst>
              <a:ext uri="{FF2B5EF4-FFF2-40B4-BE49-F238E27FC236}">
                <a16:creationId xmlns:a16="http://schemas.microsoft.com/office/drawing/2014/main" id="{30855828-F2CD-07BC-199D-0A18786C5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9" y="2977319"/>
            <a:ext cx="1639962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Inboard first wall (</a:t>
            </a:r>
            <a:r>
              <a:rPr kumimoji="0"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Carbon</a:t>
            </a:r>
            <a:r>
              <a:rPr lang="en-US" altLang="ja-JP" sz="1400" dirty="0">
                <a:effectLst>
                  <a:glow rad="127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Line 817">
            <a:extLst>
              <a:ext uri="{FF2B5EF4-FFF2-40B4-BE49-F238E27FC236}">
                <a16:creationId xmlns:a16="http://schemas.microsoft.com/office/drawing/2014/main" id="{02E7D807-8543-41C3-5A31-CC9ADAE4F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382" y="2260228"/>
            <a:ext cx="335313" cy="2767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817">
            <a:extLst>
              <a:ext uri="{FF2B5EF4-FFF2-40B4-BE49-F238E27FC236}">
                <a16:creationId xmlns:a16="http://schemas.microsoft.com/office/drawing/2014/main" id="{310DF853-B375-9987-956F-07EBB21204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8339" y="2057108"/>
            <a:ext cx="233971" cy="590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817">
            <a:extLst>
              <a:ext uri="{FF2B5EF4-FFF2-40B4-BE49-F238E27FC236}">
                <a16:creationId xmlns:a16="http://schemas.microsoft.com/office/drawing/2014/main" id="{2CC9A509-145E-58B6-FD8E-CAD21AD193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8338" y="1437051"/>
            <a:ext cx="662515" cy="146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702C4459-998A-655F-1C2A-EACAB19F36DC}"/>
              </a:ext>
            </a:extLst>
          </p:cNvPr>
          <p:cNvSpPr txBox="1"/>
          <p:nvPr/>
        </p:nvSpPr>
        <p:spPr>
          <a:xfrm>
            <a:off x="677270" y="1862896"/>
            <a:ext cx="771070" cy="3148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CS coil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E5FAAEA8-0AF2-E135-DA34-30DB4A8BC208}"/>
              </a:ext>
            </a:extLst>
          </p:cNvPr>
          <p:cNvSpPr txBox="1"/>
          <p:nvPr/>
        </p:nvSpPr>
        <p:spPr>
          <a:xfrm>
            <a:off x="3660976" y="862882"/>
            <a:ext cx="749751" cy="314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EF coil</a:t>
            </a:r>
          </a:p>
        </p:txBody>
      </p:sp>
      <p:sp>
        <p:nvSpPr>
          <p:cNvPr id="17" name="Line 817">
            <a:extLst>
              <a:ext uri="{FF2B5EF4-FFF2-40B4-BE49-F238E27FC236}">
                <a16:creationId xmlns:a16="http://schemas.microsoft.com/office/drawing/2014/main" id="{0647429F-4B4E-34AD-DA40-AA607A9B50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565" y="2545391"/>
            <a:ext cx="814652" cy="430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817">
            <a:extLst>
              <a:ext uri="{FF2B5EF4-FFF2-40B4-BE49-F238E27FC236}">
                <a16:creationId xmlns:a16="http://schemas.microsoft.com/office/drawing/2014/main" id="{EC872A28-37C8-DC22-DF23-5E13781647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291" y="1021295"/>
            <a:ext cx="424685" cy="1462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57B665A3-7FF7-B22D-8AE6-994ABA615274}"/>
              </a:ext>
            </a:extLst>
          </p:cNvPr>
          <p:cNvSpPr txBox="1"/>
          <p:nvPr/>
        </p:nvSpPr>
        <p:spPr>
          <a:xfrm>
            <a:off x="3703604" y="1131494"/>
            <a:ext cx="749751" cy="314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TF coil</a:t>
            </a:r>
          </a:p>
        </p:txBody>
      </p:sp>
      <p:sp>
        <p:nvSpPr>
          <p:cNvPr id="20" name="Line 817">
            <a:extLst>
              <a:ext uri="{FF2B5EF4-FFF2-40B4-BE49-F238E27FC236}">
                <a16:creationId xmlns:a16="http://schemas.microsoft.com/office/drawing/2014/main" id="{A543544D-3B24-5E3D-56DF-1D69BDEDC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8716" y="1330139"/>
            <a:ext cx="424685" cy="1462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817">
            <a:extLst>
              <a:ext uri="{FF2B5EF4-FFF2-40B4-BE49-F238E27FC236}">
                <a16:creationId xmlns:a16="http://schemas.microsoft.com/office/drawing/2014/main" id="{C105C09A-5221-3C97-C869-C203761E5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695" y="1712648"/>
            <a:ext cx="272562" cy="126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0AF5B5C0-88C4-8087-887B-44E559237943}"/>
              </a:ext>
            </a:extLst>
          </p:cNvPr>
          <p:cNvSpPr txBox="1"/>
          <p:nvPr/>
        </p:nvSpPr>
        <p:spPr>
          <a:xfrm>
            <a:off x="780365" y="3627322"/>
            <a:ext cx="3642271" cy="14821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  <a:tabLst>
                <a:tab pos="2176463" algn="l"/>
              </a:tabLst>
            </a:pPr>
            <a:r>
              <a:rPr kumimoji="1" lang="en-GB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 Field, </a:t>
            </a:r>
            <a:r>
              <a:rPr kumimoji="1" lang="en-GB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GB" b="1" kern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GB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2.25 T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  <a:tabLst>
                <a:tab pos="2176463" algn="l"/>
              </a:tabLst>
            </a:pPr>
            <a:r>
              <a:rPr kumimoji="1"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CS Current, I</a:t>
            </a:r>
            <a:r>
              <a:rPr kumimoji="1" lang="en-GB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kumimoji="1"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	5.0 kA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  <a:tabLst>
                <a:tab pos="2176463" algn="l"/>
              </a:tabLst>
            </a:pPr>
            <a:r>
              <a:rPr kumimoji="1"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EC Heating, P</a:t>
            </a:r>
            <a:r>
              <a:rPr kumimoji="1" lang="en-GB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kumimoji="1"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	1.5 MW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  <a:tabLst>
                <a:tab pos="2176463" algn="l"/>
              </a:tabLst>
            </a:pPr>
            <a:r>
              <a:rPr kumimoji="1"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Working gas,	He / H</a:t>
            </a:r>
          </a:p>
        </p:txBody>
      </p:sp>
    </p:spTree>
    <p:extLst>
      <p:ext uri="{BB962C8B-B14F-4D97-AF65-F5344CB8AC3E}">
        <p14:creationId xmlns:p14="http://schemas.microsoft.com/office/powerpoint/2010/main" val="41729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E25DBE7-946D-D7BC-7869-88AF4DB3C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69B55F2-8A29-4CAC-5782-07F4CE4C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C5F78F-EACF-8849-419C-027B1829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breakdown phase</a:t>
            </a:r>
          </a:p>
          <a:p>
            <a:pPr marL="914400" lvl="1"/>
            <a:r>
              <a:rPr kumimoji="1" lang="en-US" altLang="ja-JP" dirty="0"/>
              <a:t>Position control in the burn-through phase 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064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B314-5121-9A72-7611-2FB18E56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7CF21F2-0124-0AF7-D1BD-BB6826DFA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19E4D4-2BB4-2B1B-BE33-928C843E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2654AE-8EF3-6217-BF1A-87D3EF50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/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breakdown phase</a:t>
            </a:r>
          </a:p>
          <a:p>
            <a:pPr marL="914400" lvl="1"/>
            <a:r>
              <a:rPr kumimoji="1" lang="en-US" altLang="ja-JP" dirty="0"/>
              <a:t>Position control in the burn-through phase 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99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BCF3BA0-2D63-4E0F-8116-438A40E5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Challenges for plasma start-up in </a:t>
            </a:r>
            <a:r>
              <a:rPr lang="en-US" altLang="ja-JP" u="sng" dirty="0"/>
              <a:t>the first </a:t>
            </a:r>
            <a:r>
              <a:rPr lang="en-US" altLang="ja-JP" dirty="0"/>
              <a:t>operation </a:t>
            </a:r>
            <a:br>
              <a:rPr lang="en-US" altLang="ja-JP" dirty="0"/>
            </a:br>
            <a:r>
              <a:rPr lang="en-US" altLang="ja-JP" dirty="0"/>
              <a:t>of </a:t>
            </a:r>
            <a:r>
              <a:rPr lang="en-US" altLang="ja-JP" u="sng" dirty="0"/>
              <a:t>large superconducting </a:t>
            </a:r>
            <a:r>
              <a:rPr lang="en-US" altLang="ja-JP" dirty="0"/>
              <a:t>tokamaks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4822BA-1ACC-2D73-AD49-72441B84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5A97BD-ED4A-2AB7-8A09-A164BEF1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48" y="3424632"/>
            <a:ext cx="5814153" cy="1446042"/>
          </a:xfrm>
        </p:spPr>
        <p:txBody>
          <a:bodyPr>
            <a:normAutofit/>
          </a:bodyPr>
          <a:lstStyle/>
          <a:p>
            <a:r>
              <a:rPr lang="en-US" altLang="ja-JP" dirty="0"/>
              <a:t>Objectives: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Clarify why TPC enabled reliable start-up under ITER-relevant conditions.</a:t>
            </a:r>
          </a:p>
          <a:p>
            <a:pPr lvl="1"/>
            <a:r>
              <a:rPr lang="en-US" altLang="ja-JP" dirty="0"/>
              <a:t>Provide guidance for ITER initiation.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10818A-C08F-4366-4D02-33732E1A9B34}"/>
              </a:ext>
            </a:extLst>
          </p:cNvPr>
          <p:cNvSpPr txBox="1"/>
          <p:nvPr/>
        </p:nvSpPr>
        <p:spPr>
          <a:xfrm>
            <a:off x="574261" y="1105978"/>
            <a:ext cx="2438488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non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  <a:t>Low toroidal</a:t>
            </a:r>
            <a:b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  <a:t>electric field (low E</a:t>
            </a:r>
            <a:r>
              <a:rPr kumimoji="1" lang="en-US" altLang="ja-JP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b="1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0F9341-2DFA-1FB7-8EB9-36988C7BBC25}"/>
              </a:ext>
            </a:extLst>
          </p:cNvPr>
          <p:cNvSpPr txBox="1"/>
          <p:nvPr/>
        </p:nvSpPr>
        <p:spPr>
          <a:xfrm>
            <a:off x="3595756" y="1104104"/>
            <a:ext cx="1952487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  <a:t>Higher impurity content</a:t>
            </a:r>
            <a:endParaRPr kumimoji="1" lang="ja-JP" alt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160DE3-77A6-D7B0-0AC2-CE134D315CEC}"/>
              </a:ext>
            </a:extLst>
          </p:cNvPr>
          <p:cNvSpPr txBox="1"/>
          <p:nvPr/>
        </p:nvSpPr>
        <p:spPr>
          <a:xfrm>
            <a:off x="6207357" y="1104104"/>
            <a:ext cx="1856635" cy="646331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 dirty="0">
                <a:latin typeface="Arial" panose="020B0604020202020204" pitchFamily="34" charset="0"/>
                <a:cs typeface="Arial" panose="020B0604020202020204" pitchFamily="34" charset="0"/>
              </a:rPr>
              <a:t>Device-model errors</a:t>
            </a:r>
            <a:endParaRPr kumimoji="1" lang="ja-JP" alt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FA899C-FFF1-9DF6-4F98-90A79104082E}"/>
              </a:ext>
            </a:extLst>
          </p:cNvPr>
          <p:cNvSpPr txBox="1"/>
          <p:nvPr/>
        </p:nvSpPr>
        <p:spPr>
          <a:xfrm>
            <a:off x="435700" y="1875420"/>
            <a:ext cx="2094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 V/m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&lt; 0.3 V/m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(JT-60SA)  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(ITER)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C6D978D-AE70-C9BF-4ED0-C94D8887969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4571999" y="1750435"/>
            <a:ext cx="1" cy="58293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B9A854-11FE-65DC-FECF-F23A036A799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793505" y="1752309"/>
            <a:ext cx="1722738" cy="53148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EE9C7CA-66AA-1021-C3CA-5E723BF736A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826539" y="1750435"/>
            <a:ext cx="1309136" cy="598556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370038-F776-6A84-9C8B-DDD611591340}"/>
              </a:ext>
            </a:extLst>
          </p:cNvPr>
          <p:cNvSpPr txBox="1"/>
          <p:nvPr/>
        </p:nvSpPr>
        <p:spPr>
          <a:xfrm>
            <a:off x="7113380" y="1863224"/>
            <a:ext cx="1276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ΔB</a:t>
            </a:r>
            <a:r>
              <a:rPr lang="en-US" altLang="ja-JP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~ 1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endParaRPr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D20A329-D691-8543-1999-E0217FA8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83" y="3129522"/>
            <a:ext cx="2266035" cy="1633139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63B1FD2B-E555-2071-A23E-2DDACCFAACAC}"/>
              </a:ext>
            </a:extLst>
          </p:cNvPr>
          <p:cNvSpPr/>
          <p:nvPr/>
        </p:nvSpPr>
        <p:spPr>
          <a:xfrm>
            <a:off x="1559338" y="2333370"/>
            <a:ext cx="6025322" cy="869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Trapped Particle Configuration (TPC) enabled reliable plasma start-up</a:t>
            </a:r>
            <a:endParaRPr kumimoji="1" lang="ja-JP" altLang="en-US" b="1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604ADC-940A-F76F-713C-08043DC63C5A}"/>
              </a:ext>
            </a:extLst>
          </p:cNvPr>
          <p:cNvSpPr txBox="1"/>
          <p:nvPr/>
        </p:nvSpPr>
        <p:spPr>
          <a:xfrm>
            <a:off x="7036818" y="4762661"/>
            <a:ext cx="20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GB" altLang="ja-JP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[T. Wakatsuki, NF2024]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A608FA-CA91-2C56-4144-0EFCA5265DC1}"/>
              </a:ext>
            </a:extLst>
          </p:cNvPr>
          <p:cNvSpPr txBox="1"/>
          <p:nvPr/>
        </p:nvSpPr>
        <p:spPr>
          <a:xfrm>
            <a:off x="4686875" y="1718737"/>
            <a:ext cx="1722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No tokamak discharge </a:t>
            </a:r>
            <a:b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cleaning before </a:t>
            </a:r>
            <a:b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the first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</a:p>
        </p:txBody>
      </p:sp>
    </p:spTree>
    <p:extLst>
      <p:ext uri="{BB962C8B-B14F-4D97-AF65-F5344CB8AC3E}">
        <p14:creationId xmlns:p14="http://schemas.microsoft.com/office/powerpoint/2010/main" val="31396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EBB083-1F75-C2DB-6637-B56AB0CF7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E00E18F-6437-CB36-BE63-25A676EA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scenarios are compared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114294-EC38-2AE7-FB12-299A63EA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399" y="826523"/>
            <a:ext cx="3924427" cy="42358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FNC</a:t>
            </a:r>
            <a:r>
              <a:rPr lang="en-US" sz="1400" dirty="0"/>
              <a:t> (Field Null Configuration)</a:t>
            </a:r>
            <a:endParaRPr lang="en-US" dirty="0"/>
          </a:p>
          <a:p>
            <a:pPr marL="538163" lvl="1" indent="-268288"/>
            <a:r>
              <a:rPr lang="en-US" dirty="0"/>
              <a:t>Has worked in many tokamaks.</a:t>
            </a:r>
          </a:p>
          <a:p>
            <a:pPr marL="538163" lvl="1" indent="-268288"/>
            <a:r>
              <a:rPr lang="en-US" dirty="0" err="1"/>
              <a:t>B</a:t>
            </a:r>
            <a:r>
              <a:rPr lang="en-US" baseline="-25000" dirty="0" err="1"/>
              <a:t>pol</a:t>
            </a:r>
            <a:r>
              <a:rPr lang="en-US" dirty="0"/>
              <a:t> ~ 0 </a:t>
            </a:r>
            <a:r>
              <a:rPr lang="en-US" dirty="0" err="1"/>
              <a:t>mT</a:t>
            </a:r>
            <a:r>
              <a:rPr lang="en-US" dirty="0"/>
              <a:t> @BD time </a:t>
            </a:r>
          </a:p>
          <a:p>
            <a:pPr marL="538163" lvl="1" indent="-268288"/>
            <a:r>
              <a:rPr lang="en-US" dirty="0"/>
              <a:t>Aiming to confine </a:t>
            </a:r>
            <a:r>
              <a:rPr lang="en-US" dirty="0">
                <a:solidFill>
                  <a:srgbClr val="FF0000"/>
                </a:solidFill>
              </a:rPr>
              <a:t>inductively accelerated electrons</a:t>
            </a:r>
            <a:r>
              <a:rPr lang="en-US" dirty="0"/>
              <a:t> with long connection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TPC</a:t>
            </a:r>
            <a:r>
              <a:rPr lang="en-US" sz="1400" dirty="0"/>
              <a:t> (Trapped Particle Configuration)</a:t>
            </a:r>
            <a:endParaRPr lang="en-US" dirty="0"/>
          </a:p>
          <a:p>
            <a:pPr marL="538163" lvl="1" indent="-268288"/>
            <a:r>
              <a:rPr lang="en-US" dirty="0"/>
              <a:t>Akin to non-inductive </a:t>
            </a:r>
            <a:br>
              <a:rPr lang="en-US" dirty="0"/>
            </a:br>
            <a:r>
              <a:rPr lang="en-US" dirty="0"/>
              <a:t>EC start-up.</a:t>
            </a:r>
          </a:p>
          <a:p>
            <a:pPr marL="538163" lvl="1" indent="-268288"/>
            <a:r>
              <a:rPr lang="en-US" dirty="0" err="1"/>
              <a:t>B</a:t>
            </a:r>
            <a:r>
              <a:rPr lang="en-US" baseline="-25000" dirty="0" err="1"/>
              <a:t>pol</a:t>
            </a:r>
            <a:r>
              <a:rPr lang="en-US" dirty="0"/>
              <a:t> ~ 2 </a:t>
            </a:r>
            <a:r>
              <a:rPr lang="en-US" dirty="0" err="1"/>
              <a:t>mT</a:t>
            </a:r>
            <a:r>
              <a:rPr lang="en-US" dirty="0"/>
              <a:t> @BD time </a:t>
            </a:r>
          </a:p>
          <a:p>
            <a:pPr marL="538163" lvl="1" indent="-268288"/>
            <a:r>
              <a:rPr lang="en-US" dirty="0"/>
              <a:t>Aiming to confine </a:t>
            </a:r>
            <a:r>
              <a:rPr lang="en-US" dirty="0">
                <a:solidFill>
                  <a:srgbClr val="FF0000"/>
                </a:solidFill>
              </a:rPr>
              <a:t>EC accelerated electrons </a:t>
            </a:r>
            <a:r>
              <a:rPr lang="en-US" altLang="ja-JP" dirty="0"/>
              <a:t>with mirror trap effect.</a:t>
            </a:r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5856B9-E434-5448-960A-7478F2934F53}"/>
              </a:ext>
            </a:extLst>
          </p:cNvPr>
          <p:cNvSpPr txBox="1"/>
          <p:nvPr/>
        </p:nvSpPr>
        <p:spPr>
          <a:xfrm>
            <a:off x="1974574" y="888468"/>
            <a:ext cx="1705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@ Breakdown (BD) time</a:t>
            </a:r>
            <a:br>
              <a:rPr kumimoji="1"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   (~100 </a:t>
            </a:r>
            <a:r>
              <a:rPr kumimoji="1" lang="en-US" sz="1100" kern="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kumimoji="1"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BABFC5-B4F6-F87E-AC5A-25FF003D9257}"/>
              </a:ext>
            </a:extLst>
          </p:cNvPr>
          <p:cNvSpPr txBox="1"/>
          <p:nvPr/>
        </p:nvSpPr>
        <p:spPr>
          <a:xfrm>
            <a:off x="1262826" y="8866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</a:t>
            </a:r>
            <a:endParaRPr kumimoji="1" lang="ja-JP" altLang="en-US" b="1" kern="0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7D7E03-2370-A4E5-ADEC-107D8274C49C}"/>
              </a:ext>
            </a:extLst>
          </p:cNvPr>
          <p:cNvSpPr txBox="1"/>
          <p:nvPr/>
        </p:nvSpPr>
        <p:spPr>
          <a:xfrm>
            <a:off x="3680490" y="8866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kumimoji="1" lang="ja-JP" altLang="en-US" b="1" kern="0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E41D30-D13A-84B8-F172-50DA5D337DED}"/>
                  </a:ext>
                </a:extLst>
              </p:cNvPr>
              <p:cNvSpPr txBox="1"/>
              <p:nvPr/>
            </p:nvSpPr>
            <p:spPr>
              <a:xfrm>
                <a:off x="1863866" y="1616148"/>
                <a:ext cx="41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</m:oMath>
                  </m:oMathPara>
                </a14:m>
                <a:endParaRPr kumimoji="1" lang="ja-JP" alt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E41D30-D13A-84B8-F172-50DA5D337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66" y="1616148"/>
                <a:ext cx="41408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84BF4A-89C5-E538-4BDD-B0E6544AA4A2}"/>
                  </a:ext>
                </a:extLst>
              </p:cNvPr>
              <p:cNvSpPr txBox="1"/>
              <p:nvPr/>
            </p:nvSpPr>
            <p:spPr>
              <a:xfrm>
                <a:off x="4448995" y="1616148"/>
                <a:ext cx="41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</m:oMath>
                  </m:oMathPara>
                </a14:m>
                <a:endParaRPr kumimoji="1" lang="ja-JP" alt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84BF4A-89C5-E538-4BDD-B0E6544A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95" y="1616148"/>
                <a:ext cx="414088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F38C1B5B-0E48-9F77-A8C2-A01DF97A22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546"/>
          <a:stretch>
            <a:fillRect/>
          </a:stretch>
        </p:blipFill>
        <p:spPr>
          <a:xfrm>
            <a:off x="242298" y="1292238"/>
            <a:ext cx="4845222" cy="358365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8C7876-A1FB-2498-9D79-B924718C7C91}"/>
              </a:ext>
            </a:extLst>
          </p:cNvPr>
          <p:cNvSpPr txBox="1"/>
          <p:nvPr/>
        </p:nvSpPr>
        <p:spPr>
          <a:xfrm>
            <a:off x="1974574" y="13147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endParaRPr kumimoji="1" lang="ja-JP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47D78-3605-9A27-F974-EC9328187E7C}"/>
              </a:ext>
            </a:extLst>
          </p:cNvPr>
          <p:cNvSpPr txBox="1"/>
          <p:nvPr/>
        </p:nvSpPr>
        <p:spPr>
          <a:xfrm>
            <a:off x="4616824" y="136117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endParaRPr kumimoji="1" lang="ja-JP" altLang="en-US" kern="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417AA1-6F80-D853-7186-1B15E8BBC33E}"/>
              </a:ext>
            </a:extLst>
          </p:cNvPr>
          <p:cNvSpPr txBox="1"/>
          <p:nvPr/>
        </p:nvSpPr>
        <p:spPr>
          <a:xfrm>
            <a:off x="616495" y="1125141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5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O1(82 GHz)</a:t>
            </a:r>
            <a:endParaRPr kumimoji="1" lang="ja-JP" altLang="en-US" sz="105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0A28EB5-A209-BB5B-3823-0948E004443D}"/>
              </a:ext>
            </a:extLst>
          </p:cNvPr>
          <p:cNvSpPr txBox="1"/>
          <p:nvPr/>
        </p:nvSpPr>
        <p:spPr>
          <a:xfrm>
            <a:off x="1411104" y="1131504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5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X2(110 GHz)</a:t>
            </a:r>
            <a:endParaRPr kumimoji="1" lang="ja-JP" altLang="en-US" sz="105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9A9DA8F-3561-322A-4688-A3444322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the challenges affect each phase of </a:t>
            </a:r>
            <a:br>
              <a:rPr lang="en-US" altLang="ja-JP" dirty="0"/>
            </a:br>
            <a:r>
              <a:rPr lang="en-US" altLang="ja-JP" dirty="0"/>
              <a:t>plasma start-up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EB8942-69EA-7F9A-2BF2-5BD24C14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3F81CE-CBEE-C373-5D42-98ACD102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260035"/>
            <a:ext cx="8949635" cy="1890484"/>
          </a:xfrm>
        </p:spPr>
        <p:txBody>
          <a:bodyPr>
            <a:normAutofit/>
          </a:bodyPr>
          <a:lstStyle/>
          <a:p>
            <a:pPr marL="285750"/>
            <a:r>
              <a:rPr lang="en-US" altLang="ja-JP" sz="2000" dirty="0"/>
              <a:t>1) Breakdown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F0D69DE-7E1F-EBDA-A4A5-2556D639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01" t="13641" r="7585" b="13873"/>
          <a:stretch>
            <a:fillRect/>
          </a:stretch>
        </p:blipFill>
        <p:spPr>
          <a:xfrm>
            <a:off x="153298" y="950973"/>
            <a:ext cx="5833393" cy="224740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684BCB-97D1-F5ED-37EF-5E6727633E9D}"/>
              </a:ext>
            </a:extLst>
          </p:cNvPr>
          <p:cNvCxnSpPr>
            <a:cxnSpLocks/>
          </p:cNvCxnSpPr>
          <p:nvPr/>
        </p:nvCxnSpPr>
        <p:spPr>
          <a:xfrm flipV="1">
            <a:off x="2615094" y="782400"/>
            <a:ext cx="0" cy="20761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E9696F1-020C-D2A2-0080-9060288208F7}"/>
              </a:ext>
            </a:extLst>
          </p:cNvPr>
          <p:cNvCxnSpPr>
            <a:cxnSpLocks/>
          </p:cNvCxnSpPr>
          <p:nvPr/>
        </p:nvCxnSpPr>
        <p:spPr>
          <a:xfrm flipV="1">
            <a:off x="4130364" y="800070"/>
            <a:ext cx="0" cy="20408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78B076-AFE0-BD72-1C38-CFEB7A3C301D}"/>
              </a:ext>
            </a:extLst>
          </p:cNvPr>
          <p:cNvSpPr txBox="1"/>
          <p:nvPr/>
        </p:nvSpPr>
        <p:spPr>
          <a:xfrm>
            <a:off x="1110867" y="78240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5CED65-DDB0-C4F6-BCB4-789080A1BBEE}"/>
              </a:ext>
            </a:extLst>
          </p:cNvPr>
          <p:cNvSpPr txBox="1"/>
          <p:nvPr/>
        </p:nvSpPr>
        <p:spPr>
          <a:xfrm>
            <a:off x="2615094" y="782400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4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D7EE20-37A9-1822-28D4-0F7D218AC5B4}"/>
              </a:ext>
            </a:extLst>
          </p:cNvPr>
          <p:cNvSpPr txBox="1"/>
          <p:nvPr/>
        </p:nvSpPr>
        <p:spPr>
          <a:xfrm>
            <a:off x="4141407" y="78240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ja-JP" alt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 successful tokamak plasma formation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4DAA639-328E-CAD4-EBB1-3DCEA4B2D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47" t="21559" r="71642" b="62034"/>
          <a:stretch>
            <a:fillRect/>
          </a:stretch>
        </p:blipFill>
        <p:spPr>
          <a:xfrm>
            <a:off x="5893926" y="1138624"/>
            <a:ext cx="494748" cy="74189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4520EB-F2FD-E39E-E36A-9163C23F64C7}"/>
              </a:ext>
            </a:extLst>
          </p:cNvPr>
          <p:cNvSpPr txBox="1"/>
          <p:nvPr/>
        </p:nvSpPr>
        <p:spPr>
          <a:xfrm>
            <a:off x="6296245" y="1099200"/>
            <a:ext cx="1585690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kern="0" dirty="0">
                <a:latin typeface="Arial" panose="020B0604020202020204" pitchFamily="34" charset="0"/>
                <a:cs typeface="Arial" panose="020B0604020202020204" pitchFamily="34" charset="0"/>
              </a:rPr>
              <a:t>FNC (EC-assisted)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kern="0" dirty="0">
                <a:latin typeface="Arial" panose="020B0604020202020204" pitchFamily="34" charset="0"/>
                <a:cs typeface="Arial" panose="020B0604020202020204" pitchFamily="34" charset="0"/>
              </a:rPr>
              <a:t>FNC (Ohmic)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68DB31-7937-E127-6F87-3A2767ECDD94}"/>
              </a:ext>
            </a:extLst>
          </p:cNvPr>
          <p:cNvSpPr txBox="1"/>
          <p:nvPr/>
        </p:nvSpPr>
        <p:spPr>
          <a:xfrm>
            <a:off x="4119322" y="196021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CII (impurity)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517A1DB-4081-1BA0-D528-412A5F886F07}"/>
              </a:ext>
            </a:extLst>
          </p:cNvPr>
          <p:cNvCxnSpPr>
            <a:cxnSpLocks/>
          </p:cNvCxnSpPr>
          <p:nvPr/>
        </p:nvCxnSpPr>
        <p:spPr>
          <a:xfrm>
            <a:off x="3874050" y="2254487"/>
            <a:ext cx="7841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1D9B8D9-6028-DBF5-B7C0-AFEB3895791D}"/>
              </a:ext>
            </a:extLst>
          </p:cNvPr>
          <p:cNvCxnSpPr>
            <a:cxnSpLocks/>
          </p:cNvCxnSpPr>
          <p:nvPr/>
        </p:nvCxnSpPr>
        <p:spPr>
          <a:xfrm flipH="1">
            <a:off x="1634435" y="2329583"/>
            <a:ext cx="4660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D9C8DE-4C71-6ECA-6744-E0010C79B633}"/>
              </a:ext>
            </a:extLst>
          </p:cNvPr>
          <p:cNvSpPr txBox="1"/>
          <p:nvPr/>
        </p:nvSpPr>
        <p:spPr>
          <a:xfrm>
            <a:off x="1240126" y="202180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 (main)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D9DEB69-2FBA-FE0F-9CD9-FC10AD472140}"/>
              </a:ext>
            </a:extLst>
          </p:cNvPr>
          <p:cNvSpPr txBox="1"/>
          <p:nvPr/>
        </p:nvSpPr>
        <p:spPr>
          <a:xfrm>
            <a:off x="1480680" y="1301724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65CD63B-1A12-C44D-EA22-D6092C711AC2}"/>
              </a:ext>
            </a:extLst>
          </p:cNvPr>
          <p:cNvCxnSpPr>
            <a:cxnSpLocks/>
          </p:cNvCxnSpPr>
          <p:nvPr/>
        </p:nvCxnSpPr>
        <p:spPr>
          <a:xfrm>
            <a:off x="1750041" y="1608910"/>
            <a:ext cx="350427" cy="21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C89540-DEEC-1636-E8F2-A1AC96745F70}"/>
              </a:ext>
            </a:extLst>
          </p:cNvPr>
          <p:cNvSpPr txBox="1"/>
          <p:nvPr/>
        </p:nvSpPr>
        <p:spPr>
          <a:xfrm>
            <a:off x="6022633" y="1967128"/>
            <a:ext cx="2230098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Low E</a:t>
            </a:r>
            <a:r>
              <a:rPr kumimoji="1" lang="en-US" altLang="ja-JP" sz="16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device model error</a:t>
            </a:r>
            <a:endParaRPr kumimoji="1" lang="ja-JP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BF62278-CE96-C8BA-0E77-C57D5056D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0342"/>
              </p:ext>
            </p:extLst>
          </p:nvPr>
        </p:nvGraphicFramePr>
        <p:xfrm>
          <a:off x="811085" y="3700700"/>
          <a:ext cx="752182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973">
                  <a:extLst>
                    <a:ext uri="{9D8B030D-6E8A-4147-A177-3AD203B41FA5}">
                      <a16:colId xmlns:a16="http://schemas.microsoft.com/office/drawing/2014/main" val="1597904"/>
                    </a:ext>
                  </a:extLst>
                </a:gridCol>
                <a:gridCol w="6093856">
                  <a:extLst>
                    <a:ext uri="{9D8B030D-6E8A-4147-A177-3AD203B41FA5}">
                      <a16:colId xmlns:a16="http://schemas.microsoft.com/office/drawing/2014/main" val="3452884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</a:t>
                      </a:r>
                      <a:r>
                        <a:rPr kumimoji="1" lang="en-US" altLang="ja-JP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||</a:t>
                      </a:r>
                      <a:endParaRPr kumimoji="1" lang="ja-JP" altLang="en-US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Townsend breakdown (BD) is difficult in FNC. 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6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Impurity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2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error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connection length becomes shorter in FNC.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9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2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59188-D035-DFE6-D3C3-08524BB65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CB7369A-50D5-A98D-0D45-DCECA192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the challenges affect each phase of </a:t>
            </a:r>
            <a:br>
              <a:rPr lang="en-US" altLang="ja-JP" dirty="0"/>
            </a:br>
            <a:r>
              <a:rPr lang="en-US" altLang="ja-JP" dirty="0"/>
              <a:t>plasma start-up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4C6665-D43A-2447-C4DE-6A6F92D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9EA437-4B51-602A-D1A3-A35365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260035"/>
            <a:ext cx="9077326" cy="1890484"/>
          </a:xfrm>
        </p:spPr>
        <p:txBody>
          <a:bodyPr>
            <a:normAutofit/>
          </a:bodyPr>
          <a:lstStyle/>
          <a:p>
            <a:pPr marL="285750"/>
            <a:r>
              <a:rPr lang="en-US" altLang="ja-JP" sz="2000" dirty="0"/>
              <a:t>2) Burn-through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58D7ED3-FB7E-55AE-E95E-4BCFDE70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01" t="13641" r="7585" b="13873"/>
          <a:stretch>
            <a:fillRect/>
          </a:stretch>
        </p:blipFill>
        <p:spPr>
          <a:xfrm>
            <a:off x="153298" y="950973"/>
            <a:ext cx="5833393" cy="224740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93A1F5C-E7CB-FCA4-3C92-A0D0CE81248C}"/>
              </a:ext>
            </a:extLst>
          </p:cNvPr>
          <p:cNvCxnSpPr>
            <a:cxnSpLocks/>
          </p:cNvCxnSpPr>
          <p:nvPr/>
        </p:nvCxnSpPr>
        <p:spPr>
          <a:xfrm flipV="1">
            <a:off x="2615094" y="782400"/>
            <a:ext cx="0" cy="20761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0A3C04F-E51B-10AD-A7C6-C430C1704BF3}"/>
              </a:ext>
            </a:extLst>
          </p:cNvPr>
          <p:cNvCxnSpPr>
            <a:cxnSpLocks/>
          </p:cNvCxnSpPr>
          <p:nvPr/>
        </p:nvCxnSpPr>
        <p:spPr>
          <a:xfrm flipV="1">
            <a:off x="4130364" y="800070"/>
            <a:ext cx="0" cy="20408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B8694-1AF8-DC5C-2E06-1F718F908B4C}"/>
              </a:ext>
            </a:extLst>
          </p:cNvPr>
          <p:cNvSpPr txBox="1"/>
          <p:nvPr/>
        </p:nvSpPr>
        <p:spPr>
          <a:xfrm>
            <a:off x="1110867" y="782400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4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3DAADE-AA48-A941-CB1C-FE944C3AFB99}"/>
              </a:ext>
            </a:extLst>
          </p:cNvPr>
          <p:cNvSpPr txBox="1"/>
          <p:nvPr/>
        </p:nvSpPr>
        <p:spPr>
          <a:xfrm>
            <a:off x="2615094" y="782400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3DD68F6-B1AA-1F6A-5486-945707DE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47" t="21559" r="71642" b="62034"/>
          <a:stretch>
            <a:fillRect/>
          </a:stretch>
        </p:blipFill>
        <p:spPr>
          <a:xfrm>
            <a:off x="5893926" y="1138624"/>
            <a:ext cx="494748" cy="74189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8D36E7-1823-3A1F-9127-7D743959F36E}"/>
              </a:ext>
            </a:extLst>
          </p:cNvPr>
          <p:cNvSpPr txBox="1"/>
          <p:nvPr/>
        </p:nvSpPr>
        <p:spPr>
          <a:xfrm>
            <a:off x="6296245" y="1099200"/>
            <a:ext cx="1585690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kern="0" dirty="0">
                <a:latin typeface="Arial" panose="020B0604020202020204" pitchFamily="34" charset="0"/>
                <a:cs typeface="Arial" panose="020B0604020202020204" pitchFamily="34" charset="0"/>
              </a:rPr>
              <a:t>FNC (EC-assisted)</a:t>
            </a:r>
          </a:p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300" kern="0" dirty="0">
                <a:latin typeface="Arial" panose="020B0604020202020204" pitchFamily="34" charset="0"/>
                <a:cs typeface="Arial" panose="020B0604020202020204" pitchFamily="34" charset="0"/>
              </a:rPr>
              <a:t>FNC (Ohmic)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EC0587-D4C4-63EC-19C3-3E6663C9F392}"/>
              </a:ext>
            </a:extLst>
          </p:cNvPr>
          <p:cNvSpPr txBox="1"/>
          <p:nvPr/>
        </p:nvSpPr>
        <p:spPr>
          <a:xfrm>
            <a:off x="4119322" y="196021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CII (impurity)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4CFCBC2-F910-6B75-6498-C9AD904AAE07}"/>
              </a:ext>
            </a:extLst>
          </p:cNvPr>
          <p:cNvCxnSpPr>
            <a:cxnSpLocks/>
          </p:cNvCxnSpPr>
          <p:nvPr/>
        </p:nvCxnSpPr>
        <p:spPr>
          <a:xfrm>
            <a:off x="3874050" y="2254487"/>
            <a:ext cx="7841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553FFD7-A9EE-E2B6-5CE4-680DB2AAED65}"/>
              </a:ext>
            </a:extLst>
          </p:cNvPr>
          <p:cNvCxnSpPr>
            <a:cxnSpLocks/>
          </p:cNvCxnSpPr>
          <p:nvPr/>
        </p:nvCxnSpPr>
        <p:spPr>
          <a:xfrm flipH="1">
            <a:off x="1634435" y="2329583"/>
            <a:ext cx="4660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44C7F7-ECF9-8E5C-B13C-666285D3131D}"/>
              </a:ext>
            </a:extLst>
          </p:cNvPr>
          <p:cNvSpPr txBox="1"/>
          <p:nvPr/>
        </p:nvSpPr>
        <p:spPr>
          <a:xfrm>
            <a:off x="1240126" y="202180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 (main)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CA8EC3-FE9B-52DD-8540-0BB63F71F7F8}"/>
              </a:ext>
            </a:extLst>
          </p:cNvPr>
          <p:cNvSpPr txBox="1"/>
          <p:nvPr/>
        </p:nvSpPr>
        <p:spPr>
          <a:xfrm>
            <a:off x="1480680" y="1301724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169427D-00C0-5440-A06C-07850992D2BC}"/>
              </a:ext>
            </a:extLst>
          </p:cNvPr>
          <p:cNvCxnSpPr>
            <a:cxnSpLocks/>
          </p:cNvCxnSpPr>
          <p:nvPr/>
        </p:nvCxnSpPr>
        <p:spPr>
          <a:xfrm>
            <a:off x="1750041" y="1608910"/>
            <a:ext cx="350427" cy="21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44C10D-53C4-F69B-E757-3CA621E9EC76}"/>
              </a:ext>
            </a:extLst>
          </p:cNvPr>
          <p:cNvSpPr txBox="1"/>
          <p:nvPr/>
        </p:nvSpPr>
        <p:spPr>
          <a:xfrm>
            <a:off x="6022633" y="1967128"/>
            <a:ext cx="2230098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Low E</a:t>
            </a:r>
            <a:r>
              <a:rPr kumimoji="1" lang="en-US" altLang="ja-JP" sz="16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device model error</a:t>
            </a:r>
            <a:endParaRPr kumimoji="1" lang="ja-JP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CBADC3-A513-D028-7F6A-ACE53D86B650}"/>
              </a:ext>
            </a:extLst>
          </p:cNvPr>
          <p:cNvSpPr txBox="1"/>
          <p:nvPr/>
        </p:nvSpPr>
        <p:spPr>
          <a:xfrm>
            <a:off x="4141407" y="78240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ja-JP" alt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1400" kern="0" dirty="0">
                <a:latin typeface="Arial" panose="020B0604020202020204" pitchFamily="34" charset="0"/>
                <a:cs typeface="Arial" panose="020B0604020202020204" pitchFamily="34" charset="0"/>
              </a:rPr>
              <a:t> successful tokamak plasma formation</a:t>
            </a:r>
            <a:endParaRPr kumimoji="1" lang="ja-JP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68063E3-D337-0F0E-DE2F-307DF23D3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9664"/>
              </p:ext>
            </p:extLst>
          </p:nvPr>
        </p:nvGraphicFramePr>
        <p:xfrm>
          <a:off x="811085" y="3694752"/>
          <a:ext cx="752182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973">
                  <a:extLst>
                    <a:ext uri="{9D8B030D-6E8A-4147-A177-3AD203B41FA5}">
                      <a16:colId xmlns:a16="http://schemas.microsoft.com/office/drawing/2014/main" val="1597904"/>
                    </a:ext>
                  </a:extLst>
                </a:gridCol>
                <a:gridCol w="6093856">
                  <a:extLst>
                    <a:ext uri="{9D8B030D-6E8A-4147-A177-3AD203B41FA5}">
                      <a16:colId xmlns:a16="http://schemas.microsoft.com/office/drawing/2014/main" val="3452884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</a:t>
                      </a:r>
                      <a:r>
                        <a:rPr kumimoji="1" lang="en-US" altLang="ja-JP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||</a:t>
                      </a:r>
                      <a:endParaRPr kumimoji="1" lang="ja-JP" altLang="en-US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ja-JP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not enough to achieve impurity burn-through.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6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Impurity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Impurity burn-through becomes further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2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error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plasma position control might fail.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9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9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C515-DB62-8219-A801-E2E29EC4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D5B87D3-5F24-F1DC-1EE7-802AA1F4F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966779E-E825-F02D-B9F8-8E5D5AC6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E89879-800D-2F71-5D51-65FD3C61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489"/>
            <a:ext cx="9029700" cy="437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Experimental Results</a:t>
            </a:r>
          </a:p>
          <a:p>
            <a:pPr marL="914400" lvl="1"/>
            <a:r>
              <a:rPr kumimoji="1" lang="en-US" altLang="ja-JP" dirty="0">
                <a:solidFill>
                  <a:srgbClr val="FF0000"/>
                </a:solidFill>
              </a:rPr>
              <a:t>Ohmic FNC start-up and impurity effects</a:t>
            </a:r>
          </a:p>
          <a:p>
            <a:pPr marL="914400" lvl="1"/>
            <a:r>
              <a:rPr kumimoji="1" lang="en-US" altLang="ja-JP" dirty="0"/>
              <a:t>Comparison of FNC and TPC during the </a:t>
            </a:r>
            <a:br>
              <a:rPr kumimoji="1" lang="en-US" altLang="ja-JP" dirty="0"/>
            </a:br>
            <a:r>
              <a:rPr kumimoji="1" lang="en-US" altLang="ja-JP" dirty="0"/>
              <a:t>breakdown phase</a:t>
            </a:r>
          </a:p>
          <a:p>
            <a:pPr marL="914400" lvl="1"/>
            <a:r>
              <a:rPr kumimoji="1" lang="en-US" altLang="ja-JP" dirty="0"/>
              <a:t>Position control in the burn-through phase </a:t>
            </a:r>
            <a:br>
              <a:rPr kumimoji="1" lang="en-US" altLang="ja-JP" dirty="0"/>
            </a:br>
            <a:r>
              <a:rPr kumimoji="1" lang="en-US" altLang="ja-JP" dirty="0"/>
              <a:t>and its susceptibility to device model errors</a:t>
            </a:r>
          </a:p>
          <a:p>
            <a:pPr marL="914400" lvl="1"/>
            <a:r>
              <a:rPr kumimoji="1" lang="en-US" altLang="ja-JP" dirty="0"/>
              <a:t>Effect of TPC configuration on X2-assisted breakdown</a:t>
            </a:r>
          </a:p>
          <a:p>
            <a:pPr marL="914400" lvl="1"/>
            <a:r>
              <a:rPr kumimoji="1" lang="en-US" altLang="ja-JP" dirty="0"/>
              <a:t>Plasma start-up with X2 mode using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FC94ED2-0928-2DA8-5C92-E699FC773210}"/>
              </a:ext>
            </a:extLst>
          </p:cNvPr>
          <p:cNvCxnSpPr/>
          <p:nvPr/>
        </p:nvCxnSpPr>
        <p:spPr>
          <a:xfrm flipV="1">
            <a:off x="5888383" y="865809"/>
            <a:ext cx="0" cy="92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9B8BC91-3091-1950-E454-A3BADCD3E3FF}"/>
              </a:ext>
            </a:extLst>
          </p:cNvPr>
          <p:cNvCxnSpPr>
            <a:cxnSpLocks/>
          </p:cNvCxnSpPr>
          <p:nvPr/>
        </p:nvCxnSpPr>
        <p:spPr>
          <a:xfrm>
            <a:off x="5888383" y="1793461"/>
            <a:ext cx="2875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EAE1323-C2E0-7DAE-8CCB-8E933A1D6065}"/>
              </a:ext>
            </a:extLst>
          </p:cNvPr>
          <p:cNvCxnSpPr>
            <a:cxnSpLocks/>
          </p:cNvCxnSpPr>
          <p:nvPr/>
        </p:nvCxnSpPr>
        <p:spPr>
          <a:xfrm flipV="1">
            <a:off x="6657009" y="726006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B2E3AE-A87C-3C0C-A9E5-5CBDC9696639}"/>
              </a:ext>
            </a:extLst>
          </p:cNvPr>
          <p:cNvCxnSpPr>
            <a:cxnSpLocks/>
          </p:cNvCxnSpPr>
          <p:nvPr/>
        </p:nvCxnSpPr>
        <p:spPr>
          <a:xfrm flipV="1">
            <a:off x="7626627" y="713914"/>
            <a:ext cx="0" cy="1080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C375245-3895-DB65-ADE2-22B8EDAA2A4B}"/>
              </a:ext>
            </a:extLst>
          </p:cNvPr>
          <p:cNvSpPr/>
          <p:nvPr/>
        </p:nvSpPr>
        <p:spPr>
          <a:xfrm>
            <a:off x="6100417" y="1029252"/>
            <a:ext cx="2562087" cy="746539"/>
          </a:xfrm>
          <a:custGeom>
            <a:avLst/>
            <a:gdLst>
              <a:gd name="connsiteX0" fmla="*/ 0 w 2562087"/>
              <a:gd name="connsiteY0" fmla="*/ 746539 h 746539"/>
              <a:gd name="connsiteX1" fmla="*/ 128105 w 2562087"/>
              <a:gd name="connsiteY1" fmla="*/ 622852 h 746539"/>
              <a:gd name="connsiteX2" fmla="*/ 516835 w 2562087"/>
              <a:gd name="connsiteY2" fmla="*/ 614018 h 746539"/>
              <a:gd name="connsiteX3" fmla="*/ 1104348 w 2562087"/>
              <a:gd name="connsiteY3" fmla="*/ 618435 h 746539"/>
              <a:gd name="connsiteX4" fmla="*/ 1435653 w 2562087"/>
              <a:gd name="connsiteY4" fmla="*/ 583096 h 746539"/>
              <a:gd name="connsiteX5" fmla="*/ 2089426 w 2562087"/>
              <a:gd name="connsiteY5" fmla="*/ 287131 h 746539"/>
              <a:gd name="connsiteX6" fmla="*/ 2562087 w 2562087"/>
              <a:gd name="connsiteY6" fmla="*/ 0 h 7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087" h="746539">
                <a:moveTo>
                  <a:pt x="0" y="746539"/>
                </a:moveTo>
                <a:cubicBezTo>
                  <a:pt x="20983" y="695739"/>
                  <a:pt x="41966" y="644939"/>
                  <a:pt x="128105" y="622852"/>
                </a:cubicBezTo>
                <a:cubicBezTo>
                  <a:pt x="214244" y="600765"/>
                  <a:pt x="354128" y="614754"/>
                  <a:pt x="516835" y="614018"/>
                </a:cubicBezTo>
                <a:cubicBezTo>
                  <a:pt x="679542" y="613282"/>
                  <a:pt x="951212" y="623589"/>
                  <a:pt x="1104348" y="618435"/>
                </a:cubicBezTo>
                <a:cubicBezTo>
                  <a:pt x="1257484" y="613281"/>
                  <a:pt x="1271473" y="638313"/>
                  <a:pt x="1435653" y="583096"/>
                </a:cubicBezTo>
                <a:cubicBezTo>
                  <a:pt x="1599833" y="527879"/>
                  <a:pt x="1901687" y="384314"/>
                  <a:pt x="2089426" y="287131"/>
                </a:cubicBezTo>
                <a:cubicBezTo>
                  <a:pt x="2277165" y="189948"/>
                  <a:pt x="2419626" y="94974"/>
                  <a:pt x="256208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77E2C3-D25A-7BB8-6E06-4FE976BE9E8D}"/>
              </a:ext>
            </a:extLst>
          </p:cNvPr>
          <p:cNvSpPr txBox="1"/>
          <p:nvPr/>
        </p:nvSpPr>
        <p:spPr>
          <a:xfrm>
            <a:off x="5664893" y="63579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1) Breakdown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2A2AE32-8EFF-EAEC-0930-7FDA119FDB5B}"/>
              </a:ext>
            </a:extLst>
          </p:cNvPr>
          <p:cNvSpPr txBox="1"/>
          <p:nvPr/>
        </p:nvSpPr>
        <p:spPr>
          <a:xfrm>
            <a:off x="6614455" y="640217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2)Burn-through</a:t>
            </a:r>
            <a:endParaRPr kumimoji="1" lang="ja-JP" alt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B3EDBC-B77D-8962-1059-A6D68DA52DD1}"/>
              </a:ext>
            </a:extLst>
          </p:cNvPr>
          <p:cNvSpPr txBox="1"/>
          <p:nvPr/>
        </p:nvSpPr>
        <p:spPr>
          <a:xfrm>
            <a:off x="5892303" y="1933490"/>
            <a:ext cx="2263761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Low E</a:t>
            </a:r>
            <a:r>
              <a:rPr kumimoji="1" lang="en-US" altLang="ja-JP" sz="16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+mj-lt"/>
              <a:buAutoNum type="alphaUcParenR"/>
            </a:pP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Device model error</a:t>
            </a:r>
            <a:endParaRPr kumimoji="1" lang="ja-JP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68CC43A-1641-C4A2-84BB-9D2C556174FB}"/>
              </a:ext>
            </a:extLst>
          </p:cNvPr>
          <p:cNvSpPr/>
          <p:nvPr/>
        </p:nvSpPr>
        <p:spPr>
          <a:xfrm>
            <a:off x="6657008" y="965024"/>
            <a:ext cx="969615" cy="830470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E25195-C58C-FC49-AED6-819C9B212BCC}"/>
              </a:ext>
            </a:extLst>
          </p:cNvPr>
          <p:cNvSpPr txBox="1"/>
          <p:nvPr/>
        </p:nvSpPr>
        <p:spPr>
          <a:xfrm>
            <a:off x="7441342" y="1795494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FNC(Ohmic)</a:t>
            </a:r>
            <a:endParaRPr kumimoji="1" lang="ja-JP" altLang="en-US" sz="16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9E748B87-50C4-5A63-446E-913C2AFE1F78}"/>
              </a:ext>
            </a:extLst>
          </p:cNvPr>
          <p:cNvSpPr/>
          <p:nvPr/>
        </p:nvSpPr>
        <p:spPr>
          <a:xfrm>
            <a:off x="618435" y="1933490"/>
            <a:ext cx="57426" cy="8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E80A21-2588-CCDB-B855-7A82C9CBA2D1}"/>
              </a:ext>
            </a:extLst>
          </p:cNvPr>
          <p:cNvSpPr txBox="1"/>
          <p:nvPr/>
        </p:nvSpPr>
        <p:spPr>
          <a:xfrm>
            <a:off x="-69574" y="2195427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O1+X2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18E21B-9416-08AD-B90E-A667085A7926}"/>
              </a:ext>
            </a:extLst>
          </p:cNvPr>
          <p:cNvSpPr txBox="1"/>
          <p:nvPr/>
        </p:nvSpPr>
        <p:spPr>
          <a:xfrm>
            <a:off x="-69575" y="1529711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左中かっこ 23">
            <a:extLst>
              <a:ext uri="{FF2B5EF4-FFF2-40B4-BE49-F238E27FC236}">
                <a16:creationId xmlns:a16="http://schemas.microsoft.com/office/drawing/2014/main" id="{DC7D9CA4-F13E-1DA8-BC21-72CC3D3AF1F1}"/>
              </a:ext>
            </a:extLst>
          </p:cNvPr>
          <p:cNvSpPr/>
          <p:nvPr/>
        </p:nvSpPr>
        <p:spPr>
          <a:xfrm>
            <a:off x="589722" y="3185164"/>
            <a:ext cx="57426" cy="54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326F4F6-007F-4501-5511-0B69A815CD74}"/>
              </a:ext>
            </a:extLst>
          </p:cNvPr>
          <p:cNvSpPr txBox="1"/>
          <p:nvPr/>
        </p:nvSpPr>
        <p:spPr>
          <a:xfrm>
            <a:off x="-98287" y="3199729"/>
            <a:ext cx="745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kumimoji="1" lang="ja-JP" alt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2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7AB0596D935B4CA9C97D10805B8959" ma:contentTypeVersion="13" ma:contentTypeDescription="新しいドキュメントを作成します。" ma:contentTypeScope="" ma:versionID="475c6666987ff592f06607cf1388f631">
  <xsd:schema xmlns:xsd="http://www.w3.org/2001/XMLSchema" xmlns:xs="http://www.w3.org/2001/XMLSchema" xmlns:p="http://schemas.microsoft.com/office/2006/metadata/properties" xmlns:ns2="69f042da-5cdb-421d-bbfb-44eed70949a5" xmlns:ns3="527ab474-2f74-41d3-a645-6a16f2ac8417" targetNamespace="http://schemas.microsoft.com/office/2006/metadata/properties" ma:root="true" ma:fieldsID="42e72bb2f2c530ac7143fa868b6167a3" ns2:_="" ns3:_="">
    <xsd:import namespace="69f042da-5cdb-421d-bbfb-44eed70949a5"/>
    <xsd:import namespace="527ab474-2f74-41d3-a645-6a16f2ac8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042da-5cdb-421d-bbfb-44eed7094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bdc2b39-54f4-4c53-bf88-5d9269ab3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ab474-2f74-41d3-a645-6a16f2ac841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c810093-6df0-4466-9c41-2271483eddc5}" ma:internalName="TaxCatchAll" ma:showField="CatchAllData" ma:web="527ab474-2f74-41d3-a645-6a16f2ac8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7ab474-2f74-41d3-a645-6a16f2ac8417" xsi:nil="true"/>
    <lcf76f155ced4ddcb4097134ff3c332f xmlns="69f042da-5cdb-421d-bbfb-44eed70949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43CBF-4FA5-4E29-B5AC-229278CBA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042da-5cdb-421d-bbfb-44eed70949a5"/>
    <ds:schemaRef ds:uri="527ab474-2f74-41d3-a645-6a16f2ac8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664033-6017-4366-A45D-80670A26F974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69f042da-5cdb-421d-bbfb-44eed70949a5"/>
    <ds:schemaRef ds:uri="http://purl.org/dc/dcmitype/"/>
    <ds:schemaRef ds:uri="http://schemas.microsoft.com/office/infopath/2007/PartnerControls"/>
    <ds:schemaRef ds:uri="527ab474-2f74-41d3-a645-6a16f2ac841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E0E12AA-509B-4554-BAA1-3F31C9AB0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32309</TotalTime>
  <Words>2670</Words>
  <Application>Microsoft Office PowerPoint</Application>
  <PresentationFormat>画面に合わせる (16:9)</PresentationFormat>
  <Paragraphs>416</Paragraphs>
  <Slides>27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ＭＳ Ｐゴシック</vt:lpstr>
      <vt:lpstr>System Font Regular</vt:lpstr>
      <vt:lpstr>游ゴシック</vt:lpstr>
      <vt:lpstr>Arial</vt:lpstr>
      <vt:lpstr>Cambria Math</vt:lpstr>
      <vt:lpstr>Symbol</vt:lpstr>
      <vt:lpstr>Times New Roman</vt:lpstr>
      <vt:lpstr>Wingdings</vt:lpstr>
      <vt:lpstr>Office Theme</vt:lpstr>
      <vt:lpstr>Development of Low Inductive Electric Field Plasma Start-up in JT-60SA</vt:lpstr>
      <vt:lpstr>JT-60SA: the world’s largest  test bed for ITER and DEMO</vt:lpstr>
      <vt:lpstr>Outline</vt:lpstr>
      <vt:lpstr>Outline</vt:lpstr>
      <vt:lpstr>Challenges for plasma start-up in the first operation  of large superconducting tokamaks</vt:lpstr>
      <vt:lpstr>Two types of scenarios are compared</vt:lpstr>
      <vt:lpstr>How the challenges affect each phase of  plasma start-up</vt:lpstr>
      <vt:lpstr>How the challenges affect each phase of  plasma start-up</vt:lpstr>
      <vt:lpstr>Outline</vt:lpstr>
      <vt:lpstr>To assess the effect of impurities,  ohmic FNC start-up was investigated</vt:lpstr>
      <vt:lpstr>Ohmic FNC was expected to succeed if the initial oxygen level was sufficiently reduced</vt:lpstr>
      <vt:lpstr>Outline</vt:lpstr>
      <vt:lpstr>No significant difference in Te/ne was measured between TPC and FNC in BD phase </vt:lpstr>
      <vt:lpstr>Outline</vt:lpstr>
      <vt:lpstr>Position control during the burn-through phase:  FNC vs TPC</vt:lpstr>
      <vt:lpstr>Position control during the burn-through phase:  FNC vs TPC</vt:lpstr>
      <vt:lpstr>Position control during the burn-through phase:  FNC vs TPC</vt:lpstr>
      <vt:lpstr>Position control during the burn-through phase:  FNC vs TPC</vt:lpstr>
      <vt:lpstr>Position control during the burn-through phase:  FNC vs TPC</vt:lpstr>
      <vt:lpstr>Outline</vt:lpstr>
      <vt:lpstr>Higher temperature initial plasma was obtained with TPC when X2-assisted BD was tried</vt:lpstr>
      <vt:lpstr>Outline</vt:lpstr>
      <vt:lpstr>PECH and prefill thresholds for X2 start-up</vt:lpstr>
      <vt:lpstr>Outline</vt:lpstr>
      <vt:lpstr>Conclusion</vt:lpstr>
      <vt:lpstr>Discussion</vt:lpstr>
      <vt:lpstr>Machine conditions of JT-60SA in OP1</vt:lpstr>
    </vt:vector>
  </TitlesOfParts>
  <Company>JT-60SA-ProjectTeam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PT_member1</dc:creator>
  <cp:lastModifiedBy>Wakatsuki Takuma</cp:lastModifiedBy>
  <cp:revision>144</cp:revision>
  <cp:lastPrinted>2025-10-02T05:50:12Z</cp:lastPrinted>
  <dcterms:created xsi:type="dcterms:W3CDTF">2013-05-04T23:40:07Z</dcterms:created>
  <dcterms:modified xsi:type="dcterms:W3CDTF">2025-10-16T03:08:27Z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0x010100847AB0596D935B4CA9C97D10805B8959</vt:lpwstr>
  </property>
  <property fmtid="{D5CDD505-2E9C-101B-9397-08002B2CF9AE}" pid="3" name="MediaServiceImageTags">
    <vt:lpwstr/>
  </property>
</Properties>
</file>