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53" r:id="rId5"/>
    <p:sldId id="378" r:id="rId6"/>
    <p:sldId id="377" r:id="rId7"/>
    <p:sldId id="376" r:id="rId8"/>
    <p:sldId id="373" r:id="rId9"/>
  </p:sldIdLst>
  <p:sldSz cx="12192000" cy="6858000"/>
  <p:notesSz cx="6858000" cy="91440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Bold" panose="02000000000000000000" pitchFamily="2" charset="0"/>
      <p:bold r:id="rId16"/>
      <p:italic r:id="rId17"/>
      <p:boldItalic r:id="rId18"/>
    </p:embeddedFont>
    <p:embeddedFont>
      <p:font typeface="Roboto Condensed" panose="02000000000000000000" pitchFamily="2" charset="0"/>
      <p:regular r:id="rId19"/>
      <p:bold r:id="rId20"/>
      <p:italic r:id="rId21"/>
      <p:boldItalic r:id="rId22"/>
    </p:embeddedFont>
    <p:embeddedFont>
      <p:font typeface="Roboto Light" panose="02000000000000000000" pitchFamily="2" charset="0"/>
      <p:regular r:id="rId23"/>
      <p:italic r:id="rId24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52" userDrawn="1">
          <p15:clr>
            <a:srgbClr val="A4A3A4"/>
          </p15:clr>
        </p15:guide>
        <p15:guide id="3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882"/>
    <a:srgbClr val="50BEED"/>
    <a:srgbClr val="EEF1F7"/>
    <a:srgbClr val="333233"/>
    <a:srgbClr val="8ECBF9"/>
    <a:srgbClr val="0069B4"/>
    <a:srgbClr val="FFFFFF"/>
    <a:srgbClr val="003563"/>
    <a:srgbClr val="ED692E"/>
    <a:srgbClr val="C8B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3" autoAdjust="0"/>
    <p:restoredTop sz="86394"/>
  </p:normalViewPr>
  <p:slideViewPr>
    <p:cSldViewPr snapToGrid="0">
      <p:cViewPr varScale="1">
        <p:scale>
          <a:sx n="109" d="100"/>
          <a:sy n="109" d="100"/>
        </p:scale>
        <p:origin x="678" y="78"/>
      </p:cViewPr>
      <p:guideLst>
        <p:guide orient="horz" pos="912"/>
        <p:guide pos="552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648" y="84"/>
      </p:cViewPr>
      <p:guideLst/>
    </p:cSldViewPr>
  </p:notes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SEJOHANN, Robin" userId="5cb1f4d7-d737-48a3-a458-702cb70f44df" providerId="ADAL" clId="{2C7330FD-1DB7-4FAF-974E-17F53750364A}"/>
    <pc:docChg chg="undo redo custSel modSld">
      <pc:chgData name="GOSEJOHANN, Robin" userId="5cb1f4d7-d737-48a3-a458-702cb70f44df" providerId="ADAL" clId="{2C7330FD-1DB7-4FAF-974E-17F53750364A}" dt="2025-03-11T13:08:01.610" v="20"/>
      <pc:docMkLst>
        <pc:docMk/>
      </pc:docMkLst>
      <pc:sldChg chg="modSp mod">
        <pc:chgData name="GOSEJOHANN, Robin" userId="5cb1f4d7-d737-48a3-a458-702cb70f44df" providerId="ADAL" clId="{2C7330FD-1DB7-4FAF-974E-17F53750364A}" dt="2025-03-11T13:08:01.610" v="20"/>
        <pc:sldMkLst>
          <pc:docMk/>
          <pc:sldMk cId="2565935694" sldId="374"/>
        </pc:sldMkLst>
        <pc:spChg chg="mod">
          <ac:chgData name="GOSEJOHANN, Robin" userId="5cb1f4d7-d737-48a3-a458-702cb70f44df" providerId="ADAL" clId="{2C7330FD-1DB7-4FAF-974E-17F53750364A}" dt="2025-03-11T13:05:52.859" v="0" actId="255"/>
          <ac:spMkLst>
            <pc:docMk/>
            <pc:sldMk cId="2565935694" sldId="374"/>
            <ac:spMk id="6" creationId="{6C6D2893-9F2D-DBC5-A226-9E1B272E9121}"/>
          </ac:spMkLst>
        </pc:spChg>
        <pc:spChg chg="mod">
          <ac:chgData name="GOSEJOHANN, Robin" userId="5cb1f4d7-d737-48a3-a458-702cb70f44df" providerId="ADAL" clId="{2C7330FD-1DB7-4FAF-974E-17F53750364A}" dt="2025-03-11T13:05:57.233" v="1" actId="255"/>
          <ac:spMkLst>
            <pc:docMk/>
            <pc:sldMk cId="2565935694" sldId="374"/>
            <ac:spMk id="9" creationId="{6320F14C-5784-5876-2E34-CF212AF3B1AF}"/>
          </ac:spMkLst>
        </pc:spChg>
        <pc:spChg chg="mod">
          <ac:chgData name="GOSEJOHANN, Robin" userId="5cb1f4d7-d737-48a3-a458-702cb70f44df" providerId="ADAL" clId="{2C7330FD-1DB7-4FAF-974E-17F53750364A}" dt="2025-03-11T13:07:13.118" v="11" actId="33524"/>
          <ac:spMkLst>
            <pc:docMk/>
            <pc:sldMk cId="2565935694" sldId="374"/>
            <ac:spMk id="14" creationId="{6D1C863C-D193-EB65-B9DE-047B3A5495E5}"/>
          </ac:spMkLst>
        </pc:spChg>
        <pc:spChg chg="mod">
          <ac:chgData name="GOSEJOHANN, Robin" userId="5cb1f4d7-d737-48a3-a458-702cb70f44df" providerId="ADAL" clId="{2C7330FD-1DB7-4FAF-974E-17F53750364A}" dt="2025-03-11T13:06:28.770" v="8" actId="6549"/>
          <ac:spMkLst>
            <pc:docMk/>
            <pc:sldMk cId="2565935694" sldId="374"/>
            <ac:spMk id="17" creationId="{88F528D0-4430-A189-A648-F97538E8D9B5}"/>
          </ac:spMkLst>
        </pc:spChg>
        <pc:spChg chg="mod">
          <ac:chgData name="GOSEJOHANN, Robin" userId="5cb1f4d7-d737-48a3-a458-702cb70f44df" providerId="ADAL" clId="{2C7330FD-1DB7-4FAF-974E-17F53750364A}" dt="2025-03-11T13:08:01.610" v="20"/>
          <ac:spMkLst>
            <pc:docMk/>
            <pc:sldMk cId="2565935694" sldId="374"/>
            <ac:spMk id="19" creationId="{45092C56-8DE0-80A4-B61A-6A64724E1D13}"/>
          </ac:spMkLst>
        </pc:spChg>
        <pc:graphicFrameChg chg="mod">
          <ac:chgData name="GOSEJOHANN, Robin" userId="5cb1f4d7-d737-48a3-a458-702cb70f44df" providerId="ADAL" clId="{2C7330FD-1DB7-4FAF-974E-17F53750364A}" dt="2025-03-11T13:06:20.020" v="5" actId="1076"/>
          <ac:graphicFrameMkLst>
            <pc:docMk/>
            <pc:sldMk cId="2565935694" sldId="374"/>
            <ac:graphicFrameMk id="15" creationId="{260663DD-55A1-8D8F-A66E-8C269A1302D0}"/>
          </ac:graphicFrameMkLst>
        </pc:graphicFrameChg>
      </pc:sldChg>
    </pc:docChg>
  </pc:docChgLst>
  <pc:docChgLst>
    <pc:chgData name="GOSEJOHANN, Robin" userId="5cb1f4d7-d737-48a3-a458-702cb70f44df" providerId="ADAL" clId="{76F34437-A9D0-4A92-A1C5-25A13A7FEAAA}"/>
    <pc:docChg chg="delSld">
      <pc:chgData name="GOSEJOHANN, Robin" userId="5cb1f4d7-d737-48a3-a458-702cb70f44df" providerId="ADAL" clId="{76F34437-A9D0-4A92-A1C5-25A13A7FEAAA}" dt="2025-03-27T11:54:54.725" v="0" actId="47"/>
      <pc:docMkLst>
        <pc:docMk/>
      </pc:docMkLst>
      <pc:sldChg chg="del">
        <pc:chgData name="GOSEJOHANN, Robin" userId="5cb1f4d7-d737-48a3-a458-702cb70f44df" providerId="ADAL" clId="{76F34437-A9D0-4A92-A1C5-25A13A7FEAAA}" dt="2025-03-27T11:54:54.725" v="0" actId="47"/>
        <pc:sldMkLst>
          <pc:docMk/>
          <pc:sldMk cId="2565935694" sldId="3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70B534-2FF8-4672-1B1C-51A48ED34A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88AFC-9850-FB06-67A0-B140F1D96B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1D30C-EF2E-1A42-877F-103720B84717}" type="datetimeFigureOut">
              <a:rPr lang="en-GB" smtClean="0">
                <a:latin typeface="Roboto" panose="02000000000000000000" pitchFamily="2" charset="0"/>
              </a:rPr>
              <a:t>2025-03-27</a:t>
            </a:fld>
            <a:endParaRPr lang="en-GB">
              <a:latin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C802D-EE6B-33A2-5ED5-9F8D8A5096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F5DF5-6EC4-31B8-4985-8E1FCD4A44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779FE-353A-7A4F-B772-DC23E73778CA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67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GB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62FD6F27-D7D2-DA46-8DC4-D58D6C2844CB}" type="datetimeFigureOut">
              <a:rPr lang="en-GB" noProof="0" smtClean="0"/>
              <a:pPr/>
              <a:t>2025-03-27</a:t>
            </a:fld>
            <a:endParaRPr lang="en-GB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GB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GB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B722F73-D059-D843-9C15-869AB0056DD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526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22F73-D059-D843-9C15-869AB0056DD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35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 - Extra Inf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5">
            <a:extLst>
              <a:ext uri="{FF2B5EF4-FFF2-40B4-BE49-F238E27FC236}">
                <a16:creationId xmlns:a16="http://schemas.microsoft.com/office/drawing/2014/main" id="{17EC72A2-7239-16B0-47DB-6E75DAC174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cxnSp>
        <p:nvCxnSpPr>
          <p:cNvPr id="2" name="Connettore 1 4">
            <a:extLst>
              <a:ext uri="{FF2B5EF4-FFF2-40B4-BE49-F238E27FC236}">
                <a16:creationId xmlns:a16="http://schemas.microsoft.com/office/drawing/2014/main" id="{C3949E2B-28C9-2F8E-0C0B-30E5ECE27F99}"/>
              </a:ext>
            </a:extLst>
          </p:cNvPr>
          <p:cNvCxnSpPr>
            <a:cxnSpLocks/>
          </p:cNvCxnSpPr>
          <p:nvPr userDrawn="1"/>
        </p:nvCxnSpPr>
        <p:spPr>
          <a:xfrm>
            <a:off x="772395" y="4195363"/>
            <a:ext cx="450496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B60289FE-54AC-60E2-CDB7-190BE09976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2395" y="4372887"/>
            <a:ext cx="5864392" cy="710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CBF29B6-847C-486E-CA0D-5E7CBE67C9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2395" y="5322404"/>
            <a:ext cx="5864393" cy="57249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Other optional information, such as</a:t>
            </a:r>
            <a:br>
              <a:rPr lang="en-GB" noProof="0" dirty="0"/>
            </a:br>
            <a:r>
              <a:rPr lang="en-GB" noProof="0" dirty="0"/>
              <a:t>event name, location and date.</a:t>
            </a:r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94AD0E4F-9FDE-33A6-3882-FA8D80FE5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395" y="1818503"/>
            <a:ext cx="5864392" cy="97122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A9BFAA4-B3D9-CD04-1B2B-014480D24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1658" y="3020533"/>
            <a:ext cx="5882640" cy="9712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 (optional)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4797C3-D973-A932-31A3-35CE59039FC1}"/>
              </a:ext>
            </a:extLst>
          </p:cNvPr>
          <p:cNvCxnSpPr>
            <a:cxnSpLocks/>
          </p:cNvCxnSpPr>
          <p:nvPr userDrawn="1"/>
        </p:nvCxnSpPr>
        <p:spPr>
          <a:xfrm>
            <a:off x="2882682" y="390256"/>
            <a:ext cx="0" cy="70645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A9BFD6BC-6AD8-56C7-3D14-4D7094750F5D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78048"/>
            <a:ext cx="2016244" cy="71184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00C9353-61BF-B2EE-0533-B8A0275364A7}"/>
              </a:ext>
            </a:extLst>
          </p:cNvPr>
          <p:cNvGrpSpPr/>
          <p:nvPr userDrawn="1"/>
        </p:nvGrpSpPr>
        <p:grpSpPr>
          <a:xfrm>
            <a:off x="3107533" y="351080"/>
            <a:ext cx="8903492" cy="769441"/>
            <a:chOff x="3107533" y="351080"/>
            <a:chExt cx="8903492" cy="7694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18C207-E44F-1C0B-B44D-B96BB1AEDEC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07533" y="351080"/>
              <a:ext cx="26035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  <a:latin typeface="+mj-lt"/>
                </a:rPr>
                <a:t>ICARO-4</a:t>
              </a:r>
              <a:endParaRPr lang="en-AT" sz="44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DF4A210-A6C9-78B0-C2CE-F008C4408C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11033" y="390256"/>
              <a:ext cx="0" cy="706458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F5DBFA0-8DB6-A8EA-5413-89A9BFB81ED0}"/>
                </a:ext>
              </a:extLst>
            </p:cNvPr>
            <p:cNvSpPr txBox="1"/>
            <p:nvPr userDrawn="1"/>
          </p:nvSpPr>
          <p:spPr>
            <a:xfrm>
              <a:off x="5935883" y="541609"/>
              <a:ext cx="607514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International Conference 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Advances</a:t>
              </a:r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in Radiation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Oncology</a:t>
              </a:r>
              <a:endParaRPr lang="en-GB" sz="1900" b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AC0AA8A-CA9E-2730-C36C-80DFDA8ECCB3}"/>
              </a:ext>
            </a:extLst>
          </p:cNvPr>
          <p:cNvSpPr txBox="1"/>
          <p:nvPr userDrawn="1"/>
        </p:nvSpPr>
        <p:spPr>
          <a:xfrm>
            <a:off x="8739731" y="6129338"/>
            <a:ext cx="118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#ICARO4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8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B36AB25-E732-F7F9-6860-BFE2F45D4C71}"/>
              </a:ext>
            </a:extLst>
          </p:cNvPr>
          <p:cNvSpPr/>
          <p:nvPr userDrawn="1"/>
        </p:nvSpPr>
        <p:spPr>
          <a:xfrm>
            <a:off x="0" y="6153150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154882"/>
              </a:gs>
              <a:gs pos="51000">
                <a:srgbClr val="41A1D3"/>
              </a:gs>
              <a:gs pos="15000">
                <a:srgbClr val="50BEED"/>
              </a:gs>
              <a:gs pos="97000">
                <a:srgbClr val="1548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black background with many circles&#10;&#10;AI-generated content may be incorrect.">
            <a:extLst>
              <a:ext uri="{FF2B5EF4-FFF2-40B4-BE49-F238E27FC236}">
                <a16:creationId xmlns:a16="http://schemas.microsoft.com/office/drawing/2014/main" id="{6577E376-CFC5-A9E5-7A2B-BE0F0B623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0"/>
          <a:stretch/>
        </p:blipFill>
        <p:spPr>
          <a:xfrm>
            <a:off x="10496551" y="6200514"/>
            <a:ext cx="1695450" cy="671048"/>
          </a:xfrm>
          <a:prstGeom prst="rect">
            <a:avLst/>
          </a:prstGeom>
        </p:spPr>
      </p:pic>
      <p:sp>
        <p:nvSpPr>
          <p:cNvPr id="2" name="Rettangolo 5">
            <a:extLst>
              <a:ext uri="{FF2B5EF4-FFF2-40B4-BE49-F238E27FC236}">
                <a16:creationId xmlns:a16="http://schemas.microsoft.com/office/drawing/2014/main" id="{8FF5DAE1-C78C-F1A5-89B5-4AEB6A33D5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Title 29">
            <a:extLst>
              <a:ext uri="{FF2B5EF4-FFF2-40B4-BE49-F238E27FC236}">
                <a16:creationId xmlns:a16="http://schemas.microsoft.com/office/drawing/2014/main" id="{32B3E05E-4415-0F2A-10EE-FB44E47C7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9119A3F-83F1-EAC9-7C72-72FB5DAAC3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29518" y="1588624"/>
            <a:ext cx="10548395" cy="425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28177DD-0DB1-2A38-0380-7D483B4DE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829518" y="2220685"/>
            <a:ext cx="10548395" cy="3191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sunt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D1F14-47C9-D150-D05D-8992CE6996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9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AF5ACD-3E33-C158-5C93-50384DB57E19}"/>
              </a:ext>
            </a:extLst>
          </p:cNvPr>
          <p:cNvGrpSpPr/>
          <p:nvPr userDrawn="1"/>
        </p:nvGrpSpPr>
        <p:grpSpPr>
          <a:xfrm>
            <a:off x="1775823" y="6153149"/>
            <a:ext cx="8903492" cy="769441"/>
            <a:chOff x="1959930" y="6039894"/>
            <a:chExt cx="8903492" cy="7694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A14DCE-6548-81CD-E765-07FF9CC2897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959930" y="6039894"/>
              <a:ext cx="23786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  <a:latin typeface="+mj-lt"/>
                </a:rPr>
                <a:t>ICARO-4</a:t>
              </a:r>
              <a:endParaRPr lang="en-AT" sz="44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34455F5-293C-7452-ACF0-9DD49F2961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63430" y="6207919"/>
              <a:ext cx="0" cy="40722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09C855-2329-846A-D415-9E6941D5BB95}"/>
                </a:ext>
              </a:extLst>
            </p:cNvPr>
            <p:cNvSpPr txBox="1"/>
            <p:nvPr userDrawn="1"/>
          </p:nvSpPr>
          <p:spPr>
            <a:xfrm>
              <a:off x="4788280" y="6230423"/>
              <a:ext cx="607514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International Conference 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Advances</a:t>
              </a:r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in Radiation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Oncology</a:t>
              </a:r>
              <a:endParaRPr lang="en-GB" sz="1900" b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EE1-788D-2D11-8E0A-5442DA207B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94" y="5691188"/>
            <a:ext cx="10052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0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E3FF3AD-E8BA-AB14-8C42-E7FF66D52D68}"/>
              </a:ext>
            </a:extLst>
          </p:cNvPr>
          <p:cNvSpPr/>
          <p:nvPr userDrawn="1"/>
        </p:nvSpPr>
        <p:spPr>
          <a:xfrm>
            <a:off x="0" y="6153150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154882"/>
              </a:gs>
              <a:gs pos="51000">
                <a:srgbClr val="41A1D3"/>
              </a:gs>
              <a:gs pos="15000">
                <a:srgbClr val="50BEED"/>
              </a:gs>
              <a:gs pos="97000">
                <a:srgbClr val="1548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black background with many circles&#10;&#10;AI-generated content may be incorrect.">
            <a:extLst>
              <a:ext uri="{FF2B5EF4-FFF2-40B4-BE49-F238E27FC236}">
                <a16:creationId xmlns:a16="http://schemas.microsoft.com/office/drawing/2014/main" id="{5D43E3B7-28FD-65C6-A79E-A8BCF0FC5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0"/>
          <a:stretch/>
        </p:blipFill>
        <p:spPr>
          <a:xfrm>
            <a:off x="10496551" y="6200514"/>
            <a:ext cx="1695450" cy="67104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9E016B0-4B69-1E20-1C3B-EB46A06BD46A}"/>
              </a:ext>
            </a:extLst>
          </p:cNvPr>
          <p:cNvGrpSpPr/>
          <p:nvPr userDrawn="1"/>
        </p:nvGrpSpPr>
        <p:grpSpPr>
          <a:xfrm>
            <a:off x="1775823" y="6153149"/>
            <a:ext cx="8903492" cy="769441"/>
            <a:chOff x="1959930" y="6039894"/>
            <a:chExt cx="8903492" cy="7694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6E6127-63B3-865C-359D-2C2A2A5E7A8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959930" y="6039894"/>
              <a:ext cx="23786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  <a:latin typeface="+mj-lt"/>
                </a:rPr>
                <a:t>ICARO-4</a:t>
              </a:r>
              <a:endParaRPr lang="en-AT" sz="44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2D7ED65-032B-B9BC-DC46-7A74305A4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63430" y="6207919"/>
              <a:ext cx="0" cy="40722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D372F1-05B6-12E8-B68B-9F12B456F286}"/>
                </a:ext>
              </a:extLst>
            </p:cNvPr>
            <p:cNvSpPr txBox="1"/>
            <p:nvPr userDrawn="1"/>
          </p:nvSpPr>
          <p:spPr>
            <a:xfrm>
              <a:off x="4788280" y="6230423"/>
              <a:ext cx="607514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International Conference 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Advances</a:t>
              </a:r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in Radiation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Oncology</a:t>
              </a:r>
              <a:endParaRPr lang="en-GB" sz="1900" b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sp>
        <p:nvSpPr>
          <p:cNvPr id="2" name="Rettangolo 5">
            <a:extLst>
              <a:ext uri="{FF2B5EF4-FFF2-40B4-BE49-F238E27FC236}">
                <a16:creationId xmlns:a16="http://schemas.microsoft.com/office/drawing/2014/main" id="{8FF5DAE1-C78C-F1A5-89B5-4AEB6A33D5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Title 29">
            <a:extLst>
              <a:ext uri="{FF2B5EF4-FFF2-40B4-BE49-F238E27FC236}">
                <a16:creationId xmlns:a16="http://schemas.microsoft.com/office/drawing/2014/main" id="{32B3E05E-4415-0F2A-10EE-FB44E47C7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9119A3F-83F1-EAC9-7C72-72FB5DAAC3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24" hasCustomPrompt="1"/>
          </p:nvPr>
        </p:nvSpPr>
        <p:spPr>
          <a:xfrm>
            <a:off x="829518" y="1588624"/>
            <a:ext cx="10548395" cy="425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28177DD-0DB1-2A38-0380-7D483B4DE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25" hasCustomPrompt="1"/>
          </p:nvPr>
        </p:nvSpPr>
        <p:spPr>
          <a:xfrm>
            <a:off x="829518" y="2220685"/>
            <a:ext cx="10548395" cy="3191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sunt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D1F14-47C9-D150-D05D-8992CE6996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sldNum" sz="quarter" idx="29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blue and green planet&#10;&#10;AI-generated content may be incorrect.">
            <a:extLst>
              <a:ext uri="{FF2B5EF4-FFF2-40B4-BE49-F238E27FC236}">
                <a16:creationId xmlns:a16="http://schemas.microsoft.com/office/drawing/2014/main" id="{3EB0157E-6BE2-F454-D903-16F2E6F6DF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79"/>
          <a:stretch/>
        </p:blipFill>
        <p:spPr>
          <a:xfrm>
            <a:off x="8693737" y="-93801"/>
            <a:ext cx="3498263" cy="6653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E556F7-6353-4A58-449F-077AF392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94" y="5691188"/>
            <a:ext cx="10052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7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4DE7C59-73DC-6722-9AF2-E055AAC66EA5}"/>
              </a:ext>
            </a:extLst>
          </p:cNvPr>
          <p:cNvSpPr/>
          <p:nvPr userDrawn="1"/>
        </p:nvSpPr>
        <p:spPr>
          <a:xfrm>
            <a:off x="0" y="6153150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154882"/>
              </a:gs>
              <a:gs pos="51000">
                <a:srgbClr val="41A1D3"/>
              </a:gs>
              <a:gs pos="15000">
                <a:srgbClr val="50BEED"/>
              </a:gs>
              <a:gs pos="97000">
                <a:srgbClr val="1548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lack background with many circles&#10;&#10;AI-generated content may be incorrect.">
            <a:extLst>
              <a:ext uri="{FF2B5EF4-FFF2-40B4-BE49-F238E27FC236}">
                <a16:creationId xmlns:a16="http://schemas.microsoft.com/office/drawing/2014/main" id="{6B4A5DDA-4C2B-3CEC-019E-B999095F8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0"/>
          <a:stretch/>
        </p:blipFill>
        <p:spPr>
          <a:xfrm>
            <a:off x="10496551" y="6200514"/>
            <a:ext cx="1695450" cy="6710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0A5E1E5-4E3A-4CF8-C4F1-7AF4BE851844}"/>
              </a:ext>
            </a:extLst>
          </p:cNvPr>
          <p:cNvGrpSpPr/>
          <p:nvPr userDrawn="1"/>
        </p:nvGrpSpPr>
        <p:grpSpPr>
          <a:xfrm>
            <a:off x="1775823" y="6153149"/>
            <a:ext cx="8903492" cy="769441"/>
            <a:chOff x="1959930" y="6039894"/>
            <a:chExt cx="8903492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73E6F2-BA50-34D2-B4D9-2993F3E1211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959930" y="6039894"/>
              <a:ext cx="23786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  <a:latin typeface="+mj-lt"/>
                </a:rPr>
                <a:t>ICARO-4</a:t>
              </a:r>
              <a:endParaRPr lang="en-AT" sz="44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26F948-4575-03E3-E705-A96C65814A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63430" y="6207919"/>
              <a:ext cx="0" cy="40722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9B46A2-1E14-2744-3926-C1F6A7429FC7}"/>
                </a:ext>
              </a:extLst>
            </p:cNvPr>
            <p:cNvSpPr txBox="1"/>
            <p:nvPr userDrawn="1"/>
          </p:nvSpPr>
          <p:spPr>
            <a:xfrm>
              <a:off x="4788280" y="6230423"/>
              <a:ext cx="607514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International Conference 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Advances</a:t>
              </a:r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in Radiation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Oncology</a:t>
              </a:r>
              <a:endParaRPr lang="en-GB" sz="1900" b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EAC11DFD-6674-56CB-62D1-8323751A3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pic" sz="quarter" idx="10"/>
          </p:nvPr>
        </p:nvSpPr>
        <p:spPr>
          <a:xfrm>
            <a:off x="7516678" y="0"/>
            <a:ext cx="4675322" cy="614948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br>
              <a:rPr lang="en-GB" noProof="0" dirty="0"/>
            </a:br>
            <a:r>
              <a:rPr lang="en-GB" noProof="0" dirty="0"/>
              <a:t>Drag and drop</a:t>
            </a:r>
          </a:p>
          <a:p>
            <a:r>
              <a:rPr lang="en-GB" noProof="0" dirty="0"/>
              <a:t>your image here</a:t>
            </a:r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697BBFE3-EBC4-060C-FCB8-F667D11833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E92DAA08-F2A7-B617-B5A1-D5F567DFD0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7849F3EB-A419-DD1D-4D54-5487A47B85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9" hasCustomPrompt="1"/>
          </p:nvPr>
        </p:nvSpPr>
        <p:spPr>
          <a:xfrm>
            <a:off x="840190" y="1588273"/>
            <a:ext cx="5767344" cy="38487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8A8C1F-8E73-D238-8BD4-E50C0BD58A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sldNum" sz="quarter" idx="21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A10C32-72E7-23E0-4D56-59C904F412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94" y="5691188"/>
            <a:ext cx="10052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0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IAEA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029801C-5759-4852-1DC1-DC75BDF59C18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2" name="Rettangolo 5">
            <a:extLst>
              <a:ext uri="{FF2B5EF4-FFF2-40B4-BE49-F238E27FC236}">
                <a16:creationId xmlns:a16="http://schemas.microsoft.com/office/drawing/2014/main" id="{440ECDD2-FD18-B4C6-48F4-07512A5E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" name="Connettore 1 4">
            <a:extLst>
              <a:ext uri="{FF2B5EF4-FFF2-40B4-BE49-F238E27FC236}">
                <a16:creationId xmlns:a16="http://schemas.microsoft.com/office/drawing/2014/main" id="{030FFAD5-0F62-34A4-8B8A-C36146788BC5}"/>
              </a:ext>
            </a:extLst>
          </p:cNvPr>
          <p:cNvCxnSpPr>
            <a:cxnSpLocks/>
          </p:cNvCxnSpPr>
          <p:nvPr userDrawn="1"/>
        </p:nvCxnSpPr>
        <p:spPr>
          <a:xfrm>
            <a:off x="1406245" y="3359894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0551CB0-A4B2-CF13-2E8A-24B4430ADD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06245" y="3537418"/>
            <a:ext cx="3954448" cy="103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Contact information</a:t>
            </a:r>
          </a:p>
        </p:txBody>
      </p:sp>
      <p:sp>
        <p:nvSpPr>
          <p:cNvPr id="23" name="Title 29">
            <a:extLst>
              <a:ext uri="{FF2B5EF4-FFF2-40B4-BE49-F238E27FC236}">
                <a16:creationId xmlns:a16="http://schemas.microsoft.com/office/drawing/2014/main" id="{3B40B8FD-62D6-4D32-B8A5-EE323DC77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246" y="2695921"/>
            <a:ext cx="3960042" cy="4985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8712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E70A8-5C04-2B73-621D-2267764B8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2926" y="6436561"/>
            <a:ext cx="409074" cy="42143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fld id="{D8F36684-AE81-4B75-9F58-785809A80C0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4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1" r:id="rId2"/>
    <p:sldLayoutId id="2147483719" r:id="rId3"/>
    <p:sldLayoutId id="2147483679" r:id="rId4"/>
    <p:sldLayoutId id="2147483718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4F804-8AA5-3D38-D69B-5EF8E24796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971D9-E064-1542-AEE0-BE5057AAA7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2AB13-2BEF-B506-26A6-9AABC08B1D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93228-8660-D4BC-8B48-DEAA5D6029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61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04DD-CAC5-8FBF-AF60-81A206B9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1AB36-C025-CD93-C5A5-F6FC75DCDE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11BEE-CA2C-AED7-B9B8-4728634CDE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97378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3BB7-53D4-D8B8-96DE-1C7D53DD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FDA5E-B88D-1BC0-E731-69907BEA945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61A11-41B4-3E0E-4877-EFCF8F00243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5279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D0DE874-A5BC-BE72-E558-2E6DDA72B1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6678" y="0"/>
            <a:ext cx="4675322" cy="6150770"/>
          </a:xfrm>
        </p:spPr>
        <p:txBody>
          <a:bodyPr/>
          <a:lstStyle/>
          <a:p>
            <a:endParaRPr lang="en-A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83A16A-C316-4420-8C0F-20682FDB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9A68F-42CB-1DBD-57D4-3BFF98395B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243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36FD2D-A21F-E804-35DB-B0091A1626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C47383-6903-DF9F-32A8-526DECC2C7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698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IAEA">
      <a:dk1>
        <a:srgbClr val="0069B4"/>
      </a:dk1>
      <a:lt1>
        <a:srgbClr val="FFFFFF"/>
      </a:lt1>
      <a:dk2>
        <a:srgbClr val="333233"/>
      </a:dk2>
      <a:lt2>
        <a:srgbClr val="EEF1F7"/>
      </a:lt2>
      <a:accent1>
        <a:srgbClr val="8ECBF9"/>
      </a:accent1>
      <a:accent2>
        <a:srgbClr val="B9222D"/>
      </a:accent2>
      <a:accent3>
        <a:srgbClr val="B8BE54"/>
      </a:accent3>
      <a:accent4>
        <a:srgbClr val="FCC30A"/>
      </a:accent4>
      <a:accent5>
        <a:srgbClr val="C8B485"/>
      </a:accent5>
      <a:accent6>
        <a:srgbClr val="A61951"/>
      </a:accent6>
      <a:hlink>
        <a:srgbClr val="0069B4"/>
      </a:hlink>
      <a:folHlink>
        <a:srgbClr val="413F8F"/>
      </a:folHlink>
    </a:clrScheme>
    <a:fontScheme name="IAEA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 PPT template" id="{F375058E-0EC4-744F-A57D-8D861F2311F9}" vid="{1C9E6154-247E-9D4D-BBEC-358B3467DAA8}"/>
    </a:ext>
  </a:extLst>
</a:theme>
</file>

<file path=ppt/theme/theme2.xml><?xml version="1.0" encoding="utf-8"?>
<a:theme xmlns:a="http://schemas.openxmlformats.org/drawingml/2006/main" name="Tema di Office">
  <a:themeElements>
    <a:clrScheme name="IAEA">
      <a:dk1>
        <a:srgbClr val="0069B4"/>
      </a:dk1>
      <a:lt1>
        <a:srgbClr val="FFFFFF"/>
      </a:lt1>
      <a:dk2>
        <a:srgbClr val="333233"/>
      </a:dk2>
      <a:lt2>
        <a:srgbClr val="EEF1F7"/>
      </a:lt2>
      <a:accent1>
        <a:srgbClr val="8ECBF9"/>
      </a:accent1>
      <a:accent2>
        <a:srgbClr val="B9222D"/>
      </a:accent2>
      <a:accent3>
        <a:srgbClr val="B8BE54"/>
      </a:accent3>
      <a:accent4>
        <a:srgbClr val="FCC30A"/>
      </a:accent4>
      <a:accent5>
        <a:srgbClr val="C8B485"/>
      </a:accent5>
      <a:accent6>
        <a:srgbClr val="A61951"/>
      </a:accent6>
      <a:hlink>
        <a:srgbClr val="0069B4"/>
      </a:hlink>
      <a:folHlink>
        <a:srgbClr val="413F8F"/>
      </a:folHlink>
    </a:clrScheme>
    <a:fontScheme name="IAEA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AEA">
      <a:dk1>
        <a:srgbClr val="0069B4"/>
      </a:dk1>
      <a:lt1>
        <a:srgbClr val="FFFFFF"/>
      </a:lt1>
      <a:dk2>
        <a:srgbClr val="333233"/>
      </a:dk2>
      <a:lt2>
        <a:srgbClr val="EEF1F7"/>
      </a:lt2>
      <a:accent1>
        <a:srgbClr val="8ECBF9"/>
      </a:accent1>
      <a:accent2>
        <a:srgbClr val="B9222D"/>
      </a:accent2>
      <a:accent3>
        <a:srgbClr val="B8BE54"/>
      </a:accent3>
      <a:accent4>
        <a:srgbClr val="FCC30A"/>
      </a:accent4>
      <a:accent5>
        <a:srgbClr val="C8B485"/>
      </a:accent5>
      <a:accent6>
        <a:srgbClr val="A61951"/>
      </a:accent6>
      <a:hlink>
        <a:srgbClr val="0069B4"/>
      </a:hlink>
      <a:folHlink>
        <a:srgbClr val="413F8F"/>
      </a:folHlink>
    </a:clrScheme>
    <a:fontScheme name="IAEA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486FB82F0F844BA74BA45F3BB066E5" ma:contentTypeVersion="16" ma:contentTypeDescription="Create a new document." ma:contentTypeScope="" ma:versionID="47cfe3bc4299c4fbfad272be85e98f5b">
  <xsd:schema xmlns:xsd="http://www.w3.org/2001/XMLSchema" xmlns:xs="http://www.w3.org/2001/XMLSchema" xmlns:p="http://schemas.microsoft.com/office/2006/metadata/properties" xmlns:ns2="641bacbc-3b4e-4bab-88a5-7c4fe9edee83" xmlns:ns3="00b8741f-108b-4728-ae5f-f84c76982758" targetNamespace="http://schemas.microsoft.com/office/2006/metadata/properties" ma:root="true" ma:fieldsID="c64ed3c4225d3a733565ee51376ae0f3" ns2:_="" ns3:_="">
    <xsd:import namespace="641bacbc-3b4e-4bab-88a5-7c4fe9edee83"/>
    <xsd:import namespace="00b8741f-108b-4728-ae5f-f84c769827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3:_tzSourceUr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bacbc-3b4e-4bab-88a5-7c4fe9edee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8741f-108b-4728-ae5f-f84c7698275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f9cdc60-6a1a-4ad7-8577-f15245497a5f}" ma:internalName="TaxCatchAll" ma:showField="CatchAllData" ma:web="00b8741f-108b-4728-ae5f-f84c769827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tzSourceUrl" ma:index="22" nillable="true" ma:displayName="Tzunami Source URL" ma:description="The source URL of the item" ma:format="" ma:hidden="true" ma:internalName="_tzSourceUrl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1bacbc-3b4e-4bab-88a5-7c4fe9edee83">
      <Terms xmlns="http://schemas.microsoft.com/office/infopath/2007/PartnerControls"/>
    </lcf76f155ced4ddcb4097134ff3c332f>
    <TaxCatchAll xmlns="00b8741f-108b-4728-ae5f-f84c76982758" xsi:nil="true"/>
    <_tzSourceUrl xmlns="00b8741f-108b-4728-ae5f-f84c7698275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44811F-F1C6-4F13-B456-31B3EE53A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1bacbc-3b4e-4bab-88a5-7c4fe9edee83"/>
    <ds:schemaRef ds:uri="00b8741f-108b-4728-ae5f-f84c76982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208786-5C86-49D7-8DC1-3E521A0B2908}">
  <ds:schemaRefs>
    <ds:schemaRef ds:uri="http://purl.org/dc/elements/1.1/"/>
    <ds:schemaRef ds:uri="00b8741f-108b-4728-ae5f-f84c76982758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41bacbc-3b4e-4bab-88a5-7c4fe9edee8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0162CD-12D7-459D-AB1A-4F8BA7A146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</Words>
  <Application>Microsoft Office PowerPoint</Application>
  <PresentationFormat>Widescreen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Roboto</vt:lpstr>
      <vt:lpstr>Arial</vt:lpstr>
      <vt:lpstr>Roboto Light</vt:lpstr>
      <vt:lpstr>Roboto Bold</vt:lpstr>
      <vt:lpstr>Roboto Condensed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IAEA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IAEA Power Point Presentation Template - 2025</dc:title>
  <dc:subject/>
  <dc:creator>OPIC</dc:creator>
  <cp:keywords>Power Point Presentation Template IAEA OPIC Visual Identity IAEA Blue</cp:keywords>
  <dc:description>This template is designed to uphold our commitment to clarity and professionalism. It features a clean layout and incorporates the official IAEA blue, ensuring consistency and impact in your presentations. Use this template to convey your messages effectively and showcase information with precision.</dc:description>
  <cp:lastModifiedBy>GOSEJOHANN, Robin</cp:lastModifiedBy>
  <cp:revision>205</cp:revision>
  <dcterms:created xsi:type="dcterms:W3CDTF">2023-12-11T14:26:18Z</dcterms:created>
  <dcterms:modified xsi:type="dcterms:W3CDTF">2025-03-27T11:54:59Z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0x01010011486FB82F0F844BA74BA45F3BB066E5</vt:lpwstr>
  </property>
  <property fmtid="{D5CDD505-2E9C-101B-9397-08002B2CF9AE}" pid="3" name="MediaServiceImageTags">
    <vt:lpwstr/>
  </property>
  <property fmtid="{D5CDD505-2E9C-101B-9397-08002B2CF9AE}" pid="4" name="SearchTaxonomy">
    <vt:lpwstr/>
  </property>
</Properties>
</file>