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/>
    <p:restoredTop sz="94694"/>
  </p:normalViewPr>
  <p:slideViewPr>
    <p:cSldViewPr snapToGrid="0">
      <p:cViewPr varScale="1">
        <p:scale>
          <a:sx n="108" d="100"/>
          <a:sy n="108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741601-EED8-06EE-C6EF-75CBF37BF5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AAFB3-332A-D8BC-B765-D340B2F93D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1A01-214C-45B2-9E55-4B568514DCC6}" type="datetimeFigureOut">
              <a:rPr lang="en-GB" smtClean="0"/>
              <a:t>2025-02-17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9F3C5-A9B1-9F53-ED10-12AA89DFC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F6F97-07E3-69F4-8ECE-E8DF9D69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6442-1BC8-4F42-99BD-4588610FE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1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15A20-548F-2D17-ACBC-7B864F746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947" y="2766218"/>
            <a:ext cx="4087266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F63869-D475-EAF1-8699-5627C0FD3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948" y="4511275"/>
            <a:ext cx="4087265" cy="32966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4B3F14-39CF-9E55-32EA-050D198727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401" y="5025250"/>
            <a:ext cx="4087812" cy="329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lang="en-GB" sz="2000" kern="1200" noProof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GB" dirty="0"/>
              <a:t>Your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BAFD1F-28F9-BF70-D9DB-CA06478C0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401" y="5529406"/>
            <a:ext cx="4087812" cy="329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lang="en-GB" sz="2000" kern="1200" noProof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GB" dirty="0"/>
              <a:t>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059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F802-9829-61B6-3257-07E53E4F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A03AA-C636-E35C-1815-67897CDD3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4275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5EC7F-C229-5F76-98CE-E5574D5C4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C340-DA39-77A2-1B1B-36A43AA77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000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D45E-229E-BBD2-1869-8C0B1CB6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EF0D-CB84-2212-0546-D205C5D3E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3400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FACC-418E-2470-8309-0FD04BFC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E5124-A813-6AF3-0C85-6966A879B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30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B189-50FE-AD59-0E0C-32F8C397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4FFD-9167-ABC4-4A6B-10F826538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5DEDE-2754-A5BE-06FB-4992201B4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8547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5749-1F5A-B81E-FBC8-99F5D07F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0615D-7D5C-CDA5-42BA-8FFC15D0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F9918-20ED-CD65-BA6B-7CB94EC96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4EE9F-806F-C6FC-7540-230990533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80C37-4565-4BD5-B8A3-AFBF8B76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3816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CA2F-9F5C-9EA3-D554-449E34E6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5165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68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562B-8905-CA1E-773B-69AEF5A6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88C4-2CFF-DA74-7FD1-C8E87A19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CDE0B-4E1F-5D22-BC3F-2633C90D0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1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5EC-158C-496B-5526-70C7A6F0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988A3-EA2B-3573-3A2D-B0A184206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16687-7572-01AC-9F4B-4D4216BAB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04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F0B27-6860-AF11-4282-992D3BA9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FB87-07CC-0626-E02D-CDDDE6809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8259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0429279-4324-335F-2B6B-3C487F4C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704602-B0A1-F789-E235-80E58EF26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1C4AF8-1EDC-983B-F4D8-55567B54B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A09110-EB2C-79D3-7C0B-60FEC5E98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3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8549-8786-44E8-EB08-DC41DAE3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720F-9A0F-6FF1-C0B2-EA992557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2804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SCHLOSMAN, Anna</dc:creator>
  <cp:lastModifiedBy>ANDRIUSHINA, Anastasiia</cp:lastModifiedBy>
  <cp:revision>8</cp:revision>
  <dcterms:created xsi:type="dcterms:W3CDTF">2025-02-12T14:40:16Z</dcterms:created>
  <dcterms:modified xsi:type="dcterms:W3CDTF">2025-02-17T15:24:14Z</dcterms:modified>
</cp:coreProperties>
</file>