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675" r:id="rId2"/>
    <p:sldId id="688" r:id="rId3"/>
    <p:sldId id="677" r:id="rId4"/>
    <p:sldId id="684" r:id="rId5"/>
    <p:sldId id="693" r:id="rId6"/>
    <p:sldId id="687" r:id="rId7"/>
    <p:sldId id="685" r:id="rId8"/>
    <p:sldId id="678" r:id="rId9"/>
    <p:sldId id="680" r:id="rId10"/>
    <p:sldId id="681" r:id="rId11"/>
    <p:sldId id="682" r:id="rId12"/>
    <p:sldId id="683" r:id="rId13"/>
    <p:sldId id="690" r:id="rId14"/>
    <p:sldId id="686" r:id="rId15"/>
    <p:sldId id="679" r:id="rId16"/>
    <p:sldId id="691" r:id="rId17"/>
    <p:sldId id="692" r:id="rId18"/>
    <p:sldId id="694" r:id="rId19"/>
    <p:sldId id="68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8A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68"/>
    <p:restoredTop sz="94694"/>
  </p:normalViewPr>
  <p:slideViewPr>
    <p:cSldViewPr snapToGrid="0" snapToObjects="1">
      <p:cViewPr varScale="1">
        <p:scale>
          <a:sx n="73" d="100"/>
          <a:sy n="73" d="100"/>
        </p:scale>
        <p:origin x="50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lchenko, Yuri (Fed)" userId="12617876-d2f8-413e-b615-c6ce78869807" providerId="ADAL" clId="{74AA9A3B-4D3F-48E3-8361-5A564979B892}"/>
    <pc:docChg chg="custSel addSld modSld">
      <pc:chgData name="Ralchenko, Yuri (Fed)" userId="12617876-d2f8-413e-b615-c6ce78869807" providerId="ADAL" clId="{74AA9A3B-4D3F-48E3-8361-5A564979B892}" dt="2024-07-11T00:57:35.373" v="714" actId="14861"/>
      <pc:docMkLst>
        <pc:docMk/>
      </pc:docMkLst>
      <pc:sldChg chg="modSp">
        <pc:chgData name="Ralchenko, Yuri (Fed)" userId="12617876-d2f8-413e-b615-c6ce78869807" providerId="ADAL" clId="{74AA9A3B-4D3F-48E3-8361-5A564979B892}" dt="2024-07-10T20:42:42.440" v="46"/>
        <pc:sldMkLst>
          <pc:docMk/>
          <pc:sldMk cId="229359374" sldId="677"/>
        </pc:sldMkLst>
        <pc:graphicFrameChg chg="mod">
          <ac:chgData name="Ralchenko, Yuri (Fed)" userId="12617876-d2f8-413e-b615-c6ce78869807" providerId="ADAL" clId="{74AA9A3B-4D3F-48E3-8361-5A564979B892}" dt="2024-07-10T20:42:42.440" v="46"/>
          <ac:graphicFrameMkLst>
            <pc:docMk/>
            <pc:sldMk cId="229359374" sldId="677"/>
            <ac:graphicFrameMk id="3" creationId="{74FEACCA-8019-89DA-8C8C-7DA91F799B88}"/>
          </ac:graphicFrameMkLst>
        </pc:graphicFrameChg>
      </pc:sldChg>
      <pc:sldChg chg="addSp delSp modSp new mod">
        <pc:chgData name="Ralchenko, Yuri (Fed)" userId="12617876-d2f8-413e-b615-c6ce78869807" providerId="ADAL" clId="{74AA9A3B-4D3F-48E3-8361-5A564979B892}" dt="2024-07-11T00:54:11.061" v="697" actId="113"/>
        <pc:sldMkLst>
          <pc:docMk/>
          <pc:sldMk cId="4003723005" sldId="678"/>
        </pc:sldMkLst>
        <pc:spChg chg="mod">
          <ac:chgData name="Ralchenko, Yuri (Fed)" userId="12617876-d2f8-413e-b615-c6ce78869807" providerId="ADAL" clId="{74AA9A3B-4D3F-48E3-8361-5A564979B892}" dt="2024-07-10T21:46:24.702" v="75" actId="1076"/>
          <ac:spMkLst>
            <pc:docMk/>
            <pc:sldMk cId="4003723005" sldId="678"/>
            <ac:spMk id="2" creationId="{1C08DCF0-679A-C475-6CA8-C5DC964E4BDC}"/>
          </ac:spMkLst>
        </pc:spChg>
        <pc:spChg chg="add del mod">
          <ac:chgData name="Ralchenko, Yuri (Fed)" userId="12617876-d2f8-413e-b615-c6ce78869807" providerId="ADAL" clId="{74AA9A3B-4D3F-48E3-8361-5A564979B892}" dt="2024-07-10T21:51:38.830" v="80"/>
          <ac:spMkLst>
            <pc:docMk/>
            <pc:sldMk cId="4003723005" sldId="678"/>
            <ac:spMk id="3" creationId="{78B0F5DA-1A0D-5C80-9C5D-9835FEBEC5D1}"/>
          </ac:spMkLst>
        </pc:spChg>
        <pc:spChg chg="add mod">
          <ac:chgData name="Ralchenko, Yuri (Fed)" userId="12617876-d2f8-413e-b615-c6ce78869807" providerId="ADAL" clId="{74AA9A3B-4D3F-48E3-8361-5A564979B892}" dt="2024-07-11T00:51:27.122" v="534" actId="1076"/>
          <ac:spMkLst>
            <pc:docMk/>
            <pc:sldMk cId="4003723005" sldId="678"/>
            <ac:spMk id="4" creationId="{E7000677-A845-2084-A0FA-BFD6819654FB}"/>
          </ac:spMkLst>
        </pc:spChg>
        <pc:spChg chg="add mod">
          <ac:chgData name="Ralchenko, Yuri (Fed)" userId="12617876-d2f8-413e-b615-c6ce78869807" providerId="ADAL" clId="{74AA9A3B-4D3F-48E3-8361-5A564979B892}" dt="2024-07-11T00:54:11.061" v="697" actId="113"/>
          <ac:spMkLst>
            <pc:docMk/>
            <pc:sldMk cId="4003723005" sldId="678"/>
            <ac:spMk id="5" creationId="{9CCD6E2F-3482-C504-683C-659DED91D98F}"/>
          </ac:spMkLst>
        </pc:spChg>
      </pc:sldChg>
      <pc:sldChg chg="addSp delSp modSp new mod">
        <pc:chgData name="Ralchenko, Yuri (Fed)" userId="12617876-d2f8-413e-b615-c6ce78869807" providerId="ADAL" clId="{74AA9A3B-4D3F-48E3-8361-5A564979B892}" dt="2024-07-10T22:02:54.199" v="178" actId="20577"/>
        <pc:sldMkLst>
          <pc:docMk/>
          <pc:sldMk cId="529536425" sldId="679"/>
        </pc:sldMkLst>
        <pc:spChg chg="del">
          <ac:chgData name="Ralchenko, Yuri (Fed)" userId="12617876-d2f8-413e-b615-c6ce78869807" providerId="ADAL" clId="{74AA9A3B-4D3F-48E3-8361-5A564979B892}" dt="2024-07-10T21:51:43.261" v="81" actId="478"/>
          <ac:spMkLst>
            <pc:docMk/>
            <pc:sldMk cId="529536425" sldId="679"/>
            <ac:spMk id="2" creationId="{E758306E-367F-124A-784C-3C22A4F084BE}"/>
          </ac:spMkLst>
        </pc:spChg>
        <pc:spChg chg="add del mod">
          <ac:chgData name="Ralchenko, Yuri (Fed)" userId="12617876-d2f8-413e-b615-c6ce78869807" providerId="ADAL" clId="{74AA9A3B-4D3F-48E3-8361-5A564979B892}" dt="2024-07-10T21:54:43.740" v="151" actId="478"/>
          <ac:spMkLst>
            <pc:docMk/>
            <pc:sldMk cId="529536425" sldId="679"/>
            <ac:spMk id="9" creationId="{A2976A45-3D27-EC4F-B184-964D187EC05D}"/>
          </ac:spMkLst>
        </pc:spChg>
        <pc:spChg chg="add mod">
          <ac:chgData name="Ralchenko, Yuri (Fed)" userId="12617876-d2f8-413e-b615-c6ce78869807" providerId="ADAL" clId="{74AA9A3B-4D3F-48E3-8361-5A564979B892}" dt="2024-07-10T22:02:54.199" v="178" actId="20577"/>
          <ac:spMkLst>
            <pc:docMk/>
            <pc:sldMk cId="529536425" sldId="679"/>
            <ac:spMk id="10" creationId="{90C2A533-A9A7-8BC6-F4D0-670560694B81}"/>
          </ac:spMkLst>
        </pc:spChg>
        <pc:spChg chg="add mod">
          <ac:chgData name="Ralchenko, Yuri (Fed)" userId="12617876-d2f8-413e-b615-c6ce78869807" providerId="ADAL" clId="{74AA9A3B-4D3F-48E3-8361-5A564979B892}" dt="2024-07-10T21:55:42.995" v="170" actId="1076"/>
          <ac:spMkLst>
            <pc:docMk/>
            <pc:sldMk cId="529536425" sldId="679"/>
            <ac:spMk id="11" creationId="{C252CE3E-C09F-4AE2-84C2-C6373BDAD2C2}"/>
          </ac:spMkLst>
        </pc:spChg>
        <pc:spChg chg="add mod">
          <ac:chgData name="Ralchenko, Yuri (Fed)" userId="12617876-d2f8-413e-b615-c6ce78869807" providerId="ADAL" clId="{74AA9A3B-4D3F-48E3-8361-5A564979B892}" dt="2024-07-10T21:56:00.617" v="177" actId="20577"/>
          <ac:spMkLst>
            <pc:docMk/>
            <pc:sldMk cId="529536425" sldId="679"/>
            <ac:spMk id="12" creationId="{683BF6AB-C06C-5BC8-5BAC-E3F54B2262B9}"/>
          </ac:spMkLst>
        </pc:spChg>
        <pc:picChg chg="add mod">
          <ac:chgData name="Ralchenko, Yuri (Fed)" userId="12617876-d2f8-413e-b615-c6ce78869807" providerId="ADAL" clId="{74AA9A3B-4D3F-48E3-8361-5A564979B892}" dt="2024-07-10T21:54:53.265" v="152" actId="14861"/>
          <ac:picMkLst>
            <pc:docMk/>
            <pc:sldMk cId="529536425" sldId="679"/>
            <ac:picMk id="4" creationId="{84CCCEDE-4B8D-0F13-7C35-E84F1025DEDC}"/>
          </ac:picMkLst>
        </pc:picChg>
        <pc:picChg chg="add mod">
          <ac:chgData name="Ralchenko, Yuri (Fed)" userId="12617876-d2f8-413e-b615-c6ce78869807" providerId="ADAL" clId="{74AA9A3B-4D3F-48E3-8361-5A564979B892}" dt="2024-07-10T21:54:57.575" v="153" actId="14861"/>
          <ac:picMkLst>
            <pc:docMk/>
            <pc:sldMk cId="529536425" sldId="679"/>
            <ac:picMk id="6" creationId="{6F650FB7-C139-48BA-9857-B5AA4706986B}"/>
          </ac:picMkLst>
        </pc:picChg>
        <pc:picChg chg="add mod">
          <ac:chgData name="Ralchenko, Yuri (Fed)" userId="12617876-d2f8-413e-b615-c6ce78869807" providerId="ADAL" clId="{74AA9A3B-4D3F-48E3-8361-5A564979B892}" dt="2024-07-10T21:55:04.141" v="154" actId="208"/>
          <ac:picMkLst>
            <pc:docMk/>
            <pc:sldMk cId="529536425" sldId="679"/>
            <ac:picMk id="8" creationId="{B1D2AF01-4656-063B-00DB-95A08D4B739C}"/>
          </ac:picMkLst>
        </pc:picChg>
      </pc:sldChg>
      <pc:sldChg chg="addSp delSp modSp new mod">
        <pc:chgData name="Ralchenko, Yuri (Fed)" userId="12617876-d2f8-413e-b615-c6ce78869807" providerId="ADAL" clId="{74AA9A3B-4D3F-48E3-8361-5A564979B892}" dt="2024-07-11T00:57:35.373" v="714" actId="14861"/>
        <pc:sldMkLst>
          <pc:docMk/>
          <pc:sldMk cId="1959559009" sldId="680"/>
        </pc:sldMkLst>
        <pc:spChg chg="del">
          <ac:chgData name="Ralchenko, Yuri (Fed)" userId="12617876-d2f8-413e-b615-c6ce78869807" providerId="ADAL" clId="{74AA9A3B-4D3F-48E3-8361-5A564979B892}" dt="2024-07-11T00:54:31.722" v="699" actId="478"/>
          <ac:spMkLst>
            <pc:docMk/>
            <pc:sldMk cId="1959559009" sldId="680"/>
            <ac:spMk id="2" creationId="{AD4BF72B-A230-F5A6-5DD6-70F65E9C8C67}"/>
          </ac:spMkLst>
        </pc:spChg>
        <pc:spChg chg="add mod">
          <ac:chgData name="Ralchenko, Yuri (Fed)" userId="12617876-d2f8-413e-b615-c6ce78869807" providerId="ADAL" clId="{74AA9A3B-4D3F-48E3-8361-5A564979B892}" dt="2024-07-11T00:54:46.601" v="708" actId="14100"/>
          <ac:spMkLst>
            <pc:docMk/>
            <pc:sldMk cId="1959559009" sldId="680"/>
            <ac:spMk id="3" creationId="{64BBCD15-E9E4-91C4-E950-5C3A27F1F04A}"/>
          </ac:spMkLst>
        </pc:spChg>
        <pc:picChg chg="add mod">
          <ac:chgData name="Ralchenko, Yuri (Fed)" userId="12617876-d2f8-413e-b615-c6ce78869807" providerId="ADAL" clId="{74AA9A3B-4D3F-48E3-8361-5A564979B892}" dt="2024-07-11T00:57:35.373" v="714" actId="14861"/>
          <ac:picMkLst>
            <pc:docMk/>
            <pc:sldMk cId="1959559009" sldId="680"/>
            <ac:picMk id="5" creationId="{B15C5693-7A64-2682-C5DD-64DBBFCD369B}"/>
          </ac:picMkLst>
        </pc:picChg>
      </pc:sldChg>
    </pc:docChg>
  </pc:docChgLst>
  <pc:docChgLst>
    <pc:chgData name="Ralchenko, Yuri (Fed)" userId="12617876-d2f8-413e-b615-c6ce78869807" providerId="ADAL" clId="{88BD2B73-8DB3-4148-9686-D1D441D8C7C3}"/>
    <pc:docChg chg="undo custSel addSld delSld modSld">
      <pc:chgData name="Ralchenko, Yuri (Fed)" userId="12617876-d2f8-413e-b615-c6ce78869807" providerId="ADAL" clId="{88BD2B73-8DB3-4148-9686-D1D441D8C7C3}" dt="2024-07-12T19:18:10.214" v="2317" actId="207"/>
      <pc:docMkLst>
        <pc:docMk/>
      </pc:docMkLst>
      <pc:sldChg chg="del">
        <pc:chgData name="Ralchenko, Yuri (Fed)" userId="12617876-d2f8-413e-b615-c6ce78869807" providerId="ADAL" clId="{88BD2B73-8DB3-4148-9686-D1D441D8C7C3}" dt="2024-07-11T17:44:56.549" v="0" actId="47"/>
        <pc:sldMkLst>
          <pc:docMk/>
          <pc:sldMk cId="2307052971" sldId="662"/>
        </pc:sldMkLst>
      </pc:sldChg>
      <pc:sldChg chg="modSp mod">
        <pc:chgData name="Ralchenko, Yuri (Fed)" userId="12617876-d2f8-413e-b615-c6ce78869807" providerId="ADAL" clId="{88BD2B73-8DB3-4148-9686-D1D441D8C7C3}" dt="2024-07-11T19:43:45.673" v="154" actId="14100"/>
        <pc:sldMkLst>
          <pc:docMk/>
          <pc:sldMk cId="3651019109" sldId="675"/>
        </pc:sldMkLst>
        <pc:spChg chg="mod">
          <ac:chgData name="Ralchenko, Yuri (Fed)" userId="12617876-d2f8-413e-b615-c6ce78869807" providerId="ADAL" clId="{88BD2B73-8DB3-4148-9686-D1D441D8C7C3}" dt="2024-07-11T19:43:45.673" v="154" actId="14100"/>
          <ac:spMkLst>
            <pc:docMk/>
            <pc:sldMk cId="3651019109" sldId="675"/>
            <ac:spMk id="2" creationId="{C8737214-EBC4-CABC-780F-8687C46EFD93}"/>
          </ac:spMkLst>
        </pc:spChg>
        <pc:spChg chg="mod">
          <ac:chgData name="Ralchenko, Yuri (Fed)" userId="12617876-d2f8-413e-b615-c6ce78869807" providerId="ADAL" clId="{88BD2B73-8DB3-4148-9686-D1D441D8C7C3}" dt="2024-07-11T17:46:27.802" v="15" actId="14100"/>
          <ac:spMkLst>
            <pc:docMk/>
            <pc:sldMk cId="3651019109" sldId="675"/>
            <ac:spMk id="5" creationId="{701F6282-F01F-BE77-CBBA-072A94FC643D}"/>
          </ac:spMkLst>
        </pc:spChg>
        <pc:picChg chg="mod">
          <ac:chgData name="Ralchenko, Yuri (Fed)" userId="12617876-d2f8-413e-b615-c6ce78869807" providerId="ADAL" clId="{88BD2B73-8DB3-4148-9686-D1D441D8C7C3}" dt="2024-07-11T19:43:26.337" v="149" actId="1076"/>
          <ac:picMkLst>
            <pc:docMk/>
            <pc:sldMk cId="3651019109" sldId="675"/>
            <ac:picMk id="9" creationId="{C0342C12-1613-5381-D1E8-2E6A9EDBAF38}"/>
          </ac:picMkLst>
        </pc:picChg>
        <pc:picChg chg="mod">
          <ac:chgData name="Ralchenko, Yuri (Fed)" userId="12617876-d2f8-413e-b615-c6ce78869807" providerId="ADAL" clId="{88BD2B73-8DB3-4148-9686-D1D441D8C7C3}" dt="2024-07-11T19:43:28.256" v="150" actId="1076"/>
          <ac:picMkLst>
            <pc:docMk/>
            <pc:sldMk cId="3651019109" sldId="675"/>
            <ac:picMk id="11" creationId="{199C668E-D114-3FA4-5673-EC9028252CCA}"/>
          </ac:picMkLst>
        </pc:picChg>
      </pc:sldChg>
      <pc:sldChg chg="del">
        <pc:chgData name="Ralchenko, Yuri (Fed)" userId="12617876-d2f8-413e-b615-c6ce78869807" providerId="ADAL" clId="{88BD2B73-8DB3-4148-9686-D1D441D8C7C3}" dt="2024-07-12T16:00:24.939" v="2287" actId="47"/>
        <pc:sldMkLst>
          <pc:docMk/>
          <pc:sldMk cId="4128607807" sldId="676"/>
        </pc:sldMkLst>
      </pc:sldChg>
      <pc:sldChg chg="modSp mod">
        <pc:chgData name="Ralchenko, Yuri (Fed)" userId="12617876-d2f8-413e-b615-c6ce78869807" providerId="ADAL" clId="{88BD2B73-8DB3-4148-9686-D1D441D8C7C3}" dt="2024-07-12T13:22:05.767" v="1741" actId="1076"/>
        <pc:sldMkLst>
          <pc:docMk/>
          <pc:sldMk cId="229359374" sldId="677"/>
        </pc:sldMkLst>
        <pc:graphicFrameChg chg="mod">
          <ac:chgData name="Ralchenko, Yuri (Fed)" userId="12617876-d2f8-413e-b615-c6ce78869807" providerId="ADAL" clId="{88BD2B73-8DB3-4148-9686-D1D441D8C7C3}" dt="2024-07-12T13:22:05.767" v="1741" actId="1076"/>
          <ac:graphicFrameMkLst>
            <pc:docMk/>
            <pc:sldMk cId="229359374" sldId="677"/>
            <ac:graphicFrameMk id="3" creationId="{74FEACCA-8019-89DA-8C8C-7DA91F799B88}"/>
          </ac:graphicFrameMkLst>
        </pc:graphicFrameChg>
      </pc:sldChg>
      <pc:sldChg chg="modSp mod">
        <pc:chgData name="Ralchenko, Yuri (Fed)" userId="12617876-d2f8-413e-b615-c6ce78869807" providerId="ADAL" clId="{88BD2B73-8DB3-4148-9686-D1D441D8C7C3}" dt="2024-07-11T17:47:05.924" v="17" actId="14100"/>
        <pc:sldMkLst>
          <pc:docMk/>
          <pc:sldMk cId="4003723005" sldId="678"/>
        </pc:sldMkLst>
        <pc:spChg chg="mod">
          <ac:chgData name="Ralchenko, Yuri (Fed)" userId="12617876-d2f8-413e-b615-c6ce78869807" providerId="ADAL" clId="{88BD2B73-8DB3-4148-9686-D1D441D8C7C3}" dt="2024-07-11T17:47:05.924" v="17" actId="14100"/>
          <ac:spMkLst>
            <pc:docMk/>
            <pc:sldMk cId="4003723005" sldId="678"/>
            <ac:spMk id="4" creationId="{E7000677-A845-2084-A0FA-BFD6819654FB}"/>
          </ac:spMkLst>
        </pc:spChg>
      </pc:sldChg>
      <pc:sldChg chg="modSp mod">
        <pc:chgData name="Ralchenko, Yuri (Fed)" userId="12617876-d2f8-413e-b615-c6ce78869807" providerId="ADAL" clId="{88BD2B73-8DB3-4148-9686-D1D441D8C7C3}" dt="2024-07-12T15:37:04.686" v="2116" actId="207"/>
        <pc:sldMkLst>
          <pc:docMk/>
          <pc:sldMk cId="529536425" sldId="679"/>
        </pc:sldMkLst>
        <pc:spChg chg="mod">
          <ac:chgData name="Ralchenko, Yuri (Fed)" userId="12617876-d2f8-413e-b615-c6ce78869807" providerId="ADAL" clId="{88BD2B73-8DB3-4148-9686-D1D441D8C7C3}" dt="2024-07-11T20:31:34.669" v="419" actId="14100"/>
          <ac:spMkLst>
            <pc:docMk/>
            <pc:sldMk cId="529536425" sldId="679"/>
            <ac:spMk id="10" creationId="{90C2A533-A9A7-8BC6-F4D0-670560694B81}"/>
          </ac:spMkLst>
        </pc:spChg>
        <pc:spChg chg="mod">
          <ac:chgData name="Ralchenko, Yuri (Fed)" userId="12617876-d2f8-413e-b615-c6ce78869807" providerId="ADAL" clId="{88BD2B73-8DB3-4148-9686-D1D441D8C7C3}" dt="2024-07-11T20:31:07.686" v="392" actId="1076"/>
          <ac:spMkLst>
            <pc:docMk/>
            <pc:sldMk cId="529536425" sldId="679"/>
            <ac:spMk id="11" creationId="{C252CE3E-C09F-4AE2-84C2-C6373BDAD2C2}"/>
          </ac:spMkLst>
        </pc:spChg>
        <pc:spChg chg="mod">
          <ac:chgData name="Ralchenko, Yuri (Fed)" userId="12617876-d2f8-413e-b615-c6ce78869807" providerId="ADAL" clId="{88BD2B73-8DB3-4148-9686-D1D441D8C7C3}" dt="2024-07-12T15:37:04.686" v="2116" actId="207"/>
          <ac:spMkLst>
            <pc:docMk/>
            <pc:sldMk cId="529536425" sldId="679"/>
            <ac:spMk id="12" creationId="{683BF6AB-C06C-5BC8-5BAC-E3F54B2262B9}"/>
          </ac:spMkLst>
        </pc:spChg>
        <pc:picChg chg="mod">
          <ac:chgData name="Ralchenko, Yuri (Fed)" userId="12617876-d2f8-413e-b615-c6ce78869807" providerId="ADAL" clId="{88BD2B73-8DB3-4148-9686-D1D441D8C7C3}" dt="2024-07-11T19:42:50.737" v="146" actId="1076"/>
          <ac:picMkLst>
            <pc:docMk/>
            <pc:sldMk cId="529536425" sldId="679"/>
            <ac:picMk id="4" creationId="{84CCCEDE-4B8D-0F13-7C35-E84F1025DEDC}"/>
          </ac:picMkLst>
        </pc:picChg>
        <pc:picChg chg="mod">
          <ac:chgData name="Ralchenko, Yuri (Fed)" userId="12617876-d2f8-413e-b615-c6ce78869807" providerId="ADAL" clId="{88BD2B73-8DB3-4148-9686-D1D441D8C7C3}" dt="2024-07-11T19:42:54.401" v="147" actId="1076"/>
          <ac:picMkLst>
            <pc:docMk/>
            <pc:sldMk cId="529536425" sldId="679"/>
            <ac:picMk id="6" creationId="{6F650FB7-C139-48BA-9857-B5AA4706986B}"/>
          </ac:picMkLst>
        </pc:picChg>
      </pc:sldChg>
      <pc:sldChg chg="addSp modSp mod">
        <pc:chgData name="Ralchenko, Yuri (Fed)" userId="12617876-d2f8-413e-b615-c6ce78869807" providerId="ADAL" clId="{88BD2B73-8DB3-4148-9686-D1D441D8C7C3}" dt="2024-07-11T18:11:10.630" v="70" actId="1076"/>
        <pc:sldMkLst>
          <pc:docMk/>
          <pc:sldMk cId="1959559009" sldId="680"/>
        </pc:sldMkLst>
        <pc:spChg chg="add mod">
          <ac:chgData name="Ralchenko, Yuri (Fed)" userId="12617876-d2f8-413e-b615-c6ce78869807" providerId="ADAL" clId="{88BD2B73-8DB3-4148-9686-D1D441D8C7C3}" dt="2024-07-11T18:11:10.630" v="70" actId="1076"/>
          <ac:spMkLst>
            <pc:docMk/>
            <pc:sldMk cId="1959559009" sldId="680"/>
            <ac:spMk id="2" creationId="{02D0E050-BA62-DCF9-A16D-A7BFB7E95C37}"/>
          </ac:spMkLst>
        </pc:spChg>
        <pc:picChg chg="mod">
          <ac:chgData name="Ralchenko, Yuri (Fed)" userId="12617876-d2f8-413e-b615-c6ce78869807" providerId="ADAL" clId="{88BD2B73-8DB3-4148-9686-D1D441D8C7C3}" dt="2024-07-11T18:10:38.118" v="64" actId="1076"/>
          <ac:picMkLst>
            <pc:docMk/>
            <pc:sldMk cId="1959559009" sldId="680"/>
            <ac:picMk id="5" creationId="{B15C5693-7A64-2682-C5DD-64DBBFCD369B}"/>
          </ac:picMkLst>
        </pc:picChg>
        <pc:picChg chg="add mod">
          <ac:chgData name="Ralchenko, Yuri (Fed)" userId="12617876-d2f8-413e-b615-c6ce78869807" providerId="ADAL" clId="{88BD2B73-8DB3-4148-9686-D1D441D8C7C3}" dt="2024-07-11T18:10:52.394" v="69" actId="14861"/>
          <ac:picMkLst>
            <pc:docMk/>
            <pc:sldMk cId="1959559009" sldId="680"/>
            <ac:picMk id="6" creationId="{80A16FDB-5B56-C57B-E87F-C6C184B180C8}"/>
          </ac:picMkLst>
        </pc:picChg>
      </pc:sldChg>
      <pc:sldChg chg="modSp add mod">
        <pc:chgData name="Ralchenko, Yuri (Fed)" userId="12617876-d2f8-413e-b615-c6ce78869807" providerId="ADAL" clId="{88BD2B73-8DB3-4148-9686-D1D441D8C7C3}" dt="2024-07-11T18:11:28.070" v="82" actId="14100"/>
        <pc:sldMkLst>
          <pc:docMk/>
          <pc:sldMk cId="2515814780" sldId="681"/>
        </pc:sldMkLst>
        <pc:spChg chg="mod">
          <ac:chgData name="Ralchenko, Yuri (Fed)" userId="12617876-d2f8-413e-b615-c6ce78869807" providerId="ADAL" clId="{88BD2B73-8DB3-4148-9686-D1D441D8C7C3}" dt="2024-07-11T18:11:28.070" v="82" actId="14100"/>
          <ac:spMkLst>
            <pc:docMk/>
            <pc:sldMk cId="2515814780" sldId="681"/>
            <ac:spMk id="3" creationId="{64BBCD15-E9E4-91C4-E950-5C3A27F1F04A}"/>
          </ac:spMkLst>
        </pc:spChg>
      </pc:sldChg>
      <pc:sldChg chg="addSp delSp modSp add mod">
        <pc:chgData name="Ralchenko, Yuri (Fed)" userId="12617876-d2f8-413e-b615-c6ce78869807" providerId="ADAL" clId="{88BD2B73-8DB3-4148-9686-D1D441D8C7C3}" dt="2024-07-12T15:40:44.843" v="2136" actId="1076"/>
        <pc:sldMkLst>
          <pc:docMk/>
          <pc:sldMk cId="3756295334" sldId="682"/>
        </pc:sldMkLst>
        <pc:spChg chg="del">
          <ac:chgData name="Ralchenko, Yuri (Fed)" userId="12617876-d2f8-413e-b615-c6ce78869807" providerId="ADAL" clId="{88BD2B73-8DB3-4148-9686-D1D441D8C7C3}" dt="2024-07-11T18:20:12.072" v="85" actId="478"/>
          <ac:spMkLst>
            <pc:docMk/>
            <pc:sldMk cId="3756295334" sldId="682"/>
            <ac:spMk id="2" creationId="{02D0E050-BA62-DCF9-A16D-A7BFB7E95C37}"/>
          </ac:spMkLst>
        </pc:spChg>
        <pc:spChg chg="mod">
          <ac:chgData name="Ralchenko, Yuri (Fed)" userId="12617876-d2f8-413e-b615-c6ce78869807" providerId="ADAL" clId="{88BD2B73-8DB3-4148-9686-D1D441D8C7C3}" dt="2024-07-11T18:20:34.850" v="103" actId="57"/>
          <ac:spMkLst>
            <pc:docMk/>
            <pc:sldMk cId="3756295334" sldId="682"/>
            <ac:spMk id="3" creationId="{64BBCD15-E9E4-91C4-E950-5C3A27F1F04A}"/>
          </ac:spMkLst>
        </pc:spChg>
        <pc:picChg chg="del">
          <ac:chgData name="Ralchenko, Yuri (Fed)" userId="12617876-d2f8-413e-b615-c6ce78869807" providerId="ADAL" clId="{88BD2B73-8DB3-4148-9686-D1D441D8C7C3}" dt="2024-07-11T18:20:08.808" v="84" actId="478"/>
          <ac:picMkLst>
            <pc:docMk/>
            <pc:sldMk cId="3756295334" sldId="682"/>
            <ac:picMk id="5" creationId="{B15C5693-7A64-2682-C5DD-64DBBFCD369B}"/>
          </ac:picMkLst>
        </pc:picChg>
        <pc:picChg chg="del">
          <ac:chgData name="Ralchenko, Yuri (Fed)" userId="12617876-d2f8-413e-b615-c6ce78869807" providerId="ADAL" clId="{88BD2B73-8DB3-4148-9686-D1D441D8C7C3}" dt="2024-07-11T18:20:08.808" v="84" actId="478"/>
          <ac:picMkLst>
            <pc:docMk/>
            <pc:sldMk cId="3756295334" sldId="682"/>
            <ac:picMk id="6" creationId="{80A16FDB-5B56-C57B-E87F-C6C184B180C8}"/>
          </ac:picMkLst>
        </pc:picChg>
        <pc:picChg chg="add mod">
          <ac:chgData name="Ralchenko, Yuri (Fed)" userId="12617876-d2f8-413e-b615-c6ce78869807" providerId="ADAL" clId="{88BD2B73-8DB3-4148-9686-D1D441D8C7C3}" dt="2024-07-11T18:29:52.385" v="140" actId="1076"/>
          <ac:picMkLst>
            <pc:docMk/>
            <pc:sldMk cId="3756295334" sldId="682"/>
            <ac:picMk id="7" creationId="{9F0991E6-61F5-34CE-09AC-E592C4545842}"/>
          </ac:picMkLst>
        </pc:picChg>
        <pc:picChg chg="add mod">
          <ac:chgData name="Ralchenko, Yuri (Fed)" userId="12617876-d2f8-413e-b615-c6ce78869807" providerId="ADAL" clId="{88BD2B73-8DB3-4148-9686-D1D441D8C7C3}" dt="2024-07-11T18:27:52.936" v="130" actId="1076"/>
          <ac:picMkLst>
            <pc:docMk/>
            <pc:sldMk cId="3756295334" sldId="682"/>
            <ac:picMk id="9" creationId="{CE666E9F-D4C9-B58D-CB9D-15C452CE96C6}"/>
          </ac:picMkLst>
        </pc:picChg>
        <pc:picChg chg="add del mod">
          <ac:chgData name="Ralchenko, Yuri (Fed)" userId="12617876-d2f8-413e-b615-c6ce78869807" providerId="ADAL" clId="{88BD2B73-8DB3-4148-9686-D1D441D8C7C3}" dt="2024-07-11T18:28:00.889" v="134" actId="478"/>
          <ac:picMkLst>
            <pc:docMk/>
            <pc:sldMk cId="3756295334" sldId="682"/>
            <ac:picMk id="11" creationId="{176AE747-1C22-027F-C2AD-05797747FC77}"/>
          </ac:picMkLst>
        </pc:picChg>
        <pc:picChg chg="add mod">
          <ac:chgData name="Ralchenko, Yuri (Fed)" userId="12617876-d2f8-413e-b615-c6ce78869807" providerId="ADAL" clId="{88BD2B73-8DB3-4148-9686-D1D441D8C7C3}" dt="2024-07-12T15:40:44.843" v="2136" actId="1076"/>
          <ac:picMkLst>
            <pc:docMk/>
            <pc:sldMk cId="3756295334" sldId="682"/>
            <ac:picMk id="13" creationId="{BD552E75-E64F-02A4-CB35-5A3AF27769D1}"/>
          </ac:picMkLst>
        </pc:picChg>
      </pc:sldChg>
      <pc:sldChg chg="addSp delSp modSp add mod">
        <pc:chgData name="Ralchenko, Yuri (Fed)" userId="12617876-d2f8-413e-b615-c6ce78869807" providerId="ADAL" clId="{88BD2B73-8DB3-4148-9686-D1D441D8C7C3}" dt="2024-07-12T15:59:49.989" v="2286" actId="208"/>
        <pc:sldMkLst>
          <pc:docMk/>
          <pc:sldMk cId="3227992667" sldId="683"/>
        </pc:sldMkLst>
        <pc:spChg chg="del">
          <ac:chgData name="Ralchenko, Yuri (Fed)" userId="12617876-d2f8-413e-b615-c6ce78869807" providerId="ADAL" clId="{88BD2B73-8DB3-4148-9686-D1D441D8C7C3}" dt="2024-07-12T15:58:25.092" v="2145" actId="478"/>
          <ac:spMkLst>
            <pc:docMk/>
            <pc:sldMk cId="3227992667" sldId="683"/>
            <ac:spMk id="3" creationId="{64BBCD15-E9E4-91C4-E950-5C3A27F1F04A}"/>
          </ac:spMkLst>
        </pc:spChg>
        <pc:spChg chg="add del mod">
          <ac:chgData name="Ralchenko, Yuri (Fed)" userId="12617876-d2f8-413e-b615-c6ce78869807" providerId="ADAL" clId="{88BD2B73-8DB3-4148-9686-D1D441D8C7C3}" dt="2024-07-12T15:58:29.088" v="2148" actId="478"/>
          <ac:spMkLst>
            <pc:docMk/>
            <pc:sldMk cId="3227992667" sldId="683"/>
            <ac:spMk id="9" creationId="{6B7FDFA1-9882-A5EB-B141-0997BC1D99BF}"/>
          </ac:spMkLst>
        </pc:spChg>
        <pc:spChg chg="add mod">
          <ac:chgData name="Ralchenko, Yuri (Fed)" userId="12617876-d2f8-413e-b615-c6ce78869807" providerId="ADAL" clId="{88BD2B73-8DB3-4148-9686-D1D441D8C7C3}" dt="2024-07-12T15:58:25.586" v="2147" actId="27636"/>
          <ac:spMkLst>
            <pc:docMk/>
            <pc:sldMk cId="3227992667" sldId="683"/>
            <ac:spMk id="10" creationId="{8D104CCF-8128-5267-A8A7-A27C090C9F08}"/>
          </ac:spMkLst>
        </pc:spChg>
        <pc:spChg chg="add mod">
          <ac:chgData name="Ralchenko, Yuri (Fed)" userId="12617876-d2f8-413e-b615-c6ce78869807" providerId="ADAL" clId="{88BD2B73-8DB3-4148-9686-D1D441D8C7C3}" dt="2024-07-12T15:59:49.989" v="2286" actId="208"/>
          <ac:spMkLst>
            <pc:docMk/>
            <pc:sldMk cId="3227992667" sldId="683"/>
            <ac:spMk id="11" creationId="{3A6B1DE4-090A-688C-A7FC-3474C1B24367}"/>
          </ac:spMkLst>
        </pc:spChg>
        <pc:picChg chg="add mod">
          <ac:chgData name="Ralchenko, Yuri (Fed)" userId="12617876-d2f8-413e-b615-c6ce78869807" providerId="ADAL" clId="{88BD2B73-8DB3-4148-9686-D1D441D8C7C3}" dt="2024-07-12T15:59:33.828" v="2281" actId="1076"/>
          <ac:picMkLst>
            <pc:docMk/>
            <pc:sldMk cId="3227992667" sldId="683"/>
            <ac:picMk id="4" creationId="{18AFB146-E592-9891-BACA-BF64E8F12EC9}"/>
          </ac:picMkLst>
        </pc:picChg>
        <pc:picChg chg="add mod">
          <ac:chgData name="Ralchenko, Yuri (Fed)" userId="12617876-d2f8-413e-b615-c6ce78869807" providerId="ADAL" clId="{88BD2B73-8DB3-4148-9686-D1D441D8C7C3}" dt="2024-07-12T15:39:40.443" v="2131" actId="1076"/>
          <ac:picMkLst>
            <pc:docMk/>
            <pc:sldMk cId="3227992667" sldId="683"/>
            <ac:picMk id="5" creationId="{C7649448-38E2-CFFD-E497-329E9938A83A}"/>
          </ac:picMkLst>
        </pc:picChg>
        <pc:picChg chg="del">
          <ac:chgData name="Ralchenko, Yuri (Fed)" userId="12617876-d2f8-413e-b615-c6ce78869807" providerId="ADAL" clId="{88BD2B73-8DB3-4148-9686-D1D441D8C7C3}" dt="2024-07-11T18:24:12.328" v="122" actId="478"/>
          <ac:picMkLst>
            <pc:docMk/>
            <pc:sldMk cId="3227992667" sldId="683"/>
            <ac:picMk id="7" creationId="{9F0991E6-61F5-34CE-09AC-E592C4545842}"/>
          </ac:picMkLst>
        </pc:picChg>
        <pc:picChg chg="add mod">
          <ac:chgData name="Ralchenko, Yuri (Fed)" userId="12617876-d2f8-413e-b615-c6ce78869807" providerId="ADAL" clId="{88BD2B73-8DB3-4148-9686-D1D441D8C7C3}" dt="2024-07-12T15:39:55.753" v="2135" actId="14861"/>
          <ac:picMkLst>
            <pc:docMk/>
            <pc:sldMk cId="3227992667" sldId="683"/>
            <ac:picMk id="7" creationId="{C488A7B7-B178-964B-74B1-3696469ECA62}"/>
          </ac:picMkLst>
        </pc:picChg>
        <pc:picChg chg="del">
          <ac:chgData name="Ralchenko, Yuri (Fed)" userId="12617876-d2f8-413e-b615-c6ce78869807" providerId="ADAL" clId="{88BD2B73-8DB3-4148-9686-D1D441D8C7C3}" dt="2024-07-11T18:24:12.904" v="123" actId="478"/>
          <ac:picMkLst>
            <pc:docMk/>
            <pc:sldMk cId="3227992667" sldId="683"/>
            <ac:picMk id="9" creationId="{CE666E9F-D4C9-B58D-CB9D-15C452CE96C6}"/>
          </ac:picMkLst>
        </pc:picChg>
      </pc:sldChg>
      <pc:sldChg chg="addSp delSp modSp new mod">
        <pc:chgData name="Ralchenko, Yuri (Fed)" userId="12617876-d2f8-413e-b615-c6ce78869807" providerId="ADAL" clId="{88BD2B73-8DB3-4148-9686-D1D441D8C7C3}" dt="2024-07-12T13:27:49.466" v="1843" actId="1076"/>
        <pc:sldMkLst>
          <pc:docMk/>
          <pc:sldMk cId="1700687418" sldId="684"/>
        </pc:sldMkLst>
        <pc:spChg chg="del">
          <ac:chgData name="Ralchenko, Yuri (Fed)" userId="12617876-d2f8-413e-b615-c6ce78869807" providerId="ADAL" clId="{88BD2B73-8DB3-4148-9686-D1D441D8C7C3}" dt="2024-07-11T19:44:06.625" v="156" actId="478"/>
          <ac:spMkLst>
            <pc:docMk/>
            <pc:sldMk cId="1700687418" sldId="684"/>
            <ac:spMk id="2" creationId="{9A01F79D-40B6-DCC0-0A09-57C38490621A}"/>
          </ac:spMkLst>
        </pc:spChg>
        <pc:spChg chg="add mod">
          <ac:chgData name="Ralchenko, Yuri (Fed)" userId="12617876-d2f8-413e-b615-c6ce78869807" providerId="ADAL" clId="{88BD2B73-8DB3-4148-9686-D1D441D8C7C3}" dt="2024-07-12T13:22:20.674" v="1742" actId="1076"/>
          <ac:spMkLst>
            <pc:docMk/>
            <pc:sldMk cId="1700687418" sldId="684"/>
            <ac:spMk id="3" creationId="{3E6FE223-5789-67C1-B4E9-A8B1D0368D4B}"/>
          </ac:spMkLst>
        </pc:spChg>
        <pc:spChg chg="add mod">
          <ac:chgData name="Ralchenko, Yuri (Fed)" userId="12617876-d2f8-413e-b615-c6ce78869807" providerId="ADAL" clId="{88BD2B73-8DB3-4148-9686-D1D441D8C7C3}" dt="2024-07-11T20:13:03.827" v="307" actId="207"/>
          <ac:spMkLst>
            <pc:docMk/>
            <pc:sldMk cId="1700687418" sldId="684"/>
            <ac:spMk id="7" creationId="{918C7D21-8836-C091-B558-B4B18E2B3179}"/>
          </ac:spMkLst>
        </pc:spChg>
        <pc:spChg chg="add mod">
          <ac:chgData name="Ralchenko, Yuri (Fed)" userId="12617876-d2f8-413e-b615-c6ce78869807" providerId="ADAL" clId="{88BD2B73-8DB3-4148-9686-D1D441D8C7C3}" dt="2024-07-11T20:13:03.827" v="307" actId="207"/>
          <ac:spMkLst>
            <pc:docMk/>
            <pc:sldMk cId="1700687418" sldId="684"/>
            <ac:spMk id="8" creationId="{E61A6A53-AA5F-B5DA-0BFE-8E5DEE9A5C7C}"/>
          </ac:spMkLst>
        </pc:spChg>
        <pc:spChg chg="add mod">
          <ac:chgData name="Ralchenko, Yuri (Fed)" userId="12617876-d2f8-413e-b615-c6ce78869807" providerId="ADAL" clId="{88BD2B73-8DB3-4148-9686-D1D441D8C7C3}" dt="2024-07-11T20:13:03.827" v="307" actId="207"/>
          <ac:spMkLst>
            <pc:docMk/>
            <pc:sldMk cId="1700687418" sldId="684"/>
            <ac:spMk id="9" creationId="{998B460E-7385-DD88-A28C-BB815C4A2E61}"/>
          </ac:spMkLst>
        </pc:spChg>
        <pc:spChg chg="add mod">
          <ac:chgData name="Ralchenko, Yuri (Fed)" userId="12617876-d2f8-413e-b615-c6ce78869807" providerId="ADAL" clId="{88BD2B73-8DB3-4148-9686-D1D441D8C7C3}" dt="2024-07-11T20:13:03.827" v="307" actId="207"/>
          <ac:spMkLst>
            <pc:docMk/>
            <pc:sldMk cId="1700687418" sldId="684"/>
            <ac:spMk id="10" creationId="{20CCE1C3-DC70-CD1A-C52F-7F3BEE7D2E4E}"/>
          </ac:spMkLst>
        </pc:spChg>
        <pc:spChg chg="add mod">
          <ac:chgData name="Ralchenko, Yuri (Fed)" userId="12617876-d2f8-413e-b615-c6ce78869807" providerId="ADAL" clId="{88BD2B73-8DB3-4148-9686-D1D441D8C7C3}" dt="2024-07-11T20:13:03.827" v="307" actId="207"/>
          <ac:spMkLst>
            <pc:docMk/>
            <pc:sldMk cId="1700687418" sldId="684"/>
            <ac:spMk id="11" creationId="{1AC0E9DA-07C0-3144-2642-45F1D6C56B48}"/>
          </ac:spMkLst>
        </pc:spChg>
        <pc:spChg chg="add mod">
          <ac:chgData name="Ralchenko, Yuri (Fed)" userId="12617876-d2f8-413e-b615-c6ce78869807" providerId="ADAL" clId="{88BD2B73-8DB3-4148-9686-D1D441D8C7C3}" dt="2024-07-11T20:13:03.827" v="307" actId="207"/>
          <ac:spMkLst>
            <pc:docMk/>
            <pc:sldMk cId="1700687418" sldId="684"/>
            <ac:spMk id="12" creationId="{006D7C0D-DD8D-0B89-A1D5-102EF88D0272}"/>
          </ac:spMkLst>
        </pc:spChg>
        <pc:spChg chg="add mod">
          <ac:chgData name="Ralchenko, Yuri (Fed)" userId="12617876-d2f8-413e-b615-c6ce78869807" providerId="ADAL" clId="{88BD2B73-8DB3-4148-9686-D1D441D8C7C3}" dt="2024-07-11T20:13:03.827" v="307" actId="207"/>
          <ac:spMkLst>
            <pc:docMk/>
            <pc:sldMk cId="1700687418" sldId="684"/>
            <ac:spMk id="13" creationId="{25E025A9-72AA-18B9-398D-25EE4E024273}"/>
          </ac:spMkLst>
        </pc:spChg>
        <pc:spChg chg="add mod">
          <ac:chgData name="Ralchenko, Yuri (Fed)" userId="12617876-d2f8-413e-b615-c6ce78869807" providerId="ADAL" clId="{88BD2B73-8DB3-4148-9686-D1D441D8C7C3}" dt="2024-07-11T20:13:03.827" v="307" actId="207"/>
          <ac:spMkLst>
            <pc:docMk/>
            <pc:sldMk cId="1700687418" sldId="684"/>
            <ac:spMk id="14" creationId="{8AEE38EB-B3FC-BD01-80AC-31853156DCBE}"/>
          </ac:spMkLst>
        </pc:spChg>
        <pc:spChg chg="add mod">
          <ac:chgData name="Ralchenko, Yuri (Fed)" userId="12617876-d2f8-413e-b615-c6ce78869807" providerId="ADAL" clId="{88BD2B73-8DB3-4148-9686-D1D441D8C7C3}" dt="2024-07-11T20:13:03.827" v="307" actId="207"/>
          <ac:spMkLst>
            <pc:docMk/>
            <pc:sldMk cId="1700687418" sldId="684"/>
            <ac:spMk id="15" creationId="{8175ECFB-8F84-DD16-DC8F-4A37D646C832}"/>
          </ac:spMkLst>
        </pc:spChg>
        <pc:spChg chg="add mod">
          <ac:chgData name="Ralchenko, Yuri (Fed)" userId="12617876-d2f8-413e-b615-c6ce78869807" providerId="ADAL" clId="{88BD2B73-8DB3-4148-9686-D1D441D8C7C3}" dt="2024-07-11T20:13:03.827" v="307" actId="207"/>
          <ac:spMkLst>
            <pc:docMk/>
            <pc:sldMk cId="1700687418" sldId="684"/>
            <ac:spMk id="16" creationId="{855CC056-BCA5-3CCD-AABC-FF4409441CCF}"/>
          </ac:spMkLst>
        </pc:spChg>
        <pc:spChg chg="add mod">
          <ac:chgData name="Ralchenko, Yuri (Fed)" userId="12617876-d2f8-413e-b615-c6ce78869807" providerId="ADAL" clId="{88BD2B73-8DB3-4148-9686-D1D441D8C7C3}" dt="2024-07-11T20:13:03.827" v="307" actId="207"/>
          <ac:spMkLst>
            <pc:docMk/>
            <pc:sldMk cId="1700687418" sldId="684"/>
            <ac:spMk id="17" creationId="{37549D95-FDCD-979B-1934-681935CDC94E}"/>
          </ac:spMkLst>
        </pc:spChg>
        <pc:spChg chg="add mod">
          <ac:chgData name="Ralchenko, Yuri (Fed)" userId="12617876-d2f8-413e-b615-c6ce78869807" providerId="ADAL" clId="{88BD2B73-8DB3-4148-9686-D1D441D8C7C3}" dt="2024-07-11T20:13:03.827" v="307" actId="207"/>
          <ac:spMkLst>
            <pc:docMk/>
            <pc:sldMk cId="1700687418" sldId="684"/>
            <ac:spMk id="18" creationId="{8D8DB43B-4ECD-75F3-CA45-2A86E49D0979}"/>
          </ac:spMkLst>
        </pc:spChg>
        <pc:spChg chg="add mod">
          <ac:chgData name="Ralchenko, Yuri (Fed)" userId="12617876-d2f8-413e-b615-c6ce78869807" providerId="ADAL" clId="{88BD2B73-8DB3-4148-9686-D1D441D8C7C3}" dt="2024-07-11T20:10:43.159" v="241" actId="571"/>
          <ac:spMkLst>
            <pc:docMk/>
            <pc:sldMk cId="1700687418" sldId="684"/>
            <ac:spMk id="20" creationId="{07642755-E381-AFA8-3C75-6BB3452EA3F6}"/>
          </ac:spMkLst>
        </pc:spChg>
        <pc:spChg chg="add mod">
          <ac:chgData name="Ralchenko, Yuri (Fed)" userId="12617876-d2f8-413e-b615-c6ce78869807" providerId="ADAL" clId="{88BD2B73-8DB3-4148-9686-D1D441D8C7C3}" dt="2024-07-11T20:13:03.827" v="307" actId="207"/>
          <ac:spMkLst>
            <pc:docMk/>
            <pc:sldMk cId="1700687418" sldId="684"/>
            <ac:spMk id="21" creationId="{38253B71-77BF-35E6-9627-21D027B6F3F8}"/>
          </ac:spMkLst>
        </pc:spChg>
        <pc:spChg chg="add mod">
          <ac:chgData name="Ralchenko, Yuri (Fed)" userId="12617876-d2f8-413e-b615-c6ce78869807" providerId="ADAL" clId="{88BD2B73-8DB3-4148-9686-D1D441D8C7C3}" dt="2024-07-12T13:27:49.466" v="1843" actId="1076"/>
          <ac:spMkLst>
            <pc:docMk/>
            <pc:sldMk cId="1700687418" sldId="684"/>
            <ac:spMk id="23" creationId="{EB70FD86-3EA1-4EF7-84F9-A9D0495EF8A3}"/>
          </ac:spMkLst>
        </pc:spChg>
        <pc:picChg chg="add del mod">
          <ac:chgData name="Ralchenko, Yuri (Fed)" userId="12617876-d2f8-413e-b615-c6ce78869807" providerId="ADAL" clId="{88BD2B73-8DB3-4148-9686-D1D441D8C7C3}" dt="2024-07-11T19:47:04.466" v="213" actId="478"/>
          <ac:picMkLst>
            <pc:docMk/>
            <pc:sldMk cId="1700687418" sldId="684"/>
            <ac:picMk id="4" creationId="{AD82120A-CE34-4FB2-5898-65FC8D7884BC}"/>
          </ac:picMkLst>
        </pc:picChg>
        <pc:picChg chg="add mod">
          <ac:chgData name="Ralchenko, Yuri (Fed)" userId="12617876-d2f8-413e-b615-c6ce78869807" providerId="ADAL" clId="{88BD2B73-8DB3-4148-9686-D1D441D8C7C3}" dt="2024-07-11T20:08:28.437" v="233" actId="1076"/>
          <ac:picMkLst>
            <pc:docMk/>
            <pc:sldMk cId="1700687418" sldId="684"/>
            <ac:picMk id="6" creationId="{6579125B-381F-8D9A-F7F9-AD72DF5AB755}"/>
          </ac:picMkLst>
        </pc:picChg>
        <pc:picChg chg="add mod">
          <ac:chgData name="Ralchenko, Yuri (Fed)" userId="12617876-d2f8-413e-b615-c6ce78869807" providerId="ADAL" clId="{88BD2B73-8DB3-4148-9686-D1D441D8C7C3}" dt="2024-07-11T20:10:43.159" v="241" actId="571"/>
          <ac:picMkLst>
            <pc:docMk/>
            <pc:sldMk cId="1700687418" sldId="684"/>
            <ac:picMk id="19" creationId="{FC428477-5249-B4B6-7D17-31450878D005}"/>
          </ac:picMkLst>
        </pc:picChg>
        <pc:picChg chg="add mod">
          <ac:chgData name="Ralchenko, Yuri (Fed)" userId="12617876-d2f8-413e-b615-c6ce78869807" providerId="ADAL" clId="{88BD2B73-8DB3-4148-9686-D1D441D8C7C3}" dt="2024-07-11T20:44:23.198" v="791" actId="1076"/>
          <ac:picMkLst>
            <pc:docMk/>
            <pc:sldMk cId="1700687418" sldId="684"/>
            <ac:picMk id="22" creationId="{6603A5E7-E2F4-9C9F-A4C8-DBAA83C7AF22}"/>
          </ac:picMkLst>
        </pc:picChg>
        <pc:cxnChg chg="add mod">
          <ac:chgData name="Ralchenko, Yuri (Fed)" userId="12617876-d2f8-413e-b615-c6ce78869807" providerId="ADAL" clId="{88BD2B73-8DB3-4148-9686-D1D441D8C7C3}" dt="2024-07-12T13:25:29.122" v="1835" actId="1076"/>
          <ac:cxnSpMkLst>
            <pc:docMk/>
            <pc:sldMk cId="1700687418" sldId="684"/>
            <ac:cxnSpMk id="25" creationId="{B56F0364-132B-DA26-7EF8-164EB22ABCBE}"/>
          </ac:cxnSpMkLst>
        </pc:cxnChg>
      </pc:sldChg>
      <pc:sldChg chg="addSp modSp add mod">
        <pc:chgData name="Ralchenko, Yuri (Fed)" userId="12617876-d2f8-413e-b615-c6ce78869807" providerId="ADAL" clId="{88BD2B73-8DB3-4148-9686-D1D441D8C7C3}" dt="2024-07-12T16:02:08.142" v="2313" actId="1076"/>
        <pc:sldMkLst>
          <pc:docMk/>
          <pc:sldMk cId="759296663" sldId="685"/>
        </pc:sldMkLst>
        <pc:spChg chg="add mod">
          <ac:chgData name="Ralchenko, Yuri (Fed)" userId="12617876-d2f8-413e-b615-c6ce78869807" providerId="ADAL" clId="{88BD2B73-8DB3-4148-9686-D1D441D8C7C3}" dt="2024-07-12T13:54:36.973" v="2041" actId="208"/>
          <ac:spMkLst>
            <pc:docMk/>
            <pc:sldMk cId="759296663" sldId="685"/>
            <ac:spMk id="2" creationId="{FB0FA139-2E46-6C29-73FC-FEB70F998FD6}"/>
          </ac:spMkLst>
        </pc:spChg>
        <pc:spChg chg="mod">
          <ac:chgData name="Ralchenko, Yuri (Fed)" userId="12617876-d2f8-413e-b615-c6ce78869807" providerId="ADAL" clId="{88BD2B73-8DB3-4148-9686-D1D441D8C7C3}" dt="2024-07-11T20:22:28.180" v="330" actId="14100"/>
          <ac:spMkLst>
            <pc:docMk/>
            <pc:sldMk cId="759296663" sldId="685"/>
            <ac:spMk id="3" creationId="{3E6FE223-5789-67C1-B4E9-A8B1D0368D4B}"/>
          </ac:spMkLst>
        </pc:spChg>
        <pc:picChg chg="add mod">
          <ac:chgData name="Ralchenko, Yuri (Fed)" userId="12617876-d2f8-413e-b615-c6ce78869807" providerId="ADAL" clId="{88BD2B73-8DB3-4148-9686-D1D441D8C7C3}" dt="2024-07-12T16:02:05.997" v="2312" actId="1076"/>
          <ac:picMkLst>
            <pc:docMk/>
            <pc:sldMk cId="759296663" sldId="685"/>
            <ac:picMk id="4" creationId="{D8C21261-EF99-0008-DA9F-5FD1606E80A0}"/>
          </ac:picMkLst>
        </pc:picChg>
        <pc:picChg chg="add mod">
          <ac:chgData name="Ralchenko, Yuri (Fed)" userId="12617876-d2f8-413e-b615-c6ce78869807" providerId="ADAL" clId="{88BD2B73-8DB3-4148-9686-D1D441D8C7C3}" dt="2024-07-12T16:02:08.142" v="2313" actId="1076"/>
          <ac:picMkLst>
            <pc:docMk/>
            <pc:sldMk cId="759296663" sldId="685"/>
            <ac:picMk id="6" creationId="{0631DBF2-9DD2-99C2-CFF8-7ED1284BD160}"/>
          </ac:picMkLst>
        </pc:picChg>
      </pc:sldChg>
      <pc:sldChg chg="addSp delSp modSp new mod modAnim">
        <pc:chgData name="Ralchenko, Yuri (Fed)" userId="12617876-d2f8-413e-b615-c6ce78869807" providerId="ADAL" clId="{88BD2B73-8DB3-4148-9686-D1D441D8C7C3}" dt="2024-07-12T14:25:16.681" v="2062" actId="113"/>
        <pc:sldMkLst>
          <pc:docMk/>
          <pc:sldMk cId="1022527235" sldId="686"/>
        </pc:sldMkLst>
        <pc:spChg chg="del">
          <ac:chgData name="Ralchenko, Yuri (Fed)" userId="12617876-d2f8-413e-b615-c6ce78869807" providerId="ADAL" clId="{88BD2B73-8DB3-4148-9686-D1D441D8C7C3}" dt="2024-07-11T20:29:27.175" v="332" actId="478"/>
          <ac:spMkLst>
            <pc:docMk/>
            <pc:sldMk cId="1022527235" sldId="686"/>
            <ac:spMk id="2" creationId="{1F273E3F-3434-4F4E-4052-B86E56F4803D}"/>
          </ac:spMkLst>
        </pc:spChg>
        <pc:spChg chg="add mod">
          <ac:chgData name="Ralchenko, Yuri (Fed)" userId="12617876-d2f8-413e-b615-c6ce78869807" providerId="ADAL" clId="{88BD2B73-8DB3-4148-9686-D1D441D8C7C3}" dt="2024-07-12T14:23:31.255" v="2045" actId="1076"/>
          <ac:spMkLst>
            <pc:docMk/>
            <pc:sldMk cId="1022527235" sldId="686"/>
            <ac:spMk id="2" creationId="{D1504EDC-4F46-9DB4-2867-BC486E40FB9B}"/>
          </ac:spMkLst>
        </pc:spChg>
        <pc:spChg chg="add mod">
          <ac:chgData name="Ralchenko, Yuri (Fed)" userId="12617876-d2f8-413e-b615-c6ce78869807" providerId="ADAL" clId="{88BD2B73-8DB3-4148-9686-D1D441D8C7C3}" dt="2024-07-11T20:29:41.733" v="371" actId="20577"/>
          <ac:spMkLst>
            <pc:docMk/>
            <pc:sldMk cId="1022527235" sldId="686"/>
            <ac:spMk id="3" creationId="{3B5FE28A-4B5A-810E-81DA-E7265759D679}"/>
          </ac:spMkLst>
        </pc:spChg>
        <pc:spChg chg="add mod">
          <ac:chgData name="Ralchenko, Yuri (Fed)" userId="12617876-d2f8-413e-b615-c6ce78869807" providerId="ADAL" clId="{88BD2B73-8DB3-4148-9686-D1D441D8C7C3}" dt="2024-07-12T14:25:16.681" v="2062" actId="113"/>
          <ac:spMkLst>
            <pc:docMk/>
            <pc:sldMk cId="1022527235" sldId="686"/>
            <ac:spMk id="4" creationId="{F3B6639F-78D5-A840-E64C-B60792543A98}"/>
          </ac:spMkLst>
        </pc:spChg>
        <pc:spChg chg="add mod">
          <ac:chgData name="Ralchenko, Yuri (Fed)" userId="12617876-d2f8-413e-b615-c6ce78869807" providerId="ADAL" clId="{88BD2B73-8DB3-4148-9686-D1D441D8C7C3}" dt="2024-07-12T14:24:01.575" v="2049" actId="14861"/>
          <ac:spMkLst>
            <pc:docMk/>
            <pc:sldMk cId="1022527235" sldId="686"/>
            <ac:spMk id="5" creationId="{9F87C883-72C7-53AD-DFD6-A5D748259EF8}"/>
          </ac:spMkLst>
        </pc:spChg>
        <pc:picChg chg="add mod">
          <ac:chgData name="Ralchenko, Yuri (Fed)" userId="12617876-d2f8-413e-b615-c6ce78869807" providerId="ADAL" clId="{88BD2B73-8DB3-4148-9686-D1D441D8C7C3}" dt="2024-07-12T14:24:08.073" v="2050" actId="14861"/>
          <ac:picMkLst>
            <pc:docMk/>
            <pc:sldMk cId="1022527235" sldId="686"/>
            <ac:picMk id="6" creationId="{9F0FE015-936A-EE4B-5C9F-AB3C6304F6FE}"/>
          </ac:picMkLst>
        </pc:picChg>
        <pc:picChg chg="add mod">
          <ac:chgData name="Ralchenko, Yuri (Fed)" userId="12617876-d2f8-413e-b615-c6ce78869807" providerId="ADAL" clId="{88BD2B73-8DB3-4148-9686-D1D441D8C7C3}" dt="2024-07-12T14:23:31.255" v="2045" actId="1076"/>
          <ac:picMkLst>
            <pc:docMk/>
            <pc:sldMk cId="1022527235" sldId="686"/>
            <ac:picMk id="7" creationId="{6EC8330B-0414-79E8-2785-48607987748E}"/>
          </ac:picMkLst>
        </pc:picChg>
      </pc:sldChg>
      <pc:sldChg chg="addSp delSp modSp new mod">
        <pc:chgData name="Ralchenko, Yuri (Fed)" userId="12617876-d2f8-413e-b615-c6ce78869807" providerId="ADAL" clId="{88BD2B73-8DB3-4148-9686-D1D441D8C7C3}" dt="2024-07-12T14:32:29.319" v="2083" actId="1076"/>
        <pc:sldMkLst>
          <pc:docMk/>
          <pc:sldMk cId="2181147573" sldId="687"/>
        </pc:sldMkLst>
        <pc:spChg chg="mod">
          <ac:chgData name="Ralchenko, Yuri (Fed)" userId="12617876-d2f8-413e-b615-c6ce78869807" providerId="ADAL" clId="{88BD2B73-8DB3-4148-9686-D1D441D8C7C3}" dt="2024-07-12T13:53:13.767" v="1940" actId="113"/>
          <ac:spMkLst>
            <pc:docMk/>
            <pc:sldMk cId="2181147573" sldId="687"/>
            <ac:spMk id="2" creationId="{00000000-0000-0000-0000-000000000000}"/>
          </ac:spMkLst>
        </pc:spChg>
        <pc:spChg chg="del">
          <ac:chgData name="Ralchenko, Yuri (Fed)" userId="12617876-d2f8-413e-b615-c6ce78869807" providerId="ADAL" clId="{88BD2B73-8DB3-4148-9686-D1D441D8C7C3}" dt="2024-07-11T20:47:44.422" v="878" actId="478"/>
          <ac:spMkLst>
            <pc:docMk/>
            <pc:sldMk cId="2181147573" sldId="687"/>
            <ac:spMk id="2" creationId="{946B06A9-AF3E-09E8-14E1-725E44BB2B4D}"/>
          </ac:spMkLst>
        </pc:spChg>
        <pc:spChg chg="add del">
          <ac:chgData name="Ralchenko, Yuri (Fed)" userId="12617876-d2f8-413e-b615-c6ce78869807" providerId="ADAL" clId="{88BD2B73-8DB3-4148-9686-D1D441D8C7C3}" dt="2024-07-11T20:47:48.310" v="880" actId="478"/>
          <ac:spMkLst>
            <pc:docMk/>
            <pc:sldMk cId="2181147573" sldId="687"/>
            <ac:spMk id="3" creationId="{581F43F8-6210-7D17-4FAF-D98987140C44}"/>
          </ac:spMkLst>
        </pc:spChg>
        <pc:spChg chg="add mod">
          <ac:chgData name="Ralchenko, Yuri (Fed)" userId="12617876-d2f8-413e-b615-c6ce78869807" providerId="ADAL" clId="{88BD2B73-8DB3-4148-9686-D1D441D8C7C3}" dt="2024-07-11T20:57:59.111" v="900" actId="1076"/>
          <ac:spMkLst>
            <pc:docMk/>
            <pc:sldMk cId="2181147573" sldId="687"/>
            <ac:spMk id="6" creationId="{876563E8-99B5-948C-097E-0457C0F42516}"/>
          </ac:spMkLst>
        </pc:spChg>
        <pc:spChg chg="add mod">
          <ac:chgData name="Ralchenko, Yuri (Fed)" userId="12617876-d2f8-413e-b615-c6ce78869807" providerId="ADAL" clId="{88BD2B73-8DB3-4148-9686-D1D441D8C7C3}" dt="2024-07-12T14:32:29.319" v="2083" actId="1076"/>
          <ac:spMkLst>
            <pc:docMk/>
            <pc:sldMk cId="2181147573" sldId="687"/>
            <ac:spMk id="7" creationId="{580EC64C-0CED-AACA-D1D8-2D82E50AA824}"/>
          </ac:spMkLst>
        </pc:spChg>
        <pc:picChg chg="add mod">
          <ac:chgData name="Ralchenko, Yuri (Fed)" userId="12617876-d2f8-413e-b615-c6ce78869807" providerId="ADAL" clId="{88BD2B73-8DB3-4148-9686-D1D441D8C7C3}" dt="2024-07-11T20:58:06.567" v="902" actId="1076"/>
          <ac:picMkLst>
            <pc:docMk/>
            <pc:sldMk cId="2181147573" sldId="687"/>
            <ac:picMk id="5" creationId="{3D38F70C-CF43-0F06-3358-A0F397B04896}"/>
          </ac:picMkLst>
        </pc:picChg>
      </pc:sldChg>
      <pc:sldChg chg="addSp delSp modSp new mod">
        <pc:chgData name="Ralchenko, Yuri (Fed)" userId="12617876-d2f8-413e-b615-c6ce78869807" providerId="ADAL" clId="{88BD2B73-8DB3-4148-9686-D1D441D8C7C3}" dt="2024-07-12T16:01:31.837" v="2310" actId="1076"/>
        <pc:sldMkLst>
          <pc:docMk/>
          <pc:sldMk cId="1805635163" sldId="688"/>
        </pc:sldMkLst>
        <pc:spChg chg="mod">
          <ac:chgData name="Ralchenko, Yuri (Fed)" userId="12617876-d2f8-413e-b615-c6ce78869807" providerId="ADAL" clId="{88BD2B73-8DB3-4148-9686-D1D441D8C7C3}" dt="2024-07-11T20:59:22.584" v="963" actId="1076"/>
          <ac:spMkLst>
            <pc:docMk/>
            <pc:sldMk cId="1805635163" sldId="688"/>
            <ac:spMk id="2" creationId="{611DF5ED-CF53-F484-ECCE-34FC216F0AC1}"/>
          </ac:spMkLst>
        </pc:spChg>
        <pc:spChg chg="add mod">
          <ac:chgData name="Ralchenko, Yuri (Fed)" userId="12617876-d2f8-413e-b615-c6ce78869807" providerId="ADAL" clId="{88BD2B73-8DB3-4148-9686-D1D441D8C7C3}" dt="2024-07-11T21:10:19.689" v="1500" actId="20577"/>
          <ac:spMkLst>
            <pc:docMk/>
            <pc:sldMk cId="1805635163" sldId="688"/>
            <ac:spMk id="3" creationId="{BE7652A1-B221-DEFE-B0D1-1092E94DE007}"/>
          </ac:spMkLst>
        </pc:spChg>
        <pc:spChg chg="add mod">
          <ac:chgData name="Ralchenko, Yuri (Fed)" userId="12617876-d2f8-413e-b615-c6ce78869807" providerId="ADAL" clId="{88BD2B73-8DB3-4148-9686-D1D441D8C7C3}" dt="2024-07-12T16:01:31.837" v="2310" actId="1076"/>
          <ac:spMkLst>
            <pc:docMk/>
            <pc:sldMk cId="1805635163" sldId="688"/>
            <ac:spMk id="4" creationId="{5A5FC99D-D821-B99C-8A04-3DB32F4F8ECD}"/>
          </ac:spMkLst>
        </pc:spChg>
        <pc:spChg chg="add mod">
          <ac:chgData name="Ralchenko, Yuri (Fed)" userId="12617876-d2f8-413e-b615-c6ce78869807" providerId="ADAL" clId="{88BD2B73-8DB3-4148-9686-D1D441D8C7C3}" dt="2024-07-12T16:01:29.268" v="2309" actId="1076"/>
          <ac:spMkLst>
            <pc:docMk/>
            <pc:sldMk cId="1805635163" sldId="688"/>
            <ac:spMk id="5" creationId="{CB8B6A03-922C-F1BA-B706-EE92E70B1A5E}"/>
          </ac:spMkLst>
        </pc:spChg>
        <pc:spChg chg="add mod">
          <ac:chgData name="Ralchenko, Yuri (Fed)" userId="12617876-d2f8-413e-b615-c6ce78869807" providerId="ADAL" clId="{88BD2B73-8DB3-4148-9686-D1D441D8C7C3}" dt="2024-07-12T16:01:25.533" v="2308" actId="1076"/>
          <ac:spMkLst>
            <pc:docMk/>
            <pc:sldMk cId="1805635163" sldId="688"/>
            <ac:spMk id="6" creationId="{38979ADD-2BB7-6404-F716-A4FA8ADB94B2}"/>
          </ac:spMkLst>
        </pc:spChg>
        <pc:spChg chg="add del mod">
          <ac:chgData name="Ralchenko, Yuri (Fed)" userId="12617876-d2f8-413e-b615-c6ce78869807" providerId="ADAL" clId="{88BD2B73-8DB3-4148-9686-D1D441D8C7C3}" dt="2024-07-12T16:01:20.845" v="2307"/>
          <ac:spMkLst>
            <pc:docMk/>
            <pc:sldMk cId="1805635163" sldId="688"/>
            <ac:spMk id="7" creationId="{6A658B41-FCC1-D732-F973-5AFE69E156F8}"/>
          </ac:spMkLst>
        </pc:spChg>
        <pc:picChg chg="add mod">
          <ac:chgData name="Ralchenko, Yuri (Fed)" userId="12617876-d2f8-413e-b615-c6ce78869807" providerId="ADAL" clId="{88BD2B73-8DB3-4148-9686-D1D441D8C7C3}" dt="2024-07-11T21:11:26.769" v="1506" actId="1076"/>
          <ac:picMkLst>
            <pc:docMk/>
            <pc:sldMk cId="1805635163" sldId="688"/>
            <ac:picMk id="8" creationId="{534EFE70-DD54-3228-3021-CD1058EEE343}"/>
          </ac:picMkLst>
        </pc:picChg>
      </pc:sldChg>
      <pc:sldChg chg="addSp delSp modSp new mod">
        <pc:chgData name="Ralchenko, Yuri (Fed)" userId="12617876-d2f8-413e-b615-c6ce78869807" providerId="ADAL" clId="{88BD2B73-8DB3-4148-9686-D1D441D8C7C3}" dt="2024-07-11T21:15:08.185" v="1731" actId="20577"/>
        <pc:sldMkLst>
          <pc:docMk/>
          <pc:sldMk cId="1656975120" sldId="689"/>
        </pc:sldMkLst>
        <pc:spChg chg="del">
          <ac:chgData name="Ralchenko, Yuri (Fed)" userId="12617876-d2f8-413e-b615-c6ce78869807" providerId="ADAL" clId="{88BD2B73-8DB3-4148-9686-D1D441D8C7C3}" dt="2024-07-11T20:59:59.560" v="965" actId="478"/>
          <ac:spMkLst>
            <pc:docMk/>
            <pc:sldMk cId="1656975120" sldId="689"/>
            <ac:spMk id="2" creationId="{852BC470-5748-F285-8338-9D9A8220291E}"/>
          </ac:spMkLst>
        </pc:spChg>
        <pc:spChg chg="add mod">
          <ac:chgData name="Ralchenko, Yuri (Fed)" userId="12617876-d2f8-413e-b615-c6ce78869807" providerId="ADAL" clId="{88BD2B73-8DB3-4148-9686-D1D441D8C7C3}" dt="2024-07-11T21:00:22.200" v="1004" actId="20577"/>
          <ac:spMkLst>
            <pc:docMk/>
            <pc:sldMk cId="1656975120" sldId="689"/>
            <ac:spMk id="3" creationId="{0F8E47F3-968B-C82C-9126-50AE36955CDD}"/>
          </ac:spMkLst>
        </pc:spChg>
        <pc:spChg chg="add mod">
          <ac:chgData name="Ralchenko, Yuri (Fed)" userId="12617876-d2f8-413e-b615-c6ce78869807" providerId="ADAL" clId="{88BD2B73-8DB3-4148-9686-D1D441D8C7C3}" dt="2024-07-11T21:14:30.272" v="1650" actId="1076"/>
          <ac:spMkLst>
            <pc:docMk/>
            <pc:sldMk cId="1656975120" sldId="689"/>
            <ac:spMk id="4" creationId="{225A37F7-CA6B-0144-9951-81C8777BD183}"/>
          </ac:spMkLst>
        </pc:spChg>
        <pc:spChg chg="add mod">
          <ac:chgData name="Ralchenko, Yuri (Fed)" userId="12617876-d2f8-413e-b615-c6ce78869807" providerId="ADAL" clId="{88BD2B73-8DB3-4148-9686-D1D441D8C7C3}" dt="2024-07-11T21:15:08.185" v="1731" actId="20577"/>
          <ac:spMkLst>
            <pc:docMk/>
            <pc:sldMk cId="1656975120" sldId="689"/>
            <ac:spMk id="5" creationId="{E617DFDF-25A8-8EBA-0518-9C951789CBBA}"/>
          </ac:spMkLst>
        </pc:spChg>
      </pc:sldChg>
      <pc:sldChg chg="addSp delSp modSp add mod">
        <pc:chgData name="Ralchenko, Yuri (Fed)" userId="12617876-d2f8-413e-b615-c6ce78869807" providerId="ADAL" clId="{88BD2B73-8DB3-4148-9686-D1D441D8C7C3}" dt="2024-07-11T21:13:13.049" v="1532" actId="1076"/>
        <pc:sldMkLst>
          <pc:docMk/>
          <pc:sldMk cId="2928383906" sldId="690"/>
        </pc:sldMkLst>
        <pc:spChg chg="add del mod">
          <ac:chgData name="Ralchenko, Yuri (Fed)" userId="12617876-d2f8-413e-b615-c6ce78869807" providerId="ADAL" clId="{88BD2B73-8DB3-4148-9686-D1D441D8C7C3}" dt="2024-07-11T21:13:05.116" v="1531" actId="478"/>
          <ac:spMkLst>
            <pc:docMk/>
            <pc:sldMk cId="2928383906" sldId="690"/>
            <ac:spMk id="2" creationId="{942303D7-68B6-49D9-1C1D-0A2E89048D1F}"/>
          </ac:spMkLst>
        </pc:spChg>
        <pc:spChg chg="mod">
          <ac:chgData name="Ralchenko, Yuri (Fed)" userId="12617876-d2f8-413e-b615-c6ce78869807" providerId="ADAL" clId="{88BD2B73-8DB3-4148-9686-D1D441D8C7C3}" dt="2024-07-11T21:12:28.265" v="1529" actId="20577"/>
          <ac:spMkLst>
            <pc:docMk/>
            <pc:sldMk cId="2928383906" sldId="690"/>
            <ac:spMk id="3" creationId="{64BBCD15-E9E4-91C4-E950-5C3A27F1F04A}"/>
          </ac:spMkLst>
        </pc:spChg>
        <pc:spChg chg="add mod">
          <ac:chgData name="Ralchenko, Yuri (Fed)" userId="12617876-d2f8-413e-b615-c6ce78869807" providerId="ADAL" clId="{88BD2B73-8DB3-4148-9686-D1D441D8C7C3}" dt="2024-07-11T21:13:00.197" v="1530"/>
          <ac:spMkLst>
            <pc:docMk/>
            <pc:sldMk cId="2928383906" sldId="690"/>
            <ac:spMk id="5" creationId="{C5C96EA9-7A4A-FB59-5A27-2AE8487299EF}"/>
          </ac:spMkLst>
        </pc:spChg>
        <pc:spChg chg="add mod">
          <ac:chgData name="Ralchenko, Yuri (Fed)" userId="12617876-d2f8-413e-b615-c6ce78869807" providerId="ADAL" clId="{88BD2B73-8DB3-4148-9686-D1D441D8C7C3}" dt="2024-07-11T21:13:00.197" v="1530"/>
          <ac:spMkLst>
            <pc:docMk/>
            <pc:sldMk cId="2928383906" sldId="690"/>
            <ac:spMk id="12" creationId="{336E15D3-93A8-1322-5832-2A8ABE4A2567}"/>
          </ac:spMkLst>
        </pc:spChg>
        <pc:picChg chg="del">
          <ac:chgData name="Ralchenko, Yuri (Fed)" userId="12617876-d2f8-413e-b615-c6ce78869807" providerId="ADAL" clId="{88BD2B73-8DB3-4148-9686-D1D441D8C7C3}" dt="2024-07-11T21:12:21.385" v="1508" actId="478"/>
          <ac:picMkLst>
            <pc:docMk/>
            <pc:sldMk cId="2928383906" sldId="690"/>
            <ac:picMk id="4" creationId="{18AFB146-E592-9891-BACA-BF64E8F12EC9}"/>
          </ac:picMkLst>
        </pc:picChg>
        <pc:picChg chg="add mod">
          <ac:chgData name="Ralchenko, Yuri (Fed)" userId="12617876-d2f8-413e-b615-c6ce78869807" providerId="ADAL" clId="{88BD2B73-8DB3-4148-9686-D1D441D8C7C3}" dt="2024-07-11T21:13:00.197" v="1530"/>
          <ac:picMkLst>
            <pc:docMk/>
            <pc:sldMk cId="2928383906" sldId="690"/>
            <ac:picMk id="6" creationId="{677E21F5-D2A2-A867-D090-93B05227A97E}"/>
          </ac:picMkLst>
        </pc:picChg>
        <pc:picChg chg="add mod">
          <ac:chgData name="Ralchenko, Yuri (Fed)" userId="12617876-d2f8-413e-b615-c6ce78869807" providerId="ADAL" clId="{88BD2B73-8DB3-4148-9686-D1D441D8C7C3}" dt="2024-07-11T21:13:00.197" v="1530"/>
          <ac:picMkLst>
            <pc:docMk/>
            <pc:sldMk cId="2928383906" sldId="690"/>
            <ac:picMk id="7" creationId="{03CD00A6-CD51-65D6-E385-7F4E53608889}"/>
          </ac:picMkLst>
        </pc:picChg>
        <pc:picChg chg="add mod">
          <ac:chgData name="Ralchenko, Yuri (Fed)" userId="12617876-d2f8-413e-b615-c6ce78869807" providerId="ADAL" clId="{88BD2B73-8DB3-4148-9686-D1D441D8C7C3}" dt="2024-07-11T21:13:00.197" v="1530"/>
          <ac:picMkLst>
            <pc:docMk/>
            <pc:sldMk cId="2928383906" sldId="690"/>
            <ac:picMk id="8" creationId="{A3DDDB20-5BE0-1BEB-1829-249FA26018A6}"/>
          </ac:picMkLst>
        </pc:picChg>
        <pc:picChg chg="add mod">
          <ac:chgData name="Ralchenko, Yuri (Fed)" userId="12617876-d2f8-413e-b615-c6ce78869807" providerId="ADAL" clId="{88BD2B73-8DB3-4148-9686-D1D441D8C7C3}" dt="2024-07-11T21:13:00.197" v="1530"/>
          <ac:picMkLst>
            <pc:docMk/>
            <pc:sldMk cId="2928383906" sldId="690"/>
            <ac:picMk id="9" creationId="{84323022-8A04-BB13-BC29-87C8DF661FE5}"/>
          </ac:picMkLst>
        </pc:picChg>
        <pc:picChg chg="add mod">
          <ac:chgData name="Ralchenko, Yuri (Fed)" userId="12617876-d2f8-413e-b615-c6ce78869807" providerId="ADAL" clId="{88BD2B73-8DB3-4148-9686-D1D441D8C7C3}" dt="2024-07-11T21:13:00.197" v="1530"/>
          <ac:picMkLst>
            <pc:docMk/>
            <pc:sldMk cId="2928383906" sldId="690"/>
            <ac:picMk id="10" creationId="{800051C0-F7A3-2CC3-24C6-6502EA7A3734}"/>
          </ac:picMkLst>
        </pc:picChg>
        <pc:picChg chg="add mod">
          <ac:chgData name="Ralchenko, Yuri (Fed)" userId="12617876-d2f8-413e-b615-c6ce78869807" providerId="ADAL" clId="{88BD2B73-8DB3-4148-9686-D1D441D8C7C3}" dt="2024-07-11T21:13:13.049" v="1532" actId="1076"/>
          <ac:picMkLst>
            <pc:docMk/>
            <pc:sldMk cId="2928383906" sldId="690"/>
            <ac:picMk id="11" creationId="{C76A7079-8581-8EC5-90B0-AA08FAFB93BA}"/>
          </ac:picMkLst>
        </pc:picChg>
      </pc:sldChg>
      <pc:sldChg chg="addSp delSp modSp new mod">
        <pc:chgData name="Ralchenko, Yuri (Fed)" userId="12617876-d2f8-413e-b615-c6ce78869807" providerId="ADAL" clId="{88BD2B73-8DB3-4148-9686-D1D441D8C7C3}" dt="2024-07-12T15:37:24.252" v="2117" actId="1076"/>
        <pc:sldMkLst>
          <pc:docMk/>
          <pc:sldMk cId="2817189798" sldId="691"/>
        </pc:sldMkLst>
        <pc:spChg chg="del">
          <ac:chgData name="Ralchenko, Yuri (Fed)" userId="12617876-d2f8-413e-b615-c6ce78869807" providerId="ADAL" clId="{88BD2B73-8DB3-4148-9686-D1D441D8C7C3}" dt="2024-07-11T21:36:26.587" v="1733" actId="478"/>
          <ac:spMkLst>
            <pc:docMk/>
            <pc:sldMk cId="2817189798" sldId="691"/>
            <ac:spMk id="2" creationId="{7C4D174F-2095-D21D-229D-C16AD28E1AEA}"/>
          </ac:spMkLst>
        </pc:spChg>
        <pc:spChg chg="add mod">
          <ac:chgData name="Ralchenko, Yuri (Fed)" userId="12617876-d2f8-413e-b615-c6ce78869807" providerId="ADAL" clId="{88BD2B73-8DB3-4148-9686-D1D441D8C7C3}" dt="2024-07-11T21:36:31.025" v="1735" actId="207"/>
          <ac:spMkLst>
            <pc:docMk/>
            <pc:sldMk cId="2817189798" sldId="691"/>
            <ac:spMk id="3" creationId="{43894B0A-6F95-B155-6DD3-CE6022E78EC7}"/>
          </ac:spMkLst>
        </pc:spChg>
        <pc:spChg chg="add mod">
          <ac:chgData name="Ralchenko, Yuri (Fed)" userId="12617876-d2f8-413e-b615-c6ce78869807" providerId="ADAL" clId="{88BD2B73-8DB3-4148-9686-D1D441D8C7C3}" dt="2024-07-12T15:37:24.252" v="2117" actId="1076"/>
          <ac:spMkLst>
            <pc:docMk/>
            <pc:sldMk cId="2817189798" sldId="691"/>
            <ac:spMk id="4" creationId="{56C00D3D-D2BD-A778-D896-A8DC17BE5776}"/>
          </ac:spMkLst>
        </pc:spChg>
        <pc:spChg chg="add mod">
          <ac:chgData name="Ralchenko, Yuri (Fed)" userId="12617876-d2f8-413e-b615-c6ce78869807" providerId="ADAL" clId="{88BD2B73-8DB3-4148-9686-D1D441D8C7C3}" dt="2024-07-11T21:36:31.025" v="1735" actId="207"/>
          <ac:spMkLst>
            <pc:docMk/>
            <pc:sldMk cId="2817189798" sldId="691"/>
            <ac:spMk id="5" creationId="{2AA7272D-FC2A-D464-3605-8345AFB19F7B}"/>
          </ac:spMkLst>
        </pc:spChg>
        <pc:spChg chg="add mod">
          <ac:chgData name="Ralchenko, Yuri (Fed)" userId="12617876-d2f8-413e-b615-c6ce78869807" providerId="ADAL" clId="{88BD2B73-8DB3-4148-9686-D1D441D8C7C3}" dt="2024-07-11T21:36:31.025" v="1735" actId="207"/>
          <ac:spMkLst>
            <pc:docMk/>
            <pc:sldMk cId="2817189798" sldId="691"/>
            <ac:spMk id="7" creationId="{6A316EBE-3B24-39F6-5DFE-1FE6207C92B1}"/>
          </ac:spMkLst>
        </pc:spChg>
        <pc:spChg chg="add mod">
          <ac:chgData name="Ralchenko, Yuri (Fed)" userId="12617876-d2f8-413e-b615-c6ce78869807" providerId="ADAL" clId="{88BD2B73-8DB3-4148-9686-D1D441D8C7C3}" dt="2024-07-11T21:36:31.025" v="1735" actId="207"/>
          <ac:spMkLst>
            <pc:docMk/>
            <pc:sldMk cId="2817189798" sldId="691"/>
            <ac:spMk id="8" creationId="{A21C01F8-55D9-6207-10BB-7694B97760DE}"/>
          </ac:spMkLst>
        </pc:spChg>
        <pc:spChg chg="add mod">
          <ac:chgData name="Ralchenko, Yuri (Fed)" userId="12617876-d2f8-413e-b615-c6ce78869807" providerId="ADAL" clId="{88BD2B73-8DB3-4148-9686-D1D441D8C7C3}" dt="2024-07-12T15:36:02.625" v="2084" actId="207"/>
          <ac:spMkLst>
            <pc:docMk/>
            <pc:sldMk cId="2817189798" sldId="691"/>
            <ac:spMk id="9" creationId="{53B7A1E1-B227-96D7-6E3F-2E978A487A97}"/>
          </ac:spMkLst>
        </pc:spChg>
        <pc:picChg chg="add mod">
          <ac:chgData name="Ralchenko, Yuri (Fed)" userId="12617876-d2f8-413e-b615-c6ce78869807" providerId="ADAL" clId="{88BD2B73-8DB3-4148-9686-D1D441D8C7C3}" dt="2024-07-11T21:36:27.396" v="1734"/>
          <ac:picMkLst>
            <pc:docMk/>
            <pc:sldMk cId="2817189798" sldId="691"/>
            <ac:picMk id="6" creationId="{32F98DCF-21A7-6023-3CBB-49CCD0B47142}"/>
          </ac:picMkLst>
        </pc:picChg>
      </pc:sldChg>
      <pc:sldChg chg="addSp delSp modSp new mod">
        <pc:chgData name="Ralchenko, Yuri (Fed)" userId="12617876-d2f8-413e-b615-c6ce78869807" providerId="ADAL" clId="{88BD2B73-8DB3-4148-9686-D1D441D8C7C3}" dt="2024-07-12T15:37:35.810" v="2119"/>
        <pc:sldMkLst>
          <pc:docMk/>
          <pc:sldMk cId="143726362" sldId="692"/>
        </pc:sldMkLst>
        <pc:spChg chg="del">
          <ac:chgData name="Ralchenko, Yuri (Fed)" userId="12617876-d2f8-413e-b615-c6ce78869807" providerId="ADAL" clId="{88BD2B73-8DB3-4148-9686-D1D441D8C7C3}" dt="2024-07-11T21:36:59.019" v="1737" actId="478"/>
          <ac:spMkLst>
            <pc:docMk/>
            <pc:sldMk cId="143726362" sldId="692"/>
            <ac:spMk id="2" creationId="{440C16A0-1D47-F84D-5183-40E86A0056FF}"/>
          </ac:spMkLst>
        </pc:spChg>
        <pc:spChg chg="add mod">
          <ac:chgData name="Ralchenko, Yuri (Fed)" userId="12617876-d2f8-413e-b615-c6ce78869807" providerId="ADAL" clId="{88BD2B73-8DB3-4148-9686-D1D441D8C7C3}" dt="2024-07-12T15:37:35.810" v="2119"/>
          <ac:spMkLst>
            <pc:docMk/>
            <pc:sldMk cId="143726362" sldId="692"/>
            <ac:spMk id="2" creationId="{504F1598-1197-E738-5E24-BD72998564A1}"/>
          </ac:spMkLst>
        </pc:spChg>
        <pc:spChg chg="add del mod">
          <ac:chgData name="Ralchenko, Yuri (Fed)" userId="12617876-d2f8-413e-b615-c6ce78869807" providerId="ADAL" clId="{88BD2B73-8DB3-4148-9686-D1D441D8C7C3}" dt="2024-07-12T15:37:28.669" v="2118" actId="478"/>
          <ac:spMkLst>
            <pc:docMk/>
            <pc:sldMk cId="143726362" sldId="692"/>
            <ac:spMk id="3" creationId="{E3C893DC-019A-BD8D-5B4D-3C688CE9513C}"/>
          </ac:spMkLst>
        </pc:spChg>
        <pc:spChg chg="add mod">
          <ac:chgData name="Ralchenko, Yuri (Fed)" userId="12617876-d2f8-413e-b615-c6ce78869807" providerId="ADAL" clId="{88BD2B73-8DB3-4148-9686-D1D441D8C7C3}" dt="2024-07-11T21:37:01.474" v="1739" actId="207"/>
          <ac:spMkLst>
            <pc:docMk/>
            <pc:sldMk cId="143726362" sldId="692"/>
            <ac:spMk id="5" creationId="{B00F9EAC-A6C6-C003-51C0-C73B1FAE0B7F}"/>
          </ac:spMkLst>
        </pc:spChg>
        <pc:spChg chg="add mod">
          <ac:chgData name="Ralchenko, Yuri (Fed)" userId="12617876-d2f8-413e-b615-c6ce78869807" providerId="ADAL" clId="{88BD2B73-8DB3-4148-9686-D1D441D8C7C3}" dt="2024-07-11T21:37:01.474" v="1739" actId="207"/>
          <ac:spMkLst>
            <pc:docMk/>
            <pc:sldMk cId="143726362" sldId="692"/>
            <ac:spMk id="6" creationId="{112811C3-0945-AACE-7BFE-D1A8F7DEE7B0}"/>
          </ac:spMkLst>
        </pc:spChg>
        <pc:spChg chg="add mod">
          <ac:chgData name="Ralchenko, Yuri (Fed)" userId="12617876-d2f8-413e-b615-c6ce78869807" providerId="ADAL" clId="{88BD2B73-8DB3-4148-9686-D1D441D8C7C3}" dt="2024-07-11T21:37:01.474" v="1739" actId="207"/>
          <ac:spMkLst>
            <pc:docMk/>
            <pc:sldMk cId="143726362" sldId="692"/>
            <ac:spMk id="7" creationId="{DBCEBD5B-E5DB-D225-5599-45B9339BD669}"/>
          </ac:spMkLst>
        </pc:spChg>
        <pc:picChg chg="add mod">
          <ac:chgData name="Ralchenko, Yuri (Fed)" userId="12617876-d2f8-413e-b615-c6ce78869807" providerId="ADAL" clId="{88BD2B73-8DB3-4148-9686-D1D441D8C7C3}" dt="2024-07-11T21:36:59.427" v="1738"/>
          <ac:picMkLst>
            <pc:docMk/>
            <pc:sldMk cId="143726362" sldId="692"/>
            <ac:picMk id="4" creationId="{891E30DF-73E7-5840-1556-AE184D8F1FD3}"/>
          </ac:picMkLst>
        </pc:picChg>
      </pc:sldChg>
      <pc:sldChg chg="addSp delSp modSp new mod">
        <pc:chgData name="Ralchenko, Yuri (Fed)" userId="12617876-d2f8-413e-b615-c6ce78869807" providerId="ADAL" clId="{88BD2B73-8DB3-4148-9686-D1D441D8C7C3}" dt="2024-07-12T13:52:45.559" v="1930" actId="57"/>
        <pc:sldMkLst>
          <pc:docMk/>
          <pc:sldMk cId="964558314" sldId="693"/>
        </pc:sldMkLst>
        <pc:spChg chg="del">
          <ac:chgData name="Ralchenko, Yuri (Fed)" userId="12617876-d2f8-413e-b615-c6ce78869807" providerId="ADAL" clId="{88BD2B73-8DB3-4148-9686-D1D441D8C7C3}" dt="2024-07-12T13:31:00.915" v="1845" actId="478"/>
          <ac:spMkLst>
            <pc:docMk/>
            <pc:sldMk cId="964558314" sldId="693"/>
            <ac:spMk id="2" creationId="{AB45CEA9-6940-9E0D-6B2A-705320EA1C41}"/>
          </ac:spMkLst>
        </pc:spChg>
        <pc:spChg chg="add mod">
          <ac:chgData name="Ralchenko, Yuri (Fed)" userId="12617876-d2f8-413e-b615-c6ce78869807" providerId="ADAL" clId="{88BD2B73-8DB3-4148-9686-D1D441D8C7C3}" dt="2024-07-12T13:52:45.559" v="1930" actId="57"/>
          <ac:spMkLst>
            <pc:docMk/>
            <pc:sldMk cId="964558314" sldId="693"/>
            <ac:spMk id="3" creationId="{BF0423D2-7F7D-9446-3A3A-B9EF2AFAEBEB}"/>
          </ac:spMkLst>
        </pc:spChg>
        <pc:spChg chg="add del mod">
          <ac:chgData name="Ralchenko, Yuri (Fed)" userId="12617876-d2f8-413e-b615-c6ce78869807" providerId="ADAL" clId="{88BD2B73-8DB3-4148-9686-D1D441D8C7C3}" dt="2024-07-12T13:32:58.340" v="1857"/>
          <ac:spMkLst>
            <pc:docMk/>
            <pc:sldMk cId="964558314" sldId="693"/>
            <ac:spMk id="4" creationId="{1F54DB7F-1FCC-4E84-BF2A-59B196090A61}"/>
          </ac:spMkLst>
        </pc:spChg>
        <pc:picChg chg="add mod">
          <ac:chgData name="Ralchenko, Yuri (Fed)" userId="12617876-d2f8-413e-b615-c6ce78869807" providerId="ADAL" clId="{88BD2B73-8DB3-4148-9686-D1D441D8C7C3}" dt="2024-07-12T13:38:27.867" v="1915" actId="1076"/>
          <ac:picMkLst>
            <pc:docMk/>
            <pc:sldMk cId="964558314" sldId="693"/>
            <ac:picMk id="6" creationId="{4F0CF0A1-AB3D-5C1F-8693-E5AF77F1C468}"/>
          </ac:picMkLst>
        </pc:picChg>
        <pc:picChg chg="add mod">
          <ac:chgData name="Ralchenko, Yuri (Fed)" userId="12617876-d2f8-413e-b615-c6ce78869807" providerId="ADAL" clId="{88BD2B73-8DB3-4148-9686-D1D441D8C7C3}" dt="2024-07-12T13:38:23.739" v="1914" actId="1076"/>
          <ac:picMkLst>
            <pc:docMk/>
            <pc:sldMk cId="964558314" sldId="693"/>
            <ac:picMk id="8" creationId="{F1FE0195-E47B-DC55-7E5B-EC52FA4B9953}"/>
          </ac:picMkLst>
        </pc:picChg>
      </pc:sldChg>
      <pc:sldChg chg="addSp delSp modSp new mod modAnim modShow">
        <pc:chgData name="Ralchenko, Yuri (Fed)" userId="12617876-d2f8-413e-b615-c6ce78869807" providerId="ADAL" clId="{88BD2B73-8DB3-4148-9686-D1D441D8C7C3}" dt="2024-07-12T16:02:00.155" v="2311" actId="729"/>
        <pc:sldMkLst>
          <pc:docMk/>
          <pc:sldMk cId="3254869782" sldId="694"/>
        </pc:sldMkLst>
        <pc:spChg chg="del">
          <ac:chgData name="Ralchenko, Yuri (Fed)" userId="12617876-d2f8-413e-b615-c6ce78869807" providerId="ADAL" clId="{88BD2B73-8DB3-4148-9686-D1D441D8C7C3}" dt="2024-07-12T14:27:45.496" v="2064" actId="478"/>
          <ac:spMkLst>
            <pc:docMk/>
            <pc:sldMk cId="3254869782" sldId="694"/>
            <ac:spMk id="2" creationId="{D43B3BD9-4149-1956-98D3-AB20198E39F7}"/>
          </ac:spMkLst>
        </pc:spChg>
        <pc:graphicFrameChg chg="add del mod">
          <ac:chgData name="Ralchenko, Yuri (Fed)" userId="12617876-d2f8-413e-b615-c6ce78869807" providerId="ADAL" clId="{88BD2B73-8DB3-4148-9686-D1D441D8C7C3}" dt="2024-07-12T14:28:46.919" v="2066" actId="478"/>
          <ac:graphicFrameMkLst>
            <pc:docMk/>
            <pc:sldMk cId="3254869782" sldId="694"/>
            <ac:graphicFrameMk id="3" creationId="{3F998254-4209-16A8-9538-B79AAB3C3BBA}"/>
          </ac:graphicFrameMkLst>
        </pc:graphicFrameChg>
        <pc:picChg chg="add mod">
          <ac:chgData name="Ralchenko, Yuri (Fed)" userId="12617876-d2f8-413e-b615-c6ce78869807" providerId="ADAL" clId="{88BD2B73-8DB3-4148-9686-D1D441D8C7C3}" dt="2024-07-12T14:31:03.528" v="2073" actId="208"/>
          <ac:picMkLst>
            <pc:docMk/>
            <pc:sldMk cId="3254869782" sldId="694"/>
            <ac:picMk id="4" creationId="{3BF8D25A-37AF-38D3-C558-9F7E377CBAE3}"/>
          </ac:picMkLst>
        </pc:picChg>
      </pc:sldChg>
      <pc:sldChg chg="delSp modSp add mod">
        <pc:chgData name="Ralchenko, Yuri (Fed)" userId="12617876-d2f8-413e-b615-c6ce78869807" providerId="ADAL" clId="{88BD2B73-8DB3-4148-9686-D1D441D8C7C3}" dt="2024-07-12T15:58:19.397" v="2144" actId="1076"/>
        <pc:sldMkLst>
          <pc:docMk/>
          <pc:sldMk cId="843807344" sldId="695"/>
        </pc:sldMkLst>
        <pc:spChg chg="mod">
          <ac:chgData name="Ralchenko, Yuri (Fed)" userId="12617876-d2f8-413e-b615-c6ce78869807" providerId="ADAL" clId="{88BD2B73-8DB3-4148-9686-D1D441D8C7C3}" dt="2024-07-12T15:58:19.397" v="2144" actId="1076"/>
          <ac:spMkLst>
            <pc:docMk/>
            <pc:sldMk cId="843807344" sldId="695"/>
            <ac:spMk id="3" creationId="{64BBCD15-E9E4-91C4-E950-5C3A27F1F04A}"/>
          </ac:spMkLst>
        </pc:spChg>
        <pc:picChg chg="del">
          <ac:chgData name="Ralchenko, Yuri (Fed)" userId="12617876-d2f8-413e-b615-c6ce78869807" providerId="ADAL" clId="{88BD2B73-8DB3-4148-9686-D1D441D8C7C3}" dt="2024-07-12T15:41:00.988" v="2138" actId="478"/>
          <ac:picMkLst>
            <pc:docMk/>
            <pc:sldMk cId="843807344" sldId="695"/>
            <ac:picMk id="7" creationId="{9F0991E6-61F5-34CE-09AC-E592C4545842}"/>
          </ac:picMkLst>
        </pc:picChg>
        <pc:picChg chg="mod">
          <ac:chgData name="Ralchenko, Yuri (Fed)" userId="12617876-d2f8-413e-b615-c6ce78869807" providerId="ADAL" clId="{88BD2B73-8DB3-4148-9686-D1D441D8C7C3}" dt="2024-07-12T15:58:12.660" v="2143" actId="1076"/>
          <ac:picMkLst>
            <pc:docMk/>
            <pc:sldMk cId="843807344" sldId="695"/>
            <ac:picMk id="9" creationId="{CE666E9F-D4C9-B58D-CB9D-15C452CE96C6}"/>
          </ac:picMkLst>
        </pc:picChg>
        <pc:picChg chg="mod">
          <ac:chgData name="Ralchenko, Yuri (Fed)" userId="12617876-d2f8-413e-b615-c6ce78869807" providerId="ADAL" clId="{88BD2B73-8DB3-4148-9686-D1D441D8C7C3}" dt="2024-07-12T15:58:08.502" v="2141" actId="1076"/>
          <ac:picMkLst>
            <pc:docMk/>
            <pc:sldMk cId="843807344" sldId="695"/>
            <ac:picMk id="13" creationId="{BD552E75-E64F-02A4-CB35-5A3AF27769D1}"/>
          </ac:picMkLst>
        </pc:picChg>
      </pc:sldChg>
      <pc:sldChg chg="addSp delSp modSp new mod">
        <pc:chgData name="Ralchenko, Yuri (Fed)" userId="12617876-d2f8-413e-b615-c6ce78869807" providerId="ADAL" clId="{88BD2B73-8DB3-4148-9686-D1D441D8C7C3}" dt="2024-07-12T19:18:10.214" v="2317" actId="207"/>
        <pc:sldMkLst>
          <pc:docMk/>
          <pc:sldMk cId="1156461668" sldId="696"/>
        </pc:sldMkLst>
        <pc:spChg chg="del">
          <ac:chgData name="Ralchenko, Yuri (Fed)" userId="12617876-d2f8-413e-b615-c6ce78869807" providerId="ADAL" clId="{88BD2B73-8DB3-4148-9686-D1D441D8C7C3}" dt="2024-07-12T19:18:07.300" v="2315" actId="478"/>
          <ac:spMkLst>
            <pc:docMk/>
            <pc:sldMk cId="1156461668" sldId="696"/>
            <ac:spMk id="2" creationId="{43682709-74AA-74C8-B0C2-CCD7C8637794}"/>
          </ac:spMkLst>
        </pc:spChg>
        <pc:spChg chg="add mod">
          <ac:chgData name="Ralchenko, Yuri (Fed)" userId="12617876-d2f8-413e-b615-c6ce78869807" providerId="ADAL" clId="{88BD2B73-8DB3-4148-9686-D1D441D8C7C3}" dt="2024-07-12T19:18:10.214" v="2317" actId="207"/>
          <ac:spMkLst>
            <pc:docMk/>
            <pc:sldMk cId="1156461668" sldId="696"/>
            <ac:spMk id="5" creationId="{09548DE6-BBF2-8CDB-3C71-050DD28FA032}"/>
          </ac:spMkLst>
        </pc:spChg>
        <pc:spChg chg="add mod">
          <ac:chgData name="Ralchenko, Yuri (Fed)" userId="12617876-d2f8-413e-b615-c6ce78869807" providerId="ADAL" clId="{88BD2B73-8DB3-4148-9686-D1D441D8C7C3}" dt="2024-07-12T19:18:10.214" v="2317" actId="207"/>
          <ac:spMkLst>
            <pc:docMk/>
            <pc:sldMk cId="1156461668" sldId="696"/>
            <ac:spMk id="6" creationId="{0FF9D685-4A76-592A-D854-1627D02B59EF}"/>
          </ac:spMkLst>
        </pc:spChg>
        <pc:spChg chg="add mod">
          <ac:chgData name="Ralchenko, Yuri (Fed)" userId="12617876-d2f8-413e-b615-c6ce78869807" providerId="ADAL" clId="{88BD2B73-8DB3-4148-9686-D1D441D8C7C3}" dt="2024-07-12T19:18:10.214" v="2317" actId="207"/>
          <ac:spMkLst>
            <pc:docMk/>
            <pc:sldMk cId="1156461668" sldId="696"/>
            <ac:spMk id="7" creationId="{94E92894-2CF9-7B11-98BE-9D82CC9AA65F}"/>
          </ac:spMkLst>
        </pc:spChg>
        <pc:graphicFrameChg chg="add mod">
          <ac:chgData name="Ralchenko, Yuri (Fed)" userId="12617876-d2f8-413e-b615-c6ce78869807" providerId="ADAL" clId="{88BD2B73-8DB3-4148-9686-D1D441D8C7C3}" dt="2024-07-12T19:18:10.214" v="2317" actId="207"/>
          <ac:graphicFrameMkLst>
            <pc:docMk/>
            <pc:sldMk cId="1156461668" sldId="696"/>
            <ac:graphicFrameMk id="3" creationId="{4DD2C819-9362-CD1A-D66B-D190CB853E39}"/>
          </ac:graphicFrameMkLst>
        </pc:graphicFrameChg>
        <pc:picChg chg="add mod">
          <ac:chgData name="Ralchenko, Yuri (Fed)" userId="12617876-d2f8-413e-b615-c6ce78869807" providerId="ADAL" clId="{88BD2B73-8DB3-4148-9686-D1D441D8C7C3}" dt="2024-07-12T19:18:10.214" v="2317" actId="207"/>
          <ac:picMkLst>
            <pc:docMk/>
            <pc:sldMk cId="1156461668" sldId="696"/>
            <ac:picMk id="4" creationId="{9A2CD2B9-02EB-D0D2-4F05-FD13F8DDB5F8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312"/>
      </c:pieChart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FY 2018 Enacted</c:v>
                </c:pt>
              </c:strCache>
            </c:strRef>
          </c:tx>
          <c:dPt>
            <c:idx val="0"/>
            <c:bubble3D val="0"/>
            <c:spPr>
              <a:solidFill>
                <a:srgbClr val="11335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875-5048-8D70-3F961C0C139E}"/>
              </c:ext>
            </c:extLst>
          </c:dPt>
          <c:dPt>
            <c:idx val="1"/>
            <c:bubble3D val="0"/>
            <c:spPr>
              <a:pattFill prst="pct75">
                <a:fgClr>
                  <a:srgbClr val="B2471E"/>
                </a:fgClr>
                <a:bgClr>
                  <a:schemeClr val="bg1"/>
                </a:bgClr>
              </a:patt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875-5048-8D70-3F961C0C139E}"/>
              </c:ext>
            </c:extLst>
          </c:dPt>
          <c:dPt>
            <c:idx val="2"/>
            <c:bubble3D val="0"/>
            <c:spPr>
              <a:solidFill>
                <a:srgbClr val="B2471E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875-5048-8D70-3F961C0C139E}"/>
              </c:ext>
            </c:extLst>
          </c:dPt>
          <c:dPt>
            <c:idx val="3"/>
            <c:bubble3D val="0"/>
            <c:spPr>
              <a:solidFill>
                <a:srgbClr val="5D8B7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875-5048-8D70-3F961C0C139E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STRS 60%</c:v>
                </c:pt>
                <c:pt idx="1">
                  <c:v>ITS (Hollings MEP) 12%</c:v>
                </c:pt>
                <c:pt idx="2">
                  <c:v>ITS (Manufacturing USA) 1%</c:v>
                </c:pt>
                <c:pt idx="3">
                  <c:v>CRS 27%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788</c:v>
                </c:pt>
                <c:pt idx="1">
                  <c:v>150</c:v>
                </c:pt>
                <c:pt idx="2">
                  <c:v>16.5</c:v>
                </c:pt>
                <c:pt idx="3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875-5048-8D70-3F961C0C139E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312"/>
      </c:pieChart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94F8EF-5542-4B38-90E0-7AD45E9865BA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607C542C-AAC5-4F10-9BF1-FB203D4D8EBD}">
      <dgm:prSet phldrT="[Text]"/>
      <dgm:spPr>
        <a:solidFill>
          <a:schemeClr val="accent4">
            <a:lumMod val="40000"/>
            <a:lumOff val="60000"/>
            <a:alpha val="5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dirty="0"/>
            <a:t>Spectroscopy of </a:t>
          </a:r>
          <a:r>
            <a:rPr lang="en-US" dirty="0" smtClean="0"/>
            <a:t>highly charged ions</a:t>
          </a:r>
          <a:endParaRPr lang="en-US" dirty="0"/>
        </a:p>
      </dgm:t>
    </dgm:pt>
    <dgm:pt modelId="{E76D7F5A-BC36-4F13-92B3-4E702F04A082}" type="parTrans" cxnId="{834B774C-F171-48AD-BCF7-73D24B3F9168}">
      <dgm:prSet/>
      <dgm:spPr/>
      <dgm:t>
        <a:bodyPr/>
        <a:lstStyle/>
        <a:p>
          <a:endParaRPr lang="en-US"/>
        </a:p>
      </dgm:t>
    </dgm:pt>
    <dgm:pt modelId="{6F9BEE76-8E7A-413B-A0B7-B52F1000D501}" type="sibTrans" cxnId="{834B774C-F171-48AD-BCF7-73D24B3F9168}">
      <dgm:prSet/>
      <dgm:spPr/>
      <dgm:t>
        <a:bodyPr/>
        <a:lstStyle/>
        <a:p>
          <a:endParaRPr lang="en-US"/>
        </a:p>
      </dgm:t>
    </dgm:pt>
    <dgm:pt modelId="{54CDBA49-C6F1-48F3-94A1-4C230FEDD7EF}">
      <dgm:prSet phldrT="[Text]"/>
      <dgm:spPr>
        <a:solidFill>
          <a:schemeClr val="accent4">
            <a:lumMod val="40000"/>
            <a:lumOff val="60000"/>
            <a:alpha val="5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dirty="0" smtClean="0"/>
            <a:t>Critical evaluation of atomic data</a:t>
          </a:r>
          <a:endParaRPr lang="en-US" dirty="0"/>
        </a:p>
      </dgm:t>
    </dgm:pt>
    <dgm:pt modelId="{F258F2A4-7F4F-421F-8237-CA8B5318C040}" type="parTrans" cxnId="{D2FB1FDD-CB08-41CE-81A7-1C6663C32EA3}">
      <dgm:prSet/>
      <dgm:spPr/>
      <dgm:t>
        <a:bodyPr/>
        <a:lstStyle/>
        <a:p>
          <a:endParaRPr lang="en-US"/>
        </a:p>
      </dgm:t>
    </dgm:pt>
    <dgm:pt modelId="{EFB06495-7339-4585-A752-67FBF91CCAC1}" type="sibTrans" cxnId="{D2FB1FDD-CB08-41CE-81A7-1C6663C32EA3}">
      <dgm:prSet/>
      <dgm:spPr/>
      <dgm:t>
        <a:bodyPr/>
        <a:lstStyle/>
        <a:p>
          <a:endParaRPr lang="en-US"/>
        </a:p>
      </dgm:t>
    </dgm:pt>
    <dgm:pt modelId="{3982C654-49B1-42DC-A6E9-1D17A66F6551}">
      <dgm:prSet phldrT="[Text]"/>
      <dgm:spPr>
        <a:solidFill>
          <a:schemeClr val="accent4">
            <a:lumMod val="40000"/>
            <a:lumOff val="60000"/>
            <a:alpha val="5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dirty="0"/>
            <a:t>Atomic Databases</a:t>
          </a:r>
        </a:p>
      </dgm:t>
    </dgm:pt>
    <dgm:pt modelId="{20414F54-EA52-49B5-8D76-6B657DE6C917}" type="parTrans" cxnId="{151D6C3E-B126-4D20-A363-EB22DED10EAE}">
      <dgm:prSet/>
      <dgm:spPr/>
      <dgm:t>
        <a:bodyPr/>
        <a:lstStyle/>
        <a:p>
          <a:endParaRPr lang="en-US"/>
        </a:p>
      </dgm:t>
    </dgm:pt>
    <dgm:pt modelId="{7B16974C-89AE-43E4-8695-4C4313E24607}" type="sibTrans" cxnId="{151D6C3E-B126-4D20-A363-EB22DED10EAE}">
      <dgm:prSet/>
      <dgm:spPr/>
      <dgm:t>
        <a:bodyPr/>
        <a:lstStyle/>
        <a:p>
          <a:endParaRPr lang="en-US"/>
        </a:p>
      </dgm:t>
    </dgm:pt>
    <dgm:pt modelId="{F811E4D1-9007-47C8-80E3-4FC00D5D5DC2}">
      <dgm:prSet phldrT="[Text]"/>
      <dgm:spPr>
        <a:solidFill>
          <a:schemeClr val="accent4">
            <a:lumMod val="40000"/>
            <a:lumOff val="60000"/>
            <a:alpha val="5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dirty="0" smtClean="0"/>
            <a:t>Collisional-radiative </a:t>
          </a:r>
          <a:r>
            <a:rPr lang="en-US" dirty="0"/>
            <a:t>modeling and V&amp;V</a:t>
          </a:r>
        </a:p>
      </dgm:t>
    </dgm:pt>
    <dgm:pt modelId="{4E2B350F-61AA-4B36-BDAA-1D0D751FAB35}" type="parTrans" cxnId="{2586C332-074B-4E9B-A455-167004594ED9}">
      <dgm:prSet/>
      <dgm:spPr/>
      <dgm:t>
        <a:bodyPr/>
        <a:lstStyle/>
        <a:p>
          <a:endParaRPr lang="en-US"/>
        </a:p>
      </dgm:t>
    </dgm:pt>
    <dgm:pt modelId="{85F73A78-010B-4A1A-B2E2-8A39E3D12AB4}" type="sibTrans" cxnId="{2586C332-074B-4E9B-A455-167004594ED9}">
      <dgm:prSet/>
      <dgm:spPr/>
      <dgm:t>
        <a:bodyPr/>
        <a:lstStyle/>
        <a:p>
          <a:endParaRPr lang="en-US"/>
        </a:p>
      </dgm:t>
    </dgm:pt>
    <dgm:pt modelId="{62018F92-8EDA-4F8C-9B7A-6F9AEE28D715}" type="pres">
      <dgm:prSet presAssocID="{3194F8EF-5542-4B38-90E0-7AD45E9865BA}" presName="compositeShape" presStyleCnt="0">
        <dgm:presLayoutVars>
          <dgm:chMax val="7"/>
          <dgm:dir/>
          <dgm:resizeHandles val="exact"/>
        </dgm:presLayoutVars>
      </dgm:prSet>
      <dgm:spPr/>
    </dgm:pt>
    <dgm:pt modelId="{8475821D-0B7B-43B5-8032-98005D56B16F}" type="pres">
      <dgm:prSet presAssocID="{607C542C-AAC5-4F10-9BF1-FB203D4D8EBD}" presName="circ1" presStyleLbl="vennNode1" presStyleIdx="0" presStyleCnt="4"/>
      <dgm:spPr/>
      <dgm:t>
        <a:bodyPr/>
        <a:lstStyle/>
        <a:p>
          <a:endParaRPr lang="en-US"/>
        </a:p>
      </dgm:t>
    </dgm:pt>
    <dgm:pt modelId="{0D080F5E-5003-4BF1-A717-DAAAADE65523}" type="pres">
      <dgm:prSet presAssocID="{607C542C-AAC5-4F10-9BF1-FB203D4D8EB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41D22C-A7B2-4B54-BA43-CDF49A3F7D0C}" type="pres">
      <dgm:prSet presAssocID="{54CDBA49-C6F1-48F3-94A1-4C230FEDD7EF}" presName="circ2" presStyleLbl="vennNode1" presStyleIdx="1" presStyleCnt="4"/>
      <dgm:spPr/>
      <dgm:t>
        <a:bodyPr/>
        <a:lstStyle/>
        <a:p>
          <a:endParaRPr lang="en-US"/>
        </a:p>
      </dgm:t>
    </dgm:pt>
    <dgm:pt modelId="{ABCEA1A8-4F82-4FF8-B8E0-22367EFFE62B}" type="pres">
      <dgm:prSet presAssocID="{54CDBA49-C6F1-48F3-94A1-4C230FEDD7E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E1F630-9A30-47E3-BBB3-125DB31012DE}" type="pres">
      <dgm:prSet presAssocID="{3982C654-49B1-42DC-A6E9-1D17A66F6551}" presName="circ3" presStyleLbl="vennNode1" presStyleIdx="2" presStyleCnt="4"/>
      <dgm:spPr/>
      <dgm:t>
        <a:bodyPr/>
        <a:lstStyle/>
        <a:p>
          <a:endParaRPr lang="en-US"/>
        </a:p>
      </dgm:t>
    </dgm:pt>
    <dgm:pt modelId="{74FA9C22-C5CB-46B4-B7BC-7C5CAD6880DE}" type="pres">
      <dgm:prSet presAssocID="{3982C654-49B1-42DC-A6E9-1D17A66F6551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CB7076-431A-4C30-8B4E-C7B4E9AAE195}" type="pres">
      <dgm:prSet presAssocID="{F811E4D1-9007-47C8-80E3-4FC00D5D5DC2}" presName="circ4" presStyleLbl="vennNode1" presStyleIdx="3" presStyleCnt="4"/>
      <dgm:spPr/>
      <dgm:t>
        <a:bodyPr/>
        <a:lstStyle/>
        <a:p>
          <a:endParaRPr lang="en-US"/>
        </a:p>
      </dgm:t>
    </dgm:pt>
    <dgm:pt modelId="{D8A56660-B140-4F4F-86BF-2E6939EA539F}" type="pres">
      <dgm:prSet presAssocID="{F811E4D1-9007-47C8-80E3-4FC00D5D5DC2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51D6C3E-B126-4D20-A363-EB22DED10EAE}" srcId="{3194F8EF-5542-4B38-90E0-7AD45E9865BA}" destId="{3982C654-49B1-42DC-A6E9-1D17A66F6551}" srcOrd="2" destOrd="0" parTransId="{20414F54-EA52-49B5-8D76-6B657DE6C917}" sibTransId="{7B16974C-89AE-43E4-8695-4C4313E24607}"/>
    <dgm:cxn modelId="{1EDAEC78-5B3B-46DB-9294-07C66EC1CF6A}" type="presOf" srcId="{3982C654-49B1-42DC-A6E9-1D17A66F6551}" destId="{A1E1F630-9A30-47E3-BBB3-125DB31012DE}" srcOrd="0" destOrd="0" presId="urn:microsoft.com/office/officeart/2005/8/layout/venn1"/>
    <dgm:cxn modelId="{834B774C-F171-48AD-BCF7-73D24B3F9168}" srcId="{3194F8EF-5542-4B38-90E0-7AD45E9865BA}" destId="{607C542C-AAC5-4F10-9BF1-FB203D4D8EBD}" srcOrd="0" destOrd="0" parTransId="{E76D7F5A-BC36-4F13-92B3-4E702F04A082}" sibTransId="{6F9BEE76-8E7A-413B-A0B7-B52F1000D501}"/>
    <dgm:cxn modelId="{39D86F32-D463-4810-A406-FE40926DB8C8}" type="presOf" srcId="{3982C654-49B1-42DC-A6E9-1D17A66F6551}" destId="{74FA9C22-C5CB-46B4-B7BC-7C5CAD6880DE}" srcOrd="1" destOrd="0" presId="urn:microsoft.com/office/officeart/2005/8/layout/venn1"/>
    <dgm:cxn modelId="{2586C332-074B-4E9B-A455-167004594ED9}" srcId="{3194F8EF-5542-4B38-90E0-7AD45E9865BA}" destId="{F811E4D1-9007-47C8-80E3-4FC00D5D5DC2}" srcOrd="3" destOrd="0" parTransId="{4E2B350F-61AA-4B36-BDAA-1D0D751FAB35}" sibTransId="{85F73A78-010B-4A1A-B2E2-8A39E3D12AB4}"/>
    <dgm:cxn modelId="{FC470577-8420-4E12-823C-6948B73005E0}" type="presOf" srcId="{607C542C-AAC5-4F10-9BF1-FB203D4D8EBD}" destId="{8475821D-0B7B-43B5-8032-98005D56B16F}" srcOrd="0" destOrd="0" presId="urn:microsoft.com/office/officeart/2005/8/layout/venn1"/>
    <dgm:cxn modelId="{9EC5A571-E265-4170-814C-1D8F033C7456}" type="presOf" srcId="{54CDBA49-C6F1-48F3-94A1-4C230FEDD7EF}" destId="{ABCEA1A8-4F82-4FF8-B8E0-22367EFFE62B}" srcOrd="1" destOrd="0" presId="urn:microsoft.com/office/officeart/2005/8/layout/venn1"/>
    <dgm:cxn modelId="{449A3EB9-B52D-405C-BBB0-11C401E40CD7}" type="presOf" srcId="{607C542C-AAC5-4F10-9BF1-FB203D4D8EBD}" destId="{0D080F5E-5003-4BF1-A717-DAAAADE65523}" srcOrd="1" destOrd="0" presId="urn:microsoft.com/office/officeart/2005/8/layout/venn1"/>
    <dgm:cxn modelId="{4175F0CF-FAF1-46A4-ABDC-A7FB16AAA698}" type="presOf" srcId="{54CDBA49-C6F1-48F3-94A1-4C230FEDD7EF}" destId="{9341D22C-A7B2-4B54-BA43-CDF49A3F7D0C}" srcOrd="0" destOrd="0" presId="urn:microsoft.com/office/officeart/2005/8/layout/venn1"/>
    <dgm:cxn modelId="{D2FB1FDD-CB08-41CE-81A7-1C6663C32EA3}" srcId="{3194F8EF-5542-4B38-90E0-7AD45E9865BA}" destId="{54CDBA49-C6F1-48F3-94A1-4C230FEDD7EF}" srcOrd="1" destOrd="0" parTransId="{F258F2A4-7F4F-421F-8237-CA8B5318C040}" sibTransId="{EFB06495-7339-4585-A752-67FBF91CCAC1}"/>
    <dgm:cxn modelId="{51C605B2-0F3F-4383-917E-E5BDB9380436}" type="presOf" srcId="{F811E4D1-9007-47C8-80E3-4FC00D5D5DC2}" destId="{9CCB7076-431A-4C30-8B4E-C7B4E9AAE195}" srcOrd="0" destOrd="0" presId="urn:microsoft.com/office/officeart/2005/8/layout/venn1"/>
    <dgm:cxn modelId="{2330AF2E-9400-49D5-8E0D-9DA9B2D09AC0}" type="presOf" srcId="{F811E4D1-9007-47C8-80E3-4FC00D5D5DC2}" destId="{D8A56660-B140-4F4F-86BF-2E6939EA539F}" srcOrd="1" destOrd="0" presId="urn:microsoft.com/office/officeart/2005/8/layout/venn1"/>
    <dgm:cxn modelId="{655770DC-1B09-4BDE-B1CC-AE3EA914AD7B}" type="presOf" srcId="{3194F8EF-5542-4B38-90E0-7AD45E9865BA}" destId="{62018F92-8EDA-4F8C-9B7A-6F9AEE28D715}" srcOrd="0" destOrd="0" presId="urn:microsoft.com/office/officeart/2005/8/layout/venn1"/>
    <dgm:cxn modelId="{E773375B-B680-46E5-AEFC-D4DE2EBA90D1}" type="presParOf" srcId="{62018F92-8EDA-4F8C-9B7A-6F9AEE28D715}" destId="{8475821D-0B7B-43B5-8032-98005D56B16F}" srcOrd="0" destOrd="0" presId="urn:microsoft.com/office/officeart/2005/8/layout/venn1"/>
    <dgm:cxn modelId="{6E3F81EC-7CE5-46E3-A4DF-BA823BB76FED}" type="presParOf" srcId="{62018F92-8EDA-4F8C-9B7A-6F9AEE28D715}" destId="{0D080F5E-5003-4BF1-A717-DAAAADE65523}" srcOrd="1" destOrd="0" presId="urn:microsoft.com/office/officeart/2005/8/layout/venn1"/>
    <dgm:cxn modelId="{1B12433F-2DFA-4C86-BF14-A1403393C418}" type="presParOf" srcId="{62018F92-8EDA-4F8C-9B7A-6F9AEE28D715}" destId="{9341D22C-A7B2-4B54-BA43-CDF49A3F7D0C}" srcOrd="2" destOrd="0" presId="urn:microsoft.com/office/officeart/2005/8/layout/venn1"/>
    <dgm:cxn modelId="{DB538D43-B62C-4966-A891-DA6F6E1266F5}" type="presParOf" srcId="{62018F92-8EDA-4F8C-9B7A-6F9AEE28D715}" destId="{ABCEA1A8-4F82-4FF8-B8E0-22367EFFE62B}" srcOrd="3" destOrd="0" presId="urn:microsoft.com/office/officeart/2005/8/layout/venn1"/>
    <dgm:cxn modelId="{2ABAD03D-1C3B-4F67-B314-66FDFF49E92B}" type="presParOf" srcId="{62018F92-8EDA-4F8C-9B7A-6F9AEE28D715}" destId="{A1E1F630-9A30-47E3-BBB3-125DB31012DE}" srcOrd="4" destOrd="0" presId="urn:microsoft.com/office/officeart/2005/8/layout/venn1"/>
    <dgm:cxn modelId="{25A80663-B1AC-4891-BE1A-CAE2E47A175F}" type="presParOf" srcId="{62018F92-8EDA-4F8C-9B7A-6F9AEE28D715}" destId="{74FA9C22-C5CB-46B4-B7BC-7C5CAD6880DE}" srcOrd="5" destOrd="0" presId="urn:microsoft.com/office/officeart/2005/8/layout/venn1"/>
    <dgm:cxn modelId="{52DFC856-9125-41CD-A5C3-512C08B80505}" type="presParOf" srcId="{62018F92-8EDA-4F8C-9B7A-6F9AEE28D715}" destId="{9CCB7076-431A-4C30-8B4E-C7B4E9AAE195}" srcOrd="6" destOrd="0" presId="urn:microsoft.com/office/officeart/2005/8/layout/venn1"/>
    <dgm:cxn modelId="{D9B2604C-4CAB-4A68-A430-EC1E60B62109}" type="presParOf" srcId="{62018F92-8EDA-4F8C-9B7A-6F9AEE28D715}" destId="{D8A56660-B140-4F4F-86BF-2E6939EA539F}" srcOrd="7" destOrd="0" presId="urn:microsoft.com/office/officeart/2005/8/layout/venn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75821D-0B7B-43B5-8032-98005D56B16F}">
      <dsp:nvSpPr>
        <dsp:cNvPr id="0" name=""/>
        <dsp:cNvSpPr/>
      </dsp:nvSpPr>
      <dsp:spPr>
        <a:xfrm>
          <a:off x="2655146" y="54186"/>
          <a:ext cx="2817706" cy="2817706"/>
        </a:xfrm>
        <a:prstGeom prst="ellipse">
          <a:avLst/>
        </a:prstGeom>
        <a:solidFill>
          <a:schemeClr val="accent4">
            <a:lumMod val="40000"/>
            <a:lumOff val="60000"/>
            <a:alpha val="5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Spectroscopy of </a:t>
          </a:r>
          <a:r>
            <a:rPr lang="en-US" sz="1900" kern="1200" dirty="0" smtClean="0"/>
            <a:t>highly charged ions</a:t>
          </a:r>
          <a:endParaRPr lang="en-US" sz="1900" kern="1200" dirty="0"/>
        </a:p>
      </dsp:txBody>
      <dsp:txXfrm>
        <a:off x="2980266" y="433493"/>
        <a:ext cx="2167466" cy="894080"/>
      </dsp:txXfrm>
    </dsp:sp>
    <dsp:sp modelId="{9341D22C-A7B2-4B54-BA43-CDF49A3F7D0C}">
      <dsp:nvSpPr>
        <dsp:cNvPr id="0" name=""/>
        <dsp:cNvSpPr/>
      </dsp:nvSpPr>
      <dsp:spPr>
        <a:xfrm>
          <a:off x="3901439" y="1300480"/>
          <a:ext cx="2817706" cy="2817706"/>
        </a:xfrm>
        <a:prstGeom prst="ellipse">
          <a:avLst/>
        </a:prstGeom>
        <a:solidFill>
          <a:schemeClr val="accent4">
            <a:lumMod val="40000"/>
            <a:lumOff val="60000"/>
            <a:alpha val="5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Critical evaluation of atomic data</a:t>
          </a:r>
          <a:endParaRPr lang="en-US" sz="1900" kern="1200" dirty="0"/>
        </a:p>
      </dsp:txBody>
      <dsp:txXfrm>
        <a:off x="5418666" y="1625600"/>
        <a:ext cx="1083733" cy="2167466"/>
      </dsp:txXfrm>
    </dsp:sp>
    <dsp:sp modelId="{A1E1F630-9A30-47E3-BBB3-125DB31012DE}">
      <dsp:nvSpPr>
        <dsp:cNvPr id="0" name=""/>
        <dsp:cNvSpPr/>
      </dsp:nvSpPr>
      <dsp:spPr>
        <a:xfrm>
          <a:off x="2655146" y="2546773"/>
          <a:ext cx="2817706" cy="2817706"/>
        </a:xfrm>
        <a:prstGeom prst="ellipse">
          <a:avLst/>
        </a:prstGeom>
        <a:solidFill>
          <a:schemeClr val="accent4">
            <a:lumMod val="40000"/>
            <a:lumOff val="60000"/>
            <a:alpha val="5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Atomic Databases</a:t>
          </a:r>
        </a:p>
      </dsp:txBody>
      <dsp:txXfrm>
        <a:off x="2980266" y="4091093"/>
        <a:ext cx="2167466" cy="894080"/>
      </dsp:txXfrm>
    </dsp:sp>
    <dsp:sp modelId="{9CCB7076-431A-4C30-8B4E-C7B4E9AAE195}">
      <dsp:nvSpPr>
        <dsp:cNvPr id="0" name=""/>
        <dsp:cNvSpPr/>
      </dsp:nvSpPr>
      <dsp:spPr>
        <a:xfrm>
          <a:off x="1408853" y="1300480"/>
          <a:ext cx="2817706" cy="2817706"/>
        </a:xfrm>
        <a:prstGeom prst="ellipse">
          <a:avLst/>
        </a:prstGeom>
        <a:solidFill>
          <a:schemeClr val="accent4">
            <a:lumMod val="40000"/>
            <a:lumOff val="60000"/>
            <a:alpha val="5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Collisional-radiative </a:t>
          </a:r>
          <a:r>
            <a:rPr lang="en-US" sz="1900" kern="1200" dirty="0"/>
            <a:t>modeling and V&amp;V</a:t>
          </a:r>
        </a:p>
      </dsp:txBody>
      <dsp:txXfrm>
        <a:off x="1625599" y="1625600"/>
        <a:ext cx="1083733" cy="21674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E10ABB2-C5FE-9216-DE44-690103051F4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4B0D6D-F81D-5676-84E9-792EC2C0EDB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E824B3-45B8-694C-BDD2-76CBA9E45543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FBC210-DE55-F47E-D8E3-6CDAA7868EE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781D6F-6E2C-E07F-D6C3-34DCF70044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612BDD-3117-EC4D-B805-D054A6385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25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5D550-4804-0648-9841-5DE6A0CD0169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6804BF-A41C-8448-874E-9C0B6FDDA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79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2.jp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6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1.png"/><Relationship Id="rId7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jpg"/><Relationship Id="rId9" Type="http://schemas.openxmlformats.org/officeDocument/2006/relationships/image" Target="../media/image3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7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11.png"/><Relationship Id="rId7" Type="http://schemas.openxmlformats.org/officeDocument/2006/relationships/image" Target="../media/image43.jp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6.png"/><Relationship Id="rId7" Type="http://schemas.openxmlformats.org/officeDocument/2006/relationships/image" Target="../media/image50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1BAFE4-3996-9B40-A849-0450F4C595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0675"/>
            <a:ext cx="12228755" cy="68786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D804DA-26DC-094D-81DE-93F10F39FF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51A0C-9B64-634D-8A09-BE241A244C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3619D-369A-3C40-8401-DAA021E8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84E01-FA1D-DF4D-8154-31A9A1861279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A8995-CDE0-A646-B4C0-DF68570AC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42D4CD-0567-AA4B-BE1B-B504FA737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EB62B-FDC5-F542-B36B-F4CCC409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91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2342434-9005-9A48-8FA3-73C5FE8D7B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0675"/>
            <a:ext cx="12228755" cy="68786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714CCD-6008-7C48-8213-7ACB99735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" y="1253810"/>
            <a:ext cx="10515600" cy="1325563"/>
          </a:xfrm>
        </p:spPr>
        <p:txBody>
          <a:bodyPr>
            <a:normAutofit/>
          </a:bodyPr>
          <a:lstStyle>
            <a:lvl1pPr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048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D84F49B-5A7F-2F45-9400-29748B3468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8D058A46-4497-4846-9950-4FE69B7CB51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0" y="1088249"/>
            <a:ext cx="12192000" cy="3897872"/>
          </a:xfr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Object/Photo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5B0418-EA3E-F444-BA50-493E538C47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038A29F-49C5-8E46-9DD1-3268CB9B3E6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92819" y="5213932"/>
            <a:ext cx="9824225" cy="126386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CFA929C-C054-5949-B389-B2BE80C59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027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32" userDrawn="1">
          <p15:clr>
            <a:srgbClr val="FBAE40"/>
          </p15:clr>
        </p15:guide>
        <p15:guide id="3" orient="horz" pos="507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9533BF-1B93-2A43-BA34-0F3A82D7F3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C17D88D-1B35-A843-BA46-506AB4A8754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19253" y="1622502"/>
            <a:ext cx="10753493" cy="1456996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AD91200-3642-8946-A772-E48D2472F9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893048A-A103-8740-9E4D-A13D62CFA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37">
            <a:extLst>
              <a:ext uri="{FF2B5EF4-FFF2-40B4-BE49-F238E27FC236}">
                <a16:creationId xmlns:a16="http://schemas.microsoft.com/office/drawing/2014/main" id="{CFA31AA8-C387-164B-869F-B0075C511E6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-12542" y="3603157"/>
            <a:ext cx="3889249" cy="249574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17" name="Picture Placeholder 37">
            <a:extLst>
              <a:ext uri="{FF2B5EF4-FFF2-40B4-BE49-F238E27FC236}">
                <a16:creationId xmlns:a16="http://schemas.microsoft.com/office/drawing/2014/main" id="{9B1F4115-3B6A-C147-B3F0-135C7ECD40C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154344" y="3603157"/>
            <a:ext cx="3889249" cy="249574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20" name="Picture Placeholder 37">
            <a:extLst>
              <a:ext uri="{FF2B5EF4-FFF2-40B4-BE49-F238E27FC236}">
                <a16:creationId xmlns:a16="http://schemas.microsoft.com/office/drawing/2014/main" id="{5E9C8FEA-E368-2E47-8707-A1899F1C96B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309655" y="3603157"/>
            <a:ext cx="3889249" cy="249574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</p:spTree>
    <p:extLst>
      <p:ext uri="{BB962C8B-B14F-4D97-AF65-F5344CB8AC3E}">
        <p14:creationId xmlns:p14="http://schemas.microsoft.com/office/powerpoint/2010/main" val="2622539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 userDrawn="1">
          <p15:clr>
            <a:srgbClr val="FBAE40"/>
          </p15:clr>
        </p15:guide>
        <p15:guide id="3" pos="432" userDrawn="1">
          <p15:clr>
            <a:srgbClr val="FBAE40"/>
          </p15:clr>
        </p15:guide>
        <p15:guide id="4" pos="7296">
          <p15:clr>
            <a:srgbClr val="FBAE40"/>
          </p15:clr>
        </p15:guide>
        <p15:guide id="5" orient="horz" pos="50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A35D9A-EEF1-DD46-987E-6CF872511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D7FACD73-4E5D-A345-B9F2-A050263D9E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18609" y="1757943"/>
            <a:ext cx="5183188" cy="3684588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02060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32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528B23-895C-5C4C-B680-35A98899E6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3FAAB9C-4676-8C48-8CEF-A4CF6BE5B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37">
            <a:extLst>
              <a:ext uri="{FF2B5EF4-FFF2-40B4-BE49-F238E27FC236}">
                <a16:creationId xmlns:a16="http://schemas.microsoft.com/office/drawing/2014/main" id="{F18C6717-9848-804B-B1E2-2105CEE0B19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1093699"/>
            <a:ext cx="6337300" cy="575914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</p:spTree>
    <p:extLst>
      <p:ext uri="{BB962C8B-B14F-4D97-AF65-F5344CB8AC3E}">
        <p14:creationId xmlns:p14="http://schemas.microsoft.com/office/powerpoint/2010/main" val="3585909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5BF363-59FF-E54E-A0B5-E35D493FB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4195B3-35E3-C543-9CBB-AD4A8EB724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D63FB6F-295B-4145-AC04-27AECBF663FE}"/>
              </a:ext>
            </a:extLst>
          </p:cNvPr>
          <p:cNvSpPr/>
          <p:nvPr userDrawn="1"/>
        </p:nvSpPr>
        <p:spPr>
          <a:xfrm>
            <a:off x="10173653" y="3561055"/>
            <a:ext cx="1399032" cy="2013995"/>
          </a:xfrm>
          <a:prstGeom prst="rect">
            <a:avLst/>
          </a:prstGeom>
          <a:solidFill>
            <a:srgbClr val="B94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30F6BE-9234-024F-833A-824C3D3A925D}"/>
              </a:ext>
            </a:extLst>
          </p:cNvPr>
          <p:cNvSpPr/>
          <p:nvPr userDrawn="1"/>
        </p:nvSpPr>
        <p:spPr>
          <a:xfrm>
            <a:off x="8586154" y="3561055"/>
            <a:ext cx="1399032" cy="2013995"/>
          </a:xfrm>
          <a:prstGeom prst="rect">
            <a:avLst/>
          </a:prstGeom>
          <a:solidFill>
            <a:srgbClr val="B94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41BF4F-6491-E24D-82FA-6C4C49768707}"/>
              </a:ext>
            </a:extLst>
          </p:cNvPr>
          <p:cNvSpPr/>
          <p:nvPr userDrawn="1"/>
        </p:nvSpPr>
        <p:spPr>
          <a:xfrm>
            <a:off x="6976872" y="3561054"/>
            <a:ext cx="1407759" cy="2013995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0C1E6D-6FDE-8C4C-84A7-19639DF2BE58}"/>
              </a:ext>
            </a:extLst>
          </p:cNvPr>
          <p:cNvSpPr/>
          <p:nvPr userDrawn="1"/>
        </p:nvSpPr>
        <p:spPr>
          <a:xfrm>
            <a:off x="5416537" y="3561055"/>
            <a:ext cx="1403592" cy="2013995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81D280-A245-594C-9C82-B79E20F196D0}"/>
              </a:ext>
            </a:extLst>
          </p:cNvPr>
          <p:cNvSpPr/>
          <p:nvPr userDrawn="1"/>
        </p:nvSpPr>
        <p:spPr>
          <a:xfrm>
            <a:off x="3836549" y="3561054"/>
            <a:ext cx="1399032" cy="2013995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06EA32C-2240-6F4B-914F-98F7B8238AF2}"/>
              </a:ext>
            </a:extLst>
          </p:cNvPr>
          <p:cNvSpPr/>
          <p:nvPr userDrawn="1"/>
        </p:nvSpPr>
        <p:spPr>
          <a:xfrm>
            <a:off x="651527" y="3561054"/>
            <a:ext cx="1399032" cy="2013995"/>
          </a:xfrm>
          <a:prstGeom prst="rect">
            <a:avLst/>
          </a:prstGeom>
          <a:solidFill>
            <a:srgbClr val="113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9A93E19-50A5-9548-8F8C-391BBBDBDB90}"/>
              </a:ext>
            </a:extLst>
          </p:cNvPr>
          <p:cNvSpPr/>
          <p:nvPr userDrawn="1"/>
        </p:nvSpPr>
        <p:spPr>
          <a:xfrm>
            <a:off x="2254237" y="3561055"/>
            <a:ext cx="1403592" cy="2013995"/>
          </a:xfrm>
          <a:prstGeom prst="rect">
            <a:avLst/>
          </a:prstGeom>
          <a:solidFill>
            <a:srgbClr val="113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ED8E57-8E6A-9147-8403-FC7756A82595}"/>
              </a:ext>
            </a:extLst>
          </p:cNvPr>
          <p:cNvSpPr/>
          <p:nvPr userDrawn="1"/>
        </p:nvSpPr>
        <p:spPr>
          <a:xfrm>
            <a:off x="651527" y="2162022"/>
            <a:ext cx="1399032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DDE5E9-7903-9D43-B5F6-3F8CE301C9A3}"/>
              </a:ext>
            </a:extLst>
          </p:cNvPr>
          <p:cNvSpPr/>
          <p:nvPr userDrawn="1"/>
        </p:nvSpPr>
        <p:spPr>
          <a:xfrm>
            <a:off x="2249099" y="2162022"/>
            <a:ext cx="1399032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C5D5EB1-B45D-4743-A377-C9944576F172}"/>
              </a:ext>
            </a:extLst>
          </p:cNvPr>
          <p:cNvSpPr/>
          <p:nvPr userDrawn="1"/>
        </p:nvSpPr>
        <p:spPr>
          <a:xfrm>
            <a:off x="3836161" y="2162022"/>
            <a:ext cx="1399032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1F42BFC-2C0F-7B4C-A926-E9D82CEC7CDF}"/>
              </a:ext>
            </a:extLst>
          </p:cNvPr>
          <p:cNvSpPr/>
          <p:nvPr userDrawn="1"/>
        </p:nvSpPr>
        <p:spPr>
          <a:xfrm>
            <a:off x="5403963" y="2162022"/>
            <a:ext cx="1413590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A1E8556-4AB5-444E-83C6-EBC637F23838}"/>
              </a:ext>
            </a:extLst>
          </p:cNvPr>
          <p:cNvSpPr/>
          <p:nvPr userDrawn="1"/>
        </p:nvSpPr>
        <p:spPr>
          <a:xfrm>
            <a:off x="6985599" y="2162022"/>
            <a:ext cx="1399032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7EFCBEB-6BFB-264C-849B-1BCB554A8812}"/>
              </a:ext>
            </a:extLst>
          </p:cNvPr>
          <p:cNvSpPr/>
          <p:nvPr userDrawn="1"/>
        </p:nvSpPr>
        <p:spPr>
          <a:xfrm>
            <a:off x="8586837" y="2162022"/>
            <a:ext cx="1399032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29489B2-A7AF-1A48-A34B-C686CA59A72C}"/>
              </a:ext>
            </a:extLst>
          </p:cNvPr>
          <p:cNvSpPr/>
          <p:nvPr userDrawn="1"/>
        </p:nvSpPr>
        <p:spPr>
          <a:xfrm>
            <a:off x="10173899" y="2162022"/>
            <a:ext cx="1399032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13160A-7C33-214C-A659-A9486E4B61C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53175" y="2162022"/>
            <a:ext cx="1393718" cy="139903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Icon/photo</a:t>
            </a:r>
          </a:p>
        </p:txBody>
      </p: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0619B90C-3B9F-5942-9F93-1B3C12E5D3F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261257" y="2162022"/>
            <a:ext cx="1393718" cy="139903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Icon/photo</a:t>
            </a: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BEF394CA-5C7F-7747-88FB-CC36738A159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848319" y="2162022"/>
            <a:ext cx="1393718" cy="139903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Icon/photo</a:t>
            </a:r>
          </a:p>
        </p:txBody>
      </p:sp>
      <p:sp>
        <p:nvSpPr>
          <p:cNvPr id="33" name="Content Placeholder 5">
            <a:extLst>
              <a:ext uri="{FF2B5EF4-FFF2-40B4-BE49-F238E27FC236}">
                <a16:creationId xmlns:a16="http://schemas.microsoft.com/office/drawing/2014/main" id="{26CAF10A-5FF5-A14E-ACBB-55A8215DC5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414361" y="2162022"/>
            <a:ext cx="1393718" cy="139903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Icon/photo</a:t>
            </a:r>
          </a:p>
        </p:txBody>
      </p:sp>
      <p:sp>
        <p:nvSpPr>
          <p:cNvPr id="34" name="Content Placeholder 5">
            <a:extLst>
              <a:ext uri="{FF2B5EF4-FFF2-40B4-BE49-F238E27FC236}">
                <a16:creationId xmlns:a16="http://schemas.microsoft.com/office/drawing/2014/main" id="{ED6402DC-B696-2240-8DA9-ADE6C47F16D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990912" y="2162022"/>
            <a:ext cx="1393718" cy="139903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Icon/photo</a:t>
            </a:r>
          </a:p>
        </p:txBody>
      </p:sp>
      <p:sp>
        <p:nvSpPr>
          <p:cNvPr id="35" name="Content Placeholder 5">
            <a:extLst>
              <a:ext uri="{FF2B5EF4-FFF2-40B4-BE49-F238E27FC236}">
                <a16:creationId xmlns:a16="http://schemas.microsoft.com/office/drawing/2014/main" id="{0FDABA7F-8C47-4247-9381-D417117873D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598995" y="2162022"/>
            <a:ext cx="1393718" cy="139903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Icon/photo</a:t>
            </a:r>
          </a:p>
        </p:txBody>
      </p:sp>
      <p:sp>
        <p:nvSpPr>
          <p:cNvPr id="36" name="Content Placeholder 5">
            <a:extLst>
              <a:ext uri="{FF2B5EF4-FFF2-40B4-BE49-F238E27FC236}">
                <a16:creationId xmlns:a16="http://schemas.microsoft.com/office/drawing/2014/main" id="{2783E5F4-3A3F-B941-889C-722AE8E5407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0175546" y="2162022"/>
            <a:ext cx="1393718" cy="139903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Icon/photo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B02A2-B4A7-7246-A7D2-D24AEC2B26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5053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5F09B16C-9619-E64D-89F0-2025BEB7F21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57057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D2F39FD2-65E4-A24B-8EEB-6F38BDAF8B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60197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24058022-10D8-9D4C-8782-AD04941366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25777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EBD41ED7-6893-A44E-8684-F19253C5E99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83644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A6ABB7D3-8923-3541-8C81-B2A625F3956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97955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92B815BA-D993-E647-A23D-45104F3503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78400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07456F10-94CB-9840-86F1-1CBEA9052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277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0A3B4F-B787-E348-81E5-AACFA52907BF}"/>
              </a:ext>
            </a:extLst>
          </p:cNvPr>
          <p:cNvSpPr/>
          <p:nvPr userDrawn="1"/>
        </p:nvSpPr>
        <p:spPr>
          <a:xfrm>
            <a:off x="2424544" y="3931919"/>
            <a:ext cx="9767455" cy="2926081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46EE32B-AE50-8946-9122-6D66A5E8A400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251" y="3987290"/>
            <a:ext cx="2420293" cy="28707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Photo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FE6C72-DEEC-FC45-8EAB-DDC32F5FA7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D45BA4-7F84-2B43-9F1E-687730EE4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4669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8A68EDA-B380-A44A-B798-696050BAAA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10840" y="1561453"/>
            <a:ext cx="8793480" cy="19592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5B502A4-0F10-C046-A09B-5907847AD2D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910840" y="4377805"/>
            <a:ext cx="8793480" cy="19592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FB21A36-8344-2E4A-BB13-8B1D1EA74D55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251" y="1097786"/>
            <a:ext cx="2420293" cy="28707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Photo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770B63-95F5-6D47-AF76-01BD68431C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77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AFE6C72-DEEC-FC45-8EAB-DDC32F5FA7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D45BA4-7F84-2B43-9F1E-687730EE4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4669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770B63-95F5-6D47-AF76-01BD68431C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104CF099-8249-D241-A59F-D5406D5EC2B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1311845"/>
            <a:ext cx="6884476" cy="5546154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Object/Photo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B7A87BBD-D833-9640-B345-369071EC245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884476" y="1311845"/>
            <a:ext cx="5307523" cy="3627530"/>
          </a:xfr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64BF3-1BC5-854B-A716-FEAD932949A3}"/>
              </a:ext>
            </a:extLst>
          </p:cNvPr>
          <p:cNvSpPr/>
          <p:nvPr userDrawn="1"/>
        </p:nvSpPr>
        <p:spPr>
          <a:xfrm>
            <a:off x="6875332" y="4948518"/>
            <a:ext cx="5316667" cy="1909482"/>
          </a:xfrm>
          <a:prstGeom prst="rect">
            <a:avLst/>
          </a:prstGeom>
          <a:solidFill>
            <a:srgbClr val="5D8B72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6B191"/>
              </a:solidFill>
            </a:endParaRP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C7C07767-73F1-E248-8946-69FB2221E4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42175" y="5267325"/>
            <a:ext cx="4645025" cy="12980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49989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5BF363-59FF-E54E-A0B5-E35D493FB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B2D7EB-E182-4543-8CCE-37CF8E507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4195B3-35E3-C543-9CBB-AD4A8EB724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789C67D-F551-D24A-8D9C-6ABA80EC5EF8}"/>
              </a:ext>
            </a:extLst>
          </p:cNvPr>
          <p:cNvSpPr/>
          <p:nvPr userDrawn="1"/>
        </p:nvSpPr>
        <p:spPr>
          <a:xfrm>
            <a:off x="1062317" y="4357661"/>
            <a:ext cx="3007659" cy="1516649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2CD0D8-53A1-E24B-99EE-5AA04A5C89CE}"/>
              </a:ext>
            </a:extLst>
          </p:cNvPr>
          <p:cNvSpPr/>
          <p:nvPr userDrawn="1"/>
        </p:nvSpPr>
        <p:spPr>
          <a:xfrm>
            <a:off x="4587688" y="4357661"/>
            <a:ext cx="3007659" cy="1516649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35E3B7-9503-9641-A7A8-60F96166A487}"/>
              </a:ext>
            </a:extLst>
          </p:cNvPr>
          <p:cNvSpPr/>
          <p:nvPr userDrawn="1"/>
        </p:nvSpPr>
        <p:spPr>
          <a:xfrm>
            <a:off x="8113059" y="4357661"/>
            <a:ext cx="3007659" cy="1516649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6EFEDA-983B-6547-95FE-6F3E5EBBC482}"/>
              </a:ext>
            </a:extLst>
          </p:cNvPr>
          <p:cNvSpPr/>
          <p:nvPr userDrawn="1"/>
        </p:nvSpPr>
        <p:spPr>
          <a:xfrm>
            <a:off x="4578723" y="2297447"/>
            <a:ext cx="3007659" cy="1516649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6368F0-D6DE-7A4E-9005-EFE41B503ABE}"/>
              </a:ext>
            </a:extLst>
          </p:cNvPr>
          <p:cNvSpPr/>
          <p:nvPr userDrawn="1"/>
        </p:nvSpPr>
        <p:spPr>
          <a:xfrm>
            <a:off x="8104094" y="2297447"/>
            <a:ext cx="3007659" cy="1516649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91AB95-9234-5048-BF22-6A90E0A46C17}"/>
              </a:ext>
            </a:extLst>
          </p:cNvPr>
          <p:cNvSpPr/>
          <p:nvPr userDrawn="1"/>
        </p:nvSpPr>
        <p:spPr>
          <a:xfrm>
            <a:off x="1053352" y="2297447"/>
            <a:ext cx="3007659" cy="1516649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73FCD2-F7B3-0046-9438-D570A76E26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9971" y="2632702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1ED8E38-902A-914B-B497-3A0CE55E3E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45342" y="2632702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DFA7EFB9-A3D8-8D47-916A-DAC4CC3760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56186" y="2632702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C7F7537F-C63B-EA49-9EDE-5FA37DD19F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9971" y="4698569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80406A7-272D-504B-A7C8-AA61CE6719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45342" y="4698569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04869C6-9304-A448-A48C-0A9D2D89A6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6186" y="4698569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1991049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5BF363-59FF-E54E-A0B5-E35D493FB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B2D7EB-E182-4543-8CCE-37CF8E507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4195B3-35E3-C543-9CBB-AD4A8EB724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F0C5EBA-FDE5-C744-8C25-171C6E49ED05}"/>
              </a:ext>
            </a:extLst>
          </p:cNvPr>
          <p:cNvSpPr/>
          <p:nvPr userDrawn="1"/>
        </p:nvSpPr>
        <p:spPr>
          <a:xfrm>
            <a:off x="270017" y="1367572"/>
            <a:ext cx="2713172" cy="2589112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3F55F8-F17A-FC46-941E-74A68AF677D2}"/>
              </a:ext>
            </a:extLst>
          </p:cNvPr>
          <p:cNvSpPr/>
          <p:nvPr userDrawn="1"/>
        </p:nvSpPr>
        <p:spPr>
          <a:xfrm>
            <a:off x="3076999" y="1367573"/>
            <a:ext cx="2713172" cy="25891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D92DE6-5EC6-4D49-A3C5-29C00605CB95}"/>
              </a:ext>
            </a:extLst>
          </p:cNvPr>
          <p:cNvSpPr/>
          <p:nvPr userDrawn="1"/>
        </p:nvSpPr>
        <p:spPr>
          <a:xfrm>
            <a:off x="256570" y="4039015"/>
            <a:ext cx="2713172" cy="25891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E47E62-84AE-884D-8677-1D5875DE6DED}"/>
              </a:ext>
            </a:extLst>
          </p:cNvPr>
          <p:cNvSpPr/>
          <p:nvPr userDrawn="1"/>
        </p:nvSpPr>
        <p:spPr>
          <a:xfrm>
            <a:off x="3076999" y="4039015"/>
            <a:ext cx="2713172" cy="2589112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04DCE74C-5520-A544-A078-9D485FE5363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32488" y="1367571"/>
            <a:ext cx="6025050" cy="5260241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7A4AE0-38AE-5842-A062-C165BD8654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0" y="1973532"/>
            <a:ext cx="2012795" cy="158370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FCF57B2-1F6F-564B-AE90-0606F45C49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95547" y="1973532"/>
            <a:ext cx="2012795" cy="158370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FA9EEA3-2CAF-7046-AF37-6009977247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5800" y="4582918"/>
            <a:ext cx="2012795" cy="158370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6834188-F4F4-DA4C-8407-BA4BAA7EE0B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95547" y="4582918"/>
            <a:ext cx="2012795" cy="158370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17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C5957D3-3144-8D48-A92E-C76664629CF9}"/>
              </a:ext>
            </a:extLst>
          </p:cNvPr>
          <p:cNvSpPr/>
          <p:nvPr userDrawn="1"/>
        </p:nvSpPr>
        <p:spPr>
          <a:xfrm>
            <a:off x="369841" y="2517613"/>
            <a:ext cx="3646921" cy="28910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741C95C-42C9-F842-87D4-4B2BC8DA03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32" y="3300413"/>
            <a:ext cx="3193766" cy="19177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ultricies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C533C124-7598-6F4B-BCB0-626B6DB9EA8D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1F6868-B405-CA44-B412-5D6C4F518A0C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6F0E789C-4D79-6649-8389-129C018B25FD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C45A3A-841E-C04D-A6C3-2A644B41F8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540500-007F-2C4C-9583-7C56C95CB2D0}"/>
              </a:ext>
            </a:extLst>
          </p:cNvPr>
          <p:cNvSpPr/>
          <p:nvPr userDrawn="1"/>
        </p:nvSpPr>
        <p:spPr>
          <a:xfrm>
            <a:off x="369841" y="1325563"/>
            <a:ext cx="3646921" cy="1045406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139387-C38C-4A48-919B-2E0B84969B6A}"/>
              </a:ext>
            </a:extLst>
          </p:cNvPr>
          <p:cNvSpPr/>
          <p:nvPr userDrawn="1"/>
        </p:nvSpPr>
        <p:spPr>
          <a:xfrm>
            <a:off x="4284504" y="1325563"/>
            <a:ext cx="3646921" cy="1045406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1B6231-8F23-CC44-B283-DD8E45233D78}"/>
              </a:ext>
            </a:extLst>
          </p:cNvPr>
          <p:cNvSpPr/>
          <p:nvPr userDrawn="1"/>
        </p:nvSpPr>
        <p:spPr>
          <a:xfrm>
            <a:off x="4284504" y="2517613"/>
            <a:ext cx="3646921" cy="28910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34F073-3FAB-F44A-A9FC-2DD482EB2FB2}"/>
              </a:ext>
            </a:extLst>
          </p:cNvPr>
          <p:cNvSpPr/>
          <p:nvPr userDrawn="1"/>
        </p:nvSpPr>
        <p:spPr>
          <a:xfrm>
            <a:off x="369841" y="5555300"/>
            <a:ext cx="3646921" cy="1040572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F16E65-9843-6A40-99CA-BFFEB583C63D}"/>
              </a:ext>
            </a:extLst>
          </p:cNvPr>
          <p:cNvSpPr/>
          <p:nvPr userDrawn="1"/>
        </p:nvSpPr>
        <p:spPr>
          <a:xfrm>
            <a:off x="4284504" y="5555300"/>
            <a:ext cx="3646921" cy="1040572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BC26D5-E557-9941-B421-8058460DC3F1}"/>
              </a:ext>
            </a:extLst>
          </p:cNvPr>
          <p:cNvSpPr/>
          <p:nvPr userDrawn="1"/>
        </p:nvSpPr>
        <p:spPr>
          <a:xfrm>
            <a:off x="8199167" y="1325563"/>
            <a:ext cx="3646921" cy="1045406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1AD63F-90C7-3C4E-ABB3-8B524AF71F83}"/>
              </a:ext>
            </a:extLst>
          </p:cNvPr>
          <p:cNvSpPr/>
          <p:nvPr userDrawn="1"/>
        </p:nvSpPr>
        <p:spPr>
          <a:xfrm>
            <a:off x="8199167" y="2517613"/>
            <a:ext cx="3646921" cy="28910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6AE21E-790E-6F43-9472-E4246AFE3896}"/>
              </a:ext>
            </a:extLst>
          </p:cNvPr>
          <p:cNvSpPr/>
          <p:nvPr userDrawn="1"/>
        </p:nvSpPr>
        <p:spPr>
          <a:xfrm>
            <a:off x="8199167" y="5555300"/>
            <a:ext cx="3646921" cy="1040572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98F0FB9-C724-214B-8044-872D96427B79}"/>
              </a:ext>
            </a:extLst>
          </p:cNvPr>
          <p:cNvCxnSpPr>
            <a:cxnSpLocks/>
          </p:cNvCxnSpPr>
          <p:nvPr userDrawn="1"/>
        </p:nvCxnSpPr>
        <p:spPr>
          <a:xfrm>
            <a:off x="976628" y="3188854"/>
            <a:ext cx="2428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CA40C7-300F-D740-8383-0D75BFFF1FE6}"/>
              </a:ext>
            </a:extLst>
          </p:cNvPr>
          <p:cNvCxnSpPr>
            <a:cxnSpLocks/>
          </p:cNvCxnSpPr>
          <p:nvPr userDrawn="1"/>
        </p:nvCxnSpPr>
        <p:spPr>
          <a:xfrm>
            <a:off x="4912523" y="3188854"/>
            <a:ext cx="2428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6366614-A93D-9D46-B70C-956EE518DC3B}"/>
              </a:ext>
            </a:extLst>
          </p:cNvPr>
          <p:cNvCxnSpPr>
            <a:cxnSpLocks/>
          </p:cNvCxnSpPr>
          <p:nvPr userDrawn="1"/>
        </p:nvCxnSpPr>
        <p:spPr>
          <a:xfrm>
            <a:off x="8808662" y="3188854"/>
            <a:ext cx="2428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E7720B87-E4A5-A640-A4FE-D34285F410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7863C5-E08E-1149-9A18-BABAC8F044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54AA58-73EE-4948-AD09-E75021E43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C8757D5C-F741-9D4C-A776-60B56D9676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1746" y="2665413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93CEE1F8-3251-0440-8096-36359A5D876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06156" y="1514667"/>
            <a:ext cx="2372519" cy="812404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46" name="Text Placeholder 32">
            <a:extLst>
              <a:ext uri="{FF2B5EF4-FFF2-40B4-BE49-F238E27FC236}">
                <a16:creationId xmlns:a16="http://schemas.microsoft.com/office/drawing/2014/main" id="{A76E73E8-64F1-594C-B190-E2218702653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1746" y="5865811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B387609-B795-D844-B647-0F5BA79E9C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20761" y="3300413"/>
            <a:ext cx="3193766" cy="19177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ultricies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48" name="Text Placeholder 32">
            <a:extLst>
              <a:ext uri="{FF2B5EF4-FFF2-40B4-BE49-F238E27FC236}">
                <a16:creationId xmlns:a16="http://schemas.microsoft.com/office/drawing/2014/main" id="{DD5E362E-24E5-7D40-96A7-FA2DEC31988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6975" y="2665413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9" name="Picture Placeholder 37">
            <a:extLst>
              <a:ext uri="{FF2B5EF4-FFF2-40B4-BE49-F238E27FC236}">
                <a16:creationId xmlns:a16="http://schemas.microsoft.com/office/drawing/2014/main" id="{661F928C-9292-554A-911D-2CF5F07ED9F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931385" y="1514667"/>
            <a:ext cx="2372519" cy="812404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50" name="Text Placeholder 32">
            <a:extLst>
              <a:ext uri="{FF2B5EF4-FFF2-40B4-BE49-F238E27FC236}">
                <a16:creationId xmlns:a16="http://schemas.microsoft.com/office/drawing/2014/main" id="{FBDB12C9-B50E-1848-A59A-138150A1E8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76975" y="5865811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55" name="Text Placeholder 25">
            <a:extLst>
              <a:ext uri="{FF2B5EF4-FFF2-40B4-BE49-F238E27FC236}">
                <a16:creationId xmlns:a16="http://schemas.microsoft.com/office/drawing/2014/main" id="{3141CCAE-F80A-FD41-9DB6-A01254D132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23688" y="3300413"/>
            <a:ext cx="3193766" cy="19177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ultricies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56" name="Text Placeholder 32">
            <a:extLst>
              <a:ext uri="{FF2B5EF4-FFF2-40B4-BE49-F238E27FC236}">
                <a16:creationId xmlns:a16="http://schemas.microsoft.com/office/drawing/2014/main" id="{6DE6C436-9B4A-504A-BF61-BB90F44028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79902" y="2665413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57" name="Picture Placeholder 37">
            <a:extLst>
              <a:ext uri="{FF2B5EF4-FFF2-40B4-BE49-F238E27FC236}">
                <a16:creationId xmlns:a16="http://schemas.microsoft.com/office/drawing/2014/main" id="{DE52AE46-0B43-6F44-A580-F5BA1C3002F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834312" y="1514667"/>
            <a:ext cx="2372519" cy="812404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58" name="Text Placeholder 32">
            <a:extLst>
              <a:ext uri="{FF2B5EF4-FFF2-40B4-BE49-F238E27FC236}">
                <a16:creationId xmlns:a16="http://schemas.microsoft.com/office/drawing/2014/main" id="{B149A87B-DFEA-8B43-9E0B-AF439809308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79902" y="5865811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60798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1087707-6360-8941-90A4-F513F1024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032" y="0"/>
            <a:ext cx="12228755" cy="57534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906198-1EEA-C342-A1A2-40617829A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39" y="1252920"/>
            <a:ext cx="10515600" cy="1325563"/>
          </a:xfrm>
        </p:spPr>
        <p:txBody>
          <a:bodyPr>
            <a:normAutofit/>
          </a:bodyPr>
          <a:lstStyle>
            <a:lvl1pPr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F299C8-3CCB-9F48-A452-224FD24BD1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04" y="5590112"/>
            <a:ext cx="12192001" cy="126788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893A121-89FF-D74D-B673-3DF25B57E1AE}"/>
              </a:ext>
            </a:extLst>
          </p:cNvPr>
          <p:cNvCxnSpPr>
            <a:cxnSpLocks/>
          </p:cNvCxnSpPr>
          <p:nvPr userDrawn="1"/>
        </p:nvCxnSpPr>
        <p:spPr>
          <a:xfrm>
            <a:off x="0" y="5590112"/>
            <a:ext cx="12186197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14597E8-7DF6-74A3-B8D4-304D4CA33D2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251" y="5520008"/>
            <a:ext cx="6061705" cy="143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822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C5957D3-3144-8D48-A92E-C76664629CF9}"/>
              </a:ext>
            </a:extLst>
          </p:cNvPr>
          <p:cNvSpPr/>
          <p:nvPr userDrawn="1"/>
        </p:nvSpPr>
        <p:spPr>
          <a:xfrm>
            <a:off x="369841" y="3428999"/>
            <a:ext cx="3646921" cy="31668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741C95C-42C9-F842-87D4-4B2BC8DA03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32" y="4625397"/>
            <a:ext cx="3193766" cy="19177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ultricies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1B6231-8F23-CC44-B283-DD8E45233D78}"/>
              </a:ext>
            </a:extLst>
          </p:cNvPr>
          <p:cNvSpPr/>
          <p:nvPr userDrawn="1"/>
        </p:nvSpPr>
        <p:spPr>
          <a:xfrm>
            <a:off x="4284504" y="3428999"/>
            <a:ext cx="3646921" cy="31668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1AD63F-90C7-3C4E-ABB3-8B524AF71F83}"/>
              </a:ext>
            </a:extLst>
          </p:cNvPr>
          <p:cNvSpPr/>
          <p:nvPr userDrawn="1"/>
        </p:nvSpPr>
        <p:spPr>
          <a:xfrm>
            <a:off x="8199167" y="3428999"/>
            <a:ext cx="3646921" cy="31668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98F0FB9-C724-214B-8044-872D96427B79}"/>
              </a:ext>
            </a:extLst>
          </p:cNvPr>
          <p:cNvCxnSpPr>
            <a:cxnSpLocks/>
          </p:cNvCxnSpPr>
          <p:nvPr userDrawn="1"/>
        </p:nvCxnSpPr>
        <p:spPr>
          <a:xfrm>
            <a:off x="976628" y="4513838"/>
            <a:ext cx="2428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CA40C7-300F-D740-8383-0D75BFFF1FE6}"/>
              </a:ext>
            </a:extLst>
          </p:cNvPr>
          <p:cNvCxnSpPr>
            <a:cxnSpLocks/>
          </p:cNvCxnSpPr>
          <p:nvPr userDrawn="1"/>
        </p:nvCxnSpPr>
        <p:spPr>
          <a:xfrm>
            <a:off x="4912523" y="4513838"/>
            <a:ext cx="2428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6366614-A93D-9D46-B70C-956EE518DC3B}"/>
              </a:ext>
            </a:extLst>
          </p:cNvPr>
          <p:cNvCxnSpPr>
            <a:cxnSpLocks/>
          </p:cNvCxnSpPr>
          <p:nvPr userDrawn="1"/>
        </p:nvCxnSpPr>
        <p:spPr>
          <a:xfrm>
            <a:off x="8808662" y="4513838"/>
            <a:ext cx="2428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E7720B87-E4A5-A640-A4FE-D34285F410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7863C5-E08E-1149-9A18-BABAC8F044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54AA58-73EE-4948-AD09-E75021E43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C8757D5C-F741-9D4C-A776-60B56D9676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1746" y="3990397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B387609-B795-D844-B647-0F5BA79E9C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20761" y="4625397"/>
            <a:ext cx="3193766" cy="19177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ultricies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48" name="Text Placeholder 32">
            <a:extLst>
              <a:ext uri="{FF2B5EF4-FFF2-40B4-BE49-F238E27FC236}">
                <a16:creationId xmlns:a16="http://schemas.microsoft.com/office/drawing/2014/main" id="{DD5E362E-24E5-7D40-96A7-FA2DEC31988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6975" y="3990397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9" name="Picture Placeholder 37">
            <a:extLst>
              <a:ext uri="{FF2B5EF4-FFF2-40B4-BE49-F238E27FC236}">
                <a16:creationId xmlns:a16="http://schemas.microsoft.com/office/drawing/2014/main" id="{661F928C-9292-554A-911D-2CF5F07ED9F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284504" y="1331132"/>
            <a:ext cx="3646921" cy="199187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55" name="Text Placeholder 25">
            <a:extLst>
              <a:ext uri="{FF2B5EF4-FFF2-40B4-BE49-F238E27FC236}">
                <a16:creationId xmlns:a16="http://schemas.microsoft.com/office/drawing/2014/main" id="{3141CCAE-F80A-FD41-9DB6-A01254D132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23688" y="4625397"/>
            <a:ext cx="3193766" cy="19177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ultricies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56" name="Text Placeholder 32">
            <a:extLst>
              <a:ext uri="{FF2B5EF4-FFF2-40B4-BE49-F238E27FC236}">
                <a16:creationId xmlns:a16="http://schemas.microsoft.com/office/drawing/2014/main" id="{6DE6C436-9B4A-504A-BF61-BB90F44028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79902" y="3990397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1" name="Picture Placeholder 37">
            <a:extLst>
              <a:ext uri="{FF2B5EF4-FFF2-40B4-BE49-F238E27FC236}">
                <a16:creationId xmlns:a16="http://schemas.microsoft.com/office/drawing/2014/main" id="{97844E18-3BE6-C74E-BB09-B81CC159F77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196747" y="1331132"/>
            <a:ext cx="3646921" cy="199187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32" name="Picture Placeholder 37">
            <a:extLst>
              <a:ext uri="{FF2B5EF4-FFF2-40B4-BE49-F238E27FC236}">
                <a16:creationId xmlns:a16="http://schemas.microsoft.com/office/drawing/2014/main" id="{EEDCD707-9F20-FF45-B883-BF8A321D6793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60686" y="1331132"/>
            <a:ext cx="3646921" cy="199187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</p:spTree>
    <p:extLst>
      <p:ext uri="{BB962C8B-B14F-4D97-AF65-F5344CB8AC3E}">
        <p14:creationId xmlns:p14="http://schemas.microsoft.com/office/powerpoint/2010/main" val="3287266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DE6EEC3-429B-8A44-983D-A0B899649699}"/>
              </a:ext>
            </a:extLst>
          </p:cNvPr>
          <p:cNvSpPr/>
          <p:nvPr userDrawn="1"/>
        </p:nvSpPr>
        <p:spPr>
          <a:xfrm>
            <a:off x="824753" y="4006449"/>
            <a:ext cx="4870194" cy="5700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790314-C2CB-2543-8A25-EF005E1193E7}"/>
              </a:ext>
            </a:extLst>
          </p:cNvPr>
          <p:cNvSpPr/>
          <p:nvPr userDrawn="1"/>
        </p:nvSpPr>
        <p:spPr>
          <a:xfrm>
            <a:off x="824753" y="1537991"/>
            <a:ext cx="4870194" cy="5700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F2A552-9800-2843-9545-B643B2DB4F85}"/>
              </a:ext>
            </a:extLst>
          </p:cNvPr>
          <p:cNvSpPr/>
          <p:nvPr userDrawn="1"/>
        </p:nvSpPr>
        <p:spPr>
          <a:xfrm>
            <a:off x="6470159" y="4006449"/>
            <a:ext cx="4870194" cy="5700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D2024D-0140-DA45-97C2-9DDF9E1590DD}"/>
              </a:ext>
            </a:extLst>
          </p:cNvPr>
          <p:cNvSpPr/>
          <p:nvPr userDrawn="1"/>
        </p:nvSpPr>
        <p:spPr>
          <a:xfrm>
            <a:off x="6470159" y="1537991"/>
            <a:ext cx="4870194" cy="5700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22E909-D766-154D-BEF2-807FD212D4CF}"/>
              </a:ext>
            </a:extLst>
          </p:cNvPr>
          <p:cNvSpPr/>
          <p:nvPr userDrawn="1"/>
        </p:nvSpPr>
        <p:spPr>
          <a:xfrm>
            <a:off x="824754" y="4006449"/>
            <a:ext cx="624698" cy="57009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5D3F60-129E-9142-8BD9-F4C41E6DFAAD}"/>
              </a:ext>
            </a:extLst>
          </p:cNvPr>
          <p:cNvSpPr/>
          <p:nvPr userDrawn="1"/>
        </p:nvSpPr>
        <p:spPr>
          <a:xfrm>
            <a:off x="824754" y="1537991"/>
            <a:ext cx="624698" cy="57009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57F28F-25A6-D147-A0FA-7657391E0C3A}"/>
              </a:ext>
            </a:extLst>
          </p:cNvPr>
          <p:cNvSpPr/>
          <p:nvPr userDrawn="1"/>
        </p:nvSpPr>
        <p:spPr>
          <a:xfrm>
            <a:off x="6470160" y="4006449"/>
            <a:ext cx="624698" cy="57009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DB7B92-72E2-B44D-9709-6CD2329A9F44}"/>
              </a:ext>
            </a:extLst>
          </p:cNvPr>
          <p:cNvSpPr/>
          <p:nvPr userDrawn="1"/>
        </p:nvSpPr>
        <p:spPr>
          <a:xfrm>
            <a:off x="6470160" y="1537991"/>
            <a:ext cx="624698" cy="57009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C150E7-6EE6-0A44-B69D-512C0471E36C}"/>
              </a:ext>
            </a:extLst>
          </p:cNvPr>
          <p:cNvSpPr txBox="1"/>
          <p:nvPr userDrawn="1"/>
        </p:nvSpPr>
        <p:spPr>
          <a:xfrm>
            <a:off x="951202" y="1578331"/>
            <a:ext cx="5227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898912-181E-454B-9939-32C6A2A454D3}"/>
              </a:ext>
            </a:extLst>
          </p:cNvPr>
          <p:cNvSpPr txBox="1"/>
          <p:nvPr userDrawn="1"/>
        </p:nvSpPr>
        <p:spPr>
          <a:xfrm>
            <a:off x="6612414" y="1578331"/>
            <a:ext cx="5227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2</a:t>
            </a:r>
            <a:endParaRPr lang="en-US" sz="2300" b="1" dirty="0">
              <a:solidFill>
                <a:schemeClr val="bg1"/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E4FA57-D13E-3747-91A6-72CF997A240F}"/>
              </a:ext>
            </a:extLst>
          </p:cNvPr>
          <p:cNvSpPr txBox="1"/>
          <p:nvPr userDrawn="1"/>
        </p:nvSpPr>
        <p:spPr>
          <a:xfrm>
            <a:off x="951202" y="4053326"/>
            <a:ext cx="5227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3BA8B7-F13E-A84B-AF80-E02975C1DF04}"/>
              </a:ext>
            </a:extLst>
          </p:cNvPr>
          <p:cNvSpPr txBox="1"/>
          <p:nvPr userDrawn="1"/>
        </p:nvSpPr>
        <p:spPr>
          <a:xfrm>
            <a:off x="6612414" y="4053326"/>
            <a:ext cx="5227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FCCC8AC-7D89-C045-8EB3-EB1E2B4C80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76E573C-E38E-964F-A717-EFB3D4B958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1D0381-93D9-9B44-9ADE-F6B4945F5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351FF0D-5F37-1B47-9DFF-412BA1B3FD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235660"/>
            <a:ext cx="4856163" cy="1506464"/>
          </a:xfrm>
        </p:spPr>
        <p:txBody>
          <a:bodyPr vert="horz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 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endParaRPr lang="en-US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F8B5C75C-2DB5-874D-9398-78CB58F60F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75900" y="1641491"/>
            <a:ext cx="4118463" cy="346540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rgbClr val="00206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Subtitle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F93B5AA-1E6A-A444-8909-390CABF769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61760" y="2235660"/>
            <a:ext cx="4856163" cy="150646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 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endParaRPr lang="en-US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42BC73F6-4B0F-1F48-B94F-464C263AD3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99460" y="1641491"/>
            <a:ext cx="4118463" cy="346540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rgbClr val="00206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Subtitle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34FB15A2-BAF7-954C-B4E3-810AA952D8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4714958"/>
            <a:ext cx="4856163" cy="155108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 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endParaRPr lang="en-US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844C94BE-9D37-5041-8D54-2852848E13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75900" y="4120789"/>
            <a:ext cx="4118463" cy="346540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rgbClr val="00206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Subtitle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ADF7230-F2ED-A343-9E70-2EA6DA1B187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61760" y="4714958"/>
            <a:ext cx="4856163" cy="155108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 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endParaRPr lang="en-US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B7561818-C1AE-7E43-B51D-3A1DFEA05D4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99460" y="4120789"/>
            <a:ext cx="4118463" cy="346540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rgbClr val="00206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Subtitle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448B1F-8D14-0E4A-A4D0-3CDCE890E9F9}"/>
              </a:ext>
            </a:extLst>
          </p:cNvPr>
          <p:cNvSpPr txBox="1"/>
          <p:nvPr userDrawn="1"/>
        </p:nvSpPr>
        <p:spPr>
          <a:xfrm>
            <a:off x="334537" y="-5575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339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83EC4B84-A98F-0F44-B6DE-12EBBF62B4AB}"/>
              </a:ext>
            </a:extLst>
          </p:cNvPr>
          <p:cNvSpPr/>
          <p:nvPr userDrawn="1"/>
        </p:nvSpPr>
        <p:spPr>
          <a:xfrm>
            <a:off x="5767136" y="3560068"/>
            <a:ext cx="1020264" cy="1020264"/>
          </a:xfrm>
          <a:prstGeom prst="ellipse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20C6F94-E210-4C49-B3C7-4700816740EA}"/>
              </a:ext>
            </a:extLst>
          </p:cNvPr>
          <p:cNvSpPr/>
          <p:nvPr userDrawn="1"/>
        </p:nvSpPr>
        <p:spPr>
          <a:xfrm>
            <a:off x="5767136" y="5041877"/>
            <a:ext cx="1020264" cy="1020264"/>
          </a:xfrm>
          <a:prstGeom prst="ellipse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295090-8F67-B845-B18F-11F4AEAEB572}"/>
              </a:ext>
            </a:extLst>
          </p:cNvPr>
          <p:cNvCxnSpPr/>
          <p:nvPr userDrawn="1"/>
        </p:nvCxnSpPr>
        <p:spPr>
          <a:xfrm>
            <a:off x="5741894" y="4801334"/>
            <a:ext cx="5611906" cy="0"/>
          </a:xfrm>
          <a:prstGeom prst="line">
            <a:avLst/>
          </a:prstGeom>
          <a:ln>
            <a:solidFill>
              <a:srgbClr val="2027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C8AF190-518E-CC44-8D9D-2EC7C01B24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33A9FA-E6B3-DE40-BDFB-918D40F209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B9F768-B26D-6E46-B98E-667D6AF46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6AB05E60-EBBC-2F44-BA0E-BE0C1657DF4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3796" y="1344765"/>
            <a:ext cx="4691542" cy="4914863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Object/Photo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E9811A0-BF24-EE44-818F-427AF0FFA8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32625" y="3634662"/>
            <a:ext cx="4782864" cy="101956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2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679B51C1-5A11-704A-9126-A7BCD43D65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32625" y="5069058"/>
            <a:ext cx="4782864" cy="101956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/>
            </a:lvl2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EFBF497-66E0-6B46-A04D-F4606FEB87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1987" y="1546225"/>
            <a:ext cx="6073501" cy="1762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</p:spTree>
    <p:extLst>
      <p:ext uri="{BB962C8B-B14F-4D97-AF65-F5344CB8AC3E}">
        <p14:creationId xmlns:p14="http://schemas.microsoft.com/office/powerpoint/2010/main" val="1677242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7">
            <a:extLst>
              <a:ext uri="{FF2B5EF4-FFF2-40B4-BE49-F238E27FC236}">
                <a16:creationId xmlns:a16="http://schemas.microsoft.com/office/drawing/2014/main" id="{4BFA3B63-745D-FD46-B23D-AE41ECEB8C6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1093699"/>
            <a:ext cx="6337300" cy="575914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A44FA1-D70D-FF4B-B79E-E7CCBFAB3202}"/>
              </a:ext>
            </a:extLst>
          </p:cNvPr>
          <p:cNvSpPr/>
          <p:nvPr userDrawn="1"/>
        </p:nvSpPr>
        <p:spPr>
          <a:xfrm>
            <a:off x="6337300" y="1059718"/>
            <a:ext cx="5854700" cy="5793129"/>
          </a:xfrm>
          <a:prstGeom prst="rect">
            <a:avLst/>
          </a:prstGeom>
          <a:solidFill>
            <a:srgbClr val="153259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6DDC68-D8F5-AF4B-89AB-B29650489B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348BBA-2F0F-4242-8BB9-3C9A726164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D3463DA-2488-474E-A818-B889BD3A4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F1B680D7-67E6-E348-95D1-A86A30675A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0670" y="1672640"/>
            <a:ext cx="4538663" cy="1236250"/>
          </a:xfrm>
        </p:spPr>
        <p:txBody>
          <a:bodyPr wrap="square">
            <a:no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ECCD6F6-3E81-154F-90A5-626A7FB970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0670" y="3237189"/>
            <a:ext cx="4538663" cy="1236250"/>
          </a:xfrm>
        </p:spPr>
        <p:txBody>
          <a:bodyPr wrap="square">
            <a:no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8D3109A5-92FC-5344-B194-90F8584B0E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90670" y="4791801"/>
            <a:ext cx="4538663" cy="1236250"/>
          </a:xfrm>
        </p:spPr>
        <p:txBody>
          <a:bodyPr wrap="square">
            <a:no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0ED8AF2-A6B5-BA4B-97C1-D5E22582614E}"/>
              </a:ext>
            </a:extLst>
          </p:cNvPr>
          <p:cNvSpPr/>
          <p:nvPr userDrawn="1"/>
        </p:nvSpPr>
        <p:spPr>
          <a:xfrm>
            <a:off x="5810537" y="1685983"/>
            <a:ext cx="1215251" cy="1215251"/>
          </a:xfrm>
          <a:prstGeom prst="ellipse">
            <a:avLst/>
          </a:prstGeom>
          <a:solidFill>
            <a:srgbClr val="153259"/>
          </a:solidFill>
          <a:ln w="76200">
            <a:solidFill>
              <a:srgbClr val="5D9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6928F1E-3ECE-204F-8EFA-E9873587C0A6}"/>
              </a:ext>
            </a:extLst>
          </p:cNvPr>
          <p:cNvSpPr/>
          <p:nvPr userDrawn="1"/>
        </p:nvSpPr>
        <p:spPr>
          <a:xfrm>
            <a:off x="5810537" y="3258188"/>
            <a:ext cx="1215251" cy="1215251"/>
          </a:xfrm>
          <a:prstGeom prst="ellipse">
            <a:avLst/>
          </a:prstGeom>
          <a:solidFill>
            <a:srgbClr val="153259"/>
          </a:solidFill>
          <a:ln w="76200">
            <a:solidFill>
              <a:srgbClr val="5D9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62F1E90-BBE6-8344-BD69-6B6EC5623D8B}"/>
              </a:ext>
            </a:extLst>
          </p:cNvPr>
          <p:cNvSpPr/>
          <p:nvPr userDrawn="1"/>
        </p:nvSpPr>
        <p:spPr>
          <a:xfrm>
            <a:off x="5810537" y="4831198"/>
            <a:ext cx="1215251" cy="1215251"/>
          </a:xfrm>
          <a:prstGeom prst="ellipse">
            <a:avLst/>
          </a:prstGeom>
          <a:solidFill>
            <a:srgbClr val="153259"/>
          </a:solidFill>
          <a:ln w="76200">
            <a:solidFill>
              <a:srgbClr val="5D9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85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395D86F-0D51-C543-A9F3-1822D886FB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E325D5F-6A34-A546-AFAF-5C93905736DD}"/>
              </a:ext>
            </a:extLst>
          </p:cNvPr>
          <p:cNvSpPr/>
          <p:nvPr userDrawn="1"/>
        </p:nvSpPr>
        <p:spPr>
          <a:xfrm>
            <a:off x="1062317" y="2810435"/>
            <a:ext cx="3007659" cy="1290918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B8DE59-E2FF-0B40-B602-1C3A76CC5EC1}"/>
              </a:ext>
            </a:extLst>
          </p:cNvPr>
          <p:cNvSpPr/>
          <p:nvPr userDrawn="1"/>
        </p:nvSpPr>
        <p:spPr>
          <a:xfrm>
            <a:off x="2751970" y="4583392"/>
            <a:ext cx="3007659" cy="129091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2C1E64-3D20-2E4C-876E-4063674422F9}"/>
              </a:ext>
            </a:extLst>
          </p:cNvPr>
          <p:cNvSpPr/>
          <p:nvPr userDrawn="1"/>
        </p:nvSpPr>
        <p:spPr>
          <a:xfrm>
            <a:off x="6277341" y="4583392"/>
            <a:ext cx="3007659" cy="129091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958FA1-D623-2B46-B9E3-FF112353B1ED}"/>
              </a:ext>
            </a:extLst>
          </p:cNvPr>
          <p:cNvSpPr/>
          <p:nvPr userDrawn="1"/>
        </p:nvSpPr>
        <p:spPr>
          <a:xfrm>
            <a:off x="4587688" y="2810435"/>
            <a:ext cx="3007659" cy="129091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B088D1-2231-C046-ABD2-14C5F2A323D9}"/>
              </a:ext>
            </a:extLst>
          </p:cNvPr>
          <p:cNvSpPr/>
          <p:nvPr userDrawn="1"/>
        </p:nvSpPr>
        <p:spPr>
          <a:xfrm>
            <a:off x="8104094" y="2810435"/>
            <a:ext cx="3007659" cy="1290918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CA612F-57AB-F642-95E1-3CB7D7F6D7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C41CA43-4C3A-D348-BCD9-F09494DD1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17151F1-D7E5-AF48-B4CD-433E76184C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9971" y="3032825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D9CB3F9-A570-A941-93FE-A8B5DA4961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64682" y="3032825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0DD4577-90CA-0144-8FB0-CB529F9A97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9082" y="3032825"/>
            <a:ext cx="2292350" cy="846137"/>
          </a:xfr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Text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AD0103B-A93B-E543-964C-79D5B20E15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09624" y="4816469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D1BB9A9-0045-C345-A842-1E3AAFF1D3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34995" y="4816469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625754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52813FCF-E2C5-7E4B-8BFA-4141D8FEB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BE87B1E8-154D-B642-B0E3-CB225694EAB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00864" y="1187125"/>
            <a:ext cx="6189675" cy="5534350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Object/Photo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11A4F0-C896-2C45-AF4C-65C24DC83BD6}"/>
              </a:ext>
            </a:extLst>
          </p:cNvPr>
          <p:cNvSpPr/>
          <p:nvPr userDrawn="1"/>
        </p:nvSpPr>
        <p:spPr>
          <a:xfrm>
            <a:off x="7113494" y="1208434"/>
            <a:ext cx="4706471" cy="12817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D020C7-4327-164A-92D2-59639A9A6FF7}"/>
              </a:ext>
            </a:extLst>
          </p:cNvPr>
          <p:cNvSpPr/>
          <p:nvPr userDrawn="1"/>
        </p:nvSpPr>
        <p:spPr>
          <a:xfrm>
            <a:off x="7109018" y="2611441"/>
            <a:ext cx="4706471" cy="12817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E2CA69-0512-5143-9A99-AE6C3AEE82F6}"/>
              </a:ext>
            </a:extLst>
          </p:cNvPr>
          <p:cNvSpPr/>
          <p:nvPr userDrawn="1"/>
        </p:nvSpPr>
        <p:spPr>
          <a:xfrm>
            <a:off x="7113494" y="4021729"/>
            <a:ext cx="4706471" cy="12817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5BB34B-7A0F-FB4E-AD3E-E5CF32FEC69D}"/>
              </a:ext>
            </a:extLst>
          </p:cNvPr>
          <p:cNvSpPr/>
          <p:nvPr userDrawn="1"/>
        </p:nvSpPr>
        <p:spPr>
          <a:xfrm>
            <a:off x="7113494" y="5432017"/>
            <a:ext cx="4706471" cy="12817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45D82B-1BD0-0D49-A105-472A9A496481}"/>
              </a:ext>
            </a:extLst>
          </p:cNvPr>
          <p:cNvSpPr/>
          <p:nvPr userDrawn="1"/>
        </p:nvSpPr>
        <p:spPr>
          <a:xfrm>
            <a:off x="994856" y="1521903"/>
            <a:ext cx="1811322" cy="1775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E88C1E-B6B3-D94F-8A35-26CBD90F79F1}"/>
              </a:ext>
            </a:extLst>
          </p:cNvPr>
          <p:cNvSpPr txBox="1"/>
          <p:nvPr userDrawn="1"/>
        </p:nvSpPr>
        <p:spPr>
          <a:xfrm>
            <a:off x="1115367" y="72358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8B52403-E8F6-1348-8400-5DD896E01B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A504DCD0-2911-334A-A4CA-90626FEC8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00F723-B55C-A641-86F8-DC4E5B51AC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43416" y="1462331"/>
            <a:ext cx="3806717" cy="85158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00"/>
            </a:lvl1pPr>
            <a:lvl2pPr marL="800100" indent="-342900">
              <a:buFont typeface="Arial" panose="020B0604020202020204" pitchFamily="34" charset="0"/>
              <a:buChar char="•"/>
              <a:defRPr sz="2000"/>
            </a:lvl2pPr>
            <a:lvl3pPr marL="1200150" indent="-285750">
              <a:buFont typeface="Arial" panose="020B0604020202020204" pitchFamily="34" charset="0"/>
              <a:buChar char="•"/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10102017-EDA8-DB45-ACFE-4CE03EBEFA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43416" y="2871129"/>
            <a:ext cx="3806717" cy="85158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00"/>
            </a:lvl1pPr>
            <a:lvl2pPr marL="800100" indent="-342900">
              <a:buFont typeface="Arial" panose="020B0604020202020204" pitchFamily="34" charset="0"/>
              <a:buChar char="•"/>
              <a:defRPr sz="2000"/>
            </a:lvl2pPr>
            <a:lvl3pPr marL="1200150" indent="-285750">
              <a:buFont typeface="Arial" panose="020B0604020202020204" pitchFamily="34" charset="0"/>
              <a:buChar char="•"/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80DD8EC6-C423-694C-A886-EA99136918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43416" y="4248373"/>
            <a:ext cx="3806717" cy="85158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00"/>
            </a:lvl1pPr>
            <a:lvl2pPr marL="800100" indent="-342900">
              <a:buFont typeface="Arial" panose="020B0604020202020204" pitchFamily="34" charset="0"/>
              <a:buChar char="•"/>
              <a:defRPr sz="2000"/>
            </a:lvl2pPr>
            <a:lvl3pPr marL="1200150" indent="-285750">
              <a:buFont typeface="Arial" panose="020B0604020202020204" pitchFamily="34" charset="0"/>
              <a:buChar char="•"/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F1516595-223C-0A4B-9F5B-FC0852AE3A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3416" y="5659484"/>
            <a:ext cx="3806717" cy="85158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00"/>
            </a:lvl1pPr>
            <a:lvl2pPr marL="800100" indent="-342900">
              <a:buFont typeface="Arial" panose="020B0604020202020204" pitchFamily="34" charset="0"/>
              <a:buChar char="•"/>
              <a:defRPr sz="2000"/>
            </a:lvl2pPr>
            <a:lvl3pPr marL="1200150" indent="-285750">
              <a:buFont typeface="Arial" panose="020B0604020202020204" pitchFamily="34" charset="0"/>
              <a:buChar char="•"/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342C554-F2CB-0743-A9E6-A6F1457B7F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10142" y="1462331"/>
            <a:ext cx="619125" cy="8515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6178F9A6-0A00-1342-8F58-83BFC1D08E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10142" y="2873442"/>
            <a:ext cx="619125" cy="8515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2.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E98E5A91-69E0-2447-9397-8BFC9146537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10142" y="5661797"/>
            <a:ext cx="619125" cy="8515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4.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896F4BB3-C700-4E4F-9739-32F1CF237C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10142" y="4250686"/>
            <a:ext cx="619125" cy="8515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1786952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52813FCF-E2C5-7E4B-8BFA-4141D8FEB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BE87B1E8-154D-B642-B0E3-CB225694EAB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00864" y="1187125"/>
            <a:ext cx="6189675" cy="5534350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Object/Photo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11A4F0-C896-2C45-AF4C-65C24DC83BD6}"/>
              </a:ext>
            </a:extLst>
          </p:cNvPr>
          <p:cNvSpPr/>
          <p:nvPr userDrawn="1"/>
        </p:nvSpPr>
        <p:spPr>
          <a:xfrm>
            <a:off x="7113494" y="1208433"/>
            <a:ext cx="4706471" cy="55052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45D82B-1BD0-0D49-A105-472A9A496481}"/>
              </a:ext>
            </a:extLst>
          </p:cNvPr>
          <p:cNvSpPr/>
          <p:nvPr userDrawn="1"/>
        </p:nvSpPr>
        <p:spPr>
          <a:xfrm>
            <a:off x="994856" y="1521903"/>
            <a:ext cx="1811322" cy="1775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E88C1E-B6B3-D94F-8A35-26CBD90F79F1}"/>
              </a:ext>
            </a:extLst>
          </p:cNvPr>
          <p:cNvSpPr txBox="1"/>
          <p:nvPr userDrawn="1"/>
        </p:nvSpPr>
        <p:spPr>
          <a:xfrm>
            <a:off x="1115367" y="72358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8B52403-E8F6-1348-8400-5DD896E01B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A504DCD0-2911-334A-A4CA-90626FEC8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158C4A-902E-0740-8B67-826791ADC3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03912" y="1470556"/>
            <a:ext cx="4357864" cy="1577293"/>
          </a:xfrm>
        </p:spPr>
        <p:txBody>
          <a:bodyPr>
            <a:normAutofit/>
          </a:bodyPr>
          <a:lstStyle>
            <a:lvl1pPr marL="514350" indent="-514350">
              <a:buFont typeface="Arial" panose="020B0604020202020204" pitchFamily="34" charset="0"/>
              <a:buChar char="•"/>
              <a:defRPr sz="2400"/>
            </a:lvl1pPr>
            <a:lvl2pPr marL="914400" indent="-457200">
              <a:buFont typeface="+mj-lt"/>
              <a:buAutoNum type="arabicParenR"/>
              <a:defRPr/>
            </a:lvl2pPr>
            <a:lvl3pPr marL="1371600" indent="-457200">
              <a:buFont typeface="+mj-lt"/>
              <a:buAutoNum type="arabicParenR"/>
              <a:defRPr/>
            </a:lvl3pPr>
            <a:lvl4pPr marL="1714500" indent="-342900">
              <a:buFont typeface="+mj-lt"/>
              <a:buAutoNum type="arabicParenR"/>
              <a:defRPr/>
            </a:lvl4pPr>
            <a:lvl5pPr marL="2171700" indent="-342900">
              <a:buFont typeface="+mj-lt"/>
              <a:buAutoNum type="arabicParenR"/>
              <a:defRPr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55A46A6-EBDD-1648-8270-C28827C0301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03912" y="3203588"/>
            <a:ext cx="4357864" cy="1605479"/>
          </a:xfrm>
        </p:spPr>
        <p:txBody>
          <a:bodyPr>
            <a:normAutofit/>
          </a:bodyPr>
          <a:lstStyle>
            <a:lvl1pPr marL="514350" indent="-514350">
              <a:buFont typeface="Arial" panose="020B0604020202020204" pitchFamily="34" charset="0"/>
              <a:buChar char="•"/>
              <a:defRPr sz="2400"/>
            </a:lvl1pPr>
            <a:lvl2pPr marL="914400" indent="-457200">
              <a:buFont typeface="+mj-lt"/>
              <a:buAutoNum type="arabicParenR"/>
              <a:defRPr/>
            </a:lvl2pPr>
            <a:lvl3pPr marL="1371600" indent="-457200">
              <a:buFont typeface="+mj-lt"/>
              <a:buAutoNum type="arabicParenR"/>
              <a:defRPr/>
            </a:lvl3pPr>
            <a:lvl4pPr marL="1714500" indent="-342900">
              <a:buFont typeface="+mj-lt"/>
              <a:buAutoNum type="arabicParenR"/>
              <a:defRPr/>
            </a:lvl4pPr>
            <a:lvl5pPr marL="2171700" indent="-342900">
              <a:buFont typeface="+mj-lt"/>
              <a:buAutoNum type="arabicParenR"/>
              <a:defRPr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EFD1E58-A36C-7945-83BC-0C23AB550D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303912" y="4975944"/>
            <a:ext cx="4357864" cy="1605479"/>
          </a:xfrm>
        </p:spPr>
        <p:txBody>
          <a:bodyPr>
            <a:normAutofit/>
          </a:bodyPr>
          <a:lstStyle>
            <a:lvl1pPr marL="514350" indent="-514350">
              <a:buFont typeface="Arial" panose="020B0604020202020204" pitchFamily="34" charset="0"/>
              <a:buChar char="•"/>
              <a:defRPr sz="2400"/>
            </a:lvl1pPr>
            <a:lvl2pPr marL="914400" indent="-457200">
              <a:buFont typeface="+mj-lt"/>
              <a:buAutoNum type="arabicParenR"/>
              <a:defRPr/>
            </a:lvl2pPr>
            <a:lvl3pPr marL="1371600" indent="-457200">
              <a:buFont typeface="+mj-lt"/>
              <a:buAutoNum type="arabicParenR"/>
              <a:defRPr/>
            </a:lvl3pPr>
            <a:lvl4pPr marL="1714500" indent="-342900">
              <a:buFont typeface="+mj-lt"/>
              <a:buAutoNum type="arabicParenR"/>
              <a:defRPr/>
            </a:lvl4pPr>
            <a:lvl5pPr marL="2171700" indent="-342900">
              <a:buFont typeface="+mj-lt"/>
              <a:buAutoNum type="arabicParenR"/>
              <a:defRPr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756586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B12862A-4A85-3245-A857-DDF868D04F06}"/>
              </a:ext>
            </a:extLst>
          </p:cNvPr>
          <p:cNvSpPr/>
          <p:nvPr userDrawn="1"/>
        </p:nvSpPr>
        <p:spPr>
          <a:xfrm>
            <a:off x="7113494" y="1208433"/>
            <a:ext cx="4706471" cy="55052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BB21C8A-102D-7E47-B058-9A5C7AB03B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EB6E947-52CF-B041-925C-7EBFBF9C06E2}"/>
              </a:ext>
            </a:extLst>
          </p:cNvPr>
          <p:cNvSpPr/>
          <p:nvPr userDrawn="1"/>
        </p:nvSpPr>
        <p:spPr>
          <a:xfrm>
            <a:off x="600865" y="1187125"/>
            <a:ext cx="6189674" cy="5526594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BA54BC-3581-9444-8FF4-D1073D55E969}"/>
              </a:ext>
            </a:extLst>
          </p:cNvPr>
          <p:cNvSpPr txBox="1"/>
          <p:nvPr userDrawn="1"/>
        </p:nvSpPr>
        <p:spPr>
          <a:xfrm>
            <a:off x="1115367" y="72358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9B894B2-364A-114E-88B5-42EBFD3FBB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43637B43-F370-FC4D-AF45-F8A373B2C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799C64F-1068-4D49-ACD9-00AC4A42A58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09786" y="1836924"/>
            <a:ext cx="4814293" cy="4220253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Object/Photo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B028C27C-6BD0-704E-B861-2F5DC627F9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03912" y="1470555"/>
            <a:ext cx="4357864" cy="5043133"/>
          </a:xfrm>
        </p:spPr>
        <p:txBody>
          <a:bodyPr anchor="t"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800"/>
            </a:lvl1pPr>
            <a:lvl2pPr marL="914400" indent="-457200">
              <a:buFont typeface="+mj-lt"/>
              <a:buAutoNum type="arabicPeriod"/>
              <a:defRPr sz="2000"/>
            </a:lvl2pPr>
            <a:lvl3pPr marL="1257300" indent="-342900">
              <a:buFont typeface="+mj-lt"/>
              <a:buAutoNum type="arabicPeriod"/>
              <a:defRPr sz="1800"/>
            </a:lvl3pPr>
            <a:lvl4pPr marL="1714500" indent="-342900">
              <a:buFont typeface="+mj-lt"/>
              <a:buAutoNum type="arabicPeriod"/>
              <a:defRPr sz="1600"/>
            </a:lvl4pPr>
            <a:lvl5pPr marL="2171700" indent="-342900">
              <a:buFont typeface="+mj-lt"/>
              <a:buAutoNum type="arabicPeriod"/>
              <a:defRPr sz="1600"/>
            </a:lvl5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  <a:p>
            <a:endParaRPr lang="en-US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11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FEBEA0D-3BA1-F94A-BEC7-88F1A2C863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C391AB2-8DEA-704B-9ABF-A90C77E39E9E}"/>
              </a:ext>
            </a:extLst>
          </p:cNvPr>
          <p:cNvSpPr/>
          <p:nvPr userDrawn="1"/>
        </p:nvSpPr>
        <p:spPr>
          <a:xfrm>
            <a:off x="571499" y="4089005"/>
            <a:ext cx="5373755" cy="22804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1D0780-F537-DE45-A806-734B3795D7CD}"/>
              </a:ext>
            </a:extLst>
          </p:cNvPr>
          <p:cNvSpPr/>
          <p:nvPr userDrawn="1"/>
        </p:nvSpPr>
        <p:spPr>
          <a:xfrm>
            <a:off x="571499" y="1609344"/>
            <a:ext cx="5373755" cy="2280434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CEDEC8-D450-874E-AE08-B5BC3F49CEED}"/>
              </a:ext>
            </a:extLst>
          </p:cNvPr>
          <p:cNvSpPr/>
          <p:nvPr userDrawn="1"/>
        </p:nvSpPr>
        <p:spPr>
          <a:xfrm>
            <a:off x="6170545" y="4089005"/>
            <a:ext cx="5373755" cy="2280434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C0E43C-F475-0F4A-A7C8-F7174C77B316}"/>
              </a:ext>
            </a:extLst>
          </p:cNvPr>
          <p:cNvSpPr/>
          <p:nvPr userDrawn="1"/>
        </p:nvSpPr>
        <p:spPr>
          <a:xfrm>
            <a:off x="6170545" y="1609344"/>
            <a:ext cx="5373755" cy="22804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180100-237E-2147-BFE1-6DB26C1437A0}"/>
              </a:ext>
            </a:extLst>
          </p:cNvPr>
          <p:cNvCxnSpPr>
            <a:cxnSpLocks/>
          </p:cNvCxnSpPr>
          <p:nvPr userDrawn="1"/>
        </p:nvCxnSpPr>
        <p:spPr>
          <a:xfrm>
            <a:off x="1973179" y="1793718"/>
            <a:ext cx="0" cy="179031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71AB93F-ED05-8644-A8DE-881181D487CA}"/>
              </a:ext>
            </a:extLst>
          </p:cNvPr>
          <p:cNvCxnSpPr>
            <a:cxnSpLocks/>
          </p:cNvCxnSpPr>
          <p:nvPr userDrawn="1"/>
        </p:nvCxnSpPr>
        <p:spPr>
          <a:xfrm>
            <a:off x="1973179" y="4391326"/>
            <a:ext cx="0" cy="1746716"/>
          </a:xfrm>
          <a:prstGeom prst="line">
            <a:avLst/>
          </a:prstGeom>
          <a:ln>
            <a:solidFill>
              <a:srgbClr val="193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63EBBA0-E625-E247-B73B-1FEEA01672BF}"/>
              </a:ext>
            </a:extLst>
          </p:cNvPr>
          <p:cNvCxnSpPr>
            <a:cxnSpLocks/>
          </p:cNvCxnSpPr>
          <p:nvPr userDrawn="1"/>
        </p:nvCxnSpPr>
        <p:spPr>
          <a:xfrm>
            <a:off x="7555832" y="1793718"/>
            <a:ext cx="0" cy="1790310"/>
          </a:xfrm>
          <a:prstGeom prst="line">
            <a:avLst/>
          </a:prstGeom>
          <a:ln>
            <a:solidFill>
              <a:srgbClr val="193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08A41D-35F3-5242-A298-B9C4D9DA8B54}"/>
              </a:ext>
            </a:extLst>
          </p:cNvPr>
          <p:cNvCxnSpPr>
            <a:cxnSpLocks/>
          </p:cNvCxnSpPr>
          <p:nvPr userDrawn="1"/>
        </p:nvCxnSpPr>
        <p:spPr>
          <a:xfrm>
            <a:off x="7555832" y="4391326"/>
            <a:ext cx="0" cy="17467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7DE0A090-01F3-394C-AC7C-BC46914380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4C8EBF2-3A5C-444B-BC9C-CCDB9EF27E83}"/>
              </a:ext>
            </a:extLst>
          </p:cNvPr>
          <p:cNvCxnSpPr>
            <a:cxnSpLocks/>
          </p:cNvCxnSpPr>
          <p:nvPr userDrawn="1"/>
        </p:nvCxnSpPr>
        <p:spPr>
          <a:xfrm>
            <a:off x="13378563" y="4347732"/>
            <a:ext cx="0" cy="1576087"/>
          </a:xfrm>
          <a:prstGeom prst="line">
            <a:avLst/>
          </a:prstGeom>
          <a:ln>
            <a:solidFill>
              <a:srgbClr val="193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090F6894-E796-2A40-8783-182AD34A4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2B29E76-328B-8742-BFE2-823DD5D39D6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24088" y="2100263"/>
            <a:ext cx="903288" cy="1331912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6FCADA57-C0A0-5D4F-ABFE-24007F82AC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25021" y="2100263"/>
            <a:ext cx="903288" cy="133191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94EAFF9D-7304-1642-8859-35CEFD28D4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24088" y="4617686"/>
            <a:ext cx="903288" cy="133191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274E9F46-68AD-1645-9679-4646530F533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25021" y="4617686"/>
            <a:ext cx="903288" cy="1331912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0EB58E-3AE5-6948-BD22-A35E713263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97100" y="1855788"/>
            <a:ext cx="3582988" cy="172878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75C436DC-5F5F-5C47-BC7E-BA9B97FE5F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82892" y="1855788"/>
            <a:ext cx="3582988" cy="1728787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A8013F99-2DD0-7941-97CE-30EED66A37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97100" y="4430023"/>
            <a:ext cx="3582988" cy="1728787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D7179D97-9393-D542-9346-805B6395A0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82892" y="4430023"/>
            <a:ext cx="3582988" cy="172878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4192472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196AB9A-E2C1-6C44-9C91-87230C4AFA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1788C8-CE24-294D-BFBD-BCA72890847A}"/>
              </a:ext>
            </a:extLst>
          </p:cNvPr>
          <p:cNvSpPr/>
          <p:nvPr userDrawn="1"/>
        </p:nvSpPr>
        <p:spPr>
          <a:xfrm>
            <a:off x="677780" y="1570765"/>
            <a:ext cx="1111590" cy="1216725"/>
          </a:xfrm>
          <a:prstGeom prst="rect">
            <a:avLst/>
          </a:prstGeom>
          <a:solidFill>
            <a:srgbClr val="193968"/>
          </a:solidFill>
          <a:ln>
            <a:solidFill>
              <a:srgbClr val="5D8B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18B9EC-0A7A-D140-9F66-FBD45389282D}"/>
              </a:ext>
            </a:extLst>
          </p:cNvPr>
          <p:cNvCxnSpPr/>
          <p:nvPr userDrawn="1"/>
        </p:nvCxnSpPr>
        <p:spPr>
          <a:xfrm>
            <a:off x="1985210" y="2034698"/>
            <a:ext cx="3623629" cy="0"/>
          </a:xfrm>
          <a:prstGeom prst="line">
            <a:avLst/>
          </a:prstGeom>
          <a:ln>
            <a:solidFill>
              <a:srgbClr val="5D8B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986A69E0-B20C-4F41-BC2E-3DE7046AF80C}"/>
              </a:ext>
            </a:extLst>
          </p:cNvPr>
          <p:cNvSpPr/>
          <p:nvPr userDrawn="1"/>
        </p:nvSpPr>
        <p:spPr>
          <a:xfrm>
            <a:off x="6422741" y="1570765"/>
            <a:ext cx="1111590" cy="1216725"/>
          </a:xfrm>
          <a:prstGeom prst="rect">
            <a:avLst/>
          </a:prstGeom>
          <a:solidFill>
            <a:srgbClr val="193968"/>
          </a:solidFill>
          <a:ln>
            <a:solidFill>
              <a:srgbClr val="5D8B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CF2C8A-240F-CA48-B754-F27FBC61AF5B}"/>
              </a:ext>
            </a:extLst>
          </p:cNvPr>
          <p:cNvCxnSpPr/>
          <p:nvPr userDrawn="1"/>
        </p:nvCxnSpPr>
        <p:spPr>
          <a:xfrm>
            <a:off x="7730171" y="2034698"/>
            <a:ext cx="3623629" cy="0"/>
          </a:xfrm>
          <a:prstGeom prst="line">
            <a:avLst/>
          </a:prstGeom>
          <a:ln>
            <a:solidFill>
              <a:srgbClr val="5D8B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DF4D3A0-BFD7-4741-B690-FAD2FE27D0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179635DD-05CD-FE45-80AB-58CA88082A5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77780" y="3770592"/>
            <a:ext cx="5193756" cy="2741149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63691464-0491-5A4F-94C2-FB7440B5A6B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398356" y="3770592"/>
            <a:ext cx="5193756" cy="2741149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7DA987-E557-C94A-9886-F3C9C9952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B038C65-F794-324B-BD5E-CC8D411B503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7644" y="1741678"/>
            <a:ext cx="965282" cy="89129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DF2A2CAF-EFFF-694D-AE7A-5BED27DAA9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91111" y="1741678"/>
            <a:ext cx="965282" cy="89129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40BC7C3B-34FA-254D-AD62-1A014093DE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84279" y="2143956"/>
            <a:ext cx="3887257" cy="1398948"/>
          </a:xfrm>
        </p:spPr>
        <p:txBody>
          <a:bodyPr>
            <a:noAutofit/>
          </a:bodyPr>
          <a:lstStyle>
            <a:lvl1pPr marL="0" indent="0" algn="l">
              <a:buNone/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66FD5739-E9A2-A34B-8072-F9B92F4C06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54885" y="2143956"/>
            <a:ext cx="3837227" cy="1398948"/>
          </a:xfrm>
        </p:spPr>
        <p:txBody>
          <a:bodyPr>
            <a:noAutofit/>
          </a:bodyPr>
          <a:lstStyle>
            <a:lvl1pPr marL="0" indent="0" algn="l">
              <a:buNone/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8A1F4E7F-4E0B-2F48-9974-9EEC9B089D3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84279" y="1570765"/>
            <a:ext cx="3887257" cy="38243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00206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Title</a:t>
            </a:r>
          </a:p>
        </p:txBody>
      </p:sp>
      <p:sp>
        <p:nvSpPr>
          <p:cNvPr id="20" name="Text Placeholder 20">
            <a:extLst>
              <a:ext uri="{FF2B5EF4-FFF2-40B4-BE49-F238E27FC236}">
                <a16:creationId xmlns:a16="http://schemas.microsoft.com/office/drawing/2014/main" id="{0748AE88-65A5-7C45-962F-B9D4773001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42527" y="1570765"/>
            <a:ext cx="3837227" cy="38243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00206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836074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52A621-B74F-3A41-A866-D2CD7F26E2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" y="0"/>
            <a:ext cx="12195655" cy="57378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3A74CB-75CA-FB48-A8B5-239B7A321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" y="1253809"/>
            <a:ext cx="10515600" cy="1325563"/>
          </a:xfrm>
        </p:spPr>
        <p:txBody>
          <a:bodyPr>
            <a:normAutofit/>
          </a:bodyPr>
          <a:lstStyle>
            <a:lvl1pPr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795348-E952-2E4A-B6F1-C0FE7ADEFF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04" y="5590112"/>
            <a:ext cx="12192001" cy="126788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E6F119-D7E5-DE4E-A9F5-72940F83BFA5}"/>
              </a:ext>
            </a:extLst>
          </p:cNvPr>
          <p:cNvCxnSpPr>
            <a:cxnSpLocks/>
          </p:cNvCxnSpPr>
          <p:nvPr userDrawn="1"/>
        </p:nvCxnSpPr>
        <p:spPr>
          <a:xfrm>
            <a:off x="0" y="5590112"/>
            <a:ext cx="12186197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A279901-9486-86EF-2A46-5095BCE5B9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251" y="5520008"/>
            <a:ext cx="6061705" cy="143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431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73FAEA8-EB98-4C44-97DB-4584FF5EF6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228755" cy="687867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796E3922-80F1-674E-82A0-ED8BFD479437}"/>
              </a:ext>
            </a:extLst>
          </p:cNvPr>
          <p:cNvSpPr/>
          <p:nvPr userDrawn="1"/>
        </p:nvSpPr>
        <p:spPr>
          <a:xfrm>
            <a:off x="4254199" y="3263602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112221-1811-C34E-883D-3E87A1E2F20B}"/>
              </a:ext>
            </a:extLst>
          </p:cNvPr>
          <p:cNvSpPr/>
          <p:nvPr userDrawn="1"/>
        </p:nvSpPr>
        <p:spPr>
          <a:xfrm>
            <a:off x="4254199" y="1589401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019D9D0-DC53-7C4D-8B70-66C6E379CE98}"/>
              </a:ext>
            </a:extLst>
          </p:cNvPr>
          <p:cNvSpPr/>
          <p:nvPr userDrawn="1"/>
        </p:nvSpPr>
        <p:spPr>
          <a:xfrm>
            <a:off x="4254199" y="4971075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 dirty="0">
              <a:solidFill>
                <a:srgbClr val="153259"/>
              </a:solidFill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79AC5F4-932A-7844-BB3D-C9CB97378AEC}"/>
              </a:ext>
            </a:extLst>
          </p:cNvPr>
          <p:cNvSpPr/>
          <p:nvPr userDrawn="1"/>
        </p:nvSpPr>
        <p:spPr>
          <a:xfrm>
            <a:off x="8039266" y="3263602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61FA1A4-2D9E-C443-9EC6-2B139AF14205}"/>
              </a:ext>
            </a:extLst>
          </p:cNvPr>
          <p:cNvSpPr/>
          <p:nvPr userDrawn="1"/>
        </p:nvSpPr>
        <p:spPr>
          <a:xfrm>
            <a:off x="8039266" y="1589401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1073F2A-5716-F747-8DF2-3D58169069D5}"/>
              </a:ext>
            </a:extLst>
          </p:cNvPr>
          <p:cNvSpPr/>
          <p:nvPr userDrawn="1"/>
        </p:nvSpPr>
        <p:spPr>
          <a:xfrm>
            <a:off x="8039266" y="4971075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 dirty="0">
              <a:solidFill>
                <a:srgbClr val="153259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67735D-AF38-2048-8273-E41AD16C9CC9}"/>
              </a:ext>
            </a:extLst>
          </p:cNvPr>
          <p:cNvSpPr/>
          <p:nvPr userDrawn="1"/>
        </p:nvSpPr>
        <p:spPr>
          <a:xfrm>
            <a:off x="455635" y="3263602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EAE293-5074-4942-AFA0-C9EBA7D80D52}"/>
              </a:ext>
            </a:extLst>
          </p:cNvPr>
          <p:cNvSpPr/>
          <p:nvPr userDrawn="1"/>
        </p:nvSpPr>
        <p:spPr>
          <a:xfrm>
            <a:off x="455635" y="1589401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9C3D3B-E4CB-0345-BC42-57DB04C4EB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8094" y="1988526"/>
            <a:ext cx="819195" cy="8191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019B94-DB7D-EC4B-9592-9F388ED6C7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103581" y="3718760"/>
            <a:ext cx="781241" cy="7812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F64031-469F-BE40-B03A-BF0D977C543A}"/>
              </a:ext>
            </a:extLst>
          </p:cNvPr>
          <p:cNvSpPr txBox="1"/>
          <p:nvPr userDrawn="1"/>
        </p:nvSpPr>
        <p:spPr>
          <a:xfrm>
            <a:off x="8799238" y="1725157"/>
            <a:ext cx="293897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 CAMPUSES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GAITHERSBURG, MD [HQ] BOULDER, CO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FC01BF-48F6-504B-8AC7-7001A42ED7E4}"/>
              </a:ext>
            </a:extLst>
          </p:cNvPr>
          <p:cNvSpPr txBox="1"/>
          <p:nvPr userDrawn="1"/>
        </p:nvSpPr>
        <p:spPr>
          <a:xfrm>
            <a:off x="2094043" y="3495549"/>
            <a:ext cx="1650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3,500+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ASSOCIATES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1995C5-3C7C-1F43-B9C5-C398C8E2C4BF}"/>
              </a:ext>
            </a:extLst>
          </p:cNvPr>
          <p:cNvSpPr txBox="1"/>
          <p:nvPr userDrawn="1"/>
        </p:nvSpPr>
        <p:spPr>
          <a:xfrm>
            <a:off x="5683795" y="3403820"/>
            <a:ext cx="19098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COLLABORATIVE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INSTITUTES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53259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D35E20-CBC2-8D4B-AB5F-FDF3B4DD77FA}"/>
              </a:ext>
            </a:extLst>
          </p:cNvPr>
          <p:cNvSpPr txBox="1"/>
          <p:nvPr userDrawn="1"/>
        </p:nvSpPr>
        <p:spPr>
          <a:xfrm>
            <a:off x="5614871" y="1680959"/>
            <a:ext cx="19098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NOBEL PRIZES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1466ED-0794-B742-B10D-198B2E4D7639}"/>
              </a:ext>
            </a:extLst>
          </p:cNvPr>
          <p:cNvSpPr txBox="1"/>
          <p:nvPr userDrawn="1"/>
        </p:nvSpPr>
        <p:spPr>
          <a:xfrm>
            <a:off x="8935437" y="3371504"/>
            <a:ext cx="24939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400+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BUSINESSES USING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NIST FACILITIES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8E1F1E8-23EC-504B-B3ED-DA48B06E53B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4400" y="1753654"/>
            <a:ext cx="860897" cy="8608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F7B0BF-AD17-A246-BC90-25B221DBBAF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400" y="3495549"/>
            <a:ext cx="814711" cy="8147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4A29517-6825-3940-A765-BE78AB76922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554043" y="3581773"/>
            <a:ext cx="967532" cy="9675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6C1196-B270-EA45-BA25-19D47C24C7E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486498" y="1841361"/>
            <a:ext cx="843319" cy="84331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C4C7714-DD0A-564B-90CA-9E48019D4416}"/>
              </a:ext>
            </a:extLst>
          </p:cNvPr>
          <p:cNvSpPr txBox="1"/>
          <p:nvPr userDrawn="1"/>
        </p:nvSpPr>
        <p:spPr>
          <a:xfrm>
            <a:off x="2000530" y="1624482"/>
            <a:ext cx="21697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3,400+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FEDERAL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EMPLOYEES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B324670-24A7-8942-99CC-683B45DC853F}"/>
              </a:ext>
            </a:extLst>
          </p:cNvPr>
          <p:cNvSpPr/>
          <p:nvPr userDrawn="1"/>
        </p:nvSpPr>
        <p:spPr>
          <a:xfrm>
            <a:off x="455635" y="4971075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 dirty="0">
              <a:solidFill>
                <a:srgbClr val="153259"/>
              </a:solidFill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29BD56D-8D29-FC42-90CE-A2E6DBEE2C86}"/>
              </a:ext>
            </a:extLst>
          </p:cNvPr>
          <p:cNvSpPr/>
          <p:nvPr userDrawn="1"/>
        </p:nvSpPr>
        <p:spPr>
          <a:xfrm>
            <a:off x="1934394" y="5181034"/>
            <a:ext cx="2133121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en-US" dirty="0">
                <a:solidFill>
                  <a:srgbClr val="153259"/>
                </a:solidFill>
                <a:cs typeface="Arial" panose="020B0604020202020204" pitchFamily="34" charset="0"/>
              </a:rPr>
              <a:t>NATIONAL OFFICE COORDINATING 16 MANUFACTURING INSTITUTES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ABA4E52-3583-CA4C-8A59-D6C87C7939AC}"/>
              </a:ext>
            </a:extLst>
          </p:cNvPr>
          <p:cNvSpPr/>
          <p:nvPr userDrawn="1"/>
        </p:nvSpPr>
        <p:spPr>
          <a:xfrm>
            <a:off x="5436148" y="4937804"/>
            <a:ext cx="25072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b="1" dirty="0">
                <a:solidFill>
                  <a:srgbClr val="153259"/>
                </a:solidFill>
                <a:cs typeface="Arial" panose="020B0604020202020204" pitchFamily="34" charset="0"/>
              </a:rPr>
              <a:t>51 </a:t>
            </a:r>
          </a:p>
          <a:p>
            <a:pPr lvl="0">
              <a:defRPr/>
            </a:pPr>
            <a:r>
              <a:rPr lang="en-US" dirty="0">
                <a:solidFill>
                  <a:srgbClr val="153259"/>
                </a:solidFill>
                <a:cs typeface="Arial" panose="020B0604020202020204" pitchFamily="34" charset="0"/>
              </a:rPr>
              <a:t>MANUFACTURING EXTENSION PARTNERSHIP CENTERS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D9E3CDD-30D1-2B4D-9388-C0A678481C2B}"/>
              </a:ext>
            </a:extLst>
          </p:cNvPr>
          <p:cNvSpPr/>
          <p:nvPr userDrawn="1"/>
        </p:nvSpPr>
        <p:spPr>
          <a:xfrm>
            <a:off x="9130174" y="5242033"/>
            <a:ext cx="25072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srgbClr val="153259"/>
                </a:solidFill>
                <a:cs typeface="Arial" panose="020B0604020202020204" pitchFamily="34" charset="0"/>
              </a:rPr>
              <a:t>U.S. BALDRIGE PERFORMANCE EXCELLENCE PROGRAM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D00AFC6-2C5C-4043-AA26-380A47C3777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005" y="5420326"/>
            <a:ext cx="1190544" cy="680132"/>
          </a:xfrm>
          <a:prstGeom prst="rect">
            <a:avLst/>
          </a:prstGeom>
          <a:effectLst>
            <a:glow rad="25400">
              <a:schemeClr val="bg1">
                <a:alpha val="60000"/>
              </a:schemeClr>
            </a:glo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6FA5F9C-E682-0347-92CC-DF3A6E9BDC0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221144" y="5207468"/>
            <a:ext cx="843319" cy="84331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3F042BF-5E82-4144-AB34-25CC7FE9E99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433446" y="5242033"/>
            <a:ext cx="967532" cy="96753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C02FFD8D-7CDC-F443-90C2-85489EAA9B01}"/>
              </a:ext>
            </a:extLst>
          </p:cNvPr>
          <p:cNvSpPr txBox="1"/>
          <p:nvPr userDrawn="1"/>
        </p:nvSpPr>
        <p:spPr>
          <a:xfrm>
            <a:off x="1" y="204498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NIST AT A GLANCE</a:t>
            </a:r>
          </a:p>
        </p:txBody>
      </p:sp>
    </p:spTree>
    <p:extLst>
      <p:ext uri="{BB962C8B-B14F-4D97-AF65-F5344CB8AC3E}">
        <p14:creationId xmlns:p14="http://schemas.microsoft.com/office/powerpoint/2010/main" val="21370839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D848734-8942-BF48-9547-1AC96494F3E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19253" y="1957038"/>
            <a:ext cx="10753493" cy="1143000"/>
          </a:xfrm>
        </p:spPr>
        <p:txBody>
          <a:bodyPr>
            <a:normAutofit fontScale="92500" lnSpcReduction="10000"/>
          </a:bodyPr>
          <a:lstStyle>
            <a:lvl1pPr marL="0" indent="0">
              <a:buNone/>
              <a:defRPr/>
            </a:lvl1pPr>
          </a:lstStyle>
          <a:p>
            <a:r>
              <a:rPr lang="en-US" dirty="0">
                <a:cs typeface="Arial" panose="020B0604020202020204" pitchFamily="34" charset="0"/>
              </a:rPr>
              <a:t>To promote U.S. innovation and industrial competitiveness by advancing </a:t>
            </a:r>
            <a:r>
              <a:rPr lang="en-US" sz="3600" dirty="0">
                <a:solidFill>
                  <a:srgbClr val="5D8B72"/>
                </a:solidFill>
                <a:cs typeface="Arial" panose="020B0604020202020204" pitchFamily="34" charset="0"/>
              </a:rPr>
              <a:t>measurement science</a:t>
            </a:r>
            <a:r>
              <a:rPr lang="en-US" dirty="0">
                <a:solidFill>
                  <a:srgbClr val="5D8B72"/>
                </a:solidFill>
                <a:cs typeface="Arial" panose="020B0604020202020204" pitchFamily="34" charset="0"/>
              </a:rPr>
              <a:t>, </a:t>
            </a:r>
            <a:r>
              <a:rPr lang="en-US" sz="3600" dirty="0">
                <a:solidFill>
                  <a:srgbClr val="5D8B72"/>
                </a:solidFill>
                <a:cs typeface="Arial" panose="020B0604020202020204" pitchFamily="34" charset="0"/>
              </a:rPr>
              <a:t>standards</a:t>
            </a:r>
            <a:r>
              <a:rPr lang="en-US" dirty="0">
                <a:solidFill>
                  <a:srgbClr val="5D8B72"/>
                </a:solidFill>
                <a:cs typeface="Arial" panose="020B0604020202020204" pitchFamily="34" charset="0"/>
              </a:rPr>
              <a:t>, and </a:t>
            </a:r>
            <a:r>
              <a:rPr lang="en-US" sz="3600" dirty="0">
                <a:solidFill>
                  <a:srgbClr val="5D8B72"/>
                </a:solidFill>
                <a:cs typeface="Arial" panose="020B0604020202020204" pitchFamily="34" charset="0"/>
              </a:rPr>
              <a:t>technology</a:t>
            </a:r>
            <a:r>
              <a:rPr lang="en-US" dirty="0">
                <a:solidFill>
                  <a:srgbClr val="5D8B72"/>
                </a:solidFill>
                <a:cs typeface="Arial" panose="020B0604020202020204" pitchFamily="34" charset="0"/>
              </a:rPr>
              <a:t> </a:t>
            </a:r>
            <a:r>
              <a:rPr lang="en-US" dirty="0">
                <a:cs typeface="Arial" panose="020B0604020202020204" pitchFamily="34" charset="0"/>
              </a:rPr>
              <a:t>in ways that enhance economic security and improve our quality of life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87F837-8B7B-0147-BED5-B907649911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47792" y="3790711"/>
            <a:ext cx="3895664" cy="2502513"/>
          </a:xfrm>
          <a:prstGeom prst="rect">
            <a:avLst/>
          </a:prstGeom>
          <a:ln w="38100"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65FFDD-46F1-1042-90E6-48D558B413AE}"/>
              </a:ext>
            </a:extLst>
          </p:cNvPr>
          <p:cNvSpPr/>
          <p:nvPr userDrawn="1"/>
        </p:nvSpPr>
        <p:spPr>
          <a:xfrm>
            <a:off x="0" y="3790711"/>
            <a:ext cx="3916875" cy="2490548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10"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E986C5-491C-5F4C-A916-7269FE891C55}"/>
              </a:ext>
            </a:extLst>
          </p:cNvPr>
          <p:cNvSpPr/>
          <p:nvPr userDrawn="1"/>
        </p:nvSpPr>
        <p:spPr>
          <a:xfrm>
            <a:off x="8275125" y="3790711"/>
            <a:ext cx="3916875" cy="2490548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B49EE5-11BC-5F45-A896-A86F6FB3E5B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9C50A8-61CF-0446-843A-65AF899FAEE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F4F98F9-08D8-D64E-9EEE-7D543E307C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NIST Mission</a:t>
            </a:r>
          </a:p>
        </p:txBody>
      </p:sp>
    </p:spTree>
    <p:extLst>
      <p:ext uri="{BB962C8B-B14F-4D97-AF65-F5344CB8AC3E}">
        <p14:creationId xmlns:p14="http://schemas.microsoft.com/office/powerpoint/2010/main" val="7202099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D859F45-DEFE-E946-8485-EFF0A4E34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5530511-2018-504F-9953-51006AA102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451EA527-86A1-D051-6056-03EF0880A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22034"/>
            <a:ext cx="10515600" cy="1325563"/>
          </a:xfrm>
        </p:spPr>
        <p:txBody>
          <a:bodyPr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3800" dirty="0"/>
              <a:t>NIST’s Leadership Team</a:t>
            </a:r>
          </a:p>
        </p:txBody>
      </p: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6AD9D0A0-6530-6420-A2BC-D3C7F66AAF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rot="5400000" flipH="1" flipV="1">
            <a:off x="6149134" y="-96717"/>
            <a:ext cx="12700" cy="7493522"/>
          </a:xfrm>
          <a:prstGeom prst="bentConnector3">
            <a:avLst>
              <a:gd name="adj1" fmla="val 1800000"/>
            </a:avLst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5">
            <a:extLst>
              <a:ext uri="{FF2B5EF4-FFF2-40B4-BE49-F238E27FC236}">
                <a16:creationId xmlns:a16="http://schemas.microsoft.com/office/drawing/2014/main" id="{82ED2855-2867-82F0-A433-BB6BFF08207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48785" y="3623862"/>
            <a:ext cx="2651760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0F294A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457200" eaLnBrk="0" hangingPunct="0"/>
            <a:r>
              <a:rPr lang="en-US" sz="1600" b="1" dirty="0">
                <a:cs typeface="Arial" panose="020B0604020202020204" pitchFamily="34" charset="0"/>
              </a:rPr>
              <a:t>Laboratory Programs </a:t>
            </a:r>
          </a:p>
        </p:txBody>
      </p:sp>
      <p:sp>
        <p:nvSpPr>
          <p:cNvPr id="48" name="TextBox 6">
            <a:extLst>
              <a:ext uri="{FF2B5EF4-FFF2-40B4-BE49-F238E27FC236}">
                <a16:creationId xmlns:a16="http://schemas.microsoft.com/office/drawing/2014/main" id="{036858EC-E7ED-602C-25F3-D82CEDB84A3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42307" y="3623862"/>
            <a:ext cx="2651760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0F294A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457200" eaLnBrk="0" hangingPunct="0"/>
            <a:r>
              <a:rPr lang="en-US" sz="1600" b="1" dirty="0">
                <a:cs typeface="Arial" panose="020B0604020202020204" pitchFamily="34" charset="0"/>
              </a:rPr>
              <a:t>Management Resources</a:t>
            </a:r>
            <a:r>
              <a:rPr lang="en-US" sz="1600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49" name="TextBox 28">
            <a:extLst>
              <a:ext uri="{FF2B5EF4-FFF2-40B4-BE49-F238E27FC236}">
                <a16:creationId xmlns:a16="http://schemas.microsoft.com/office/drawing/2014/main" id="{35CA3E63-547E-B159-83B2-2750EB7102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61636" y="5601836"/>
            <a:ext cx="203250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cs typeface="Arial" panose="020B0604020202020204" pitchFamily="34" charset="0"/>
              </a:rPr>
              <a:t>Jim </a:t>
            </a:r>
            <a:r>
              <a:rPr lang="en-US" sz="1400" b="1" dirty="0" err="1">
                <a:cs typeface="Arial" panose="020B0604020202020204" pitchFamily="34" charset="0"/>
              </a:rPr>
              <a:t>Olthoff</a:t>
            </a:r>
            <a:endParaRPr lang="en-US" sz="1400" b="1" dirty="0"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cs typeface="Arial" panose="020B0604020202020204" pitchFamily="34" charset="0"/>
              </a:rPr>
              <a:t>Associate Director </a:t>
            </a:r>
          </a:p>
          <a:p>
            <a:pPr algn="ctr"/>
            <a:r>
              <a:rPr lang="en-US" sz="1400" dirty="0">
                <a:cs typeface="Arial" panose="020B0604020202020204" pitchFamily="34" charset="0"/>
              </a:rPr>
              <a:t>for Laboratory Programs</a:t>
            </a:r>
          </a:p>
        </p:txBody>
      </p:sp>
      <p:sp>
        <p:nvSpPr>
          <p:cNvPr id="50" name="TextBox 30">
            <a:extLst>
              <a:ext uri="{FF2B5EF4-FFF2-40B4-BE49-F238E27FC236}">
                <a16:creationId xmlns:a16="http://schemas.microsoft.com/office/drawing/2014/main" id="{59B5A379-7831-FE4F-53C2-95A04834DA8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716328" y="5570602"/>
            <a:ext cx="291253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cs typeface="Arial" panose="020B0604020202020204" pitchFamily="34" charset="0"/>
              </a:rPr>
              <a:t> </a:t>
            </a:r>
            <a:r>
              <a:rPr lang="en-US" sz="1400" b="1" dirty="0" err="1">
                <a:cs typeface="Arial" panose="020B0604020202020204" pitchFamily="34" charset="0"/>
              </a:rPr>
              <a:t>Mojdeh</a:t>
            </a:r>
            <a:r>
              <a:rPr lang="en-US" sz="1400" b="1" dirty="0">
                <a:cs typeface="Arial" panose="020B0604020202020204" pitchFamily="34" charset="0"/>
              </a:rPr>
              <a:t> </a:t>
            </a:r>
            <a:r>
              <a:rPr lang="en-US" sz="1400" b="1" dirty="0" err="1">
                <a:cs typeface="Arial" panose="020B0604020202020204" pitchFamily="34" charset="0"/>
              </a:rPr>
              <a:t>Bajar</a:t>
            </a:r>
            <a:endParaRPr lang="en-US" sz="1400" b="1" dirty="0"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cs typeface="Arial" panose="020B0604020202020204" pitchFamily="34" charset="0"/>
              </a:rPr>
              <a:t>Associate Director </a:t>
            </a:r>
          </a:p>
          <a:p>
            <a:pPr algn="ctr"/>
            <a:r>
              <a:rPr lang="en-US" sz="1400" dirty="0">
                <a:cs typeface="Arial" panose="020B0604020202020204" pitchFamily="34" charset="0"/>
              </a:rPr>
              <a:t>for Innovation and Industry Services</a:t>
            </a:r>
          </a:p>
          <a:p>
            <a:pPr algn="ctr"/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51" name="TextBox 32">
            <a:extLst>
              <a:ext uri="{FF2B5EF4-FFF2-40B4-BE49-F238E27FC236}">
                <a16:creationId xmlns:a16="http://schemas.microsoft.com/office/drawing/2014/main" id="{FEBC105D-1861-EB0A-6CCF-781CB63759F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894962" y="5570602"/>
            <a:ext cx="226497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cs typeface="Arial" panose="020B0604020202020204" pitchFamily="34" charset="0"/>
              </a:rPr>
              <a:t>Del Brockett</a:t>
            </a:r>
          </a:p>
          <a:p>
            <a:pPr algn="ctr"/>
            <a:r>
              <a:rPr lang="en-US" sz="1400" dirty="0">
                <a:cs typeface="Arial" panose="020B0604020202020204" pitchFamily="34" charset="0"/>
              </a:rPr>
              <a:t>Associate Director </a:t>
            </a:r>
          </a:p>
          <a:p>
            <a:pPr algn="ctr"/>
            <a:r>
              <a:rPr lang="en-US" sz="1400" dirty="0">
                <a:cs typeface="Arial" panose="020B0604020202020204" pitchFamily="34" charset="0"/>
              </a:rPr>
              <a:t>for Management Resources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FA6A6EB-621D-16D8-D9C4-9A71A136CE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  <a:stCxn id="55" idx="2"/>
          </p:cNvCxnSpPr>
          <p:nvPr userDrawn="1"/>
        </p:nvCxnSpPr>
        <p:spPr>
          <a:xfrm>
            <a:off x="6155484" y="1589222"/>
            <a:ext cx="0" cy="204099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30">
            <a:extLst>
              <a:ext uri="{FF2B5EF4-FFF2-40B4-BE49-F238E27FC236}">
                <a16:creationId xmlns:a16="http://schemas.microsoft.com/office/drawing/2014/main" id="{B5A1A175-D540-05DF-778F-5A1A1B0D7EE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14675" y="1898419"/>
            <a:ext cx="291253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>
                <a:cs typeface="Arial" panose="020B0604020202020204" pitchFamily="34" charset="0"/>
              </a:rPr>
              <a:t>Laurie </a:t>
            </a:r>
            <a:r>
              <a:rPr lang="en-US" sz="1400" b="1" dirty="0" err="1">
                <a:cs typeface="Arial" panose="020B0604020202020204" pitchFamily="34" charset="0"/>
              </a:rPr>
              <a:t>Locascio</a:t>
            </a:r>
            <a:endParaRPr lang="en-US" sz="1400" b="1" dirty="0">
              <a:cs typeface="Arial" panose="020B0604020202020204" pitchFamily="34" charset="0"/>
            </a:endParaRPr>
          </a:p>
          <a:p>
            <a:r>
              <a:rPr lang="en-US" sz="1400" dirty="0">
                <a:cs typeface="Arial" panose="020B0604020202020204" pitchFamily="34" charset="0"/>
              </a:rPr>
              <a:t>Under Secretary of Commerce for Standards and Technology and </a:t>
            </a:r>
          </a:p>
          <a:p>
            <a:r>
              <a:rPr lang="en-US" sz="1400" dirty="0">
                <a:cs typeface="Arial" panose="020B0604020202020204" pitchFamily="34" charset="0"/>
              </a:rPr>
              <a:t>NIST Director</a:t>
            </a:r>
          </a:p>
        </p:txBody>
      </p:sp>
      <p:pic>
        <p:nvPicPr>
          <p:cNvPr id="54" name="Picture 53" descr="Portrait of Del Brockett. He is wearing a black jacket. In the background is the American flag. ">
            <a:extLst>
              <a:ext uri="{FF2B5EF4-FFF2-40B4-BE49-F238E27FC236}">
                <a16:creationId xmlns:a16="http://schemas.microsoft.com/office/drawing/2014/main" id="{8CC4971A-9499-FF19-6CEC-2C315CFBE9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9905" y="4099938"/>
            <a:ext cx="1201145" cy="1478289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E77E22A5-1F09-5C19-919E-43AAB4997FF1}"/>
              </a:ext>
            </a:extLst>
          </p:cNvPr>
          <p:cNvSpPr txBox="1"/>
          <p:nvPr userDrawn="1"/>
        </p:nvSpPr>
        <p:spPr bwMode="auto">
          <a:xfrm>
            <a:off x="5031335" y="1250668"/>
            <a:ext cx="2248298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0F294A"/>
            </a:solidFill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600" b="1" dirty="0">
                <a:ea typeface="Calibri" pitchFamily="34" charset="0"/>
                <a:cs typeface="Arial" panose="020B0604020202020204" pitchFamily="34" charset="0"/>
              </a:rPr>
              <a:t>Director</a:t>
            </a:r>
            <a:endParaRPr lang="en-US" sz="1600" u="sng" dirty="0">
              <a:cs typeface="Arial" panose="020B0604020202020204" pitchFamily="34" charset="0"/>
            </a:endParaRPr>
          </a:p>
        </p:txBody>
      </p:sp>
      <p:sp>
        <p:nvSpPr>
          <p:cNvPr id="56" name="TextBox 4">
            <a:extLst>
              <a:ext uri="{FF2B5EF4-FFF2-40B4-BE49-F238E27FC236}">
                <a16:creationId xmlns:a16="http://schemas.microsoft.com/office/drawing/2014/main" id="{06D26B65-9849-44D7-BA30-FB2F4DCA5D6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36422" y="3643200"/>
            <a:ext cx="3570008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0F294A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457200" eaLnBrk="0" hangingPunct="0"/>
            <a:r>
              <a:rPr lang="en-US" sz="1600" b="1" dirty="0">
                <a:ea typeface="Calibri" pitchFamily="34" charset="0"/>
                <a:cs typeface="Arial" panose="020B0604020202020204" pitchFamily="34" charset="0"/>
              </a:rPr>
              <a:t>Innovation and Industry Services</a:t>
            </a:r>
          </a:p>
        </p:txBody>
      </p:sp>
      <p:pic>
        <p:nvPicPr>
          <p:cNvPr id="57" name="Picture 2">
            <a:extLst>
              <a:ext uri="{FF2B5EF4-FFF2-40B4-BE49-F238E27FC236}">
                <a16:creationId xmlns:a16="http://schemas.microsoft.com/office/drawing/2014/main" id="{1B718856-774E-1C68-9412-D618AFDC516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/>
          <a:srcRect/>
          <a:stretch/>
        </p:blipFill>
        <p:spPr bwMode="auto">
          <a:xfrm>
            <a:off x="5494291" y="4095192"/>
            <a:ext cx="1342424" cy="1429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B42BE51-6B38-C035-89BA-8891FB6B52B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5389499" y="1702660"/>
            <a:ext cx="1413001" cy="1561070"/>
          </a:xfrm>
          <a:prstGeom prst="rect">
            <a:avLst/>
          </a:prstGeom>
        </p:spPr>
      </p:pic>
      <p:pic>
        <p:nvPicPr>
          <p:cNvPr id="59" name="Picture 58" descr="Portrait of Jim Olthoff. He is wearing a black jacket. In the background is the American flag. ">
            <a:extLst>
              <a:ext uri="{FF2B5EF4-FFF2-40B4-BE49-F238E27FC236}">
                <a16:creationId xmlns:a16="http://schemas.microsoft.com/office/drawing/2014/main" id="{DC82E743-8535-8B49-0562-49DF0488D33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955" y="4092789"/>
            <a:ext cx="1201146" cy="150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741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B3025B2-F8BD-074A-B93B-B3CE52BAB1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8AB3B5E-F287-6A4D-B452-56C37FB03122}"/>
              </a:ext>
            </a:extLst>
          </p:cNvPr>
          <p:cNvSpPr txBox="1">
            <a:spLocks/>
          </p:cNvSpPr>
          <p:nvPr userDrawn="1"/>
        </p:nvSpPr>
        <p:spPr>
          <a:xfrm>
            <a:off x="574040" y="364516"/>
            <a:ext cx="10515600" cy="5255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 dirty="0"/>
              <a:t>NIST Joint Institute and Center Locations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7DD65A3-8D4A-AF45-8715-9470878107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4E94E506-F106-C244-B60F-8CA086C08B6A}"/>
              </a:ext>
            </a:extLst>
          </p:cNvPr>
          <p:cNvSpPr txBox="1"/>
          <p:nvPr userDrawn="1"/>
        </p:nvSpPr>
        <p:spPr>
          <a:xfrm>
            <a:off x="3862057" y="2793864"/>
            <a:ext cx="2397140" cy="83419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Construction (CRF)</a:t>
            </a:r>
          </a:p>
          <a:p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$319 Million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D7846AAB-11D3-E841-9894-7B7B61B03641}"/>
              </a:ext>
            </a:extLst>
          </p:cNvPr>
          <p:cNvSpPr txBox="1"/>
          <p:nvPr userDrawn="1"/>
        </p:nvSpPr>
        <p:spPr>
          <a:xfrm>
            <a:off x="6356593" y="3686323"/>
            <a:ext cx="2164091" cy="119301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Laboratory Research (STRS) </a:t>
            </a:r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$724.5 Million</a:t>
            </a:r>
            <a:endParaRPr lang="en-US" sz="1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5CA1B31-BBE2-B048-8CD8-C998AB3325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45" y="1090623"/>
            <a:ext cx="9348400" cy="5780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FD4393-4391-6045-9F32-78418A08EBF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07727" y="1416189"/>
            <a:ext cx="8623760" cy="4854477"/>
          </a:xfrm>
          <a:prstGeom prst="rect">
            <a:avLst/>
          </a:prstGeom>
          <a:ln>
            <a:noFill/>
          </a:ln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F61E7DCD-0B06-1446-80C8-3F7BCC7DE0DC}"/>
              </a:ext>
            </a:extLst>
          </p:cNvPr>
          <p:cNvSpPr txBox="1">
            <a:spLocks/>
          </p:cNvSpPr>
          <p:nvPr userDrawn="1"/>
        </p:nvSpPr>
        <p:spPr>
          <a:xfrm>
            <a:off x="3214960" y="3169416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71C98AA-677E-F04D-9F63-3038C0AD6B81}"/>
              </a:ext>
            </a:extLst>
          </p:cNvPr>
          <p:cNvSpPr txBox="1">
            <a:spLocks/>
          </p:cNvSpPr>
          <p:nvPr userDrawn="1"/>
        </p:nvSpPr>
        <p:spPr>
          <a:xfrm>
            <a:off x="7187060" y="4277357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F95B416-3E1A-4044-95A2-0CC4233D6A9A}"/>
              </a:ext>
            </a:extLst>
          </p:cNvPr>
          <p:cNvSpPr txBox="1">
            <a:spLocks/>
          </p:cNvSpPr>
          <p:nvPr userDrawn="1"/>
        </p:nvSpPr>
        <p:spPr>
          <a:xfrm>
            <a:off x="542877" y="3142212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ECBD3F4E-5A68-9D4D-876D-82B38612D03F}"/>
              </a:ext>
            </a:extLst>
          </p:cNvPr>
          <p:cNvSpPr txBox="1">
            <a:spLocks/>
          </p:cNvSpPr>
          <p:nvPr userDrawn="1"/>
        </p:nvSpPr>
        <p:spPr>
          <a:xfrm>
            <a:off x="2765628" y="5876746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ED57899-E7FA-3240-93AA-E9A2CE1D9A65}"/>
              </a:ext>
            </a:extLst>
          </p:cNvPr>
          <p:cNvSpPr txBox="1">
            <a:spLocks/>
          </p:cNvSpPr>
          <p:nvPr userDrawn="1"/>
        </p:nvSpPr>
        <p:spPr>
          <a:xfrm>
            <a:off x="3214960" y="3018945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CDE4BE8-B56C-454A-BD45-E71A377CC810}"/>
              </a:ext>
            </a:extLst>
          </p:cNvPr>
          <p:cNvSpPr txBox="1">
            <a:spLocks/>
          </p:cNvSpPr>
          <p:nvPr userDrawn="1"/>
        </p:nvSpPr>
        <p:spPr>
          <a:xfrm>
            <a:off x="7187060" y="4126886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B4D6DB6D-AD46-C34E-8525-2FD726B86976}"/>
              </a:ext>
            </a:extLst>
          </p:cNvPr>
          <p:cNvSpPr txBox="1">
            <a:spLocks/>
          </p:cNvSpPr>
          <p:nvPr userDrawn="1"/>
        </p:nvSpPr>
        <p:spPr>
          <a:xfrm>
            <a:off x="542877" y="2991741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94A15A3-6FED-764F-B477-8EE7D0C1D4E7}"/>
              </a:ext>
            </a:extLst>
          </p:cNvPr>
          <p:cNvSpPr txBox="1">
            <a:spLocks/>
          </p:cNvSpPr>
          <p:nvPr userDrawn="1"/>
        </p:nvSpPr>
        <p:spPr>
          <a:xfrm>
            <a:off x="2765628" y="5726275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364D897-B602-6341-86B9-6D9D6EBC8988}"/>
              </a:ext>
            </a:extLst>
          </p:cNvPr>
          <p:cNvGrpSpPr/>
          <p:nvPr userDrawn="1"/>
        </p:nvGrpSpPr>
        <p:grpSpPr>
          <a:xfrm>
            <a:off x="9386496" y="1161625"/>
            <a:ext cx="1827651" cy="504470"/>
            <a:chOff x="9386496" y="1161625"/>
            <a:chExt cx="1827651" cy="504470"/>
          </a:xfrm>
        </p:grpSpPr>
        <p:pic>
          <p:nvPicPr>
            <p:cNvPr id="28" name="Graphic 108">
              <a:extLst>
                <a:ext uri="{FF2B5EF4-FFF2-40B4-BE49-F238E27FC236}">
                  <a16:creationId xmlns:a16="http://schemas.microsoft.com/office/drawing/2014/main" id="{FFA80D8C-CF88-E847-A5F5-2C20CBCF9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39398" y="1161625"/>
              <a:ext cx="374749" cy="50447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6B89AE2-4A3A-1943-87C3-2F509488F9DE}"/>
                </a:ext>
              </a:extLst>
            </p:cNvPr>
            <p:cNvSpPr txBox="1"/>
            <p:nvPr/>
          </p:nvSpPr>
          <p:spPr>
            <a:xfrm>
              <a:off x="9386496" y="1194762"/>
              <a:ext cx="13178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NIST Campuses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3AE01B7-00AA-EE49-A785-2F052321F0E9}"/>
              </a:ext>
            </a:extLst>
          </p:cNvPr>
          <p:cNvGrpSpPr/>
          <p:nvPr userDrawn="1"/>
        </p:nvGrpSpPr>
        <p:grpSpPr>
          <a:xfrm>
            <a:off x="9386496" y="1784590"/>
            <a:ext cx="2530035" cy="533287"/>
            <a:chOff x="9386496" y="1784590"/>
            <a:chExt cx="2530035" cy="533287"/>
          </a:xfrm>
        </p:grpSpPr>
        <p:pic>
          <p:nvPicPr>
            <p:cNvPr id="31" name="Graphic 102">
              <a:extLst>
                <a:ext uri="{FF2B5EF4-FFF2-40B4-BE49-F238E27FC236}">
                  <a16:creationId xmlns:a16="http://schemas.microsoft.com/office/drawing/2014/main" id="{6AB527EF-9214-3B4A-9B5C-C9AC0E163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516566" y="1784590"/>
              <a:ext cx="399965" cy="53328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2E5ED88-0A63-9748-8A21-303852BE35CD}"/>
                </a:ext>
              </a:extLst>
            </p:cNvPr>
            <p:cNvSpPr txBox="1"/>
            <p:nvPr/>
          </p:nvSpPr>
          <p:spPr>
            <a:xfrm>
              <a:off x="9386496" y="1998702"/>
              <a:ext cx="22086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Joint Institutes and Centers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575B130-E9F3-B24B-AAA2-A7A9CAE6239B}"/>
              </a:ext>
            </a:extLst>
          </p:cNvPr>
          <p:cNvGrpSpPr/>
          <p:nvPr userDrawn="1"/>
        </p:nvGrpSpPr>
        <p:grpSpPr>
          <a:xfrm>
            <a:off x="9386496" y="5555020"/>
            <a:ext cx="2496882" cy="533287"/>
            <a:chOff x="9386496" y="5555020"/>
            <a:chExt cx="2496882" cy="533287"/>
          </a:xfrm>
        </p:grpSpPr>
        <p:pic>
          <p:nvPicPr>
            <p:cNvPr id="34" name="Graphic 109">
              <a:extLst>
                <a:ext uri="{FF2B5EF4-FFF2-40B4-BE49-F238E27FC236}">
                  <a16:creationId xmlns:a16="http://schemas.microsoft.com/office/drawing/2014/main" id="{26ADF03A-7FD8-3144-995F-0A3902088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483413" y="5555020"/>
              <a:ext cx="399965" cy="53328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899E5B6-41CC-FE41-B8D1-D556FED1BB68}"/>
                </a:ext>
              </a:extLst>
            </p:cNvPr>
            <p:cNvSpPr txBox="1"/>
            <p:nvPr/>
          </p:nvSpPr>
          <p:spPr>
            <a:xfrm>
              <a:off x="9386496" y="5684416"/>
              <a:ext cx="21300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NIST Centers of Excellence</a:t>
              </a:r>
              <a:endParaRPr lang="en-US" sz="1400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F38E21D-AD40-9241-A183-9E2879481C76}"/>
              </a:ext>
            </a:extLst>
          </p:cNvPr>
          <p:cNvGrpSpPr/>
          <p:nvPr userDrawn="1"/>
        </p:nvGrpSpPr>
        <p:grpSpPr>
          <a:xfrm>
            <a:off x="7466568" y="2282245"/>
            <a:ext cx="4492860" cy="1198003"/>
            <a:chOff x="7466568" y="2282245"/>
            <a:chExt cx="4492860" cy="1198003"/>
          </a:xfrm>
        </p:grpSpPr>
        <p:pic>
          <p:nvPicPr>
            <p:cNvPr id="37" name="Graphic 111">
              <a:extLst>
                <a:ext uri="{FF2B5EF4-FFF2-40B4-BE49-F238E27FC236}">
                  <a16:creationId xmlns:a16="http://schemas.microsoft.com/office/drawing/2014/main" id="{322A6AC0-BC97-7149-A2CD-4B5ABAD93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66568" y="2946961"/>
              <a:ext cx="399965" cy="533287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1AB14AE-47AF-B248-8513-7EDB802AA8B6}"/>
                </a:ext>
              </a:extLst>
            </p:cNvPr>
            <p:cNvSpPr/>
            <p:nvPr/>
          </p:nvSpPr>
          <p:spPr>
            <a:xfrm>
              <a:off x="9386496" y="2282245"/>
              <a:ext cx="2572932" cy="403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National Cybersecurity Center of Excellence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BF3B95F-0E14-1D49-8B67-3F5A78A87FC5}"/>
              </a:ext>
            </a:extLst>
          </p:cNvPr>
          <p:cNvGrpSpPr/>
          <p:nvPr userDrawn="1"/>
        </p:nvGrpSpPr>
        <p:grpSpPr>
          <a:xfrm>
            <a:off x="7704335" y="2660285"/>
            <a:ext cx="4255093" cy="878206"/>
            <a:chOff x="7704335" y="2660285"/>
            <a:chExt cx="4255093" cy="878206"/>
          </a:xfrm>
        </p:grpSpPr>
        <p:pic>
          <p:nvPicPr>
            <p:cNvPr id="40" name="Graphic 110">
              <a:extLst>
                <a:ext uri="{FF2B5EF4-FFF2-40B4-BE49-F238E27FC236}">
                  <a16:creationId xmlns:a16="http://schemas.microsoft.com/office/drawing/2014/main" id="{EC6A9B57-F182-E748-82CB-797BE915A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04335" y="3005204"/>
              <a:ext cx="399965" cy="533287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74096E1-07A6-DA4D-9C0C-64BD29427BE8}"/>
                </a:ext>
              </a:extLst>
            </p:cNvPr>
            <p:cNvSpPr/>
            <p:nvPr/>
          </p:nvSpPr>
          <p:spPr>
            <a:xfrm>
              <a:off x="9386496" y="2660285"/>
              <a:ext cx="2572932" cy="403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Institute for Bioscience &amp; Biotechnology Research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F883EAE-3022-D74A-9358-E49A66646BC8}"/>
              </a:ext>
            </a:extLst>
          </p:cNvPr>
          <p:cNvGrpSpPr/>
          <p:nvPr userDrawn="1"/>
        </p:nvGrpSpPr>
        <p:grpSpPr>
          <a:xfrm>
            <a:off x="7089312" y="3961824"/>
            <a:ext cx="5470059" cy="776400"/>
            <a:chOff x="7089312" y="3961824"/>
            <a:chExt cx="5470059" cy="776400"/>
          </a:xfrm>
        </p:grpSpPr>
        <p:pic>
          <p:nvPicPr>
            <p:cNvPr id="43" name="Graphic 98">
              <a:extLst>
                <a:ext uri="{FF2B5EF4-FFF2-40B4-BE49-F238E27FC236}">
                  <a16:creationId xmlns:a16="http://schemas.microsoft.com/office/drawing/2014/main" id="{F32183B4-75E1-0D4B-85D1-813D73259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89312" y="4204937"/>
              <a:ext cx="399965" cy="533287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8F428BB-59C4-E948-A7EC-789AD0815FDF}"/>
                </a:ext>
              </a:extLst>
            </p:cNvPr>
            <p:cNvSpPr/>
            <p:nvPr/>
          </p:nvSpPr>
          <p:spPr>
            <a:xfrm>
              <a:off x="9386496" y="3961824"/>
              <a:ext cx="3172875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Hollings Marine Laboratory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E5A989E-72D3-224F-A927-9A8423CCCF1C}"/>
              </a:ext>
            </a:extLst>
          </p:cNvPr>
          <p:cNvGrpSpPr/>
          <p:nvPr userDrawn="1"/>
        </p:nvGrpSpPr>
        <p:grpSpPr>
          <a:xfrm>
            <a:off x="8233590" y="2664790"/>
            <a:ext cx="4283765" cy="1789138"/>
            <a:chOff x="8233590" y="2664790"/>
            <a:chExt cx="4283765" cy="1789138"/>
          </a:xfrm>
        </p:grpSpPr>
        <p:pic>
          <p:nvPicPr>
            <p:cNvPr id="46" name="Graphic 101">
              <a:extLst>
                <a:ext uri="{FF2B5EF4-FFF2-40B4-BE49-F238E27FC236}">
                  <a16:creationId xmlns:a16="http://schemas.microsoft.com/office/drawing/2014/main" id="{86D49F59-6B42-FC47-8C7D-4C59D28D7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33590" y="2664790"/>
              <a:ext cx="399965" cy="533287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F51B269-1BCC-B047-9A1A-6C6A7B38EAFD}"/>
                </a:ext>
              </a:extLst>
            </p:cNvPr>
            <p:cNvSpPr/>
            <p:nvPr/>
          </p:nvSpPr>
          <p:spPr>
            <a:xfrm>
              <a:off x="9386496" y="4201102"/>
              <a:ext cx="3130859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Brookhaven National Laboratory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B18CFB0-2D6B-C747-87C6-28CDADF99101}"/>
              </a:ext>
            </a:extLst>
          </p:cNvPr>
          <p:cNvGrpSpPr/>
          <p:nvPr userDrawn="1"/>
        </p:nvGrpSpPr>
        <p:grpSpPr>
          <a:xfrm>
            <a:off x="841709" y="3218418"/>
            <a:ext cx="11117719" cy="1640575"/>
            <a:chOff x="841709" y="3218418"/>
            <a:chExt cx="11117719" cy="1640575"/>
          </a:xfrm>
        </p:grpSpPr>
        <p:pic>
          <p:nvPicPr>
            <p:cNvPr id="49" name="Graphic 100">
              <a:extLst>
                <a:ext uri="{FF2B5EF4-FFF2-40B4-BE49-F238E27FC236}">
                  <a16:creationId xmlns:a16="http://schemas.microsoft.com/office/drawing/2014/main" id="{79FD4590-4043-4846-86E0-333759AA3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1709" y="3218418"/>
              <a:ext cx="399965" cy="533287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B3A04CB-43D0-8948-B5F5-435733DD2ECD}"/>
                </a:ext>
              </a:extLst>
            </p:cNvPr>
            <p:cNvSpPr/>
            <p:nvPr/>
          </p:nvSpPr>
          <p:spPr>
            <a:xfrm>
              <a:off x="9386496" y="4455356"/>
              <a:ext cx="2572932" cy="403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Joint Initiative for Metrology in Biology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44DCFC3-FBD5-0843-A7F9-28B98603E539}"/>
              </a:ext>
            </a:extLst>
          </p:cNvPr>
          <p:cNvGrpSpPr/>
          <p:nvPr userDrawn="1"/>
        </p:nvGrpSpPr>
        <p:grpSpPr>
          <a:xfrm>
            <a:off x="2527888" y="5164217"/>
            <a:ext cx="9431540" cy="548786"/>
            <a:chOff x="2527888" y="5164217"/>
            <a:chExt cx="9431540" cy="548786"/>
          </a:xfrm>
        </p:grpSpPr>
        <p:pic>
          <p:nvPicPr>
            <p:cNvPr id="52" name="Graphic 99">
              <a:extLst>
                <a:ext uri="{FF2B5EF4-FFF2-40B4-BE49-F238E27FC236}">
                  <a16:creationId xmlns:a16="http://schemas.microsoft.com/office/drawing/2014/main" id="{310C905F-EE5A-874A-B26C-BD0A2ABBE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527888" y="5179716"/>
              <a:ext cx="399965" cy="533287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3C17C5A-08F0-2048-A7FE-6E5E456B5A9F}"/>
                </a:ext>
              </a:extLst>
            </p:cNvPr>
            <p:cNvSpPr/>
            <p:nvPr/>
          </p:nvSpPr>
          <p:spPr>
            <a:xfrm>
              <a:off x="9386496" y="5164217"/>
              <a:ext cx="2572932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NIST Kauai HI WWVH 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F30EC7E-635E-8B4B-92C7-AF3FB7225306}"/>
              </a:ext>
            </a:extLst>
          </p:cNvPr>
          <p:cNvGrpSpPr/>
          <p:nvPr userDrawn="1"/>
        </p:nvGrpSpPr>
        <p:grpSpPr>
          <a:xfrm>
            <a:off x="3049881" y="3014089"/>
            <a:ext cx="8909547" cy="944338"/>
            <a:chOff x="3049881" y="3014089"/>
            <a:chExt cx="8909547" cy="944338"/>
          </a:xfrm>
        </p:grpSpPr>
        <p:pic>
          <p:nvPicPr>
            <p:cNvPr id="55" name="Graphic 107">
              <a:extLst>
                <a:ext uri="{FF2B5EF4-FFF2-40B4-BE49-F238E27FC236}">
                  <a16:creationId xmlns:a16="http://schemas.microsoft.com/office/drawing/2014/main" id="{6A62D4F3-3ED0-EA4B-8CF6-8028F94D6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49881" y="3014089"/>
              <a:ext cx="413922" cy="551897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FB9BA38-91CD-0F48-94CD-E839404D2825}"/>
                </a:ext>
              </a:extLst>
            </p:cNvPr>
            <p:cNvSpPr/>
            <p:nvPr/>
          </p:nvSpPr>
          <p:spPr>
            <a:xfrm>
              <a:off x="9386496" y="3682967"/>
              <a:ext cx="2572932" cy="2754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 dirty="0"/>
                <a:t>JILA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8201A2D-F2E3-194E-AF76-01F55D0DD832}"/>
              </a:ext>
            </a:extLst>
          </p:cNvPr>
          <p:cNvGrpSpPr/>
          <p:nvPr userDrawn="1"/>
        </p:nvGrpSpPr>
        <p:grpSpPr>
          <a:xfrm>
            <a:off x="7548842" y="1442346"/>
            <a:ext cx="4410586" cy="2108649"/>
            <a:chOff x="7548842" y="1442346"/>
            <a:chExt cx="4410586" cy="2108649"/>
          </a:xfrm>
        </p:grpSpPr>
        <p:pic>
          <p:nvPicPr>
            <p:cNvPr id="58" name="Graphic 105">
              <a:extLst>
                <a:ext uri="{FF2B5EF4-FFF2-40B4-BE49-F238E27FC236}">
                  <a16:creationId xmlns:a16="http://schemas.microsoft.com/office/drawing/2014/main" id="{06DC9F4F-E108-0643-8EB3-C2BD92FF8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548842" y="3017708"/>
              <a:ext cx="396156" cy="533287"/>
            </a:xfrm>
            <a:prstGeom prst="rect">
              <a:avLst/>
            </a:prstGeom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71452F7A-6814-3D4F-9E4B-C5AD7589CB55}"/>
                </a:ext>
              </a:extLst>
            </p:cNvPr>
            <p:cNvSpPr/>
            <p:nvPr/>
          </p:nvSpPr>
          <p:spPr>
            <a:xfrm>
              <a:off x="9386496" y="1442346"/>
              <a:ext cx="2572932" cy="27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 dirty="0"/>
                <a:t>Gaithersburg, MD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8765FD6-DFF9-7540-AF2B-57B1816D8312}"/>
              </a:ext>
            </a:extLst>
          </p:cNvPr>
          <p:cNvGrpSpPr/>
          <p:nvPr userDrawn="1"/>
        </p:nvGrpSpPr>
        <p:grpSpPr>
          <a:xfrm>
            <a:off x="3184246" y="1669492"/>
            <a:ext cx="8775182" cy="2078576"/>
            <a:chOff x="3184246" y="1669492"/>
            <a:chExt cx="8775182" cy="2078576"/>
          </a:xfrm>
        </p:grpSpPr>
        <p:pic>
          <p:nvPicPr>
            <p:cNvPr id="61" name="Graphic 106">
              <a:extLst>
                <a:ext uri="{FF2B5EF4-FFF2-40B4-BE49-F238E27FC236}">
                  <a16:creationId xmlns:a16="http://schemas.microsoft.com/office/drawing/2014/main" id="{F7DE8178-4D09-354F-9F62-374A9BCC3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184246" y="3214781"/>
              <a:ext cx="396156" cy="533287"/>
            </a:xfrm>
            <a:prstGeom prst="rect">
              <a:avLst/>
            </a:prstGeom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EB87BB0-1B78-0A4E-81FC-A8790506F654}"/>
                </a:ext>
              </a:extLst>
            </p:cNvPr>
            <p:cNvSpPr/>
            <p:nvPr/>
          </p:nvSpPr>
          <p:spPr>
            <a:xfrm>
              <a:off x="9386496" y="1669492"/>
              <a:ext cx="2572932" cy="27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 dirty="0"/>
                <a:t>Boulder, CO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86BCBA3-5537-E24E-AE28-676020E08C5A}"/>
              </a:ext>
            </a:extLst>
          </p:cNvPr>
          <p:cNvGrpSpPr/>
          <p:nvPr userDrawn="1"/>
        </p:nvGrpSpPr>
        <p:grpSpPr>
          <a:xfrm>
            <a:off x="3438590" y="2885325"/>
            <a:ext cx="8520838" cy="2779105"/>
            <a:chOff x="3438590" y="2885325"/>
            <a:chExt cx="8520838" cy="2779105"/>
          </a:xfrm>
        </p:grpSpPr>
        <p:pic>
          <p:nvPicPr>
            <p:cNvPr id="64" name="Graphic 46">
              <a:extLst>
                <a:ext uri="{FF2B5EF4-FFF2-40B4-BE49-F238E27FC236}">
                  <a16:creationId xmlns:a16="http://schemas.microsoft.com/office/drawing/2014/main" id="{96F43E18-D0CC-F846-B670-752C0A2C3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38590" y="2885325"/>
              <a:ext cx="399965" cy="533287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0418A9F-94CD-8A4C-9B4E-C0B41C6856E8}"/>
                </a:ext>
              </a:extLst>
            </p:cNvPr>
            <p:cNvSpPr/>
            <p:nvPr/>
          </p:nvSpPr>
          <p:spPr>
            <a:xfrm>
              <a:off x="9386496" y="5411604"/>
              <a:ext cx="2572932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NIST Ft. Collins CO WWV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7CE4B1F-2E5A-3D42-B6E0-8A07DC22CBDF}"/>
              </a:ext>
            </a:extLst>
          </p:cNvPr>
          <p:cNvGrpSpPr/>
          <p:nvPr userDrawn="1"/>
        </p:nvGrpSpPr>
        <p:grpSpPr>
          <a:xfrm>
            <a:off x="7761756" y="3061113"/>
            <a:ext cx="4193183" cy="663477"/>
            <a:chOff x="7761756" y="3061113"/>
            <a:chExt cx="4193183" cy="663477"/>
          </a:xfrm>
        </p:grpSpPr>
        <p:pic>
          <p:nvPicPr>
            <p:cNvPr id="67" name="Graphic 112">
              <a:extLst>
                <a:ext uri="{FF2B5EF4-FFF2-40B4-BE49-F238E27FC236}">
                  <a16:creationId xmlns:a16="http://schemas.microsoft.com/office/drawing/2014/main" id="{2FB0E087-3EF0-2142-8389-D7D56EA27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61756" y="3191303"/>
              <a:ext cx="399965" cy="533287"/>
            </a:xfrm>
            <a:prstGeom prst="rect">
              <a:avLst/>
            </a:prstGeom>
          </p:spPr>
        </p:pic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811AED5F-E92D-694C-A0ED-EF87311C3325}"/>
                </a:ext>
              </a:extLst>
            </p:cNvPr>
            <p:cNvSpPr/>
            <p:nvPr/>
          </p:nvSpPr>
          <p:spPr>
            <a:xfrm>
              <a:off x="9386496" y="3061113"/>
              <a:ext cx="2568443" cy="403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Joint Institute for Quantum </a:t>
              </a:r>
            </a:p>
            <a:p>
              <a:pPr>
                <a:lnSpc>
                  <a:spcPct val="70000"/>
                </a:lnSpc>
              </a:pPr>
              <a:r>
                <a:rPr lang="en-US" sz="1400" dirty="0"/>
                <a:t>Computer Science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DB1608B-4B7E-314F-92AA-4E4DA4BB5783}"/>
                </a:ext>
              </a:extLst>
            </p:cNvPr>
            <p:cNvSpPr/>
            <p:nvPr/>
          </p:nvSpPr>
          <p:spPr>
            <a:xfrm>
              <a:off x="9386496" y="3451251"/>
              <a:ext cx="2568443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Joint Quantum Institute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DB8266B-A9B0-C946-B43E-54DBB4591A50}"/>
              </a:ext>
            </a:extLst>
          </p:cNvPr>
          <p:cNvGrpSpPr/>
          <p:nvPr userDrawn="1"/>
        </p:nvGrpSpPr>
        <p:grpSpPr>
          <a:xfrm>
            <a:off x="9386496" y="4709049"/>
            <a:ext cx="2608583" cy="533287"/>
            <a:chOff x="9386496" y="4709049"/>
            <a:chExt cx="2608583" cy="533287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7719CE1-9699-BA4A-8E79-79DFAE2CDF1F}"/>
                </a:ext>
              </a:extLst>
            </p:cNvPr>
            <p:cNvSpPr txBox="1"/>
            <p:nvPr/>
          </p:nvSpPr>
          <p:spPr>
            <a:xfrm>
              <a:off x="9386496" y="4882079"/>
              <a:ext cx="23172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Atomic Clock Signal Stations </a:t>
              </a:r>
            </a:p>
          </p:txBody>
        </p:sp>
        <p:pic>
          <p:nvPicPr>
            <p:cNvPr id="72" name="Graphic 99">
              <a:extLst>
                <a:ext uri="{FF2B5EF4-FFF2-40B4-BE49-F238E27FC236}">
                  <a16:creationId xmlns:a16="http://schemas.microsoft.com/office/drawing/2014/main" id="{766DB3A3-9241-4043-9456-DFBCC842B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595114" y="4709049"/>
              <a:ext cx="399965" cy="533287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2773CDA-B753-EF49-B37F-85AFB6A2F589}"/>
              </a:ext>
            </a:extLst>
          </p:cNvPr>
          <p:cNvGrpSpPr/>
          <p:nvPr userDrawn="1"/>
        </p:nvGrpSpPr>
        <p:grpSpPr>
          <a:xfrm>
            <a:off x="5781681" y="2707527"/>
            <a:ext cx="6177747" cy="3997818"/>
            <a:chOff x="5781681" y="2707527"/>
            <a:chExt cx="6177747" cy="3997818"/>
          </a:xfrm>
        </p:grpSpPr>
        <p:pic>
          <p:nvPicPr>
            <p:cNvPr id="74" name="Graphic 103">
              <a:extLst>
                <a:ext uri="{FF2B5EF4-FFF2-40B4-BE49-F238E27FC236}">
                  <a16:creationId xmlns:a16="http://schemas.microsoft.com/office/drawing/2014/main" id="{409BCBEA-C8FD-8C40-99FF-2D0AF202F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81681" y="2707527"/>
              <a:ext cx="399965" cy="533287"/>
            </a:xfrm>
            <a:prstGeom prst="rect">
              <a:avLst/>
            </a:prstGeom>
          </p:spPr>
        </p:pic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129ED30-30C9-D649-B389-5AD67D7DC1B7}"/>
                </a:ext>
              </a:extLst>
            </p:cNvPr>
            <p:cNvSpPr/>
            <p:nvPr/>
          </p:nvSpPr>
          <p:spPr>
            <a:xfrm>
              <a:off x="9386496" y="6428281"/>
              <a:ext cx="2572932" cy="27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 dirty="0"/>
                <a:t>Advanced Materials</a:t>
              </a: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D7229DDB-8B16-CE44-9AEF-4E442E221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77707" y="4049318"/>
              <a:ext cx="160723" cy="167711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02B465A-31BA-D543-91A3-B83151C71E2E}"/>
              </a:ext>
            </a:extLst>
          </p:cNvPr>
          <p:cNvGrpSpPr/>
          <p:nvPr userDrawn="1"/>
        </p:nvGrpSpPr>
        <p:grpSpPr>
          <a:xfrm>
            <a:off x="1241674" y="2506049"/>
            <a:ext cx="10717754" cy="3723222"/>
            <a:chOff x="1241674" y="2506049"/>
            <a:chExt cx="10717754" cy="3723222"/>
          </a:xfrm>
        </p:grpSpPr>
        <p:pic>
          <p:nvPicPr>
            <p:cNvPr id="78" name="Graphic 104">
              <a:extLst>
                <a:ext uri="{FF2B5EF4-FFF2-40B4-BE49-F238E27FC236}">
                  <a16:creationId xmlns:a16="http://schemas.microsoft.com/office/drawing/2014/main" id="{355C9EEA-465D-004C-B494-F7B951B3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93705" y="2506049"/>
              <a:ext cx="399965" cy="533287"/>
            </a:xfrm>
            <a:prstGeom prst="rect">
              <a:avLst/>
            </a:prstGeom>
          </p:spPr>
        </p:pic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29642130-B156-F340-BB37-D0FA7C3043DE}"/>
                </a:ext>
              </a:extLst>
            </p:cNvPr>
            <p:cNvSpPr/>
            <p:nvPr/>
          </p:nvSpPr>
          <p:spPr>
            <a:xfrm>
              <a:off x="9386496" y="5952207"/>
              <a:ext cx="2572932" cy="27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 dirty="0"/>
                <a:t>Forensic Science</a:t>
              </a:r>
            </a:p>
          </p:txBody>
        </p: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DBA46853-2A02-714E-8A91-44341F8C0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77346" y="3670176"/>
              <a:ext cx="160723" cy="167711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BF11748D-2A32-914C-BA34-03B6FDA02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65473" y="3090313"/>
              <a:ext cx="160723" cy="167711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82AB8C96-086E-0E46-BD1E-BE94DA254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41674" y="4193501"/>
              <a:ext cx="160723" cy="167711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C883388-A904-CA42-909C-ABBF69E1BA76}"/>
              </a:ext>
            </a:extLst>
          </p:cNvPr>
          <p:cNvGrpSpPr/>
          <p:nvPr userDrawn="1"/>
        </p:nvGrpSpPr>
        <p:grpSpPr>
          <a:xfrm>
            <a:off x="761347" y="1840481"/>
            <a:ext cx="11198081" cy="4631465"/>
            <a:chOff x="761347" y="1840481"/>
            <a:chExt cx="11198081" cy="4631465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40C3E210-EF33-6E44-875A-6D8838025B6B}"/>
                </a:ext>
              </a:extLst>
            </p:cNvPr>
            <p:cNvSpPr/>
            <p:nvPr/>
          </p:nvSpPr>
          <p:spPr>
            <a:xfrm>
              <a:off x="9386496" y="6194882"/>
              <a:ext cx="2572932" cy="27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 dirty="0"/>
                <a:t>Disaster Resilience</a:t>
              </a:r>
            </a:p>
          </p:txBody>
        </p:sp>
        <p:pic>
          <p:nvPicPr>
            <p:cNvPr id="85" name="Graphic 46">
              <a:extLst>
                <a:ext uri="{FF2B5EF4-FFF2-40B4-BE49-F238E27FC236}">
                  <a16:creationId xmlns:a16="http://schemas.microsoft.com/office/drawing/2014/main" id="{8B7D93D3-290E-7941-AE39-E1014F130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38590" y="3309071"/>
              <a:ext cx="399965" cy="533286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16B38E01-4A2B-4944-AF00-2C44CEFD9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950242" y="5179716"/>
              <a:ext cx="160723" cy="167711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148E42E4-7822-6F42-873F-5AAAA74CC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13343" y="4828756"/>
              <a:ext cx="160723" cy="167711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F8348315-7DAA-AD4D-9AE1-C0885D143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836949">
              <a:off x="4689253" y="4101112"/>
              <a:ext cx="148134" cy="154575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55DC3D23-5EDB-D340-BF1E-369A99E7A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816118" y="3475220"/>
              <a:ext cx="160723" cy="167711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A079E438-F513-9247-B8EB-C1787BB8D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35032" y="5006096"/>
              <a:ext cx="160723" cy="167711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2F1F7040-DE88-1840-AA71-749F2530E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255956" y="3035382"/>
              <a:ext cx="160723" cy="167711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E7A603C8-8451-654D-B092-F0673B203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50437" y="3324749"/>
              <a:ext cx="160723" cy="167711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33E9F544-C1CF-744D-A78F-3F339E4F4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61347" y="2361342"/>
              <a:ext cx="160723" cy="167711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D2519AA3-8E6E-BA48-BCAA-13DFFE0BA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92841" y="1840481"/>
              <a:ext cx="160723" cy="167711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0263E93A-59E2-F94A-BD7E-FCF288842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83011" y="4435240"/>
              <a:ext cx="160723" cy="1677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117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B3025B2-F8BD-074A-B93B-B3CE52BAB1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8AB3B5E-F287-6A4D-B452-56C37FB03122}"/>
              </a:ext>
            </a:extLst>
          </p:cNvPr>
          <p:cNvSpPr txBox="1">
            <a:spLocks/>
          </p:cNvSpPr>
          <p:nvPr userDrawn="1"/>
        </p:nvSpPr>
        <p:spPr>
          <a:xfrm>
            <a:off x="574040" y="364516"/>
            <a:ext cx="10515600" cy="5255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 dirty="0"/>
              <a:t>NIST FY 2022 Budget : $1,034.5 B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7DD65A3-8D4A-AF45-8715-9470878107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31C4B299-846C-F541-ABB9-F9ED04C40A6C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391923197"/>
              </p:ext>
            </p:extLst>
          </p:nvPr>
        </p:nvGraphicFramePr>
        <p:xfrm>
          <a:off x="1217917" y="1000493"/>
          <a:ext cx="9865893" cy="5564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0" name="TextBox 2">
            <a:extLst>
              <a:ext uri="{FF2B5EF4-FFF2-40B4-BE49-F238E27FC236}">
                <a16:creationId xmlns:a16="http://schemas.microsoft.com/office/drawing/2014/main" id="{831E9584-9C6E-4946-9959-D9F73FF58E14}"/>
              </a:ext>
            </a:extLst>
          </p:cNvPr>
          <p:cNvSpPr txBox="1"/>
          <p:nvPr userDrawn="1"/>
        </p:nvSpPr>
        <p:spPr>
          <a:xfrm>
            <a:off x="6356593" y="3686323"/>
            <a:ext cx="2164091" cy="119301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Laboratory Research (STRS) </a:t>
            </a:r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$788 Million</a:t>
            </a:r>
            <a:endParaRPr lang="en-US" sz="1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1DE6F69C-86E4-AFA4-35CE-641F37AAA902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2449132"/>
              </p:ext>
            </p:extLst>
          </p:nvPr>
        </p:nvGraphicFramePr>
        <p:xfrm>
          <a:off x="1217917" y="1147819"/>
          <a:ext cx="9865893" cy="5564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2">
            <a:extLst>
              <a:ext uri="{FF2B5EF4-FFF2-40B4-BE49-F238E27FC236}">
                <a16:creationId xmlns:a16="http://schemas.microsoft.com/office/drawing/2014/main" id="{7E6F6213-2C68-4F1C-EAD2-AA6D813D9E8A}"/>
              </a:ext>
            </a:extLst>
          </p:cNvPr>
          <p:cNvSpPr txBox="1"/>
          <p:nvPr userDrawn="1"/>
        </p:nvSpPr>
        <p:spPr>
          <a:xfrm>
            <a:off x="574040" y="3852279"/>
            <a:ext cx="3278607" cy="83419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cs typeface="Arial" panose="020B0604020202020204" pitchFamily="34" charset="0"/>
              </a:rPr>
              <a:t>ITS (Manufacturing USA)</a:t>
            </a:r>
          </a:p>
          <a:p>
            <a:r>
              <a:rPr lang="en-US" sz="2000" b="1" dirty="0">
                <a:cs typeface="Arial" panose="020B0604020202020204" pitchFamily="34" charset="0"/>
              </a:rPr>
              <a:t>$16.5 Million</a:t>
            </a: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194A014A-D6CB-9303-4E4F-D0076AF34732}"/>
              </a:ext>
            </a:extLst>
          </p:cNvPr>
          <p:cNvSpPr txBox="1"/>
          <p:nvPr userDrawn="1"/>
        </p:nvSpPr>
        <p:spPr>
          <a:xfrm>
            <a:off x="1593747" y="5073601"/>
            <a:ext cx="2401475" cy="83419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cs typeface="Arial" panose="020B0604020202020204" pitchFamily="34" charset="0"/>
              </a:rPr>
              <a:t>ITS (Hollings MEP)</a:t>
            </a:r>
          </a:p>
          <a:p>
            <a:r>
              <a:rPr lang="en-US" sz="2000" b="1" dirty="0">
                <a:cs typeface="Arial" panose="020B0604020202020204" pitchFamily="34" charset="0"/>
              </a:rPr>
              <a:t>$150 Million</a:t>
            </a:r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4E4D408B-82F8-1DEA-2561-F8839B2BD6CC}"/>
              </a:ext>
            </a:extLst>
          </p:cNvPr>
          <p:cNvSpPr txBox="1"/>
          <p:nvPr userDrawn="1"/>
        </p:nvSpPr>
        <p:spPr>
          <a:xfrm>
            <a:off x="1415202" y="2279985"/>
            <a:ext cx="2397140" cy="83419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Construction (CRF)</a:t>
            </a:r>
          </a:p>
          <a:p>
            <a:r>
              <a:rPr lang="en-US" sz="2000" b="1" dirty="0">
                <a:solidFill>
                  <a:schemeClr val="tx1"/>
                </a:solidFill>
                <a:cs typeface="Arial" panose="020B0604020202020204" pitchFamily="34" charset="0"/>
              </a:rPr>
              <a:t>$80 Million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C350896-0949-DA93-B9FC-AE3B9842080A}"/>
              </a:ext>
            </a:extLst>
          </p:cNvPr>
          <p:cNvSpPr txBox="1"/>
          <p:nvPr userDrawn="1"/>
        </p:nvSpPr>
        <p:spPr>
          <a:xfrm>
            <a:off x="7889575" y="5907791"/>
            <a:ext cx="419685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FY 2022 Annualized Continuing Resolution.</a:t>
            </a:r>
          </a:p>
          <a:p>
            <a:r>
              <a:rPr lang="en-US" dirty="0"/>
              <a:t>Excludes one-time supplemental funds.</a:t>
            </a:r>
          </a:p>
          <a:p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685689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F32696-EA7F-5748-9F52-B929B1822A7F}"/>
              </a:ext>
            </a:extLst>
          </p:cNvPr>
          <p:cNvCxnSpPr/>
          <p:nvPr userDrawn="1"/>
        </p:nvCxnSpPr>
        <p:spPr>
          <a:xfrm>
            <a:off x="8866208" y="1085956"/>
            <a:ext cx="0" cy="3208252"/>
          </a:xfrm>
          <a:prstGeom prst="line">
            <a:avLst/>
          </a:prstGeom>
          <a:ln w="15875">
            <a:solidFill>
              <a:srgbClr val="193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19523CFC-0290-8443-8795-72B3317FFB13}"/>
              </a:ext>
            </a:extLst>
          </p:cNvPr>
          <p:cNvSpPr/>
          <p:nvPr userDrawn="1"/>
        </p:nvSpPr>
        <p:spPr>
          <a:xfrm>
            <a:off x="2424544" y="3931919"/>
            <a:ext cx="9767455" cy="2926081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DBB8398-06C0-5842-82EB-B24E68637357}"/>
              </a:ext>
            </a:extLst>
          </p:cNvPr>
          <p:cNvSpPr txBox="1">
            <a:spLocks/>
          </p:cNvSpPr>
          <p:nvPr userDrawn="1"/>
        </p:nvSpPr>
        <p:spPr>
          <a:xfrm>
            <a:off x="1099457" y="-6531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Innovation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1" name="Picture 4" descr="abraham lincoln famous quotes">
            <a:extLst>
              <a:ext uri="{FF2B5EF4-FFF2-40B4-BE49-F238E27FC236}">
                <a16:creationId xmlns:a16="http://schemas.microsoft.com/office/drawing/2014/main" id="{31238FCF-C1CB-EB49-A322-A065675978C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3855" y="1074381"/>
            <a:ext cx="2438400" cy="306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D0E114-B668-8D4D-8D0E-846F84DC7DBF}"/>
              </a:ext>
            </a:extLst>
          </p:cNvPr>
          <p:cNvSpPr txBox="1"/>
          <p:nvPr userDrawn="1"/>
        </p:nvSpPr>
        <p:spPr>
          <a:xfrm>
            <a:off x="2567080" y="1461560"/>
            <a:ext cx="5674103" cy="21852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The patent system … added the fuel of interest to the fire of genius in the discovery and production of new and useful things.</a:t>
            </a:r>
          </a:p>
          <a:p>
            <a:r>
              <a:rPr lang="en-US" sz="2000" i="1" dirty="0"/>
              <a:t>	</a:t>
            </a:r>
            <a:r>
              <a:rPr lang="en-US" i="1" dirty="0"/>
              <a:t>Abraham Lincoln – April 6, 1858</a:t>
            </a:r>
          </a:p>
        </p:txBody>
      </p:sp>
      <p:pic>
        <p:nvPicPr>
          <p:cNvPr id="13" name="Picture 6" descr="http://ipwatchdog.com/images/george-washington-150-180.jpg">
            <a:extLst>
              <a:ext uri="{FF2B5EF4-FFF2-40B4-BE49-F238E27FC236}">
                <a16:creationId xmlns:a16="http://schemas.microsoft.com/office/drawing/2014/main" id="{F8724A43-6581-C44B-808F-7B7DCD21A7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855" y="3931920"/>
            <a:ext cx="2438400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">
            <a:extLst>
              <a:ext uri="{FF2B5EF4-FFF2-40B4-BE49-F238E27FC236}">
                <a16:creationId xmlns:a16="http://schemas.microsoft.com/office/drawing/2014/main" id="{B40D9F77-AEA1-714D-8708-89767A5AD13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98830" y="1196270"/>
            <a:ext cx="2890866" cy="236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8E38DC-E64E-9F46-B4E2-1E65F0E045F0}"/>
              </a:ext>
            </a:extLst>
          </p:cNvPr>
          <p:cNvSpPr txBox="1"/>
          <p:nvPr userDrawn="1"/>
        </p:nvSpPr>
        <p:spPr>
          <a:xfrm>
            <a:off x="9603840" y="3562586"/>
            <a:ext cx="2151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U.S. Patent No. 6469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5E14D42-400B-4D41-A83F-A72DB8FC72A9}"/>
              </a:ext>
            </a:extLst>
          </p:cNvPr>
          <p:cNvSpPr/>
          <p:nvPr userDrawn="1"/>
        </p:nvSpPr>
        <p:spPr>
          <a:xfrm>
            <a:off x="2567080" y="4126802"/>
            <a:ext cx="9188246" cy="26111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Calibri" panose="020F0502020204030204" pitchFamily="34" charset="0"/>
              </a:rPr>
              <a:t>…Giving effectual encouragement as well to the introduction of </a:t>
            </a:r>
            <a:r>
              <a:rPr lang="en-US" sz="2800" b="1" dirty="0">
                <a:solidFill>
                  <a:schemeClr val="bg1"/>
                </a:solidFill>
                <a:cs typeface="Calibri" panose="020F0502020204030204" pitchFamily="34" charset="0"/>
              </a:rPr>
              <a:t>new and useful inventions </a:t>
            </a:r>
            <a:r>
              <a:rPr lang="en-US" sz="2800" dirty="0">
                <a:solidFill>
                  <a:schemeClr val="bg1"/>
                </a:solidFill>
                <a:cs typeface="Calibri" panose="020F0502020204030204" pitchFamily="34" charset="0"/>
              </a:rPr>
              <a:t>from abroad as to the exertions of skill and genius in producing them at home, and of facilitating the intercourse between the distant parts of our country… </a:t>
            </a:r>
          </a:p>
          <a:p>
            <a:r>
              <a:rPr lang="en-US" i="1" dirty="0">
                <a:solidFill>
                  <a:schemeClr val="bg1"/>
                </a:solidFill>
                <a:cs typeface="Calibri" panose="020F0502020204030204" pitchFamily="34" charset="0"/>
              </a:rPr>
              <a:t>	</a:t>
            </a:r>
            <a:r>
              <a:rPr lang="en-US" sz="2000" i="1" dirty="0">
                <a:solidFill>
                  <a:schemeClr val="bg1"/>
                </a:solidFill>
                <a:cs typeface="Calibri" panose="020F0502020204030204" pitchFamily="34" charset="0"/>
              </a:rPr>
              <a:t>George Washington, State of the Union Address, January 8, 1790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96CE88B-382A-DC49-B741-74B9B0E0EE6C}"/>
              </a:ext>
            </a:extLst>
          </p:cNvPr>
          <p:cNvCxnSpPr>
            <a:cxnSpLocks/>
          </p:cNvCxnSpPr>
          <p:nvPr userDrawn="1"/>
        </p:nvCxnSpPr>
        <p:spPr>
          <a:xfrm>
            <a:off x="2424545" y="3931920"/>
            <a:ext cx="68765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169367EB-21D8-344D-95BC-FACEB4FCAC4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FEA308-8F49-7F46-A259-495E1DA6846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EF5B7AFA-1998-0449-A6AE-FF7D4B4ECA59}"/>
              </a:ext>
            </a:extLst>
          </p:cNvPr>
          <p:cNvSpPr txBox="1">
            <a:spLocks/>
          </p:cNvSpPr>
          <p:nvPr userDrawn="1"/>
        </p:nvSpPr>
        <p:spPr>
          <a:xfrm>
            <a:off x="574040" y="364516"/>
            <a:ext cx="10515600" cy="5255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 dirty="0"/>
              <a:t>Innovation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7444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A06AE-A188-C244-ACBD-83BB32A6F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F16841-B892-584A-96E6-3D8D12AE2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F6868-B405-CA44-B412-5D6C4F518A0C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2FA9FA-52CE-4E45-8FAE-80E6111E9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A3D6CE-66E1-194F-B3BE-92F3C7212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45A3A-841E-C04D-A6C3-2A644B41F8FE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4DC930C-EE08-2047-91CC-9D9E2E2780E2}"/>
              </a:ext>
            </a:extLst>
          </p:cNvPr>
          <p:cNvGrpSpPr/>
          <p:nvPr userDrawn="1"/>
        </p:nvGrpSpPr>
        <p:grpSpPr>
          <a:xfrm>
            <a:off x="0" y="0"/>
            <a:ext cx="13239208" cy="7167023"/>
            <a:chOff x="-279991" y="0"/>
            <a:chExt cx="13239208" cy="7167023"/>
          </a:xfrm>
        </p:grpSpPr>
        <p:pic>
          <p:nvPicPr>
            <p:cNvPr id="7" name="Picture 2" descr="http://media.washtimes.com.s3.amazonaws.com/media/image/2015/09/08/9_8_2015_2constitution8201.jpg">
              <a:extLst>
                <a:ext uri="{FF2B5EF4-FFF2-40B4-BE49-F238E27FC236}">
                  <a16:creationId xmlns:a16="http://schemas.microsoft.com/office/drawing/2014/main" id="{8FB1141C-E09B-6E4C-931A-807B4A8B19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79991" y="0"/>
              <a:ext cx="12471991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5718AA8-D11E-064C-924F-788F1F9D695A}"/>
                </a:ext>
              </a:extLst>
            </p:cNvPr>
            <p:cNvSpPr/>
            <p:nvPr/>
          </p:nvSpPr>
          <p:spPr>
            <a:xfrm>
              <a:off x="-279990" y="0"/>
              <a:ext cx="12471990" cy="6858000"/>
            </a:xfrm>
            <a:prstGeom prst="rect">
              <a:avLst/>
            </a:prstGeom>
            <a:solidFill>
              <a:srgbClr val="202730">
                <a:alpha val="7215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D36823C-37C1-0045-BBD6-1D97E3534240}"/>
                </a:ext>
              </a:extLst>
            </p:cNvPr>
            <p:cNvGrpSpPr/>
            <p:nvPr/>
          </p:nvGrpSpPr>
          <p:grpSpPr>
            <a:xfrm>
              <a:off x="6375537" y="583343"/>
              <a:ext cx="6583680" cy="6583680"/>
              <a:chOff x="6925234" y="-971550"/>
              <a:chExt cx="6583680" cy="658368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4C33D91-0FD3-764A-8FF9-84DC6C89AF33}"/>
                  </a:ext>
                </a:extLst>
              </p:cNvPr>
              <p:cNvSpPr/>
              <p:nvPr/>
            </p:nvSpPr>
            <p:spPr>
              <a:xfrm>
                <a:off x="6925234" y="-971550"/>
                <a:ext cx="6583680" cy="6583680"/>
              </a:xfrm>
              <a:prstGeom prst="ellipse">
                <a:avLst/>
              </a:prstGeom>
              <a:solidFill>
                <a:srgbClr val="A7AA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2" descr="http://media.washtimes.com.s3.amazonaws.com/media/image/2015/09/08/9_8_2015_2constitution8201.jpg">
                <a:extLst>
                  <a:ext uri="{FF2B5EF4-FFF2-40B4-BE49-F238E27FC236}">
                    <a16:creationId xmlns:a16="http://schemas.microsoft.com/office/drawing/2014/main" id="{E77330B0-BF73-594A-9D7B-B97CE55420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1" r="24789"/>
              <a:stretch/>
            </p:blipFill>
            <p:spPr bwMode="auto">
              <a:xfrm>
                <a:off x="7062394" y="-834390"/>
                <a:ext cx="6309360" cy="6309360"/>
              </a:xfrm>
              <a:prstGeom prst="ellipse">
                <a:avLst/>
              </a:prstGeom>
              <a:noFill/>
              <a:ln w="11430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2" name="Title 7">
            <a:extLst>
              <a:ext uri="{FF2B5EF4-FFF2-40B4-BE49-F238E27FC236}">
                <a16:creationId xmlns:a16="http://schemas.microsoft.com/office/drawing/2014/main" id="{7488A8C8-AB30-5046-2F78-69BCC8FA49B9}"/>
              </a:ext>
            </a:extLst>
          </p:cNvPr>
          <p:cNvSpPr txBox="1">
            <a:spLocks/>
          </p:cNvSpPr>
          <p:nvPr userDrawn="1"/>
        </p:nvSpPr>
        <p:spPr>
          <a:xfrm>
            <a:off x="751118" y="1412823"/>
            <a:ext cx="5904410" cy="2127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Measurements essential to commerce, trade, </a:t>
            </a:r>
            <a:b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innovation</a:t>
            </a:r>
            <a:b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4800" b="1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BEEC764-9E6A-B915-7470-9D38501EAC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850049" y="3721524"/>
            <a:ext cx="3526879" cy="0"/>
          </a:xfrm>
          <a:prstGeom prst="line">
            <a:avLst/>
          </a:prstGeom>
          <a:ln w="25400">
            <a:solidFill>
              <a:schemeClr val="bg1">
                <a:alpha val="5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023703B-3AE1-E074-4E68-ECC2294D67F9}"/>
              </a:ext>
            </a:extLst>
          </p:cNvPr>
          <p:cNvSpPr txBox="1"/>
          <p:nvPr userDrawn="1"/>
        </p:nvSpPr>
        <p:spPr>
          <a:xfrm>
            <a:off x="751117" y="4280625"/>
            <a:ext cx="40277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Federal role established in the U.S. Constitution</a:t>
            </a:r>
          </a:p>
        </p:txBody>
      </p:sp>
    </p:spTree>
    <p:extLst>
      <p:ext uri="{BB962C8B-B14F-4D97-AF65-F5344CB8AC3E}">
        <p14:creationId xmlns:p14="http://schemas.microsoft.com/office/powerpoint/2010/main" val="32640681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:a16="http://schemas.microsoft.com/office/drawing/2014/main" id="{E0C30A09-75D8-CE47-858A-E88D0129C4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2E80D1C-9385-AE4C-89FA-77775F6AC9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75" name="Title 1">
            <a:extLst>
              <a:ext uri="{FF2B5EF4-FFF2-40B4-BE49-F238E27FC236}">
                <a16:creationId xmlns:a16="http://schemas.microsoft.com/office/drawing/2014/main" id="{9883E8DA-BC8F-7C4D-8999-59315899572C}"/>
              </a:ext>
            </a:extLst>
          </p:cNvPr>
          <p:cNvSpPr txBox="1">
            <a:spLocks/>
          </p:cNvSpPr>
          <p:nvPr userDrawn="1"/>
        </p:nvSpPr>
        <p:spPr>
          <a:xfrm>
            <a:off x="574040" y="364516"/>
            <a:ext cx="10515600" cy="5255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 dirty="0"/>
              <a:t>NIST Laboratory Programs</a:t>
            </a:r>
            <a:endParaRPr lang="en-US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41CBFA3-8AE3-3E48-95B8-DF892C5C51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9402937" y="3561055"/>
            <a:ext cx="1399032" cy="2013995"/>
          </a:xfrm>
          <a:prstGeom prst="rect">
            <a:avLst/>
          </a:prstGeom>
          <a:solidFill>
            <a:srgbClr val="B94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D1F6DD6-9267-344B-9BC3-7432B3D87934}"/>
              </a:ext>
            </a:extLst>
          </p:cNvPr>
          <p:cNvSpPr txBox="1"/>
          <p:nvPr userDrawn="1"/>
        </p:nvSpPr>
        <p:spPr>
          <a:xfrm>
            <a:off x="9402937" y="4198719"/>
            <a:ext cx="1410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NIST Center for Neutron Research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923F524D-CD61-3E4C-A2F5-C65FBEABDF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7795548" y="3561054"/>
            <a:ext cx="1450646" cy="2013995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2AD7787F-3087-7245-B4FE-FFB148518916}"/>
              </a:ext>
            </a:extLst>
          </p:cNvPr>
          <p:cNvSpPr txBox="1"/>
          <p:nvPr userDrawn="1"/>
        </p:nvSpPr>
        <p:spPr>
          <a:xfrm>
            <a:off x="7481012" y="4198719"/>
            <a:ext cx="2086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Communication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Technology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Laboratory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307A07B-09D0-E54C-B784-973A6E9777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6235213" y="3561055"/>
            <a:ext cx="1403592" cy="2013995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13397DC-E8C0-574E-BD44-442945072B35}"/>
              </a:ext>
            </a:extLst>
          </p:cNvPr>
          <p:cNvSpPr txBox="1"/>
          <p:nvPr userDrawn="1"/>
        </p:nvSpPr>
        <p:spPr>
          <a:xfrm>
            <a:off x="5893512" y="4198719"/>
            <a:ext cx="2086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Information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Technology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Laboratory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2224FC5-14BA-3B44-AEF5-9CD792DC2A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655225" y="3561054"/>
            <a:ext cx="1399032" cy="2013995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290E38E-65B0-8040-8D8A-09DB7FEA15B6}"/>
              </a:ext>
            </a:extLst>
          </p:cNvPr>
          <p:cNvSpPr txBox="1"/>
          <p:nvPr userDrawn="1"/>
        </p:nvSpPr>
        <p:spPr>
          <a:xfrm>
            <a:off x="4318712" y="4198719"/>
            <a:ext cx="2086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Engineering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Laboratory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86519695-FD62-F549-95B2-91FABD0060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470203" y="3561054"/>
            <a:ext cx="1399032" cy="2013995"/>
          </a:xfrm>
          <a:prstGeom prst="rect">
            <a:avLst/>
          </a:prstGeom>
          <a:solidFill>
            <a:srgbClr val="113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608823EC-A9F7-124E-A502-64EE913073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3072913" y="3561055"/>
            <a:ext cx="1403592" cy="2013995"/>
          </a:xfrm>
          <a:prstGeom prst="rect">
            <a:avLst/>
          </a:prstGeom>
          <a:solidFill>
            <a:srgbClr val="113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0" name="Picture 10" descr="Industrial Laser cutting processing f flat sheet metal steel material with sparks.&#10;">
            <a:extLst>
              <a:ext uri="{FF2B5EF4-FFF2-40B4-BE49-F238E27FC236}">
                <a16:creationId xmlns:a16="http://schemas.microsoft.com/office/drawing/2014/main" id="{C6AA57EB-331D-054B-A1E8-EB3F64540D7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5225" y="2348884"/>
            <a:ext cx="1402923" cy="1403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10" descr="The top of an a large antenna with sky behind it. ">
            <a:extLst>
              <a:ext uri="{FF2B5EF4-FFF2-40B4-BE49-F238E27FC236}">
                <a16:creationId xmlns:a16="http://schemas.microsoft.com/office/drawing/2014/main" id="{DCC83DA3-F932-C448-9A68-195714418A3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95548" y="2353774"/>
            <a:ext cx="1453896" cy="1399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Large silver cylender shaped equipment known as the neutron scattering (vSANS) instrument used in the NIST Center for Neutron Research (NCNR.">
            <a:extLst>
              <a:ext uri="{FF2B5EF4-FFF2-40B4-BE49-F238E27FC236}">
                <a16:creationId xmlns:a16="http://schemas.microsoft.com/office/drawing/2014/main" id="{283F0228-151F-3341-B53B-D70661D04C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/>
          <a:stretch>
            <a:fillRect/>
          </a:stretch>
        </p:blipFill>
        <p:spPr bwMode="auto">
          <a:xfrm>
            <a:off x="9402937" y="2348884"/>
            <a:ext cx="1399032" cy="1399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Blurred man in background touch screen infront of him with a lock on it. Illustrates cloud connectivity.">
            <a:extLst>
              <a:ext uri="{FF2B5EF4-FFF2-40B4-BE49-F238E27FC236}">
                <a16:creationId xmlns:a16="http://schemas.microsoft.com/office/drawing/2014/main" id="{6F442A0E-344F-4A42-92C5-0D5F61B616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/>
          <a:stretch>
            <a:fillRect/>
          </a:stretch>
        </p:blipFill>
        <p:spPr bwMode="auto">
          <a:xfrm>
            <a:off x="6235646" y="2348884"/>
            <a:ext cx="1399013" cy="1399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6AB42097-9B9F-9648-B4DA-8C4C63D949BA}"/>
              </a:ext>
            </a:extLst>
          </p:cNvPr>
          <p:cNvSpPr txBox="1"/>
          <p:nvPr userDrawn="1"/>
        </p:nvSpPr>
        <p:spPr>
          <a:xfrm>
            <a:off x="2891593" y="4198719"/>
            <a:ext cx="1767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Physical Measurement Laboratory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9A383F0C-031F-FE4B-9584-05C63FFE244D}"/>
              </a:ext>
            </a:extLst>
          </p:cNvPr>
          <p:cNvSpPr txBox="1"/>
          <p:nvPr userDrawn="1"/>
        </p:nvSpPr>
        <p:spPr>
          <a:xfrm>
            <a:off x="1251058" y="4198719"/>
            <a:ext cx="1837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Material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Measurement Laboratory</a:t>
            </a:r>
          </a:p>
        </p:txBody>
      </p:sp>
      <p:pic>
        <p:nvPicPr>
          <p:cNvPr id="106" name="Picture 8" descr="Close-up of the inside of the small apparatus used for the vacuum-to-air studies.  It is chrome piece of equipment and inside the center is the kilogram. ">
            <a:extLst>
              <a:ext uri="{FF2B5EF4-FFF2-40B4-BE49-F238E27FC236}">
                <a16:creationId xmlns:a16="http://schemas.microsoft.com/office/drawing/2014/main" id="{650D24C2-9F98-0E45-8DA4-63A5860DB3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/>
          <a:stretch>
            <a:fillRect/>
          </a:stretch>
        </p:blipFill>
        <p:spPr bwMode="auto">
          <a:xfrm>
            <a:off x="3077989" y="2348884"/>
            <a:ext cx="1401578" cy="1401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10" descr="DNA sequencing">
            <a:extLst>
              <a:ext uri="{FF2B5EF4-FFF2-40B4-BE49-F238E27FC236}">
                <a16:creationId xmlns:a16="http://schemas.microsoft.com/office/drawing/2014/main" id="{2E340756-4588-844C-B77E-44E11E39634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0203" y="2348884"/>
            <a:ext cx="1399032" cy="1399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8130EE7D-22F8-654C-A901-5724E372635A}"/>
              </a:ext>
            </a:extLst>
          </p:cNvPr>
          <p:cNvSpPr txBox="1"/>
          <p:nvPr userDrawn="1"/>
        </p:nvSpPr>
        <p:spPr>
          <a:xfrm>
            <a:off x="6208836" y="3545663"/>
            <a:ext cx="1352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>
                    <a:alpha val="76000"/>
                  </a:schemeClr>
                </a:solidFill>
                <a:cs typeface="Arial" panose="020B0604020202020204" pitchFamily="34" charset="0"/>
              </a:rPr>
              <a:t>Credit:Shutterstock</a:t>
            </a:r>
            <a:endParaRPr lang="en-US" sz="800" dirty="0">
              <a:solidFill>
                <a:schemeClr val="bg1">
                  <a:alpha val="76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6CB66287-16F0-F34B-97FF-5271EEB60FD6}"/>
              </a:ext>
            </a:extLst>
          </p:cNvPr>
          <p:cNvSpPr txBox="1"/>
          <p:nvPr userDrawn="1"/>
        </p:nvSpPr>
        <p:spPr>
          <a:xfrm>
            <a:off x="4608283" y="3467100"/>
            <a:ext cx="2164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err="1">
                <a:solidFill>
                  <a:schemeClr val="bg1">
                    <a:alpha val="76000"/>
                  </a:schemeClr>
                </a:solidFill>
                <a:cs typeface="Arial" panose="020B0604020202020204" pitchFamily="34" charset="0"/>
              </a:rPr>
              <a:t>Credit:Shutterstock</a:t>
            </a:r>
            <a:r>
              <a:rPr lang="en-US" sz="700" dirty="0">
                <a:solidFill>
                  <a:schemeClr val="bg1">
                    <a:alpha val="76000"/>
                  </a:schemeClr>
                </a:solidFill>
                <a:cs typeface="Arial" panose="020B0604020202020204" pitchFamily="34" charset="0"/>
              </a:rPr>
              <a:t>/</a:t>
            </a:r>
          </a:p>
          <a:p>
            <a:r>
              <a:rPr lang="en-US" sz="700" dirty="0">
                <a:solidFill>
                  <a:schemeClr val="bg1">
                    <a:alpha val="76000"/>
                  </a:schemeClr>
                </a:solidFill>
                <a:cs typeface="Arial" panose="020B0604020202020204" pitchFamily="34" charset="0"/>
              </a:rPr>
              <a:t>Dmitry </a:t>
            </a:r>
            <a:r>
              <a:rPr lang="en-US" sz="700" dirty="0" err="1">
                <a:solidFill>
                  <a:schemeClr val="bg1">
                    <a:alpha val="76000"/>
                  </a:schemeClr>
                </a:solidFill>
                <a:cs typeface="Arial" panose="020B0604020202020204" pitchFamily="34" charset="0"/>
              </a:rPr>
              <a:t>Kalinovsky</a:t>
            </a:r>
            <a:endParaRPr lang="en-US" sz="700" dirty="0">
              <a:solidFill>
                <a:schemeClr val="bg1">
                  <a:alpha val="76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17AA75E-5B51-A643-BBD6-00FCF43A58F0}"/>
              </a:ext>
            </a:extLst>
          </p:cNvPr>
          <p:cNvSpPr txBox="1"/>
          <p:nvPr userDrawn="1"/>
        </p:nvSpPr>
        <p:spPr>
          <a:xfrm>
            <a:off x="7758665" y="3545663"/>
            <a:ext cx="15429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alpha val="76000"/>
                  </a:schemeClr>
                </a:solidFill>
                <a:cs typeface="Arial" panose="020B0604020202020204" pitchFamily="34" charset="0"/>
              </a:rPr>
              <a:t>Credit: Shutterstock/</a:t>
            </a:r>
            <a:r>
              <a:rPr lang="en-US" sz="800" dirty="0" err="1">
                <a:solidFill>
                  <a:schemeClr val="bg1">
                    <a:alpha val="76000"/>
                  </a:schemeClr>
                </a:solidFill>
                <a:cs typeface="Arial" panose="020B0604020202020204" pitchFamily="34" charset="0"/>
              </a:rPr>
              <a:t>Italianestro</a:t>
            </a:r>
            <a:endParaRPr lang="en-US" sz="800" dirty="0">
              <a:solidFill>
                <a:schemeClr val="bg1">
                  <a:alpha val="76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50C93BF-902B-A24E-B4E9-0E399F6D8AF2}"/>
              </a:ext>
            </a:extLst>
          </p:cNvPr>
          <p:cNvSpPr txBox="1"/>
          <p:nvPr userDrawn="1"/>
        </p:nvSpPr>
        <p:spPr>
          <a:xfrm>
            <a:off x="3051746" y="3545663"/>
            <a:ext cx="7313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>
                    <a:alpha val="76000"/>
                  </a:schemeClr>
                </a:solidFill>
                <a:cs typeface="Arial" panose="020B0604020202020204" pitchFamily="34" charset="0"/>
              </a:rPr>
              <a:t>Credit:NIST</a:t>
            </a:r>
            <a:endParaRPr lang="en-US" sz="800" dirty="0">
              <a:solidFill>
                <a:schemeClr val="bg1">
                  <a:alpha val="76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5B0C88F4-50FA-D64E-9EB5-B257E8474CD4}"/>
              </a:ext>
            </a:extLst>
          </p:cNvPr>
          <p:cNvSpPr txBox="1"/>
          <p:nvPr userDrawn="1"/>
        </p:nvSpPr>
        <p:spPr>
          <a:xfrm>
            <a:off x="1414857" y="3545663"/>
            <a:ext cx="7313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>
                    <a:alpha val="76000"/>
                  </a:schemeClr>
                </a:solidFill>
                <a:cs typeface="Arial" panose="020B0604020202020204" pitchFamily="34" charset="0"/>
              </a:rPr>
              <a:t>Credit:NIST</a:t>
            </a:r>
            <a:endParaRPr lang="en-US" sz="800" dirty="0">
              <a:solidFill>
                <a:schemeClr val="bg1">
                  <a:alpha val="76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6882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0CABA49-B4A1-A84F-BCFF-25913D6444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0675"/>
            <a:ext cx="12228755" cy="687867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0FC07B3-29F3-114B-806C-D8D1803F0EFD}"/>
              </a:ext>
            </a:extLst>
          </p:cNvPr>
          <p:cNvSpPr/>
          <p:nvPr userDrawn="1"/>
        </p:nvSpPr>
        <p:spPr>
          <a:xfrm>
            <a:off x="1152691" y="1073426"/>
            <a:ext cx="9880600" cy="5057790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B9278C-390D-0E4D-8A37-3CF1192823EE}"/>
              </a:ext>
            </a:extLst>
          </p:cNvPr>
          <p:cNvSpPr txBox="1"/>
          <p:nvPr userDrawn="1"/>
        </p:nvSpPr>
        <p:spPr>
          <a:xfrm>
            <a:off x="1658685" y="1834991"/>
            <a:ext cx="9098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i="0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STAY IN TOUCH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26322B-55C6-D44C-A1A7-5AFE1DB4032A}"/>
              </a:ext>
            </a:extLst>
          </p:cNvPr>
          <p:cNvSpPr txBox="1"/>
          <p:nvPr userDrawn="1"/>
        </p:nvSpPr>
        <p:spPr>
          <a:xfrm>
            <a:off x="4014631" y="3528737"/>
            <a:ext cx="4387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CONTACT US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F270A13-37C0-2C47-9E2B-F7D373383C06}"/>
              </a:ext>
            </a:extLst>
          </p:cNvPr>
          <p:cNvCxnSpPr>
            <a:cxnSpLocks/>
          </p:cNvCxnSpPr>
          <p:nvPr userDrawn="1"/>
        </p:nvCxnSpPr>
        <p:spPr>
          <a:xfrm>
            <a:off x="1742741" y="3283198"/>
            <a:ext cx="8788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AF2DD48-A37A-9E47-BB33-118FCD1FDEDF}"/>
              </a:ext>
            </a:extLst>
          </p:cNvPr>
          <p:cNvSpPr txBox="1"/>
          <p:nvPr userDrawn="1"/>
        </p:nvSpPr>
        <p:spPr>
          <a:xfrm>
            <a:off x="8588471" y="4830528"/>
            <a:ext cx="2285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@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nist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911F69-7DBA-6C47-B884-EB1C8F615B33}"/>
              </a:ext>
            </a:extLst>
          </p:cNvPr>
          <p:cNvSpPr txBox="1"/>
          <p:nvPr userDrawn="1"/>
        </p:nvSpPr>
        <p:spPr>
          <a:xfrm>
            <a:off x="3380545" y="4830527"/>
            <a:ext cx="1669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NIST.gov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53DFCDD-3FE1-B94F-9781-F3C59ABD6CAC}"/>
              </a:ext>
            </a:extLst>
          </p:cNvPr>
          <p:cNvSpPr/>
          <p:nvPr userDrawn="1"/>
        </p:nvSpPr>
        <p:spPr>
          <a:xfrm>
            <a:off x="2439793" y="4598546"/>
            <a:ext cx="833297" cy="833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64E9C63-C3F1-DF41-831F-2476E5DF11B3}"/>
              </a:ext>
            </a:extLst>
          </p:cNvPr>
          <p:cNvSpPr/>
          <p:nvPr userDrawn="1"/>
        </p:nvSpPr>
        <p:spPr>
          <a:xfrm>
            <a:off x="6747379" y="4598546"/>
            <a:ext cx="833297" cy="833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C42EF79-E38D-B74A-B187-B815171895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5990" y="4561416"/>
            <a:ext cx="974555" cy="90755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22543E-7F54-CF47-A470-C6EB6C3A4C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2881" y="4652443"/>
            <a:ext cx="779059" cy="725500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51876575-F090-AA43-B568-942F635B403E}"/>
              </a:ext>
            </a:extLst>
          </p:cNvPr>
          <p:cNvSpPr/>
          <p:nvPr userDrawn="1"/>
        </p:nvSpPr>
        <p:spPr>
          <a:xfrm>
            <a:off x="5824742" y="4598546"/>
            <a:ext cx="833297" cy="833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7FFF3ED-53BA-3248-A807-0EDACB1FC7E8}"/>
              </a:ext>
            </a:extLst>
          </p:cNvPr>
          <p:cNvSpPr/>
          <p:nvPr userDrawn="1"/>
        </p:nvSpPr>
        <p:spPr>
          <a:xfrm>
            <a:off x="4918579" y="4598546"/>
            <a:ext cx="833297" cy="833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1D4945A-0C69-E144-A9EA-4F3C60511C3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986870" y="4749713"/>
            <a:ext cx="510664" cy="48796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956F6E6-34D0-EE49-8D2A-DC5F0B4422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214832" y="4749713"/>
            <a:ext cx="225940" cy="487968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8CB4CB17-4647-724B-81ED-A0864C1706A3}"/>
              </a:ext>
            </a:extLst>
          </p:cNvPr>
          <p:cNvSpPr/>
          <p:nvPr userDrawn="1"/>
        </p:nvSpPr>
        <p:spPr>
          <a:xfrm>
            <a:off x="7665834" y="4598546"/>
            <a:ext cx="833297" cy="833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2CE2FC5E-9B2A-3D40-9535-CA602D4BFDD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851304" y="4784360"/>
            <a:ext cx="461665" cy="4616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4D8BF6-6C14-6783-9A78-3E6DB7652C1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501732" y="-59602"/>
            <a:ext cx="5225289" cy="123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567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091F42-D043-2D40-AF98-6BB2A82D04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75"/>
            <a:ext cx="12228755" cy="68786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27B43AF-6FA8-604C-9658-6C886FE656D4}"/>
              </a:ext>
            </a:extLst>
          </p:cNvPr>
          <p:cNvSpPr/>
          <p:nvPr userDrawn="1"/>
        </p:nvSpPr>
        <p:spPr>
          <a:xfrm>
            <a:off x="878529" y="1035902"/>
            <a:ext cx="10475271" cy="4765519"/>
          </a:xfrm>
          <a:prstGeom prst="rect">
            <a:avLst/>
          </a:prstGeom>
          <a:solidFill>
            <a:srgbClr val="061D37">
              <a:alpha val="87843"/>
            </a:srgbClr>
          </a:solidFill>
          <a:ln>
            <a:solidFill>
              <a:srgbClr val="4587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7FF144-A874-8D40-9673-63158A6E14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8313" y="2338891"/>
            <a:ext cx="8932127" cy="2355772"/>
          </a:xfrm>
        </p:spPr>
        <p:txBody>
          <a:bodyPr>
            <a:normAutofit/>
          </a:bodyPr>
          <a:lstStyle>
            <a:lvl1pPr algn="ctr">
              <a:defRPr sz="6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005149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69E64F-3518-6443-83D9-B05718EA04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803" y="0"/>
            <a:ext cx="12192000" cy="60854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C41454-5D83-B04E-81AF-9FD3FC939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74" y="1253810"/>
            <a:ext cx="10515600" cy="1325563"/>
          </a:xfrm>
        </p:spPr>
        <p:txBody>
          <a:bodyPr>
            <a:normAutofit/>
          </a:bodyPr>
          <a:lstStyle>
            <a:lvl1pPr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E0493E-BF3F-BB45-AA8B-B5CC0BCE52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04" y="5590112"/>
            <a:ext cx="12192001" cy="126788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CAAED3-6E58-C048-8DCC-F1DC236879DA}"/>
              </a:ext>
            </a:extLst>
          </p:cNvPr>
          <p:cNvCxnSpPr>
            <a:cxnSpLocks/>
          </p:cNvCxnSpPr>
          <p:nvPr userDrawn="1"/>
        </p:nvCxnSpPr>
        <p:spPr>
          <a:xfrm>
            <a:off x="0" y="5590112"/>
            <a:ext cx="12186197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A804E8F-886D-2A2C-53CC-3FA5FB5C4A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251" y="5520008"/>
            <a:ext cx="6061705" cy="143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7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FB257F-E78B-5143-9197-29A7753A1BD4}"/>
              </a:ext>
            </a:extLst>
          </p:cNvPr>
          <p:cNvSpPr/>
          <p:nvPr userDrawn="1"/>
        </p:nvSpPr>
        <p:spPr>
          <a:xfrm>
            <a:off x="-3" y="5598633"/>
            <a:ext cx="12195652" cy="125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69E64F-3518-6443-83D9-B05718EA04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985" y="1963"/>
            <a:ext cx="12198984" cy="68619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C41454-5D83-B04E-81AF-9FD3FC939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74" y="1253810"/>
            <a:ext cx="10515600" cy="1325563"/>
          </a:xfrm>
        </p:spPr>
        <p:txBody>
          <a:bodyPr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C7EFF5-A996-6F4F-B042-6AC5C9AD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04" y="5590112"/>
            <a:ext cx="12192001" cy="126788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F5BCF3-54DD-114C-AC77-41AB67A43060}"/>
              </a:ext>
            </a:extLst>
          </p:cNvPr>
          <p:cNvCxnSpPr>
            <a:cxnSpLocks/>
          </p:cNvCxnSpPr>
          <p:nvPr userDrawn="1"/>
        </p:nvCxnSpPr>
        <p:spPr>
          <a:xfrm>
            <a:off x="0" y="5590112"/>
            <a:ext cx="12186197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BCAAB99-1B76-AED8-072E-AD2E168657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251" y="5520008"/>
            <a:ext cx="6061705" cy="143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741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A55C6F-E7F4-A34D-83D6-1B9F5F22E1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0675"/>
            <a:ext cx="12228755" cy="68786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5EF4BE-40B8-144A-9D54-23B78E3AA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874" y="1170432"/>
            <a:ext cx="10166126" cy="1211612"/>
          </a:xfr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CF5BF-A748-DB47-BF3F-3ADB26A49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67F5AF-E0DF-6E43-A1D7-F5FEFFC73166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9A668-5308-374A-A0F0-7F1E52D01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107C0-9B05-8F45-903D-464476525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E71D35-3A4C-544C-8023-6D77DCD91F75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09FAE3-492E-8945-991C-5D2A0F2415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04" y="5590112"/>
            <a:ext cx="12192001" cy="126788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A63CDE5-653C-2C48-B912-0A4C8B267902}"/>
              </a:ext>
            </a:extLst>
          </p:cNvPr>
          <p:cNvCxnSpPr>
            <a:cxnSpLocks/>
          </p:cNvCxnSpPr>
          <p:nvPr userDrawn="1"/>
        </p:nvCxnSpPr>
        <p:spPr>
          <a:xfrm>
            <a:off x="0" y="5590112"/>
            <a:ext cx="12186197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8FF5E92-360C-35C1-821A-845D1FC924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251" y="5520008"/>
            <a:ext cx="6061705" cy="143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32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F7E5361-F20C-5A49-A77E-5EC477F3C7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59F883E-0FB0-C74A-9872-9131D81B78D9}"/>
              </a:ext>
            </a:extLst>
          </p:cNvPr>
          <p:cNvSpPr/>
          <p:nvPr userDrawn="1"/>
        </p:nvSpPr>
        <p:spPr>
          <a:xfrm>
            <a:off x="0" y="5598633"/>
            <a:ext cx="12192000" cy="125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062A5-3298-E643-BC9D-765202BF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74" y="1214040"/>
            <a:ext cx="105156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rgbClr val="193968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616920-52D1-3E46-95C0-7A90E9052ADC}"/>
              </a:ext>
            </a:extLst>
          </p:cNvPr>
          <p:cNvCxnSpPr>
            <a:cxnSpLocks/>
          </p:cNvCxnSpPr>
          <p:nvPr userDrawn="1"/>
        </p:nvCxnSpPr>
        <p:spPr>
          <a:xfrm>
            <a:off x="-53165" y="5598633"/>
            <a:ext cx="12290612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39DCF16-2DF1-D14C-E11C-DC4344B450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1874" y="5887658"/>
            <a:ext cx="4691918" cy="64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66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F7E5361-F20C-5A49-A77E-5EC477F3C7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A062A5-3298-E643-BC9D-765202BF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74" y="1214040"/>
            <a:ext cx="105156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rgbClr val="193968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A85BF3-4E7C-454B-B1C9-31E74A986E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04" y="5590112"/>
            <a:ext cx="12192001" cy="126788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D7E46A3-6E66-5E42-8165-30B15BAF3D1B}"/>
              </a:ext>
            </a:extLst>
          </p:cNvPr>
          <p:cNvCxnSpPr>
            <a:cxnSpLocks/>
          </p:cNvCxnSpPr>
          <p:nvPr userDrawn="1"/>
        </p:nvCxnSpPr>
        <p:spPr>
          <a:xfrm>
            <a:off x="0" y="5590112"/>
            <a:ext cx="12186197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F69DB98-7B6E-8085-BD53-726F1D88CB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251" y="5520008"/>
            <a:ext cx="6061705" cy="143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64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EF4BE-40B8-144A-9D54-23B78E3AA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B13215-FDAA-154F-967B-CE23C33467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CF5BF-A748-DB47-BF3F-3ADB26A49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67F5AF-E0DF-6E43-A1D7-F5FEFFC73166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9A668-5308-374A-A0F0-7F1E52D01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107C0-9B05-8F45-903D-464476525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E71D35-3A4C-544C-8023-6D77DCD91F7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A55C6F-E7F4-A34D-83D6-1B9F5F22E1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1215427-2CB9-7249-AAA0-192D17B2B574}"/>
              </a:ext>
            </a:extLst>
          </p:cNvPr>
          <p:cNvSpPr/>
          <p:nvPr userDrawn="1"/>
        </p:nvSpPr>
        <p:spPr>
          <a:xfrm>
            <a:off x="0" y="0"/>
            <a:ext cx="12191999" cy="939540"/>
          </a:xfrm>
          <a:prstGeom prst="rect">
            <a:avLst/>
          </a:prstGeom>
          <a:solidFill>
            <a:srgbClr val="071525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3799A77-F852-864D-8D2E-6A3FA2BF0990}"/>
              </a:ext>
            </a:extLst>
          </p:cNvPr>
          <p:cNvCxnSpPr>
            <a:cxnSpLocks/>
          </p:cNvCxnSpPr>
          <p:nvPr userDrawn="1"/>
        </p:nvCxnSpPr>
        <p:spPr>
          <a:xfrm>
            <a:off x="0" y="947513"/>
            <a:ext cx="12192000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7B7A4723-1AEC-AA11-DCE3-2293BA3681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251" y="-245848"/>
            <a:ext cx="6061705" cy="143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417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36F84-A056-024D-8256-6D325175E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BA5B2-AEAF-314E-8AAC-F702653A4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515DB-95E6-C443-858B-86A26AE7D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84E01-FA1D-DF4D-8154-31A9A1861279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D10BC-EA5B-B342-BB67-E3B44DFF4D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EFDFB-58EC-8343-9988-C1A633F1AF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EB62B-FDC5-F542-B36B-F4CCC409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35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4" r:id="rId14"/>
    <p:sldLayoutId id="2147483665" r:id="rId15"/>
    <p:sldLayoutId id="2147483689" r:id="rId16"/>
    <p:sldLayoutId id="2147483667" r:id="rId17"/>
    <p:sldLayoutId id="2147483668" r:id="rId18"/>
    <p:sldLayoutId id="2147483669" r:id="rId19"/>
    <p:sldLayoutId id="2147483690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88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99C668E-D114-3FA4-5673-EC9028252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1165" y="1128417"/>
            <a:ext cx="3803668" cy="2150535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737214-EBC4-CABC-780F-8687C46E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311" y="465635"/>
            <a:ext cx="7593000" cy="1325563"/>
          </a:xfrm>
        </p:spPr>
        <p:txBody>
          <a:bodyPr>
            <a:no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NIST research program on atomic data and modeling for fusion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D803F6-5460-01EA-CACF-7DFCC794DE4D}"/>
              </a:ext>
            </a:extLst>
          </p:cNvPr>
          <p:cNvSpPr txBox="1"/>
          <p:nvPr/>
        </p:nvSpPr>
        <p:spPr>
          <a:xfrm>
            <a:off x="487312" y="2342144"/>
            <a:ext cx="2013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Yuri Ralchenko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6F1051-A5E5-0B80-DA30-39297603472E}"/>
              </a:ext>
            </a:extLst>
          </p:cNvPr>
          <p:cNvSpPr txBox="1"/>
          <p:nvPr/>
        </p:nvSpPr>
        <p:spPr>
          <a:xfrm>
            <a:off x="487312" y="2870718"/>
            <a:ext cx="45672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Atomic Spectroscopy Group</a:t>
            </a:r>
          </a:p>
          <a:p>
            <a:r>
              <a:rPr lang="en-US" dirty="0"/>
              <a:t>National Institute of Standards and Technology</a:t>
            </a:r>
          </a:p>
          <a:p>
            <a:r>
              <a:rPr lang="en-US" dirty="0"/>
              <a:t>Gaithersburg, MD 20899, USA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1F6282-F01F-BE77-CBBA-072A94FC643D}"/>
              </a:ext>
            </a:extLst>
          </p:cNvPr>
          <p:cNvSpPr txBox="1"/>
          <p:nvPr/>
        </p:nvSpPr>
        <p:spPr>
          <a:xfrm>
            <a:off x="487311" y="4180114"/>
            <a:ext cx="66723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masis MT Pro" panose="020F0502020204030204" pitchFamily="18" charset="0"/>
                <a:cs typeface="Biome Light" panose="020B0502040204020203" pitchFamily="34" charset="0"/>
              </a:rPr>
              <a:t>The Decennial IAEA Technical Meeting on Atomic, Molecular and Plasma-Material Interaction Data for Fusion Science and Technology</a:t>
            </a:r>
          </a:p>
          <a:p>
            <a:r>
              <a:rPr lang="en-US" sz="1400" dirty="0">
                <a:latin typeface="Amasis MT Pro" panose="020F0502020204030204" pitchFamily="18" charset="0"/>
                <a:cs typeface="Biome Light" panose="020B0502040204020203" pitchFamily="34" charset="0"/>
              </a:rPr>
              <a:t>Helsinki, Finland</a:t>
            </a:r>
          </a:p>
          <a:p>
            <a:endParaRPr lang="en-US" sz="1400" dirty="0">
              <a:latin typeface="Amasis MT Pro" panose="020F0502020204030204" pitchFamily="18" charset="0"/>
              <a:cs typeface="Biome Light" panose="020B0502040204020203" pitchFamily="34" charset="0"/>
            </a:endParaRPr>
          </a:p>
          <a:p>
            <a:r>
              <a:rPr lang="en-US" sz="1400" dirty="0">
                <a:latin typeface="Amasis MT Pro" panose="020F0502020204030204" pitchFamily="18" charset="0"/>
                <a:cs typeface="Biome Light" panose="020B0502040204020203" pitchFamily="34" charset="0"/>
              </a:rPr>
              <a:t>July 15, 2024</a:t>
            </a:r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C0342C12-1613-5381-D1E8-2E6A9EDBA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357" y="2759961"/>
            <a:ext cx="2864228" cy="2404028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101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4BBCD15-E9E4-91C4-E950-5C3A27F1F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33" y="299641"/>
            <a:ext cx="8229713" cy="67572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Collisional </a:t>
            </a:r>
            <a:r>
              <a:rPr lang="en-US" sz="4400" dirty="0" smtClean="0"/>
              <a:t>data: </a:t>
            </a:r>
            <a:r>
              <a:rPr lang="en-US" sz="4400" dirty="0" err="1" smtClean="0"/>
              <a:t>e+Be</a:t>
            </a:r>
            <a:r>
              <a:rPr lang="en-US" sz="4400" dirty="0" smtClean="0"/>
              <a:t> </a:t>
            </a:r>
            <a:r>
              <a:rPr lang="en-US" sz="4400" dirty="0"/>
              <a:t>II (cont’d)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04" y="1747534"/>
            <a:ext cx="3887247" cy="3035161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262" y="1702210"/>
            <a:ext cx="3670178" cy="3080485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910805" y="1358174"/>
            <a:ext cx="2227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Fitting formulas: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4996908" y="2178497"/>
                <a:ext cx="2688300" cy="7776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6908" y="2178497"/>
                <a:ext cx="2688300" cy="7776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5003074" y="3568656"/>
                <a:ext cx="1927259" cy="7776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3074" y="3568656"/>
                <a:ext cx="1927259" cy="77764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4948740" y="1996188"/>
            <a:ext cx="1857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Optically allowed: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003074" y="3242453"/>
            <a:ext cx="2042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Optically forbidden: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88274" y="1258499"/>
            <a:ext cx="1900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Collision strengths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309926" y="1258499"/>
            <a:ext cx="1736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Rate coefficients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096000" y="6124557"/>
            <a:ext cx="4275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 err="1"/>
              <a:t>Dipti</a:t>
            </a:r>
            <a:r>
              <a:rPr lang="en-US" dirty="0"/>
              <a:t> et al., </a:t>
            </a:r>
            <a:r>
              <a:rPr lang="en-US" i="1" dirty="0"/>
              <a:t>ADNDT</a:t>
            </a:r>
            <a:r>
              <a:rPr lang="en-US" dirty="0"/>
              <a:t> </a:t>
            </a:r>
            <a:r>
              <a:rPr lang="en-US" b="1" dirty="0"/>
              <a:t>156</a:t>
            </a:r>
            <a:r>
              <a:rPr lang="en-US" dirty="0"/>
              <a:t>, 101634 (2024)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81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9F0991E6-61F5-34CE-09AC-E592C4545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176" y="1285515"/>
            <a:ext cx="3410185" cy="3168707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CE666E9F-D4C9-B58D-CB9D-15C452CE9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6078" y="1356049"/>
            <a:ext cx="3859466" cy="3859466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BD552E75-E64F-02A4-CB35-5A3AF2776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433" y="1170002"/>
            <a:ext cx="3048000" cy="2508504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D104CCF-8128-5267-A8A7-A27C090C9F08}"/>
              </a:ext>
            </a:extLst>
          </p:cNvPr>
          <p:cNvSpPr txBox="1">
            <a:spLocks/>
          </p:cNvSpPr>
          <p:nvPr/>
        </p:nvSpPr>
        <p:spPr>
          <a:xfrm>
            <a:off x="410433" y="119249"/>
            <a:ext cx="9193877" cy="675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19396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 dirty="0"/>
              <a:t>Collisional </a:t>
            </a:r>
            <a:r>
              <a:rPr lang="en-US" sz="4000" dirty="0" smtClean="0"/>
              <a:t>data: </a:t>
            </a:r>
            <a:r>
              <a:rPr lang="en-US" sz="4000" dirty="0"/>
              <a:t>CXRS H+W</a:t>
            </a:r>
            <a:r>
              <a:rPr lang="en-US" sz="4000" baseline="30000" dirty="0"/>
              <a:t>(61-66)+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9228" y="3868873"/>
            <a:ext cx="2430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shot at Ne-like 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29176" y="4898571"/>
            <a:ext cx="3434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Extension to 6 most abundant ions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2426" y="4454222"/>
            <a:ext cx="2704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Very small cross section for high energies!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344644" y="6052849"/>
            <a:ext cx="5630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 err="1"/>
              <a:t>Dipti</a:t>
            </a:r>
            <a:r>
              <a:rPr lang="en-US" dirty="0"/>
              <a:t>, </a:t>
            </a:r>
            <a:r>
              <a:rPr lang="en-US" dirty="0" err="1"/>
              <a:t>Ralchenko</a:t>
            </a:r>
            <a:r>
              <a:rPr lang="en-US" dirty="0"/>
              <a:t> and Schultz, </a:t>
            </a:r>
            <a:r>
              <a:rPr lang="en-US" i="1" dirty="0"/>
              <a:t>PPCF</a:t>
            </a:r>
            <a:r>
              <a:rPr lang="en-US" dirty="0"/>
              <a:t> 63, 115010 (2021)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29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18AFB146-E592-9891-BACA-BF64E8F12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14" y="925597"/>
            <a:ext cx="2946337" cy="2838031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C7649448-38E2-CFFD-E497-329E9938A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5910" y="1231561"/>
            <a:ext cx="4876800" cy="3419856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488A7B7-B178-964B-74B1-3696469ECA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3091" y="925597"/>
            <a:ext cx="2998493" cy="4503361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D104CCF-8128-5267-A8A7-A27C090C9F08}"/>
              </a:ext>
            </a:extLst>
          </p:cNvPr>
          <p:cNvSpPr txBox="1">
            <a:spLocks/>
          </p:cNvSpPr>
          <p:nvPr/>
        </p:nvSpPr>
        <p:spPr>
          <a:xfrm>
            <a:off x="410433" y="119249"/>
            <a:ext cx="9193877" cy="675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19396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 dirty="0"/>
              <a:t>Collisional </a:t>
            </a:r>
            <a:r>
              <a:rPr lang="en-US" sz="4000" dirty="0" smtClean="0"/>
              <a:t>data: </a:t>
            </a:r>
            <a:r>
              <a:rPr lang="en-US" sz="4000" dirty="0"/>
              <a:t>CXRS H+W</a:t>
            </a:r>
            <a:r>
              <a:rPr lang="en-US" sz="4000" baseline="30000" dirty="0"/>
              <a:t>(61-66)+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6B1DE4-090A-688C-A7FC-3474C1B24367}"/>
              </a:ext>
            </a:extLst>
          </p:cNvPr>
          <p:cNvSpPr txBox="1"/>
          <p:nvPr/>
        </p:nvSpPr>
        <p:spPr>
          <a:xfrm>
            <a:off x="335789" y="4087089"/>
            <a:ext cx="2880162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High beam energies do not shift the ionization balance because of small CX cross sections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08724" y="4918086"/>
            <a:ext cx="47883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100 </a:t>
            </a:r>
            <a:r>
              <a:rPr lang="en-US" dirty="0" err="1" smtClean="0"/>
              <a:t>keV</a:t>
            </a:r>
            <a:r>
              <a:rPr lang="en-US" dirty="0" smtClean="0"/>
              <a:t>/u: significant modification of the spectra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344644" y="6052849"/>
            <a:ext cx="5630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 err="1"/>
              <a:t>Dipti</a:t>
            </a:r>
            <a:r>
              <a:rPr lang="en-US" dirty="0"/>
              <a:t>, </a:t>
            </a:r>
            <a:r>
              <a:rPr lang="en-US" dirty="0" err="1"/>
              <a:t>Ralchenko</a:t>
            </a:r>
            <a:r>
              <a:rPr lang="en-US" dirty="0"/>
              <a:t> and Schultz, </a:t>
            </a:r>
            <a:r>
              <a:rPr lang="en-US" i="1" dirty="0"/>
              <a:t>PPCF</a:t>
            </a:r>
            <a:r>
              <a:rPr lang="en-US" dirty="0"/>
              <a:t> 63, 115010 (2021)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99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4BBCD15-E9E4-91C4-E950-5C3A27F1F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33" y="299641"/>
            <a:ext cx="9193877" cy="67572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NIST Atomic Databases</a:t>
            </a:r>
            <a:endParaRPr lang="en-US" sz="4400" baseline="30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C96EA9-7A4A-FB59-5A27-2AE8487299EF}"/>
              </a:ext>
            </a:extLst>
          </p:cNvPr>
          <p:cNvSpPr txBox="1"/>
          <p:nvPr/>
        </p:nvSpPr>
        <p:spPr>
          <a:xfrm>
            <a:off x="1055802" y="15365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7E21F5-D2A2-A867-D090-93B05227A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8048" y="1891158"/>
            <a:ext cx="3353268" cy="743054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CD00A6-CD51-65D6-E385-7F4E53608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149" y="970352"/>
            <a:ext cx="5868219" cy="590632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DDDB20-5BE0-1BEB-1829-249FA2601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3386" y="2896396"/>
            <a:ext cx="5106113" cy="476316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323022-8A04-BB13-BC29-87C8DF661F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3965" y="3649272"/>
            <a:ext cx="2695951" cy="533474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0051C0-F7A3-2CC3-24C6-6502EA7A37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316" y="4457593"/>
            <a:ext cx="3810000" cy="762000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6A7079-8581-8EC5-90B0-AA08FAFB93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575" y="1138304"/>
            <a:ext cx="5391249" cy="4193193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6E15D3-93A8-1322-5832-2A8ABE4A2567}"/>
              </a:ext>
            </a:extLst>
          </p:cNvPr>
          <p:cNvSpPr txBox="1"/>
          <p:nvPr/>
        </p:nvSpPr>
        <p:spPr>
          <a:xfrm>
            <a:off x="5864338" y="5935142"/>
            <a:ext cx="5821978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https://www.nist.gov/pml/atomic-spectroscopy-databases</a:t>
            </a:r>
          </a:p>
        </p:txBody>
      </p:sp>
    </p:spTree>
    <p:extLst>
      <p:ext uri="{BB962C8B-B14F-4D97-AF65-F5344CB8AC3E}">
        <p14:creationId xmlns:p14="http://schemas.microsoft.com/office/powerpoint/2010/main" val="2928383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B5FE28A-4B5A-810E-81DA-E7265759D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33" y="299641"/>
            <a:ext cx="9193877" cy="67572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Critically evaluated data compilations</a:t>
            </a:r>
            <a:endParaRPr lang="en-US" sz="4400" baseline="30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B6639F-78D5-A840-E64C-B60792543A98}"/>
              </a:ext>
            </a:extLst>
          </p:cNvPr>
          <p:cNvSpPr txBox="1"/>
          <p:nvPr/>
        </p:nvSpPr>
        <p:spPr>
          <a:xfrm>
            <a:off x="819427" y="1138463"/>
            <a:ext cx="3958253" cy="34778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Energy levels of He-like ions (</a:t>
            </a:r>
            <a:r>
              <a:rPr lang="en-US" sz="2000" b="1" dirty="0"/>
              <a:t>He I</a:t>
            </a:r>
            <a:r>
              <a:rPr lang="en-US" sz="2000" dirty="0"/>
              <a:t> to </a:t>
            </a:r>
            <a:r>
              <a:rPr lang="en-US" sz="2000" b="1" dirty="0"/>
              <a:t>Ds CIX</a:t>
            </a:r>
            <a:r>
              <a:rPr lang="en-US" sz="2000" dirty="0"/>
              <a:t>): ~5000 levels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All H-like ions from </a:t>
            </a:r>
            <a:r>
              <a:rPr lang="en-US" sz="2000" b="1" dirty="0"/>
              <a:t>He II </a:t>
            </a:r>
            <a:r>
              <a:rPr lang="en-US" sz="2000" dirty="0"/>
              <a:t>to </a:t>
            </a:r>
            <a:r>
              <a:rPr lang="en-US" sz="2000" b="1" dirty="0"/>
              <a:t>Ds CX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Dielectronic Li-like satellites from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1s2l2l’</a:t>
            </a:r>
            <a:r>
              <a:rPr lang="en-US" sz="2000" dirty="0"/>
              <a:t>: </a:t>
            </a:r>
            <a:r>
              <a:rPr lang="en-US" sz="2000" b="1" dirty="0"/>
              <a:t>C</a:t>
            </a:r>
            <a:r>
              <a:rPr lang="en-US" sz="2000" dirty="0"/>
              <a:t> to </a:t>
            </a:r>
            <a:r>
              <a:rPr lang="en-US" sz="2000" b="1" dirty="0"/>
              <a:t>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C II, Fe II, Ac I-III, Ni V, Hf I, F I, Ne I, Sc I, Zn I, Xe I, Re III-V, </a:t>
            </a:r>
            <a:r>
              <a:rPr lang="en-US" sz="2000" b="1" dirty="0" err="1"/>
              <a:t>Os</a:t>
            </a:r>
            <a:r>
              <a:rPr lang="en-US" sz="2000" b="1" dirty="0"/>
              <a:t> III, Bi </a:t>
            </a:r>
            <a:r>
              <a:rPr lang="en-US" sz="2000" b="1" dirty="0" smtClean="0"/>
              <a:t>I</a:t>
            </a:r>
            <a:r>
              <a:rPr lang="nn-NO" sz="2000" b="1" dirty="0" smtClean="0"/>
              <a:t>, </a:t>
            </a:r>
            <a:r>
              <a:rPr lang="nn-NO" sz="2000" b="1" dirty="0"/>
              <a:t>Ar I, K I, Sc I, Zn II, As I, Br I, Kr I, Nb IV, Y VII, In I, Au I</a:t>
            </a:r>
            <a:r>
              <a:rPr lang="nn-NO" sz="2000" dirty="0"/>
              <a:t>...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sz="2000" dirty="0"/>
              <a:t>Numerous ionization potentials updated</a:t>
            </a: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504EDC-4F46-9DB4-2867-BC486E40FB9B}"/>
              </a:ext>
            </a:extLst>
          </p:cNvPr>
          <p:cNvSpPr txBox="1"/>
          <p:nvPr/>
        </p:nvSpPr>
        <p:spPr>
          <a:xfrm>
            <a:off x="6156537" y="11384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87C883-72C7-53AD-DFD6-A5D748259EF8}"/>
              </a:ext>
            </a:extLst>
          </p:cNvPr>
          <p:cNvSpPr txBox="1"/>
          <p:nvPr/>
        </p:nvSpPr>
        <p:spPr>
          <a:xfrm>
            <a:off x="5561695" y="3703239"/>
            <a:ext cx="5908743" cy="132343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For the </a:t>
            </a:r>
            <a:r>
              <a:rPr lang="en-US" sz="1600" dirty="0">
                <a:solidFill>
                  <a:srgbClr val="FFC000"/>
                </a:solidFill>
              </a:rPr>
              <a:t>16 energy levels </a:t>
            </a:r>
            <a:r>
              <a:rPr lang="en-US" sz="1600" dirty="0">
                <a:solidFill>
                  <a:schemeClr val="bg1"/>
                </a:solidFill>
              </a:rPr>
              <a:t>of the 1s2l2l’ core-excited configurations of Li-like ions, </a:t>
            </a:r>
            <a:r>
              <a:rPr lang="en-US" sz="1600" dirty="0">
                <a:solidFill>
                  <a:srgbClr val="FFC000"/>
                </a:solidFill>
              </a:rPr>
              <a:t>999 absolute and 35 relative experimental energy-level measurements from 101 publications</a:t>
            </a:r>
            <a:r>
              <a:rPr lang="en-US" sz="1600" dirty="0">
                <a:solidFill>
                  <a:schemeClr val="bg1"/>
                </a:solidFill>
              </a:rPr>
              <a:t> have been collected and analyzed. </a:t>
            </a: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Modern statistical theory methods (e.g., “dark uncertainty”) were applied to derive the final uncertainties.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0FE015-936A-EE4B-5C9F-AB3C6304F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5948" y="1138463"/>
            <a:ext cx="6095999" cy="2397271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C8330B-0414-79E8-2785-486079877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0915" y="2173510"/>
            <a:ext cx="4291658" cy="31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52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CCCEDE-4B8D-0F13-7C35-E84F1025D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6" y="1323911"/>
            <a:ext cx="5721177" cy="31816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650FB7-C139-48BA-9857-B5AA47069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951" y="1323911"/>
            <a:ext cx="5721177" cy="31557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D2AF01-4656-063B-00DB-95A08D4B7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6236" y="4787885"/>
            <a:ext cx="5578323" cy="350550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0C2A533-A9A7-8BC6-F4D0-670560694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33" y="365892"/>
            <a:ext cx="10961509" cy="67572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Atomic Spectra Database v.5.11: data content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52CE3E-C09F-4AE2-84C2-C6373BDAD2C2}"/>
              </a:ext>
            </a:extLst>
          </p:cNvPr>
          <p:cNvSpPr txBox="1"/>
          <p:nvPr/>
        </p:nvSpPr>
        <p:spPr>
          <a:xfrm>
            <a:off x="7208303" y="1766054"/>
            <a:ext cx="2878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~120,000 Levels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3BF6AB-C06C-5BC8-5BAC-E3F54B2262B9}"/>
              </a:ext>
            </a:extLst>
          </p:cNvPr>
          <p:cNvSpPr txBox="1"/>
          <p:nvPr/>
        </p:nvSpPr>
        <p:spPr>
          <a:xfrm>
            <a:off x="1122873" y="1771189"/>
            <a:ext cx="27029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~300,000 Lines</a:t>
            </a:r>
          </a:p>
          <a:p>
            <a:pPr algn="ctr"/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(128,000 probabilities)</a:t>
            </a:r>
          </a:p>
        </p:txBody>
      </p:sp>
    </p:spTree>
    <p:extLst>
      <p:ext uri="{BB962C8B-B14F-4D97-AF65-F5344CB8AC3E}">
        <p14:creationId xmlns:p14="http://schemas.microsoft.com/office/powerpoint/2010/main" val="529536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6C00D3D-D2BD-A778-D896-A8DC17BE5776}"/>
              </a:ext>
            </a:extLst>
          </p:cNvPr>
          <p:cNvSpPr txBox="1"/>
          <p:nvPr/>
        </p:nvSpPr>
        <p:spPr>
          <a:xfrm>
            <a:off x="8026910" y="5831256"/>
            <a:ext cx="395753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https://physics.nist.gov/LIBS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A7272D-FC2A-D464-3605-8345AFB19F7B}"/>
              </a:ext>
            </a:extLst>
          </p:cNvPr>
          <p:cNvSpPr txBox="1"/>
          <p:nvPr/>
        </p:nvSpPr>
        <p:spPr>
          <a:xfrm>
            <a:off x="5089865" y="2200834"/>
            <a:ext cx="626636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Calculation of </a:t>
            </a:r>
            <a:r>
              <a:rPr lang="en-US" sz="2800" dirty="0" err="1"/>
              <a:t>Saha</a:t>
            </a:r>
            <a:r>
              <a:rPr lang="en-US" sz="2800" dirty="0"/>
              <a:t>/LTE spectra for any element or combination thereof in ASD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Arbitrary plasma parameters (but </a:t>
            </a:r>
            <a:r>
              <a:rPr lang="en-US" sz="2800" dirty="0" err="1"/>
              <a:t>Saha</a:t>
            </a:r>
            <a:r>
              <a:rPr lang="en-US" sz="2800" dirty="0"/>
              <a:t>/LTE!) and spectrum resolution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ASD-based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Graphical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Problem: not all ions, A’s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F98DCF-21A7-6023-3CBB-49CCD0B47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68" y="828090"/>
            <a:ext cx="4096253" cy="46147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A316EBE-3B24-39F6-5DFE-1FE6207C92B1}"/>
                  </a:ext>
                </a:extLst>
              </p:cNvPr>
              <p:cNvSpPr txBox="1"/>
              <p:nvPr/>
            </p:nvSpPr>
            <p:spPr>
              <a:xfrm>
                <a:off x="5519758" y="1106312"/>
                <a:ext cx="3352777" cy="9298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type m:val="skw"/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sup>
                      </m:sSup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A316EBE-3B24-39F6-5DFE-1FE6207C9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9758" y="1106312"/>
                <a:ext cx="3352777" cy="9298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21C01F8-55D9-6207-10BB-7694B97760DE}"/>
              </a:ext>
            </a:extLst>
          </p:cNvPr>
          <p:cNvSpPr txBox="1"/>
          <p:nvPr/>
        </p:nvSpPr>
        <p:spPr>
          <a:xfrm>
            <a:off x="9075908" y="1155717"/>
            <a:ext cx="2460866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All needed data</a:t>
            </a:r>
          </a:p>
          <a:p>
            <a:r>
              <a:rPr lang="en-US" sz="2400" dirty="0"/>
              <a:t>are already in ASD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B7A1E1-B227-96D7-6E3F-2E978A487A97}"/>
              </a:ext>
            </a:extLst>
          </p:cNvPr>
          <p:cNvSpPr txBox="1"/>
          <p:nvPr/>
        </p:nvSpPr>
        <p:spPr>
          <a:xfrm>
            <a:off x="5399945" y="285202"/>
            <a:ext cx="5362109" cy="46166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Low temperature, high density: </a:t>
            </a:r>
            <a:r>
              <a:rPr lang="en-US" sz="2400" dirty="0" err="1">
                <a:solidFill>
                  <a:schemeClr val="bg1"/>
                </a:solidFill>
              </a:rPr>
              <a:t>Saha</a:t>
            </a:r>
            <a:r>
              <a:rPr lang="en-US" sz="2400" dirty="0">
                <a:solidFill>
                  <a:schemeClr val="bg1"/>
                </a:solidFill>
              </a:rPr>
              <a:t>-LTE!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0C2A533-A9A7-8BC6-F4D0-670560694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90" y="152370"/>
            <a:ext cx="10961509" cy="67572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NIST LIBS Database</a:t>
            </a:r>
          </a:p>
        </p:txBody>
      </p:sp>
    </p:spTree>
    <p:extLst>
      <p:ext uri="{BB962C8B-B14F-4D97-AF65-F5344CB8AC3E}">
        <p14:creationId xmlns:p14="http://schemas.microsoft.com/office/powerpoint/2010/main" val="2817189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1E30DF-73E7-5840-1556-AE184D8F1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30" y="856490"/>
            <a:ext cx="8945223" cy="45726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0F9EAC-A6C6-C003-51C0-C73B1FAE0B7F}"/>
              </a:ext>
            </a:extLst>
          </p:cNvPr>
          <p:cNvSpPr txBox="1"/>
          <p:nvPr/>
        </p:nvSpPr>
        <p:spPr>
          <a:xfrm>
            <a:off x="3288631" y="1399219"/>
            <a:ext cx="4256293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5% </a:t>
            </a:r>
            <a:r>
              <a:rPr lang="en-US" sz="2400" dirty="0" err="1"/>
              <a:t>Mn</a:t>
            </a:r>
            <a:r>
              <a:rPr lang="en-US" sz="2400" dirty="0"/>
              <a:t> + 5% Ni + 30% Si + 60% 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2811C3-0945-AACE-7BFE-D1A8F7DEE7B0}"/>
              </a:ext>
            </a:extLst>
          </p:cNvPr>
          <p:cNvSpPr txBox="1"/>
          <p:nvPr/>
        </p:nvSpPr>
        <p:spPr>
          <a:xfrm>
            <a:off x="9777424" y="1342316"/>
            <a:ext cx="220445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</a:t>
            </a:r>
            <a:r>
              <a:rPr lang="en-US" sz="2800" baseline="-25000" dirty="0" err="1"/>
              <a:t>e</a:t>
            </a:r>
            <a:r>
              <a:rPr lang="en-US" sz="2800" dirty="0"/>
              <a:t> = 1 eV</a:t>
            </a:r>
          </a:p>
          <a:p>
            <a:endParaRPr lang="en-US" sz="2800" dirty="0"/>
          </a:p>
          <a:p>
            <a:r>
              <a:rPr lang="en-US" sz="2800" dirty="0"/>
              <a:t>N</a:t>
            </a:r>
            <a:r>
              <a:rPr lang="en-US" sz="2800" baseline="-25000" dirty="0"/>
              <a:t>e</a:t>
            </a:r>
            <a:r>
              <a:rPr lang="en-US" sz="2800" dirty="0"/>
              <a:t> = 10</a:t>
            </a:r>
            <a:r>
              <a:rPr lang="en-US" sz="2800" baseline="30000" dirty="0"/>
              <a:t>17</a:t>
            </a:r>
            <a:r>
              <a:rPr lang="en-US" sz="2800" dirty="0"/>
              <a:t> cm</a:t>
            </a:r>
            <a:r>
              <a:rPr lang="en-US" sz="2800" baseline="30000" dirty="0"/>
              <a:t>-3</a:t>
            </a:r>
          </a:p>
          <a:p>
            <a:endParaRPr lang="en-US" sz="2800" dirty="0"/>
          </a:p>
          <a:p>
            <a:r>
              <a:rPr lang="en-US" sz="2800" dirty="0"/>
              <a:t>R = 3000</a:t>
            </a:r>
          </a:p>
          <a:p>
            <a:endParaRPr lang="en-US" sz="2800" dirty="0"/>
          </a:p>
          <a:p>
            <a:r>
              <a:rPr lang="en-US" sz="2000" dirty="0"/>
              <a:t>Direct comparison with measured data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0C2A533-A9A7-8BC6-F4D0-670560694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90" y="152370"/>
            <a:ext cx="10961509" cy="67572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NIST LIBS Database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4F1598-1197-E738-5E24-BD72998564A1}"/>
              </a:ext>
            </a:extLst>
          </p:cNvPr>
          <p:cNvSpPr txBox="1"/>
          <p:nvPr/>
        </p:nvSpPr>
        <p:spPr>
          <a:xfrm>
            <a:off x="8026910" y="5831256"/>
            <a:ext cx="395753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https://physics.nist.gov/LIBS</a:t>
            </a:r>
          </a:p>
        </p:txBody>
      </p:sp>
    </p:spTree>
    <p:extLst>
      <p:ext uri="{BB962C8B-B14F-4D97-AF65-F5344CB8AC3E}">
        <p14:creationId xmlns:p14="http://schemas.microsoft.com/office/powerpoint/2010/main" val="143726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874" y="195137"/>
            <a:ext cx="10515600" cy="1325563"/>
          </a:xfrm>
        </p:spPr>
        <p:txBody>
          <a:bodyPr/>
          <a:lstStyle/>
          <a:p>
            <a:r>
              <a:rPr lang="en-US" dirty="0" smtClean="0"/>
              <a:t>Next decade?..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18462" y="1533763"/>
            <a:ext cx="87484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Continue critical evaluation of spectroscopic data for fusion (e.g., CRP on injected impurities)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Expansion of atomic databases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Collisional data: update the He I data (new CCC results due to D. </a:t>
            </a:r>
            <a:r>
              <a:rPr lang="en-US" sz="2400" dirty="0" err="1" smtClean="0"/>
              <a:t>Fursa</a:t>
            </a:r>
            <a:r>
              <a:rPr lang="en-US" sz="2400" dirty="0" smtClean="0"/>
              <a:t> et al.), B ions (?)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Spectroscopy of highly-charged high-Z ions for fusion diagnostics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Collaboration with IAEA and other fusion institutions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50373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2B3EB4-0FCA-DB70-BED8-1CA900B8D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626" y="1089798"/>
            <a:ext cx="4490572" cy="4416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9D899E-AC26-F630-260E-0B4E9913E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7" y="1089798"/>
            <a:ext cx="4490572" cy="44165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C5855B-FB6D-4B59-8423-7390C8C0019C}"/>
              </a:ext>
            </a:extLst>
          </p:cNvPr>
          <p:cNvSpPr txBox="1"/>
          <p:nvPr/>
        </p:nvSpPr>
        <p:spPr>
          <a:xfrm>
            <a:off x="575384" y="101824"/>
            <a:ext cx="52871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ASD v.5.11 (Dec 2023)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FC8CEC-23DE-4E03-88A2-DDC52BBECA0A}"/>
              </a:ext>
            </a:extLst>
          </p:cNvPr>
          <p:cNvSpPr txBox="1"/>
          <p:nvPr/>
        </p:nvSpPr>
        <p:spPr>
          <a:xfrm>
            <a:off x="1055802" y="15365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48955" y="1221761"/>
            <a:ext cx="0" cy="395436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6200000">
            <a:off x="-644237" y="2911706"/>
            <a:ext cx="17754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Nuclear charge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84366" y="5768201"/>
            <a:ext cx="4369792" cy="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151924" y="5553421"/>
            <a:ext cx="1296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Ion charge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40046" y="384542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74554" y="2615636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2E4A49-720A-40B0-96FC-F7D44EE44554}"/>
              </a:ext>
            </a:extLst>
          </p:cNvPr>
          <p:cNvSpPr txBox="1"/>
          <p:nvPr/>
        </p:nvSpPr>
        <p:spPr>
          <a:xfrm>
            <a:off x="8084675" y="343311"/>
            <a:ext cx="395753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https://physics.nist.gov/asd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572" y="5883505"/>
            <a:ext cx="5555483" cy="55035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950873" y="1221761"/>
            <a:ext cx="8925204" cy="904737"/>
            <a:chOff x="1922337" y="1175997"/>
            <a:chExt cx="8925204" cy="904737"/>
          </a:xfrm>
        </p:grpSpPr>
        <p:sp>
          <p:nvSpPr>
            <p:cNvPr id="19" name="TextBox 18"/>
            <p:cNvSpPr txBox="1"/>
            <p:nvPr/>
          </p:nvSpPr>
          <p:spPr>
            <a:xfrm>
              <a:off x="1922337" y="1249737"/>
              <a:ext cx="2955681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Lines: 297,381</a:t>
              </a:r>
            </a:p>
            <a:p>
              <a:r>
                <a:rPr lang="en-US" sz="2400" b="1" dirty="0"/>
                <a:t>Probabilities: 128,322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714778" y="1175997"/>
              <a:ext cx="213276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Levels: 119,081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6975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DF5ED-CF53-F484-ECCE-34FC216F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217" y="169012"/>
            <a:ext cx="4628926" cy="781674"/>
          </a:xfrm>
        </p:spPr>
        <p:txBody>
          <a:bodyPr>
            <a:normAutofit/>
          </a:bodyPr>
          <a:lstStyle/>
          <a:p>
            <a:r>
              <a:rPr lang="en-US" sz="4400" dirty="0"/>
              <a:t>Acknowledgments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7652A1-B221-DEFE-B0D1-1092E94DE007}"/>
              </a:ext>
            </a:extLst>
          </p:cNvPr>
          <p:cNvSpPr txBox="1"/>
          <p:nvPr/>
        </p:nvSpPr>
        <p:spPr>
          <a:xfrm>
            <a:off x="529771" y="1240971"/>
            <a:ext cx="149053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Dipti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A. Kramida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J. Reader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J.N. Tan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G. O’Neil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P. Szypryt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A. Naing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J. Dreiling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D. Swetz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J. Gillaspy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T. 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Y. Podpaly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V. Azarov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5FC99D-D821-B99C-8A04-3DB32F4F8ECD}"/>
              </a:ext>
            </a:extLst>
          </p:cNvPr>
          <p:cNvSpPr txBox="1"/>
          <p:nvPr/>
        </p:nvSpPr>
        <p:spPr>
          <a:xfrm>
            <a:off x="2535414" y="1240971"/>
            <a:ext cx="202478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Clemson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E. Takacs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H. Steiger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A. Hosier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T. Burke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J. </a:t>
            </a:r>
            <a:r>
              <a:rPr lang="en-US" dirty="0" err="1"/>
              <a:t>Marler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R. Silwal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A. Gall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Y. Yang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S. Sanders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8B6A03-922C-F1BA-B706-EE92E70B1A5E}"/>
              </a:ext>
            </a:extLst>
          </p:cNvPr>
          <p:cNvSpPr txBox="1"/>
          <p:nvPr/>
        </p:nvSpPr>
        <p:spPr>
          <a:xfrm>
            <a:off x="5213952" y="1240971"/>
            <a:ext cx="179235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IAEA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C. Hill</a:t>
            </a:r>
          </a:p>
          <a:p>
            <a:endParaRPr lang="en-US" dirty="0"/>
          </a:p>
          <a:p>
            <a:r>
              <a:rPr lang="en-US" b="1" dirty="0"/>
              <a:t>FSZ </a:t>
            </a:r>
            <a:r>
              <a:rPr lang="en-US" b="1" dirty="0" err="1"/>
              <a:t>Juelich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O. Marchuk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M. Sackers</a:t>
            </a:r>
          </a:p>
          <a:p>
            <a:endParaRPr lang="en-US" dirty="0"/>
          </a:p>
          <a:p>
            <a:r>
              <a:rPr lang="en-US" b="1" dirty="0"/>
              <a:t>Curtin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D. Fursa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I. Bray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H. Umer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NAU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D.R. Schultz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979ADD-2BB7-6404-F716-A4FA8ADB94B2}"/>
              </a:ext>
            </a:extLst>
          </p:cNvPr>
          <p:cNvSpPr txBox="1"/>
          <p:nvPr/>
        </p:nvSpPr>
        <p:spPr>
          <a:xfrm>
            <a:off x="7796244" y="1240971"/>
            <a:ext cx="1701363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NIFS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I. Murakami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D. Kato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H. </a:t>
            </a:r>
            <a:r>
              <a:rPr lang="en-US" dirty="0" err="1"/>
              <a:t>Sakaue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C. Suzuki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UEC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N. Nakamura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Drake Univ.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K. Bartschat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O. </a:t>
            </a:r>
            <a:r>
              <a:rPr lang="en-US" dirty="0" err="1"/>
              <a:t>Zatsarinny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Queen’s Univ.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C. Ballance</a:t>
            </a:r>
          </a:p>
        </p:txBody>
      </p:sp>
      <p:pic>
        <p:nvPicPr>
          <p:cNvPr id="8" name="Picture 7" descr="hands together icon">
            <a:extLst>
              <a:ext uri="{FF2B5EF4-FFF2-40B4-BE49-F238E27FC236}">
                <a16:creationId xmlns:a16="http://schemas.microsoft.com/office/drawing/2014/main" id="{534EFE70-DD54-3228-3021-CD1058EEE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113" y="169012"/>
            <a:ext cx="1145321" cy="111518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0563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4FEACCA-8019-89DA-8C8C-7DA91F799B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5285300"/>
              </p:ext>
            </p:extLst>
          </p:nvPr>
        </p:nvGraphicFramePr>
        <p:xfrm>
          <a:off x="3898123" y="1100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83325" y="875211"/>
            <a:ext cx="45328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NIST spectroscopy program for support of fusion research goes back to early 1970s: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83325" y="2357734"/>
            <a:ext cx="400763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Iron group elements</a:t>
            </a:r>
          </a:p>
          <a:p>
            <a:r>
              <a:rPr lang="en-US" dirty="0" smtClean="0"/>
              <a:t>Mo</a:t>
            </a:r>
          </a:p>
          <a:p>
            <a:r>
              <a:rPr lang="en-US" dirty="0" smtClean="0"/>
              <a:t>Ge, Ga</a:t>
            </a:r>
          </a:p>
          <a:p>
            <a:endParaRPr lang="en-US" dirty="0"/>
          </a:p>
          <a:p>
            <a:r>
              <a:rPr lang="en-US" i="1" dirty="0" smtClean="0"/>
              <a:t>Dozens of compilations of</a:t>
            </a:r>
          </a:p>
          <a:p>
            <a:r>
              <a:rPr lang="en-US" i="1" dirty="0" smtClean="0"/>
              <a:t>critically evaluated spectroscopic</a:t>
            </a:r>
          </a:p>
          <a:p>
            <a:r>
              <a:rPr lang="en-US" i="1" dirty="0" smtClean="0"/>
              <a:t>data such as energy levels, spectral lines,</a:t>
            </a:r>
          </a:p>
          <a:p>
            <a:r>
              <a:rPr lang="en-US" i="1" dirty="0" smtClean="0"/>
              <a:t>and radiative transition probabilities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935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E6FE223-5789-67C1-B4E9-A8B1D036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33" y="130197"/>
            <a:ext cx="10581027" cy="67572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Spectroscopy of highly charged high-Z 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79125B-381F-8D9A-F7F9-AD72DF5AB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433" y="1082010"/>
            <a:ext cx="5523836" cy="4268419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18C7D21-8836-C091-B558-B4B18E2B3179}"/>
              </a:ext>
            </a:extLst>
          </p:cNvPr>
          <p:cNvSpPr/>
          <p:nvPr/>
        </p:nvSpPr>
        <p:spPr>
          <a:xfrm>
            <a:off x="2152153" y="3458817"/>
            <a:ext cx="248925" cy="366734"/>
          </a:xfrm>
          <a:prstGeom prst="ellipse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61A6A53-AA5F-B5DA-0BFE-8E5DEE9A5C7C}"/>
              </a:ext>
            </a:extLst>
          </p:cNvPr>
          <p:cNvSpPr/>
          <p:nvPr/>
        </p:nvSpPr>
        <p:spPr>
          <a:xfrm>
            <a:off x="2419847" y="3458817"/>
            <a:ext cx="248925" cy="366734"/>
          </a:xfrm>
          <a:prstGeom prst="ellipse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98B460E-7385-DD88-A28C-BB815C4A2E61}"/>
              </a:ext>
            </a:extLst>
          </p:cNvPr>
          <p:cNvSpPr/>
          <p:nvPr/>
        </p:nvSpPr>
        <p:spPr>
          <a:xfrm>
            <a:off x="2681808" y="3458817"/>
            <a:ext cx="248925" cy="366734"/>
          </a:xfrm>
          <a:prstGeom prst="ellipse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CCE1C3-DC70-CD1A-C52F-7F3BEE7D2E4E}"/>
              </a:ext>
            </a:extLst>
          </p:cNvPr>
          <p:cNvSpPr/>
          <p:nvPr/>
        </p:nvSpPr>
        <p:spPr>
          <a:xfrm>
            <a:off x="2938681" y="3458817"/>
            <a:ext cx="248925" cy="366734"/>
          </a:xfrm>
          <a:prstGeom prst="ellipse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AC0E9DA-07C0-3144-2642-45F1D6C56B48}"/>
              </a:ext>
            </a:extLst>
          </p:cNvPr>
          <p:cNvSpPr/>
          <p:nvPr/>
        </p:nvSpPr>
        <p:spPr>
          <a:xfrm>
            <a:off x="4507738" y="3458817"/>
            <a:ext cx="248925" cy="366734"/>
          </a:xfrm>
          <a:prstGeom prst="ellipse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06D7C0D-DD8D-0B89-A1D5-102EF88D0272}"/>
              </a:ext>
            </a:extLst>
          </p:cNvPr>
          <p:cNvSpPr/>
          <p:nvPr/>
        </p:nvSpPr>
        <p:spPr>
          <a:xfrm>
            <a:off x="2157345" y="4296355"/>
            <a:ext cx="248925" cy="366734"/>
          </a:xfrm>
          <a:prstGeom prst="ellipse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5E025A9-72AA-18B9-398D-25EE4E024273}"/>
              </a:ext>
            </a:extLst>
          </p:cNvPr>
          <p:cNvSpPr/>
          <p:nvPr/>
        </p:nvSpPr>
        <p:spPr>
          <a:xfrm>
            <a:off x="2419846" y="4296355"/>
            <a:ext cx="248925" cy="366734"/>
          </a:xfrm>
          <a:prstGeom prst="ellipse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AEE38EB-B3FC-BD01-80AC-31853156DCBE}"/>
              </a:ext>
            </a:extLst>
          </p:cNvPr>
          <p:cNvSpPr/>
          <p:nvPr/>
        </p:nvSpPr>
        <p:spPr>
          <a:xfrm>
            <a:off x="1893843" y="3062266"/>
            <a:ext cx="248925" cy="366734"/>
          </a:xfrm>
          <a:prstGeom prst="ellipse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175ECFB-8F84-DD16-DC8F-4A37D646C832}"/>
              </a:ext>
            </a:extLst>
          </p:cNvPr>
          <p:cNvSpPr/>
          <p:nvPr/>
        </p:nvSpPr>
        <p:spPr>
          <a:xfrm>
            <a:off x="2157345" y="3062266"/>
            <a:ext cx="248925" cy="366734"/>
          </a:xfrm>
          <a:prstGeom prst="ellipse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55CC056-BCA5-3CCD-AABC-FF4409441CCF}"/>
              </a:ext>
            </a:extLst>
          </p:cNvPr>
          <p:cNvSpPr/>
          <p:nvPr/>
        </p:nvSpPr>
        <p:spPr>
          <a:xfrm>
            <a:off x="5035825" y="4296355"/>
            <a:ext cx="248925" cy="366734"/>
          </a:xfrm>
          <a:prstGeom prst="ellipse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7549D95-FDCD-979B-1934-681935CDC94E}"/>
              </a:ext>
            </a:extLst>
          </p:cNvPr>
          <p:cNvSpPr/>
          <p:nvPr/>
        </p:nvSpPr>
        <p:spPr>
          <a:xfrm>
            <a:off x="5284750" y="2676939"/>
            <a:ext cx="248925" cy="366734"/>
          </a:xfrm>
          <a:prstGeom prst="ellipse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D8DB43B-4ECD-75F3-CA45-2A86E49D0979}"/>
              </a:ext>
            </a:extLst>
          </p:cNvPr>
          <p:cNvSpPr/>
          <p:nvPr/>
        </p:nvSpPr>
        <p:spPr>
          <a:xfrm>
            <a:off x="5284750" y="2310205"/>
            <a:ext cx="248925" cy="366734"/>
          </a:xfrm>
          <a:prstGeom prst="ellipse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8253B71-77BF-35E6-9627-21D027B6F3F8}"/>
              </a:ext>
            </a:extLst>
          </p:cNvPr>
          <p:cNvSpPr/>
          <p:nvPr/>
        </p:nvSpPr>
        <p:spPr>
          <a:xfrm>
            <a:off x="5284317" y="3062266"/>
            <a:ext cx="248925" cy="366734"/>
          </a:xfrm>
          <a:prstGeom prst="ellipse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D:\Users\Endre\Conferences\2001\Non- Neutral Plasmas 2001\Misc\BLUEBIT.jpg">
            <a:extLst>
              <a:ext uri="{FF2B5EF4-FFF2-40B4-BE49-F238E27FC236}">
                <a16:creationId xmlns:a16="http://schemas.microsoft.com/office/drawing/2014/main" id="{6603A5E7-E2F4-9C9F-A4C8-DBAA83C7A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878" y="1196082"/>
            <a:ext cx="2303477" cy="4040274"/>
          </a:xfrm>
          <a:prstGeom prst="rect">
            <a:avLst/>
          </a:prstGeom>
          <a:noFill/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B70FD86-3EA1-4EF7-84F9-A9D0495EF8A3}"/>
              </a:ext>
            </a:extLst>
          </p:cNvPr>
          <p:cNvSpPr txBox="1"/>
          <p:nvPr/>
        </p:nvSpPr>
        <p:spPr>
          <a:xfrm>
            <a:off x="9445793" y="1231060"/>
            <a:ext cx="2569029" cy="3970318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 beam ion trap</a:t>
            </a:r>
          </a:p>
          <a:p>
            <a:endParaRPr lang="en-US" dirty="0"/>
          </a:p>
          <a:p>
            <a:r>
              <a:rPr lang="en-US" dirty="0"/>
              <a:t>E</a:t>
            </a:r>
            <a:r>
              <a:rPr lang="en-US" baseline="-25000" dirty="0"/>
              <a:t>b</a:t>
            </a:r>
            <a:r>
              <a:rPr lang="en-US" dirty="0"/>
              <a:t> up to 30 keV</a:t>
            </a:r>
          </a:p>
          <a:p>
            <a:r>
              <a:rPr lang="en-US" dirty="0"/>
              <a:t>Can reach (60-70)+ ions</a:t>
            </a:r>
          </a:p>
          <a:p>
            <a:endParaRPr lang="en-US" dirty="0"/>
          </a:p>
          <a:p>
            <a:r>
              <a:rPr lang="en-US" dirty="0"/>
              <a:t>EUV grazing-incidence spectrometer (</a:t>
            </a:r>
            <a:r>
              <a:rPr lang="en-US" b="1" dirty="0"/>
              <a:t>1-30 nm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X-ray transition-edge-sensor microcalorimeter</a:t>
            </a:r>
          </a:p>
          <a:p>
            <a:r>
              <a:rPr lang="en-US" dirty="0"/>
              <a:t>(</a:t>
            </a:r>
            <a:r>
              <a:rPr lang="en-US" b="1" dirty="0"/>
              <a:t>500-8,000 eV</a:t>
            </a:r>
            <a:r>
              <a:rPr lang="en-US" dirty="0"/>
              <a:t>, spectral resolution </a:t>
            </a:r>
            <a:r>
              <a:rPr lang="en-US" b="1" dirty="0"/>
              <a:t>4 eV @6 keV</a:t>
            </a:r>
            <a:r>
              <a:rPr lang="en-US" dirty="0"/>
              <a:t>, temporal resolution </a:t>
            </a:r>
            <a:r>
              <a:rPr lang="en-US" b="1" dirty="0" err="1"/>
              <a:t>δt</a:t>
            </a:r>
            <a:r>
              <a:rPr lang="en-US" b="1" dirty="0"/>
              <a:t> ≥ 10 </a:t>
            </a:r>
            <a:r>
              <a:rPr lang="el-GR" b="1" dirty="0"/>
              <a:t>μ</a:t>
            </a:r>
            <a:r>
              <a:rPr lang="en-US" b="1" dirty="0"/>
              <a:t>s</a:t>
            </a:r>
            <a:r>
              <a:rPr lang="en-US" dirty="0"/>
              <a:t>)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56F0364-132B-DA26-7EF8-164EB22ABCBE}"/>
              </a:ext>
            </a:extLst>
          </p:cNvPr>
          <p:cNvCxnSpPr/>
          <p:nvPr/>
        </p:nvCxnSpPr>
        <p:spPr>
          <a:xfrm>
            <a:off x="9510192" y="2572139"/>
            <a:ext cx="23407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25E025A9-72AA-18B9-398D-25EE4E024273}"/>
              </a:ext>
            </a:extLst>
          </p:cNvPr>
          <p:cNvSpPr/>
          <p:nvPr/>
        </p:nvSpPr>
        <p:spPr>
          <a:xfrm>
            <a:off x="2950086" y="4296355"/>
            <a:ext cx="248925" cy="366734"/>
          </a:xfrm>
          <a:prstGeom prst="ellipse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5E025A9-72AA-18B9-398D-25EE4E024273}"/>
              </a:ext>
            </a:extLst>
          </p:cNvPr>
          <p:cNvSpPr/>
          <p:nvPr/>
        </p:nvSpPr>
        <p:spPr>
          <a:xfrm>
            <a:off x="3472954" y="4296355"/>
            <a:ext cx="248925" cy="366734"/>
          </a:xfrm>
          <a:prstGeom prst="ellipse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5E025A9-72AA-18B9-398D-25EE4E024273}"/>
              </a:ext>
            </a:extLst>
          </p:cNvPr>
          <p:cNvSpPr/>
          <p:nvPr/>
        </p:nvSpPr>
        <p:spPr>
          <a:xfrm>
            <a:off x="3982717" y="4296355"/>
            <a:ext cx="248925" cy="366734"/>
          </a:xfrm>
          <a:prstGeom prst="ellipse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5E025A9-72AA-18B9-398D-25EE4E024273}"/>
              </a:ext>
            </a:extLst>
          </p:cNvPr>
          <p:cNvSpPr/>
          <p:nvPr/>
        </p:nvSpPr>
        <p:spPr>
          <a:xfrm>
            <a:off x="4504681" y="4296355"/>
            <a:ext cx="248925" cy="366734"/>
          </a:xfrm>
          <a:prstGeom prst="ellipse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5E025A9-72AA-18B9-398D-25EE4E024273}"/>
              </a:ext>
            </a:extLst>
          </p:cNvPr>
          <p:cNvSpPr/>
          <p:nvPr/>
        </p:nvSpPr>
        <p:spPr>
          <a:xfrm>
            <a:off x="3205669" y="3440827"/>
            <a:ext cx="248925" cy="366734"/>
          </a:xfrm>
          <a:prstGeom prst="ellipse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5E025A9-72AA-18B9-398D-25EE4E024273}"/>
              </a:ext>
            </a:extLst>
          </p:cNvPr>
          <p:cNvSpPr/>
          <p:nvPr/>
        </p:nvSpPr>
        <p:spPr>
          <a:xfrm>
            <a:off x="3462542" y="3440827"/>
            <a:ext cx="248925" cy="366734"/>
          </a:xfrm>
          <a:prstGeom prst="ellipse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68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F0423D2-7F7D-9446-3A3A-B9EF2AFA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33" y="130197"/>
            <a:ext cx="10581027" cy="67572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EBIT: EUV spectroscopy of ~30-times-ionized Nd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4F0CF0A1-AB3D-5C1F-8693-E5AF77F1C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97" y="1293378"/>
            <a:ext cx="5511395" cy="3530272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F1FE0195-E47B-DC55-7E5B-EC52FA4B9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15597"/>
            <a:ext cx="5862703" cy="3518889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016525" y="4999890"/>
            <a:ext cx="37797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Y. Yang et al., </a:t>
            </a:r>
            <a:r>
              <a:rPr lang="en-US" i="1" dirty="0" smtClean="0"/>
              <a:t>JQSRT</a:t>
            </a:r>
            <a:r>
              <a:rPr lang="en-US" dirty="0" smtClean="0"/>
              <a:t> </a:t>
            </a:r>
            <a:r>
              <a:rPr lang="en-US" b="1" dirty="0" smtClean="0"/>
              <a:t>56</a:t>
            </a:r>
            <a:r>
              <a:rPr lang="en-US" dirty="0" smtClean="0"/>
              <a:t>, 175003 (2023)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55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38F70C-CF43-0F06-3358-A0F397B04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352" y="805413"/>
            <a:ext cx="7991295" cy="4313393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6563E8-99B5-948C-097E-0457C0F42516}"/>
              </a:ext>
            </a:extLst>
          </p:cNvPr>
          <p:cNvSpPr txBox="1"/>
          <p:nvPr/>
        </p:nvSpPr>
        <p:spPr>
          <a:xfrm>
            <a:off x="5537193" y="5191379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(</a:t>
            </a:r>
            <a:r>
              <a:rPr lang="en-US" dirty="0" err="1"/>
              <a:t>ms</a:t>
            </a:r>
            <a:r>
              <a:rPr lang="en-US" dirty="0"/>
              <a:t>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0EC64C-0CED-AACA-D1D8-2D82E50AA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872" y="129693"/>
            <a:ext cx="10562253" cy="67572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EBIT x-rays: </a:t>
            </a:r>
            <a:r>
              <a:rPr lang="en-US" sz="4400" dirty="0" err="1"/>
              <a:t>LMn</a:t>
            </a:r>
            <a:r>
              <a:rPr lang="en-US" sz="4400" dirty="0"/>
              <a:t> resonances in highly-charged Xe</a:t>
            </a:r>
          </a:p>
        </p:txBody>
      </p:sp>
      <p:sp>
        <p:nvSpPr>
          <p:cNvPr id="2" name="TextBox 1"/>
          <p:cNvSpPr txBox="1"/>
          <p:nvPr/>
        </p:nvSpPr>
        <p:spPr>
          <a:xfrm rot="16200000">
            <a:off x="204452" y="2777442"/>
            <a:ext cx="3061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Photon energy (</a:t>
            </a:r>
            <a:r>
              <a:rPr lang="en-US" b="1" dirty="0"/>
              <a:t>2000-9000 eV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8114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E6FE223-5789-67C1-B4E9-A8B1D036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33" y="299641"/>
            <a:ext cx="11346138" cy="67572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Spectroscopy of highly charged high-Z ions (cont’d)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D8C21261-EF99-0008-DA9F-5FD1606E8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366" y="1400998"/>
            <a:ext cx="5124705" cy="3106057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timeline&#10;&#10;Description automatically generated">
            <a:extLst>
              <a:ext uri="{FF2B5EF4-FFF2-40B4-BE49-F238E27FC236}">
                <a16:creationId xmlns:a16="http://schemas.microsoft.com/office/drawing/2014/main" id="{0631DBF2-9DD2-99C2-CFF8-7ED1284BD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454" y="1400998"/>
            <a:ext cx="5124705" cy="3121251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0FA139-2E46-6C29-73FC-FEB70F998FD6}"/>
              </a:ext>
            </a:extLst>
          </p:cNvPr>
          <p:cNvSpPr txBox="1"/>
          <p:nvPr/>
        </p:nvSpPr>
        <p:spPr>
          <a:xfrm>
            <a:off x="1297577" y="4763220"/>
            <a:ext cx="9842438" cy="36933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Density dependence of abundances due to ionization from a metastable </a:t>
            </a:r>
            <a:r>
              <a:rPr lang="en-US" dirty="0" smtClean="0"/>
              <a:t>state (3d</a:t>
            </a:r>
            <a:r>
              <a:rPr lang="en-US" baseline="30000" dirty="0" smtClean="0"/>
              <a:t>9</a:t>
            </a:r>
            <a:r>
              <a:rPr lang="en-US" dirty="0" smtClean="0"/>
              <a:t>4s J=3 in Ni-like ions)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49624" y="5858630"/>
            <a:ext cx="37460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T. Burke et al., </a:t>
            </a:r>
            <a:r>
              <a:rPr lang="en-US" i="1" dirty="0" smtClean="0"/>
              <a:t>EPJD</a:t>
            </a:r>
            <a:r>
              <a:rPr lang="en-US" dirty="0" smtClean="0"/>
              <a:t> </a:t>
            </a:r>
            <a:r>
              <a:rPr lang="en-US" b="1" dirty="0" smtClean="0"/>
              <a:t>56</a:t>
            </a:r>
            <a:r>
              <a:rPr lang="en-US" dirty="0" smtClean="0"/>
              <a:t>, 175003 (2023)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29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8DCF0-679A-C475-6CA8-C5DC964E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33" y="299641"/>
            <a:ext cx="7988983" cy="675720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Critical evaluation of c</a:t>
            </a:r>
            <a:r>
              <a:rPr lang="en-US" sz="4400" dirty="0" smtClean="0"/>
              <a:t>ollisional data</a:t>
            </a:r>
            <a:endParaRPr lang="en-US" sz="4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000677-A845-2084-A0FA-BFD6819654FB}"/>
              </a:ext>
            </a:extLst>
          </p:cNvPr>
          <p:cNvSpPr txBox="1"/>
          <p:nvPr/>
        </p:nvSpPr>
        <p:spPr>
          <a:xfrm>
            <a:off x="660401" y="1290320"/>
            <a:ext cx="676054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Recommended collisional data for Be I and Be II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Dipti et al., </a:t>
            </a:r>
            <a:r>
              <a:rPr lang="en-US" i="1" dirty="0"/>
              <a:t>ADNDT</a:t>
            </a:r>
            <a:r>
              <a:rPr lang="en-US" dirty="0"/>
              <a:t> </a:t>
            </a:r>
            <a:r>
              <a:rPr lang="en-US" b="1" dirty="0"/>
              <a:t>127-128</a:t>
            </a:r>
            <a:r>
              <a:rPr lang="en-US" dirty="0"/>
              <a:t>, 1 (2019)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Dipti et al., </a:t>
            </a:r>
            <a:r>
              <a:rPr lang="en-US" i="1" dirty="0"/>
              <a:t>ADNDT</a:t>
            </a:r>
            <a:r>
              <a:rPr lang="en-US" dirty="0"/>
              <a:t> </a:t>
            </a:r>
            <a:r>
              <a:rPr lang="en-US" b="1" dirty="0"/>
              <a:t>156</a:t>
            </a:r>
            <a:r>
              <a:rPr lang="en-US" dirty="0"/>
              <a:t>, 101634 (2024)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CX recombination data for H+W</a:t>
            </a:r>
            <a:r>
              <a:rPr lang="en-US" sz="2400" b="1" baseline="30000" dirty="0"/>
              <a:t>64+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Ralchenko and Schultz, </a:t>
            </a:r>
            <a:r>
              <a:rPr lang="en-US" i="1" dirty="0"/>
              <a:t>PPCF</a:t>
            </a:r>
            <a:r>
              <a:rPr lang="en-US" dirty="0"/>
              <a:t> </a:t>
            </a:r>
            <a:r>
              <a:rPr lang="en-US" b="1" dirty="0"/>
              <a:t>61</a:t>
            </a:r>
            <a:r>
              <a:rPr lang="en-US" dirty="0"/>
              <a:t>, 125007 (2019)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CX recombination spectroscopy for </a:t>
            </a:r>
            <a:r>
              <a:rPr lang="en-US" sz="2400" b="1" dirty="0" err="1"/>
              <a:t>W</a:t>
            </a:r>
            <a:r>
              <a:rPr lang="en-US" sz="2400" b="1" baseline="30000" dirty="0" err="1"/>
              <a:t>q</a:t>
            </a:r>
            <a:r>
              <a:rPr lang="en-US" sz="2400" b="1" baseline="30000" dirty="0"/>
              <a:t>+</a:t>
            </a:r>
            <a:r>
              <a:rPr lang="en-US" sz="2400" b="1" dirty="0"/>
              <a:t> (q=61-66) for ITER applications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Dipti, Ralchenko and Schultz, </a:t>
            </a:r>
            <a:r>
              <a:rPr lang="en-US" i="1" dirty="0"/>
              <a:t>PPCF</a:t>
            </a:r>
            <a:r>
              <a:rPr lang="en-US" dirty="0"/>
              <a:t> 63, 115010 (2021)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CD6E2F-3482-C504-683C-659DED91D98F}"/>
              </a:ext>
            </a:extLst>
          </p:cNvPr>
          <p:cNvSpPr txBox="1"/>
          <p:nvPr/>
        </p:nvSpPr>
        <p:spPr>
          <a:xfrm>
            <a:off x="8605520" y="1197987"/>
            <a:ext cx="244733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Dipti, Das, Ralchenko</a:t>
            </a:r>
          </a:p>
          <a:p>
            <a:r>
              <a:rPr lang="en-US" b="1" dirty="0"/>
              <a:t>IAEA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Hill, Chung</a:t>
            </a:r>
          </a:p>
          <a:p>
            <a:r>
              <a:rPr lang="en-US" b="1" dirty="0"/>
              <a:t>Drake Univ.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Bartschat, </a:t>
            </a:r>
            <a:r>
              <a:rPr lang="en-US" dirty="0" err="1"/>
              <a:t>Zatsarinny</a:t>
            </a:r>
            <a:endParaRPr lang="en-US" dirty="0"/>
          </a:p>
          <a:p>
            <a:r>
              <a:rPr lang="en-US" b="1" dirty="0"/>
              <a:t>Queen’s Univ.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Balance</a:t>
            </a:r>
          </a:p>
          <a:p>
            <a:r>
              <a:rPr lang="en-US" b="1" dirty="0"/>
              <a:t>Curtin Univ.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Bray, Fursa, Umer</a:t>
            </a:r>
          </a:p>
        </p:txBody>
      </p:sp>
    </p:spTree>
    <p:extLst>
      <p:ext uri="{BB962C8B-B14F-4D97-AF65-F5344CB8AC3E}">
        <p14:creationId xmlns:p14="http://schemas.microsoft.com/office/powerpoint/2010/main" val="400372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4BBCD15-E9E4-91C4-E950-5C3A27F1F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34" y="299641"/>
            <a:ext cx="6356126" cy="67572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Collisional </a:t>
            </a:r>
            <a:r>
              <a:rPr lang="en-US" sz="4400" dirty="0" smtClean="0"/>
              <a:t>data: </a:t>
            </a:r>
            <a:r>
              <a:rPr lang="en-US" sz="4400" dirty="0" err="1" smtClean="0"/>
              <a:t>e+Be</a:t>
            </a:r>
            <a:r>
              <a:rPr lang="en-US" sz="4400" dirty="0" smtClean="0"/>
              <a:t> </a:t>
            </a:r>
            <a:r>
              <a:rPr lang="en-US" sz="4400" dirty="0"/>
              <a:t>II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B15C5693-7A64-2682-C5DD-64DBBFCD3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4531" y="2422932"/>
            <a:ext cx="3451914" cy="2789147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D0E050-BA62-DCF9-A16D-A7BFB7E95C37}"/>
              </a:ext>
            </a:extLst>
          </p:cNvPr>
          <p:cNvSpPr txBox="1"/>
          <p:nvPr/>
        </p:nvSpPr>
        <p:spPr>
          <a:xfrm>
            <a:off x="259324" y="1120998"/>
            <a:ext cx="398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Li-like ion, 14 lowest n</a:t>
            </a:r>
            <a:r>
              <a:rPr lang="en-US" baseline="30000" dirty="0"/>
              <a:t>2</a:t>
            </a:r>
            <a:r>
              <a:rPr lang="en-US" dirty="0"/>
              <a:t>L terms up to n=5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A16FDB-5B56-C57B-E87F-C6C184B18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704" y="1635967"/>
            <a:ext cx="3373336" cy="2480974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707086" y="310125"/>
            <a:ext cx="4140925" cy="1015663"/>
          </a:xfrm>
          <a:prstGeom prst="rect">
            <a:avLst/>
          </a:prstGeom>
          <a:noFill/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Data source: CCC-84 results (extensive comparisons with other experimental and theoretical data)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852" y="2017985"/>
            <a:ext cx="3162404" cy="2606266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D0E050-BA62-DCF9-A16D-A7BFB7E95C37}"/>
              </a:ext>
            </a:extLst>
          </p:cNvPr>
          <p:cNvSpPr txBox="1"/>
          <p:nvPr/>
        </p:nvSpPr>
        <p:spPr>
          <a:xfrm>
            <a:off x="4769116" y="1503016"/>
            <a:ext cx="2119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CCC f-values vs. NIST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D0E050-BA62-DCF9-A16D-A7BFB7E95C37}"/>
              </a:ext>
            </a:extLst>
          </p:cNvPr>
          <p:cNvSpPr txBox="1"/>
          <p:nvPr/>
        </p:nvSpPr>
        <p:spPr>
          <a:xfrm>
            <a:off x="8687343" y="1938824"/>
            <a:ext cx="2366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Ionization cross section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096000" y="6124557"/>
            <a:ext cx="4275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 err="1"/>
              <a:t>Dipti</a:t>
            </a:r>
            <a:r>
              <a:rPr lang="en-US" dirty="0"/>
              <a:t> et al., </a:t>
            </a:r>
            <a:r>
              <a:rPr lang="en-US" i="1" dirty="0"/>
              <a:t>ADNDT</a:t>
            </a:r>
            <a:r>
              <a:rPr lang="en-US" dirty="0"/>
              <a:t> </a:t>
            </a:r>
            <a:r>
              <a:rPr lang="en-US" b="1" dirty="0"/>
              <a:t>156</a:t>
            </a:r>
            <a:r>
              <a:rPr lang="en-US" dirty="0"/>
              <a:t>, 101634 (2024)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55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8BD8301-4474-134C-AAC7-FCD69C20A5D1}" vid="{18F9D09E-F9D5-E041-B6A8-C9005601217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3192</TotalTime>
  <Words>1123</Words>
  <Application>Microsoft Office PowerPoint</Application>
  <PresentationFormat>Widescreen</PresentationFormat>
  <Paragraphs>185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Amasis MT Pro</vt:lpstr>
      <vt:lpstr>Arial</vt:lpstr>
      <vt:lpstr>Biome Light</vt:lpstr>
      <vt:lpstr>Calibri</vt:lpstr>
      <vt:lpstr>Calibri Light</vt:lpstr>
      <vt:lpstr>Cambria Math</vt:lpstr>
      <vt:lpstr>Consolas</vt:lpstr>
      <vt:lpstr>Times New Roman</vt:lpstr>
      <vt:lpstr>Verdana</vt:lpstr>
      <vt:lpstr>Wingdings</vt:lpstr>
      <vt:lpstr>Office Theme</vt:lpstr>
      <vt:lpstr>NIST research program on atomic data and modeling for fusion </vt:lpstr>
      <vt:lpstr>Acknowledgments</vt:lpstr>
      <vt:lpstr>PowerPoint Presentation</vt:lpstr>
      <vt:lpstr>Spectroscopy of highly charged high-Z ions</vt:lpstr>
      <vt:lpstr>EBIT: EUV spectroscopy of ~30-times-ionized Nd</vt:lpstr>
      <vt:lpstr>EBIT x-rays: LMn resonances in highly-charged Xe</vt:lpstr>
      <vt:lpstr>Spectroscopy of highly charged high-Z ions (cont’d)</vt:lpstr>
      <vt:lpstr>Critical evaluation of collisional data</vt:lpstr>
      <vt:lpstr>Collisional data: e+Be II</vt:lpstr>
      <vt:lpstr>Collisional data: e+Be II (cont’d)</vt:lpstr>
      <vt:lpstr>PowerPoint Presentation</vt:lpstr>
      <vt:lpstr>PowerPoint Presentation</vt:lpstr>
      <vt:lpstr>NIST Atomic Databases</vt:lpstr>
      <vt:lpstr>Critically evaluated data compilations</vt:lpstr>
      <vt:lpstr>Atomic Spectra Database v.5.11: data content</vt:lpstr>
      <vt:lpstr>NIST LIBS Database</vt:lpstr>
      <vt:lpstr>NIST LIBS Database</vt:lpstr>
      <vt:lpstr>Next decade?..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 (16x9 aspect ratio)</dc:title>
  <dc:creator>Hanacek, Natasha C. (Fed)</dc:creator>
  <cp:lastModifiedBy>yralchen</cp:lastModifiedBy>
  <cp:revision>25</cp:revision>
  <dcterms:created xsi:type="dcterms:W3CDTF">2021-03-17T14:03:45Z</dcterms:created>
  <dcterms:modified xsi:type="dcterms:W3CDTF">2024-07-14T13:29:46Z</dcterms:modified>
</cp:coreProperties>
</file>