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332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PELLI, Marco" initials="VM" lastIdx="1" clrIdx="0">
    <p:extLst>
      <p:ext uri="{19B8F6BF-5375-455C-9EA6-DF929625EA0E}">
        <p15:presenceInfo xmlns:p15="http://schemas.microsoft.com/office/powerpoint/2012/main" userId="S::M.Verpelli@iaea.org::e5f8b01f-51c7-42ca-bb1a-f178c5b25c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EC2D7-1E2F-4374-8D52-4DDF089AA918}" v="37" dt="2024-01-19T08:42:55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56" autoAdjust="0"/>
    <p:restoredTop sz="67144" autoAdjust="0"/>
  </p:normalViewPr>
  <p:slideViewPr>
    <p:cSldViewPr>
      <p:cViewPr varScale="1">
        <p:scale>
          <a:sx n="97" d="100"/>
          <a:sy n="97" d="100"/>
        </p:scale>
        <p:origin x="112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PELLI, Marco" userId="e5f8b01f-51c7-42ca-bb1a-f178c5b25c24" providerId="ADAL" clId="{472EC2D7-1E2F-4374-8D52-4DDF089AA918}"/>
    <pc:docChg chg="undo custSel addSld delSld modSld">
      <pc:chgData name="VERPELLI, Marco" userId="e5f8b01f-51c7-42ca-bb1a-f178c5b25c24" providerId="ADAL" clId="{472EC2D7-1E2F-4374-8D52-4DDF089AA918}" dt="2024-01-24T13:02:04.976" v="1630" actId="20577"/>
      <pc:docMkLst>
        <pc:docMk/>
      </pc:docMkLst>
      <pc:sldChg chg="addSp delSp modSp mod">
        <pc:chgData name="VERPELLI, Marco" userId="e5f8b01f-51c7-42ca-bb1a-f178c5b25c24" providerId="ADAL" clId="{472EC2D7-1E2F-4374-8D52-4DDF089AA918}" dt="2024-01-12T15:17:04.290" v="851" actId="20577"/>
        <pc:sldMkLst>
          <pc:docMk/>
          <pc:sldMk cId="3827987102" sldId="256"/>
        </pc:sldMkLst>
        <pc:spChg chg="mod">
          <ac:chgData name="VERPELLI, Marco" userId="e5f8b01f-51c7-42ca-bb1a-f178c5b25c24" providerId="ADAL" clId="{472EC2D7-1E2F-4374-8D52-4DDF089AA918}" dt="2024-01-12T15:12:39.898" v="786" actId="1076"/>
          <ac:spMkLst>
            <pc:docMk/>
            <pc:sldMk cId="3827987102" sldId="256"/>
            <ac:spMk id="3" creationId="{00000000-0000-0000-0000-000000000000}"/>
          </ac:spMkLst>
        </pc:spChg>
        <pc:spChg chg="del">
          <ac:chgData name="VERPELLI, Marco" userId="e5f8b01f-51c7-42ca-bb1a-f178c5b25c24" providerId="ADAL" clId="{472EC2D7-1E2F-4374-8D52-4DDF089AA918}" dt="2024-01-12T15:12:26.608" v="785" actId="478"/>
          <ac:spMkLst>
            <pc:docMk/>
            <pc:sldMk cId="3827987102" sldId="256"/>
            <ac:spMk id="4" creationId="{00000000-0000-0000-0000-000000000000}"/>
          </ac:spMkLst>
        </pc:spChg>
        <pc:spChg chg="add del mod">
          <ac:chgData name="VERPELLI, Marco" userId="e5f8b01f-51c7-42ca-bb1a-f178c5b25c24" providerId="ADAL" clId="{472EC2D7-1E2F-4374-8D52-4DDF089AA918}" dt="2024-01-12T15:17:04.290" v="851" actId="20577"/>
          <ac:spMkLst>
            <pc:docMk/>
            <pc:sldMk cId="3827987102" sldId="256"/>
            <ac:spMk id="5" creationId="{719D81E9-0857-DD0C-8485-EAC7D91C1759}"/>
          </ac:spMkLst>
        </pc:spChg>
      </pc:sldChg>
      <pc:sldChg chg="del">
        <pc:chgData name="VERPELLI, Marco" userId="e5f8b01f-51c7-42ca-bb1a-f178c5b25c24" providerId="ADAL" clId="{472EC2D7-1E2F-4374-8D52-4DDF089AA918}" dt="2024-01-12T15:38:23.513" v="878" actId="47"/>
        <pc:sldMkLst>
          <pc:docMk/>
          <pc:sldMk cId="2624632697" sldId="261"/>
        </pc:sldMkLst>
      </pc:sldChg>
      <pc:sldChg chg="del">
        <pc:chgData name="VERPELLI, Marco" userId="e5f8b01f-51c7-42ca-bb1a-f178c5b25c24" providerId="ADAL" clId="{472EC2D7-1E2F-4374-8D52-4DDF089AA918}" dt="2024-01-12T15:38:28.587" v="884" actId="47"/>
        <pc:sldMkLst>
          <pc:docMk/>
          <pc:sldMk cId="1151185150" sldId="291"/>
        </pc:sldMkLst>
      </pc:sldChg>
      <pc:sldChg chg="del">
        <pc:chgData name="VERPELLI, Marco" userId="e5f8b01f-51c7-42ca-bb1a-f178c5b25c24" providerId="ADAL" clId="{472EC2D7-1E2F-4374-8D52-4DDF089AA918}" dt="2024-01-12T15:38:04.046" v="866" actId="47"/>
        <pc:sldMkLst>
          <pc:docMk/>
          <pc:sldMk cId="2285365608" sldId="293"/>
        </pc:sldMkLst>
      </pc:sldChg>
      <pc:sldChg chg="del">
        <pc:chgData name="VERPELLI, Marco" userId="e5f8b01f-51c7-42ca-bb1a-f178c5b25c24" providerId="ADAL" clId="{472EC2D7-1E2F-4374-8D52-4DDF089AA918}" dt="2024-01-12T15:38:24.542" v="879" actId="47"/>
        <pc:sldMkLst>
          <pc:docMk/>
          <pc:sldMk cId="3672872033" sldId="294"/>
        </pc:sldMkLst>
      </pc:sldChg>
      <pc:sldChg chg="del">
        <pc:chgData name="VERPELLI, Marco" userId="e5f8b01f-51c7-42ca-bb1a-f178c5b25c24" providerId="ADAL" clId="{472EC2D7-1E2F-4374-8D52-4DDF089AA918}" dt="2024-01-12T15:38:24.830" v="880" actId="47"/>
        <pc:sldMkLst>
          <pc:docMk/>
          <pc:sldMk cId="3999129295" sldId="295"/>
        </pc:sldMkLst>
      </pc:sldChg>
      <pc:sldChg chg="del">
        <pc:chgData name="VERPELLI, Marco" userId="e5f8b01f-51c7-42ca-bb1a-f178c5b25c24" providerId="ADAL" clId="{472EC2D7-1E2F-4374-8D52-4DDF089AA918}" dt="2024-01-12T15:38:04.902" v="867" actId="47"/>
        <pc:sldMkLst>
          <pc:docMk/>
          <pc:sldMk cId="2872235457" sldId="296"/>
        </pc:sldMkLst>
      </pc:sldChg>
      <pc:sldChg chg="del">
        <pc:chgData name="VERPELLI, Marco" userId="e5f8b01f-51c7-42ca-bb1a-f178c5b25c24" providerId="ADAL" clId="{472EC2D7-1E2F-4374-8D52-4DDF089AA918}" dt="2024-01-12T15:38:05.528" v="868" actId="47"/>
        <pc:sldMkLst>
          <pc:docMk/>
          <pc:sldMk cId="3658701727" sldId="297"/>
        </pc:sldMkLst>
      </pc:sldChg>
      <pc:sldChg chg="del">
        <pc:chgData name="VERPELLI, Marco" userId="e5f8b01f-51c7-42ca-bb1a-f178c5b25c24" providerId="ADAL" clId="{472EC2D7-1E2F-4374-8D52-4DDF089AA918}" dt="2024-01-12T15:38:11.483" v="869" actId="47"/>
        <pc:sldMkLst>
          <pc:docMk/>
          <pc:sldMk cId="797932757" sldId="298"/>
        </pc:sldMkLst>
      </pc:sldChg>
      <pc:sldChg chg="del">
        <pc:chgData name="VERPELLI, Marco" userId="e5f8b01f-51c7-42ca-bb1a-f178c5b25c24" providerId="ADAL" clId="{472EC2D7-1E2F-4374-8D52-4DDF089AA918}" dt="2024-01-12T15:38:12.243" v="870" actId="47"/>
        <pc:sldMkLst>
          <pc:docMk/>
          <pc:sldMk cId="2804325609" sldId="299"/>
        </pc:sldMkLst>
      </pc:sldChg>
      <pc:sldChg chg="del">
        <pc:chgData name="VERPELLI, Marco" userId="e5f8b01f-51c7-42ca-bb1a-f178c5b25c24" providerId="ADAL" clId="{472EC2D7-1E2F-4374-8D52-4DDF089AA918}" dt="2024-01-12T15:38:20.442" v="873" actId="47"/>
        <pc:sldMkLst>
          <pc:docMk/>
          <pc:sldMk cId="2571845483" sldId="300"/>
        </pc:sldMkLst>
      </pc:sldChg>
      <pc:sldChg chg="del">
        <pc:chgData name="VERPELLI, Marco" userId="e5f8b01f-51c7-42ca-bb1a-f178c5b25c24" providerId="ADAL" clId="{472EC2D7-1E2F-4374-8D52-4DDF089AA918}" dt="2024-01-12T15:38:25.087" v="881" actId="47"/>
        <pc:sldMkLst>
          <pc:docMk/>
          <pc:sldMk cId="3523290312" sldId="301"/>
        </pc:sldMkLst>
      </pc:sldChg>
      <pc:sldChg chg="del">
        <pc:chgData name="VERPELLI, Marco" userId="e5f8b01f-51c7-42ca-bb1a-f178c5b25c24" providerId="ADAL" clId="{472EC2D7-1E2F-4374-8D52-4DDF089AA918}" dt="2024-01-12T15:38:23.085" v="877" actId="47"/>
        <pc:sldMkLst>
          <pc:docMk/>
          <pc:sldMk cId="3501152926" sldId="302"/>
        </pc:sldMkLst>
      </pc:sldChg>
      <pc:sldChg chg="del">
        <pc:chgData name="VERPELLI, Marco" userId="e5f8b01f-51c7-42ca-bb1a-f178c5b25c24" providerId="ADAL" clId="{472EC2D7-1E2F-4374-8D52-4DDF089AA918}" dt="2024-01-12T15:38:27.889" v="882" actId="47"/>
        <pc:sldMkLst>
          <pc:docMk/>
          <pc:sldMk cId="1673286362" sldId="304"/>
        </pc:sldMkLst>
      </pc:sldChg>
      <pc:sldChg chg="del">
        <pc:chgData name="VERPELLI, Marco" userId="e5f8b01f-51c7-42ca-bb1a-f178c5b25c24" providerId="ADAL" clId="{472EC2D7-1E2F-4374-8D52-4DDF089AA918}" dt="2024-01-12T15:38:28.347" v="883" actId="47"/>
        <pc:sldMkLst>
          <pc:docMk/>
          <pc:sldMk cId="1799516772" sldId="305"/>
        </pc:sldMkLst>
      </pc:sldChg>
      <pc:sldChg chg="del">
        <pc:chgData name="VERPELLI, Marco" userId="e5f8b01f-51c7-42ca-bb1a-f178c5b25c24" providerId="ADAL" clId="{472EC2D7-1E2F-4374-8D52-4DDF089AA918}" dt="2024-01-12T15:38:15.060" v="872" actId="47"/>
        <pc:sldMkLst>
          <pc:docMk/>
          <pc:sldMk cId="1607683445" sldId="306"/>
        </pc:sldMkLst>
      </pc:sldChg>
      <pc:sldChg chg="del">
        <pc:chgData name="VERPELLI, Marco" userId="e5f8b01f-51c7-42ca-bb1a-f178c5b25c24" providerId="ADAL" clId="{472EC2D7-1E2F-4374-8D52-4DDF089AA918}" dt="2024-01-12T15:38:20.842" v="874" actId="47"/>
        <pc:sldMkLst>
          <pc:docMk/>
          <pc:sldMk cId="2969969385" sldId="307"/>
        </pc:sldMkLst>
      </pc:sldChg>
      <pc:sldChg chg="del">
        <pc:chgData name="VERPELLI, Marco" userId="e5f8b01f-51c7-42ca-bb1a-f178c5b25c24" providerId="ADAL" clId="{472EC2D7-1E2F-4374-8D52-4DDF089AA918}" dt="2024-01-12T15:38:21.153" v="875" actId="47"/>
        <pc:sldMkLst>
          <pc:docMk/>
          <pc:sldMk cId="181458010" sldId="308"/>
        </pc:sldMkLst>
      </pc:sldChg>
      <pc:sldChg chg="del">
        <pc:chgData name="VERPELLI, Marco" userId="e5f8b01f-51c7-42ca-bb1a-f178c5b25c24" providerId="ADAL" clId="{472EC2D7-1E2F-4374-8D52-4DDF089AA918}" dt="2024-01-12T15:38:22.018" v="876" actId="47"/>
        <pc:sldMkLst>
          <pc:docMk/>
          <pc:sldMk cId="4128852791" sldId="309"/>
        </pc:sldMkLst>
      </pc:sldChg>
      <pc:sldChg chg="del">
        <pc:chgData name="VERPELLI, Marco" userId="e5f8b01f-51c7-42ca-bb1a-f178c5b25c24" providerId="ADAL" clId="{472EC2D7-1E2F-4374-8D52-4DDF089AA918}" dt="2024-01-12T15:38:13.282" v="871" actId="47"/>
        <pc:sldMkLst>
          <pc:docMk/>
          <pc:sldMk cId="1445818696" sldId="310"/>
        </pc:sldMkLst>
      </pc:sldChg>
      <pc:sldChg chg="del">
        <pc:chgData name="VERPELLI, Marco" userId="e5f8b01f-51c7-42ca-bb1a-f178c5b25c24" providerId="ADAL" clId="{472EC2D7-1E2F-4374-8D52-4DDF089AA918}" dt="2024-01-12T15:38:02.907" v="865" actId="47"/>
        <pc:sldMkLst>
          <pc:docMk/>
          <pc:sldMk cId="3694119362" sldId="311"/>
        </pc:sldMkLst>
      </pc:sldChg>
      <pc:sldChg chg="del">
        <pc:chgData name="VERPELLI, Marco" userId="e5f8b01f-51c7-42ca-bb1a-f178c5b25c24" providerId="ADAL" clId="{472EC2D7-1E2F-4374-8D52-4DDF089AA918}" dt="2024-01-12T15:37:47.203" v="858" actId="47"/>
        <pc:sldMkLst>
          <pc:docMk/>
          <pc:sldMk cId="2408934253" sldId="312"/>
        </pc:sldMkLst>
      </pc:sldChg>
      <pc:sldChg chg="del">
        <pc:chgData name="VERPELLI, Marco" userId="e5f8b01f-51c7-42ca-bb1a-f178c5b25c24" providerId="ADAL" clId="{472EC2D7-1E2F-4374-8D52-4DDF089AA918}" dt="2024-01-12T15:37:57.502" v="861" actId="47"/>
        <pc:sldMkLst>
          <pc:docMk/>
          <pc:sldMk cId="4021298226" sldId="314"/>
        </pc:sldMkLst>
      </pc:sldChg>
      <pc:sldChg chg="del">
        <pc:chgData name="VERPELLI, Marco" userId="e5f8b01f-51c7-42ca-bb1a-f178c5b25c24" providerId="ADAL" clId="{472EC2D7-1E2F-4374-8D52-4DDF089AA918}" dt="2024-01-12T15:37:58.101" v="862" actId="47"/>
        <pc:sldMkLst>
          <pc:docMk/>
          <pc:sldMk cId="3581189887" sldId="315"/>
        </pc:sldMkLst>
      </pc:sldChg>
      <pc:sldChg chg="del">
        <pc:chgData name="VERPELLI, Marco" userId="e5f8b01f-51c7-42ca-bb1a-f178c5b25c24" providerId="ADAL" clId="{472EC2D7-1E2F-4374-8D52-4DDF089AA918}" dt="2024-01-12T15:37:59.564" v="863" actId="47"/>
        <pc:sldMkLst>
          <pc:docMk/>
          <pc:sldMk cId="3891123547" sldId="317"/>
        </pc:sldMkLst>
      </pc:sldChg>
      <pc:sldChg chg="del">
        <pc:chgData name="VERPELLI, Marco" userId="e5f8b01f-51c7-42ca-bb1a-f178c5b25c24" providerId="ADAL" clId="{472EC2D7-1E2F-4374-8D52-4DDF089AA918}" dt="2024-01-12T15:38:01.140" v="864" actId="47"/>
        <pc:sldMkLst>
          <pc:docMk/>
          <pc:sldMk cId="2094510065" sldId="318"/>
        </pc:sldMkLst>
      </pc:sldChg>
      <pc:sldChg chg="del">
        <pc:chgData name="VERPELLI, Marco" userId="e5f8b01f-51c7-42ca-bb1a-f178c5b25c24" providerId="ADAL" clId="{472EC2D7-1E2F-4374-8D52-4DDF089AA918}" dt="2024-01-12T15:37:45.684" v="857" actId="47"/>
        <pc:sldMkLst>
          <pc:docMk/>
          <pc:sldMk cId="3327352395" sldId="319"/>
        </pc:sldMkLst>
      </pc:sldChg>
      <pc:sldChg chg="del">
        <pc:chgData name="VERPELLI, Marco" userId="e5f8b01f-51c7-42ca-bb1a-f178c5b25c24" providerId="ADAL" clId="{472EC2D7-1E2F-4374-8D52-4DDF089AA918}" dt="2024-01-12T15:37:49.672" v="859" actId="47"/>
        <pc:sldMkLst>
          <pc:docMk/>
          <pc:sldMk cId="3167791001" sldId="320"/>
        </pc:sldMkLst>
      </pc:sldChg>
      <pc:sldChg chg="del">
        <pc:chgData name="VERPELLI, Marco" userId="e5f8b01f-51c7-42ca-bb1a-f178c5b25c24" providerId="ADAL" clId="{472EC2D7-1E2F-4374-8D52-4DDF089AA918}" dt="2024-01-12T15:37:44.503" v="856" actId="47"/>
        <pc:sldMkLst>
          <pc:docMk/>
          <pc:sldMk cId="2347466481" sldId="322"/>
        </pc:sldMkLst>
      </pc:sldChg>
      <pc:sldChg chg="del">
        <pc:chgData name="VERPELLI, Marco" userId="e5f8b01f-51c7-42ca-bb1a-f178c5b25c24" providerId="ADAL" clId="{472EC2D7-1E2F-4374-8D52-4DDF089AA918}" dt="2024-01-12T15:37:50.643" v="860" actId="47"/>
        <pc:sldMkLst>
          <pc:docMk/>
          <pc:sldMk cId="4194599111" sldId="323"/>
        </pc:sldMkLst>
      </pc:sldChg>
      <pc:sldChg chg="modSp new mod">
        <pc:chgData name="VERPELLI, Marco" userId="e5f8b01f-51c7-42ca-bb1a-f178c5b25c24" providerId="ADAL" clId="{472EC2D7-1E2F-4374-8D52-4DDF089AA918}" dt="2024-01-12T15:33:54.079" v="855" actId="20577"/>
        <pc:sldMkLst>
          <pc:docMk/>
          <pc:sldMk cId="2576374654" sldId="324"/>
        </pc:sldMkLst>
        <pc:spChg chg="mod">
          <ac:chgData name="VERPELLI, Marco" userId="e5f8b01f-51c7-42ca-bb1a-f178c5b25c24" providerId="ADAL" clId="{472EC2D7-1E2F-4374-8D52-4DDF089AA918}" dt="2024-01-12T08:01:22.251" v="83" actId="20577"/>
          <ac:spMkLst>
            <pc:docMk/>
            <pc:sldMk cId="2576374654" sldId="324"/>
            <ac:spMk id="2" creationId="{D6B62E8A-77BF-42ED-61F3-06B05776A22F}"/>
          </ac:spMkLst>
        </pc:spChg>
        <pc:spChg chg="mod">
          <ac:chgData name="VERPELLI, Marco" userId="e5f8b01f-51c7-42ca-bb1a-f178c5b25c24" providerId="ADAL" clId="{472EC2D7-1E2F-4374-8D52-4DDF089AA918}" dt="2024-01-12T15:33:54.079" v="855" actId="20577"/>
          <ac:spMkLst>
            <pc:docMk/>
            <pc:sldMk cId="2576374654" sldId="324"/>
            <ac:spMk id="3" creationId="{D082372B-714C-2A7C-CAAE-7FA95EB9C9D3}"/>
          </ac:spMkLst>
        </pc:spChg>
      </pc:sldChg>
      <pc:sldChg chg="addSp delSp modSp new mod">
        <pc:chgData name="VERPELLI, Marco" userId="e5f8b01f-51c7-42ca-bb1a-f178c5b25c24" providerId="ADAL" clId="{472EC2D7-1E2F-4374-8D52-4DDF089AA918}" dt="2024-01-15T07:18:47.987" v="886"/>
        <pc:sldMkLst>
          <pc:docMk/>
          <pc:sldMk cId="2715730942" sldId="325"/>
        </pc:sldMkLst>
        <pc:spChg chg="mod">
          <ac:chgData name="VERPELLI, Marco" userId="e5f8b01f-51c7-42ca-bb1a-f178c5b25c24" providerId="ADAL" clId="{472EC2D7-1E2F-4374-8D52-4DDF089AA918}" dt="2024-01-12T08:21:15.866" v="128" actId="20577"/>
          <ac:spMkLst>
            <pc:docMk/>
            <pc:sldMk cId="2715730942" sldId="325"/>
            <ac:spMk id="2" creationId="{0B9B8D0F-A5E3-BCCF-D1F2-E0274A4BF2A4}"/>
          </ac:spMkLst>
        </pc:spChg>
        <pc:spChg chg="mod">
          <ac:chgData name="VERPELLI, Marco" userId="e5f8b01f-51c7-42ca-bb1a-f178c5b25c24" providerId="ADAL" clId="{472EC2D7-1E2F-4374-8D52-4DDF089AA918}" dt="2024-01-15T07:18:47.987" v="886"/>
          <ac:spMkLst>
            <pc:docMk/>
            <pc:sldMk cId="2715730942" sldId="325"/>
            <ac:spMk id="3" creationId="{05D924F0-27E8-ECAA-400C-11B36D62CB6A}"/>
          </ac:spMkLst>
        </pc:spChg>
        <pc:spChg chg="add del">
          <ac:chgData name="VERPELLI, Marco" userId="e5f8b01f-51c7-42ca-bb1a-f178c5b25c24" providerId="ADAL" clId="{472EC2D7-1E2F-4374-8D52-4DDF089AA918}" dt="2024-01-12T08:27:56.924" v="133"/>
          <ac:spMkLst>
            <pc:docMk/>
            <pc:sldMk cId="2715730942" sldId="325"/>
            <ac:spMk id="4" creationId="{202A5338-7EAD-2269-F0BE-73263F331490}"/>
          </ac:spMkLst>
        </pc:spChg>
        <pc:spChg chg="add del">
          <ac:chgData name="VERPELLI, Marco" userId="e5f8b01f-51c7-42ca-bb1a-f178c5b25c24" providerId="ADAL" clId="{472EC2D7-1E2F-4374-8D52-4DDF089AA918}" dt="2024-01-12T08:28:09.475" v="135"/>
          <ac:spMkLst>
            <pc:docMk/>
            <pc:sldMk cId="2715730942" sldId="325"/>
            <ac:spMk id="5" creationId="{1CF419D7-072E-3C9B-4A72-5218A6356E9D}"/>
          </ac:spMkLst>
        </pc:spChg>
      </pc:sldChg>
      <pc:sldChg chg="addSp delSp modSp new mod">
        <pc:chgData name="VERPELLI, Marco" userId="e5f8b01f-51c7-42ca-bb1a-f178c5b25c24" providerId="ADAL" clId="{472EC2D7-1E2F-4374-8D52-4DDF089AA918}" dt="2024-01-19T08:56:17.966" v="1436" actId="207"/>
        <pc:sldMkLst>
          <pc:docMk/>
          <pc:sldMk cId="2350284339" sldId="326"/>
        </pc:sldMkLst>
        <pc:spChg chg="mod">
          <ac:chgData name="VERPELLI, Marco" userId="e5f8b01f-51c7-42ca-bb1a-f178c5b25c24" providerId="ADAL" clId="{472EC2D7-1E2F-4374-8D52-4DDF089AA918}" dt="2024-01-19T08:05:07.164" v="921" actId="20577"/>
          <ac:spMkLst>
            <pc:docMk/>
            <pc:sldMk cId="2350284339" sldId="326"/>
            <ac:spMk id="2" creationId="{865C1694-4339-EF7E-55DF-FD53896BDF38}"/>
          </ac:spMkLst>
        </pc:spChg>
        <pc:spChg chg="del">
          <ac:chgData name="VERPELLI, Marco" userId="e5f8b01f-51c7-42ca-bb1a-f178c5b25c24" providerId="ADAL" clId="{472EC2D7-1E2F-4374-8D52-4DDF089AA918}" dt="2024-01-12T08:57:53.062" v="288"/>
          <ac:spMkLst>
            <pc:docMk/>
            <pc:sldMk cId="2350284339" sldId="326"/>
            <ac:spMk id="3" creationId="{831F5D81-4DAB-47E6-0F4A-2608FA5A5BFC}"/>
          </ac:spMkLst>
        </pc:spChg>
        <pc:spChg chg="add mod">
          <ac:chgData name="VERPELLI, Marco" userId="e5f8b01f-51c7-42ca-bb1a-f178c5b25c24" providerId="ADAL" clId="{472EC2D7-1E2F-4374-8D52-4DDF089AA918}" dt="2024-01-19T08:56:17.966" v="1436" actId="207"/>
          <ac:spMkLst>
            <pc:docMk/>
            <pc:sldMk cId="2350284339" sldId="326"/>
            <ac:spMk id="4" creationId="{C92117C7-CD43-87B5-1508-F56A2A6ABEAD}"/>
          </ac:spMkLst>
        </pc:spChg>
        <pc:spChg chg="mod">
          <ac:chgData name="VERPELLI, Marco" userId="e5f8b01f-51c7-42ca-bb1a-f178c5b25c24" providerId="ADAL" clId="{472EC2D7-1E2F-4374-8D52-4DDF089AA918}" dt="2024-01-19T08:56:00.051" v="1434" actId="207"/>
          <ac:spMkLst>
            <pc:docMk/>
            <pc:sldMk cId="2350284339" sldId="326"/>
            <ac:spMk id="5" creationId="{4A51F7BB-D88B-5B6D-F090-DAEF97F52087}"/>
          </ac:spMkLst>
        </pc:spChg>
        <pc:spChg chg="mod">
          <ac:chgData name="VERPELLI, Marco" userId="e5f8b01f-51c7-42ca-bb1a-f178c5b25c24" providerId="ADAL" clId="{472EC2D7-1E2F-4374-8D52-4DDF089AA918}" dt="2024-01-19T08:56:05.691" v="1435" actId="207"/>
          <ac:spMkLst>
            <pc:docMk/>
            <pc:sldMk cId="2350284339" sldId="326"/>
            <ac:spMk id="6" creationId="{03D805BF-D0E8-06DE-8274-1C3FA60BB39A}"/>
          </ac:spMkLst>
        </pc:spChg>
      </pc:sldChg>
      <pc:sldChg chg="addSp delSp modSp new mod">
        <pc:chgData name="VERPELLI, Marco" userId="e5f8b01f-51c7-42ca-bb1a-f178c5b25c24" providerId="ADAL" clId="{472EC2D7-1E2F-4374-8D52-4DDF089AA918}" dt="2024-01-19T08:56:32.372" v="1437" actId="207"/>
        <pc:sldMkLst>
          <pc:docMk/>
          <pc:sldMk cId="793573092" sldId="327"/>
        </pc:sldMkLst>
        <pc:spChg chg="mod">
          <ac:chgData name="VERPELLI, Marco" userId="e5f8b01f-51c7-42ca-bb1a-f178c5b25c24" providerId="ADAL" clId="{472EC2D7-1E2F-4374-8D52-4DDF089AA918}" dt="2024-01-12T09:22:14.799" v="559" actId="27636"/>
          <ac:spMkLst>
            <pc:docMk/>
            <pc:sldMk cId="793573092" sldId="327"/>
            <ac:spMk id="2" creationId="{FEABB238-7395-3092-4796-48E782EF5068}"/>
          </ac:spMkLst>
        </pc:spChg>
        <pc:spChg chg="del">
          <ac:chgData name="VERPELLI, Marco" userId="e5f8b01f-51c7-42ca-bb1a-f178c5b25c24" providerId="ADAL" clId="{472EC2D7-1E2F-4374-8D52-4DDF089AA918}" dt="2024-01-12T09:28:19.921" v="560"/>
          <ac:spMkLst>
            <pc:docMk/>
            <pc:sldMk cId="793573092" sldId="327"/>
            <ac:spMk id="3" creationId="{43A94573-D3FA-49F2-43D8-CACC54B3753F}"/>
          </ac:spMkLst>
        </pc:spChg>
        <pc:spChg chg="add mod">
          <ac:chgData name="VERPELLI, Marco" userId="e5f8b01f-51c7-42ca-bb1a-f178c5b25c24" providerId="ADAL" clId="{472EC2D7-1E2F-4374-8D52-4DDF089AA918}" dt="2024-01-12T09:32:52.597" v="572" actId="207"/>
          <ac:spMkLst>
            <pc:docMk/>
            <pc:sldMk cId="793573092" sldId="327"/>
            <ac:spMk id="4" creationId="{0E5C5EC0-C889-F7EB-A4B0-147A536DF062}"/>
          </ac:spMkLst>
        </pc:spChg>
        <pc:spChg chg="add del">
          <ac:chgData name="VERPELLI, Marco" userId="e5f8b01f-51c7-42ca-bb1a-f178c5b25c24" providerId="ADAL" clId="{472EC2D7-1E2F-4374-8D52-4DDF089AA918}" dt="2024-01-12T09:32:16.037" v="568"/>
          <ac:spMkLst>
            <pc:docMk/>
            <pc:sldMk cId="793573092" sldId="327"/>
            <ac:spMk id="5" creationId="{0EDBE801-E673-8ED6-4787-0654366C7784}"/>
          </ac:spMkLst>
        </pc:spChg>
        <pc:spChg chg="mod">
          <ac:chgData name="VERPELLI, Marco" userId="e5f8b01f-51c7-42ca-bb1a-f178c5b25c24" providerId="ADAL" clId="{472EC2D7-1E2F-4374-8D52-4DDF089AA918}" dt="2024-01-19T08:56:32.372" v="1437" actId="207"/>
          <ac:spMkLst>
            <pc:docMk/>
            <pc:sldMk cId="793573092" sldId="327"/>
            <ac:spMk id="9" creationId="{33FC5DC3-9985-203B-FA0C-F618BF86DF2B}"/>
          </ac:spMkLst>
        </pc:spChg>
      </pc:sldChg>
      <pc:sldChg chg="addSp modSp new mod">
        <pc:chgData name="VERPELLI, Marco" userId="e5f8b01f-51c7-42ca-bb1a-f178c5b25c24" providerId="ADAL" clId="{472EC2D7-1E2F-4374-8D52-4DDF089AA918}" dt="2024-01-19T08:56:50.808" v="1439" actId="207"/>
        <pc:sldMkLst>
          <pc:docMk/>
          <pc:sldMk cId="3854126274" sldId="328"/>
        </pc:sldMkLst>
        <pc:spChg chg="mod">
          <ac:chgData name="VERPELLI, Marco" userId="e5f8b01f-51c7-42ca-bb1a-f178c5b25c24" providerId="ADAL" clId="{472EC2D7-1E2F-4374-8D52-4DDF089AA918}" dt="2024-01-19T08:48:26.154" v="1417" actId="27636"/>
          <ac:spMkLst>
            <pc:docMk/>
            <pc:sldMk cId="3854126274" sldId="328"/>
            <ac:spMk id="2" creationId="{524CAA94-EBEC-5AF4-D294-04D741C036D9}"/>
          </ac:spMkLst>
        </pc:spChg>
        <pc:spChg chg="mod">
          <ac:chgData name="VERPELLI, Marco" userId="e5f8b01f-51c7-42ca-bb1a-f178c5b25c24" providerId="ADAL" clId="{472EC2D7-1E2F-4374-8D52-4DDF089AA918}" dt="2024-01-12T09:44:55.896" v="596"/>
          <ac:spMkLst>
            <pc:docMk/>
            <pc:sldMk cId="3854126274" sldId="328"/>
            <ac:spMk id="3" creationId="{CF60FA82-AA88-F777-2594-A8B6F7718D6C}"/>
          </ac:spMkLst>
        </pc:spChg>
        <pc:spChg chg="add mod">
          <ac:chgData name="VERPELLI, Marco" userId="e5f8b01f-51c7-42ca-bb1a-f178c5b25c24" providerId="ADAL" clId="{472EC2D7-1E2F-4374-8D52-4DDF089AA918}" dt="2024-01-12T13:40:54.395" v="777" actId="1038"/>
          <ac:spMkLst>
            <pc:docMk/>
            <pc:sldMk cId="3854126274" sldId="328"/>
            <ac:spMk id="4" creationId="{222E395C-17F1-B6B2-66F7-434FE4AE67F4}"/>
          </ac:spMkLst>
        </pc:spChg>
        <pc:spChg chg="mod">
          <ac:chgData name="VERPELLI, Marco" userId="e5f8b01f-51c7-42ca-bb1a-f178c5b25c24" providerId="ADAL" clId="{472EC2D7-1E2F-4374-8D52-4DDF089AA918}" dt="2024-01-19T08:56:50.808" v="1439" actId="207"/>
          <ac:spMkLst>
            <pc:docMk/>
            <pc:sldMk cId="3854126274" sldId="328"/>
            <ac:spMk id="6" creationId="{063369DA-BA11-FD49-C936-E96544B7D92A}"/>
          </ac:spMkLst>
        </pc:spChg>
      </pc:sldChg>
      <pc:sldChg chg="addSp delSp modSp new mod">
        <pc:chgData name="VERPELLI, Marco" userId="e5f8b01f-51c7-42ca-bb1a-f178c5b25c24" providerId="ADAL" clId="{472EC2D7-1E2F-4374-8D52-4DDF089AA918}" dt="2024-01-19T08:57:09.308" v="1442" actId="20577"/>
        <pc:sldMkLst>
          <pc:docMk/>
          <pc:sldMk cId="3260854126" sldId="329"/>
        </pc:sldMkLst>
        <pc:spChg chg="mod">
          <ac:chgData name="VERPELLI, Marco" userId="e5f8b01f-51c7-42ca-bb1a-f178c5b25c24" providerId="ADAL" clId="{472EC2D7-1E2F-4374-8D52-4DDF089AA918}" dt="2024-01-19T08:48:50.640" v="1432" actId="14100"/>
          <ac:spMkLst>
            <pc:docMk/>
            <pc:sldMk cId="3260854126" sldId="329"/>
            <ac:spMk id="2" creationId="{34456624-7D0C-99A8-00C0-5E3F360D34F4}"/>
          </ac:spMkLst>
        </pc:spChg>
        <pc:spChg chg="mod">
          <ac:chgData name="VERPELLI, Marco" userId="e5f8b01f-51c7-42ca-bb1a-f178c5b25c24" providerId="ADAL" clId="{472EC2D7-1E2F-4374-8D52-4DDF089AA918}" dt="2024-01-12T10:03:52.758" v="743" actId="20577"/>
          <ac:spMkLst>
            <pc:docMk/>
            <pc:sldMk cId="3260854126" sldId="329"/>
            <ac:spMk id="3" creationId="{BB6CFA60-E980-8F0E-9B1E-564D4154B59F}"/>
          </ac:spMkLst>
        </pc:spChg>
        <pc:spChg chg="add del">
          <ac:chgData name="VERPELLI, Marco" userId="e5f8b01f-51c7-42ca-bb1a-f178c5b25c24" providerId="ADAL" clId="{472EC2D7-1E2F-4374-8D52-4DDF089AA918}" dt="2024-01-12T10:02:02.489" v="725"/>
          <ac:spMkLst>
            <pc:docMk/>
            <pc:sldMk cId="3260854126" sldId="329"/>
            <ac:spMk id="4" creationId="{4C3C7514-3FEF-86AD-605C-0341ACAD873F}"/>
          </ac:spMkLst>
        </pc:spChg>
        <pc:spChg chg="mod">
          <ac:chgData name="VERPELLI, Marco" userId="e5f8b01f-51c7-42ca-bb1a-f178c5b25c24" providerId="ADAL" clId="{472EC2D7-1E2F-4374-8D52-4DDF089AA918}" dt="2024-01-19T08:57:09.308" v="1442" actId="20577"/>
          <ac:spMkLst>
            <pc:docMk/>
            <pc:sldMk cId="3260854126" sldId="329"/>
            <ac:spMk id="5" creationId="{915830B8-46F3-F9FC-0FEA-2D53E8D2679D}"/>
          </ac:spMkLst>
        </pc:spChg>
        <pc:spChg chg="del mod">
          <ac:chgData name="VERPELLI, Marco" userId="e5f8b01f-51c7-42ca-bb1a-f178c5b25c24" providerId="ADAL" clId="{472EC2D7-1E2F-4374-8D52-4DDF089AA918}" dt="2024-01-19T08:37:57.522" v="1015" actId="478"/>
          <ac:spMkLst>
            <pc:docMk/>
            <pc:sldMk cId="3260854126" sldId="329"/>
            <ac:spMk id="7" creationId="{53D8F396-E151-BE05-28C8-D411A4F05DBA}"/>
          </ac:spMkLst>
        </pc:spChg>
      </pc:sldChg>
      <pc:sldChg chg="modSp mod">
        <pc:chgData name="VERPELLI, Marco" userId="e5f8b01f-51c7-42ca-bb1a-f178c5b25c24" providerId="ADAL" clId="{472EC2D7-1E2F-4374-8D52-4DDF089AA918}" dt="2024-01-19T08:57:25.288" v="1454" actId="20577"/>
        <pc:sldMkLst>
          <pc:docMk/>
          <pc:sldMk cId="4259219419" sldId="330"/>
        </pc:sldMkLst>
        <pc:spChg chg="mod">
          <ac:chgData name="VERPELLI, Marco" userId="e5f8b01f-51c7-42ca-bb1a-f178c5b25c24" providerId="ADAL" clId="{472EC2D7-1E2F-4374-8D52-4DDF089AA918}" dt="2024-01-19T08:57:25.288" v="1454" actId="20577"/>
          <ac:spMkLst>
            <pc:docMk/>
            <pc:sldMk cId="4259219419" sldId="330"/>
            <ac:spMk id="7" creationId="{A64065FB-2F3A-DBB1-8B2C-F93EAE86EE62}"/>
          </ac:spMkLst>
        </pc:spChg>
      </pc:sldChg>
      <pc:sldChg chg="addSp delSp modSp new mod">
        <pc:chgData name="VERPELLI, Marco" userId="e5f8b01f-51c7-42ca-bb1a-f178c5b25c24" providerId="ADAL" clId="{472EC2D7-1E2F-4374-8D52-4DDF089AA918}" dt="2024-01-19T08:57:44.203" v="1456" actId="207"/>
        <pc:sldMkLst>
          <pc:docMk/>
          <pc:sldMk cId="3346983441" sldId="331"/>
        </pc:sldMkLst>
        <pc:spChg chg="del">
          <ac:chgData name="VERPELLI, Marco" userId="e5f8b01f-51c7-42ca-bb1a-f178c5b25c24" providerId="ADAL" clId="{472EC2D7-1E2F-4374-8D52-4DDF089AA918}" dt="2024-01-19T08:45:33.983" v="1272" actId="478"/>
          <ac:spMkLst>
            <pc:docMk/>
            <pc:sldMk cId="3346983441" sldId="331"/>
            <ac:spMk id="2" creationId="{40D7654D-0B59-4897-3E88-E86B2AE84429}"/>
          </ac:spMkLst>
        </pc:spChg>
        <pc:spChg chg="del">
          <ac:chgData name="VERPELLI, Marco" userId="e5f8b01f-51c7-42ca-bb1a-f178c5b25c24" providerId="ADAL" clId="{472EC2D7-1E2F-4374-8D52-4DDF089AA918}" dt="2024-01-19T08:42:52.101" v="1073" actId="478"/>
          <ac:spMkLst>
            <pc:docMk/>
            <pc:sldMk cId="3346983441" sldId="331"/>
            <ac:spMk id="3" creationId="{153DD469-8DFF-4564-F557-735ECD9C61AB}"/>
          </ac:spMkLst>
        </pc:spChg>
        <pc:spChg chg="add mod">
          <ac:chgData name="VERPELLI, Marco" userId="e5f8b01f-51c7-42ca-bb1a-f178c5b25c24" providerId="ADAL" clId="{472EC2D7-1E2F-4374-8D52-4DDF089AA918}" dt="2024-01-19T08:57:44.203" v="1456" actId="207"/>
          <ac:spMkLst>
            <pc:docMk/>
            <pc:sldMk cId="3346983441" sldId="331"/>
            <ac:spMk id="5" creationId="{CDC1AE67-171C-A695-E19E-D4A3E655CA9F}"/>
          </ac:spMkLst>
        </pc:spChg>
      </pc:sldChg>
      <pc:sldChg chg="modSp new mod">
        <pc:chgData name="VERPELLI, Marco" userId="e5f8b01f-51c7-42ca-bb1a-f178c5b25c24" providerId="ADAL" clId="{472EC2D7-1E2F-4374-8D52-4DDF089AA918}" dt="2024-01-24T13:02:04.976" v="1630" actId="20577"/>
        <pc:sldMkLst>
          <pc:docMk/>
          <pc:sldMk cId="3409234893" sldId="332"/>
        </pc:sldMkLst>
        <pc:spChg chg="mod">
          <ac:chgData name="VERPELLI, Marco" userId="e5f8b01f-51c7-42ca-bb1a-f178c5b25c24" providerId="ADAL" clId="{472EC2D7-1E2F-4374-8D52-4DDF089AA918}" dt="2024-01-24T13:00:06.888" v="1466" actId="20577"/>
          <ac:spMkLst>
            <pc:docMk/>
            <pc:sldMk cId="3409234893" sldId="332"/>
            <ac:spMk id="2" creationId="{C52066DC-61D1-D29B-45B5-95EABD5F4B7F}"/>
          </ac:spMkLst>
        </pc:spChg>
        <pc:spChg chg="mod">
          <ac:chgData name="VERPELLI, Marco" userId="e5f8b01f-51c7-42ca-bb1a-f178c5b25c24" providerId="ADAL" clId="{472EC2D7-1E2F-4374-8D52-4DDF089AA918}" dt="2024-01-24T13:02:04.976" v="1630" actId="20577"/>
          <ac:spMkLst>
            <pc:docMk/>
            <pc:sldMk cId="3409234893" sldId="332"/>
            <ac:spMk id="3" creationId="{EDDFB8D6-2305-5BCB-400D-4B2C89B80B84}"/>
          </ac:spMkLst>
        </pc:spChg>
      </pc:sldChg>
    </pc:docChg>
  </pc:docChgLst>
  <pc:docChgLst>
    <pc:chgData name="Marco Verpelli" userId="e5f8b01f-51c7-42ca-bb1a-f178c5b25c24" providerId="ADAL" clId="{438ABD31-BD9F-4DB5-8945-64CA66EC09C4}"/>
    <pc:docChg chg="undo custSel addSld delSld modSld">
      <pc:chgData name="Marco Verpelli" userId="e5f8b01f-51c7-42ca-bb1a-f178c5b25c24" providerId="ADAL" clId="{438ABD31-BD9F-4DB5-8945-64CA66EC09C4}" dt="2024-01-18T15:11:15.960" v="2974" actId="20577"/>
      <pc:docMkLst>
        <pc:docMk/>
      </pc:docMkLst>
      <pc:sldChg chg="del">
        <pc:chgData name="Marco Verpelli" userId="e5f8b01f-51c7-42ca-bb1a-f178c5b25c24" providerId="ADAL" clId="{438ABD31-BD9F-4DB5-8945-64CA66EC09C4}" dt="2024-01-18T14:31:53.243" v="2084" actId="47"/>
        <pc:sldMkLst>
          <pc:docMk/>
          <pc:sldMk cId="300650666" sldId="303"/>
        </pc:sldMkLst>
      </pc:sldChg>
      <pc:sldChg chg="del">
        <pc:chgData name="Marco Verpelli" userId="e5f8b01f-51c7-42ca-bb1a-f178c5b25c24" providerId="ADAL" clId="{438ABD31-BD9F-4DB5-8945-64CA66EC09C4}" dt="2024-01-18T14:31:50.138" v="2083" actId="47"/>
        <pc:sldMkLst>
          <pc:docMk/>
          <pc:sldMk cId="3219336288" sldId="313"/>
        </pc:sldMkLst>
      </pc:sldChg>
      <pc:sldChg chg="modSp mod">
        <pc:chgData name="Marco Verpelli" userId="e5f8b01f-51c7-42ca-bb1a-f178c5b25c24" providerId="ADAL" clId="{438ABD31-BD9F-4DB5-8945-64CA66EC09C4}" dt="2024-01-18T14:18:16.561" v="1544" actId="207"/>
        <pc:sldMkLst>
          <pc:docMk/>
          <pc:sldMk cId="2576374654" sldId="324"/>
        </pc:sldMkLst>
        <pc:spChg chg="mod">
          <ac:chgData name="Marco Verpelli" userId="e5f8b01f-51c7-42ca-bb1a-f178c5b25c24" providerId="ADAL" clId="{438ABD31-BD9F-4DB5-8945-64CA66EC09C4}" dt="2024-01-18T14:18:16.561" v="1544" actId="207"/>
          <ac:spMkLst>
            <pc:docMk/>
            <pc:sldMk cId="2576374654" sldId="324"/>
            <ac:spMk id="2" creationId="{D6B62E8A-77BF-42ED-61F3-06B05776A22F}"/>
          </ac:spMkLst>
        </pc:spChg>
        <pc:spChg chg="mod">
          <ac:chgData name="Marco Verpelli" userId="e5f8b01f-51c7-42ca-bb1a-f178c5b25c24" providerId="ADAL" clId="{438ABD31-BD9F-4DB5-8945-64CA66EC09C4}" dt="2024-01-18T13:01:37.599" v="101" actId="1036"/>
          <ac:spMkLst>
            <pc:docMk/>
            <pc:sldMk cId="2576374654" sldId="324"/>
            <ac:spMk id="3" creationId="{D082372B-714C-2A7C-CAAE-7FA95EB9C9D3}"/>
          </ac:spMkLst>
        </pc:spChg>
      </pc:sldChg>
      <pc:sldChg chg="addSp delSp modSp mod">
        <pc:chgData name="Marco Verpelli" userId="e5f8b01f-51c7-42ca-bb1a-f178c5b25c24" providerId="ADAL" clId="{438ABD31-BD9F-4DB5-8945-64CA66EC09C4}" dt="2024-01-18T13:14:34.882" v="457" actId="1076"/>
        <pc:sldMkLst>
          <pc:docMk/>
          <pc:sldMk cId="2715730942" sldId="325"/>
        </pc:sldMkLst>
        <pc:spChg chg="del">
          <ac:chgData name="Marco Verpelli" userId="e5f8b01f-51c7-42ca-bb1a-f178c5b25c24" providerId="ADAL" clId="{438ABD31-BD9F-4DB5-8945-64CA66EC09C4}" dt="2024-01-18T13:07:14.874" v="412" actId="478"/>
          <ac:spMkLst>
            <pc:docMk/>
            <pc:sldMk cId="2715730942" sldId="325"/>
            <ac:spMk id="2" creationId="{0B9B8D0F-A5E3-BCCF-D1F2-E0274A4BF2A4}"/>
          </ac:spMkLst>
        </pc:spChg>
        <pc:spChg chg="mod">
          <ac:chgData name="Marco Verpelli" userId="e5f8b01f-51c7-42ca-bb1a-f178c5b25c24" providerId="ADAL" clId="{438ABD31-BD9F-4DB5-8945-64CA66EC09C4}" dt="2024-01-18T13:12:07.924" v="455" actId="20577"/>
          <ac:spMkLst>
            <pc:docMk/>
            <pc:sldMk cId="2715730942" sldId="325"/>
            <ac:spMk id="3" creationId="{05D924F0-27E8-ECAA-400C-11B36D62CB6A}"/>
          </ac:spMkLst>
        </pc:spChg>
        <pc:spChg chg="add del mod">
          <ac:chgData name="Marco Verpelli" userId="e5f8b01f-51c7-42ca-bb1a-f178c5b25c24" providerId="ADAL" clId="{438ABD31-BD9F-4DB5-8945-64CA66EC09C4}" dt="2024-01-18T13:07:17.603" v="414" actId="478"/>
          <ac:spMkLst>
            <pc:docMk/>
            <pc:sldMk cId="2715730942" sldId="325"/>
            <ac:spMk id="6" creationId="{00953616-8F26-CA81-D87C-35B870B7D0D1}"/>
          </ac:spMkLst>
        </pc:spChg>
        <pc:picChg chg="add mod">
          <ac:chgData name="Marco Verpelli" userId="e5f8b01f-51c7-42ca-bb1a-f178c5b25c24" providerId="ADAL" clId="{438ABD31-BD9F-4DB5-8945-64CA66EC09C4}" dt="2024-01-18T13:14:34.882" v="457" actId="1076"/>
          <ac:picMkLst>
            <pc:docMk/>
            <pc:sldMk cId="2715730942" sldId="325"/>
            <ac:picMk id="8" creationId="{FAC7C2BD-562C-7BDD-A877-FE395D41AEA0}"/>
          </ac:picMkLst>
        </pc:picChg>
      </pc:sldChg>
      <pc:sldChg chg="addSp modSp mod">
        <pc:chgData name="Marco Verpelli" userId="e5f8b01f-51c7-42ca-bb1a-f178c5b25c24" providerId="ADAL" clId="{438ABD31-BD9F-4DB5-8945-64CA66EC09C4}" dt="2024-01-18T14:17:29.221" v="1543" actId="20577"/>
        <pc:sldMkLst>
          <pc:docMk/>
          <pc:sldMk cId="2350284339" sldId="326"/>
        </pc:sldMkLst>
        <pc:spChg chg="mod">
          <ac:chgData name="Marco Verpelli" userId="e5f8b01f-51c7-42ca-bb1a-f178c5b25c24" providerId="ADAL" clId="{438ABD31-BD9F-4DB5-8945-64CA66EC09C4}" dt="2024-01-18T13:21:05.584" v="736" actId="1036"/>
          <ac:spMkLst>
            <pc:docMk/>
            <pc:sldMk cId="2350284339" sldId="326"/>
            <ac:spMk id="4" creationId="{C92117C7-CD43-87B5-1508-F56A2A6ABEAD}"/>
          </ac:spMkLst>
        </pc:spChg>
        <pc:spChg chg="add mod">
          <ac:chgData name="Marco Verpelli" userId="e5f8b01f-51c7-42ca-bb1a-f178c5b25c24" providerId="ADAL" clId="{438ABD31-BD9F-4DB5-8945-64CA66EC09C4}" dt="2024-01-18T13:18:52.039" v="525" actId="1035"/>
          <ac:spMkLst>
            <pc:docMk/>
            <pc:sldMk cId="2350284339" sldId="326"/>
            <ac:spMk id="5" creationId="{4A51F7BB-D88B-5B6D-F090-DAEF97F52087}"/>
          </ac:spMkLst>
        </pc:spChg>
        <pc:spChg chg="add mod">
          <ac:chgData name="Marco Verpelli" userId="e5f8b01f-51c7-42ca-bb1a-f178c5b25c24" providerId="ADAL" clId="{438ABD31-BD9F-4DB5-8945-64CA66EC09C4}" dt="2024-01-18T14:17:29.221" v="1543" actId="20577"/>
          <ac:spMkLst>
            <pc:docMk/>
            <pc:sldMk cId="2350284339" sldId="326"/>
            <ac:spMk id="6" creationId="{03D805BF-D0E8-06DE-8274-1C3FA60BB39A}"/>
          </ac:spMkLst>
        </pc:spChg>
      </pc:sldChg>
      <pc:sldChg chg="addSp delSp modSp mod">
        <pc:chgData name="Marco Verpelli" userId="e5f8b01f-51c7-42ca-bb1a-f178c5b25c24" providerId="ADAL" clId="{438ABD31-BD9F-4DB5-8945-64CA66EC09C4}" dt="2024-01-18T14:06:31.658" v="1539" actId="20577"/>
        <pc:sldMkLst>
          <pc:docMk/>
          <pc:sldMk cId="793573092" sldId="327"/>
        </pc:sldMkLst>
        <pc:spChg chg="del">
          <ac:chgData name="Marco Verpelli" userId="e5f8b01f-51c7-42ca-bb1a-f178c5b25c24" providerId="ADAL" clId="{438ABD31-BD9F-4DB5-8945-64CA66EC09C4}" dt="2024-01-18T13:49:44.855" v="1057" actId="478"/>
          <ac:spMkLst>
            <pc:docMk/>
            <pc:sldMk cId="793573092" sldId="327"/>
            <ac:spMk id="2" creationId="{FEABB238-7395-3092-4796-48E782EF5068}"/>
          </ac:spMkLst>
        </pc:spChg>
        <pc:spChg chg="del">
          <ac:chgData name="Marco Verpelli" userId="e5f8b01f-51c7-42ca-bb1a-f178c5b25c24" providerId="ADAL" clId="{438ABD31-BD9F-4DB5-8945-64CA66EC09C4}" dt="2024-01-18T13:49:58.595" v="1060" actId="478"/>
          <ac:spMkLst>
            <pc:docMk/>
            <pc:sldMk cId="793573092" sldId="327"/>
            <ac:spMk id="4" creationId="{0E5C5EC0-C889-F7EB-A4B0-147A536DF062}"/>
          </ac:spMkLst>
        </pc:spChg>
        <pc:spChg chg="add del mod">
          <ac:chgData name="Marco Verpelli" userId="e5f8b01f-51c7-42ca-bb1a-f178c5b25c24" providerId="ADAL" clId="{438ABD31-BD9F-4DB5-8945-64CA66EC09C4}" dt="2024-01-18T13:49:48.605" v="1058" actId="478"/>
          <ac:spMkLst>
            <pc:docMk/>
            <pc:sldMk cId="793573092" sldId="327"/>
            <ac:spMk id="6" creationId="{4E702DD4-27C8-462D-15C2-287C16EA29B3}"/>
          </ac:spMkLst>
        </pc:spChg>
        <pc:spChg chg="add del mod">
          <ac:chgData name="Marco Verpelli" userId="e5f8b01f-51c7-42ca-bb1a-f178c5b25c24" providerId="ADAL" clId="{438ABD31-BD9F-4DB5-8945-64CA66EC09C4}" dt="2024-01-18T14:04:09.751" v="1457" actId="478"/>
          <ac:spMkLst>
            <pc:docMk/>
            <pc:sldMk cId="793573092" sldId="327"/>
            <ac:spMk id="7" creationId="{7889C816-008F-F6EE-4EFB-37E21CC9B68E}"/>
          </ac:spMkLst>
        </pc:spChg>
        <pc:spChg chg="add del mod">
          <ac:chgData name="Marco Verpelli" userId="e5f8b01f-51c7-42ca-bb1a-f178c5b25c24" providerId="ADAL" clId="{438ABD31-BD9F-4DB5-8945-64CA66EC09C4}" dt="2024-01-18T13:50:28.145" v="1062" actId="478"/>
          <ac:spMkLst>
            <pc:docMk/>
            <pc:sldMk cId="793573092" sldId="327"/>
            <ac:spMk id="8" creationId="{4180866F-4541-B438-8C14-8E236AF12804}"/>
          </ac:spMkLst>
        </pc:spChg>
        <pc:spChg chg="add mod">
          <ac:chgData name="Marco Verpelli" userId="e5f8b01f-51c7-42ca-bb1a-f178c5b25c24" providerId="ADAL" clId="{438ABD31-BD9F-4DB5-8945-64CA66EC09C4}" dt="2024-01-18T14:06:31.658" v="1539" actId="20577"/>
          <ac:spMkLst>
            <pc:docMk/>
            <pc:sldMk cId="793573092" sldId="327"/>
            <ac:spMk id="9" creationId="{33FC5DC3-9985-203B-FA0C-F618BF86DF2B}"/>
          </ac:spMkLst>
        </pc:spChg>
      </pc:sldChg>
      <pc:sldChg chg="addSp delSp modSp mod">
        <pc:chgData name="Marco Verpelli" userId="e5f8b01f-51c7-42ca-bb1a-f178c5b25c24" providerId="ADAL" clId="{438ABD31-BD9F-4DB5-8945-64CA66EC09C4}" dt="2024-01-18T14:45:04.873" v="2090" actId="20577"/>
        <pc:sldMkLst>
          <pc:docMk/>
          <pc:sldMk cId="3854126274" sldId="328"/>
        </pc:sldMkLst>
        <pc:spChg chg="mod">
          <ac:chgData name="Marco Verpelli" userId="e5f8b01f-51c7-42ca-bb1a-f178c5b25c24" providerId="ADAL" clId="{438ABD31-BD9F-4DB5-8945-64CA66EC09C4}" dt="2024-01-18T14:18:45.976" v="1551" actId="207"/>
          <ac:spMkLst>
            <pc:docMk/>
            <pc:sldMk cId="3854126274" sldId="328"/>
            <ac:spMk id="2" creationId="{524CAA94-EBEC-5AF4-D294-04D741C036D9}"/>
          </ac:spMkLst>
        </pc:spChg>
        <pc:spChg chg="mod">
          <ac:chgData name="Marco Verpelli" userId="e5f8b01f-51c7-42ca-bb1a-f178c5b25c24" providerId="ADAL" clId="{438ABD31-BD9F-4DB5-8945-64CA66EC09C4}" dt="2024-01-18T14:26:59.748" v="1987" actId="255"/>
          <ac:spMkLst>
            <pc:docMk/>
            <pc:sldMk cId="3854126274" sldId="328"/>
            <ac:spMk id="3" creationId="{CF60FA82-AA88-F777-2594-A8B6F7718D6C}"/>
          </ac:spMkLst>
        </pc:spChg>
        <pc:spChg chg="del mod">
          <ac:chgData name="Marco Verpelli" userId="e5f8b01f-51c7-42ca-bb1a-f178c5b25c24" providerId="ADAL" clId="{438ABD31-BD9F-4DB5-8945-64CA66EC09C4}" dt="2024-01-18T14:25:39.648" v="1875" actId="478"/>
          <ac:spMkLst>
            <pc:docMk/>
            <pc:sldMk cId="3854126274" sldId="328"/>
            <ac:spMk id="4" creationId="{222E395C-17F1-B6B2-66F7-434FE4AE67F4}"/>
          </ac:spMkLst>
        </pc:spChg>
        <pc:spChg chg="add mod">
          <ac:chgData name="Marco Verpelli" userId="e5f8b01f-51c7-42ca-bb1a-f178c5b25c24" providerId="ADAL" clId="{438ABD31-BD9F-4DB5-8945-64CA66EC09C4}" dt="2024-01-18T14:45:04.873" v="2090" actId="20577"/>
          <ac:spMkLst>
            <pc:docMk/>
            <pc:sldMk cId="3854126274" sldId="328"/>
            <ac:spMk id="6" creationId="{063369DA-BA11-FD49-C936-E96544B7D92A}"/>
          </ac:spMkLst>
        </pc:spChg>
      </pc:sldChg>
      <pc:sldChg chg="addSp delSp modSp mod">
        <pc:chgData name="Marco Verpelli" userId="e5f8b01f-51c7-42ca-bb1a-f178c5b25c24" providerId="ADAL" clId="{438ABD31-BD9F-4DB5-8945-64CA66EC09C4}" dt="2024-01-18T15:04:43.637" v="2728" actId="21"/>
        <pc:sldMkLst>
          <pc:docMk/>
          <pc:sldMk cId="3260854126" sldId="329"/>
        </pc:sldMkLst>
        <pc:spChg chg="mod">
          <ac:chgData name="Marco Verpelli" userId="e5f8b01f-51c7-42ca-bb1a-f178c5b25c24" providerId="ADAL" clId="{438ABD31-BD9F-4DB5-8945-64CA66EC09C4}" dt="2024-01-18T14:45:42.898" v="2096" actId="207"/>
          <ac:spMkLst>
            <pc:docMk/>
            <pc:sldMk cId="3260854126" sldId="329"/>
            <ac:spMk id="2" creationId="{34456624-7D0C-99A8-00C0-5E3F360D34F4}"/>
          </ac:spMkLst>
        </pc:spChg>
        <pc:spChg chg="del mod">
          <ac:chgData name="Marco Verpelli" userId="e5f8b01f-51c7-42ca-bb1a-f178c5b25c24" providerId="ADAL" clId="{438ABD31-BD9F-4DB5-8945-64CA66EC09C4}" dt="2024-01-18T15:04:43.637" v="2728" actId="21"/>
          <ac:spMkLst>
            <pc:docMk/>
            <pc:sldMk cId="3260854126" sldId="329"/>
            <ac:spMk id="3" creationId="{BB6CFA60-E980-8F0E-9B1E-564D4154B59F}"/>
          </ac:spMkLst>
        </pc:spChg>
        <pc:spChg chg="add mod">
          <ac:chgData name="Marco Verpelli" userId="e5f8b01f-51c7-42ca-bb1a-f178c5b25c24" providerId="ADAL" clId="{438ABD31-BD9F-4DB5-8945-64CA66EC09C4}" dt="2024-01-18T15:04:27.422" v="2726" actId="5793"/>
          <ac:spMkLst>
            <pc:docMk/>
            <pc:sldMk cId="3260854126" sldId="329"/>
            <ac:spMk id="5" creationId="{915830B8-46F3-F9FC-0FEA-2D53E8D2679D}"/>
          </ac:spMkLst>
        </pc:spChg>
        <pc:spChg chg="add mod">
          <ac:chgData name="Marco Verpelli" userId="e5f8b01f-51c7-42ca-bb1a-f178c5b25c24" providerId="ADAL" clId="{438ABD31-BD9F-4DB5-8945-64CA66EC09C4}" dt="2024-01-18T15:04:43.637" v="2728" actId="21"/>
          <ac:spMkLst>
            <pc:docMk/>
            <pc:sldMk cId="3260854126" sldId="329"/>
            <ac:spMk id="7" creationId="{53D8F396-E151-BE05-28C8-D411A4F05DBA}"/>
          </ac:spMkLst>
        </pc:spChg>
      </pc:sldChg>
      <pc:sldChg chg="addSp delSp modSp new mod">
        <pc:chgData name="Marco Verpelli" userId="e5f8b01f-51c7-42ca-bb1a-f178c5b25c24" providerId="ADAL" clId="{438ABD31-BD9F-4DB5-8945-64CA66EC09C4}" dt="2024-01-18T15:11:15.960" v="2974" actId="20577"/>
        <pc:sldMkLst>
          <pc:docMk/>
          <pc:sldMk cId="4259219419" sldId="330"/>
        </pc:sldMkLst>
        <pc:spChg chg="del">
          <ac:chgData name="Marco Verpelli" userId="e5f8b01f-51c7-42ca-bb1a-f178c5b25c24" providerId="ADAL" clId="{438ABD31-BD9F-4DB5-8945-64CA66EC09C4}" dt="2024-01-18T15:05:04.818" v="2731" actId="478"/>
          <ac:spMkLst>
            <pc:docMk/>
            <pc:sldMk cId="4259219419" sldId="330"/>
            <ac:spMk id="2" creationId="{405E8BFD-2575-3BBE-89E1-46F455418618}"/>
          </ac:spMkLst>
        </pc:spChg>
        <pc:spChg chg="del">
          <ac:chgData name="Marco Verpelli" userId="e5f8b01f-51c7-42ca-bb1a-f178c5b25c24" providerId="ADAL" clId="{438ABD31-BD9F-4DB5-8945-64CA66EC09C4}" dt="2024-01-18T15:04:56.538" v="2730" actId="478"/>
          <ac:spMkLst>
            <pc:docMk/>
            <pc:sldMk cId="4259219419" sldId="330"/>
            <ac:spMk id="3" creationId="{B023D57C-9C66-86C7-CCF6-4CD1DB4F9563}"/>
          </ac:spMkLst>
        </pc:spChg>
        <pc:spChg chg="add mod">
          <ac:chgData name="Marco Verpelli" userId="e5f8b01f-51c7-42ca-bb1a-f178c5b25c24" providerId="ADAL" clId="{438ABD31-BD9F-4DB5-8945-64CA66EC09C4}" dt="2024-01-18T15:09:58.739" v="2852" actId="27636"/>
          <ac:spMkLst>
            <pc:docMk/>
            <pc:sldMk cId="4259219419" sldId="330"/>
            <ac:spMk id="5" creationId="{D7AEABC4-0E5C-7B45-1AA1-A850604D8199}"/>
          </ac:spMkLst>
        </pc:spChg>
        <pc:spChg chg="add mod">
          <ac:chgData name="Marco Verpelli" userId="e5f8b01f-51c7-42ca-bb1a-f178c5b25c24" providerId="ADAL" clId="{438ABD31-BD9F-4DB5-8945-64CA66EC09C4}" dt="2024-01-18T15:11:15.960" v="2974" actId="20577"/>
          <ac:spMkLst>
            <pc:docMk/>
            <pc:sldMk cId="4259219419" sldId="330"/>
            <ac:spMk id="7" creationId="{A64065FB-2F3A-DBB1-8B2C-F93EAE86EE6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7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2024-01-24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6" tIns="47368" rIns="94736" bIns="473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2" y="4862017"/>
            <a:ext cx="5680103" cy="4605085"/>
          </a:xfrm>
          <a:prstGeom prst="rect">
            <a:avLst/>
          </a:prstGeom>
        </p:spPr>
        <p:txBody>
          <a:bodyPr vert="horz" lIns="94736" tIns="47368" rIns="94736" bIns="473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7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0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401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4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29612"/>
            <a:ext cx="8568953" cy="81009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79762"/>
            <a:ext cx="8568953" cy="120643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2050" name="Picture 2" descr="\\iaea.org\Secretariat\MTCD\PublishingCurrent\2017\IAEA\17-42841_LOGO_IAEA_update\Design\Presentation_IAEA\IAEA_Logo_E_horizontal_whit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70" y="195486"/>
            <a:ext cx="1845515" cy="40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93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43558"/>
            <a:ext cx="5486400" cy="27021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9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0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3528" y="1329612"/>
            <a:ext cx="8568953" cy="81009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23528" y="2679762"/>
            <a:ext cx="8568953" cy="120643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074" name="Picture 2" descr="\\iaea.org\Secretariat\MTCD\PublishingCurrent\2017\IAEA\17-42841_LOGO_IAEA_update\Design\Presentation_IAEA\IAEA_Logo_E_horizontal_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69" y="185587"/>
            <a:ext cx="1892276" cy="41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8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9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5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1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 flipH="1" flipV="1">
            <a:off x="0" y="3975906"/>
            <a:ext cx="6372200" cy="1167594"/>
          </a:xfrm>
          <a:prstGeom prst="rect">
            <a:avLst/>
          </a:prstGeom>
          <a:gradFill flip="none" rotWithShape="1">
            <a:gsLst>
              <a:gs pos="48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1" y="0"/>
            <a:ext cx="9143999" cy="1599642"/>
          </a:xfrm>
          <a:prstGeom prst="rect">
            <a:avLst/>
          </a:prstGeom>
          <a:gradFill flip="none" rotWithShape="1">
            <a:gsLst>
              <a:gs pos="56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24328" y="4862044"/>
            <a:ext cx="935460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868145" y="4862044"/>
            <a:ext cx="1616025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9" y="4862044"/>
            <a:ext cx="509587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87474"/>
            <a:ext cx="612068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51571"/>
            <a:ext cx="8712968" cy="3643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026" name="Picture 2" descr="\\iaea.org\Secretariat\MTCD\PublishingCurrent\2017\IAEA\17-42841_LOGO_IAEA_update\Design\Presentation_IAEA\IAEA_Logo_SHORT_vertical_white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35041"/>
            <a:ext cx="445792" cy="54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75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 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aea-nds.github.io/ndlab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nds.iaea.org/relnsd/NdsEnsdf/QueryForm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ds.iaea.org/relnsd/NdsEnsdf/QueryForm.html" TargetMode="External"/><Relationship Id="rId2" Type="http://schemas.openxmlformats.org/officeDocument/2006/relationships/hyperlink" Target="https://nds.iaea.org/relnsd/NdsEnsdf/showensdfdata.html#NUCID=140TB&amp;SEQNO=98311&amp;SOURCE=ens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iaea.nds.nuclides&amp;hl=en&amp;gl=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ds.iaea.org/relnsd/talys/talys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aea-nds.github.io/lc_api_noteboo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30466" y="987574"/>
            <a:ext cx="7416824" cy="2016224"/>
          </a:xfrm>
        </p:spPr>
        <p:txBody>
          <a:bodyPr>
            <a:normAutofit/>
          </a:bodyPr>
          <a:lstStyle/>
          <a:p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dissemination: </a:t>
            </a:r>
            <a:b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addressing users’ feedback and needs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DAFD14-D637-B8E7-81FA-EDC4BAE18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146" y="1393764"/>
            <a:ext cx="1081494" cy="1036938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719D81E9-0857-DD0C-8485-EAC7D91C1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3147814"/>
            <a:ext cx="8568953" cy="1224136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Marco Verpelli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Consultancy Meeting on Information Exchange on Developments and Operations of Nuclear Data Dissemination Services </a:t>
            </a: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Vienna, 15-19 February 2024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87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364B0-6E02-C458-D54D-FA111CF71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1AE67-171C-A695-E19E-D4A3E655CA9F}"/>
              </a:ext>
            </a:extLst>
          </p:cNvPr>
          <p:cNvSpPr txBox="1"/>
          <p:nvPr/>
        </p:nvSpPr>
        <p:spPr>
          <a:xfrm>
            <a:off x="323528" y="555526"/>
            <a:ext cx="814896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have</a:t>
            </a:r>
            <a:r>
              <a:rPr lang="de-DE" dirty="0">
                <a:solidFill>
                  <a:srgbClr val="000000"/>
                </a:solidFill>
              </a:rPr>
              <a:t> a </a:t>
            </a:r>
            <a:r>
              <a:rPr lang="de-DE" dirty="0" err="1">
                <a:solidFill>
                  <a:srgbClr val="000000"/>
                </a:solidFill>
              </a:rPr>
              <a:t>database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fully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machine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readable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navigable</a:t>
            </a:r>
            <a:r>
              <a:rPr lang="de-DE" dirty="0">
                <a:solidFill>
                  <a:srgbClr val="000000"/>
                </a:solidFill>
              </a:rPr>
              <a:t>, I am </a:t>
            </a:r>
            <a:r>
              <a:rPr lang="de-DE" dirty="0" err="1">
                <a:solidFill>
                  <a:srgbClr val="000000"/>
                </a:solidFill>
              </a:rPr>
              <a:t>testing</a:t>
            </a:r>
            <a:r>
              <a:rPr lang="de-DE" dirty="0">
                <a:solidFill>
                  <a:srgbClr val="000000"/>
                </a:solidFill>
              </a:rPr>
              <a:t> an </a:t>
            </a:r>
            <a:r>
              <a:rPr lang="de-DE" dirty="0" err="1">
                <a:solidFill>
                  <a:srgbClr val="000000"/>
                </a:solidFill>
              </a:rPr>
              <a:t>extension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approach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taken</a:t>
            </a:r>
            <a:r>
              <a:rPr lang="de-DE" dirty="0">
                <a:solidFill>
                  <a:srgbClr val="000000"/>
                </a:solidFill>
              </a:rPr>
              <a:t> for RIPL, </a:t>
            </a:r>
            <a:r>
              <a:rPr lang="de-DE" dirty="0" err="1">
                <a:solidFill>
                  <a:srgbClr val="000000"/>
                </a:solidFill>
              </a:rPr>
              <a:t>which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includes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decay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radiation</a:t>
            </a:r>
            <a:r>
              <a:rPr lang="de-DE" dirty="0">
                <a:solidFill>
                  <a:srgbClr val="000000"/>
                </a:solidFill>
              </a:rPr>
              <a:t>:</a:t>
            </a:r>
            <a:endParaRPr lang="en-GB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dirty="0">
              <a:solidFill>
                <a:srgbClr val="8681B8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 err="1">
                <a:solidFill>
                  <a:srgbClr val="8681B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NDLab</a:t>
            </a:r>
            <a:r>
              <a:rPr lang="en-GB" dirty="0">
                <a:solidFill>
                  <a:srgbClr val="8681B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0.1</a:t>
            </a:r>
            <a:endParaRPr lang="en-GB" dirty="0"/>
          </a:p>
          <a:p>
            <a:endParaRPr lang="en-GB" dirty="0"/>
          </a:p>
          <a:p>
            <a:r>
              <a:rPr lang="en-GB" dirty="0">
                <a:solidFill>
                  <a:srgbClr val="000000"/>
                </a:solidFill>
              </a:rPr>
              <a:t>The Notebook included shows how to program in Python using this tool</a:t>
            </a:r>
          </a:p>
        </p:txBody>
      </p:sp>
    </p:spTree>
    <p:extLst>
      <p:ext uri="{BB962C8B-B14F-4D97-AF65-F5344CB8AC3E}">
        <p14:creationId xmlns:p14="http://schemas.microsoft.com/office/powerpoint/2010/main" val="334698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066DC-61D1-D29B-45B5-95EABD5F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B8D6-2305-5BCB-400D-4B2C89B80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Users’ feedback has been the major driver for the development of dissemination tools.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Here below some </a:t>
            </a:r>
            <a:r>
              <a:rPr lang="en-US"/>
              <a:t>relevant examples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9CF38-EB2A-49F5-7F89-A8A0B06E9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3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2E8A-77BF-42ED-61F3-06B05776A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7494"/>
            <a:ext cx="8730556" cy="648072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00B050"/>
                </a:solidFill>
              </a:rPr>
              <a:t>Requests for custom queries on </a:t>
            </a:r>
            <a:br>
              <a:rPr lang="en-US">
                <a:solidFill>
                  <a:srgbClr val="00B050"/>
                </a:solidFill>
              </a:rPr>
            </a:br>
            <a:r>
              <a:rPr lang="en-US">
                <a:solidFill>
                  <a:srgbClr val="00B050"/>
                </a:solidFill>
              </a:rPr>
              <a:t>Structure &amp; Decay data</a:t>
            </a:r>
            <a:endParaRPr lang="en-GB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372B-714C-2A7C-CAAE-7FA95EB9C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92994"/>
            <a:ext cx="8712968" cy="3643052"/>
          </a:xfrm>
        </p:spPr>
        <p:txBody>
          <a:bodyPr/>
          <a:lstStyle/>
          <a:p>
            <a:r>
              <a:rPr lang="en-GB" dirty="0"/>
              <a:t>Plot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A vs B(E2) </a:t>
            </a:r>
            <a:r>
              <a:rPr lang="en-GB" dirty="0"/>
              <a:t>strengths for transitions from first excited J</a:t>
            </a:r>
            <a:r>
              <a:rPr lang="el-GR" baseline="30000" dirty="0"/>
              <a:t>π</a:t>
            </a:r>
            <a:r>
              <a:rPr lang="en-GB" dirty="0"/>
              <a:t>  2`</a:t>
            </a:r>
            <a:r>
              <a:rPr lang="en-GB" baseline="30000" dirty="0"/>
              <a:t>+</a:t>
            </a:r>
            <a:r>
              <a:rPr lang="en-GB" dirty="0"/>
              <a:t> states to the Ground State  </a:t>
            </a:r>
          </a:p>
          <a:p>
            <a:r>
              <a:rPr lang="en-GB" dirty="0"/>
              <a:t>Plot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Sn vs A </a:t>
            </a:r>
            <a:r>
              <a:rPr lang="en-GB" dirty="0"/>
              <a:t>for Led </a:t>
            </a:r>
          </a:p>
          <a:p>
            <a:r>
              <a:rPr lang="en-GB" dirty="0"/>
              <a:t>Plot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A vs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δ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 </a:t>
            </a:r>
            <a:r>
              <a:rPr lang="en-GB" dirty="0"/>
              <a:t>for E2/M1 transitions from J</a:t>
            </a:r>
            <a:r>
              <a:rPr lang="el-GR" baseline="30000" dirty="0"/>
              <a:t>π</a:t>
            </a:r>
            <a:r>
              <a:rPr lang="en-GB" dirty="0"/>
              <a:t> 2`</a:t>
            </a:r>
            <a:r>
              <a:rPr lang="en-GB" baseline="30000" dirty="0"/>
              <a:t>+</a:t>
            </a:r>
            <a:r>
              <a:rPr lang="en-GB" dirty="0"/>
              <a:t> to 2</a:t>
            </a:r>
            <a:r>
              <a:rPr lang="en-GB" baseline="30000" dirty="0"/>
              <a:t>+</a:t>
            </a:r>
            <a:r>
              <a:rPr lang="en-GB" dirty="0"/>
              <a:t> for e-e nuclides having 60 &lt; A &lt;150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6D841-D7C6-14C5-0312-9B5E5315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7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924F0-27E8-ECAA-400C-11B36D62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11510"/>
            <a:ext cx="4176464" cy="41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/>
              <a:t>This</a:t>
            </a:r>
            <a:r>
              <a:rPr lang="en-GB"/>
              <a:t> required to parse the </a:t>
            </a:r>
            <a:r>
              <a:rPr lang="en-GB">
                <a:hlinkClick r:id="rId2"/>
              </a:rPr>
              <a:t>ENSDF</a:t>
            </a:r>
            <a:r>
              <a:rPr lang="en-GB"/>
              <a:t> into a data model easy to navigate, </a:t>
            </a:r>
            <a:br>
              <a:rPr lang="en-GB"/>
            </a:br>
            <a:r>
              <a:rPr lang="en-GB"/>
              <a:t>with an </a:t>
            </a:r>
            <a:r>
              <a:rPr lang="en-GB">
                <a:hlinkClick r:id="rId3"/>
              </a:rPr>
              <a:t>interface</a:t>
            </a:r>
            <a:r>
              <a:rPr lang="en-GB"/>
              <a:t> that translates the physics problem into a query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18C01C-1A3E-929D-4334-6CC212D0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C7C2BD-562C-7BDD-A877-FE395D41AE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4472" y="627534"/>
            <a:ext cx="39243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3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1694-4339-EF7E-55DF-FD53896B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7474"/>
            <a:ext cx="9289032" cy="648072"/>
          </a:xfrm>
        </p:spPr>
        <p:txBody>
          <a:bodyPr>
            <a:normAutofit fontScale="90000"/>
          </a:bodyPr>
          <a:lstStyle/>
          <a:p>
            <a:r>
              <a:rPr lang="en-US" dirty="0"/>
              <a:t>It’s not (only) the format, but the data model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2117C7-CD43-87B5-1508-F56A2A6ABE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23528" y="1863864"/>
            <a:ext cx="83407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{“nuclide”:“135Xe“, “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dataset”:“adopted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”, “records”: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{“type”: “L“ {“start”:10, “end”:19 , “value”:70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0B361-E112-49F1-9FFB-57FC9228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51F7BB-D88B-5B6D-F090-DAEF97F52087}"/>
              </a:ext>
            </a:extLst>
          </p:cNvPr>
          <p:cNvSpPr txBox="1"/>
          <p:nvPr/>
        </p:nvSpPr>
        <p:spPr>
          <a:xfrm>
            <a:off x="323528" y="987574"/>
            <a:ext cx="5814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This </a:t>
            </a:r>
            <a:r>
              <a:rPr lang="de-DE" dirty="0" err="1">
                <a:solidFill>
                  <a:srgbClr val="000000"/>
                </a:solidFill>
              </a:rPr>
              <a:t>below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could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</a:t>
            </a:r>
            <a:r>
              <a:rPr lang="de-DE" dirty="0">
                <a:solidFill>
                  <a:srgbClr val="000000"/>
                </a:solidFill>
              </a:rPr>
              <a:t> a JSON-</a:t>
            </a:r>
            <a:r>
              <a:rPr lang="de-DE" dirty="0" err="1">
                <a:solidFill>
                  <a:srgbClr val="000000"/>
                </a:solidFill>
              </a:rPr>
              <a:t>formatted</a:t>
            </a:r>
            <a:r>
              <a:rPr lang="de-DE" dirty="0">
                <a:solidFill>
                  <a:srgbClr val="000000"/>
                </a:solidFill>
              </a:rPr>
              <a:t> ENSDF </a:t>
            </a:r>
            <a:r>
              <a:rPr lang="de-DE" dirty="0" err="1">
                <a:solidFill>
                  <a:srgbClr val="000000"/>
                </a:solidFill>
              </a:rPr>
              <a:t>dataset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D805BF-D0E8-06DE-8274-1C3FA60BB39A}"/>
              </a:ext>
            </a:extLst>
          </p:cNvPr>
          <p:cNvSpPr txBox="1"/>
          <p:nvPr/>
        </p:nvSpPr>
        <p:spPr>
          <a:xfrm>
            <a:off x="323528" y="2715766"/>
            <a:ext cx="87382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000000"/>
                </a:solidFill>
              </a:rPr>
              <a:t>It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JSON, but </a:t>
            </a:r>
            <a:r>
              <a:rPr lang="de-DE" dirty="0" err="1">
                <a:solidFill>
                  <a:srgbClr val="000000"/>
                </a:solidFill>
              </a:rPr>
              <a:t>would</a:t>
            </a:r>
            <a:r>
              <a:rPr lang="de-DE" dirty="0">
                <a:solidFill>
                  <a:srgbClr val="000000"/>
                </a:solidFill>
              </a:rPr>
              <a:t> not </a:t>
            </a:r>
            <a:r>
              <a:rPr lang="de-DE" dirty="0" err="1">
                <a:solidFill>
                  <a:srgbClr val="000000"/>
                </a:solidFill>
              </a:rPr>
              <a:t>provide</a:t>
            </a:r>
            <a:r>
              <a:rPr lang="de-DE" dirty="0">
                <a:solidFill>
                  <a:srgbClr val="000000"/>
                </a:solidFill>
              </a:rPr>
              <a:t> a </a:t>
            </a:r>
            <a:r>
              <a:rPr lang="de-DE" dirty="0" err="1">
                <a:solidFill>
                  <a:srgbClr val="000000"/>
                </a:solidFill>
              </a:rPr>
              <a:t>data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model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it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would</a:t>
            </a:r>
            <a:r>
              <a:rPr lang="de-DE" dirty="0">
                <a:solidFill>
                  <a:srgbClr val="000000"/>
                </a:solidFill>
              </a:rPr>
              <a:t> not </a:t>
            </a:r>
            <a:r>
              <a:rPr lang="de-DE" dirty="0" err="1">
                <a:solidFill>
                  <a:srgbClr val="000000"/>
                </a:solidFill>
              </a:rPr>
              <a:t>make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possible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query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database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without</a:t>
            </a:r>
            <a:r>
              <a:rPr lang="de-DE" dirty="0">
                <a:solidFill>
                  <a:srgbClr val="000000"/>
                </a:solidFill>
              </a:rPr>
              <a:t> heavy </a:t>
            </a:r>
            <a:r>
              <a:rPr lang="de-DE" dirty="0" err="1">
                <a:solidFill>
                  <a:srgbClr val="000000"/>
                </a:solidFill>
              </a:rPr>
              <a:t>programming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a </a:t>
            </a:r>
            <a:r>
              <a:rPr lang="de-DE" dirty="0" err="1">
                <a:solidFill>
                  <a:srgbClr val="000000"/>
                </a:solidFill>
              </a:rPr>
              <a:t>deep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knowledge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ENSDF.</a:t>
            </a:r>
          </a:p>
          <a:p>
            <a:endParaRPr lang="de-DE" dirty="0">
              <a:solidFill>
                <a:srgbClr val="000000"/>
              </a:solidFill>
            </a:endParaRPr>
          </a:p>
          <a:p>
            <a:r>
              <a:rPr lang="de-DE" dirty="0">
                <a:solidFill>
                  <a:srgbClr val="000000"/>
                </a:solidFill>
              </a:rPr>
              <a:t>An </a:t>
            </a:r>
            <a:r>
              <a:rPr lang="de-DE" dirty="0" err="1">
                <a:solidFill>
                  <a:srgbClr val="000000"/>
                </a:solidFill>
              </a:rPr>
              <a:t>example</a:t>
            </a:r>
            <a:r>
              <a:rPr lang="de-DE" dirty="0">
                <a:solidFill>
                  <a:srgbClr val="000000"/>
                </a:solidFill>
              </a:rPr>
              <a:t> on </a:t>
            </a:r>
            <a:r>
              <a:rPr lang="de-DE" dirty="0" err="1">
                <a:solidFill>
                  <a:srgbClr val="000000"/>
                </a:solidFill>
              </a:rPr>
              <a:t>how</a:t>
            </a:r>
            <a:r>
              <a:rPr lang="de-DE" dirty="0">
                <a:solidFill>
                  <a:srgbClr val="000000"/>
                </a:solidFill>
              </a:rPr>
              <a:t>  </a:t>
            </a:r>
            <a:r>
              <a:rPr lang="de-DE" dirty="0" err="1">
                <a:solidFill>
                  <a:srgbClr val="000000"/>
                </a:solidFill>
              </a:rPr>
              <a:t>data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model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format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entangled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‘ ‘ (blank) in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 err="1">
                <a:solidFill>
                  <a:srgbClr val="000000"/>
                </a:solidFill>
              </a:rPr>
              <a:t>some</a:t>
            </a:r>
            <a:r>
              <a:rPr lang="de-DE" dirty="0">
                <a:solidFill>
                  <a:srgbClr val="000000"/>
                </a:solidFill>
              </a:rPr>
              <a:t>  </a:t>
            </a:r>
            <a:r>
              <a:rPr lang="de-DE" dirty="0" err="1">
                <a:solidFill>
                  <a:srgbClr val="000000"/>
                </a:solidFill>
              </a:rPr>
              <a:t>uncertainty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fields</a:t>
            </a:r>
            <a:r>
              <a:rPr lang="de-DE" dirty="0">
                <a:solidFill>
                  <a:srgbClr val="000000"/>
                </a:solidFill>
              </a:rPr>
              <a:t> …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028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D31397-2A57-1E75-CEE5-6E002F00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FC5DC3-9985-203B-FA0C-F618BF86DF2B}"/>
              </a:ext>
            </a:extLst>
          </p:cNvPr>
          <p:cNvSpPr txBox="1"/>
          <p:nvPr/>
        </p:nvSpPr>
        <p:spPr>
          <a:xfrm>
            <a:off x="35496" y="820906"/>
            <a:ext cx="911615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</a:rPr>
              <a:t>… </a:t>
            </a:r>
            <a:r>
              <a:rPr lang="de-DE" sz="2400" dirty="0" err="1">
                <a:solidFill>
                  <a:srgbClr val="000000"/>
                </a:solidFill>
              </a:rPr>
              <a:t>depending</a:t>
            </a:r>
            <a:r>
              <a:rPr lang="de-DE" sz="2400" dirty="0">
                <a:solidFill>
                  <a:srgbClr val="000000"/>
                </a:solidFill>
              </a:rPr>
              <a:t> on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context</a:t>
            </a:r>
            <a:r>
              <a:rPr lang="de-DE" sz="2400" dirty="0">
                <a:solidFill>
                  <a:srgbClr val="000000"/>
                </a:solidFill>
              </a:rPr>
              <a:t> in </a:t>
            </a:r>
            <a:r>
              <a:rPr lang="de-DE" sz="2400" dirty="0" err="1">
                <a:solidFill>
                  <a:srgbClr val="000000"/>
                </a:solidFill>
              </a:rPr>
              <a:t>which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placed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it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can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mean</a:t>
            </a:r>
            <a:r>
              <a:rPr lang="de-DE" sz="2400" dirty="0">
                <a:solidFill>
                  <a:srgbClr val="000000"/>
                </a:solidFill>
              </a:rPr>
              <a:t>: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</a:rPr>
              <a:t>Take </a:t>
            </a:r>
            <a:r>
              <a:rPr lang="de-DE" sz="2400" dirty="0" err="1">
                <a:solidFill>
                  <a:srgbClr val="000000"/>
                </a:solidFill>
              </a:rPr>
              <a:t>it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from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Normalisation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record</a:t>
            </a:r>
            <a:r>
              <a:rPr lang="de-DE" sz="2400" dirty="0">
                <a:solidFill>
                  <a:srgbClr val="000000"/>
                </a:solidFill>
              </a:rPr>
              <a:t> at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beginning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file</a:t>
            </a:r>
            <a:endParaRPr lang="de-DE" sz="24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000000"/>
                </a:solidFill>
              </a:rPr>
              <a:t>It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unknown</a:t>
            </a:r>
            <a:endParaRPr lang="de-DE" sz="24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000000"/>
                </a:solidFill>
              </a:rPr>
              <a:t>It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zero</a:t>
            </a:r>
            <a:endParaRPr lang="de-DE" sz="2400" dirty="0">
              <a:solidFill>
                <a:srgbClr val="000000"/>
              </a:solidFill>
            </a:endParaRPr>
          </a:p>
          <a:p>
            <a:endParaRPr lang="de-DE" sz="2400" dirty="0">
              <a:solidFill>
                <a:srgbClr val="000000"/>
              </a:solidFill>
            </a:endParaRPr>
          </a:p>
          <a:p>
            <a:r>
              <a:rPr lang="de-DE" sz="2400" dirty="0">
                <a:solidFill>
                  <a:srgbClr val="000000"/>
                </a:solidFill>
              </a:rPr>
              <a:t>As a </a:t>
            </a:r>
            <a:r>
              <a:rPr lang="de-DE" sz="2400" dirty="0" err="1">
                <a:solidFill>
                  <a:srgbClr val="000000"/>
                </a:solidFill>
              </a:rPr>
              <a:t>result</a:t>
            </a:r>
            <a:r>
              <a:rPr lang="de-DE" sz="2400" dirty="0">
                <a:solidFill>
                  <a:srgbClr val="000000"/>
                </a:solidFill>
              </a:rPr>
              <a:t> ,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uncertainty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some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reference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gamma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lines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</a:p>
          <a:p>
            <a:r>
              <a:rPr lang="de-DE" sz="2400" dirty="0">
                <a:solidFill>
                  <a:srgbClr val="000000"/>
                </a:solidFill>
              </a:rPr>
              <a:t>in a </a:t>
            </a:r>
            <a:r>
              <a:rPr lang="de-DE" sz="2400" dirty="0" err="1">
                <a:solidFill>
                  <a:srgbClr val="000000"/>
                </a:solidFill>
              </a:rPr>
              <a:t>decay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often</a:t>
            </a:r>
            <a:r>
              <a:rPr lang="de-DE" sz="2400" dirty="0">
                <a:solidFill>
                  <a:srgbClr val="000000"/>
                </a:solidFill>
              </a:rPr>
              <a:t> not </a:t>
            </a:r>
            <a:r>
              <a:rPr lang="de-DE" sz="2400" dirty="0" err="1">
                <a:solidFill>
                  <a:srgbClr val="000000"/>
                </a:solidFill>
              </a:rPr>
              <a:t>retrievable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from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ENSDF</a:t>
            </a:r>
          </a:p>
          <a:p>
            <a:r>
              <a:rPr lang="de-DE" sz="2400" dirty="0" err="1">
                <a:solidFill>
                  <a:srgbClr val="000000"/>
                </a:solidFill>
              </a:rPr>
              <a:t>dissemination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tools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357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CAA94-EBEC-5AF4-D294-04D741C03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Requests for mobile devices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0FA82-AA88-F777-2594-A8B6F7718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672" y="1851670"/>
            <a:ext cx="3420888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>
                <a:hlinkClick r:id="rId3"/>
              </a:rPr>
              <a:t>Isotope Browser</a:t>
            </a:r>
            <a:endParaRPr lang="en-GB" sz="2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D99D0-4D03-0E3C-AD9B-1D608082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369DA-BA11-FD49-C936-E96544B7D92A}"/>
              </a:ext>
            </a:extLst>
          </p:cNvPr>
          <p:cNvSpPr txBox="1"/>
          <p:nvPr/>
        </p:nvSpPr>
        <p:spPr>
          <a:xfrm>
            <a:off x="35496" y="820906"/>
            <a:ext cx="90701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</a:rPr>
              <a:t>Then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started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get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requests</a:t>
            </a:r>
            <a:r>
              <a:rPr lang="de-DE" sz="2400" dirty="0">
                <a:solidFill>
                  <a:srgbClr val="000000"/>
                </a:solidFill>
              </a:rPr>
              <a:t> for </a:t>
            </a:r>
            <a:r>
              <a:rPr lang="de-DE" sz="2400" dirty="0" err="1">
                <a:solidFill>
                  <a:srgbClr val="000000"/>
                </a:solidFill>
              </a:rPr>
              <a:t>access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from</a:t>
            </a:r>
            <a:r>
              <a:rPr lang="de-DE" sz="2400" dirty="0">
                <a:solidFill>
                  <a:srgbClr val="000000"/>
                </a:solidFill>
              </a:rPr>
              <a:t> mobile </a:t>
            </a:r>
            <a:r>
              <a:rPr lang="de-DE" sz="2400" dirty="0" err="1">
                <a:solidFill>
                  <a:srgbClr val="000000"/>
                </a:solidFill>
              </a:rPr>
              <a:t>devices</a:t>
            </a:r>
            <a:r>
              <a:rPr lang="de-DE" sz="2400" dirty="0">
                <a:solidFill>
                  <a:srgbClr val="000000"/>
                </a:solidFill>
              </a:rPr>
              <a:t>.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r>
              <a:rPr lang="de-DE" sz="2400" dirty="0">
                <a:solidFill>
                  <a:srgbClr val="000000"/>
                </a:solidFill>
              </a:rPr>
              <a:t>The </a:t>
            </a:r>
            <a:r>
              <a:rPr lang="de-DE" sz="2400" dirty="0" err="1">
                <a:solidFill>
                  <a:srgbClr val="000000"/>
                </a:solidFill>
              </a:rPr>
              <a:t>data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model</a:t>
            </a:r>
            <a:r>
              <a:rPr lang="de-DE" sz="2400" dirty="0">
                <a:solidFill>
                  <a:srgbClr val="000000"/>
                </a:solidFill>
              </a:rPr>
              <a:t> was </a:t>
            </a:r>
            <a:r>
              <a:rPr lang="de-DE" sz="2400" dirty="0" err="1">
                <a:solidFill>
                  <a:srgbClr val="000000"/>
                </a:solidFill>
              </a:rPr>
              <a:t>dumped</a:t>
            </a:r>
            <a:r>
              <a:rPr lang="de-DE" sz="2400" dirty="0">
                <a:solidFill>
                  <a:srgbClr val="000000"/>
                </a:solidFill>
              </a:rPr>
              <a:t> in a </a:t>
            </a:r>
            <a:r>
              <a:rPr lang="de-DE" sz="2400" dirty="0" err="1">
                <a:solidFill>
                  <a:srgbClr val="000000"/>
                </a:solidFill>
              </a:rPr>
              <a:t>SQLite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database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wrapped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</a:p>
          <a:p>
            <a:r>
              <a:rPr lang="de-DE" sz="2400" dirty="0">
                <a:solidFill>
                  <a:srgbClr val="000000"/>
                </a:solidFill>
              </a:rPr>
              <a:t>in an </a:t>
            </a:r>
            <a:r>
              <a:rPr lang="de-DE" sz="2400" dirty="0" err="1">
                <a:solidFill>
                  <a:srgbClr val="000000"/>
                </a:solidFill>
              </a:rPr>
              <a:t>app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with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graphic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query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capabilities</a:t>
            </a:r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 err="1">
                <a:solidFill>
                  <a:srgbClr val="000000"/>
                </a:solidFill>
              </a:rPr>
              <a:t>Now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try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design web </a:t>
            </a:r>
            <a:r>
              <a:rPr lang="de-DE" sz="2400" dirty="0" err="1">
                <a:solidFill>
                  <a:srgbClr val="000000"/>
                </a:solidFill>
              </a:rPr>
              <a:t>applications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that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adapt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their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interface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</a:p>
          <a:p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device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/>
              <a:t>: </a:t>
            </a:r>
            <a:r>
              <a:rPr lang="de-DE" sz="2400" dirty="0">
                <a:hlinkClick r:id="rId4"/>
              </a:rPr>
              <a:t>TALYS World</a:t>
            </a:r>
            <a:r>
              <a:rPr lang="de-DE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85412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56624-7D0C-99A8-00C0-5E3F360D3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7474"/>
            <a:ext cx="8892480" cy="64807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Requests for API, Open Source, and Python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FE546-C1BC-952E-532D-2933133B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5830B8-46F3-F9FC-0FEA-2D53E8D2679D}"/>
              </a:ext>
            </a:extLst>
          </p:cNvPr>
          <p:cNvSpPr txBox="1"/>
          <p:nvPr/>
        </p:nvSpPr>
        <p:spPr>
          <a:xfrm>
            <a:off x="395536" y="1275606"/>
            <a:ext cx="79175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More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more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users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mainly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interested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automated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download</a:t>
            </a:r>
            <a:r>
              <a:rPr lang="de-DE" dirty="0">
                <a:solidFill>
                  <a:srgbClr val="000000"/>
                </a:solidFill>
              </a:rPr>
              <a:t>.</a:t>
            </a:r>
          </a:p>
          <a:p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address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need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we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made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available</a:t>
            </a:r>
            <a:r>
              <a:rPr lang="de-DE" dirty="0">
                <a:solidFill>
                  <a:srgbClr val="000000"/>
                </a:solidFill>
              </a:rPr>
              <a:t> an API </a:t>
            </a:r>
            <a:r>
              <a:rPr lang="en-GB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api_v0_notebook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    </a:t>
            </a:r>
          </a:p>
          <a:p>
            <a:endParaRPr lang="de-DE" dirty="0">
              <a:solidFill>
                <a:srgbClr val="000000"/>
              </a:solidFill>
            </a:endParaRPr>
          </a:p>
          <a:p>
            <a:r>
              <a:rPr lang="de-DE" dirty="0" err="1">
                <a:solidFill>
                  <a:srgbClr val="000000"/>
                </a:solidFill>
              </a:rPr>
              <a:t>There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some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problems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though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that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restrict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full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machine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readability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database</a:t>
            </a:r>
            <a:r>
              <a:rPr lang="de-DE" dirty="0">
                <a:solidFill>
                  <a:srgbClr val="000000"/>
                </a:solidFill>
              </a:rPr>
              <a:t>. </a:t>
            </a:r>
            <a:r>
              <a:rPr lang="de-DE" dirty="0" err="1">
                <a:solidFill>
                  <a:srgbClr val="000000"/>
                </a:solidFill>
              </a:rPr>
              <a:t>Some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them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addressed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building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RIPL </a:t>
            </a:r>
          </a:p>
          <a:p>
            <a:r>
              <a:rPr lang="de-DE" dirty="0" err="1">
                <a:solidFill>
                  <a:srgbClr val="000000"/>
                </a:solidFill>
              </a:rPr>
              <a:t>discrete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levels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database</a:t>
            </a:r>
            <a:r>
              <a:rPr lang="de-DE" dirty="0">
                <a:solidFill>
                  <a:srgbClr val="000000"/>
                </a:solidFill>
              </a:rPr>
              <a:t>. </a:t>
            </a:r>
          </a:p>
          <a:p>
            <a:r>
              <a:rPr lang="de-DE" dirty="0" err="1">
                <a:solidFill>
                  <a:srgbClr val="000000"/>
                </a:solidFill>
              </a:rPr>
              <a:t>Futher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problems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raise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treating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decay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radiations</a:t>
            </a:r>
            <a:r>
              <a:rPr lang="de-DE" dirty="0">
                <a:solidFill>
                  <a:srgbClr val="000000"/>
                </a:solidFill>
              </a:rPr>
              <a:t>: 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„same“ </a:t>
            </a:r>
            <a:r>
              <a:rPr lang="de-DE" dirty="0" err="1">
                <a:solidFill>
                  <a:srgbClr val="000000"/>
                </a:solidFill>
              </a:rPr>
              <a:t>gamma</a:t>
            </a:r>
            <a:endParaRPr lang="de-DE" dirty="0">
              <a:solidFill>
                <a:srgbClr val="000000"/>
              </a:solidFill>
            </a:endParaRPr>
          </a:p>
          <a:p>
            <a:r>
              <a:rPr lang="de-DE" dirty="0" err="1">
                <a:solidFill>
                  <a:srgbClr val="000000"/>
                </a:solidFill>
              </a:rPr>
              <a:t>may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present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database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</a:t>
            </a:r>
            <a:r>
              <a:rPr lang="de-DE" dirty="0">
                <a:solidFill>
                  <a:srgbClr val="000000"/>
                </a:solidFill>
              </a:rPr>
              <a:t> different </a:t>
            </a:r>
            <a:r>
              <a:rPr lang="de-DE" dirty="0" err="1">
                <a:solidFill>
                  <a:srgbClr val="000000"/>
                </a:solidFill>
              </a:rPr>
              <a:t>energies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intensities</a:t>
            </a:r>
            <a:r>
              <a:rPr lang="de-DE" dirty="0">
                <a:solidFill>
                  <a:srgbClr val="000000"/>
                </a:solidFill>
              </a:rPr>
              <a:t>…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5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94331-9BA1-9506-1180-D3FE9F82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AEABC4-0E5C-7B45-1AA1-A850604D8199}"/>
              </a:ext>
            </a:extLst>
          </p:cNvPr>
          <p:cNvSpPr txBox="1">
            <a:spLocks/>
          </p:cNvSpPr>
          <p:nvPr/>
        </p:nvSpPr>
        <p:spPr>
          <a:xfrm>
            <a:off x="251520" y="51470"/>
            <a:ext cx="8892480" cy="3456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… See for example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b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Gamma  |  Start level | End level | Dataset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b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energy |    energy    |   energy  |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9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b="1">
                <a:latin typeface="Courier New" panose="02070309020205020404" pitchFamily="49" charset="0"/>
                <a:cs typeface="Courier New" panose="02070309020205020404" pitchFamily="49" charset="0"/>
              </a:rPr>
              <a:t>119.46 |  1082.842    | 963.358   | Adopted Sm-152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9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b="1">
                <a:latin typeface="Courier New" panose="02070309020205020404" pitchFamily="49" charset="0"/>
                <a:cs typeface="Courier New" panose="02070309020205020404" pitchFamily="49" charset="0"/>
              </a:rPr>
              <a:t>118.97 |  1082.816    | 963.363   | Decay   Eu-152   to Sm-152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b="1">
                <a:latin typeface="Courier New" panose="02070309020205020404" pitchFamily="49" charset="0"/>
                <a:cs typeface="Courier New" panose="02070309020205020404" pitchFamily="49" charset="0"/>
              </a:rPr>
              <a:t>119.44 |  1082.88     | 963.40    | Decay   Eu-152-m to Sm-152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b="1">
                <a:latin typeface="Courier New" panose="02070309020205020404" pitchFamily="49" charset="0"/>
                <a:cs typeface="Courier New" panose="02070309020205020404" pitchFamily="49" charset="0"/>
              </a:rPr>
              <a:t>119.5  |  1082.77     | 963.25    | Decay   Pm-152   to Sm-152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4065FB-2F3A-DBB1-8B2C-F93EAE86EE62}"/>
              </a:ext>
            </a:extLst>
          </p:cNvPr>
          <p:cNvSpPr txBox="1"/>
          <p:nvPr/>
        </p:nvSpPr>
        <p:spPr>
          <a:xfrm>
            <a:off x="323527" y="3651870"/>
            <a:ext cx="81489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This makes it difficult, for example, to overlap all decay datasets to have an overall gamma spectrum, a request we often receive </a:t>
            </a:r>
          </a:p>
        </p:txBody>
      </p:sp>
    </p:spTree>
    <p:extLst>
      <p:ext uri="{BB962C8B-B14F-4D97-AF65-F5344CB8AC3E}">
        <p14:creationId xmlns:p14="http://schemas.microsoft.com/office/powerpoint/2010/main" val="425921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3399"/>
      </a:dk1>
      <a:lt1>
        <a:sysClr val="window" lastClr="FFFFFF"/>
      </a:lt1>
      <a:dk2>
        <a:srgbClr val="3366CC"/>
      </a:dk2>
      <a:lt2>
        <a:srgbClr val="DBDBDD"/>
      </a:lt2>
      <a:accent1>
        <a:srgbClr val="6699CC"/>
      </a:accent1>
      <a:accent2>
        <a:srgbClr val="FF9900"/>
      </a:accent2>
      <a:accent3>
        <a:srgbClr val="99CC00"/>
      </a:accent3>
      <a:accent4>
        <a:srgbClr val="8681B8"/>
      </a:accent4>
      <a:accent5>
        <a:srgbClr val="32A14C"/>
      </a:accent5>
      <a:accent6>
        <a:srgbClr val="99CCFF"/>
      </a:accent6>
      <a:hlink>
        <a:srgbClr val="6699CC"/>
      </a:hlink>
      <a:folHlink>
        <a:srgbClr val="8681B8"/>
      </a:folHlink>
    </a:clrScheme>
    <a:fontScheme name="procur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0">
          <a:solidFill>
            <a:schemeClr val="bg1"/>
          </a:solidFill>
          <a:tailEnd type="arrow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AEA_Presentation_wide_templ_1.pptx" id="{74F94D85-F321-452F-AFBA-435B7F14D923}" vid="{B994BE24-E5A7-494B-84B3-B72DCB3959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9F2DB99B6D0F43B8AFFD15D11EFFF0" ma:contentTypeVersion="13" ma:contentTypeDescription="Create a new document." ma:contentTypeScope="" ma:versionID="ad9461740626e51abc91737f826f9225">
  <xsd:schema xmlns:xsd="http://www.w3.org/2001/XMLSchema" xmlns:xs="http://www.w3.org/2001/XMLSchema" xmlns:p="http://schemas.microsoft.com/office/2006/metadata/properties" xmlns:ns3="5de1b6ab-627f-4b18-bed8-9694643a4085" xmlns:ns4="38f57070-fb2c-4095-9c4f-6eb0b3dc28a8" targetNamespace="http://schemas.microsoft.com/office/2006/metadata/properties" ma:root="true" ma:fieldsID="772a1b95eb4f59ff33e79671069180c6" ns3:_="" ns4:_="">
    <xsd:import namespace="5de1b6ab-627f-4b18-bed8-9694643a4085"/>
    <xsd:import namespace="38f57070-fb2c-4095-9c4f-6eb0b3dc28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1b6ab-627f-4b18-bed8-9694643a40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f57070-fb2c-4095-9c4f-6eb0b3dc28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FE6B5F-47E0-4DF4-AA91-DFCDAFEAA2FE}">
  <ds:schemaRefs>
    <ds:schemaRef ds:uri="38f57070-fb2c-4095-9c4f-6eb0b3dc28a8"/>
    <ds:schemaRef ds:uri="5de1b6ab-627f-4b18-bed8-9694643a408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890E66A-E5E0-4196-86CA-E9B44F0AAA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5B566A-59E1-4DD9-9B0B-9C41C056F75F}">
  <ds:schemaRefs>
    <ds:schemaRef ds:uri="38f57070-fb2c-4095-9c4f-6eb0b3dc28a8"/>
    <ds:schemaRef ds:uri="5de1b6ab-627f-4b18-bed8-9694643a408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IAEA_Logo_wide</Template>
  <TotalTime>20090</TotalTime>
  <Words>590</Words>
  <Application>Microsoft Office PowerPoint</Application>
  <PresentationFormat>On-screen Show (16:9)</PresentationFormat>
  <Paragraphs>77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</vt:lpstr>
      <vt:lpstr>Calibri</vt:lpstr>
      <vt:lpstr>Courier New</vt:lpstr>
      <vt:lpstr>Office Theme</vt:lpstr>
      <vt:lpstr>Data dissemination:  addressing users’ feedback and needs </vt:lpstr>
      <vt:lpstr>Rationale</vt:lpstr>
      <vt:lpstr>Requests for custom queries on  Structure &amp; Decay data</vt:lpstr>
      <vt:lpstr>PowerPoint Presentation</vt:lpstr>
      <vt:lpstr>It’s not (only) the format, but the data model</vt:lpstr>
      <vt:lpstr>PowerPoint Presentation</vt:lpstr>
      <vt:lpstr>Requests for mobile devices</vt:lpstr>
      <vt:lpstr>Requests for API, Open Source, and Python</vt:lpstr>
      <vt:lpstr>PowerPoint Presentation</vt:lpstr>
      <vt:lpstr>PowerPoint Presentation</vt:lpstr>
    </vt:vector>
  </TitlesOfParts>
  <Company>IAEA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Pocket Nuclear Database</dc:title>
  <dc:creator>VERPELLI, Marco</dc:creator>
  <cp:lastModifiedBy>VERPELLI, Marco</cp:lastModifiedBy>
  <cp:revision>5</cp:revision>
  <cp:lastPrinted>2015-12-18T15:27:41Z</cp:lastPrinted>
  <dcterms:created xsi:type="dcterms:W3CDTF">2020-10-20T06:10:31Z</dcterms:created>
  <dcterms:modified xsi:type="dcterms:W3CDTF">2024-01-24T13:02:05Z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0x010100719F2DB99B6D0F43B8AFFD15D11EFFF0</vt:lpwstr>
  </property>
</Properties>
</file>