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1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0439A0-C45F-1D32-18DB-E79A559CB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82038A-12E5-2FBF-D80C-E52A0937E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082931-1EA4-5B33-322F-092CE28E4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D37B9F-B6CC-6637-3794-96C6BD06B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EC564F-3E9E-BAA2-0DF5-14490BA52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05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31BB11-B550-9173-9251-0302C1F0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32D859-730B-C50A-9254-ADB83934A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E152AC-CC44-3A88-D148-16D88F639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594789-F931-A146-7DB1-B27A221FA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039A52-AE9D-AB05-7B78-B68E34D4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26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8A4F212-90C9-C0DD-55E4-92C1936557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F681E0-8218-0F65-E546-085FA4A34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E8AFBE-A12D-58C1-71F9-BCFF10BE3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6321CA-4A4D-9D31-1A70-139AAD2FD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DDEAA3-FCCC-5003-B12F-4E60A263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81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E89361-886A-480E-AD57-8B7F0CB13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27621F-5F78-9B01-A505-9048D891F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2090A9-B92F-7498-DF06-84F8678EB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1D0E1F-05C8-9ADE-6837-307D988F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030326-20C6-AD12-76C5-4458C2CF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08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97B552-A279-0F67-D64C-592F73BC3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325B63-EA51-F509-F0C1-D99E3709C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6DD868-519A-77D4-8401-3C74377F7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F7E4BE-E0C9-4A3B-B822-F6E6AEED9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C52F40-A118-E0B2-7537-7706E4F9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78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3F42AE-6DD5-BFA5-F978-F6FB675A7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EE3B3D-1A9D-4CBE-5483-3DFE8EA414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BE1091-0835-12E2-9479-854938A8E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F90309-B1B7-99AC-F687-142FA9010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0E2057-0607-5331-6898-2D3691DC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E07853-391B-FEFA-57D0-FC0BF30D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12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88680-67FC-87EB-D1F7-67CE372DF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CE857A-622E-B194-7233-8DB890DE7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5BE24F-3B97-5FE6-FE95-CC016AB89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F4A894F-E77A-A29B-9148-71DBDCAAB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550CA5-74EB-A1F5-B615-7E06B6688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9FEDDDC-F45B-908B-2E1B-8204B7B4F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5E9B44-6B71-1CE4-0D87-29ED16903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0252915-B9BB-BEAC-1150-5152FED29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FC3C90-8EC0-66A8-1EEA-1AEC66E31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DC751A-CF9D-1AFF-5701-7F3B4AF0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9FB660C-3807-66D2-41E2-C4A4BF5CF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3E6B9D8-AA03-03BA-D1D1-5275EA144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40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561BF4-C66D-A47F-93AF-26FABC937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E535745-1C94-7A66-53F4-7D3C6C577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BD669D-BD45-7E19-3A9E-53418DF8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3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5BAD9-8BF5-CD40-B41A-0DDCA19E7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EF50B9-91A2-2367-9D5A-1FB8DD45E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347674-2EC8-AE28-17ED-E12E150D9A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64D4E0-C51D-71D2-1547-F271FFFB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BD7ECE-727D-2A6C-B5E2-72FA3E1FE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031572-899F-D38C-7996-07871F36A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59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9F1D4B-719E-FC0D-F83F-34FD31C17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9262AFC-B50C-7474-4DCD-94E941CACA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49B6E5-E78E-8232-1103-0743B9DEE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861054-E2A8-F9F8-2232-AF434B44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E6AC43-6EB3-4582-D2AB-955673025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C26FA8-2964-A4DA-AC08-29C5FFE94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80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6CE1642-6655-9365-C035-F0E9D7477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54FE4F-1DE3-3CC5-2BEC-C680554CE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0FAF71-D097-9957-AF64-2880D666A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769EF-EF57-461C-8E64-99907B63E4D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D42AAB-8175-B340-02DB-9464E2AC1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8D3900-2C13-1B31-349A-99632F558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1E58A3-21DC-42D0-9046-2AB2E3EE392C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03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5C6ADA-987F-EBDC-679C-CB6C69D25AEF}"/>
              </a:ext>
            </a:extLst>
          </p:cNvPr>
          <p:cNvSpPr txBox="1"/>
          <p:nvPr/>
        </p:nvSpPr>
        <p:spPr>
          <a:xfrm>
            <a:off x="9739219" y="140570"/>
            <a:ext cx="2366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Monday T. Morisaki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132034-B160-CD97-1257-03A6CAEA5643}"/>
              </a:ext>
            </a:extLst>
          </p:cNvPr>
          <p:cNvSpPr txBox="1"/>
          <p:nvPr/>
        </p:nvSpPr>
        <p:spPr>
          <a:xfrm>
            <a:off x="207616" y="2263238"/>
            <a:ext cx="634227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Diagnostics tolerant for long life-time</a:t>
            </a:r>
          </a:p>
          <a:p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Magnetics signal drift</a:t>
            </a:r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W erosion, surface modification</a:t>
            </a:r>
            <a:r>
              <a:rPr lang="en-US" altLang="ja-JP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en-US" altLang="ja-JP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fuzz</a:t>
            </a:r>
          </a:p>
          <a:p>
            <a:pPr marL="268288"/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kumimoji="1" lang="en-US" altLang="ja-JP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of wall conditioning technique</a:t>
            </a:r>
          </a:p>
          <a:p>
            <a:pPr marL="268288"/>
            <a:r>
              <a:rPr lang="en-US" altLang="ja-JP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Li injection in addition to B coating</a:t>
            </a:r>
          </a:p>
          <a:p>
            <a:pPr marL="268288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ELM control</a:t>
            </a:r>
          </a:p>
          <a:p>
            <a:pPr marL="268288"/>
            <a:r>
              <a:rPr lang="en-US" altLang="ja-JP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Striking point sweep, B power injection, RMP</a:t>
            </a:r>
          </a:p>
          <a:p>
            <a:pPr marL="268288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PFC temperature rise mainly by fast ion</a:t>
            </a:r>
          </a:p>
          <a:p>
            <a:pPr marL="268288"/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optimization of plasma shape</a:t>
            </a:r>
          </a:p>
          <a:p>
            <a:pPr marL="268288"/>
            <a:r>
              <a:rPr kumimoji="1"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avoid AE, kink-tearing mode</a:t>
            </a:r>
          </a:p>
          <a:p>
            <a:pPr marL="268288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high fluence attached regime =&gt; UFO issues</a:t>
            </a:r>
          </a:p>
          <a:p>
            <a:pPr marL="268288"/>
            <a:r>
              <a:rPr lang="en-US" altLang="ja-JP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classified in 3 categories</a:t>
            </a:r>
          </a:p>
          <a:p>
            <a:pPr marL="268288"/>
            <a:r>
              <a:rPr kumimoji="1" lang="en-US" altLang="ja-JP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each effect on plasma investigated</a:t>
            </a:r>
          </a:p>
          <a:p>
            <a:r>
              <a:rPr kumimoji="1" lang="en-US" altLang="ja-JP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RWM control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B6A9CA2-D120-9B31-11E1-3CB6EE8A7FC9}"/>
              </a:ext>
            </a:extLst>
          </p:cNvPr>
          <p:cNvSpPr txBox="1"/>
          <p:nvPr/>
        </p:nvSpPr>
        <p:spPr>
          <a:xfrm>
            <a:off x="6549887" y="3534940"/>
            <a:ext cx="5476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Access to target plasma states </a:t>
            </a:r>
          </a:p>
          <a:p>
            <a:pPr marL="357188"/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kumimoji="1"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Flux consumption</a:t>
            </a:r>
          </a:p>
          <a:p>
            <a:pPr marL="357188"/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should be solved…</a:t>
            </a:r>
          </a:p>
          <a:p>
            <a:pPr marL="357188"/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kumimoji="1" lang="en-US" altLang="ja-JP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X-point radiator scenario</a:t>
            </a:r>
          </a:p>
          <a:p>
            <a:pPr marL="357188"/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kumimoji="1" lang="en-US" altLang="ja-JP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Compatibility of core-edge integration</a:t>
            </a:r>
          </a:p>
          <a:p>
            <a:pPr marL="357188"/>
            <a:r>
              <a:rPr lang="en-US" altLang="ja-JP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detachment with impurity injection</a:t>
            </a:r>
          </a:p>
          <a:p>
            <a:pPr marL="357188"/>
            <a:r>
              <a:rPr kumimoji="1" lang="en-US" altLang="ja-JP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radiative divertor with feedback control</a:t>
            </a:r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He ash remove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     ==&gt; Should be discussed</a:t>
            </a:r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53BBD0D-4BB8-845D-6CCE-D4404A34035F}"/>
              </a:ext>
            </a:extLst>
          </p:cNvPr>
          <p:cNvSpPr txBox="1"/>
          <p:nvPr/>
        </p:nvSpPr>
        <p:spPr>
          <a:xfrm>
            <a:off x="6393729" y="619488"/>
            <a:ext cx="4515182" cy="707886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  <a:r>
              <a:rPr kumimoji="1" lang="en-US" altLang="ja-JP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(J. Huang)</a:t>
            </a:r>
          </a:p>
          <a:p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New record 403s H mode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8BCCD8-CA86-A4B5-7811-EC9E6FBE0494}"/>
              </a:ext>
            </a:extLst>
          </p:cNvPr>
          <p:cNvSpPr txBox="1"/>
          <p:nvPr/>
        </p:nvSpPr>
        <p:spPr>
          <a:xfrm>
            <a:off x="6393729" y="2303548"/>
            <a:ext cx="4515183" cy="7078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KSTAR</a:t>
            </a:r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(H-S. </a:t>
            </a:r>
            <a:r>
              <a:rPr kumimoji="1" lang="en-US" altLang="ja-JP" sz="2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Kim)</a:t>
            </a:r>
            <a:endParaRPr kumimoji="1" lang="en-US" altLang="ja-JP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102 s High-performance Discharge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C317AD1-16FF-0E00-2808-CE020F811E30}"/>
              </a:ext>
            </a:extLst>
          </p:cNvPr>
          <p:cNvSpPr txBox="1"/>
          <p:nvPr/>
        </p:nvSpPr>
        <p:spPr>
          <a:xfrm>
            <a:off x="6393729" y="1457219"/>
            <a:ext cx="4515182" cy="707886"/>
          </a:xfrm>
          <a:prstGeom prst="rect">
            <a:avLst/>
          </a:prstGeom>
          <a:noFill/>
          <a:ln w="1905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</a:t>
            </a:r>
            <a:r>
              <a:rPr kumimoji="1" lang="en-US" altLang="ja-JP" sz="2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(P. Manas)</a:t>
            </a:r>
          </a:p>
          <a:p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Record duration pulse of 364 s, 1.5GJ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98B0FD-A90D-BD17-8BF5-A01A94283699}"/>
              </a:ext>
            </a:extLst>
          </p:cNvPr>
          <p:cNvSpPr txBox="1"/>
          <p:nvPr/>
        </p:nvSpPr>
        <p:spPr>
          <a:xfrm>
            <a:off x="217555" y="619488"/>
            <a:ext cx="4515183" cy="1015663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 (S. H. Kim)</a:t>
            </a:r>
          </a:p>
          <a:p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Based on new baseline research plan, Issues expected to arise on LPO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6E80A12-957F-B61E-9BDE-ED89FC46DEE1}"/>
              </a:ext>
            </a:extLst>
          </p:cNvPr>
          <p:cNvSpPr txBox="1"/>
          <p:nvPr/>
        </p:nvSpPr>
        <p:spPr>
          <a:xfrm>
            <a:off x="155102" y="1619787"/>
            <a:ext cx="5380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6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Issues towards ITER and DEMO provided by Kim</a:t>
            </a:r>
          </a:p>
          <a:p>
            <a:r>
              <a:rPr lang="en-US" altLang="ja-JP" sz="16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contributions from each devices, </a:t>
            </a:r>
            <a:r>
              <a:rPr lang="en-US" altLang="ja-JP" sz="16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  <a:r>
              <a:rPr lang="en-US" altLang="ja-JP" sz="16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ja-JP" sz="1600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</a:t>
            </a:r>
            <a:r>
              <a:rPr lang="en-US" altLang="ja-JP" sz="16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ja-JP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KSTAR</a:t>
            </a:r>
            <a:endParaRPr kumimoji="1" lang="en-US" altLang="ja-JP" sz="16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46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221</Words>
  <Application>Microsoft Office PowerPoint</Application>
  <PresentationFormat>Grand écran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Morisaki T. (森﨑 友宏)</dc:creator>
  <cp:lastModifiedBy>LITAUDON Xavier 124529</cp:lastModifiedBy>
  <cp:revision>43</cp:revision>
  <dcterms:created xsi:type="dcterms:W3CDTF">2024-10-16T23:47:06Z</dcterms:created>
  <dcterms:modified xsi:type="dcterms:W3CDTF">2024-10-17T14:14:11Z</dcterms:modified>
</cp:coreProperties>
</file>