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4"/>
  </p:notesMasterIdLst>
  <p:handoutMasterIdLst>
    <p:handoutMasterId r:id="rId25"/>
  </p:handoutMasterIdLst>
  <p:sldIdLst>
    <p:sldId id="309" r:id="rId6"/>
    <p:sldId id="266" r:id="rId7"/>
    <p:sldId id="369" r:id="rId8"/>
    <p:sldId id="347" r:id="rId9"/>
    <p:sldId id="368" r:id="rId10"/>
    <p:sldId id="352" r:id="rId11"/>
    <p:sldId id="353" r:id="rId12"/>
    <p:sldId id="354" r:id="rId13"/>
    <p:sldId id="359" r:id="rId14"/>
    <p:sldId id="356" r:id="rId15"/>
    <p:sldId id="361" r:id="rId16"/>
    <p:sldId id="357" r:id="rId17"/>
    <p:sldId id="366" r:id="rId18"/>
    <p:sldId id="358" r:id="rId19"/>
    <p:sldId id="360" r:id="rId20"/>
    <p:sldId id="370" r:id="rId21"/>
    <p:sldId id="364" r:id="rId22"/>
    <p:sldId id="318" r:id="rId2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FFC000"/>
    <a:srgbClr val="E50019"/>
    <a:srgbClr val="3627F5"/>
    <a:srgbClr val="204DDE"/>
    <a:srgbClr val="000000"/>
    <a:srgbClr val="3E4A83"/>
    <a:srgbClr val="E60019"/>
    <a:srgbClr val="BD987A"/>
    <a:srgbClr val="A558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39" autoAdjust="0"/>
    <p:restoredTop sz="93979" autoAdjust="0"/>
  </p:normalViewPr>
  <p:slideViewPr>
    <p:cSldViewPr snapToGrid="0">
      <p:cViewPr varScale="1">
        <p:scale>
          <a:sx n="69" d="100"/>
          <a:sy n="69" d="100"/>
        </p:scale>
        <p:origin x="532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94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0332"/>
    </p:cViewPr>
  </p:sorterViewPr>
  <p:notesViewPr>
    <p:cSldViewPr snapToGrid="0" showGuides="1">
      <p:cViewPr varScale="1">
        <p:scale>
          <a:sx n="52" d="100"/>
          <a:sy n="52" d="100"/>
        </p:scale>
        <p:origin x="2680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1230463-975F-1FC5-F130-344B42C6A7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79A2308-FA37-6278-0449-3B38B9528E0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398CF4-0D8F-4DD3-B28A-923FF3FEE419}" type="datetimeFigureOut">
              <a:rPr lang="fr-FR" smtClean="0"/>
              <a:t>15/10/2024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A7B76CB-13A6-4357-471D-C13C8A6F57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15A29A-0630-2B6D-5C6E-AD2B8E0564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57BD6-0A34-47E4-9D7D-D4D6BB6549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56703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C2B5AC-F81D-469C-ADE7-402A20B32007}" type="datetimeFigureOut">
              <a:rPr lang="fr-FR" smtClean="0"/>
              <a:t>15/10/2024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C14E6-2559-451E-807A-4A34163A34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4140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26982-0BD3-80B2-D0C1-E141B8AD1D26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</a:t>
            </a:r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828EFF-0769-991A-745D-86154BF58E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1286138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15/10/2024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IAEA Second Technical Meeting on Long-Pulse Operation of Fusion Devices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Bleu</a:t>
            </a:r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4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1EE20C3D-7EDC-C467-57AB-6011AB94E6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7F06A08C-C6D3-6EB1-26CF-BBE33E5D7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6FC69820-7AD8-8DE6-6DD2-0BCC3DF92B8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635319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IAEA Second Technical Meeting on Long-Pulse Operation of Fusion Devices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1303A6F-3D61-F6AC-9302-9FE476FE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8390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IAEA Second Technical Meeting on Long-Pulse Operation of Fusion Devices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 2 colonnes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90406E3-1995-7E53-4201-E3BFE87AE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934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15/10/2024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smtClean="0"/>
              <a:t>IAEA Second Technical Meeting on Long-Pulse Operation of Fusion Devices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93B771A-F9FE-5447-E51C-40360A182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0753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271B01-F4E4-B2FD-ADE2-0F5A74232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FD7597D-BC71-3CA1-38C9-B6FBD6A7F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838" y="2298700"/>
            <a:ext cx="5220000" cy="389096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5B97958-7FD8-2766-D566-D383863BB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163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642EBB1-652D-E679-13E7-0B6ECA9011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163" y="2298700"/>
            <a:ext cx="5220000" cy="389096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2ADA965-F8EA-5D12-7ED9-A3674AF66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15/10/2024</a:t>
            </a:r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B16C217-F7F2-6EE2-D15A-89EA21D27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IAEA Second Technical Meeting on Long-Pulse Operation of Fusion Devices</a:t>
            </a:r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F7D0E24-8938-8209-D803-6F81B0B4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73701A9-B73D-CA83-ABED-FAE572A2B991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Comparaison</a:t>
            </a:r>
          </a:p>
        </p:txBody>
      </p:sp>
      <p:pic>
        <p:nvPicPr>
          <p:cNvPr id="12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48A9086-96BC-9730-CABD-6DAB6AC20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7373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Fond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gris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15/10/2024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IAEA Second Technical Meeting on Long-Pulse Operation of Fusion Devices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6F77F40-08E8-9301-36C7-9AA7D4B91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6667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rou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rouge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15/10/2024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IAEA Second Technical Meeting on Long-Pulse Operation of Fusion Devices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2D5ECB44-F5B7-CEEC-4B2D-A554A8F1E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4B43398-30BC-703C-A14C-DC9A429930A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4B12903-F071-BF45-FDEC-76B53C495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67314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IAEA Second Technical Meeting on Long-Pulse Operation of Fusion Devices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Contenu + visuel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15483" y="0"/>
            <a:ext cx="5957423" cy="6858000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5957423" h="6858000">
                <a:moveTo>
                  <a:pt x="738225" y="6793932"/>
                </a:moveTo>
                <a:cubicBezTo>
                  <a:pt x="771350" y="6819166"/>
                  <a:pt x="796195" y="6838092"/>
                  <a:pt x="814828" y="6852286"/>
                </a:cubicBezTo>
                <a:lnTo>
                  <a:pt x="822329" y="6858000"/>
                </a:lnTo>
                <a:lnTo>
                  <a:pt x="655724" y="6858000"/>
                </a:lnTo>
                <a:lnTo>
                  <a:pt x="656989" y="6857017"/>
                </a:lnTo>
                <a:cubicBezTo>
                  <a:pt x="738225" y="6793932"/>
                  <a:pt x="738225" y="6793932"/>
                  <a:pt x="738225" y="6793932"/>
                </a:cubicBezTo>
                <a:close/>
                <a:moveTo>
                  <a:pt x="733493" y="6434348"/>
                </a:moveTo>
                <a:cubicBezTo>
                  <a:pt x="733493" y="6780527"/>
                  <a:pt x="733493" y="6780527"/>
                  <a:pt x="733493" y="6780527"/>
                </a:cubicBezTo>
                <a:cubicBezTo>
                  <a:pt x="639637" y="6853075"/>
                  <a:pt x="639637" y="6853075"/>
                  <a:pt x="639637" y="6853075"/>
                </a:cubicBezTo>
                <a:cubicBezTo>
                  <a:pt x="645158" y="6854652"/>
                  <a:pt x="650679" y="6855440"/>
                  <a:pt x="656989" y="6857017"/>
                </a:cubicBezTo>
                <a:cubicBezTo>
                  <a:pt x="650679" y="6856229"/>
                  <a:pt x="644369" y="6854652"/>
                  <a:pt x="638848" y="6853863"/>
                </a:cubicBezTo>
                <a:lnTo>
                  <a:pt x="633515" y="6858000"/>
                </a:lnTo>
                <a:lnTo>
                  <a:pt x="371479" y="6858000"/>
                </a:lnTo>
                <a:lnTo>
                  <a:pt x="371479" y="6799592"/>
                </a:lnTo>
                <a:cubicBezTo>
                  <a:pt x="371479" y="6715076"/>
                  <a:pt x="371479" y="6715076"/>
                  <a:pt x="371479" y="6715076"/>
                </a:cubicBezTo>
                <a:cubicBezTo>
                  <a:pt x="733493" y="6434348"/>
                  <a:pt x="733493" y="6434348"/>
                  <a:pt x="733493" y="6434348"/>
                </a:cubicBezTo>
                <a:close/>
                <a:moveTo>
                  <a:pt x="1106548" y="5786939"/>
                </a:moveTo>
                <a:cubicBezTo>
                  <a:pt x="1106548" y="6133906"/>
                  <a:pt x="1106548" y="6133906"/>
                  <a:pt x="1106548" y="6133906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744534" y="6413845"/>
                  <a:pt x="744534" y="6413845"/>
                  <a:pt x="744534" y="6413845"/>
                </a:cubicBezTo>
                <a:cubicBezTo>
                  <a:pt x="744534" y="6067667"/>
                  <a:pt x="744534" y="6067667"/>
                  <a:pt x="744534" y="6067667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1106548" y="5786939"/>
                  <a:pt x="1106548" y="5786939"/>
                  <a:pt x="1106548" y="5786939"/>
                </a:cubicBezTo>
                <a:close/>
                <a:moveTo>
                  <a:pt x="1739875" y="5671020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739875" y="5671020"/>
                  <a:pt x="1739875" y="5671020"/>
                  <a:pt x="1739875" y="5671020"/>
                </a:cubicBezTo>
                <a:close/>
                <a:moveTo>
                  <a:pt x="1488280" y="5495959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853448" y="5773533"/>
                  <a:pt x="1853448" y="5773533"/>
                  <a:pt x="1853448" y="5773533"/>
                </a:cubicBezTo>
                <a:cubicBezTo>
                  <a:pt x="1489068" y="6056627"/>
                  <a:pt x="1489068" y="6056627"/>
                  <a:pt x="1489068" y="6056627"/>
                </a:cubicBezTo>
                <a:cubicBezTo>
                  <a:pt x="1123900" y="5779053"/>
                  <a:pt x="1123900" y="5779053"/>
                  <a:pt x="1123900" y="5779053"/>
                </a:cubicBezTo>
                <a:cubicBezTo>
                  <a:pt x="1488280" y="5495959"/>
                  <a:pt x="1488280" y="5495959"/>
                  <a:pt x="1488280" y="5495959"/>
                </a:cubicBezTo>
                <a:close/>
                <a:moveTo>
                  <a:pt x="359648" y="4847761"/>
                </a:moveTo>
                <a:cubicBezTo>
                  <a:pt x="724817" y="5125335"/>
                  <a:pt x="724817" y="5125335"/>
                  <a:pt x="724817" y="5125335"/>
                </a:cubicBezTo>
                <a:cubicBezTo>
                  <a:pt x="487418" y="5309070"/>
                  <a:pt x="487418" y="5309070"/>
                  <a:pt x="487418" y="5309070"/>
                </a:cubicBezTo>
                <a:cubicBezTo>
                  <a:pt x="493727" y="5320110"/>
                  <a:pt x="493727" y="5320110"/>
                  <a:pt x="493727" y="5320110"/>
                </a:cubicBezTo>
                <a:cubicBezTo>
                  <a:pt x="733493" y="5134798"/>
                  <a:pt x="733493" y="5134798"/>
                  <a:pt x="733493" y="5134798"/>
                </a:cubicBezTo>
                <a:cubicBezTo>
                  <a:pt x="733493" y="5480976"/>
                  <a:pt x="733493" y="5480976"/>
                  <a:pt x="733493" y="5480976"/>
                </a:cubicBezTo>
                <a:cubicBezTo>
                  <a:pt x="633328" y="5558256"/>
                  <a:pt x="633328" y="5558256"/>
                  <a:pt x="633328" y="5558256"/>
                </a:cubicBezTo>
                <a:cubicBezTo>
                  <a:pt x="641215" y="5570873"/>
                  <a:pt x="641215" y="5570873"/>
                  <a:pt x="641215" y="5570873"/>
                </a:cubicBezTo>
                <a:cubicBezTo>
                  <a:pt x="737436" y="5495959"/>
                  <a:pt x="737436" y="5495959"/>
                  <a:pt x="737436" y="5495959"/>
                </a:cubicBezTo>
                <a:cubicBezTo>
                  <a:pt x="1102605" y="5773533"/>
                  <a:pt x="1102605" y="5773533"/>
                  <a:pt x="1102605" y="5773533"/>
                </a:cubicBezTo>
                <a:cubicBezTo>
                  <a:pt x="866783" y="5956479"/>
                  <a:pt x="866783" y="5956479"/>
                  <a:pt x="866783" y="5956479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865994" y="5957268"/>
                  <a:pt x="865994" y="5957268"/>
                  <a:pt x="865994" y="5957268"/>
                </a:cubicBezTo>
                <a:cubicBezTo>
                  <a:pt x="738225" y="6056627"/>
                  <a:pt x="738225" y="6056627"/>
                  <a:pt x="738225" y="6056627"/>
                </a:cubicBezTo>
                <a:cubicBezTo>
                  <a:pt x="373056" y="5779053"/>
                  <a:pt x="373056" y="5779053"/>
                  <a:pt x="373056" y="5779053"/>
                </a:cubicBezTo>
                <a:cubicBezTo>
                  <a:pt x="640426" y="5571661"/>
                  <a:pt x="640426" y="5571661"/>
                  <a:pt x="640426" y="5571661"/>
                </a:cubicBezTo>
                <a:cubicBezTo>
                  <a:pt x="633328" y="5559044"/>
                  <a:pt x="633328" y="5559044"/>
                  <a:pt x="633328" y="5559044"/>
                </a:cubicBezTo>
                <a:cubicBezTo>
                  <a:pt x="371479" y="5761705"/>
                  <a:pt x="371479" y="5761705"/>
                  <a:pt x="371479" y="5761705"/>
                </a:cubicBezTo>
                <a:cubicBezTo>
                  <a:pt x="371479" y="5415526"/>
                  <a:pt x="371479" y="5415526"/>
                  <a:pt x="371479" y="5415526"/>
                </a:cubicBezTo>
                <a:cubicBezTo>
                  <a:pt x="493727" y="5320898"/>
                  <a:pt x="493727" y="5320898"/>
                  <a:pt x="493727" y="5320898"/>
                </a:cubicBezTo>
                <a:cubicBezTo>
                  <a:pt x="486629" y="5309070"/>
                  <a:pt x="486629" y="5309070"/>
                  <a:pt x="486629" y="5309070"/>
                </a:cubicBezTo>
                <a:cubicBezTo>
                  <a:pt x="365169" y="5403697"/>
                  <a:pt x="365169" y="5403697"/>
                  <a:pt x="365169" y="5403697"/>
                </a:cubicBezTo>
                <a:cubicBezTo>
                  <a:pt x="0" y="5126124"/>
                  <a:pt x="0" y="5126124"/>
                  <a:pt x="0" y="5126124"/>
                </a:cubicBezTo>
                <a:cubicBezTo>
                  <a:pt x="359648" y="4847761"/>
                  <a:pt x="359648" y="4847761"/>
                  <a:pt x="359648" y="4847761"/>
                </a:cubicBezTo>
                <a:close/>
                <a:moveTo>
                  <a:pt x="1106548" y="4487388"/>
                </a:moveTo>
                <a:cubicBezTo>
                  <a:pt x="1106548" y="4833567"/>
                  <a:pt x="1106548" y="4833567"/>
                  <a:pt x="1106548" y="4833567"/>
                </a:cubicBezTo>
                <a:cubicBezTo>
                  <a:pt x="1018214" y="4902172"/>
                  <a:pt x="1018214" y="4902172"/>
                  <a:pt x="1018214" y="4902172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017425" y="4902960"/>
                  <a:pt x="1017425" y="4902960"/>
                  <a:pt x="1017425" y="4902960"/>
                </a:cubicBezTo>
                <a:cubicBezTo>
                  <a:pt x="744534" y="5114295"/>
                  <a:pt x="744534" y="5114295"/>
                  <a:pt x="744534" y="5114295"/>
                </a:cubicBezTo>
                <a:cubicBezTo>
                  <a:pt x="744534" y="4768116"/>
                  <a:pt x="744534" y="4768116"/>
                  <a:pt x="744534" y="4768116"/>
                </a:cubicBezTo>
                <a:cubicBezTo>
                  <a:pt x="856530" y="4680586"/>
                  <a:pt x="856530" y="4680586"/>
                  <a:pt x="856530" y="4680586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857319" y="4680586"/>
                  <a:pt x="857319" y="4680586"/>
                  <a:pt x="857319" y="4680586"/>
                </a:cubicBezTo>
                <a:cubicBezTo>
                  <a:pt x="1106548" y="4487388"/>
                  <a:pt x="1106548" y="4487388"/>
                  <a:pt x="1106548" y="4487388"/>
                </a:cubicBezTo>
                <a:close/>
                <a:moveTo>
                  <a:pt x="737436" y="4196409"/>
                </a:moveTo>
                <a:cubicBezTo>
                  <a:pt x="1102605" y="4473983"/>
                  <a:pt x="1102605" y="4473983"/>
                  <a:pt x="1102605" y="4473983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738225" y="4756288"/>
                  <a:pt x="738225" y="4756288"/>
                  <a:pt x="738225" y="4756288"/>
                </a:cubicBezTo>
                <a:cubicBezTo>
                  <a:pt x="373056" y="4478714"/>
                  <a:pt x="373056" y="4478714"/>
                  <a:pt x="373056" y="4478714"/>
                </a:cubicBezTo>
                <a:cubicBezTo>
                  <a:pt x="737436" y="4196409"/>
                  <a:pt x="737436" y="4196409"/>
                  <a:pt x="737436" y="4196409"/>
                </a:cubicBezTo>
                <a:close/>
                <a:moveTo>
                  <a:pt x="1115224" y="3544268"/>
                </a:moveTo>
                <a:cubicBezTo>
                  <a:pt x="1125477" y="3552154"/>
                  <a:pt x="1125477" y="3552154"/>
                  <a:pt x="1125477" y="3552154"/>
                </a:cubicBezTo>
                <a:cubicBezTo>
                  <a:pt x="1480393" y="3821842"/>
                  <a:pt x="1480393" y="3821842"/>
                  <a:pt x="1480393" y="3821842"/>
                </a:cubicBezTo>
                <a:cubicBezTo>
                  <a:pt x="1116013" y="4104935"/>
                  <a:pt x="1116013" y="4104935"/>
                  <a:pt x="1116013" y="4104935"/>
                </a:cubicBezTo>
                <a:cubicBezTo>
                  <a:pt x="750844" y="3826573"/>
                  <a:pt x="750844" y="3826573"/>
                  <a:pt x="750844" y="3826573"/>
                </a:cubicBezTo>
                <a:cubicBezTo>
                  <a:pt x="1115224" y="3544268"/>
                  <a:pt x="1115224" y="3544268"/>
                  <a:pt x="1115224" y="3544268"/>
                </a:cubicBezTo>
                <a:close/>
                <a:moveTo>
                  <a:pt x="1480393" y="2538851"/>
                </a:moveTo>
                <a:cubicBezTo>
                  <a:pt x="1480393" y="2885030"/>
                  <a:pt x="1480393" y="2885030"/>
                  <a:pt x="1480393" y="2885030"/>
                </a:cubicBezTo>
                <a:cubicBezTo>
                  <a:pt x="1386537" y="2957578"/>
                  <a:pt x="1386537" y="2957578"/>
                  <a:pt x="1386537" y="2957578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385748" y="2958366"/>
                  <a:pt x="1385748" y="2958366"/>
                  <a:pt x="1385748" y="2958366"/>
                </a:cubicBezTo>
                <a:cubicBezTo>
                  <a:pt x="1118379" y="3165758"/>
                  <a:pt x="1118379" y="3165758"/>
                  <a:pt x="1118379" y="3165758"/>
                </a:cubicBezTo>
                <a:cubicBezTo>
                  <a:pt x="1118379" y="2819579"/>
                  <a:pt x="1118379" y="2819579"/>
                  <a:pt x="1118379" y="2819579"/>
                </a:cubicBezTo>
                <a:cubicBezTo>
                  <a:pt x="1246148" y="2720221"/>
                  <a:pt x="1246148" y="2720221"/>
                  <a:pt x="1246148" y="2720221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246937" y="2719432"/>
                  <a:pt x="1246937" y="2719432"/>
                  <a:pt x="1246937" y="2719432"/>
                </a:cubicBezTo>
                <a:cubicBezTo>
                  <a:pt x="1480393" y="2538851"/>
                  <a:pt x="1480393" y="2538851"/>
                  <a:pt x="1480393" y="2538851"/>
                </a:cubicBezTo>
                <a:close/>
                <a:moveTo>
                  <a:pt x="732704" y="1598885"/>
                </a:moveTo>
                <a:cubicBezTo>
                  <a:pt x="1097873" y="1876459"/>
                  <a:pt x="1097873" y="1876459"/>
                  <a:pt x="1097873" y="1876459"/>
                </a:cubicBezTo>
                <a:cubicBezTo>
                  <a:pt x="860473" y="2060194"/>
                  <a:pt x="860473" y="2060194"/>
                  <a:pt x="860473" y="2060194"/>
                </a:cubicBezTo>
                <a:cubicBezTo>
                  <a:pt x="867572" y="2072022"/>
                  <a:pt x="867572" y="2072022"/>
                  <a:pt x="867572" y="2072022"/>
                </a:cubicBezTo>
                <a:cubicBezTo>
                  <a:pt x="1106548" y="1885922"/>
                  <a:pt x="1106548" y="1885922"/>
                  <a:pt x="1106548" y="1885922"/>
                </a:cubicBezTo>
                <a:cubicBezTo>
                  <a:pt x="1106548" y="2232889"/>
                  <a:pt x="1106548" y="2232889"/>
                  <a:pt x="1106548" y="2232889"/>
                </a:cubicBezTo>
                <a:cubicBezTo>
                  <a:pt x="1007172" y="2310168"/>
                  <a:pt x="1007172" y="2310168"/>
                  <a:pt x="1007172" y="2310168"/>
                </a:cubicBezTo>
                <a:cubicBezTo>
                  <a:pt x="1014270" y="2322785"/>
                  <a:pt x="1014270" y="2322785"/>
                  <a:pt x="1014270" y="2322785"/>
                </a:cubicBezTo>
                <a:cubicBezTo>
                  <a:pt x="1110492" y="2247872"/>
                  <a:pt x="1110492" y="2247872"/>
                  <a:pt x="1110492" y="2247872"/>
                </a:cubicBezTo>
                <a:cubicBezTo>
                  <a:pt x="1475660" y="2525446"/>
                  <a:pt x="1475660" y="2525446"/>
                  <a:pt x="1475660" y="2525446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112069" y="2807751"/>
                  <a:pt x="1112069" y="2807751"/>
                  <a:pt x="1112069" y="2807751"/>
                </a:cubicBezTo>
                <a:cubicBezTo>
                  <a:pt x="746900" y="2530177"/>
                  <a:pt x="746900" y="2530177"/>
                  <a:pt x="746900" y="2530177"/>
                </a:cubicBezTo>
                <a:cubicBezTo>
                  <a:pt x="1013481" y="2322785"/>
                  <a:pt x="1013481" y="2322785"/>
                  <a:pt x="1013481" y="2322785"/>
                </a:cubicBezTo>
                <a:cubicBezTo>
                  <a:pt x="1006383" y="2310168"/>
                  <a:pt x="1006383" y="2310168"/>
                  <a:pt x="1006383" y="2310168"/>
                </a:cubicBezTo>
                <a:cubicBezTo>
                  <a:pt x="744534" y="2513617"/>
                  <a:pt x="744534" y="2513617"/>
                  <a:pt x="744534" y="2513617"/>
                </a:cubicBezTo>
                <a:cubicBezTo>
                  <a:pt x="744534" y="2166650"/>
                  <a:pt x="744534" y="2166650"/>
                  <a:pt x="744534" y="2166650"/>
                </a:cubicBezTo>
                <a:cubicBezTo>
                  <a:pt x="866783" y="2072022"/>
                  <a:pt x="866783" y="2072022"/>
                  <a:pt x="866783" y="2072022"/>
                </a:cubicBezTo>
                <a:cubicBezTo>
                  <a:pt x="860473" y="2060983"/>
                  <a:pt x="860473" y="2060983"/>
                  <a:pt x="860473" y="2060983"/>
                </a:cubicBezTo>
                <a:cubicBezTo>
                  <a:pt x="738225" y="2155610"/>
                  <a:pt x="738225" y="2155610"/>
                  <a:pt x="738225" y="2155610"/>
                </a:cubicBezTo>
                <a:cubicBezTo>
                  <a:pt x="373056" y="1878036"/>
                  <a:pt x="373056" y="1878036"/>
                  <a:pt x="373056" y="1878036"/>
                </a:cubicBezTo>
                <a:cubicBezTo>
                  <a:pt x="732704" y="1598885"/>
                  <a:pt x="732704" y="1598885"/>
                  <a:pt x="732704" y="1598885"/>
                </a:cubicBezTo>
                <a:close/>
                <a:moveTo>
                  <a:pt x="1480393" y="1238512"/>
                </a:moveTo>
                <a:cubicBezTo>
                  <a:pt x="1480393" y="1585480"/>
                  <a:pt x="1480393" y="1585480"/>
                  <a:pt x="1480393" y="1585480"/>
                </a:cubicBezTo>
                <a:cubicBezTo>
                  <a:pt x="1391269" y="1654085"/>
                  <a:pt x="1391269" y="1654085"/>
                  <a:pt x="1391269" y="1654085"/>
                </a:cubicBezTo>
                <a:cubicBezTo>
                  <a:pt x="1399156" y="1664336"/>
                  <a:pt x="1399156" y="1664336"/>
                  <a:pt x="1399156" y="1664336"/>
                </a:cubicBezTo>
                <a:cubicBezTo>
                  <a:pt x="1483547" y="1598885"/>
                  <a:pt x="1483547" y="1598885"/>
                  <a:pt x="1483547" y="1598885"/>
                </a:cubicBezTo>
                <a:cubicBezTo>
                  <a:pt x="1848716" y="1876459"/>
                  <a:pt x="1848716" y="1876459"/>
                  <a:pt x="1848716" y="1876459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489068" y="2155610"/>
                  <a:pt x="1489068" y="2155610"/>
                  <a:pt x="1489068" y="2155610"/>
                </a:cubicBezTo>
                <a:cubicBezTo>
                  <a:pt x="1123900" y="1878036"/>
                  <a:pt x="1123900" y="1878036"/>
                  <a:pt x="1123900" y="1878036"/>
                </a:cubicBezTo>
                <a:cubicBezTo>
                  <a:pt x="1398368" y="1665124"/>
                  <a:pt x="1398368" y="1665124"/>
                  <a:pt x="1398368" y="1665124"/>
                </a:cubicBezTo>
                <a:cubicBezTo>
                  <a:pt x="1390481" y="1654085"/>
                  <a:pt x="1390481" y="1654085"/>
                  <a:pt x="1390481" y="1654085"/>
                </a:cubicBezTo>
                <a:cubicBezTo>
                  <a:pt x="1118379" y="1865419"/>
                  <a:pt x="1118379" y="1865419"/>
                  <a:pt x="1118379" y="1865419"/>
                </a:cubicBezTo>
                <a:cubicBezTo>
                  <a:pt x="1118379" y="1519240"/>
                  <a:pt x="1118379" y="1519240"/>
                  <a:pt x="1118379" y="1519240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480393" y="1238512"/>
                  <a:pt x="1480393" y="1238512"/>
                  <a:pt x="1480393" y="1238512"/>
                </a:cubicBezTo>
                <a:close/>
                <a:moveTo>
                  <a:pt x="1110492" y="947533"/>
                </a:moveTo>
                <a:cubicBezTo>
                  <a:pt x="1475660" y="1225107"/>
                  <a:pt x="1475660" y="1225107"/>
                  <a:pt x="1475660" y="1225107"/>
                </a:cubicBezTo>
                <a:cubicBezTo>
                  <a:pt x="1223276" y="1421459"/>
                  <a:pt x="1223276" y="1421459"/>
                  <a:pt x="1223276" y="1421459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222487" y="1422247"/>
                  <a:pt x="1222487" y="1422247"/>
                  <a:pt x="1222487" y="1422247"/>
                </a:cubicBezTo>
                <a:cubicBezTo>
                  <a:pt x="1112069" y="1508201"/>
                  <a:pt x="1112069" y="1508201"/>
                  <a:pt x="1112069" y="1508201"/>
                </a:cubicBezTo>
                <a:cubicBezTo>
                  <a:pt x="746900" y="1230627"/>
                  <a:pt x="746900" y="1230627"/>
                  <a:pt x="746900" y="1230627"/>
                </a:cubicBezTo>
                <a:cubicBezTo>
                  <a:pt x="1110492" y="947533"/>
                  <a:pt x="1110492" y="947533"/>
                  <a:pt x="1110492" y="947533"/>
                </a:cubicBezTo>
                <a:close/>
                <a:moveTo>
                  <a:pt x="1488280" y="296181"/>
                </a:moveTo>
                <a:cubicBezTo>
                  <a:pt x="1498533" y="304066"/>
                  <a:pt x="1498533" y="304066"/>
                  <a:pt x="1498533" y="304066"/>
                </a:cubicBezTo>
                <a:cubicBezTo>
                  <a:pt x="1853448" y="573754"/>
                  <a:pt x="1853448" y="573754"/>
                  <a:pt x="1853448" y="573754"/>
                </a:cubicBezTo>
                <a:cubicBezTo>
                  <a:pt x="1489068" y="856060"/>
                  <a:pt x="1489068" y="856060"/>
                  <a:pt x="1489068" y="856060"/>
                </a:cubicBezTo>
                <a:cubicBezTo>
                  <a:pt x="1123900" y="578486"/>
                  <a:pt x="1123900" y="578486"/>
                  <a:pt x="1123900" y="578486"/>
                </a:cubicBezTo>
                <a:cubicBezTo>
                  <a:pt x="1488280" y="296181"/>
                  <a:pt x="1488280" y="296181"/>
                  <a:pt x="1488280" y="296181"/>
                </a:cubicBezTo>
                <a:close/>
                <a:moveTo>
                  <a:pt x="1493012" y="0"/>
                </a:moveTo>
                <a:lnTo>
                  <a:pt x="5957423" y="0"/>
                </a:lnTo>
                <a:lnTo>
                  <a:pt x="5957423" y="6858000"/>
                </a:lnTo>
                <a:lnTo>
                  <a:pt x="843615" y="6858000"/>
                </a:lnTo>
                <a:lnTo>
                  <a:pt x="810785" y="6833040"/>
                </a:lnTo>
                <a:cubicBezTo>
                  <a:pt x="746900" y="6784470"/>
                  <a:pt x="746900" y="6784470"/>
                  <a:pt x="746900" y="6784470"/>
                </a:cubicBezTo>
                <a:cubicBezTo>
                  <a:pt x="746900" y="6429617"/>
                  <a:pt x="746900" y="6429617"/>
                  <a:pt x="746900" y="6429617"/>
                </a:cubicBezTo>
                <a:cubicBezTo>
                  <a:pt x="1019002" y="6218282"/>
                  <a:pt x="1019002" y="6218282"/>
                  <a:pt x="1019002" y="6218282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1019791" y="6217493"/>
                  <a:pt x="1019791" y="6217493"/>
                  <a:pt x="1019791" y="6217493"/>
                </a:cubicBezTo>
                <a:cubicBezTo>
                  <a:pt x="1110492" y="6147311"/>
                  <a:pt x="1110492" y="6147311"/>
                  <a:pt x="1110492" y="6147311"/>
                </a:cubicBezTo>
                <a:cubicBezTo>
                  <a:pt x="1489068" y="6435925"/>
                  <a:pt x="1489068" y="6435925"/>
                  <a:pt x="1489068" y="6435925"/>
                </a:cubicBezTo>
                <a:cubicBezTo>
                  <a:pt x="1870800" y="6140214"/>
                  <a:pt x="1870800" y="6140214"/>
                  <a:pt x="1870800" y="6140214"/>
                </a:cubicBezTo>
                <a:cubicBezTo>
                  <a:pt x="1870800" y="6021930"/>
                  <a:pt x="1870800" y="6021930"/>
                  <a:pt x="1870800" y="6021930"/>
                </a:cubicBezTo>
                <a:cubicBezTo>
                  <a:pt x="1857392" y="6027450"/>
                  <a:pt x="1857392" y="6027450"/>
                  <a:pt x="1857392" y="6027450"/>
                </a:cubicBezTo>
                <a:cubicBezTo>
                  <a:pt x="1857392" y="6133906"/>
                  <a:pt x="1857392" y="6133906"/>
                  <a:pt x="1857392" y="6133906"/>
                </a:cubicBezTo>
                <a:cubicBezTo>
                  <a:pt x="1495378" y="6413845"/>
                  <a:pt x="1495378" y="6413845"/>
                  <a:pt x="1495378" y="6413845"/>
                </a:cubicBezTo>
                <a:cubicBezTo>
                  <a:pt x="1495378" y="6067667"/>
                  <a:pt x="1495378" y="6067667"/>
                  <a:pt x="1495378" y="6067667"/>
                </a:cubicBezTo>
                <a:cubicBezTo>
                  <a:pt x="1857392" y="5786939"/>
                  <a:pt x="1857392" y="5786939"/>
                  <a:pt x="1857392" y="5786939"/>
                </a:cubicBezTo>
                <a:cubicBezTo>
                  <a:pt x="1857392" y="6026661"/>
                  <a:pt x="1857392" y="6026661"/>
                  <a:pt x="1857392" y="6026661"/>
                </a:cubicBezTo>
                <a:cubicBezTo>
                  <a:pt x="1870800" y="6021141"/>
                  <a:pt x="1870800" y="6021141"/>
                  <a:pt x="1870800" y="6021141"/>
                </a:cubicBezTo>
                <a:cubicBezTo>
                  <a:pt x="1870800" y="5770379"/>
                  <a:pt x="1870800" y="5770379"/>
                  <a:pt x="1870800" y="5770379"/>
                </a:cubicBezTo>
                <a:cubicBezTo>
                  <a:pt x="1739875" y="5671020"/>
                  <a:pt x="1739875" y="5671020"/>
                  <a:pt x="1739875" y="5671020"/>
                </a:cubicBezTo>
                <a:cubicBezTo>
                  <a:pt x="1497744" y="5487285"/>
                  <a:pt x="1497744" y="5487285"/>
                  <a:pt x="1497744" y="5487285"/>
                </a:cubicBezTo>
                <a:cubicBezTo>
                  <a:pt x="1497744" y="5307493"/>
                  <a:pt x="1497744" y="5307493"/>
                  <a:pt x="1497744" y="5307493"/>
                </a:cubicBezTo>
                <a:cubicBezTo>
                  <a:pt x="1484336" y="5309858"/>
                  <a:pt x="1484336" y="5309858"/>
                  <a:pt x="1484336" y="5309858"/>
                </a:cubicBezTo>
                <a:cubicBezTo>
                  <a:pt x="1484336" y="5480976"/>
                  <a:pt x="1484336" y="5480976"/>
                  <a:pt x="1484336" y="5480976"/>
                </a:cubicBezTo>
                <a:cubicBezTo>
                  <a:pt x="1122322" y="5761705"/>
                  <a:pt x="1122322" y="5761705"/>
                  <a:pt x="1122322" y="5761705"/>
                </a:cubicBezTo>
                <a:cubicBezTo>
                  <a:pt x="1122322" y="5415526"/>
                  <a:pt x="1122322" y="5415526"/>
                  <a:pt x="1122322" y="5415526"/>
                </a:cubicBezTo>
                <a:cubicBezTo>
                  <a:pt x="1292682" y="5283047"/>
                  <a:pt x="1292682" y="5283047"/>
                  <a:pt x="1292682" y="5283047"/>
                </a:cubicBezTo>
                <a:cubicBezTo>
                  <a:pt x="1285583" y="5272796"/>
                  <a:pt x="1285583" y="5272796"/>
                  <a:pt x="1285583" y="5272796"/>
                </a:cubicBezTo>
                <a:cubicBezTo>
                  <a:pt x="1116013" y="5403697"/>
                  <a:pt x="1116013" y="5403697"/>
                  <a:pt x="1116013" y="5403697"/>
                </a:cubicBezTo>
                <a:cubicBezTo>
                  <a:pt x="750844" y="5126124"/>
                  <a:pt x="750844" y="5126124"/>
                  <a:pt x="750844" y="5126124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110492" y="4847761"/>
                  <a:pt x="1110492" y="4847761"/>
                  <a:pt x="1110492" y="4847761"/>
                </a:cubicBezTo>
                <a:cubicBezTo>
                  <a:pt x="1475660" y="5125335"/>
                  <a:pt x="1475660" y="5125335"/>
                  <a:pt x="1475660" y="5125335"/>
                </a:cubicBezTo>
                <a:cubicBezTo>
                  <a:pt x="1285583" y="5272008"/>
                  <a:pt x="1285583" y="5272008"/>
                  <a:pt x="1285583" y="5272008"/>
                </a:cubicBezTo>
                <a:cubicBezTo>
                  <a:pt x="1293470" y="5283047"/>
                  <a:pt x="1293470" y="5283047"/>
                  <a:pt x="1293470" y="5283047"/>
                </a:cubicBezTo>
                <a:cubicBezTo>
                  <a:pt x="1484336" y="5134798"/>
                  <a:pt x="1484336" y="5134798"/>
                  <a:pt x="1484336" y="5134798"/>
                </a:cubicBezTo>
                <a:cubicBezTo>
                  <a:pt x="1484336" y="5309070"/>
                  <a:pt x="1484336" y="5309070"/>
                  <a:pt x="1484336" y="5309070"/>
                </a:cubicBezTo>
                <a:cubicBezTo>
                  <a:pt x="1497744" y="5306704"/>
                  <a:pt x="1497744" y="5306704"/>
                  <a:pt x="1497744" y="5306704"/>
                </a:cubicBezTo>
                <a:cubicBezTo>
                  <a:pt x="1497744" y="5129278"/>
                  <a:pt x="1497744" y="5129278"/>
                  <a:pt x="1497744" y="5129278"/>
                </a:cubicBezTo>
                <a:cubicBezTo>
                  <a:pt x="1513518" y="5116661"/>
                  <a:pt x="1513518" y="5116661"/>
                  <a:pt x="1513518" y="5116661"/>
                </a:cubicBezTo>
                <a:cubicBezTo>
                  <a:pt x="1513518" y="5100101"/>
                  <a:pt x="1513518" y="5100101"/>
                  <a:pt x="1513518" y="5100101"/>
                </a:cubicBezTo>
                <a:cubicBezTo>
                  <a:pt x="1495378" y="5114295"/>
                  <a:pt x="1495378" y="5114295"/>
                  <a:pt x="1495378" y="5114295"/>
                </a:cubicBezTo>
                <a:cubicBezTo>
                  <a:pt x="1495378" y="4768116"/>
                  <a:pt x="1495378" y="4768116"/>
                  <a:pt x="1495378" y="4768116"/>
                </a:cubicBezTo>
                <a:cubicBezTo>
                  <a:pt x="1513518" y="4753922"/>
                  <a:pt x="1513518" y="4753922"/>
                  <a:pt x="1513518" y="4753922"/>
                </a:cubicBezTo>
                <a:cubicBezTo>
                  <a:pt x="1513518" y="4737362"/>
                  <a:pt x="1513518" y="4737362"/>
                  <a:pt x="1513518" y="4737362"/>
                </a:cubicBezTo>
                <a:cubicBezTo>
                  <a:pt x="1489068" y="4756288"/>
                  <a:pt x="1489068" y="4756288"/>
                  <a:pt x="1489068" y="4756288"/>
                </a:cubicBezTo>
                <a:cubicBezTo>
                  <a:pt x="1123900" y="4478714"/>
                  <a:pt x="1123900" y="4478714"/>
                  <a:pt x="1123900" y="4478714"/>
                </a:cubicBezTo>
                <a:cubicBezTo>
                  <a:pt x="1488280" y="4196409"/>
                  <a:pt x="1488280" y="4196409"/>
                  <a:pt x="1488280" y="4196409"/>
                </a:cubicBezTo>
                <a:cubicBezTo>
                  <a:pt x="1853448" y="4473983"/>
                  <a:pt x="1853448" y="4473983"/>
                  <a:pt x="1853448" y="4473983"/>
                </a:cubicBezTo>
                <a:cubicBezTo>
                  <a:pt x="1514307" y="4737362"/>
                  <a:pt x="1514307" y="4737362"/>
                  <a:pt x="1514307" y="4737362"/>
                </a:cubicBezTo>
                <a:cubicBezTo>
                  <a:pt x="1514307" y="4753134"/>
                  <a:pt x="1514307" y="4753134"/>
                  <a:pt x="1514307" y="4753134"/>
                </a:cubicBezTo>
                <a:cubicBezTo>
                  <a:pt x="1857392" y="4487388"/>
                  <a:pt x="1857392" y="4487388"/>
                  <a:pt x="1857392" y="4487388"/>
                </a:cubicBezTo>
                <a:cubicBezTo>
                  <a:pt x="1857392" y="4833567"/>
                  <a:pt x="1857392" y="4833567"/>
                  <a:pt x="1857392" y="4833567"/>
                </a:cubicBezTo>
                <a:cubicBezTo>
                  <a:pt x="1514307" y="5100101"/>
                  <a:pt x="1514307" y="5100101"/>
                  <a:pt x="1514307" y="5100101"/>
                </a:cubicBezTo>
                <a:cubicBezTo>
                  <a:pt x="1514307" y="5116661"/>
                  <a:pt x="1514307" y="5116661"/>
                  <a:pt x="1514307" y="5116661"/>
                </a:cubicBezTo>
                <a:cubicBezTo>
                  <a:pt x="1870800" y="4839875"/>
                  <a:pt x="1870800" y="4839875"/>
                  <a:pt x="1870800" y="4839875"/>
                </a:cubicBezTo>
                <a:cubicBezTo>
                  <a:pt x="1870800" y="4470828"/>
                  <a:pt x="1870800" y="4470828"/>
                  <a:pt x="1870800" y="4470828"/>
                </a:cubicBezTo>
                <a:cubicBezTo>
                  <a:pt x="1497744" y="4186946"/>
                  <a:pt x="1497744" y="4186946"/>
                  <a:pt x="1497744" y="4186946"/>
                </a:cubicBezTo>
                <a:cubicBezTo>
                  <a:pt x="1497744" y="3839190"/>
                  <a:pt x="1497744" y="3839190"/>
                  <a:pt x="1497744" y="3839190"/>
                </a:cubicBezTo>
                <a:cubicBezTo>
                  <a:pt x="1484336" y="3849441"/>
                  <a:pt x="1484336" y="3849441"/>
                  <a:pt x="1484336" y="3849441"/>
                </a:cubicBezTo>
                <a:cubicBezTo>
                  <a:pt x="1484336" y="4182215"/>
                  <a:pt x="1484336" y="4182215"/>
                  <a:pt x="1484336" y="4182215"/>
                </a:cubicBezTo>
                <a:cubicBezTo>
                  <a:pt x="1122322" y="4462154"/>
                  <a:pt x="1122322" y="4462154"/>
                  <a:pt x="1122322" y="4462154"/>
                </a:cubicBezTo>
                <a:cubicBezTo>
                  <a:pt x="1122322" y="4115975"/>
                  <a:pt x="1122322" y="4115975"/>
                  <a:pt x="1122322" y="4115975"/>
                </a:cubicBezTo>
                <a:cubicBezTo>
                  <a:pt x="1484336" y="3835248"/>
                  <a:pt x="1484336" y="3835248"/>
                  <a:pt x="1484336" y="3835248"/>
                </a:cubicBezTo>
                <a:cubicBezTo>
                  <a:pt x="1484336" y="3848653"/>
                  <a:pt x="1484336" y="3848653"/>
                  <a:pt x="1484336" y="3848653"/>
                </a:cubicBezTo>
                <a:cubicBezTo>
                  <a:pt x="1497744" y="3838402"/>
                  <a:pt x="1497744" y="3838402"/>
                  <a:pt x="1497744" y="3838402"/>
                </a:cubicBezTo>
                <a:cubicBezTo>
                  <a:pt x="1497744" y="3818688"/>
                  <a:pt x="1497744" y="3818688"/>
                  <a:pt x="1497744" y="3818688"/>
                </a:cubicBezTo>
                <a:cubicBezTo>
                  <a:pt x="1136519" y="3544268"/>
                  <a:pt x="1136519" y="3544268"/>
                  <a:pt x="1136519" y="3544268"/>
                </a:cubicBezTo>
                <a:cubicBezTo>
                  <a:pt x="1125477" y="3552154"/>
                  <a:pt x="1125477" y="3552154"/>
                  <a:pt x="1125477" y="3552154"/>
                </a:cubicBezTo>
                <a:cubicBezTo>
                  <a:pt x="1135730" y="3543479"/>
                  <a:pt x="1135730" y="3543479"/>
                  <a:pt x="1135730" y="3543479"/>
                </a:cubicBezTo>
                <a:cubicBezTo>
                  <a:pt x="1119956" y="3531651"/>
                  <a:pt x="1119956" y="3531651"/>
                  <a:pt x="1119956" y="3531651"/>
                </a:cubicBezTo>
                <a:cubicBezTo>
                  <a:pt x="1119956" y="3519822"/>
                  <a:pt x="1119956" y="3519822"/>
                  <a:pt x="1119956" y="3519822"/>
                </a:cubicBezTo>
                <a:cubicBezTo>
                  <a:pt x="1106548" y="3519822"/>
                  <a:pt x="1106548" y="3519822"/>
                  <a:pt x="1106548" y="3519822"/>
                </a:cubicBezTo>
                <a:cubicBezTo>
                  <a:pt x="1106548" y="3532439"/>
                  <a:pt x="1106548" y="3532439"/>
                  <a:pt x="1106548" y="3532439"/>
                </a:cubicBezTo>
                <a:cubicBezTo>
                  <a:pt x="744534" y="3812379"/>
                  <a:pt x="744534" y="3812379"/>
                  <a:pt x="744534" y="3812379"/>
                </a:cubicBezTo>
                <a:cubicBezTo>
                  <a:pt x="744534" y="3495377"/>
                  <a:pt x="744534" y="3495377"/>
                  <a:pt x="744534" y="3495377"/>
                </a:cubicBezTo>
                <a:cubicBezTo>
                  <a:pt x="744534" y="3466989"/>
                  <a:pt x="744534" y="3466989"/>
                  <a:pt x="744534" y="3466989"/>
                </a:cubicBezTo>
                <a:cubicBezTo>
                  <a:pt x="1106548" y="3186261"/>
                  <a:pt x="1106548" y="3186261"/>
                  <a:pt x="1106548" y="3186261"/>
                </a:cubicBezTo>
                <a:cubicBezTo>
                  <a:pt x="1106548" y="3500109"/>
                  <a:pt x="1106548" y="3500109"/>
                  <a:pt x="1106548" y="3500109"/>
                </a:cubicBezTo>
                <a:cubicBezTo>
                  <a:pt x="1106548" y="3519034"/>
                  <a:pt x="1106548" y="3519034"/>
                  <a:pt x="1106548" y="3519034"/>
                </a:cubicBezTo>
                <a:cubicBezTo>
                  <a:pt x="1119956" y="3519034"/>
                  <a:pt x="1119956" y="3519034"/>
                  <a:pt x="1119956" y="3519034"/>
                </a:cubicBezTo>
                <a:cubicBezTo>
                  <a:pt x="1119956" y="3180741"/>
                  <a:pt x="1119956" y="3180741"/>
                  <a:pt x="1119956" y="3180741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483547" y="2899224"/>
                  <a:pt x="1483547" y="2899224"/>
                  <a:pt x="1483547" y="2899224"/>
                </a:cubicBezTo>
                <a:cubicBezTo>
                  <a:pt x="1862913" y="3187049"/>
                  <a:pt x="1862913" y="3187049"/>
                  <a:pt x="1862913" y="3187049"/>
                </a:cubicBezTo>
                <a:cubicBezTo>
                  <a:pt x="2243855" y="2891339"/>
                  <a:pt x="2243855" y="2891339"/>
                  <a:pt x="2243855" y="2891339"/>
                </a:cubicBezTo>
                <a:cubicBezTo>
                  <a:pt x="2243855" y="2773843"/>
                  <a:pt x="2243855" y="2773843"/>
                  <a:pt x="2243855" y="2773843"/>
                </a:cubicBezTo>
                <a:cubicBezTo>
                  <a:pt x="2231236" y="2779363"/>
                  <a:pt x="2231236" y="2779363"/>
                  <a:pt x="2231236" y="2779363"/>
                </a:cubicBezTo>
                <a:cubicBezTo>
                  <a:pt x="2231236" y="2885030"/>
                  <a:pt x="2231236" y="2885030"/>
                  <a:pt x="2231236" y="2885030"/>
                </a:cubicBezTo>
                <a:cubicBezTo>
                  <a:pt x="1869222" y="3165758"/>
                  <a:pt x="1869222" y="3165758"/>
                  <a:pt x="1869222" y="3165758"/>
                </a:cubicBezTo>
                <a:cubicBezTo>
                  <a:pt x="1869222" y="2819579"/>
                  <a:pt x="1869222" y="2819579"/>
                  <a:pt x="1869222" y="2819579"/>
                </a:cubicBezTo>
                <a:cubicBezTo>
                  <a:pt x="2231236" y="2538851"/>
                  <a:pt x="2231236" y="2538851"/>
                  <a:pt x="2231236" y="2538851"/>
                </a:cubicBezTo>
                <a:cubicBezTo>
                  <a:pt x="2231236" y="2778574"/>
                  <a:pt x="2231236" y="2778574"/>
                  <a:pt x="2231236" y="2778574"/>
                </a:cubicBezTo>
                <a:cubicBezTo>
                  <a:pt x="2243855" y="2773054"/>
                  <a:pt x="2243855" y="2773054"/>
                  <a:pt x="2243855" y="2773054"/>
                </a:cubicBezTo>
                <a:cubicBezTo>
                  <a:pt x="2243855" y="2522291"/>
                  <a:pt x="2243855" y="2522291"/>
                  <a:pt x="2243855" y="2522291"/>
                </a:cubicBezTo>
                <a:cubicBezTo>
                  <a:pt x="2113720" y="2422933"/>
                  <a:pt x="2113720" y="2422933"/>
                  <a:pt x="2113720" y="2422933"/>
                </a:cubicBezTo>
                <a:cubicBezTo>
                  <a:pt x="2100312" y="2429241"/>
                  <a:pt x="2100312" y="2429241"/>
                  <a:pt x="2100312" y="2429241"/>
                </a:cubicBezTo>
                <a:cubicBezTo>
                  <a:pt x="2226503" y="2525446"/>
                  <a:pt x="2226503" y="2525446"/>
                  <a:pt x="2226503" y="2525446"/>
                </a:cubicBezTo>
                <a:cubicBezTo>
                  <a:pt x="1862124" y="2807751"/>
                  <a:pt x="1862124" y="2807751"/>
                  <a:pt x="1862124" y="2807751"/>
                </a:cubicBezTo>
                <a:cubicBezTo>
                  <a:pt x="1496955" y="2530177"/>
                  <a:pt x="1496955" y="2530177"/>
                  <a:pt x="1496955" y="2530177"/>
                </a:cubicBezTo>
                <a:cubicBezTo>
                  <a:pt x="1861335" y="2247872"/>
                  <a:pt x="1861335" y="2247872"/>
                  <a:pt x="1861335" y="2247872"/>
                </a:cubicBezTo>
                <a:cubicBezTo>
                  <a:pt x="2099523" y="2428452"/>
                  <a:pt x="2099523" y="2428452"/>
                  <a:pt x="2099523" y="2428452"/>
                </a:cubicBezTo>
                <a:cubicBezTo>
                  <a:pt x="2112931" y="2422144"/>
                  <a:pt x="2112931" y="2422144"/>
                  <a:pt x="2112931" y="2422144"/>
                </a:cubicBezTo>
                <a:cubicBezTo>
                  <a:pt x="1870800" y="2238409"/>
                  <a:pt x="1870800" y="2238409"/>
                  <a:pt x="1870800" y="2238409"/>
                </a:cubicBezTo>
                <a:cubicBezTo>
                  <a:pt x="1870800" y="2059405"/>
                  <a:pt x="1870800" y="2059405"/>
                  <a:pt x="1870800" y="2059405"/>
                </a:cubicBezTo>
                <a:cubicBezTo>
                  <a:pt x="1857392" y="2060983"/>
                  <a:pt x="1857392" y="2060983"/>
                  <a:pt x="1857392" y="2060983"/>
                </a:cubicBezTo>
                <a:cubicBezTo>
                  <a:pt x="1857392" y="2232889"/>
                  <a:pt x="1857392" y="2232889"/>
                  <a:pt x="1857392" y="2232889"/>
                </a:cubicBezTo>
                <a:cubicBezTo>
                  <a:pt x="1496167" y="2513617"/>
                  <a:pt x="1496167" y="2513617"/>
                  <a:pt x="1496167" y="2513617"/>
                </a:cubicBezTo>
                <a:cubicBezTo>
                  <a:pt x="1496167" y="2166650"/>
                  <a:pt x="1496167" y="2166650"/>
                  <a:pt x="1496167" y="2166650"/>
                </a:cubicBezTo>
                <a:cubicBezTo>
                  <a:pt x="1666526" y="2034960"/>
                  <a:pt x="1666526" y="2034960"/>
                  <a:pt x="1666526" y="2034960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666526" y="2034172"/>
                  <a:pt x="1666526" y="2034172"/>
                  <a:pt x="1666526" y="2034172"/>
                </a:cubicBezTo>
                <a:cubicBezTo>
                  <a:pt x="1857392" y="1885922"/>
                  <a:pt x="1857392" y="1885922"/>
                  <a:pt x="1857392" y="1885922"/>
                </a:cubicBezTo>
                <a:cubicBezTo>
                  <a:pt x="1857392" y="2060194"/>
                  <a:pt x="1857392" y="2060194"/>
                  <a:pt x="1857392" y="2060194"/>
                </a:cubicBezTo>
                <a:cubicBezTo>
                  <a:pt x="1870800" y="2058617"/>
                  <a:pt x="1870800" y="2058617"/>
                  <a:pt x="1870800" y="2058617"/>
                </a:cubicBezTo>
                <a:cubicBezTo>
                  <a:pt x="1870800" y="1881190"/>
                  <a:pt x="1870800" y="1881190"/>
                  <a:pt x="1870800" y="1881190"/>
                </a:cubicBezTo>
                <a:cubicBezTo>
                  <a:pt x="1886574" y="1868573"/>
                  <a:pt x="1886574" y="1868573"/>
                  <a:pt x="1886574" y="1868573"/>
                </a:cubicBezTo>
                <a:cubicBezTo>
                  <a:pt x="1886574" y="1852014"/>
                  <a:pt x="1886574" y="1852014"/>
                  <a:pt x="1886574" y="1852014"/>
                </a:cubicBezTo>
                <a:cubicBezTo>
                  <a:pt x="1869222" y="1865419"/>
                  <a:pt x="1869222" y="1865419"/>
                  <a:pt x="1869222" y="1865419"/>
                </a:cubicBezTo>
                <a:cubicBezTo>
                  <a:pt x="1869222" y="1519240"/>
                  <a:pt x="1869222" y="1519240"/>
                  <a:pt x="1869222" y="1519240"/>
                </a:cubicBezTo>
                <a:cubicBezTo>
                  <a:pt x="1886574" y="1505835"/>
                  <a:pt x="1886574" y="1505835"/>
                  <a:pt x="1886574" y="1505835"/>
                </a:cubicBezTo>
                <a:cubicBezTo>
                  <a:pt x="1886574" y="1489275"/>
                  <a:pt x="1886574" y="1489275"/>
                  <a:pt x="1886574" y="1489275"/>
                </a:cubicBezTo>
                <a:cubicBezTo>
                  <a:pt x="1862124" y="1508201"/>
                  <a:pt x="1862124" y="1508201"/>
                  <a:pt x="1862124" y="1508201"/>
                </a:cubicBezTo>
                <a:cubicBezTo>
                  <a:pt x="1496955" y="1230627"/>
                  <a:pt x="1496955" y="1230627"/>
                  <a:pt x="1496955" y="1230627"/>
                </a:cubicBezTo>
                <a:cubicBezTo>
                  <a:pt x="1861335" y="947533"/>
                  <a:pt x="1861335" y="947533"/>
                  <a:pt x="1861335" y="947533"/>
                </a:cubicBezTo>
                <a:cubicBezTo>
                  <a:pt x="2226503" y="1225107"/>
                  <a:pt x="2226503" y="1225107"/>
                  <a:pt x="2226503" y="1225107"/>
                </a:cubicBezTo>
                <a:cubicBezTo>
                  <a:pt x="1887362" y="1488487"/>
                  <a:pt x="1887362" y="1488487"/>
                  <a:pt x="1887362" y="1488487"/>
                </a:cubicBezTo>
                <a:cubicBezTo>
                  <a:pt x="1887362" y="1505046"/>
                  <a:pt x="1887362" y="1505046"/>
                  <a:pt x="1887362" y="1505046"/>
                </a:cubicBezTo>
                <a:cubicBezTo>
                  <a:pt x="2231236" y="1238512"/>
                  <a:pt x="2231236" y="1238512"/>
                  <a:pt x="2231236" y="1238512"/>
                </a:cubicBezTo>
                <a:cubicBezTo>
                  <a:pt x="2231236" y="1585480"/>
                  <a:pt x="2231236" y="1585480"/>
                  <a:pt x="2231236" y="1585480"/>
                </a:cubicBezTo>
                <a:lnTo>
                  <a:pt x="1887362" y="1851225"/>
                </a:lnTo>
                <a:cubicBezTo>
                  <a:pt x="1887362" y="1867785"/>
                  <a:pt x="1887362" y="1867785"/>
                  <a:pt x="1887362" y="1867785"/>
                </a:cubicBezTo>
                <a:cubicBezTo>
                  <a:pt x="2243855" y="1591788"/>
                  <a:pt x="2243855" y="1591788"/>
                  <a:pt x="2243855" y="1591788"/>
                </a:cubicBezTo>
                <a:cubicBezTo>
                  <a:pt x="2243855" y="1221952"/>
                  <a:pt x="2243855" y="1221952"/>
                  <a:pt x="2243855" y="1221952"/>
                </a:cubicBezTo>
                <a:cubicBezTo>
                  <a:pt x="1870800" y="938859"/>
                  <a:pt x="1870800" y="938859"/>
                  <a:pt x="1870800" y="938859"/>
                </a:cubicBezTo>
                <a:cubicBezTo>
                  <a:pt x="1870800" y="590314"/>
                  <a:pt x="1870800" y="590314"/>
                  <a:pt x="1870800" y="590314"/>
                </a:cubicBezTo>
                <a:cubicBezTo>
                  <a:pt x="1857392" y="600566"/>
                  <a:pt x="1857392" y="600566"/>
                  <a:pt x="1857392" y="600566"/>
                </a:cubicBezTo>
                <a:cubicBezTo>
                  <a:pt x="1857392" y="933339"/>
                  <a:pt x="1857392" y="933339"/>
                  <a:pt x="1857392" y="933339"/>
                </a:cubicBezTo>
                <a:cubicBezTo>
                  <a:pt x="1496167" y="1214067"/>
                  <a:pt x="1496167" y="1214067"/>
                  <a:pt x="1496167" y="1214067"/>
                </a:cubicBezTo>
                <a:cubicBezTo>
                  <a:pt x="1496167" y="867888"/>
                  <a:pt x="1496167" y="867888"/>
                  <a:pt x="1496167" y="867888"/>
                </a:cubicBezTo>
                <a:cubicBezTo>
                  <a:pt x="1857392" y="587160"/>
                  <a:pt x="1857392" y="587160"/>
                  <a:pt x="1857392" y="587160"/>
                </a:cubicBezTo>
                <a:cubicBezTo>
                  <a:pt x="1857392" y="599777"/>
                  <a:pt x="1857392" y="599777"/>
                  <a:pt x="1857392" y="599777"/>
                </a:cubicBezTo>
                <a:cubicBezTo>
                  <a:pt x="1870800" y="589526"/>
                  <a:pt x="1870800" y="589526"/>
                  <a:pt x="1870800" y="589526"/>
                </a:cubicBezTo>
                <a:cubicBezTo>
                  <a:pt x="1870800" y="570600"/>
                  <a:pt x="1870800" y="570600"/>
                  <a:pt x="1870800" y="570600"/>
                </a:cubicBezTo>
                <a:cubicBezTo>
                  <a:pt x="1509574" y="295392"/>
                  <a:pt x="1509574" y="295392"/>
                  <a:pt x="1509574" y="295392"/>
                </a:cubicBezTo>
                <a:cubicBezTo>
                  <a:pt x="1498533" y="304066"/>
                  <a:pt x="1498533" y="304066"/>
                  <a:pt x="1498533" y="304066"/>
                </a:cubicBezTo>
                <a:cubicBezTo>
                  <a:pt x="1508786" y="295392"/>
                  <a:pt x="1508786" y="295392"/>
                  <a:pt x="1508786" y="295392"/>
                </a:cubicBezTo>
                <a:cubicBezTo>
                  <a:pt x="1493012" y="283564"/>
                  <a:pt x="1493012" y="283564"/>
                  <a:pt x="1493012" y="283564"/>
                </a:cubicBezTo>
                <a:cubicBezTo>
                  <a:pt x="1493012" y="97759"/>
                  <a:pt x="1493012" y="28082"/>
                  <a:pt x="1493012" y="1953"/>
                </a:cubicBezTo>
                <a:close/>
                <a:moveTo>
                  <a:pt x="1398859" y="0"/>
                </a:moveTo>
                <a:lnTo>
                  <a:pt x="1480393" y="0"/>
                </a:lnTo>
                <a:lnTo>
                  <a:pt x="1480393" y="84404"/>
                </a:lnTo>
                <a:cubicBezTo>
                  <a:pt x="1480393" y="283564"/>
                  <a:pt x="1480393" y="283564"/>
                  <a:pt x="1480393" y="283564"/>
                </a:cubicBezTo>
                <a:cubicBezTo>
                  <a:pt x="1118379" y="564292"/>
                  <a:pt x="1118379" y="564292"/>
                  <a:pt x="1118379" y="564292"/>
                </a:cubicBezTo>
                <a:cubicBezTo>
                  <a:pt x="1118379" y="218113"/>
                  <a:pt x="1118379" y="218113"/>
                  <a:pt x="1118379" y="218113"/>
                </a:cubicBezTo>
                <a:cubicBezTo>
                  <a:pt x="1267443" y="102194"/>
                  <a:pt x="1341976" y="44235"/>
                  <a:pt x="1379242" y="15255"/>
                </a:cubicBezTo>
                <a:close/>
                <a:moveTo>
                  <a:pt x="840168" y="0"/>
                </a:moveTo>
                <a:lnTo>
                  <a:pt x="1377550" y="0"/>
                </a:lnTo>
                <a:lnTo>
                  <a:pt x="1301753" y="58896"/>
                </a:lnTo>
                <a:cubicBezTo>
                  <a:pt x="1112069" y="206284"/>
                  <a:pt x="1112069" y="206284"/>
                  <a:pt x="1112069" y="206284"/>
                </a:cubicBezTo>
                <a:cubicBezTo>
                  <a:pt x="966554" y="95886"/>
                  <a:pt x="893796" y="40686"/>
                  <a:pt x="857417" y="1308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6118657" cy="453231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9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40" y="314036"/>
            <a:ext cx="6118656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5994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8ADFDDB7-8C7E-D45A-96B3-1A9EBD1B6760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EBA0BEC-B644-623E-6D5F-4028774EC28B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2" name="Logo CEA">
              <a:extLst>
                <a:ext uri="{FF2B5EF4-FFF2-40B4-BE49-F238E27FC236}">
                  <a16:creationId xmlns:a16="http://schemas.microsoft.com/office/drawing/2014/main" id="{41781B71-FA7E-3A77-138A-F8EC208614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BE852666-874F-A297-BDD1-598A6DD9D1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0" y="0"/>
            <a:ext cx="5305156" cy="6858000"/>
          </a:xfrm>
          <a:custGeom>
            <a:avLst/>
            <a:gdLst>
              <a:gd name="connsiteX0" fmla="*/ 657398 w 5305156"/>
              <a:gd name="connsiteY0" fmla="*/ 6793932 h 6858000"/>
              <a:gd name="connsiteX1" fmla="*/ 585057 w 5305156"/>
              <a:gd name="connsiteY1" fmla="*/ 6857017 h 6858000"/>
              <a:gd name="connsiteX2" fmla="*/ 583930 w 5305156"/>
              <a:gd name="connsiteY2" fmla="*/ 6858000 h 6858000"/>
              <a:gd name="connsiteX3" fmla="*/ 732294 w 5305156"/>
              <a:gd name="connsiteY3" fmla="*/ 6858000 h 6858000"/>
              <a:gd name="connsiteX4" fmla="*/ 725614 w 5305156"/>
              <a:gd name="connsiteY4" fmla="*/ 6852286 h 6858000"/>
              <a:gd name="connsiteX5" fmla="*/ 657398 w 5305156"/>
              <a:gd name="connsiteY5" fmla="*/ 6793932 h 6858000"/>
              <a:gd name="connsiteX6" fmla="*/ 653184 w 5305156"/>
              <a:gd name="connsiteY6" fmla="*/ 6434348 h 6858000"/>
              <a:gd name="connsiteX7" fmla="*/ 330807 w 5305156"/>
              <a:gd name="connsiteY7" fmla="*/ 6715076 h 6858000"/>
              <a:gd name="connsiteX8" fmla="*/ 330807 w 5305156"/>
              <a:gd name="connsiteY8" fmla="*/ 6799592 h 6858000"/>
              <a:gd name="connsiteX9" fmla="*/ 330807 w 5305156"/>
              <a:gd name="connsiteY9" fmla="*/ 6858000 h 6858000"/>
              <a:gd name="connsiteX10" fmla="*/ 564153 w 5305156"/>
              <a:gd name="connsiteY10" fmla="*/ 6858000 h 6858000"/>
              <a:gd name="connsiteX11" fmla="*/ 568902 w 5305156"/>
              <a:gd name="connsiteY11" fmla="*/ 6853863 h 6858000"/>
              <a:gd name="connsiteX12" fmla="*/ 585057 w 5305156"/>
              <a:gd name="connsiteY12" fmla="*/ 6857017 h 6858000"/>
              <a:gd name="connsiteX13" fmla="*/ 569605 w 5305156"/>
              <a:gd name="connsiteY13" fmla="*/ 6853075 h 6858000"/>
              <a:gd name="connsiteX14" fmla="*/ 653184 w 5305156"/>
              <a:gd name="connsiteY14" fmla="*/ 6780527 h 6858000"/>
              <a:gd name="connsiteX15" fmla="*/ 653184 w 5305156"/>
              <a:gd name="connsiteY15" fmla="*/ 6434348 h 6858000"/>
              <a:gd name="connsiteX16" fmla="*/ 5047259 w 5305156"/>
              <a:gd name="connsiteY16" fmla="*/ 6343650 h 6858000"/>
              <a:gd name="connsiteX17" fmla="*/ 5047259 w 5305156"/>
              <a:gd name="connsiteY17" fmla="*/ 6707250 h 6858000"/>
              <a:gd name="connsiteX18" fmla="*/ 4683659 w 5305156"/>
              <a:gd name="connsiteY18" fmla="*/ 6707250 h 6858000"/>
              <a:gd name="connsiteX19" fmla="*/ 4683659 w 5305156"/>
              <a:gd name="connsiteY19" fmla="*/ 6343650 h 6858000"/>
              <a:gd name="connsiteX20" fmla="*/ 985394 w 5305156"/>
              <a:gd name="connsiteY20" fmla="*/ 5786939 h 6858000"/>
              <a:gd name="connsiteX21" fmla="*/ 777500 w 5305156"/>
              <a:gd name="connsiteY21" fmla="*/ 5968308 h 6858000"/>
              <a:gd name="connsiteX22" fmla="*/ 663017 w 5305156"/>
              <a:gd name="connsiteY22" fmla="*/ 6067667 h 6858000"/>
              <a:gd name="connsiteX23" fmla="*/ 663017 w 5305156"/>
              <a:gd name="connsiteY23" fmla="*/ 6413845 h 6858000"/>
              <a:gd name="connsiteX24" fmla="*/ 901815 w 5305156"/>
              <a:gd name="connsiteY24" fmla="*/ 6206454 h 6858000"/>
              <a:gd name="connsiteX25" fmla="*/ 985394 w 5305156"/>
              <a:gd name="connsiteY25" fmla="*/ 6133906 h 6858000"/>
              <a:gd name="connsiteX26" fmla="*/ 985394 w 5305156"/>
              <a:gd name="connsiteY26" fmla="*/ 5786939 h 6858000"/>
              <a:gd name="connsiteX27" fmla="*/ 1549380 w 5305156"/>
              <a:gd name="connsiteY27" fmla="*/ 5671020 h 6858000"/>
              <a:gd name="connsiteX28" fmla="*/ 1537440 w 5305156"/>
              <a:gd name="connsiteY28" fmla="*/ 5677328 h 6858000"/>
              <a:gd name="connsiteX29" fmla="*/ 1549380 w 5305156"/>
              <a:gd name="connsiteY29" fmla="*/ 5671020 h 6858000"/>
              <a:gd name="connsiteX30" fmla="*/ 1325331 w 5305156"/>
              <a:gd name="connsiteY30" fmla="*/ 5495959 h 6858000"/>
              <a:gd name="connsiteX31" fmla="*/ 1000847 w 5305156"/>
              <a:gd name="connsiteY31" fmla="*/ 5779053 h 6858000"/>
              <a:gd name="connsiteX32" fmla="*/ 1326033 w 5305156"/>
              <a:gd name="connsiteY32" fmla="*/ 6056627 h 6858000"/>
              <a:gd name="connsiteX33" fmla="*/ 1650518 w 5305156"/>
              <a:gd name="connsiteY33" fmla="*/ 5773533 h 6858000"/>
              <a:gd name="connsiteX34" fmla="*/ 1537440 w 5305156"/>
              <a:gd name="connsiteY34" fmla="*/ 5677328 h 6858000"/>
              <a:gd name="connsiteX35" fmla="*/ 1325331 w 5305156"/>
              <a:gd name="connsiteY35" fmla="*/ 5495959 h 6858000"/>
              <a:gd name="connsiteX36" fmla="*/ 320271 w 5305156"/>
              <a:gd name="connsiteY36" fmla="*/ 4847761 h 6858000"/>
              <a:gd name="connsiteX37" fmla="*/ 0 w 5305156"/>
              <a:gd name="connsiteY37" fmla="*/ 5126124 h 6858000"/>
              <a:gd name="connsiteX38" fmla="*/ 325188 w 5305156"/>
              <a:gd name="connsiteY38" fmla="*/ 5403697 h 6858000"/>
              <a:gd name="connsiteX39" fmla="*/ 433349 w 5305156"/>
              <a:gd name="connsiteY39" fmla="*/ 5309070 h 6858000"/>
              <a:gd name="connsiteX40" fmla="*/ 439670 w 5305156"/>
              <a:gd name="connsiteY40" fmla="*/ 5320898 h 6858000"/>
              <a:gd name="connsiteX41" fmla="*/ 330807 w 5305156"/>
              <a:gd name="connsiteY41" fmla="*/ 5415526 h 6858000"/>
              <a:gd name="connsiteX42" fmla="*/ 330807 w 5305156"/>
              <a:gd name="connsiteY42" fmla="*/ 5761705 h 6858000"/>
              <a:gd name="connsiteX43" fmla="*/ 563986 w 5305156"/>
              <a:gd name="connsiteY43" fmla="*/ 5559044 h 6858000"/>
              <a:gd name="connsiteX44" fmla="*/ 570307 w 5305156"/>
              <a:gd name="connsiteY44" fmla="*/ 5571661 h 6858000"/>
              <a:gd name="connsiteX45" fmla="*/ 332211 w 5305156"/>
              <a:gd name="connsiteY45" fmla="*/ 5779053 h 6858000"/>
              <a:gd name="connsiteX46" fmla="*/ 657398 w 5305156"/>
              <a:gd name="connsiteY46" fmla="*/ 6056627 h 6858000"/>
              <a:gd name="connsiteX47" fmla="*/ 771178 w 5305156"/>
              <a:gd name="connsiteY47" fmla="*/ 5957268 h 6858000"/>
              <a:gd name="connsiteX48" fmla="*/ 777500 w 5305156"/>
              <a:gd name="connsiteY48" fmla="*/ 5968308 h 6858000"/>
              <a:gd name="connsiteX49" fmla="*/ 771881 w 5305156"/>
              <a:gd name="connsiteY49" fmla="*/ 5956479 h 6858000"/>
              <a:gd name="connsiteX50" fmla="*/ 981883 w 5305156"/>
              <a:gd name="connsiteY50" fmla="*/ 5773533 h 6858000"/>
              <a:gd name="connsiteX51" fmla="*/ 656696 w 5305156"/>
              <a:gd name="connsiteY51" fmla="*/ 5495959 h 6858000"/>
              <a:gd name="connsiteX52" fmla="*/ 571010 w 5305156"/>
              <a:gd name="connsiteY52" fmla="*/ 5570873 h 6858000"/>
              <a:gd name="connsiteX53" fmla="*/ 563986 w 5305156"/>
              <a:gd name="connsiteY53" fmla="*/ 5558256 h 6858000"/>
              <a:gd name="connsiteX54" fmla="*/ 653184 w 5305156"/>
              <a:gd name="connsiteY54" fmla="*/ 5480976 h 6858000"/>
              <a:gd name="connsiteX55" fmla="*/ 653184 w 5305156"/>
              <a:gd name="connsiteY55" fmla="*/ 5134798 h 6858000"/>
              <a:gd name="connsiteX56" fmla="*/ 439670 w 5305156"/>
              <a:gd name="connsiteY56" fmla="*/ 5320110 h 6858000"/>
              <a:gd name="connsiteX57" fmla="*/ 434052 w 5305156"/>
              <a:gd name="connsiteY57" fmla="*/ 5309070 h 6858000"/>
              <a:gd name="connsiteX58" fmla="*/ 645458 w 5305156"/>
              <a:gd name="connsiteY58" fmla="*/ 5125335 h 6858000"/>
              <a:gd name="connsiteX59" fmla="*/ 320271 w 5305156"/>
              <a:gd name="connsiteY59" fmla="*/ 4847761 h 6858000"/>
              <a:gd name="connsiteX60" fmla="*/ 985394 w 5305156"/>
              <a:gd name="connsiteY60" fmla="*/ 4487388 h 6858000"/>
              <a:gd name="connsiteX61" fmla="*/ 763453 w 5305156"/>
              <a:gd name="connsiteY61" fmla="*/ 4680586 h 6858000"/>
              <a:gd name="connsiteX62" fmla="*/ 756430 w 5305156"/>
              <a:gd name="connsiteY62" fmla="*/ 4670335 h 6858000"/>
              <a:gd name="connsiteX63" fmla="*/ 762750 w 5305156"/>
              <a:gd name="connsiteY63" fmla="*/ 4680586 h 6858000"/>
              <a:gd name="connsiteX64" fmla="*/ 663017 w 5305156"/>
              <a:gd name="connsiteY64" fmla="*/ 4768116 h 6858000"/>
              <a:gd name="connsiteX65" fmla="*/ 663017 w 5305156"/>
              <a:gd name="connsiteY65" fmla="*/ 5114295 h 6858000"/>
              <a:gd name="connsiteX66" fmla="*/ 906029 w 5305156"/>
              <a:gd name="connsiteY66" fmla="*/ 4902960 h 6858000"/>
              <a:gd name="connsiteX67" fmla="*/ 913053 w 5305156"/>
              <a:gd name="connsiteY67" fmla="*/ 4913212 h 6858000"/>
              <a:gd name="connsiteX68" fmla="*/ 906732 w 5305156"/>
              <a:gd name="connsiteY68" fmla="*/ 4902172 h 6858000"/>
              <a:gd name="connsiteX69" fmla="*/ 985394 w 5305156"/>
              <a:gd name="connsiteY69" fmla="*/ 4833567 h 6858000"/>
              <a:gd name="connsiteX70" fmla="*/ 985394 w 5305156"/>
              <a:gd name="connsiteY70" fmla="*/ 4487388 h 6858000"/>
              <a:gd name="connsiteX71" fmla="*/ 656696 w 5305156"/>
              <a:gd name="connsiteY71" fmla="*/ 4196409 h 6858000"/>
              <a:gd name="connsiteX72" fmla="*/ 332211 w 5305156"/>
              <a:gd name="connsiteY72" fmla="*/ 4478714 h 6858000"/>
              <a:gd name="connsiteX73" fmla="*/ 657398 w 5305156"/>
              <a:gd name="connsiteY73" fmla="*/ 4756288 h 6858000"/>
              <a:gd name="connsiteX74" fmla="*/ 756430 w 5305156"/>
              <a:gd name="connsiteY74" fmla="*/ 4670335 h 6858000"/>
              <a:gd name="connsiteX75" fmla="*/ 981883 w 5305156"/>
              <a:gd name="connsiteY75" fmla="*/ 4473983 h 6858000"/>
              <a:gd name="connsiteX76" fmla="*/ 656696 w 5305156"/>
              <a:gd name="connsiteY76" fmla="*/ 4196409 h 6858000"/>
              <a:gd name="connsiteX77" fmla="*/ 993120 w 5305156"/>
              <a:gd name="connsiteY77" fmla="*/ 3544268 h 6858000"/>
              <a:gd name="connsiteX78" fmla="*/ 668636 w 5305156"/>
              <a:gd name="connsiteY78" fmla="*/ 3826573 h 6858000"/>
              <a:gd name="connsiteX79" fmla="*/ 993823 w 5305156"/>
              <a:gd name="connsiteY79" fmla="*/ 4104935 h 6858000"/>
              <a:gd name="connsiteX80" fmla="*/ 1318308 w 5305156"/>
              <a:gd name="connsiteY80" fmla="*/ 3821842 h 6858000"/>
              <a:gd name="connsiteX81" fmla="*/ 1002251 w 5305156"/>
              <a:gd name="connsiteY81" fmla="*/ 3552154 h 6858000"/>
              <a:gd name="connsiteX82" fmla="*/ 993120 w 5305156"/>
              <a:gd name="connsiteY82" fmla="*/ 3544268 h 6858000"/>
              <a:gd name="connsiteX83" fmla="*/ 1318308 w 5305156"/>
              <a:gd name="connsiteY83" fmla="*/ 2538851 h 6858000"/>
              <a:gd name="connsiteX84" fmla="*/ 1110412 w 5305156"/>
              <a:gd name="connsiteY84" fmla="*/ 2719432 h 6858000"/>
              <a:gd name="connsiteX85" fmla="*/ 1104092 w 5305156"/>
              <a:gd name="connsiteY85" fmla="*/ 2708392 h 6858000"/>
              <a:gd name="connsiteX86" fmla="*/ 1109710 w 5305156"/>
              <a:gd name="connsiteY86" fmla="*/ 2720221 h 6858000"/>
              <a:gd name="connsiteX87" fmla="*/ 995930 w 5305156"/>
              <a:gd name="connsiteY87" fmla="*/ 2819579 h 6858000"/>
              <a:gd name="connsiteX88" fmla="*/ 995930 w 5305156"/>
              <a:gd name="connsiteY88" fmla="*/ 3165758 h 6858000"/>
              <a:gd name="connsiteX89" fmla="*/ 1234025 w 5305156"/>
              <a:gd name="connsiteY89" fmla="*/ 2958366 h 6858000"/>
              <a:gd name="connsiteX90" fmla="*/ 1240347 w 5305156"/>
              <a:gd name="connsiteY90" fmla="*/ 2969406 h 6858000"/>
              <a:gd name="connsiteX91" fmla="*/ 1234728 w 5305156"/>
              <a:gd name="connsiteY91" fmla="*/ 2957578 h 6858000"/>
              <a:gd name="connsiteX92" fmla="*/ 1318308 w 5305156"/>
              <a:gd name="connsiteY92" fmla="*/ 2885030 h 6858000"/>
              <a:gd name="connsiteX93" fmla="*/ 1318308 w 5305156"/>
              <a:gd name="connsiteY93" fmla="*/ 2538851 h 6858000"/>
              <a:gd name="connsiteX94" fmla="*/ 652482 w 5305156"/>
              <a:gd name="connsiteY94" fmla="*/ 1598885 h 6858000"/>
              <a:gd name="connsiteX95" fmla="*/ 332211 w 5305156"/>
              <a:gd name="connsiteY95" fmla="*/ 1878036 h 6858000"/>
              <a:gd name="connsiteX96" fmla="*/ 657398 w 5305156"/>
              <a:gd name="connsiteY96" fmla="*/ 2155610 h 6858000"/>
              <a:gd name="connsiteX97" fmla="*/ 766262 w 5305156"/>
              <a:gd name="connsiteY97" fmla="*/ 2060983 h 6858000"/>
              <a:gd name="connsiteX98" fmla="*/ 771881 w 5305156"/>
              <a:gd name="connsiteY98" fmla="*/ 2072022 h 6858000"/>
              <a:gd name="connsiteX99" fmla="*/ 663017 w 5305156"/>
              <a:gd name="connsiteY99" fmla="*/ 2166650 h 6858000"/>
              <a:gd name="connsiteX100" fmla="*/ 663017 w 5305156"/>
              <a:gd name="connsiteY100" fmla="*/ 2513617 h 6858000"/>
              <a:gd name="connsiteX101" fmla="*/ 896196 w 5305156"/>
              <a:gd name="connsiteY101" fmla="*/ 2310168 h 6858000"/>
              <a:gd name="connsiteX102" fmla="*/ 902517 w 5305156"/>
              <a:gd name="connsiteY102" fmla="*/ 2322785 h 6858000"/>
              <a:gd name="connsiteX103" fmla="*/ 665124 w 5305156"/>
              <a:gd name="connsiteY103" fmla="*/ 2530177 h 6858000"/>
              <a:gd name="connsiteX104" fmla="*/ 990311 w 5305156"/>
              <a:gd name="connsiteY104" fmla="*/ 2807751 h 6858000"/>
              <a:gd name="connsiteX105" fmla="*/ 1104092 w 5305156"/>
              <a:gd name="connsiteY105" fmla="*/ 2708392 h 6858000"/>
              <a:gd name="connsiteX106" fmla="*/ 1314093 w 5305156"/>
              <a:gd name="connsiteY106" fmla="*/ 2525446 h 6858000"/>
              <a:gd name="connsiteX107" fmla="*/ 988907 w 5305156"/>
              <a:gd name="connsiteY107" fmla="*/ 2247872 h 6858000"/>
              <a:gd name="connsiteX108" fmla="*/ 903220 w 5305156"/>
              <a:gd name="connsiteY108" fmla="*/ 2322785 h 6858000"/>
              <a:gd name="connsiteX109" fmla="*/ 896899 w 5305156"/>
              <a:gd name="connsiteY109" fmla="*/ 2310168 h 6858000"/>
              <a:gd name="connsiteX110" fmla="*/ 985394 w 5305156"/>
              <a:gd name="connsiteY110" fmla="*/ 2232889 h 6858000"/>
              <a:gd name="connsiteX111" fmla="*/ 985394 w 5305156"/>
              <a:gd name="connsiteY111" fmla="*/ 1885922 h 6858000"/>
              <a:gd name="connsiteX112" fmla="*/ 772583 w 5305156"/>
              <a:gd name="connsiteY112" fmla="*/ 2072022 h 6858000"/>
              <a:gd name="connsiteX113" fmla="*/ 766262 w 5305156"/>
              <a:gd name="connsiteY113" fmla="*/ 2060194 h 6858000"/>
              <a:gd name="connsiteX114" fmla="*/ 977669 w 5305156"/>
              <a:gd name="connsiteY114" fmla="*/ 1876459 h 6858000"/>
              <a:gd name="connsiteX115" fmla="*/ 652482 w 5305156"/>
              <a:gd name="connsiteY115" fmla="*/ 1598885 h 6858000"/>
              <a:gd name="connsiteX116" fmla="*/ 1318308 w 5305156"/>
              <a:gd name="connsiteY116" fmla="*/ 1238512 h 6858000"/>
              <a:gd name="connsiteX117" fmla="*/ 1095663 w 5305156"/>
              <a:gd name="connsiteY117" fmla="*/ 1432499 h 6858000"/>
              <a:gd name="connsiteX118" fmla="*/ 995930 w 5305156"/>
              <a:gd name="connsiteY118" fmla="*/ 1519240 h 6858000"/>
              <a:gd name="connsiteX119" fmla="*/ 995930 w 5305156"/>
              <a:gd name="connsiteY119" fmla="*/ 1865419 h 6858000"/>
              <a:gd name="connsiteX120" fmla="*/ 1238240 w 5305156"/>
              <a:gd name="connsiteY120" fmla="*/ 1654085 h 6858000"/>
              <a:gd name="connsiteX121" fmla="*/ 1245264 w 5305156"/>
              <a:gd name="connsiteY121" fmla="*/ 1665124 h 6858000"/>
              <a:gd name="connsiteX122" fmla="*/ 1000847 w 5305156"/>
              <a:gd name="connsiteY122" fmla="*/ 1878036 h 6858000"/>
              <a:gd name="connsiteX123" fmla="*/ 1326033 w 5305156"/>
              <a:gd name="connsiteY123" fmla="*/ 2155610 h 6858000"/>
              <a:gd name="connsiteX124" fmla="*/ 1477038 w 5305156"/>
              <a:gd name="connsiteY124" fmla="*/ 2023920 h 6858000"/>
              <a:gd name="connsiteX125" fmla="*/ 1646304 w 5305156"/>
              <a:gd name="connsiteY125" fmla="*/ 1876459 h 6858000"/>
              <a:gd name="connsiteX126" fmla="*/ 1321116 w 5305156"/>
              <a:gd name="connsiteY126" fmla="*/ 1598885 h 6858000"/>
              <a:gd name="connsiteX127" fmla="*/ 1245965 w 5305156"/>
              <a:gd name="connsiteY127" fmla="*/ 1664336 h 6858000"/>
              <a:gd name="connsiteX128" fmla="*/ 1238942 w 5305156"/>
              <a:gd name="connsiteY128" fmla="*/ 1654085 h 6858000"/>
              <a:gd name="connsiteX129" fmla="*/ 1318308 w 5305156"/>
              <a:gd name="connsiteY129" fmla="*/ 1585480 h 6858000"/>
              <a:gd name="connsiteX130" fmla="*/ 1318308 w 5305156"/>
              <a:gd name="connsiteY130" fmla="*/ 1238512 h 6858000"/>
              <a:gd name="connsiteX131" fmla="*/ 988907 w 5305156"/>
              <a:gd name="connsiteY131" fmla="*/ 947533 h 6858000"/>
              <a:gd name="connsiteX132" fmla="*/ 665124 w 5305156"/>
              <a:gd name="connsiteY132" fmla="*/ 1230627 h 6858000"/>
              <a:gd name="connsiteX133" fmla="*/ 990311 w 5305156"/>
              <a:gd name="connsiteY133" fmla="*/ 1508201 h 6858000"/>
              <a:gd name="connsiteX134" fmla="*/ 1088639 w 5305156"/>
              <a:gd name="connsiteY134" fmla="*/ 1422247 h 6858000"/>
              <a:gd name="connsiteX135" fmla="*/ 1095663 w 5305156"/>
              <a:gd name="connsiteY135" fmla="*/ 1432499 h 6858000"/>
              <a:gd name="connsiteX136" fmla="*/ 1089342 w 5305156"/>
              <a:gd name="connsiteY136" fmla="*/ 1421459 h 6858000"/>
              <a:gd name="connsiteX137" fmla="*/ 1314093 w 5305156"/>
              <a:gd name="connsiteY137" fmla="*/ 1225107 h 6858000"/>
              <a:gd name="connsiteX138" fmla="*/ 988907 w 5305156"/>
              <a:gd name="connsiteY138" fmla="*/ 947533 h 6858000"/>
              <a:gd name="connsiteX139" fmla="*/ 1325331 w 5305156"/>
              <a:gd name="connsiteY139" fmla="*/ 296181 h 6858000"/>
              <a:gd name="connsiteX140" fmla="*/ 1000847 w 5305156"/>
              <a:gd name="connsiteY140" fmla="*/ 578486 h 6858000"/>
              <a:gd name="connsiteX141" fmla="*/ 1326033 w 5305156"/>
              <a:gd name="connsiteY141" fmla="*/ 856060 h 6858000"/>
              <a:gd name="connsiteX142" fmla="*/ 1650518 w 5305156"/>
              <a:gd name="connsiteY142" fmla="*/ 573754 h 6858000"/>
              <a:gd name="connsiteX143" fmla="*/ 1334462 w 5305156"/>
              <a:gd name="connsiteY143" fmla="*/ 304066 h 6858000"/>
              <a:gd name="connsiteX144" fmla="*/ 1325331 w 5305156"/>
              <a:gd name="connsiteY144" fmla="*/ 296181 h 6858000"/>
              <a:gd name="connsiteX145" fmla="*/ 1226725 w 5305156"/>
              <a:gd name="connsiteY145" fmla="*/ 0 h 6858000"/>
              <a:gd name="connsiteX146" fmla="*/ 748180 w 5305156"/>
              <a:gd name="connsiteY146" fmla="*/ 0 h 6858000"/>
              <a:gd name="connsiteX147" fmla="*/ 763540 w 5305156"/>
              <a:gd name="connsiteY147" fmla="*/ 13087 h 6858000"/>
              <a:gd name="connsiteX148" fmla="*/ 990311 w 5305156"/>
              <a:gd name="connsiteY148" fmla="*/ 206284 h 6858000"/>
              <a:gd name="connsiteX149" fmla="*/ 1159227 w 5305156"/>
              <a:gd name="connsiteY149" fmla="*/ 58896 h 6858000"/>
              <a:gd name="connsiteX150" fmla="*/ 1318308 w 5305156"/>
              <a:gd name="connsiteY150" fmla="*/ 0 h 6858000"/>
              <a:gd name="connsiteX151" fmla="*/ 1245701 w 5305156"/>
              <a:gd name="connsiteY151" fmla="*/ 0 h 6858000"/>
              <a:gd name="connsiteX152" fmla="*/ 1228232 w 5305156"/>
              <a:gd name="connsiteY152" fmla="*/ 15255 h 6858000"/>
              <a:gd name="connsiteX153" fmla="*/ 995930 w 5305156"/>
              <a:gd name="connsiteY153" fmla="*/ 218113 h 6858000"/>
              <a:gd name="connsiteX154" fmla="*/ 995930 w 5305156"/>
              <a:gd name="connsiteY154" fmla="*/ 564292 h 6858000"/>
              <a:gd name="connsiteX155" fmla="*/ 1318308 w 5305156"/>
              <a:gd name="connsiteY155" fmla="*/ 283564 h 6858000"/>
              <a:gd name="connsiteX156" fmla="*/ 1318308 w 5305156"/>
              <a:gd name="connsiteY156" fmla="*/ 84404 h 6858000"/>
              <a:gd name="connsiteX157" fmla="*/ 5305156 w 5305156"/>
              <a:gd name="connsiteY157" fmla="*/ 0 h 6858000"/>
              <a:gd name="connsiteX158" fmla="*/ 1329545 w 5305156"/>
              <a:gd name="connsiteY158" fmla="*/ 0 h 6858000"/>
              <a:gd name="connsiteX159" fmla="*/ 1329545 w 5305156"/>
              <a:gd name="connsiteY159" fmla="*/ 1953 h 6858000"/>
              <a:gd name="connsiteX160" fmla="*/ 1329545 w 5305156"/>
              <a:gd name="connsiteY160" fmla="*/ 283564 h 6858000"/>
              <a:gd name="connsiteX161" fmla="*/ 1343592 w 5305156"/>
              <a:gd name="connsiteY161" fmla="*/ 295392 h 6858000"/>
              <a:gd name="connsiteX162" fmla="*/ 1334462 w 5305156"/>
              <a:gd name="connsiteY162" fmla="*/ 304066 h 6858000"/>
              <a:gd name="connsiteX163" fmla="*/ 1344294 w 5305156"/>
              <a:gd name="connsiteY163" fmla="*/ 295392 h 6858000"/>
              <a:gd name="connsiteX164" fmla="*/ 1665970 w 5305156"/>
              <a:gd name="connsiteY164" fmla="*/ 570600 h 6858000"/>
              <a:gd name="connsiteX165" fmla="*/ 1665970 w 5305156"/>
              <a:gd name="connsiteY165" fmla="*/ 589526 h 6858000"/>
              <a:gd name="connsiteX166" fmla="*/ 1654030 w 5305156"/>
              <a:gd name="connsiteY166" fmla="*/ 599777 h 6858000"/>
              <a:gd name="connsiteX167" fmla="*/ 1654030 w 5305156"/>
              <a:gd name="connsiteY167" fmla="*/ 587160 h 6858000"/>
              <a:gd name="connsiteX168" fmla="*/ 1332355 w 5305156"/>
              <a:gd name="connsiteY168" fmla="*/ 867888 h 6858000"/>
              <a:gd name="connsiteX169" fmla="*/ 1332355 w 5305156"/>
              <a:gd name="connsiteY169" fmla="*/ 1214067 h 6858000"/>
              <a:gd name="connsiteX170" fmla="*/ 1654030 w 5305156"/>
              <a:gd name="connsiteY170" fmla="*/ 933339 h 6858000"/>
              <a:gd name="connsiteX171" fmla="*/ 1654030 w 5305156"/>
              <a:gd name="connsiteY171" fmla="*/ 600566 h 6858000"/>
              <a:gd name="connsiteX172" fmla="*/ 1665970 w 5305156"/>
              <a:gd name="connsiteY172" fmla="*/ 590314 h 6858000"/>
              <a:gd name="connsiteX173" fmla="*/ 1665970 w 5305156"/>
              <a:gd name="connsiteY173" fmla="*/ 938859 h 6858000"/>
              <a:gd name="connsiteX174" fmla="*/ 1998180 w 5305156"/>
              <a:gd name="connsiteY174" fmla="*/ 1221952 h 6858000"/>
              <a:gd name="connsiteX175" fmla="*/ 1998180 w 5305156"/>
              <a:gd name="connsiteY175" fmla="*/ 1591788 h 6858000"/>
              <a:gd name="connsiteX176" fmla="*/ 1680718 w 5305156"/>
              <a:gd name="connsiteY176" fmla="*/ 1867785 h 6858000"/>
              <a:gd name="connsiteX177" fmla="*/ 1680718 w 5305156"/>
              <a:gd name="connsiteY177" fmla="*/ 1851225 h 6858000"/>
              <a:gd name="connsiteX178" fmla="*/ 1986942 w 5305156"/>
              <a:gd name="connsiteY178" fmla="*/ 1585480 h 6858000"/>
              <a:gd name="connsiteX179" fmla="*/ 1986942 w 5305156"/>
              <a:gd name="connsiteY179" fmla="*/ 1238512 h 6858000"/>
              <a:gd name="connsiteX180" fmla="*/ 1680718 w 5305156"/>
              <a:gd name="connsiteY180" fmla="*/ 1505046 h 6858000"/>
              <a:gd name="connsiteX181" fmla="*/ 1680718 w 5305156"/>
              <a:gd name="connsiteY181" fmla="*/ 1488487 h 6858000"/>
              <a:gd name="connsiteX182" fmla="*/ 1982728 w 5305156"/>
              <a:gd name="connsiteY182" fmla="*/ 1225107 h 6858000"/>
              <a:gd name="connsiteX183" fmla="*/ 1657541 w 5305156"/>
              <a:gd name="connsiteY183" fmla="*/ 947533 h 6858000"/>
              <a:gd name="connsiteX184" fmla="*/ 1333056 w 5305156"/>
              <a:gd name="connsiteY184" fmla="*/ 1230627 h 6858000"/>
              <a:gd name="connsiteX185" fmla="*/ 1658244 w 5305156"/>
              <a:gd name="connsiteY185" fmla="*/ 1508201 h 6858000"/>
              <a:gd name="connsiteX186" fmla="*/ 1680017 w 5305156"/>
              <a:gd name="connsiteY186" fmla="*/ 1489275 h 6858000"/>
              <a:gd name="connsiteX187" fmla="*/ 1680017 w 5305156"/>
              <a:gd name="connsiteY187" fmla="*/ 1505835 h 6858000"/>
              <a:gd name="connsiteX188" fmla="*/ 1664565 w 5305156"/>
              <a:gd name="connsiteY188" fmla="*/ 1519240 h 6858000"/>
              <a:gd name="connsiteX189" fmla="*/ 1664565 w 5305156"/>
              <a:gd name="connsiteY189" fmla="*/ 1865419 h 6858000"/>
              <a:gd name="connsiteX190" fmla="*/ 1680017 w 5305156"/>
              <a:gd name="connsiteY190" fmla="*/ 1852014 h 6858000"/>
              <a:gd name="connsiteX191" fmla="*/ 1680017 w 5305156"/>
              <a:gd name="connsiteY191" fmla="*/ 1868573 h 6858000"/>
              <a:gd name="connsiteX192" fmla="*/ 1665970 w 5305156"/>
              <a:gd name="connsiteY192" fmla="*/ 1881190 h 6858000"/>
              <a:gd name="connsiteX193" fmla="*/ 1665970 w 5305156"/>
              <a:gd name="connsiteY193" fmla="*/ 2058617 h 6858000"/>
              <a:gd name="connsiteX194" fmla="*/ 1654030 w 5305156"/>
              <a:gd name="connsiteY194" fmla="*/ 2060194 h 6858000"/>
              <a:gd name="connsiteX195" fmla="*/ 1654030 w 5305156"/>
              <a:gd name="connsiteY195" fmla="*/ 1885922 h 6858000"/>
              <a:gd name="connsiteX196" fmla="*/ 1484061 w 5305156"/>
              <a:gd name="connsiteY196" fmla="*/ 2034172 h 6858000"/>
              <a:gd name="connsiteX197" fmla="*/ 1477038 w 5305156"/>
              <a:gd name="connsiteY197" fmla="*/ 2023920 h 6858000"/>
              <a:gd name="connsiteX198" fmla="*/ 1484061 w 5305156"/>
              <a:gd name="connsiteY198" fmla="*/ 2034960 h 6858000"/>
              <a:gd name="connsiteX199" fmla="*/ 1332355 w 5305156"/>
              <a:gd name="connsiteY199" fmla="*/ 2166650 h 6858000"/>
              <a:gd name="connsiteX200" fmla="*/ 1332355 w 5305156"/>
              <a:gd name="connsiteY200" fmla="*/ 2513617 h 6858000"/>
              <a:gd name="connsiteX201" fmla="*/ 1654030 w 5305156"/>
              <a:gd name="connsiteY201" fmla="*/ 2232889 h 6858000"/>
              <a:gd name="connsiteX202" fmla="*/ 1654030 w 5305156"/>
              <a:gd name="connsiteY202" fmla="*/ 2060983 h 6858000"/>
              <a:gd name="connsiteX203" fmla="*/ 1665970 w 5305156"/>
              <a:gd name="connsiteY203" fmla="*/ 2059405 h 6858000"/>
              <a:gd name="connsiteX204" fmla="*/ 1665970 w 5305156"/>
              <a:gd name="connsiteY204" fmla="*/ 2238409 h 6858000"/>
              <a:gd name="connsiteX205" fmla="*/ 1881590 w 5305156"/>
              <a:gd name="connsiteY205" fmla="*/ 2422144 h 6858000"/>
              <a:gd name="connsiteX206" fmla="*/ 1869650 w 5305156"/>
              <a:gd name="connsiteY206" fmla="*/ 2428452 h 6858000"/>
              <a:gd name="connsiteX207" fmla="*/ 1657541 w 5305156"/>
              <a:gd name="connsiteY207" fmla="*/ 2247872 h 6858000"/>
              <a:gd name="connsiteX208" fmla="*/ 1333056 w 5305156"/>
              <a:gd name="connsiteY208" fmla="*/ 2530177 h 6858000"/>
              <a:gd name="connsiteX209" fmla="*/ 1658244 w 5305156"/>
              <a:gd name="connsiteY209" fmla="*/ 2807751 h 6858000"/>
              <a:gd name="connsiteX210" fmla="*/ 1982728 w 5305156"/>
              <a:gd name="connsiteY210" fmla="*/ 2525446 h 6858000"/>
              <a:gd name="connsiteX211" fmla="*/ 1870353 w 5305156"/>
              <a:gd name="connsiteY211" fmla="*/ 2429241 h 6858000"/>
              <a:gd name="connsiteX212" fmla="*/ 1882293 w 5305156"/>
              <a:gd name="connsiteY212" fmla="*/ 2422933 h 6858000"/>
              <a:gd name="connsiteX213" fmla="*/ 1998180 w 5305156"/>
              <a:gd name="connsiteY213" fmla="*/ 2522291 h 6858000"/>
              <a:gd name="connsiteX214" fmla="*/ 1998180 w 5305156"/>
              <a:gd name="connsiteY214" fmla="*/ 2773054 h 6858000"/>
              <a:gd name="connsiteX215" fmla="*/ 1986942 w 5305156"/>
              <a:gd name="connsiteY215" fmla="*/ 2778574 h 6858000"/>
              <a:gd name="connsiteX216" fmla="*/ 1986942 w 5305156"/>
              <a:gd name="connsiteY216" fmla="*/ 2538851 h 6858000"/>
              <a:gd name="connsiteX217" fmla="*/ 1664565 w 5305156"/>
              <a:gd name="connsiteY217" fmla="*/ 2819579 h 6858000"/>
              <a:gd name="connsiteX218" fmla="*/ 1664565 w 5305156"/>
              <a:gd name="connsiteY218" fmla="*/ 3165758 h 6858000"/>
              <a:gd name="connsiteX219" fmla="*/ 1986942 w 5305156"/>
              <a:gd name="connsiteY219" fmla="*/ 2885030 h 6858000"/>
              <a:gd name="connsiteX220" fmla="*/ 1986942 w 5305156"/>
              <a:gd name="connsiteY220" fmla="*/ 2779363 h 6858000"/>
              <a:gd name="connsiteX221" fmla="*/ 1998180 w 5305156"/>
              <a:gd name="connsiteY221" fmla="*/ 2773843 h 6858000"/>
              <a:gd name="connsiteX222" fmla="*/ 1998180 w 5305156"/>
              <a:gd name="connsiteY222" fmla="*/ 2891339 h 6858000"/>
              <a:gd name="connsiteX223" fmla="*/ 1658946 w 5305156"/>
              <a:gd name="connsiteY223" fmla="*/ 3187049 h 6858000"/>
              <a:gd name="connsiteX224" fmla="*/ 1321116 w 5305156"/>
              <a:gd name="connsiteY224" fmla="*/ 2899224 h 6858000"/>
              <a:gd name="connsiteX225" fmla="*/ 1240347 w 5305156"/>
              <a:gd name="connsiteY225" fmla="*/ 2969406 h 6858000"/>
              <a:gd name="connsiteX226" fmla="*/ 997334 w 5305156"/>
              <a:gd name="connsiteY226" fmla="*/ 3180741 h 6858000"/>
              <a:gd name="connsiteX227" fmla="*/ 997334 w 5305156"/>
              <a:gd name="connsiteY227" fmla="*/ 3519034 h 6858000"/>
              <a:gd name="connsiteX228" fmla="*/ 985394 w 5305156"/>
              <a:gd name="connsiteY228" fmla="*/ 3519034 h 6858000"/>
              <a:gd name="connsiteX229" fmla="*/ 985394 w 5305156"/>
              <a:gd name="connsiteY229" fmla="*/ 3500109 h 6858000"/>
              <a:gd name="connsiteX230" fmla="*/ 985394 w 5305156"/>
              <a:gd name="connsiteY230" fmla="*/ 3186261 h 6858000"/>
              <a:gd name="connsiteX231" fmla="*/ 663017 w 5305156"/>
              <a:gd name="connsiteY231" fmla="*/ 3466989 h 6858000"/>
              <a:gd name="connsiteX232" fmla="*/ 663017 w 5305156"/>
              <a:gd name="connsiteY232" fmla="*/ 3495377 h 6858000"/>
              <a:gd name="connsiteX233" fmla="*/ 663017 w 5305156"/>
              <a:gd name="connsiteY233" fmla="*/ 3812379 h 6858000"/>
              <a:gd name="connsiteX234" fmla="*/ 985394 w 5305156"/>
              <a:gd name="connsiteY234" fmla="*/ 3532439 h 6858000"/>
              <a:gd name="connsiteX235" fmla="*/ 985394 w 5305156"/>
              <a:gd name="connsiteY235" fmla="*/ 3519822 h 6858000"/>
              <a:gd name="connsiteX236" fmla="*/ 997334 w 5305156"/>
              <a:gd name="connsiteY236" fmla="*/ 3519822 h 6858000"/>
              <a:gd name="connsiteX237" fmla="*/ 997334 w 5305156"/>
              <a:gd name="connsiteY237" fmla="*/ 3531651 h 6858000"/>
              <a:gd name="connsiteX238" fmla="*/ 1011381 w 5305156"/>
              <a:gd name="connsiteY238" fmla="*/ 3543479 h 6858000"/>
              <a:gd name="connsiteX239" fmla="*/ 1002251 w 5305156"/>
              <a:gd name="connsiteY239" fmla="*/ 3552154 h 6858000"/>
              <a:gd name="connsiteX240" fmla="*/ 1012084 w 5305156"/>
              <a:gd name="connsiteY240" fmla="*/ 3544268 h 6858000"/>
              <a:gd name="connsiteX241" fmla="*/ 1333759 w 5305156"/>
              <a:gd name="connsiteY241" fmla="*/ 3818688 h 6858000"/>
              <a:gd name="connsiteX242" fmla="*/ 1333759 w 5305156"/>
              <a:gd name="connsiteY242" fmla="*/ 3838402 h 6858000"/>
              <a:gd name="connsiteX243" fmla="*/ 1321819 w 5305156"/>
              <a:gd name="connsiteY243" fmla="*/ 3848653 h 6858000"/>
              <a:gd name="connsiteX244" fmla="*/ 1321819 w 5305156"/>
              <a:gd name="connsiteY244" fmla="*/ 3835248 h 6858000"/>
              <a:gd name="connsiteX245" fmla="*/ 999441 w 5305156"/>
              <a:gd name="connsiteY245" fmla="*/ 4115975 h 6858000"/>
              <a:gd name="connsiteX246" fmla="*/ 999441 w 5305156"/>
              <a:gd name="connsiteY246" fmla="*/ 4462154 h 6858000"/>
              <a:gd name="connsiteX247" fmla="*/ 1321819 w 5305156"/>
              <a:gd name="connsiteY247" fmla="*/ 4182215 h 6858000"/>
              <a:gd name="connsiteX248" fmla="*/ 1321819 w 5305156"/>
              <a:gd name="connsiteY248" fmla="*/ 3849441 h 6858000"/>
              <a:gd name="connsiteX249" fmla="*/ 1333759 w 5305156"/>
              <a:gd name="connsiteY249" fmla="*/ 3839190 h 6858000"/>
              <a:gd name="connsiteX250" fmla="*/ 1333759 w 5305156"/>
              <a:gd name="connsiteY250" fmla="*/ 4186946 h 6858000"/>
              <a:gd name="connsiteX251" fmla="*/ 1665970 w 5305156"/>
              <a:gd name="connsiteY251" fmla="*/ 4470828 h 6858000"/>
              <a:gd name="connsiteX252" fmla="*/ 1665970 w 5305156"/>
              <a:gd name="connsiteY252" fmla="*/ 4839875 h 6858000"/>
              <a:gd name="connsiteX253" fmla="*/ 1348509 w 5305156"/>
              <a:gd name="connsiteY253" fmla="*/ 5116661 h 6858000"/>
              <a:gd name="connsiteX254" fmla="*/ 1348509 w 5305156"/>
              <a:gd name="connsiteY254" fmla="*/ 5100101 h 6858000"/>
              <a:gd name="connsiteX255" fmla="*/ 1654030 w 5305156"/>
              <a:gd name="connsiteY255" fmla="*/ 4833567 h 6858000"/>
              <a:gd name="connsiteX256" fmla="*/ 1654030 w 5305156"/>
              <a:gd name="connsiteY256" fmla="*/ 4487388 h 6858000"/>
              <a:gd name="connsiteX257" fmla="*/ 1348509 w 5305156"/>
              <a:gd name="connsiteY257" fmla="*/ 4753134 h 6858000"/>
              <a:gd name="connsiteX258" fmla="*/ 1348509 w 5305156"/>
              <a:gd name="connsiteY258" fmla="*/ 4737362 h 6858000"/>
              <a:gd name="connsiteX259" fmla="*/ 1650518 w 5305156"/>
              <a:gd name="connsiteY259" fmla="*/ 4473983 h 6858000"/>
              <a:gd name="connsiteX260" fmla="*/ 1325331 w 5305156"/>
              <a:gd name="connsiteY260" fmla="*/ 4196409 h 6858000"/>
              <a:gd name="connsiteX261" fmla="*/ 1000847 w 5305156"/>
              <a:gd name="connsiteY261" fmla="*/ 4478714 h 6858000"/>
              <a:gd name="connsiteX262" fmla="*/ 1326033 w 5305156"/>
              <a:gd name="connsiteY262" fmla="*/ 4756288 h 6858000"/>
              <a:gd name="connsiteX263" fmla="*/ 1347806 w 5305156"/>
              <a:gd name="connsiteY263" fmla="*/ 4737362 h 6858000"/>
              <a:gd name="connsiteX264" fmla="*/ 1347806 w 5305156"/>
              <a:gd name="connsiteY264" fmla="*/ 4753922 h 6858000"/>
              <a:gd name="connsiteX265" fmla="*/ 1331652 w 5305156"/>
              <a:gd name="connsiteY265" fmla="*/ 4768116 h 6858000"/>
              <a:gd name="connsiteX266" fmla="*/ 1331652 w 5305156"/>
              <a:gd name="connsiteY266" fmla="*/ 5114295 h 6858000"/>
              <a:gd name="connsiteX267" fmla="*/ 1347806 w 5305156"/>
              <a:gd name="connsiteY267" fmla="*/ 5100101 h 6858000"/>
              <a:gd name="connsiteX268" fmla="*/ 1347806 w 5305156"/>
              <a:gd name="connsiteY268" fmla="*/ 5116661 h 6858000"/>
              <a:gd name="connsiteX269" fmla="*/ 1333759 w 5305156"/>
              <a:gd name="connsiteY269" fmla="*/ 5129278 h 6858000"/>
              <a:gd name="connsiteX270" fmla="*/ 1333759 w 5305156"/>
              <a:gd name="connsiteY270" fmla="*/ 5306704 h 6858000"/>
              <a:gd name="connsiteX271" fmla="*/ 1321819 w 5305156"/>
              <a:gd name="connsiteY271" fmla="*/ 5309070 h 6858000"/>
              <a:gd name="connsiteX272" fmla="*/ 1321819 w 5305156"/>
              <a:gd name="connsiteY272" fmla="*/ 5134798 h 6858000"/>
              <a:gd name="connsiteX273" fmla="*/ 1151851 w 5305156"/>
              <a:gd name="connsiteY273" fmla="*/ 5283047 h 6858000"/>
              <a:gd name="connsiteX274" fmla="*/ 1144827 w 5305156"/>
              <a:gd name="connsiteY274" fmla="*/ 5272008 h 6858000"/>
              <a:gd name="connsiteX275" fmla="*/ 1314093 w 5305156"/>
              <a:gd name="connsiteY275" fmla="*/ 5125335 h 6858000"/>
              <a:gd name="connsiteX276" fmla="*/ 988907 w 5305156"/>
              <a:gd name="connsiteY276" fmla="*/ 4847761 h 6858000"/>
              <a:gd name="connsiteX277" fmla="*/ 913053 w 5305156"/>
              <a:gd name="connsiteY277" fmla="*/ 4913212 h 6858000"/>
              <a:gd name="connsiteX278" fmla="*/ 668636 w 5305156"/>
              <a:gd name="connsiteY278" fmla="*/ 5126124 h 6858000"/>
              <a:gd name="connsiteX279" fmla="*/ 993823 w 5305156"/>
              <a:gd name="connsiteY279" fmla="*/ 5403697 h 6858000"/>
              <a:gd name="connsiteX280" fmla="*/ 1144827 w 5305156"/>
              <a:gd name="connsiteY280" fmla="*/ 5272796 h 6858000"/>
              <a:gd name="connsiteX281" fmla="*/ 1151149 w 5305156"/>
              <a:gd name="connsiteY281" fmla="*/ 5283047 h 6858000"/>
              <a:gd name="connsiteX282" fmla="*/ 999441 w 5305156"/>
              <a:gd name="connsiteY282" fmla="*/ 5415526 h 6858000"/>
              <a:gd name="connsiteX283" fmla="*/ 999441 w 5305156"/>
              <a:gd name="connsiteY283" fmla="*/ 5761705 h 6858000"/>
              <a:gd name="connsiteX284" fmla="*/ 1321819 w 5305156"/>
              <a:gd name="connsiteY284" fmla="*/ 5480976 h 6858000"/>
              <a:gd name="connsiteX285" fmla="*/ 1321819 w 5305156"/>
              <a:gd name="connsiteY285" fmla="*/ 5309858 h 6858000"/>
              <a:gd name="connsiteX286" fmla="*/ 1333759 w 5305156"/>
              <a:gd name="connsiteY286" fmla="*/ 5307493 h 6858000"/>
              <a:gd name="connsiteX287" fmla="*/ 1333759 w 5305156"/>
              <a:gd name="connsiteY287" fmla="*/ 5487285 h 6858000"/>
              <a:gd name="connsiteX288" fmla="*/ 1549380 w 5305156"/>
              <a:gd name="connsiteY288" fmla="*/ 5671020 h 6858000"/>
              <a:gd name="connsiteX289" fmla="*/ 1665970 w 5305156"/>
              <a:gd name="connsiteY289" fmla="*/ 5770379 h 6858000"/>
              <a:gd name="connsiteX290" fmla="*/ 1665970 w 5305156"/>
              <a:gd name="connsiteY290" fmla="*/ 6021141 h 6858000"/>
              <a:gd name="connsiteX291" fmla="*/ 1654030 w 5305156"/>
              <a:gd name="connsiteY291" fmla="*/ 6026661 h 6858000"/>
              <a:gd name="connsiteX292" fmla="*/ 1654030 w 5305156"/>
              <a:gd name="connsiteY292" fmla="*/ 5786939 h 6858000"/>
              <a:gd name="connsiteX293" fmla="*/ 1331652 w 5305156"/>
              <a:gd name="connsiteY293" fmla="*/ 6067667 h 6858000"/>
              <a:gd name="connsiteX294" fmla="*/ 1331652 w 5305156"/>
              <a:gd name="connsiteY294" fmla="*/ 6413845 h 6858000"/>
              <a:gd name="connsiteX295" fmla="*/ 1654030 w 5305156"/>
              <a:gd name="connsiteY295" fmla="*/ 6133906 h 6858000"/>
              <a:gd name="connsiteX296" fmla="*/ 1654030 w 5305156"/>
              <a:gd name="connsiteY296" fmla="*/ 6027450 h 6858000"/>
              <a:gd name="connsiteX297" fmla="*/ 1665970 w 5305156"/>
              <a:gd name="connsiteY297" fmla="*/ 6021930 h 6858000"/>
              <a:gd name="connsiteX298" fmla="*/ 1665970 w 5305156"/>
              <a:gd name="connsiteY298" fmla="*/ 6140214 h 6858000"/>
              <a:gd name="connsiteX299" fmla="*/ 1326033 w 5305156"/>
              <a:gd name="connsiteY299" fmla="*/ 6435925 h 6858000"/>
              <a:gd name="connsiteX300" fmla="*/ 988907 w 5305156"/>
              <a:gd name="connsiteY300" fmla="*/ 6147311 h 6858000"/>
              <a:gd name="connsiteX301" fmla="*/ 908136 w 5305156"/>
              <a:gd name="connsiteY301" fmla="*/ 6217493 h 6858000"/>
              <a:gd name="connsiteX302" fmla="*/ 901815 w 5305156"/>
              <a:gd name="connsiteY302" fmla="*/ 6206454 h 6858000"/>
              <a:gd name="connsiteX303" fmla="*/ 907434 w 5305156"/>
              <a:gd name="connsiteY303" fmla="*/ 6218282 h 6858000"/>
              <a:gd name="connsiteX304" fmla="*/ 665124 w 5305156"/>
              <a:gd name="connsiteY304" fmla="*/ 6429617 h 6858000"/>
              <a:gd name="connsiteX305" fmla="*/ 665124 w 5305156"/>
              <a:gd name="connsiteY305" fmla="*/ 6784470 h 6858000"/>
              <a:gd name="connsiteX306" fmla="*/ 722014 w 5305156"/>
              <a:gd name="connsiteY306" fmla="*/ 6833040 h 6858000"/>
              <a:gd name="connsiteX307" fmla="*/ 751249 w 5305156"/>
              <a:gd name="connsiteY307" fmla="*/ 6858000 h 6858000"/>
              <a:gd name="connsiteX308" fmla="*/ 5305156 w 5305156"/>
              <a:gd name="connsiteY30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</a:cxnLst>
            <a:rect l="l" t="t" r="r" b="b"/>
            <a:pathLst>
              <a:path w="5305156" h="6858000">
                <a:moveTo>
                  <a:pt x="657398" y="6793932"/>
                </a:moveTo>
                <a:cubicBezTo>
                  <a:pt x="657398" y="6793932"/>
                  <a:pt x="657398" y="6793932"/>
                  <a:pt x="585057" y="6857017"/>
                </a:cubicBezTo>
                <a:lnTo>
                  <a:pt x="583930" y="6858000"/>
                </a:lnTo>
                <a:lnTo>
                  <a:pt x="732294" y="6858000"/>
                </a:lnTo>
                <a:lnTo>
                  <a:pt x="725614" y="6852286"/>
                </a:lnTo>
                <a:cubicBezTo>
                  <a:pt x="709021" y="6838092"/>
                  <a:pt x="686897" y="6819166"/>
                  <a:pt x="657398" y="6793932"/>
                </a:cubicBezTo>
                <a:close/>
                <a:moveTo>
                  <a:pt x="653184" y="6434348"/>
                </a:moveTo>
                <a:cubicBezTo>
                  <a:pt x="653184" y="6434348"/>
                  <a:pt x="653184" y="6434348"/>
                  <a:pt x="330807" y="6715076"/>
                </a:cubicBezTo>
                <a:cubicBezTo>
                  <a:pt x="330807" y="6715076"/>
                  <a:pt x="330807" y="6715076"/>
                  <a:pt x="330807" y="6799592"/>
                </a:cubicBezTo>
                <a:lnTo>
                  <a:pt x="330807" y="6858000"/>
                </a:lnTo>
                <a:lnTo>
                  <a:pt x="564153" y="6858000"/>
                </a:lnTo>
                <a:lnTo>
                  <a:pt x="568902" y="6853863"/>
                </a:lnTo>
                <a:cubicBezTo>
                  <a:pt x="573818" y="6854652"/>
                  <a:pt x="579438" y="6856229"/>
                  <a:pt x="585057" y="6857017"/>
                </a:cubicBezTo>
                <a:cubicBezTo>
                  <a:pt x="579438" y="6855440"/>
                  <a:pt x="574521" y="6854652"/>
                  <a:pt x="569605" y="6853075"/>
                </a:cubicBezTo>
                <a:cubicBezTo>
                  <a:pt x="569605" y="6853075"/>
                  <a:pt x="569605" y="6853075"/>
                  <a:pt x="653184" y="6780527"/>
                </a:cubicBezTo>
                <a:cubicBezTo>
                  <a:pt x="653184" y="6780527"/>
                  <a:pt x="653184" y="6780527"/>
                  <a:pt x="653184" y="6434348"/>
                </a:cubicBezTo>
                <a:close/>
                <a:moveTo>
                  <a:pt x="5047259" y="6343650"/>
                </a:moveTo>
                <a:lnTo>
                  <a:pt x="5047259" y="6707250"/>
                </a:lnTo>
                <a:lnTo>
                  <a:pt x="4683659" y="6707250"/>
                </a:lnTo>
                <a:lnTo>
                  <a:pt x="4683659" y="6343650"/>
                </a:lnTo>
                <a:close/>
                <a:moveTo>
                  <a:pt x="985394" y="5786939"/>
                </a:moveTo>
                <a:cubicBezTo>
                  <a:pt x="985394" y="5786939"/>
                  <a:pt x="985394" y="5786939"/>
                  <a:pt x="777500" y="5968308"/>
                </a:cubicBezTo>
                <a:cubicBezTo>
                  <a:pt x="777500" y="5968308"/>
                  <a:pt x="777500" y="5968308"/>
                  <a:pt x="663017" y="6067667"/>
                </a:cubicBezTo>
                <a:cubicBezTo>
                  <a:pt x="663017" y="6067667"/>
                  <a:pt x="663017" y="6067667"/>
                  <a:pt x="663017" y="6413845"/>
                </a:cubicBezTo>
                <a:cubicBezTo>
                  <a:pt x="663017" y="6413845"/>
                  <a:pt x="663017" y="6413845"/>
                  <a:pt x="901815" y="6206454"/>
                </a:cubicBezTo>
                <a:cubicBezTo>
                  <a:pt x="901815" y="6206454"/>
                  <a:pt x="901815" y="6206454"/>
                  <a:pt x="985394" y="6133906"/>
                </a:cubicBezTo>
                <a:cubicBezTo>
                  <a:pt x="985394" y="6133906"/>
                  <a:pt x="985394" y="6133906"/>
                  <a:pt x="985394" y="5786939"/>
                </a:cubicBezTo>
                <a:close/>
                <a:moveTo>
                  <a:pt x="1549380" y="5671020"/>
                </a:moveTo>
                <a:cubicBezTo>
                  <a:pt x="1537440" y="5677328"/>
                  <a:pt x="1537440" y="5677328"/>
                  <a:pt x="1537440" y="5677328"/>
                </a:cubicBezTo>
                <a:cubicBezTo>
                  <a:pt x="1549380" y="5671020"/>
                  <a:pt x="1549380" y="5671020"/>
                  <a:pt x="1549380" y="5671020"/>
                </a:cubicBezTo>
                <a:close/>
                <a:moveTo>
                  <a:pt x="1325331" y="5495959"/>
                </a:moveTo>
                <a:cubicBezTo>
                  <a:pt x="1325331" y="5495959"/>
                  <a:pt x="1325331" y="5495959"/>
                  <a:pt x="1000847" y="5779053"/>
                </a:cubicBezTo>
                <a:cubicBezTo>
                  <a:pt x="1000847" y="5779053"/>
                  <a:pt x="1000847" y="5779053"/>
                  <a:pt x="1326033" y="6056627"/>
                </a:cubicBezTo>
                <a:cubicBezTo>
                  <a:pt x="1326033" y="6056627"/>
                  <a:pt x="1326033" y="6056627"/>
                  <a:pt x="1650518" y="5773533"/>
                </a:cubicBezTo>
                <a:cubicBezTo>
                  <a:pt x="1650518" y="5773533"/>
                  <a:pt x="1650518" y="5773533"/>
                  <a:pt x="1537440" y="5677328"/>
                </a:cubicBezTo>
                <a:cubicBezTo>
                  <a:pt x="1537440" y="5677328"/>
                  <a:pt x="1537440" y="5677328"/>
                  <a:pt x="1325331" y="5495959"/>
                </a:cubicBezTo>
                <a:close/>
                <a:moveTo>
                  <a:pt x="320271" y="4847761"/>
                </a:moveTo>
                <a:cubicBezTo>
                  <a:pt x="320271" y="4847761"/>
                  <a:pt x="320271" y="4847761"/>
                  <a:pt x="0" y="5126124"/>
                </a:cubicBezTo>
                <a:cubicBezTo>
                  <a:pt x="0" y="5126124"/>
                  <a:pt x="0" y="5126124"/>
                  <a:pt x="325188" y="5403697"/>
                </a:cubicBezTo>
                <a:cubicBezTo>
                  <a:pt x="325188" y="5403697"/>
                  <a:pt x="325188" y="5403697"/>
                  <a:pt x="433349" y="5309070"/>
                </a:cubicBezTo>
                <a:cubicBezTo>
                  <a:pt x="433349" y="5309070"/>
                  <a:pt x="433349" y="5309070"/>
                  <a:pt x="439670" y="5320898"/>
                </a:cubicBezTo>
                <a:cubicBezTo>
                  <a:pt x="439670" y="5320898"/>
                  <a:pt x="439670" y="5320898"/>
                  <a:pt x="330807" y="5415526"/>
                </a:cubicBezTo>
                <a:cubicBezTo>
                  <a:pt x="330807" y="5415526"/>
                  <a:pt x="330807" y="5415526"/>
                  <a:pt x="330807" y="5761705"/>
                </a:cubicBezTo>
                <a:cubicBezTo>
                  <a:pt x="330807" y="5761705"/>
                  <a:pt x="330807" y="5761705"/>
                  <a:pt x="563986" y="5559044"/>
                </a:cubicBezTo>
                <a:cubicBezTo>
                  <a:pt x="563986" y="5559044"/>
                  <a:pt x="563986" y="5559044"/>
                  <a:pt x="570307" y="5571661"/>
                </a:cubicBezTo>
                <a:cubicBezTo>
                  <a:pt x="570307" y="5571661"/>
                  <a:pt x="570307" y="5571661"/>
                  <a:pt x="332211" y="5779053"/>
                </a:cubicBezTo>
                <a:cubicBezTo>
                  <a:pt x="332211" y="5779053"/>
                  <a:pt x="332211" y="5779053"/>
                  <a:pt x="657398" y="6056627"/>
                </a:cubicBezTo>
                <a:cubicBezTo>
                  <a:pt x="657398" y="6056627"/>
                  <a:pt x="657398" y="6056627"/>
                  <a:pt x="771178" y="5957268"/>
                </a:cubicBezTo>
                <a:cubicBezTo>
                  <a:pt x="771178" y="5957268"/>
                  <a:pt x="771178" y="5957268"/>
                  <a:pt x="777500" y="5968308"/>
                </a:cubicBezTo>
                <a:cubicBezTo>
                  <a:pt x="777500" y="5968308"/>
                  <a:pt x="777500" y="5968308"/>
                  <a:pt x="771881" y="5956479"/>
                </a:cubicBezTo>
                <a:cubicBezTo>
                  <a:pt x="771881" y="5956479"/>
                  <a:pt x="771881" y="5956479"/>
                  <a:pt x="981883" y="5773533"/>
                </a:cubicBezTo>
                <a:cubicBezTo>
                  <a:pt x="981883" y="5773533"/>
                  <a:pt x="981883" y="5773533"/>
                  <a:pt x="656696" y="5495959"/>
                </a:cubicBezTo>
                <a:cubicBezTo>
                  <a:pt x="656696" y="5495959"/>
                  <a:pt x="656696" y="5495959"/>
                  <a:pt x="571010" y="5570873"/>
                </a:cubicBezTo>
                <a:cubicBezTo>
                  <a:pt x="571010" y="5570873"/>
                  <a:pt x="571010" y="5570873"/>
                  <a:pt x="563986" y="5558256"/>
                </a:cubicBezTo>
                <a:cubicBezTo>
                  <a:pt x="563986" y="5558256"/>
                  <a:pt x="563986" y="5558256"/>
                  <a:pt x="653184" y="5480976"/>
                </a:cubicBezTo>
                <a:cubicBezTo>
                  <a:pt x="653184" y="5480976"/>
                  <a:pt x="653184" y="5480976"/>
                  <a:pt x="653184" y="5134798"/>
                </a:cubicBezTo>
                <a:cubicBezTo>
                  <a:pt x="653184" y="5134798"/>
                  <a:pt x="653184" y="5134798"/>
                  <a:pt x="439670" y="5320110"/>
                </a:cubicBezTo>
                <a:cubicBezTo>
                  <a:pt x="439670" y="5320110"/>
                  <a:pt x="439670" y="5320110"/>
                  <a:pt x="434052" y="5309070"/>
                </a:cubicBezTo>
                <a:cubicBezTo>
                  <a:pt x="434052" y="5309070"/>
                  <a:pt x="434052" y="5309070"/>
                  <a:pt x="645458" y="5125335"/>
                </a:cubicBezTo>
                <a:cubicBezTo>
                  <a:pt x="645458" y="5125335"/>
                  <a:pt x="645458" y="5125335"/>
                  <a:pt x="320271" y="4847761"/>
                </a:cubicBezTo>
                <a:close/>
                <a:moveTo>
                  <a:pt x="985394" y="4487388"/>
                </a:moveTo>
                <a:cubicBezTo>
                  <a:pt x="985394" y="4487388"/>
                  <a:pt x="985394" y="4487388"/>
                  <a:pt x="763453" y="4680586"/>
                </a:cubicBezTo>
                <a:cubicBezTo>
                  <a:pt x="763453" y="4680586"/>
                  <a:pt x="763453" y="4680586"/>
                  <a:pt x="756430" y="4670335"/>
                </a:cubicBezTo>
                <a:cubicBezTo>
                  <a:pt x="756430" y="4670335"/>
                  <a:pt x="756430" y="4670335"/>
                  <a:pt x="762750" y="4680586"/>
                </a:cubicBezTo>
                <a:cubicBezTo>
                  <a:pt x="762750" y="4680586"/>
                  <a:pt x="762750" y="4680586"/>
                  <a:pt x="663017" y="4768116"/>
                </a:cubicBezTo>
                <a:cubicBezTo>
                  <a:pt x="663017" y="4768116"/>
                  <a:pt x="663017" y="4768116"/>
                  <a:pt x="663017" y="5114295"/>
                </a:cubicBezTo>
                <a:cubicBezTo>
                  <a:pt x="663017" y="5114295"/>
                  <a:pt x="663017" y="5114295"/>
                  <a:pt x="906029" y="4902960"/>
                </a:cubicBezTo>
                <a:cubicBezTo>
                  <a:pt x="906029" y="4902960"/>
                  <a:pt x="906029" y="4902960"/>
                  <a:pt x="913053" y="4913212"/>
                </a:cubicBezTo>
                <a:cubicBezTo>
                  <a:pt x="913053" y="4913212"/>
                  <a:pt x="913053" y="4913212"/>
                  <a:pt x="906732" y="4902172"/>
                </a:cubicBezTo>
                <a:cubicBezTo>
                  <a:pt x="906732" y="4902172"/>
                  <a:pt x="906732" y="4902172"/>
                  <a:pt x="985394" y="4833567"/>
                </a:cubicBezTo>
                <a:cubicBezTo>
                  <a:pt x="985394" y="4833567"/>
                  <a:pt x="985394" y="4833567"/>
                  <a:pt x="985394" y="4487388"/>
                </a:cubicBezTo>
                <a:close/>
                <a:moveTo>
                  <a:pt x="656696" y="4196409"/>
                </a:moveTo>
                <a:cubicBezTo>
                  <a:pt x="656696" y="4196409"/>
                  <a:pt x="656696" y="4196409"/>
                  <a:pt x="332211" y="4478714"/>
                </a:cubicBezTo>
                <a:cubicBezTo>
                  <a:pt x="332211" y="4478714"/>
                  <a:pt x="332211" y="4478714"/>
                  <a:pt x="657398" y="4756288"/>
                </a:cubicBezTo>
                <a:cubicBezTo>
                  <a:pt x="657398" y="4756288"/>
                  <a:pt x="657398" y="4756288"/>
                  <a:pt x="756430" y="4670335"/>
                </a:cubicBezTo>
                <a:cubicBezTo>
                  <a:pt x="756430" y="4670335"/>
                  <a:pt x="756430" y="4670335"/>
                  <a:pt x="981883" y="4473983"/>
                </a:cubicBezTo>
                <a:cubicBezTo>
                  <a:pt x="981883" y="4473983"/>
                  <a:pt x="981883" y="4473983"/>
                  <a:pt x="656696" y="4196409"/>
                </a:cubicBezTo>
                <a:close/>
                <a:moveTo>
                  <a:pt x="993120" y="3544268"/>
                </a:moveTo>
                <a:cubicBezTo>
                  <a:pt x="993120" y="3544268"/>
                  <a:pt x="993120" y="3544268"/>
                  <a:pt x="668636" y="3826573"/>
                </a:cubicBezTo>
                <a:cubicBezTo>
                  <a:pt x="668636" y="3826573"/>
                  <a:pt x="668636" y="3826573"/>
                  <a:pt x="993823" y="4104935"/>
                </a:cubicBezTo>
                <a:cubicBezTo>
                  <a:pt x="993823" y="4104935"/>
                  <a:pt x="993823" y="4104935"/>
                  <a:pt x="1318308" y="3821842"/>
                </a:cubicBezTo>
                <a:cubicBezTo>
                  <a:pt x="1318308" y="3821842"/>
                  <a:pt x="1318308" y="3821842"/>
                  <a:pt x="1002251" y="3552154"/>
                </a:cubicBezTo>
                <a:cubicBezTo>
                  <a:pt x="1002251" y="3552154"/>
                  <a:pt x="1002251" y="3552154"/>
                  <a:pt x="993120" y="3544268"/>
                </a:cubicBezTo>
                <a:close/>
                <a:moveTo>
                  <a:pt x="1318308" y="2538851"/>
                </a:moveTo>
                <a:cubicBezTo>
                  <a:pt x="1318308" y="2538851"/>
                  <a:pt x="1318308" y="2538851"/>
                  <a:pt x="1110412" y="2719432"/>
                </a:cubicBezTo>
                <a:cubicBezTo>
                  <a:pt x="1110412" y="2719432"/>
                  <a:pt x="1110412" y="2719432"/>
                  <a:pt x="1104092" y="2708392"/>
                </a:cubicBezTo>
                <a:cubicBezTo>
                  <a:pt x="1104092" y="2708392"/>
                  <a:pt x="1104092" y="2708392"/>
                  <a:pt x="1109710" y="2720221"/>
                </a:cubicBezTo>
                <a:cubicBezTo>
                  <a:pt x="1109710" y="2720221"/>
                  <a:pt x="1109710" y="2720221"/>
                  <a:pt x="995930" y="2819579"/>
                </a:cubicBezTo>
                <a:cubicBezTo>
                  <a:pt x="995930" y="2819579"/>
                  <a:pt x="995930" y="2819579"/>
                  <a:pt x="995930" y="3165758"/>
                </a:cubicBezTo>
                <a:cubicBezTo>
                  <a:pt x="995930" y="3165758"/>
                  <a:pt x="995930" y="3165758"/>
                  <a:pt x="1234025" y="2958366"/>
                </a:cubicBezTo>
                <a:cubicBezTo>
                  <a:pt x="1234025" y="2958366"/>
                  <a:pt x="1234025" y="2958366"/>
                  <a:pt x="1240347" y="2969406"/>
                </a:cubicBezTo>
                <a:cubicBezTo>
                  <a:pt x="1240347" y="2969406"/>
                  <a:pt x="1240347" y="2969406"/>
                  <a:pt x="1234728" y="2957578"/>
                </a:cubicBezTo>
                <a:cubicBezTo>
                  <a:pt x="1234728" y="2957578"/>
                  <a:pt x="1234728" y="2957578"/>
                  <a:pt x="1318308" y="2885030"/>
                </a:cubicBezTo>
                <a:cubicBezTo>
                  <a:pt x="1318308" y="2885030"/>
                  <a:pt x="1318308" y="2885030"/>
                  <a:pt x="1318308" y="2538851"/>
                </a:cubicBezTo>
                <a:close/>
                <a:moveTo>
                  <a:pt x="652482" y="1598885"/>
                </a:moveTo>
                <a:cubicBezTo>
                  <a:pt x="652482" y="1598885"/>
                  <a:pt x="652482" y="1598885"/>
                  <a:pt x="332211" y="1878036"/>
                </a:cubicBezTo>
                <a:cubicBezTo>
                  <a:pt x="332211" y="1878036"/>
                  <a:pt x="332211" y="1878036"/>
                  <a:pt x="657398" y="2155610"/>
                </a:cubicBezTo>
                <a:cubicBezTo>
                  <a:pt x="657398" y="2155610"/>
                  <a:pt x="657398" y="2155610"/>
                  <a:pt x="766262" y="2060983"/>
                </a:cubicBezTo>
                <a:cubicBezTo>
                  <a:pt x="766262" y="2060983"/>
                  <a:pt x="766262" y="2060983"/>
                  <a:pt x="771881" y="2072022"/>
                </a:cubicBezTo>
                <a:cubicBezTo>
                  <a:pt x="771881" y="2072022"/>
                  <a:pt x="771881" y="2072022"/>
                  <a:pt x="663017" y="2166650"/>
                </a:cubicBezTo>
                <a:cubicBezTo>
                  <a:pt x="663017" y="2166650"/>
                  <a:pt x="663017" y="2166650"/>
                  <a:pt x="663017" y="2513617"/>
                </a:cubicBezTo>
                <a:cubicBezTo>
                  <a:pt x="663017" y="2513617"/>
                  <a:pt x="663017" y="2513617"/>
                  <a:pt x="896196" y="2310168"/>
                </a:cubicBezTo>
                <a:cubicBezTo>
                  <a:pt x="896196" y="2310168"/>
                  <a:pt x="896196" y="2310168"/>
                  <a:pt x="902517" y="2322785"/>
                </a:cubicBezTo>
                <a:cubicBezTo>
                  <a:pt x="902517" y="2322785"/>
                  <a:pt x="902517" y="2322785"/>
                  <a:pt x="665124" y="2530177"/>
                </a:cubicBezTo>
                <a:cubicBezTo>
                  <a:pt x="665124" y="2530177"/>
                  <a:pt x="665124" y="2530177"/>
                  <a:pt x="990311" y="2807751"/>
                </a:cubicBezTo>
                <a:cubicBezTo>
                  <a:pt x="990311" y="2807751"/>
                  <a:pt x="990311" y="2807751"/>
                  <a:pt x="1104092" y="2708392"/>
                </a:cubicBezTo>
                <a:cubicBezTo>
                  <a:pt x="1104092" y="2708392"/>
                  <a:pt x="1104092" y="2708392"/>
                  <a:pt x="1314093" y="2525446"/>
                </a:cubicBezTo>
                <a:cubicBezTo>
                  <a:pt x="1314093" y="2525446"/>
                  <a:pt x="1314093" y="2525446"/>
                  <a:pt x="988907" y="2247872"/>
                </a:cubicBezTo>
                <a:cubicBezTo>
                  <a:pt x="988907" y="2247872"/>
                  <a:pt x="988907" y="2247872"/>
                  <a:pt x="903220" y="2322785"/>
                </a:cubicBezTo>
                <a:cubicBezTo>
                  <a:pt x="903220" y="2322785"/>
                  <a:pt x="903220" y="2322785"/>
                  <a:pt x="896899" y="2310168"/>
                </a:cubicBezTo>
                <a:cubicBezTo>
                  <a:pt x="896899" y="2310168"/>
                  <a:pt x="896899" y="2310168"/>
                  <a:pt x="985394" y="2232889"/>
                </a:cubicBezTo>
                <a:cubicBezTo>
                  <a:pt x="985394" y="2232889"/>
                  <a:pt x="985394" y="2232889"/>
                  <a:pt x="985394" y="1885922"/>
                </a:cubicBezTo>
                <a:cubicBezTo>
                  <a:pt x="985394" y="1885922"/>
                  <a:pt x="985394" y="1885922"/>
                  <a:pt x="772583" y="2072022"/>
                </a:cubicBezTo>
                <a:cubicBezTo>
                  <a:pt x="772583" y="2072022"/>
                  <a:pt x="772583" y="2072022"/>
                  <a:pt x="766262" y="2060194"/>
                </a:cubicBezTo>
                <a:cubicBezTo>
                  <a:pt x="766262" y="2060194"/>
                  <a:pt x="766262" y="2060194"/>
                  <a:pt x="977669" y="1876459"/>
                </a:cubicBezTo>
                <a:cubicBezTo>
                  <a:pt x="977669" y="1876459"/>
                  <a:pt x="977669" y="1876459"/>
                  <a:pt x="652482" y="1598885"/>
                </a:cubicBezTo>
                <a:close/>
                <a:moveTo>
                  <a:pt x="1318308" y="1238512"/>
                </a:moveTo>
                <a:cubicBezTo>
                  <a:pt x="1318308" y="1238512"/>
                  <a:pt x="1318308" y="1238512"/>
                  <a:pt x="1095663" y="1432499"/>
                </a:cubicBezTo>
                <a:cubicBezTo>
                  <a:pt x="1095663" y="1432499"/>
                  <a:pt x="1095663" y="1432499"/>
                  <a:pt x="995930" y="1519240"/>
                </a:cubicBezTo>
                <a:cubicBezTo>
                  <a:pt x="995930" y="1519240"/>
                  <a:pt x="995930" y="1519240"/>
                  <a:pt x="995930" y="1865419"/>
                </a:cubicBezTo>
                <a:cubicBezTo>
                  <a:pt x="995930" y="1865419"/>
                  <a:pt x="995930" y="1865419"/>
                  <a:pt x="1238240" y="1654085"/>
                </a:cubicBezTo>
                <a:cubicBezTo>
                  <a:pt x="1238240" y="1654085"/>
                  <a:pt x="1238240" y="1654085"/>
                  <a:pt x="1245264" y="1665124"/>
                </a:cubicBezTo>
                <a:cubicBezTo>
                  <a:pt x="1245264" y="1665124"/>
                  <a:pt x="1245264" y="1665124"/>
                  <a:pt x="1000847" y="1878036"/>
                </a:cubicBezTo>
                <a:cubicBezTo>
                  <a:pt x="1000847" y="1878036"/>
                  <a:pt x="1000847" y="1878036"/>
                  <a:pt x="1326033" y="2155610"/>
                </a:cubicBezTo>
                <a:cubicBezTo>
                  <a:pt x="1326033" y="2155610"/>
                  <a:pt x="1326033" y="2155610"/>
                  <a:pt x="1477038" y="2023920"/>
                </a:cubicBezTo>
                <a:cubicBezTo>
                  <a:pt x="1477038" y="2023920"/>
                  <a:pt x="1477038" y="2023920"/>
                  <a:pt x="1646304" y="1876459"/>
                </a:cubicBezTo>
                <a:cubicBezTo>
                  <a:pt x="1646304" y="1876459"/>
                  <a:pt x="1646304" y="1876459"/>
                  <a:pt x="1321116" y="1598885"/>
                </a:cubicBezTo>
                <a:cubicBezTo>
                  <a:pt x="1321116" y="1598885"/>
                  <a:pt x="1321116" y="1598885"/>
                  <a:pt x="1245965" y="1664336"/>
                </a:cubicBezTo>
                <a:cubicBezTo>
                  <a:pt x="1245965" y="1664336"/>
                  <a:pt x="1245965" y="1664336"/>
                  <a:pt x="1238942" y="1654085"/>
                </a:cubicBezTo>
                <a:cubicBezTo>
                  <a:pt x="1238942" y="1654085"/>
                  <a:pt x="1238942" y="1654085"/>
                  <a:pt x="1318308" y="1585480"/>
                </a:cubicBezTo>
                <a:cubicBezTo>
                  <a:pt x="1318308" y="1585480"/>
                  <a:pt x="1318308" y="1585480"/>
                  <a:pt x="1318308" y="1238512"/>
                </a:cubicBezTo>
                <a:close/>
                <a:moveTo>
                  <a:pt x="988907" y="947533"/>
                </a:moveTo>
                <a:cubicBezTo>
                  <a:pt x="988907" y="947533"/>
                  <a:pt x="988907" y="947533"/>
                  <a:pt x="665124" y="1230627"/>
                </a:cubicBezTo>
                <a:cubicBezTo>
                  <a:pt x="665124" y="1230627"/>
                  <a:pt x="665124" y="1230627"/>
                  <a:pt x="990311" y="1508201"/>
                </a:cubicBezTo>
                <a:cubicBezTo>
                  <a:pt x="990311" y="1508201"/>
                  <a:pt x="990311" y="1508201"/>
                  <a:pt x="1088639" y="1422247"/>
                </a:cubicBezTo>
                <a:cubicBezTo>
                  <a:pt x="1088639" y="1422247"/>
                  <a:pt x="1088639" y="1422247"/>
                  <a:pt x="1095663" y="1432499"/>
                </a:cubicBezTo>
                <a:cubicBezTo>
                  <a:pt x="1095663" y="1432499"/>
                  <a:pt x="1095663" y="1432499"/>
                  <a:pt x="1089342" y="1421459"/>
                </a:cubicBezTo>
                <a:cubicBezTo>
                  <a:pt x="1089342" y="1421459"/>
                  <a:pt x="1089342" y="1421459"/>
                  <a:pt x="1314093" y="1225107"/>
                </a:cubicBezTo>
                <a:cubicBezTo>
                  <a:pt x="1314093" y="1225107"/>
                  <a:pt x="1314093" y="1225107"/>
                  <a:pt x="988907" y="947533"/>
                </a:cubicBezTo>
                <a:close/>
                <a:moveTo>
                  <a:pt x="1325331" y="296181"/>
                </a:moveTo>
                <a:cubicBezTo>
                  <a:pt x="1325331" y="296181"/>
                  <a:pt x="1325331" y="296181"/>
                  <a:pt x="1000847" y="578486"/>
                </a:cubicBezTo>
                <a:cubicBezTo>
                  <a:pt x="1000847" y="578486"/>
                  <a:pt x="1000847" y="578486"/>
                  <a:pt x="1326033" y="856060"/>
                </a:cubicBezTo>
                <a:cubicBezTo>
                  <a:pt x="1326033" y="856060"/>
                  <a:pt x="1326033" y="856060"/>
                  <a:pt x="1650518" y="573754"/>
                </a:cubicBezTo>
                <a:cubicBezTo>
                  <a:pt x="1650518" y="573754"/>
                  <a:pt x="1650518" y="573754"/>
                  <a:pt x="1334462" y="304066"/>
                </a:cubicBezTo>
                <a:cubicBezTo>
                  <a:pt x="1334462" y="304066"/>
                  <a:pt x="1334462" y="304066"/>
                  <a:pt x="1325331" y="296181"/>
                </a:cubicBezTo>
                <a:close/>
                <a:moveTo>
                  <a:pt x="1226725" y="0"/>
                </a:moveTo>
                <a:lnTo>
                  <a:pt x="748180" y="0"/>
                </a:lnTo>
                <a:lnTo>
                  <a:pt x="763540" y="13087"/>
                </a:lnTo>
                <a:cubicBezTo>
                  <a:pt x="795936" y="40686"/>
                  <a:pt x="860728" y="95886"/>
                  <a:pt x="990311" y="206284"/>
                </a:cubicBezTo>
                <a:cubicBezTo>
                  <a:pt x="990311" y="206284"/>
                  <a:pt x="990311" y="206284"/>
                  <a:pt x="1159227" y="58896"/>
                </a:cubicBezTo>
                <a:close/>
                <a:moveTo>
                  <a:pt x="1318308" y="0"/>
                </a:moveTo>
                <a:lnTo>
                  <a:pt x="1245701" y="0"/>
                </a:lnTo>
                <a:lnTo>
                  <a:pt x="1228232" y="15255"/>
                </a:lnTo>
                <a:cubicBezTo>
                  <a:pt x="1195046" y="44235"/>
                  <a:pt x="1128673" y="102194"/>
                  <a:pt x="995930" y="218113"/>
                </a:cubicBezTo>
                <a:cubicBezTo>
                  <a:pt x="995930" y="218113"/>
                  <a:pt x="995930" y="218113"/>
                  <a:pt x="995930" y="564292"/>
                </a:cubicBezTo>
                <a:cubicBezTo>
                  <a:pt x="995930" y="564292"/>
                  <a:pt x="995930" y="564292"/>
                  <a:pt x="1318308" y="283564"/>
                </a:cubicBezTo>
                <a:cubicBezTo>
                  <a:pt x="1318308" y="283564"/>
                  <a:pt x="1318308" y="283564"/>
                  <a:pt x="1318308" y="84404"/>
                </a:cubicBezTo>
                <a:close/>
                <a:moveTo>
                  <a:pt x="5305156" y="0"/>
                </a:moveTo>
                <a:lnTo>
                  <a:pt x="1329545" y="0"/>
                </a:lnTo>
                <a:lnTo>
                  <a:pt x="1329545" y="1953"/>
                </a:lnTo>
                <a:cubicBezTo>
                  <a:pt x="1329545" y="28082"/>
                  <a:pt x="1329545" y="97759"/>
                  <a:pt x="1329545" y="283564"/>
                </a:cubicBezTo>
                <a:cubicBezTo>
                  <a:pt x="1329545" y="283564"/>
                  <a:pt x="1329545" y="283564"/>
                  <a:pt x="1343592" y="295392"/>
                </a:cubicBezTo>
                <a:cubicBezTo>
                  <a:pt x="1343592" y="295392"/>
                  <a:pt x="1343592" y="295392"/>
                  <a:pt x="1334462" y="304066"/>
                </a:cubicBezTo>
                <a:cubicBezTo>
                  <a:pt x="1334462" y="304066"/>
                  <a:pt x="1334462" y="304066"/>
                  <a:pt x="1344294" y="295392"/>
                </a:cubicBezTo>
                <a:cubicBezTo>
                  <a:pt x="1344294" y="295392"/>
                  <a:pt x="1344294" y="295392"/>
                  <a:pt x="1665970" y="570600"/>
                </a:cubicBezTo>
                <a:cubicBezTo>
                  <a:pt x="1665970" y="570600"/>
                  <a:pt x="1665970" y="570600"/>
                  <a:pt x="1665970" y="589526"/>
                </a:cubicBezTo>
                <a:cubicBezTo>
                  <a:pt x="1665970" y="589526"/>
                  <a:pt x="1665970" y="589526"/>
                  <a:pt x="1654030" y="599777"/>
                </a:cubicBezTo>
                <a:cubicBezTo>
                  <a:pt x="1654030" y="599777"/>
                  <a:pt x="1654030" y="599777"/>
                  <a:pt x="1654030" y="587160"/>
                </a:cubicBezTo>
                <a:cubicBezTo>
                  <a:pt x="1654030" y="587160"/>
                  <a:pt x="1654030" y="587160"/>
                  <a:pt x="1332355" y="867888"/>
                </a:cubicBezTo>
                <a:cubicBezTo>
                  <a:pt x="1332355" y="867888"/>
                  <a:pt x="1332355" y="867888"/>
                  <a:pt x="1332355" y="1214067"/>
                </a:cubicBezTo>
                <a:cubicBezTo>
                  <a:pt x="1332355" y="1214067"/>
                  <a:pt x="1332355" y="1214067"/>
                  <a:pt x="1654030" y="933339"/>
                </a:cubicBezTo>
                <a:cubicBezTo>
                  <a:pt x="1654030" y="933339"/>
                  <a:pt x="1654030" y="933339"/>
                  <a:pt x="1654030" y="600566"/>
                </a:cubicBezTo>
                <a:cubicBezTo>
                  <a:pt x="1654030" y="600566"/>
                  <a:pt x="1654030" y="600566"/>
                  <a:pt x="1665970" y="590314"/>
                </a:cubicBezTo>
                <a:cubicBezTo>
                  <a:pt x="1665970" y="590314"/>
                  <a:pt x="1665970" y="590314"/>
                  <a:pt x="1665970" y="938859"/>
                </a:cubicBezTo>
                <a:cubicBezTo>
                  <a:pt x="1665970" y="938859"/>
                  <a:pt x="1665970" y="938859"/>
                  <a:pt x="1998180" y="1221952"/>
                </a:cubicBezTo>
                <a:cubicBezTo>
                  <a:pt x="1998180" y="1221952"/>
                  <a:pt x="1998180" y="1221952"/>
                  <a:pt x="1998180" y="1591788"/>
                </a:cubicBezTo>
                <a:cubicBezTo>
                  <a:pt x="1998180" y="1591788"/>
                  <a:pt x="1998180" y="1591788"/>
                  <a:pt x="1680718" y="1867785"/>
                </a:cubicBezTo>
                <a:cubicBezTo>
                  <a:pt x="1680718" y="1867785"/>
                  <a:pt x="1680718" y="1867785"/>
                  <a:pt x="1680718" y="1851225"/>
                </a:cubicBezTo>
                <a:lnTo>
                  <a:pt x="1986942" y="1585480"/>
                </a:lnTo>
                <a:cubicBezTo>
                  <a:pt x="1986942" y="1585480"/>
                  <a:pt x="1986942" y="1585480"/>
                  <a:pt x="1986942" y="1238512"/>
                </a:cubicBezTo>
                <a:cubicBezTo>
                  <a:pt x="1986942" y="1238512"/>
                  <a:pt x="1986942" y="1238512"/>
                  <a:pt x="1680718" y="1505046"/>
                </a:cubicBezTo>
                <a:cubicBezTo>
                  <a:pt x="1680718" y="1505046"/>
                  <a:pt x="1680718" y="1505046"/>
                  <a:pt x="1680718" y="1488487"/>
                </a:cubicBezTo>
                <a:cubicBezTo>
                  <a:pt x="1680718" y="1488487"/>
                  <a:pt x="1680718" y="1488487"/>
                  <a:pt x="1982728" y="1225107"/>
                </a:cubicBezTo>
                <a:cubicBezTo>
                  <a:pt x="1982728" y="1225107"/>
                  <a:pt x="1982728" y="1225107"/>
                  <a:pt x="1657541" y="947533"/>
                </a:cubicBezTo>
                <a:cubicBezTo>
                  <a:pt x="1657541" y="947533"/>
                  <a:pt x="1657541" y="947533"/>
                  <a:pt x="1333056" y="1230627"/>
                </a:cubicBezTo>
                <a:cubicBezTo>
                  <a:pt x="1333056" y="1230627"/>
                  <a:pt x="1333056" y="1230627"/>
                  <a:pt x="1658244" y="1508201"/>
                </a:cubicBezTo>
                <a:cubicBezTo>
                  <a:pt x="1658244" y="1508201"/>
                  <a:pt x="1658244" y="1508201"/>
                  <a:pt x="1680017" y="1489275"/>
                </a:cubicBezTo>
                <a:cubicBezTo>
                  <a:pt x="1680017" y="1489275"/>
                  <a:pt x="1680017" y="1489275"/>
                  <a:pt x="1680017" y="1505835"/>
                </a:cubicBezTo>
                <a:cubicBezTo>
                  <a:pt x="1680017" y="1505835"/>
                  <a:pt x="1680017" y="1505835"/>
                  <a:pt x="1664565" y="1519240"/>
                </a:cubicBezTo>
                <a:cubicBezTo>
                  <a:pt x="1664565" y="1519240"/>
                  <a:pt x="1664565" y="1519240"/>
                  <a:pt x="1664565" y="1865419"/>
                </a:cubicBezTo>
                <a:cubicBezTo>
                  <a:pt x="1664565" y="1865419"/>
                  <a:pt x="1664565" y="1865419"/>
                  <a:pt x="1680017" y="1852014"/>
                </a:cubicBezTo>
                <a:cubicBezTo>
                  <a:pt x="1680017" y="1852014"/>
                  <a:pt x="1680017" y="1852014"/>
                  <a:pt x="1680017" y="1868573"/>
                </a:cubicBezTo>
                <a:cubicBezTo>
                  <a:pt x="1680017" y="1868573"/>
                  <a:pt x="1680017" y="1868573"/>
                  <a:pt x="1665970" y="1881190"/>
                </a:cubicBezTo>
                <a:cubicBezTo>
                  <a:pt x="1665970" y="1881190"/>
                  <a:pt x="1665970" y="1881190"/>
                  <a:pt x="1665970" y="2058617"/>
                </a:cubicBezTo>
                <a:cubicBezTo>
                  <a:pt x="1665970" y="2058617"/>
                  <a:pt x="1665970" y="2058617"/>
                  <a:pt x="1654030" y="2060194"/>
                </a:cubicBezTo>
                <a:cubicBezTo>
                  <a:pt x="1654030" y="2060194"/>
                  <a:pt x="1654030" y="2060194"/>
                  <a:pt x="1654030" y="1885922"/>
                </a:cubicBezTo>
                <a:cubicBezTo>
                  <a:pt x="1654030" y="1885922"/>
                  <a:pt x="1654030" y="1885922"/>
                  <a:pt x="1484061" y="2034172"/>
                </a:cubicBezTo>
                <a:cubicBezTo>
                  <a:pt x="1484061" y="2034172"/>
                  <a:pt x="1484061" y="2034172"/>
                  <a:pt x="1477038" y="2023920"/>
                </a:cubicBezTo>
                <a:cubicBezTo>
                  <a:pt x="1477038" y="2023920"/>
                  <a:pt x="1477038" y="2023920"/>
                  <a:pt x="1484061" y="2034960"/>
                </a:cubicBezTo>
                <a:cubicBezTo>
                  <a:pt x="1484061" y="2034960"/>
                  <a:pt x="1484061" y="2034960"/>
                  <a:pt x="1332355" y="2166650"/>
                </a:cubicBezTo>
                <a:cubicBezTo>
                  <a:pt x="1332355" y="2166650"/>
                  <a:pt x="1332355" y="2166650"/>
                  <a:pt x="1332355" y="2513617"/>
                </a:cubicBezTo>
                <a:cubicBezTo>
                  <a:pt x="1332355" y="2513617"/>
                  <a:pt x="1332355" y="2513617"/>
                  <a:pt x="1654030" y="2232889"/>
                </a:cubicBezTo>
                <a:cubicBezTo>
                  <a:pt x="1654030" y="2232889"/>
                  <a:pt x="1654030" y="2232889"/>
                  <a:pt x="1654030" y="2060983"/>
                </a:cubicBezTo>
                <a:cubicBezTo>
                  <a:pt x="1654030" y="2060983"/>
                  <a:pt x="1654030" y="2060983"/>
                  <a:pt x="1665970" y="2059405"/>
                </a:cubicBezTo>
                <a:cubicBezTo>
                  <a:pt x="1665970" y="2059405"/>
                  <a:pt x="1665970" y="2059405"/>
                  <a:pt x="1665970" y="2238409"/>
                </a:cubicBezTo>
                <a:cubicBezTo>
                  <a:pt x="1665970" y="2238409"/>
                  <a:pt x="1665970" y="2238409"/>
                  <a:pt x="1881590" y="2422144"/>
                </a:cubicBezTo>
                <a:cubicBezTo>
                  <a:pt x="1881590" y="2422144"/>
                  <a:pt x="1881590" y="2422144"/>
                  <a:pt x="1869650" y="2428452"/>
                </a:cubicBezTo>
                <a:cubicBezTo>
                  <a:pt x="1869650" y="2428452"/>
                  <a:pt x="1869650" y="2428452"/>
                  <a:pt x="1657541" y="2247872"/>
                </a:cubicBezTo>
                <a:cubicBezTo>
                  <a:pt x="1657541" y="2247872"/>
                  <a:pt x="1657541" y="2247872"/>
                  <a:pt x="1333056" y="2530177"/>
                </a:cubicBezTo>
                <a:cubicBezTo>
                  <a:pt x="1333056" y="2530177"/>
                  <a:pt x="1333056" y="2530177"/>
                  <a:pt x="1658244" y="2807751"/>
                </a:cubicBezTo>
                <a:cubicBezTo>
                  <a:pt x="1658244" y="2807751"/>
                  <a:pt x="1658244" y="2807751"/>
                  <a:pt x="1982728" y="2525446"/>
                </a:cubicBezTo>
                <a:cubicBezTo>
                  <a:pt x="1982728" y="2525446"/>
                  <a:pt x="1982728" y="2525446"/>
                  <a:pt x="1870353" y="2429241"/>
                </a:cubicBezTo>
                <a:cubicBezTo>
                  <a:pt x="1870353" y="2429241"/>
                  <a:pt x="1870353" y="2429241"/>
                  <a:pt x="1882293" y="2422933"/>
                </a:cubicBezTo>
                <a:cubicBezTo>
                  <a:pt x="1882293" y="2422933"/>
                  <a:pt x="1882293" y="2422933"/>
                  <a:pt x="1998180" y="2522291"/>
                </a:cubicBezTo>
                <a:cubicBezTo>
                  <a:pt x="1998180" y="2522291"/>
                  <a:pt x="1998180" y="2522291"/>
                  <a:pt x="1998180" y="2773054"/>
                </a:cubicBezTo>
                <a:cubicBezTo>
                  <a:pt x="1998180" y="2773054"/>
                  <a:pt x="1998180" y="2773054"/>
                  <a:pt x="1986942" y="2778574"/>
                </a:cubicBezTo>
                <a:cubicBezTo>
                  <a:pt x="1986942" y="2778574"/>
                  <a:pt x="1986942" y="2778574"/>
                  <a:pt x="1986942" y="2538851"/>
                </a:cubicBezTo>
                <a:cubicBezTo>
                  <a:pt x="1986942" y="2538851"/>
                  <a:pt x="1986942" y="2538851"/>
                  <a:pt x="1664565" y="2819579"/>
                </a:cubicBezTo>
                <a:cubicBezTo>
                  <a:pt x="1664565" y="2819579"/>
                  <a:pt x="1664565" y="2819579"/>
                  <a:pt x="1664565" y="3165758"/>
                </a:cubicBezTo>
                <a:cubicBezTo>
                  <a:pt x="1664565" y="3165758"/>
                  <a:pt x="1664565" y="3165758"/>
                  <a:pt x="1986942" y="2885030"/>
                </a:cubicBezTo>
                <a:cubicBezTo>
                  <a:pt x="1986942" y="2885030"/>
                  <a:pt x="1986942" y="2885030"/>
                  <a:pt x="1986942" y="2779363"/>
                </a:cubicBezTo>
                <a:cubicBezTo>
                  <a:pt x="1986942" y="2779363"/>
                  <a:pt x="1986942" y="2779363"/>
                  <a:pt x="1998180" y="2773843"/>
                </a:cubicBezTo>
                <a:cubicBezTo>
                  <a:pt x="1998180" y="2773843"/>
                  <a:pt x="1998180" y="2773843"/>
                  <a:pt x="1998180" y="2891339"/>
                </a:cubicBezTo>
                <a:cubicBezTo>
                  <a:pt x="1998180" y="2891339"/>
                  <a:pt x="1998180" y="2891339"/>
                  <a:pt x="1658946" y="3187049"/>
                </a:cubicBezTo>
                <a:cubicBezTo>
                  <a:pt x="1658946" y="3187049"/>
                  <a:pt x="1658946" y="3187049"/>
                  <a:pt x="1321116" y="2899224"/>
                </a:cubicBezTo>
                <a:cubicBezTo>
                  <a:pt x="1321116" y="2899224"/>
                  <a:pt x="1321116" y="2899224"/>
                  <a:pt x="1240347" y="2969406"/>
                </a:cubicBezTo>
                <a:cubicBezTo>
                  <a:pt x="1240347" y="2969406"/>
                  <a:pt x="1240347" y="2969406"/>
                  <a:pt x="997334" y="3180741"/>
                </a:cubicBezTo>
                <a:cubicBezTo>
                  <a:pt x="997334" y="3180741"/>
                  <a:pt x="997334" y="3180741"/>
                  <a:pt x="997334" y="3519034"/>
                </a:cubicBezTo>
                <a:cubicBezTo>
                  <a:pt x="997334" y="3519034"/>
                  <a:pt x="997334" y="3519034"/>
                  <a:pt x="985394" y="3519034"/>
                </a:cubicBezTo>
                <a:cubicBezTo>
                  <a:pt x="985394" y="3519034"/>
                  <a:pt x="985394" y="3519034"/>
                  <a:pt x="985394" y="3500109"/>
                </a:cubicBezTo>
                <a:cubicBezTo>
                  <a:pt x="985394" y="3500109"/>
                  <a:pt x="985394" y="3500109"/>
                  <a:pt x="985394" y="3186261"/>
                </a:cubicBezTo>
                <a:cubicBezTo>
                  <a:pt x="985394" y="3186261"/>
                  <a:pt x="985394" y="3186261"/>
                  <a:pt x="663017" y="3466989"/>
                </a:cubicBezTo>
                <a:cubicBezTo>
                  <a:pt x="663017" y="3466989"/>
                  <a:pt x="663017" y="3466989"/>
                  <a:pt x="663017" y="3495377"/>
                </a:cubicBezTo>
                <a:cubicBezTo>
                  <a:pt x="663017" y="3495377"/>
                  <a:pt x="663017" y="3495377"/>
                  <a:pt x="663017" y="3812379"/>
                </a:cubicBezTo>
                <a:cubicBezTo>
                  <a:pt x="663017" y="3812379"/>
                  <a:pt x="663017" y="3812379"/>
                  <a:pt x="985394" y="3532439"/>
                </a:cubicBezTo>
                <a:cubicBezTo>
                  <a:pt x="985394" y="3532439"/>
                  <a:pt x="985394" y="3532439"/>
                  <a:pt x="985394" y="3519822"/>
                </a:cubicBezTo>
                <a:cubicBezTo>
                  <a:pt x="985394" y="3519822"/>
                  <a:pt x="985394" y="3519822"/>
                  <a:pt x="997334" y="3519822"/>
                </a:cubicBezTo>
                <a:cubicBezTo>
                  <a:pt x="997334" y="3519822"/>
                  <a:pt x="997334" y="3519822"/>
                  <a:pt x="997334" y="3531651"/>
                </a:cubicBezTo>
                <a:cubicBezTo>
                  <a:pt x="997334" y="3531651"/>
                  <a:pt x="997334" y="3531651"/>
                  <a:pt x="1011381" y="3543479"/>
                </a:cubicBezTo>
                <a:cubicBezTo>
                  <a:pt x="1011381" y="3543479"/>
                  <a:pt x="1011381" y="3543479"/>
                  <a:pt x="1002251" y="3552154"/>
                </a:cubicBezTo>
                <a:cubicBezTo>
                  <a:pt x="1002251" y="3552154"/>
                  <a:pt x="1002251" y="3552154"/>
                  <a:pt x="1012084" y="3544268"/>
                </a:cubicBezTo>
                <a:cubicBezTo>
                  <a:pt x="1012084" y="3544268"/>
                  <a:pt x="1012084" y="3544268"/>
                  <a:pt x="1333759" y="3818688"/>
                </a:cubicBezTo>
                <a:cubicBezTo>
                  <a:pt x="1333759" y="3818688"/>
                  <a:pt x="1333759" y="3818688"/>
                  <a:pt x="1333759" y="3838402"/>
                </a:cubicBezTo>
                <a:cubicBezTo>
                  <a:pt x="1333759" y="3838402"/>
                  <a:pt x="1333759" y="3838402"/>
                  <a:pt x="1321819" y="3848653"/>
                </a:cubicBezTo>
                <a:cubicBezTo>
                  <a:pt x="1321819" y="3848653"/>
                  <a:pt x="1321819" y="3848653"/>
                  <a:pt x="1321819" y="3835248"/>
                </a:cubicBezTo>
                <a:cubicBezTo>
                  <a:pt x="1321819" y="3835248"/>
                  <a:pt x="1321819" y="3835248"/>
                  <a:pt x="999441" y="4115975"/>
                </a:cubicBezTo>
                <a:cubicBezTo>
                  <a:pt x="999441" y="4115975"/>
                  <a:pt x="999441" y="4115975"/>
                  <a:pt x="999441" y="4462154"/>
                </a:cubicBezTo>
                <a:cubicBezTo>
                  <a:pt x="999441" y="4462154"/>
                  <a:pt x="999441" y="4462154"/>
                  <a:pt x="1321819" y="4182215"/>
                </a:cubicBezTo>
                <a:cubicBezTo>
                  <a:pt x="1321819" y="4182215"/>
                  <a:pt x="1321819" y="4182215"/>
                  <a:pt x="1321819" y="3849441"/>
                </a:cubicBezTo>
                <a:cubicBezTo>
                  <a:pt x="1321819" y="3849441"/>
                  <a:pt x="1321819" y="3849441"/>
                  <a:pt x="1333759" y="3839190"/>
                </a:cubicBezTo>
                <a:cubicBezTo>
                  <a:pt x="1333759" y="3839190"/>
                  <a:pt x="1333759" y="3839190"/>
                  <a:pt x="1333759" y="4186946"/>
                </a:cubicBezTo>
                <a:cubicBezTo>
                  <a:pt x="1333759" y="4186946"/>
                  <a:pt x="1333759" y="4186946"/>
                  <a:pt x="1665970" y="4470828"/>
                </a:cubicBezTo>
                <a:cubicBezTo>
                  <a:pt x="1665970" y="4470828"/>
                  <a:pt x="1665970" y="4470828"/>
                  <a:pt x="1665970" y="4839875"/>
                </a:cubicBezTo>
                <a:cubicBezTo>
                  <a:pt x="1665970" y="4839875"/>
                  <a:pt x="1665970" y="4839875"/>
                  <a:pt x="1348509" y="5116661"/>
                </a:cubicBezTo>
                <a:cubicBezTo>
                  <a:pt x="1348509" y="5116661"/>
                  <a:pt x="1348509" y="5116661"/>
                  <a:pt x="1348509" y="5100101"/>
                </a:cubicBezTo>
                <a:cubicBezTo>
                  <a:pt x="1348509" y="5100101"/>
                  <a:pt x="1348509" y="5100101"/>
                  <a:pt x="1654030" y="4833567"/>
                </a:cubicBezTo>
                <a:cubicBezTo>
                  <a:pt x="1654030" y="4833567"/>
                  <a:pt x="1654030" y="4833567"/>
                  <a:pt x="1654030" y="4487388"/>
                </a:cubicBezTo>
                <a:cubicBezTo>
                  <a:pt x="1654030" y="4487388"/>
                  <a:pt x="1654030" y="4487388"/>
                  <a:pt x="1348509" y="4753134"/>
                </a:cubicBezTo>
                <a:cubicBezTo>
                  <a:pt x="1348509" y="4753134"/>
                  <a:pt x="1348509" y="4753134"/>
                  <a:pt x="1348509" y="4737362"/>
                </a:cubicBezTo>
                <a:cubicBezTo>
                  <a:pt x="1348509" y="4737362"/>
                  <a:pt x="1348509" y="4737362"/>
                  <a:pt x="1650518" y="4473983"/>
                </a:cubicBezTo>
                <a:cubicBezTo>
                  <a:pt x="1650518" y="4473983"/>
                  <a:pt x="1650518" y="4473983"/>
                  <a:pt x="1325331" y="4196409"/>
                </a:cubicBezTo>
                <a:cubicBezTo>
                  <a:pt x="1325331" y="4196409"/>
                  <a:pt x="1325331" y="4196409"/>
                  <a:pt x="1000847" y="4478714"/>
                </a:cubicBezTo>
                <a:cubicBezTo>
                  <a:pt x="1000847" y="4478714"/>
                  <a:pt x="1000847" y="4478714"/>
                  <a:pt x="1326033" y="4756288"/>
                </a:cubicBezTo>
                <a:cubicBezTo>
                  <a:pt x="1326033" y="4756288"/>
                  <a:pt x="1326033" y="4756288"/>
                  <a:pt x="1347806" y="4737362"/>
                </a:cubicBezTo>
                <a:cubicBezTo>
                  <a:pt x="1347806" y="4737362"/>
                  <a:pt x="1347806" y="4737362"/>
                  <a:pt x="1347806" y="4753922"/>
                </a:cubicBezTo>
                <a:cubicBezTo>
                  <a:pt x="1347806" y="4753922"/>
                  <a:pt x="1347806" y="4753922"/>
                  <a:pt x="1331652" y="4768116"/>
                </a:cubicBezTo>
                <a:cubicBezTo>
                  <a:pt x="1331652" y="4768116"/>
                  <a:pt x="1331652" y="4768116"/>
                  <a:pt x="1331652" y="5114295"/>
                </a:cubicBezTo>
                <a:cubicBezTo>
                  <a:pt x="1331652" y="5114295"/>
                  <a:pt x="1331652" y="5114295"/>
                  <a:pt x="1347806" y="5100101"/>
                </a:cubicBezTo>
                <a:cubicBezTo>
                  <a:pt x="1347806" y="5100101"/>
                  <a:pt x="1347806" y="5100101"/>
                  <a:pt x="1347806" y="5116661"/>
                </a:cubicBezTo>
                <a:cubicBezTo>
                  <a:pt x="1347806" y="5116661"/>
                  <a:pt x="1347806" y="5116661"/>
                  <a:pt x="1333759" y="5129278"/>
                </a:cubicBezTo>
                <a:cubicBezTo>
                  <a:pt x="1333759" y="5129278"/>
                  <a:pt x="1333759" y="5129278"/>
                  <a:pt x="1333759" y="5306704"/>
                </a:cubicBezTo>
                <a:cubicBezTo>
                  <a:pt x="1333759" y="5306704"/>
                  <a:pt x="1333759" y="5306704"/>
                  <a:pt x="1321819" y="5309070"/>
                </a:cubicBezTo>
                <a:cubicBezTo>
                  <a:pt x="1321819" y="5309070"/>
                  <a:pt x="1321819" y="5309070"/>
                  <a:pt x="1321819" y="5134798"/>
                </a:cubicBezTo>
                <a:cubicBezTo>
                  <a:pt x="1321819" y="5134798"/>
                  <a:pt x="1321819" y="5134798"/>
                  <a:pt x="1151851" y="5283047"/>
                </a:cubicBezTo>
                <a:cubicBezTo>
                  <a:pt x="1151851" y="5283047"/>
                  <a:pt x="1151851" y="5283047"/>
                  <a:pt x="1144827" y="5272008"/>
                </a:cubicBezTo>
                <a:cubicBezTo>
                  <a:pt x="1144827" y="5272008"/>
                  <a:pt x="1144827" y="5272008"/>
                  <a:pt x="1314093" y="5125335"/>
                </a:cubicBezTo>
                <a:cubicBezTo>
                  <a:pt x="1314093" y="5125335"/>
                  <a:pt x="1314093" y="5125335"/>
                  <a:pt x="988907" y="4847761"/>
                </a:cubicBezTo>
                <a:cubicBezTo>
                  <a:pt x="988907" y="4847761"/>
                  <a:pt x="988907" y="4847761"/>
                  <a:pt x="913053" y="4913212"/>
                </a:cubicBezTo>
                <a:cubicBezTo>
                  <a:pt x="913053" y="4913212"/>
                  <a:pt x="913053" y="4913212"/>
                  <a:pt x="668636" y="5126124"/>
                </a:cubicBezTo>
                <a:cubicBezTo>
                  <a:pt x="668636" y="5126124"/>
                  <a:pt x="668636" y="5126124"/>
                  <a:pt x="993823" y="5403697"/>
                </a:cubicBezTo>
                <a:cubicBezTo>
                  <a:pt x="993823" y="5403697"/>
                  <a:pt x="993823" y="5403697"/>
                  <a:pt x="1144827" y="5272796"/>
                </a:cubicBezTo>
                <a:cubicBezTo>
                  <a:pt x="1144827" y="5272796"/>
                  <a:pt x="1144827" y="5272796"/>
                  <a:pt x="1151149" y="5283047"/>
                </a:cubicBezTo>
                <a:cubicBezTo>
                  <a:pt x="1151149" y="5283047"/>
                  <a:pt x="1151149" y="5283047"/>
                  <a:pt x="999441" y="5415526"/>
                </a:cubicBezTo>
                <a:cubicBezTo>
                  <a:pt x="999441" y="5415526"/>
                  <a:pt x="999441" y="5415526"/>
                  <a:pt x="999441" y="5761705"/>
                </a:cubicBezTo>
                <a:cubicBezTo>
                  <a:pt x="999441" y="5761705"/>
                  <a:pt x="999441" y="5761705"/>
                  <a:pt x="1321819" y="5480976"/>
                </a:cubicBezTo>
                <a:cubicBezTo>
                  <a:pt x="1321819" y="5480976"/>
                  <a:pt x="1321819" y="5480976"/>
                  <a:pt x="1321819" y="5309858"/>
                </a:cubicBezTo>
                <a:cubicBezTo>
                  <a:pt x="1321819" y="5309858"/>
                  <a:pt x="1321819" y="5309858"/>
                  <a:pt x="1333759" y="5307493"/>
                </a:cubicBezTo>
                <a:cubicBezTo>
                  <a:pt x="1333759" y="5307493"/>
                  <a:pt x="1333759" y="5307493"/>
                  <a:pt x="1333759" y="5487285"/>
                </a:cubicBezTo>
                <a:cubicBezTo>
                  <a:pt x="1333759" y="5487285"/>
                  <a:pt x="1333759" y="5487285"/>
                  <a:pt x="1549380" y="5671020"/>
                </a:cubicBezTo>
                <a:cubicBezTo>
                  <a:pt x="1549380" y="5671020"/>
                  <a:pt x="1549380" y="5671020"/>
                  <a:pt x="1665970" y="5770379"/>
                </a:cubicBezTo>
                <a:cubicBezTo>
                  <a:pt x="1665970" y="5770379"/>
                  <a:pt x="1665970" y="5770379"/>
                  <a:pt x="1665970" y="6021141"/>
                </a:cubicBezTo>
                <a:cubicBezTo>
                  <a:pt x="1665970" y="6021141"/>
                  <a:pt x="1665970" y="6021141"/>
                  <a:pt x="1654030" y="6026661"/>
                </a:cubicBezTo>
                <a:cubicBezTo>
                  <a:pt x="1654030" y="6026661"/>
                  <a:pt x="1654030" y="6026661"/>
                  <a:pt x="1654030" y="5786939"/>
                </a:cubicBezTo>
                <a:cubicBezTo>
                  <a:pt x="1654030" y="5786939"/>
                  <a:pt x="1654030" y="5786939"/>
                  <a:pt x="1331652" y="6067667"/>
                </a:cubicBezTo>
                <a:cubicBezTo>
                  <a:pt x="1331652" y="6067667"/>
                  <a:pt x="1331652" y="6067667"/>
                  <a:pt x="1331652" y="6413845"/>
                </a:cubicBezTo>
                <a:cubicBezTo>
                  <a:pt x="1331652" y="6413845"/>
                  <a:pt x="1331652" y="6413845"/>
                  <a:pt x="1654030" y="6133906"/>
                </a:cubicBezTo>
                <a:cubicBezTo>
                  <a:pt x="1654030" y="6133906"/>
                  <a:pt x="1654030" y="6133906"/>
                  <a:pt x="1654030" y="6027450"/>
                </a:cubicBezTo>
                <a:cubicBezTo>
                  <a:pt x="1654030" y="6027450"/>
                  <a:pt x="1654030" y="6027450"/>
                  <a:pt x="1665970" y="6021930"/>
                </a:cubicBezTo>
                <a:cubicBezTo>
                  <a:pt x="1665970" y="6021930"/>
                  <a:pt x="1665970" y="6021930"/>
                  <a:pt x="1665970" y="6140214"/>
                </a:cubicBezTo>
                <a:cubicBezTo>
                  <a:pt x="1665970" y="6140214"/>
                  <a:pt x="1665970" y="6140214"/>
                  <a:pt x="1326033" y="6435925"/>
                </a:cubicBezTo>
                <a:cubicBezTo>
                  <a:pt x="1326033" y="6435925"/>
                  <a:pt x="1326033" y="6435925"/>
                  <a:pt x="988907" y="6147311"/>
                </a:cubicBezTo>
                <a:cubicBezTo>
                  <a:pt x="988907" y="6147311"/>
                  <a:pt x="988907" y="6147311"/>
                  <a:pt x="908136" y="6217493"/>
                </a:cubicBezTo>
                <a:cubicBezTo>
                  <a:pt x="908136" y="6217493"/>
                  <a:pt x="908136" y="6217493"/>
                  <a:pt x="901815" y="6206454"/>
                </a:cubicBezTo>
                <a:cubicBezTo>
                  <a:pt x="901815" y="6206454"/>
                  <a:pt x="901815" y="6206454"/>
                  <a:pt x="907434" y="6218282"/>
                </a:cubicBezTo>
                <a:cubicBezTo>
                  <a:pt x="907434" y="6218282"/>
                  <a:pt x="907434" y="6218282"/>
                  <a:pt x="665124" y="6429617"/>
                </a:cubicBezTo>
                <a:cubicBezTo>
                  <a:pt x="665124" y="6429617"/>
                  <a:pt x="665124" y="6429617"/>
                  <a:pt x="665124" y="6784470"/>
                </a:cubicBezTo>
                <a:cubicBezTo>
                  <a:pt x="665124" y="6784470"/>
                  <a:pt x="665124" y="6784470"/>
                  <a:pt x="722014" y="6833040"/>
                </a:cubicBezTo>
                <a:lnTo>
                  <a:pt x="751249" y="6858000"/>
                </a:lnTo>
                <a:lnTo>
                  <a:pt x="5305156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05E3D2-1467-BBD4-EE19-55F1FF901071}"/>
              </a:ext>
            </a:extLst>
          </p:cNvPr>
          <p:cNvSpPr/>
          <p:nvPr userDrawn="1"/>
        </p:nvSpPr>
        <p:spPr>
          <a:xfrm>
            <a:off x="7170057" y="0"/>
            <a:ext cx="502194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15/10/2024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0916" y="1381125"/>
            <a:ext cx="5979247" cy="453231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3721" y="314036"/>
            <a:ext cx="5976441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IAEA Second Technical Meeting on Long-Pulse Operation of Fusion Devices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9051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haut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-35541" y="-27742"/>
            <a:ext cx="12125939" cy="2408374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  <a:gd name="connsiteX0" fmla="*/ 738225 w 42118086"/>
              <a:gd name="connsiteY0" fmla="*/ 6911396 h 6975464"/>
              <a:gd name="connsiteX1" fmla="*/ 814828 w 42118086"/>
              <a:gd name="connsiteY1" fmla="*/ 6969750 h 6975464"/>
              <a:gd name="connsiteX2" fmla="*/ 822329 w 42118086"/>
              <a:gd name="connsiteY2" fmla="*/ 6975464 h 6975464"/>
              <a:gd name="connsiteX3" fmla="*/ 655724 w 42118086"/>
              <a:gd name="connsiteY3" fmla="*/ 6975464 h 6975464"/>
              <a:gd name="connsiteX4" fmla="*/ 656989 w 42118086"/>
              <a:gd name="connsiteY4" fmla="*/ 6974481 h 6975464"/>
              <a:gd name="connsiteX5" fmla="*/ 738225 w 42118086"/>
              <a:gd name="connsiteY5" fmla="*/ 6911396 h 6975464"/>
              <a:gd name="connsiteX6" fmla="*/ 733493 w 42118086"/>
              <a:gd name="connsiteY6" fmla="*/ 6551812 h 6975464"/>
              <a:gd name="connsiteX7" fmla="*/ 733493 w 42118086"/>
              <a:gd name="connsiteY7" fmla="*/ 6897991 h 6975464"/>
              <a:gd name="connsiteX8" fmla="*/ 639637 w 42118086"/>
              <a:gd name="connsiteY8" fmla="*/ 6970539 h 6975464"/>
              <a:gd name="connsiteX9" fmla="*/ 656989 w 42118086"/>
              <a:gd name="connsiteY9" fmla="*/ 6974481 h 6975464"/>
              <a:gd name="connsiteX10" fmla="*/ 638848 w 42118086"/>
              <a:gd name="connsiteY10" fmla="*/ 6971327 h 6975464"/>
              <a:gd name="connsiteX11" fmla="*/ 633515 w 42118086"/>
              <a:gd name="connsiteY11" fmla="*/ 6975464 h 6975464"/>
              <a:gd name="connsiteX12" fmla="*/ 371479 w 42118086"/>
              <a:gd name="connsiteY12" fmla="*/ 6975464 h 6975464"/>
              <a:gd name="connsiteX13" fmla="*/ 371479 w 42118086"/>
              <a:gd name="connsiteY13" fmla="*/ 6917056 h 6975464"/>
              <a:gd name="connsiteX14" fmla="*/ 371479 w 42118086"/>
              <a:gd name="connsiteY14" fmla="*/ 6832540 h 6975464"/>
              <a:gd name="connsiteX15" fmla="*/ 733493 w 42118086"/>
              <a:gd name="connsiteY15" fmla="*/ 6551812 h 6975464"/>
              <a:gd name="connsiteX16" fmla="*/ 1106548 w 42118086"/>
              <a:gd name="connsiteY16" fmla="*/ 5904403 h 6975464"/>
              <a:gd name="connsiteX17" fmla="*/ 1106548 w 42118086"/>
              <a:gd name="connsiteY17" fmla="*/ 6251370 h 6975464"/>
              <a:gd name="connsiteX18" fmla="*/ 1012693 w 42118086"/>
              <a:gd name="connsiteY18" fmla="*/ 6323918 h 6975464"/>
              <a:gd name="connsiteX19" fmla="*/ 744534 w 42118086"/>
              <a:gd name="connsiteY19" fmla="*/ 6531309 h 6975464"/>
              <a:gd name="connsiteX20" fmla="*/ 744534 w 42118086"/>
              <a:gd name="connsiteY20" fmla="*/ 6185131 h 6975464"/>
              <a:gd name="connsiteX21" fmla="*/ 873093 w 42118086"/>
              <a:gd name="connsiteY21" fmla="*/ 6085772 h 6975464"/>
              <a:gd name="connsiteX22" fmla="*/ 1106548 w 42118086"/>
              <a:gd name="connsiteY22" fmla="*/ 5904403 h 6975464"/>
              <a:gd name="connsiteX23" fmla="*/ 1739875 w 42118086"/>
              <a:gd name="connsiteY23" fmla="*/ 5788484 h 6975464"/>
              <a:gd name="connsiteX24" fmla="*/ 1726467 w 42118086"/>
              <a:gd name="connsiteY24" fmla="*/ 5794792 h 6975464"/>
              <a:gd name="connsiteX25" fmla="*/ 1739875 w 42118086"/>
              <a:gd name="connsiteY25" fmla="*/ 5788484 h 6975464"/>
              <a:gd name="connsiteX26" fmla="*/ 1488280 w 42118086"/>
              <a:gd name="connsiteY26" fmla="*/ 5613423 h 6975464"/>
              <a:gd name="connsiteX27" fmla="*/ 1726467 w 42118086"/>
              <a:gd name="connsiteY27" fmla="*/ 5794792 h 6975464"/>
              <a:gd name="connsiteX28" fmla="*/ 1853448 w 42118086"/>
              <a:gd name="connsiteY28" fmla="*/ 5890997 h 6975464"/>
              <a:gd name="connsiteX29" fmla="*/ 1489068 w 42118086"/>
              <a:gd name="connsiteY29" fmla="*/ 6174091 h 6975464"/>
              <a:gd name="connsiteX30" fmla="*/ 1123900 w 42118086"/>
              <a:gd name="connsiteY30" fmla="*/ 5896517 h 6975464"/>
              <a:gd name="connsiteX31" fmla="*/ 1488280 w 42118086"/>
              <a:gd name="connsiteY31" fmla="*/ 5613423 h 6975464"/>
              <a:gd name="connsiteX32" fmla="*/ 359648 w 42118086"/>
              <a:gd name="connsiteY32" fmla="*/ 4965225 h 6975464"/>
              <a:gd name="connsiteX33" fmla="*/ 724817 w 42118086"/>
              <a:gd name="connsiteY33" fmla="*/ 5242799 h 6975464"/>
              <a:gd name="connsiteX34" fmla="*/ 487418 w 42118086"/>
              <a:gd name="connsiteY34" fmla="*/ 5426534 h 6975464"/>
              <a:gd name="connsiteX35" fmla="*/ 493727 w 42118086"/>
              <a:gd name="connsiteY35" fmla="*/ 5437574 h 6975464"/>
              <a:gd name="connsiteX36" fmla="*/ 733493 w 42118086"/>
              <a:gd name="connsiteY36" fmla="*/ 5252262 h 6975464"/>
              <a:gd name="connsiteX37" fmla="*/ 733493 w 42118086"/>
              <a:gd name="connsiteY37" fmla="*/ 5598440 h 6975464"/>
              <a:gd name="connsiteX38" fmla="*/ 633328 w 42118086"/>
              <a:gd name="connsiteY38" fmla="*/ 5675720 h 6975464"/>
              <a:gd name="connsiteX39" fmla="*/ 641215 w 42118086"/>
              <a:gd name="connsiteY39" fmla="*/ 5688337 h 6975464"/>
              <a:gd name="connsiteX40" fmla="*/ 737436 w 42118086"/>
              <a:gd name="connsiteY40" fmla="*/ 5613423 h 6975464"/>
              <a:gd name="connsiteX41" fmla="*/ 1102605 w 42118086"/>
              <a:gd name="connsiteY41" fmla="*/ 5890997 h 6975464"/>
              <a:gd name="connsiteX42" fmla="*/ 866783 w 42118086"/>
              <a:gd name="connsiteY42" fmla="*/ 6073943 h 6975464"/>
              <a:gd name="connsiteX43" fmla="*/ 873093 w 42118086"/>
              <a:gd name="connsiteY43" fmla="*/ 6085772 h 6975464"/>
              <a:gd name="connsiteX44" fmla="*/ 865994 w 42118086"/>
              <a:gd name="connsiteY44" fmla="*/ 6074732 h 6975464"/>
              <a:gd name="connsiteX45" fmla="*/ 738225 w 42118086"/>
              <a:gd name="connsiteY45" fmla="*/ 6174091 h 6975464"/>
              <a:gd name="connsiteX46" fmla="*/ 373056 w 42118086"/>
              <a:gd name="connsiteY46" fmla="*/ 5896517 h 6975464"/>
              <a:gd name="connsiteX47" fmla="*/ 640426 w 42118086"/>
              <a:gd name="connsiteY47" fmla="*/ 5689125 h 6975464"/>
              <a:gd name="connsiteX48" fmla="*/ 633328 w 42118086"/>
              <a:gd name="connsiteY48" fmla="*/ 5676508 h 6975464"/>
              <a:gd name="connsiteX49" fmla="*/ 371479 w 42118086"/>
              <a:gd name="connsiteY49" fmla="*/ 5879169 h 6975464"/>
              <a:gd name="connsiteX50" fmla="*/ 371479 w 42118086"/>
              <a:gd name="connsiteY50" fmla="*/ 5532990 h 6975464"/>
              <a:gd name="connsiteX51" fmla="*/ 493727 w 42118086"/>
              <a:gd name="connsiteY51" fmla="*/ 5438362 h 6975464"/>
              <a:gd name="connsiteX52" fmla="*/ 486629 w 42118086"/>
              <a:gd name="connsiteY52" fmla="*/ 5426534 h 6975464"/>
              <a:gd name="connsiteX53" fmla="*/ 365169 w 42118086"/>
              <a:gd name="connsiteY53" fmla="*/ 5521161 h 6975464"/>
              <a:gd name="connsiteX54" fmla="*/ 0 w 42118086"/>
              <a:gd name="connsiteY54" fmla="*/ 5243588 h 6975464"/>
              <a:gd name="connsiteX55" fmla="*/ 359648 w 42118086"/>
              <a:gd name="connsiteY55" fmla="*/ 4965225 h 6975464"/>
              <a:gd name="connsiteX56" fmla="*/ 1106548 w 42118086"/>
              <a:gd name="connsiteY56" fmla="*/ 4604852 h 6975464"/>
              <a:gd name="connsiteX57" fmla="*/ 1106548 w 42118086"/>
              <a:gd name="connsiteY57" fmla="*/ 4951031 h 6975464"/>
              <a:gd name="connsiteX58" fmla="*/ 1018214 w 42118086"/>
              <a:gd name="connsiteY58" fmla="*/ 5019636 h 6975464"/>
              <a:gd name="connsiteX59" fmla="*/ 1025312 w 42118086"/>
              <a:gd name="connsiteY59" fmla="*/ 5030676 h 6975464"/>
              <a:gd name="connsiteX60" fmla="*/ 1017425 w 42118086"/>
              <a:gd name="connsiteY60" fmla="*/ 5020424 h 6975464"/>
              <a:gd name="connsiteX61" fmla="*/ 744534 w 42118086"/>
              <a:gd name="connsiteY61" fmla="*/ 5231759 h 6975464"/>
              <a:gd name="connsiteX62" fmla="*/ 744534 w 42118086"/>
              <a:gd name="connsiteY62" fmla="*/ 4885580 h 6975464"/>
              <a:gd name="connsiteX63" fmla="*/ 856530 w 42118086"/>
              <a:gd name="connsiteY63" fmla="*/ 4798050 h 6975464"/>
              <a:gd name="connsiteX64" fmla="*/ 849432 w 42118086"/>
              <a:gd name="connsiteY64" fmla="*/ 4787799 h 6975464"/>
              <a:gd name="connsiteX65" fmla="*/ 857319 w 42118086"/>
              <a:gd name="connsiteY65" fmla="*/ 4798050 h 6975464"/>
              <a:gd name="connsiteX66" fmla="*/ 1106548 w 42118086"/>
              <a:gd name="connsiteY66" fmla="*/ 4604852 h 6975464"/>
              <a:gd name="connsiteX67" fmla="*/ 737436 w 42118086"/>
              <a:gd name="connsiteY67" fmla="*/ 4313873 h 6975464"/>
              <a:gd name="connsiteX68" fmla="*/ 1102605 w 42118086"/>
              <a:gd name="connsiteY68" fmla="*/ 4591447 h 6975464"/>
              <a:gd name="connsiteX69" fmla="*/ 849432 w 42118086"/>
              <a:gd name="connsiteY69" fmla="*/ 4787799 h 6975464"/>
              <a:gd name="connsiteX70" fmla="*/ 738225 w 42118086"/>
              <a:gd name="connsiteY70" fmla="*/ 4873752 h 6975464"/>
              <a:gd name="connsiteX71" fmla="*/ 373056 w 42118086"/>
              <a:gd name="connsiteY71" fmla="*/ 4596178 h 6975464"/>
              <a:gd name="connsiteX72" fmla="*/ 737436 w 42118086"/>
              <a:gd name="connsiteY72" fmla="*/ 4313873 h 6975464"/>
              <a:gd name="connsiteX73" fmla="*/ 1115224 w 42118086"/>
              <a:gd name="connsiteY73" fmla="*/ 3661732 h 6975464"/>
              <a:gd name="connsiteX74" fmla="*/ 1125477 w 42118086"/>
              <a:gd name="connsiteY74" fmla="*/ 3669618 h 6975464"/>
              <a:gd name="connsiteX75" fmla="*/ 1480393 w 42118086"/>
              <a:gd name="connsiteY75" fmla="*/ 3939306 h 6975464"/>
              <a:gd name="connsiteX76" fmla="*/ 1116013 w 42118086"/>
              <a:gd name="connsiteY76" fmla="*/ 4222399 h 6975464"/>
              <a:gd name="connsiteX77" fmla="*/ 750844 w 42118086"/>
              <a:gd name="connsiteY77" fmla="*/ 3944037 h 6975464"/>
              <a:gd name="connsiteX78" fmla="*/ 1115224 w 42118086"/>
              <a:gd name="connsiteY78" fmla="*/ 3661732 h 6975464"/>
              <a:gd name="connsiteX79" fmla="*/ 1480393 w 42118086"/>
              <a:gd name="connsiteY79" fmla="*/ 2656315 h 6975464"/>
              <a:gd name="connsiteX80" fmla="*/ 1480393 w 42118086"/>
              <a:gd name="connsiteY80" fmla="*/ 3002494 h 6975464"/>
              <a:gd name="connsiteX81" fmla="*/ 1386537 w 42118086"/>
              <a:gd name="connsiteY81" fmla="*/ 3075042 h 6975464"/>
              <a:gd name="connsiteX82" fmla="*/ 1392847 w 42118086"/>
              <a:gd name="connsiteY82" fmla="*/ 3086870 h 6975464"/>
              <a:gd name="connsiteX83" fmla="*/ 1385748 w 42118086"/>
              <a:gd name="connsiteY83" fmla="*/ 3075830 h 6975464"/>
              <a:gd name="connsiteX84" fmla="*/ 1118379 w 42118086"/>
              <a:gd name="connsiteY84" fmla="*/ 3283222 h 6975464"/>
              <a:gd name="connsiteX85" fmla="*/ 1118379 w 42118086"/>
              <a:gd name="connsiteY85" fmla="*/ 2937043 h 6975464"/>
              <a:gd name="connsiteX86" fmla="*/ 1246148 w 42118086"/>
              <a:gd name="connsiteY86" fmla="*/ 2837685 h 6975464"/>
              <a:gd name="connsiteX87" fmla="*/ 1239839 w 42118086"/>
              <a:gd name="connsiteY87" fmla="*/ 2825856 h 6975464"/>
              <a:gd name="connsiteX88" fmla="*/ 1246937 w 42118086"/>
              <a:gd name="connsiteY88" fmla="*/ 2836896 h 6975464"/>
              <a:gd name="connsiteX89" fmla="*/ 1480393 w 42118086"/>
              <a:gd name="connsiteY89" fmla="*/ 2656315 h 6975464"/>
              <a:gd name="connsiteX90" fmla="*/ 732704 w 42118086"/>
              <a:gd name="connsiteY90" fmla="*/ 1716349 h 6975464"/>
              <a:gd name="connsiteX91" fmla="*/ 1097873 w 42118086"/>
              <a:gd name="connsiteY91" fmla="*/ 1993923 h 6975464"/>
              <a:gd name="connsiteX92" fmla="*/ 860473 w 42118086"/>
              <a:gd name="connsiteY92" fmla="*/ 2177658 h 6975464"/>
              <a:gd name="connsiteX93" fmla="*/ 867572 w 42118086"/>
              <a:gd name="connsiteY93" fmla="*/ 2189486 h 6975464"/>
              <a:gd name="connsiteX94" fmla="*/ 1106548 w 42118086"/>
              <a:gd name="connsiteY94" fmla="*/ 2003386 h 6975464"/>
              <a:gd name="connsiteX95" fmla="*/ 1106548 w 42118086"/>
              <a:gd name="connsiteY95" fmla="*/ 2350353 h 6975464"/>
              <a:gd name="connsiteX96" fmla="*/ 1007172 w 42118086"/>
              <a:gd name="connsiteY96" fmla="*/ 2427632 h 6975464"/>
              <a:gd name="connsiteX97" fmla="*/ 1014270 w 42118086"/>
              <a:gd name="connsiteY97" fmla="*/ 2440249 h 6975464"/>
              <a:gd name="connsiteX98" fmla="*/ 1110492 w 42118086"/>
              <a:gd name="connsiteY98" fmla="*/ 2365336 h 6975464"/>
              <a:gd name="connsiteX99" fmla="*/ 1475660 w 42118086"/>
              <a:gd name="connsiteY99" fmla="*/ 2642910 h 6975464"/>
              <a:gd name="connsiteX100" fmla="*/ 1239839 w 42118086"/>
              <a:gd name="connsiteY100" fmla="*/ 2825856 h 6975464"/>
              <a:gd name="connsiteX101" fmla="*/ 1112069 w 42118086"/>
              <a:gd name="connsiteY101" fmla="*/ 2925215 h 6975464"/>
              <a:gd name="connsiteX102" fmla="*/ 746900 w 42118086"/>
              <a:gd name="connsiteY102" fmla="*/ 2647641 h 6975464"/>
              <a:gd name="connsiteX103" fmla="*/ 1013481 w 42118086"/>
              <a:gd name="connsiteY103" fmla="*/ 2440249 h 6975464"/>
              <a:gd name="connsiteX104" fmla="*/ 1006383 w 42118086"/>
              <a:gd name="connsiteY104" fmla="*/ 2427632 h 6975464"/>
              <a:gd name="connsiteX105" fmla="*/ 744534 w 42118086"/>
              <a:gd name="connsiteY105" fmla="*/ 2631081 h 6975464"/>
              <a:gd name="connsiteX106" fmla="*/ 744534 w 42118086"/>
              <a:gd name="connsiteY106" fmla="*/ 2284114 h 6975464"/>
              <a:gd name="connsiteX107" fmla="*/ 866783 w 42118086"/>
              <a:gd name="connsiteY107" fmla="*/ 2189486 h 6975464"/>
              <a:gd name="connsiteX108" fmla="*/ 860473 w 42118086"/>
              <a:gd name="connsiteY108" fmla="*/ 2178447 h 6975464"/>
              <a:gd name="connsiteX109" fmla="*/ 738225 w 42118086"/>
              <a:gd name="connsiteY109" fmla="*/ 2273074 h 6975464"/>
              <a:gd name="connsiteX110" fmla="*/ 373056 w 42118086"/>
              <a:gd name="connsiteY110" fmla="*/ 1995500 h 6975464"/>
              <a:gd name="connsiteX111" fmla="*/ 732704 w 42118086"/>
              <a:gd name="connsiteY111" fmla="*/ 1716349 h 6975464"/>
              <a:gd name="connsiteX112" fmla="*/ 1480393 w 42118086"/>
              <a:gd name="connsiteY112" fmla="*/ 1355976 h 6975464"/>
              <a:gd name="connsiteX113" fmla="*/ 1480393 w 42118086"/>
              <a:gd name="connsiteY113" fmla="*/ 1702944 h 6975464"/>
              <a:gd name="connsiteX114" fmla="*/ 1391269 w 42118086"/>
              <a:gd name="connsiteY114" fmla="*/ 1771549 h 6975464"/>
              <a:gd name="connsiteX115" fmla="*/ 1399156 w 42118086"/>
              <a:gd name="connsiteY115" fmla="*/ 1781800 h 6975464"/>
              <a:gd name="connsiteX116" fmla="*/ 1483547 w 42118086"/>
              <a:gd name="connsiteY116" fmla="*/ 1716349 h 6975464"/>
              <a:gd name="connsiteX117" fmla="*/ 1848716 w 42118086"/>
              <a:gd name="connsiteY117" fmla="*/ 1993923 h 6975464"/>
              <a:gd name="connsiteX118" fmla="*/ 1658639 w 42118086"/>
              <a:gd name="connsiteY118" fmla="*/ 2141384 h 6975464"/>
              <a:gd name="connsiteX119" fmla="*/ 1489068 w 42118086"/>
              <a:gd name="connsiteY119" fmla="*/ 2273074 h 6975464"/>
              <a:gd name="connsiteX120" fmla="*/ 1123900 w 42118086"/>
              <a:gd name="connsiteY120" fmla="*/ 1995500 h 6975464"/>
              <a:gd name="connsiteX121" fmla="*/ 1398368 w 42118086"/>
              <a:gd name="connsiteY121" fmla="*/ 1782588 h 6975464"/>
              <a:gd name="connsiteX122" fmla="*/ 1390481 w 42118086"/>
              <a:gd name="connsiteY122" fmla="*/ 1771549 h 6975464"/>
              <a:gd name="connsiteX123" fmla="*/ 1118379 w 42118086"/>
              <a:gd name="connsiteY123" fmla="*/ 1982883 h 6975464"/>
              <a:gd name="connsiteX124" fmla="*/ 1118379 w 42118086"/>
              <a:gd name="connsiteY124" fmla="*/ 1636704 h 6975464"/>
              <a:gd name="connsiteX125" fmla="*/ 1230374 w 42118086"/>
              <a:gd name="connsiteY125" fmla="*/ 1549963 h 6975464"/>
              <a:gd name="connsiteX126" fmla="*/ 1480393 w 42118086"/>
              <a:gd name="connsiteY126" fmla="*/ 1355976 h 6975464"/>
              <a:gd name="connsiteX127" fmla="*/ 1110492 w 42118086"/>
              <a:gd name="connsiteY127" fmla="*/ 1064997 h 6975464"/>
              <a:gd name="connsiteX128" fmla="*/ 1475660 w 42118086"/>
              <a:gd name="connsiteY128" fmla="*/ 1342571 h 6975464"/>
              <a:gd name="connsiteX129" fmla="*/ 1223276 w 42118086"/>
              <a:gd name="connsiteY129" fmla="*/ 1538923 h 6975464"/>
              <a:gd name="connsiteX130" fmla="*/ 1230374 w 42118086"/>
              <a:gd name="connsiteY130" fmla="*/ 1549963 h 6975464"/>
              <a:gd name="connsiteX131" fmla="*/ 1222487 w 42118086"/>
              <a:gd name="connsiteY131" fmla="*/ 1539711 h 6975464"/>
              <a:gd name="connsiteX132" fmla="*/ 1112069 w 42118086"/>
              <a:gd name="connsiteY132" fmla="*/ 1625665 h 6975464"/>
              <a:gd name="connsiteX133" fmla="*/ 746900 w 42118086"/>
              <a:gd name="connsiteY133" fmla="*/ 1348091 h 6975464"/>
              <a:gd name="connsiteX134" fmla="*/ 1110492 w 42118086"/>
              <a:gd name="connsiteY134" fmla="*/ 1064997 h 6975464"/>
              <a:gd name="connsiteX135" fmla="*/ 1488280 w 42118086"/>
              <a:gd name="connsiteY135" fmla="*/ 413645 h 6975464"/>
              <a:gd name="connsiteX136" fmla="*/ 1498533 w 42118086"/>
              <a:gd name="connsiteY136" fmla="*/ 421530 h 6975464"/>
              <a:gd name="connsiteX137" fmla="*/ 1853448 w 42118086"/>
              <a:gd name="connsiteY137" fmla="*/ 691218 h 6975464"/>
              <a:gd name="connsiteX138" fmla="*/ 1489068 w 42118086"/>
              <a:gd name="connsiteY138" fmla="*/ 973524 h 6975464"/>
              <a:gd name="connsiteX139" fmla="*/ 1123900 w 42118086"/>
              <a:gd name="connsiteY139" fmla="*/ 695950 h 6975464"/>
              <a:gd name="connsiteX140" fmla="*/ 1488280 w 42118086"/>
              <a:gd name="connsiteY140" fmla="*/ 413645 h 6975464"/>
              <a:gd name="connsiteX141" fmla="*/ 1493012 w 42118086"/>
              <a:gd name="connsiteY141" fmla="*/ 117464 h 6975464"/>
              <a:gd name="connsiteX142" fmla="*/ 42118086 w 42118086"/>
              <a:gd name="connsiteY142" fmla="*/ 0 h 6975464"/>
              <a:gd name="connsiteX143" fmla="*/ 5957423 w 42118086"/>
              <a:gd name="connsiteY143" fmla="*/ 6975464 h 6975464"/>
              <a:gd name="connsiteX144" fmla="*/ 843615 w 42118086"/>
              <a:gd name="connsiteY144" fmla="*/ 6975464 h 6975464"/>
              <a:gd name="connsiteX145" fmla="*/ 810785 w 42118086"/>
              <a:gd name="connsiteY145" fmla="*/ 6950504 h 6975464"/>
              <a:gd name="connsiteX146" fmla="*/ 746900 w 42118086"/>
              <a:gd name="connsiteY146" fmla="*/ 6901934 h 6975464"/>
              <a:gd name="connsiteX147" fmla="*/ 746900 w 42118086"/>
              <a:gd name="connsiteY147" fmla="*/ 6547081 h 6975464"/>
              <a:gd name="connsiteX148" fmla="*/ 1019002 w 42118086"/>
              <a:gd name="connsiteY148" fmla="*/ 6335746 h 6975464"/>
              <a:gd name="connsiteX149" fmla="*/ 1012693 w 42118086"/>
              <a:gd name="connsiteY149" fmla="*/ 6323918 h 6975464"/>
              <a:gd name="connsiteX150" fmla="*/ 1019791 w 42118086"/>
              <a:gd name="connsiteY150" fmla="*/ 6334957 h 6975464"/>
              <a:gd name="connsiteX151" fmla="*/ 1110492 w 42118086"/>
              <a:gd name="connsiteY151" fmla="*/ 6264775 h 6975464"/>
              <a:gd name="connsiteX152" fmla="*/ 1489068 w 42118086"/>
              <a:gd name="connsiteY152" fmla="*/ 6553389 h 6975464"/>
              <a:gd name="connsiteX153" fmla="*/ 1870800 w 42118086"/>
              <a:gd name="connsiteY153" fmla="*/ 6257678 h 6975464"/>
              <a:gd name="connsiteX154" fmla="*/ 1870800 w 42118086"/>
              <a:gd name="connsiteY154" fmla="*/ 6139394 h 6975464"/>
              <a:gd name="connsiteX155" fmla="*/ 1857392 w 42118086"/>
              <a:gd name="connsiteY155" fmla="*/ 6144914 h 6975464"/>
              <a:gd name="connsiteX156" fmla="*/ 1857392 w 42118086"/>
              <a:gd name="connsiteY156" fmla="*/ 6251370 h 6975464"/>
              <a:gd name="connsiteX157" fmla="*/ 1495378 w 42118086"/>
              <a:gd name="connsiteY157" fmla="*/ 6531309 h 6975464"/>
              <a:gd name="connsiteX158" fmla="*/ 1495378 w 42118086"/>
              <a:gd name="connsiteY158" fmla="*/ 6185131 h 6975464"/>
              <a:gd name="connsiteX159" fmla="*/ 1857392 w 42118086"/>
              <a:gd name="connsiteY159" fmla="*/ 5904403 h 6975464"/>
              <a:gd name="connsiteX160" fmla="*/ 1857392 w 42118086"/>
              <a:gd name="connsiteY160" fmla="*/ 6144125 h 6975464"/>
              <a:gd name="connsiteX161" fmla="*/ 1870800 w 42118086"/>
              <a:gd name="connsiteY161" fmla="*/ 6138605 h 6975464"/>
              <a:gd name="connsiteX162" fmla="*/ 1870800 w 42118086"/>
              <a:gd name="connsiteY162" fmla="*/ 5887843 h 6975464"/>
              <a:gd name="connsiteX163" fmla="*/ 1739875 w 42118086"/>
              <a:gd name="connsiteY163" fmla="*/ 5788484 h 6975464"/>
              <a:gd name="connsiteX164" fmla="*/ 1497744 w 42118086"/>
              <a:gd name="connsiteY164" fmla="*/ 5604749 h 6975464"/>
              <a:gd name="connsiteX165" fmla="*/ 1497744 w 42118086"/>
              <a:gd name="connsiteY165" fmla="*/ 5424957 h 6975464"/>
              <a:gd name="connsiteX166" fmla="*/ 1484336 w 42118086"/>
              <a:gd name="connsiteY166" fmla="*/ 5427322 h 6975464"/>
              <a:gd name="connsiteX167" fmla="*/ 1484336 w 42118086"/>
              <a:gd name="connsiteY167" fmla="*/ 5598440 h 6975464"/>
              <a:gd name="connsiteX168" fmla="*/ 1122322 w 42118086"/>
              <a:gd name="connsiteY168" fmla="*/ 5879169 h 6975464"/>
              <a:gd name="connsiteX169" fmla="*/ 1122322 w 42118086"/>
              <a:gd name="connsiteY169" fmla="*/ 5532990 h 6975464"/>
              <a:gd name="connsiteX170" fmla="*/ 1292682 w 42118086"/>
              <a:gd name="connsiteY170" fmla="*/ 5400511 h 6975464"/>
              <a:gd name="connsiteX171" fmla="*/ 1285583 w 42118086"/>
              <a:gd name="connsiteY171" fmla="*/ 5390260 h 6975464"/>
              <a:gd name="connsiteX172" fmla="*/ 1116013 w 42118086"/>
              <a:gd name="connsiteY172" fmla="*/ 5521161 h 6975464"/>
              <a:gd name="connsiteX173" fmla="*/ 750844 w 42118086"/>
              <a:gd name="connsiteY173" fmla="*/ 5243588 h 6975464"/>
              <a:gd name="connsiteX174" fmla="*/ 1025312 w 42118086"/>
              <a:gd name="connsiteY174" fmla="*/ 5030676 h 6975464"/>
              <a:gd name="connsiteX175" fmla="*/ 1110492 w 42118086"/>
              <a:gd name="connsiteY175" fmla="*/ 4965225 h 6975464"/>
              <a:gd name="connsiteX176" fmla="*/ 1475660 w 42118086"/>
              <a:gd name="connsiteY176" fmla="*/ 5242799 h 6975464"/>
              <a:gd name="connsiteX177" fmla="*/ 1285583 w 42118086"/>
              <a:gd name="connsiteY177" fmla="*/ 5389472 h 6975464"/>
              <a:gd name="connsiteX178" fmla="*/ 1293470 w 42118086"/>
              <a:gd name="connsiteY178" fmla="*/ 5400511 h 6975464"/>
              <a:gd name="connsiteX179" fmla="*/ 1484336 w 42118086"/>
              <a:gd name="connsiteY179" fmla="*/ 5252262 h 6975464"/>
              <a:gd name="connsiteX180" fmla="*/ 1484336 w 42118086"/>
              <a:gd name="connsiteY180" fmla="*/ 5426534 h 6975464"/>
              <a:gd name="connsiteX181" fmla="*/ 1497744 w 42118086"/>
              <a:gd name="connsiteY181" fmla="*/ 5424168 h 6975464"/>
              <a:gd name="connsiteX182" fmla="*/ 1497744 w 42118086"/>
              <a:gd name="connsiteY182" fmla="*/ 5246742 h 6975464"/>
              <a:gd name="connsiteX183" fmla="*/ 1513518 w 42118086"/>
              <a:gd name="connsiteY183" fmla="*/ 5234125 h 6975464"/>
              <a:gd name="connsiteX184" fmla="*/ 1513518 w 42118086"/>
              <a:gd name="connsiteY184" fmla="*/ 5217565 h 6975464"/>
              <a:gd name="connsiteX185" fmla="*/ 1495378 w 42118086"/>
              <a:gd name="connsiteY185" fmla="*/ 5231759 h 6975464"/>
              <a:gd name="connsiteX186" fmla="*/ 1495378 w 42118086"/>
              <a:gd name="connsiteY186" fmla="*/ 4885580 h 6975464"/>
              <a:gd name="connsiteX187" fmla="*/ 1513518 w 42118086"/>
              <a:gd name="connsiteY187" fmla="*/ 4871386 h 6975464"/>
              <a:gd name="connsiteX188" fmla="*/ 1513518 w 42118086"/>
              <a:gd name="connsiteY188" fmla="*/ 4854826 h 6975464"/>
              <a:gd name="connsiteX189" fmla="*/ 1489068 w 42118086"/>
              <a:gd name="connsiteY189" fmla="*/ 4873752 h 6975464"/>
              <a:gd name="connsiteX190" fmla="*/ 1123900 w 42118086"/>
              <a:gd name="connsiteY190" fmla="*/ 4596178 h 6975464"/>
              <a:gd name="connsiteX191" fmla="*/ 1488280 w 42118086"/>
              <a:gd name="connsiteY191" fmla="*/ 4313873 h 6975464"/>
              <a:gd name="connsiteX192" fmla="*/ 1853448 w 42118086"/>
              <a:gd name="connsiteY192" fmla="*/ 4591447 h 6975464"/>
              <a:gd name="connsiteX193" fmla="*/ 1514307 w 42118086"/>
              <a:gd name="connsiteY193" fmla="*/ 4854826 h 6975464"/>
              <a:gd name="connsiteX194" fmla="*/ 1514307 w 42118086"/>
              <a:gd name="connsiteY194" fmla="*/ 4870598 h 6975464"/>
              <a:gd name="connsiteX195" fmla="*/ 1857392 w 42118086"/>
              <a:gd name="connsiteY195" fmla="*/ 4604852 h 6975464"/>
              <a:gd name="connsiteX196" fmla="*/ 1857392 w 42118086"/>
              <a:gd name="connsiteY196" fmla="*/ 4951031 h 6975464"/>
              <a:gd name="connsiteX197" fmla="*/ 1514307 w 42118086"/>
              <a:gd name="connsiteY197" fmla="*/ 5217565 h 6975464"/>
              <a:gd name="connsiteX198" fmla="*/ 1514307 w 42118086"/>
              <a:gd name="connsiteY198" fmla="*/ 5234125 h 6975464"/>
              <a:gd name="connsiteX199" fmla="*/ 1870800 w 42118086"/>
              <a:gd name="connsiteY199" fmla="*/ 4957339 h 6975464"/>
              <a:gd name="connsiteX200" fmla="*/ 1870800 w 42118086"/>
              <a:gd name="connsiteY200" fmla="*/ 4588292 h 6975464"/>
              <a:gd name="connsiteX201" fmla="*/ 1497744 w 42118086"/>
              <a:gd name="connsiteY201" fmla="*/ 4304410 h 6975464"/>
              <a:gd name="connsiteX202" fmla="*/ 1497744 w 42118086"/>
              <a:gd name="connsiteY202" fmla="*/ 3956654 h 6975464"/>
              <a:gd name="connsiteX203" fmla="*/ 1484336 w 42118086"/>
              <a:gd name="connsiteY203" fmla="*/ 3966905 h 6975464"/>
              <a:gd name="connsiteX204" fmla="*/ 1484336 w 42118086"/>
              <a:gd name="connsiteY204" fmla="*/ 4299679 h 6975464"/>
              <a:gd name="connsiteX205" fmla="*/ 1122322 w 42118086"/>
              <a:gd name="connsiteY205" fmla="*/ 4579618 h 6975464"/>
              <a:gd name="connsiteX206" fmla="*/ 1122322 w 42118086"/>
              <a:gd name="connsiteY206" fmla="*/ 4233439 h 6975464"/>
              <a:gd name="connsiteX207" fmla="*/ 1484336 w 42118086"/>
              <a:gd name="connsiteY207" fmla="*/ 3952712 h 6975464"/>
              <a:gd name="connsiteX208" fmla="*/ 1484336 w 42118086"/>
              <a:gd name="connsiteY208" fmla="*/ 3966117 h 6975464"/>
              <a:gd name="connsiteX209" fmla="*/ 1497744 w 42118086"/>
              <a:gd name="connsiteY209" fmla="*/ 3955866 h 6975464"/>
              <a:gd name="connsiteX210" fmla="*/ 1497744 w 42118086"/>
              <a:gd name="connsiteY210" fmla="*/ 3936152 h 6975464"/>
              <a:gd name="connsiteX211" fmla="*/ 1136519 w 42118086"/>
              <a:gd name="connsiteY211" fmla="*/ 3661732 h 6975464"/>
              <a:gd name="connsiteX212" fmla="*/ 1125477 w 42118086"/>
              <a:gd name="connsiteY212" fmla="*/ 3669618 h 6975464"/>
              <a:gd name="connsiteX213" fmla="*/ 1135730 w 42118086"/>
              <a:gd name="connsiteY213" fmla="*/ 3660943 h 6975464"/>
              <a:gd name="connsiteX214" fmla="*/ 1119956 w 42118086"/>
              <a:gd name="connsiteY214" fmla="*/ 3649115 h 6975464"/>
              <a:gd name="connsiteX215" fmla="*/ 1119956 w 42118086"/>
              <a:gd name="connsiteY215" fmla="*/ 3637286 h 6975464"/>
              <a:gd name="connsiteX216" fmla="*/ 1106548 w 42118086"/>
              <a:gd name="connsiteY216" fmla="*/ 3637286 h 6975464"/>
              <a:gd name="connsiteX217" fmla="*/ 1106548 w 42118086"/>
              <a:gd name="connsiteY217" fmla="*/ 3649903 h 6975464"/>
              <a:gd name="connsiteX218" fmla="*/ 744534 w 42118086"/>
              <a:gd name="connsiteY218" fmla="*/ 3929843 h 6975464"/>
              <a:gd name="connsiteX219" fmla="*/ 744534 w 42118086"/>
              <a:gd name="connsiteY219" fmla="*/ 3612841 h 6975464"/>
              <a:gd name="connsiteX220" fmla="*/ 744534 w 42118086"/>
              <a:gd name="connsiteY220" fmla="*/ 3584453 h 6975464"/>
              <a:gd name="connsiteX221" fmla="*/ 1106548 w 42118086"/>
              <a:gd name="connsiteY221" fmla="*/ 3303725 h 6975464"/>
              <a:gd name="connsiteX222" fmla="*/ 1106548 w 42118086"/>
              <a:gd name="connsiteY222" fmla="*/ 3617573 h 6975464"/>
              <a:gd name="connsiteX223" fmla="*/ 1106548 w 42118086"/>
              <a:gd name="connsiteY223" fmla="*/ 3636498 h 6975464"/>
              <a:gd name="connsiteX224" fmla="*/ 1119956 w 42118086"/>
              <a:gd name="connsiteY224" fmla="*/ 3636498 h 6975464"/>
              <a:gd name="connsiteX225" fmla="*/ 1119956 w 42118086"/>
              <a:gd name="connsiteY225" fmla="*/ 3298205 h 6975464"/>
              <a:gd name="connsiteX226" fmla="*/ 1392847 w 42118086"/>
              <a:gd name="connsiteY226" fmla="*/ 3086870 h 6975464"/>
              <a:gd name="connsiteX227" fmla="*/ 1483547 w 42118086"/>
              <a:gd name="connsiteY227" fmla="*/ 3016688 h 6975464"/>
              <a:gd name="connsiteX228" fmla="*/ 1862913 w 42118086"/>
              <a:gd name="connsiteY228" fmla="*/ 3304513 h 6975464"/>
              <a:gd name="connsiteX229" fmla="*/ 2243855 w 42118086"/>
              <a:gd name="connsiteY229" fmla="*/ 3008803 h 6975464"/>
              <a:gd name="connsiteX230" fmla="*/ 2243855 w 42118086"/>
              <a:gd name="connsiteY230" fmla="*/ 2891307 h 6975464"/>
              <a:gd name="connsiteX231" fmla="*/ 2231236 w 42118086"/>
              <a:gd name="connsiteY231" fmla="*/ 2896827 h 6975464"/>
              <a:gd name="connsiteX232" fmla="*/ 2231236 w 42118086"/>
              <a:gd name="connsiteY232" fmla="*/ 3002494 h 6975464"/>
              <a:gd name="connsiteX233" fmla="*/ 1869222 w 42118086"/>
              <a:gd name="connsiteY233" fmla="*/ 3283222 h 6975464"/>
              <a:gd name="connsiteX234" fmla="*/ 1869222 w 42118086"/>
              <a:gd name="connsiteY234" fmla="*/ 2937043 h 6975464"/>
              <a:gd name="connsiteX235" fmla="*/ 2231236 w 42118086"/>
              <a:gd name="connsiteY235" fmla="*/ 2656315 h 6975464"/>
              <a:gd name="connsiteX236" fmla="*/ 2231236 w 42118086"/>
              <a:gd name="connsiteY236" fmla="*/ 2896038 h 6975464"/>
              <a:gd name="connsiteX237" fmla="*/ 2243855 w 42118086"/>
              <a:gd name="connsiteY237" fmla="*/ 2890518 h 6975464"/>
              <a:gd name="connsiteX238" fmla="*/ 2243855 w 42118086"/>
              <a:gd name="connsiteY238" fmla="*/ 2639755 h 6975464"/>
              <a:gd name="connsiteX239" fmla="*/ 2113720 w 42118086"/>
              <a:gd name="connsiteY239" fmla="*/ 2540397 h 6975464"/>
              <a:gd name="connsiteX240" fmla="*/ 2100312 w 42118086"/>
              <a:gd name="connsiteY240" fmla="*/ 2546705 h 6975464"/>
              <a:gd name="connsiteX241" fmla="*/ 2226503 w 42118086"/>
              <a:gd name="connsiteY241" fmla="*/ 2642910 h 6975464"/>
              <a:gd name="connsiteX242" fmla="*/ 1862124 w 42118086"/>
              <a:gd name="connsiteY242" fmla="*/ 2925215 h 6975464"/>
              <a:gd name="connsiteX243" fmla="*/ 1496955 w 42118086"/>
              <a:gd name="connsiteY243" fmla="*/ 2647641 h 6975464"/>
              <a:gd name="connsiteX244" fmla="*/ 1861335 w 42118086"/>
              <a:gd name="connsiteY244" fmla="*/ 2365336 h 6975464"/>
              <a:gd name="connsiteX245" fmla="*/ 2099523 w 42118086"/>
              <a:gd name="connsiteY245" fmla="*/ 2545916 h 6975464"/>
              <a:gd name="connsiteX246" fmla="*/ 2112931 w 42118086"/>
              <a:gd name="connsiteY246" fmla="*/ 2539608 h 6975464"/>
              <a:gd name="connsiteX247" fmla="*/ 1870800 w 42118086"/>
              <a:gd name="connsiteY247" fmla="*/ 2355873 h 6975464"/>
              <a:gd name="connsiteX248" fmla="*/ 1870800 w 42118086"/>
              <a:gd name="connsiteY248" fmla="*/ 2176869 h 6975464"/>
              <a:gd name="connsiteX249" fmla="*/ 1857392 w 42118086"/>
              <a:gd name="connsiteY249" fmla="*/ 2178447 h 6975464"/>
              <a:gd name="connsiteX250" fmla="*/ 1857392 w 42118086"/>
              <a:gd name="connsiteY250" fmla="*/ 2350353 h 6975464"/>
              <a:gd name="connsiteX251" fmla="*/ 1496167 w 42118086"/>
              <a:gd name="connsiteY251" fmla="*/ 2631081 h 6975464"/>
              <a:gd name="connsiteX252" fmla="*/ 1496167 w 42118086"/>
              <a:gd name="connsiteY252" fmla="*/ 2284114 h 6975464"/>
              <a:gd name="connsiteX253" fmla="*/ 1666526 w 42118086"/>
              <a:gd name="connsiteY253" fmla="*/ 2152424 h 6975464"/>
              <a:gd name="connsiteX254" fmla="*/ 1658639 w 42118086"/>
              <a:gd name="connsiteY254" fmla="*/ 2141384 h 6975464"/>
              <a:gd name="connsiteX255" fmla="*/ 1666526 w 42118086"/>
              <a:gd name="connsiteY255" fmla="*/ 2151636 h 6975464"/>
              <a:gd name="connsiteX256" fmla="*/ 1857392 w 42118086"/>
              <a:gd name="connsiteY256" fmla="*/ 2003386 h 6975464"/>
              <a:gd name="connsiteX257" fmla="*/ 1857392 w 42118086"/>
              <a:gd name="connsiteY257" fmla="*/ 2177658 h 6975464"/>
              <a:gd name="connsiteX258" fmla="*/ 1870800 w 42118086"/>
              <a:gd name="connsiteY258" fmla="*/ 2176081 h 6975464"/>
              <a:gd name="connsiteX259" fmla="*/ 1870800 w 42118086"/>
              <a:gd name="connsiteY259" fmla="*/ 1998654 h 6975464"/>
              <a:gd name="connsiteX260" fmla="*/ 1886574 w 42118086"/>
              <a:gd name="connsiteY260" fmla="*/ 1986037 h 6975464"/>
              <a:gd name="connsiteX261" fmla="*/ 1886574 w 42118086"/>
              <a:gd name="connsiteY261" fmla="*/ 1969478 h 6975464"/>
              <a:gd name="connsiteX262" fmla="*/ 1869222 w 42118086"/>
              <a:gd name="connsiteY262" fmla="*/ 1982883 h 6975464"/>
              <a:gd name="connsiteX263" fmla="*/ 1869222 w 42118086"/>
              <a:gd name="connsiteY263" fmla="*/ 1636704 h 6975464"/>
              <a:gd name="connsiteX264" fmla="*/ 1886574 w 42118086"/>
              <a:gd name="connsiteY264" fmla="*/ 1623299 h 6975464"/>
              <a:gd name="connsiteX265" fmla="*/ 1886574 w 42118086"/>
              <a:gd name="connsiteY265" fmla="*/ 1606739 h 6975464"/>
              <a:gd name="connsiteX266" fmla="*/ 1862124 w 42118086"/>
              <a:gd name="connsiteY266" fmla="*/ 1625665 h 6975464"/>
              <a:gd name="connsiteX267" fmla="*/ 1496955 w 42118086"/>
              <a:gd name="connsiteY267" fmla="*/ 1348091 h 6975464"/>
              <a:gd name="connsiteX268" fmla="*/ 1861335 w 42118086"/>
              <a:gd name="connsiteY268" fmla="*/ 1064997 h 6975464"/>
              <a:gd name="connsiteX269" fmla="*/ 2226503 w 42118086"/>
              <a:gd name="connsiteY269" fmla="*/ 1342571 h 6975464"/>
              <a:gd name="connsiteX270" fmla="*/ 1887362 w 42118086"/>
              <a:gd name="connsiteY270" fmla="*/ 1605951 h 6975464"/>
              <a:gd name="connsiteX271" fmla="*/ 1887362 w 42118086"/>
              <a:gd name="connsiteY271" fmla="*/ 1622510 h 6975464"/>
              <a:gd name="connsiteX272" fmla="*/ 2231236 w 42118086"/>
              <a:gd name="connsiteY272" fmla="*/ 1355976 h 6975464"/>
              <a:gd name="connsiteX273" fmla="*/ 2231236 w 42118086"/>
              <a:gd name="connsiteY273" fmla="*/ 1702944 h 6975464"/>
              <a:gd name="connsiteX274" fmla="*/ 1887362 w 42118086"/>
              <a:gd name="connsiteY274" fmla="*/ 1968689 h 6975464"/>
              <a:gd name="connsiteX275" fmla="*/ 1887362 w 42118086"/>
              <a:gd name="connsiteY275" fmla="*/ 1985249 h 6975464"/>
              <a:gd name="connsiteX276" fmla="*/ 2243855 w 42118086"/>
              <a:gd name="connsiteY276" fmla="*/ 1709252 h 6975464"/>
              <a:gd name="connsiteX277" fmla="*/ 2243855 w 42118086"/>
              <a:gd name="connsiteY277" fmla="*/ 1339416 h 6975464"/>
              <a:gd name="connsiteX278" fmla="*/ 1870800 w 42118086"/>
              <a:gd name="connsiteY278" fmla="*/ 1056323 h 6975464"/>
              <a:gd name="connsiteX279" fmla="*/ 1870800 w 42118086"/>
              <a:gd name="connsiteY279" fmla="*/ 707778 h 6975464"/>
              <a:gd name="connsiteX280" fmla="*/ 1857392 w 42118086"/>
              <a:gd name="connsiteY280" fmla="*/ 718030 h 6975464"/>
              <a:gd name="connsiteX281" fmla="*/ 1857392 w 42118086"/>
              <a:gd name="connsiteY281" fmla="*/ 1050803 h 6975464"/>
              <a:gd name="connsiteX282" fmla="*/ 1496167 w 42118086"/>
              <a:gd name="connsiteY282" fmla="*/ 1331531 h 6975464"/>
              <a:gd name="connsiteX283" fmla="*/ 1496167 w 42118086"/>
              <a:gd name="connsiteY283" fmla="*/ 985352 h 6975464"/>
              <a:gd name="connsiteX284" fmla="*/ 1857392 w 42118086"/>
              <a:gd name="connsiteY284" fmla="*/ 704624 h 6975464"/>
              <a:gd name="connsiteX285" fmla="*/ 1857392 w 42118086"/>
              <a:gd name="connsiteY285" fmla="*/ 717241 h 6975464"/>
              <a:gd name="connsiteX286" fmla="*/ 1870800 w 42118086"/>
              <a:gd name="connsiteY286" fmla="*/ 706990 h 6975464"/>
              <a:gd name="connsiteX287" fmla="*/ 1870800 w 42118086"/>
              <a:gd name="connsiteY287" fmla="*/ 688064 h 6975464"/>
              <a:gd name="connsiteX288" fmla="*/ 1509574 w 42118086"/>
              <a:gd name="connsiteY288" fmla="*/ 412856 h 6975464"/>
              <a:gd name="connsiteX289" fmla="*/ 1498533 w 42118086"/>
              <a:gd name="connsiteY289" fmla="*/ 421530 h 6975464"/>
              <a:gd name="connsiteX290" fmla="*/ 1508786 w 42118086"/>
              <a:gd name="connsiteY290" fmla="*/ 412856 h 6975464"/>
              <a:gd name="connsiteX291" fmla="*/ 1493012 w 42118086"/>
              <a:gd name="connsiteY291" fmla="*/ 401028 h 6975464"/>
              <a:gd name="connsiteX292" fmla="*/ 1493012 w 42118086"/>
              <a:gd name="connsiteY292" fmla="*/ 119417 h 6975464"/>
              <a:gd name="connsiteX293" fmla="*/ 1493012 w 42118086"/>
              <a:gd name="connsiteY293" fmla="*/ 117464 h 6975464"/>
              <a:gd name="connsiteX294" fmla="*/ 1398859 w 42118086"/>
              <a:gd name="connsiteY294" fmla="*/ 117464 h 6975464"/>
              <a:gd name="connsiteX295" fmla="*/ 1480393 w 42118086"/>
              <a:gd name="connsiteY295" fmla="*/ 117464 h 6975464"/>
              <a:gd name="connsiteX296" fmla="*/ 1480393 w 42118086"/>
              <a:gd name="connsiteY296" fmla="*/ 201868 h 6975464"/>
              <a:gd name="connsiteX297" fmla="*/ 1480393 w 42118086"/>
              <a:gd name="connsiteY297" fmla="*/ 401028 h 6975464"/>
              <a:gd name="connsiteX298" fmla="*/ 1118379 w 42118086"/>
              <a:gd name="connsiteY298" fmla="*/ 681756 h 6975464"/>
              <a:gd name="connsiteX299" fmla="*/ 1118379 w 42118086"/>
              <a:gd name="connsiteY299" fmla="*/ 335577 h 6975464"/>
              <a:gd name="connsiteX300" fmla="*/ 1379242 w 42118086"/>
              <a:gd name="connsiteY300" fmla="*/ 132719 h 6975464"/>
              <a:gd name="connsiteX301" fmla="*/ 1398859 w 42118086"/>
              <a:gd name="connsiteY301" fmla="*/ 117464 h 6975464"/>
              <a:gd name="connsiteX302" fmla="*/ 840168 w 42118086"/>
              <a:gd name="connsiteY302" fmla="*/ 117464 h 6975464"/>
              <a:gd name="connsiteX303" fmla="*/ 1377550 w 42118086"/>
              <a:gd name="connsiteY303" fmla="*/ 117464 h 6975464"/>
              <a:gd name="connsiteX304" fmla="*/ 1301753 w 42118086"/>
              <a:gd name="connsiteY304" fmla="*/ 176360 h 6975464"/>
              <a:gd name="connsiteX305" fmla="*/ 1112069 w 42118086"/>
              <a:gd name="connsiteY305" fmla="*/ 323748 h 6975464"/>
              <a:gd name="connsiteX306" fmla="*/ 857417 w 42118086"/>
              <a:gd name="connsiteY306" fmla="*/ 130551 h 6975464"/>
              <a:gd name="connsiteX307" fmla="*/ 840168 w 42118086"/>
              <a:gd name="connsiteY307" fmla="*/ 117464 h 6975464"/>
              <a:gd name="connsiteX0" fmla="*/ 738225 w 42198532"/>
              <a:gd name="connsiteY0" fmla="*/ 6911396 h 6975464"/>
              <a:gd name="connsiteX1" fmla="*/ 814828 w 42198532"/>
              <a:gd name="connsiteY1" fmla="*/ 6969750 h 6975464"/>
              <a:gd name="connsiteX2" fmla="*/ 822329 w 42198532"/>
              <a:gd name="connsiteY2" fmla="*/ 6975464 h 6975464"/>
              <a:gd name="connsiteX3" fmla="*/ 655724 w 42198532"/>
              <a:gd name="connsiteY3" fmla="*/ 6975464 h 6975464"/>
              <a:gd name="connsiteX4" fmla="*/ 656989 w 42198532"/>
              <a:gd name="connsiteY4" fmla="*/ 6974481 h 6975464"/>
              <a:gd name="connsiteX5" fmla="*/ 738225 w 42198532"/>
              <a:gd name="connsiteY5" fmla="*/ 6911396 h 6975464"/>
              <a:gd name="connsiteX6" fmla="*/ 733493 w 42198532"/>
              <a:gd name="connsiteY6" fmla="*/ 6551812 h 6975464"/>
              <a:gd name="connsiteX7" fmla="*/ 733493 w 42198532"/>
              <a:gd name="connsiteY7" fmla="*/ 6897991 h 6975464"/>
              <a:gd name="connsiteX8" fmla="*/ 639637 w 42198532"/>
              <a:gd name="connsiteY8" fmla="*/ 6970539 h 6975464"/>
              <a:gd name="connsiteX9" fmla="*/ 656989 w 42198532"/>
              <a:gd name="connsiteY9" fmla="*/ 6974481 h 6975464"/>
              <a:gd name="connsiteX10" fmla="*/ 638848 w 42198532"/>
              <a:gd name="connsiteY10" fmla="*/ 6971327 h 6975464"/>
              <a:gd name="connsiteX11" fmla="*/ 633515 w 42198532"/>
              <a:gd name="connsiteY11" fmla="*/ 6975464 h 6975464"/>
              <a:gd name="connsiteX12" fmla="*/ 371479 w 42198532"/>
              <a:gd name="connsiteY12" fmla="*/ 6975464 h 6975464"/>
              <a:gd name="connsiteX13" fmla="*/ 371479 w 42198532"/>
              <a:gd name="connsiteY13" fmla="*/ 6917056 h 6975464"/>
              <a:gd name="connsiteX14" fmla="*/ 371479 w 42198532"/>
              <a:gd name="connsiteY14" fmla="*/ 6832540 h 6975464"/>
              <a:gd name="connsiteX15" fmla="*/ 733493 w 42198532"/>
              <a:gd name="connsiteY15" fmla="*/ 6551812 h 6975464"/>
              <a:gd name="connsiteX16" fmla="*/ 1106548 w 42198532"/>
              <a:gd name="connsiteY16" fmla="*/ 5904403 h 6975464"/>
              <a:gd name="connsiteX17" fmla="*/ 1106548 w 42198532"/>
              <a:gd name="connsiteY17" fmla="*/ 6251370 h 6975464"/>
              <a:gd name="connsiteX18" fmla="*/ 1012693 w 42198532"/>
              <a:gd name="connsiteY18" fmla="*/ 6323918 h 6975464"/>
              <a:gd name="connsiteX19" fmla="*/ 744534 w 42198532"/>
              <a:gd name="connsiteY19" fmla="*/ 6531309 h 6975464"/>
              <a:gd name="connsiteX20" fmla="*/ 744534 w 42198532"/>
              <a:gd name="connsiteY20" fmla="*/ 6185131 h 6975464"/>
              <a:gd name="connsiteX21" fmla="*/ 873093 w 42198532"/>
              <a:gd name="connsiteY21" fmla="*/ 6085772 h 6975464"/>
              <a:gd name="connsiteX22" fmla="*/ 1106548 w 42198532"/>
              <a:gd name="connsiteY22" fmla="*/ 5904403 h 6975464"/>
              <a:gd name="connsiteX23" fmla="*/ 1739875 w 42198532"/>
              <a:gd name="connsiteY23" fmla="*/ 5788484 h 6975464"/>
              <a:gd name="connsiteX24" fmla="*/ 1726467 w 42198532"/>
              <a:gd name="connsiteY24" fmla="*/ 5794792 h 6975464"/>
              <a:gd name="connsiteX25" fmla="*/ 1739875 w 42198532"/>
              <a:gd name="connsiteY25" fmla="*/ 5788484 h 6975464"/>
              <a:gd name="connsiteX26" fmla="*/ 1488280 w 42198532"/>
              <a:gd name="connsiteY26" fmla="*/ 5613423 h 6975464"/>
              <a:gd name="connsiteX27" fmla="*/ 1726467 w 42198532"/>
              <a:gd name="connsiteY27" fmla="*/ 5794792 h 6975464"/>
              <a:gd name="connsiteX28" fmla="*/ 1853448 w 42198532"/>
              <a:gd name="connsiteY28" fmla="*/ 5890997 h 6975464"/>
              <a:gd name="connsiteX29" fmla="*/ 1489068 w 42198532"/>
              <a:gd name="connsiteY29" fmla="*/ 6174091 h 6975464"/>
              <a:gd name="connsiteX30" fmla="*/ 1123900 w 42198532"/>
              <a:gd name="connsiteY30" fmla="*/ 5896517 h 6975464"/>
              <a:gd name="connsiteX31" fmla="*/ 1488280 w 42198532"/>
              <a:gd name="connsiteY31" fmla="*/ 5613423 h 6975464"/>
              <a:gd name="connsiteX32" fmla="*/ 359648 w 42198532"/>
              <a:gd name="connsiteY32" fmla="*/ 4965225 h 6975464"/>
              <a:gd name="connsiteX33" fmla="*/ 724817 w 42198532"/>
              <a:gd name="connsiteY33" fmla="*/ 5242799 h 6975464"/>
              <a:gd name="connsiteX34" fmla="*/ 487418 w 42198532"/>
              <a:gd name="connsiteY34" fmla="*/ 5426534 h 6975464"/>
              <a:gd name="connsiteX35" fmla="*/ 493727 w 42198532"/>
              <a:gd name="connsiteY35" fmla="*/ 5437574 h 6975464"/>
              <a:gd name="connsiteX36" fmla="*/ 733493 w 42198532"/>
              <a:gd name="connsiteY36" fmla="*/ 5252262 h 6975464"/>
              <a:gd name="connsiteX37" fmla="*/ 733493 w 42198532"/>
              <a:gd name="connsiteY37" fmla="*/ 5598440 h 6975464"/>
              <a:gd name="connsiteX38" fmla="*/ 633328 w 42198532"/>
              <a:gd name="connsiteY38" fmla="*/ 5675720 h 6975464"/>
              <a:gd name="connsiteX39" fmla="*/ 641215 w 42198532"/>
              <a:gd name="connsiteY39" fmla="*/ 5688337 h 6975464"/>
              <a:gd name="connsiteX40" fmla="*/ 737436 w 42198532"/>
              <a:gd name="connsiteY40" fmla="*/ 5613423 h 6975464"/>
              <a:gd name="connsiteX41" fmla="*/ 1102605 w 42198532"/>
              <a:gd name="connsiteY41" fmla="*/ 5890997 h 6975464"/>
              <a:gd name="connsiteX42" fmla="*/ 866783 w 42198532"/>
              <a:gd name="connsiteY42" fmla="*/ 6073943 h 6975464"/>
              <a:gd name="connsiteX43" fmla="*/ 873093 w 42198532"/>
              <a:gd name="connsiteY43" fmla="*/ 6085772 h 6975464"/>
              <a:gd name="connsiteX44" fmla="*/ 865994 w 42198532"/>
              <a:gd name="connsiteY44" fmla="*/ 6074732 h 6975464"/>
              <a:gd name="connsiteX45" fmla="*/ 738225 w 42198532"/>
              <a:gd name="connsiteY45" fmla="*/ 6174091 h 6975464"/>
              <a:gd name="connsiteX46" fmla="*/ 373056 w 42198532"/>
              <a:gd name="connsiteY46" fmla="*/ 5896517 h 6975464"/>
              <a:gd name="connsiteX47" fmla="*/ 640426 w 42198532"/>
              <a:gd name="connsiteY47" fmla="*/ 5689125 h 6975464"/>
              <a:gd name="connsiteX48" fmla="*/ 633328 w 42198532"/>
              <a:gd name="connsiteY48" fmla="*/ 5676508 h 6975464"/>
              <a:gd name="connsiteX49" fmla="*/ 371479 w 42198532"/>
              <a:gd name="connsiteY49" fmla="*/ 5879169 h 6975464"/>
              <a:gd name="connsiteX50" fmla="*/ 371479 w 42198532"/>
              <a:gd name="connsiteY50" fmla="*/ 5532990 h 6975464"/>
              <a:gd name="connsiteX51" fmla="*/ 493727 w 42198532"/>
              <a:gd name="connsiteY51" fmla="*/ 5438362 h 6975464"/>
              <a:gd name="connsiteX52" fmla="*/ 486629 w 42198532"/>
              <a:gd name="connsiteY52" fmla="*/ 5426534 h 6975464"/>
              <a:gd name="connsiteX53" fmla="*/ 365169 w 42198532"/>
              <a:gd name="connsiteY53" fmla="*/ 5521161 h 6975464"/>
              <a:gd name="connsiteX54" fmla="*/ 0 w 42198532"/>
              <a:gd name="connsiteY54" fmla="*/ 5243588 h 6975464"/>
              <a:gd name="connsiteX55" fmla="*/ 359648 w 42198532"/>
              <a:gd name="connsiteY55" fmla="*/ 4965225 h 6975464"/>
              <a:gd name="connsiteX56" fmla="*/ 1106548 w 42198532"/>
              <a:gd name="connsiteY56" fmla="*/ 4604852 h 6975464"/>
              <a:gd name="connsiteX57" fmla="*/ 1106548 w 42198532"/>
              <a:gd name="connsiteY57" fmla="*/ 4951031 h 6975464"/>
              <a:gd name="connsiteX58" fmla="*/ 1018214 w 42198532"/>
              <a:gd name="connsiteY58" fmla="*/ 5019636 h 6975464"/>
              <a:gd name="connsiteX59" fmla="*/ 1025312 w 42198532"/>
              <a:gd name="connsiteY59" fmla="*/ 5030676 h 6975464"/>
              <a:gd name="connsiteX60" fmla="*/ 1017425 w 42198532"/>
              <a:gd name="connsiteY60" fmla="*/ 5020424 h 6975464"/>
              <a:gd name="connsiteX61" fmla="*/ 744534 w 42198532"/>
              <a:gd name="connsiteY61" fmla="*/ 5231759 h 6975464"/>
              <a:gd name="connsiteX62" fmla="*/ 744534 w 42198532"/>
              <a:gd name="connsiteY62" fmla="*/ 4885580 h 6975464"/>
              <a:gd name="connsiteX63" fmla="*/ 856530 w 42198532"/>
              <a:gd name="connsiteY63" fmla="*/ 4798050 h 6975464"/>
              <a:gd name="connsiteX64" fmla="*/ 849432 w 42198532"/>
              <a:gd name="connsiteY64" fmla="*/ 4787799 h 6975464"/>
              <a:gd name="connsiteX65" fmla="*/ 857319 w 42198532"/>
              <a:gd name="connsiteY65" fmla="*/ 4798050 h 6975464"/>
              <a:gd name="connsiteX66" fmla="*/ 1106548 w 42198532"/>
              <a:gd name="connsiteY66" fmla="*/ 4604852 h 6975464"/>
              <a:gd name="connsiteX67" fmla="*/ 737436 w 42198532"/>
              <a:gd name="connsiteY67" fmla="*/ 4313873 h 6975464"/>
              <a:gd name="connsiteX68" fmla="*/ 1102605 w 42198532"/>
              <a:gd name="connsiteY68" fmla="*/ 4591447 h 6975464"/>
              <a:gd name="connsiteX69" fmla="*/ 849432 w 42198532"/>
              <a:gd name="connsiteY69" fmla="*/ 4787799 h 6975464"/>
              <a:gd name="connsiteX70" fmla="*/ 738225 w 42198532"/>
              <a:gd name="connsiteY70" fmla="*/ 4873752 h 6975464"/>
              <a:gd name="connsiteX71" fmla="*/ 373056 w 42198532"/>
              <a:gd name="connsiteY71" fmla="*/ 4596178 h 6975464"/>
              <a:gd name="connsiteX72" fmla="*/ 737436 w 42198532"/>
              <a:gd name="connsiteY72" fmla="*/ 4313873 h 6975464"/>
              <a:gd name="connsiteX73" fmla="*/ 1115224 w 42198532"/>
              <a:gd name="connsiteY73" fmla="*/ 3661732 h 6975464"/>
              <a:gd name="connsiteX74" fmla="*/ 1125477 w 42198532"/>
              <a:gd name="connsiteY74" fmla="*/ 3669618 h 6975464"/>
              <a:gd name="connsiteX75" fmla="*/ 1480393 w 42198532"/>
              <a:gd name="connsiteY75" fmla="*/ 3939306 h 6975464"/>
              <a:gd name="connsiteX76" fmla="*/ 1116013 w 42198532"/>
              <a:gd name="connsiteY76" fmla="*/ 4222399 h 6975464"/>
              <a:gd name="connsiteX77" fmla="*/ 750844 w 42198532"/>
              <a:gd name="connsiteY77" fmla="*/ 3944037 h 6975464"/>
              <a:gd name="connsiteX78" fmla="*/ 1115224 w 42198532"/>
              <a:gd name="connsiteY78" fmla="*/ 3661732 h 6975464"/>
              <a:gd name="connsiteX79" fmla="*/ 1480393 w 42198532"/>
              <a:gd name="connsiteY79" fmla="*/ 2656315 h 6975464"/>
              <a:gd name="connsiteX80" fmla="*/ 1480393 w 42198532"/>
              <a:gd name="connsiteY80" fmla="*/ 3002494 h 6975464"/>
              <a:gd name="connsiteX81" fmla="*/ 1386537 w 42198532"/>
              <a:gd name="connsiteY81" fmla="*/ 3075042 h 6975464"/>
              <a:gd name="connsiteX82" fmla="*/ 1392847 w 42198532"/>
              <a:gd name="connsiteY82" fmla="*/ 3086870 h 6975464"/>
              <a:gd name="connsiteX83" fmla="*/ 1385748 w 42198532"/>
              <a:gd name="connsiteY83" fmla="*/ 3075830 h 6975464"/>
              <a:gd name="connsiteX84" fmla="*/ 1118379 w 42198532"/>
              <a:gd name="connsiteY84" fmla="*/ 3283222 h 6975464"/>
              <a:gd name="connsiteX85" fmla="*/ 1118379 w 42198532"/>
              <a:gd name="connsiteY85" fmla="*/ 2937043 h 6975464"/>
              <a:gd name="connsiteX86" fmla="*/ 1246148 w 42198532"/>
              <a:gd name="connsiteY86" fmla="*/ 2837685 h 6975464"/>
              <a:gd name="connsiteX87" fmla="*/ 1239839 w 42198532"/>
              <a:gd name="connsiteY87" fmla="*/ 2825856 h 6975464"/>
              <a:gd name="connsiteX88" fmla="*/ 1246937 w 42198532"/>
              <a:gd name="connsiteY88" fmla="*/ 2836896 h 6975464"/>
              <a:gd name="connsiteX89" fmla="*/ 1480393 w 42198532"/>
              <a:gd name="connsiteY89" fmla="*/ 2656315 h 6975464"/>
              <a:gd name="connsiteX90" fmla="*/ 732704 w 42198532"/>
              <a:gd name="connsiteY90" fmla="*/ 1716349 h 6975464"/>
              <a:gd name="connsiteX91" fmla="*/ 1097873 w 42198532"/>
              <a:gd name="connsiteY91" fmla="*/ 1993923 h 6975464"/>
              <a:gd name="connsiteX92" fmla="*/ 860473 w 42198532"/>
              <a:gd name="connsiteY92" fmla="*/ 2177658 h 6975464"/>
              <a:gd name="connsiteX93" fmla="*/ 867572 w 42198532"/>
              <a:gd name="connsiteY93" fmla="*/ 2189486 h 6975464"/>
              <a:gd name="connsiteX94" fmla="*/ 1106548 w 42198532"/>
              <a:gd name="connsiteY94" fmla="*/ 2003386 h 6975464"/>
              <a:gd name="connsiteX95" fmla="*/ 1106548 w 42198532"/>
              <a:gd name="connsiteY95" fmla="*/ 2350353 h 6975464"/>
              <a:gd name="connsiteX96" fmla="*/ 1007172 w 42198532"/>
              <a:gd name="connsiteY96" fmla="*/ 2427632 h 6975464"/>
              <a:gd name="connsiteX97" fmla="*/ 1014270 w 42198532"/>
              <a:gd name="connsiteY97" fmla="*/ 2440249 h 6975464"/>
              <a:gd name="connsiteX98" fmla="*/ 1110492 w 42198532"/>
              <a:gd name="connsiteY98" fmla="*/ 2365336 h 6975464"/>
              <a:gd name="connsiteX99" fmla="*/ 1475660 w 42198532"/>
              <a:gd name="connsiteY99" fmla="*/ 2642910 h 6975464"/>
              <a:gd name="connsiteX100" fmla="*/ 1239839 w 42198532"/>
              <a:gd name="connsiteY100" fmla="*/ 2825856 h 6975464"/>
              <a:gd name="connsiteX101" fmla="*/ 1112069 w 42198532"/>
              <a:gd name="connsiteY101" fmla="*/ 2925215 h 6975464"/>
              <a:gd name="connsiteX102" fmla="*/ 746900 w 42198532"/>
              <a:gd name="connsiteY102" fmla="*/ 2647641 h 6975464"/>
              <a:gd name="connsiteX103" fmla="*/ 1013481 w 42198532"/>
              <a:gd name="connsiteY103" fmla="*/ 2440249 h 6975464"/>
              <a:gd name="connsiteX104" fmla="*/ 1006383 w 42198532"/>
              <a:gd name="connsiteY104" fmla="*/ 2427632 h 6975464"/>
              <a:gd name="connsiteX105" fmla="*/ 744534 w 42198532"/>
              <a:gd name="connsiteY105" fmla="*/ 2631081 h 6975464"/>
              <a:gd name="connsiteX106" fmla="*/ 744534 w 42198532"/>
              <a:gd name="connsiteY106" fmla="*/ 2284114 h 6975464"/>
              <a:gd name="connsiteX107" fmla="*/ 866783 w 42198532"/>
              <a:gd name="connsiteY107" fmla="*/ 2189486 h 6975464"/>
              <a:gd name="connsiteX108" fmla="*/ 860473 w 42198532"/>
              <a:gd name="connsiteY108" fmla="*/ 2178447 h 6975464"/>
              <a:gd name="connsiteX109" fmla="*/ 738225 w 42198532"/>
              <a:gd name="connsiteY109" fmla="*/ 2273074 h 6975464"/>
              <a:gd name="connsiteX110" fmla="*/ 373056 w 42198532"/>
              <a:gd name="connsiteY110" fmla="*/ 1995500 h 6975464"/>
              <a:gd name="connsiteX111" fmla="*/ 732704 w 42198532"/>
              <a:gd name="connsiteY111" fmla="*/ 1716349 h 6975464"/>
              <a:gd name="connsiteX112" fmla="*/ 1480393 w 42198532"/>
              <a:gd name="connsiteY112" fmla="*/ 1355976 h 6975464"/>
              <a:gd name="connsiteX113" fmla="*/ 1480393 w 42198532"/>
              <a:gd name="connsiteY113" fmla="*/ 1702944 h 6975464"/>
              <a:gd name="connsiteX114" fmla="*/ 1391269 w 42198532"/>
              <a:gd name="connsiteY114" fmla="*/ 1771549 h 6975464"/>
              <a:gd name="connsiteX115" fmla="*/ 1399156 w 42198532"/>
              <a:gd name="connsiteY115" fmla="*/ 1781800 h 6975464"/>
              <a:gd name="connsiteX116" fmla="*/ 1483547 w 42198532"/>
              <a:gd name="connsiteY116" fmla="*/ 1716349 h 6975464"/>
              <a:gd name="connsiteX117" fmla="*/ 1848716 w 42198532"/>
              <a:gd name="connsiteY117" fmla="*/ 1993923 h 6975464"/>
              <a:gd name="connsiteX118" fmla="*/ 1658639 w 42198532"/>
              <a:gd name="connsiteY118" fmla="*/ 2141384 h 6975464"/>
              <a:gd name="connsiteX119" fmla="*/ 1489068 w 42198532"/>
              <a:gd name="connsiteY119" fmla="*/ 2273074 h 6975464"/>
              <a:gd name="connsiteX120" fmla="*/ 1123900 w 42198532"/>
              <a:gd name="connsiteY120" fmla="*/ 1995500 h 6975464"/>
              <a:gd name="connsiteX121" fmla="*/ 1398368 w 42198532"/>
              <a:gd name="connsiteY121" fmla="*/ 1782588 h 6975464"/>
              <a:gd name="connsiteX122" fmla="*/ 1390481 w 42198532"/>
              <a:gd name="connsiteY122" fmla="*/ 1771549 h 6975464"/>
              <a:gd name="connsiteX123" fmla="*/ 1118379 w 42198532"/>
              <a:gd name="connsiteY123" fmla="*/ 1982883 h 6975464"/>
              <a:gd name="connsiteX124" fmla="*/ 1118379 w 42198532"/>
              <a:gd name="connsiteY124" fmla="*/ 1636704 h 6975464"/>
              <a:gd name="connsiteX125" fmla="*/ 1230374 w 42198532"/>
              <a:gd name="connsiteY125" fmla="*/ 1549963 h 6975464"/>
              <a:gd name="connsiteX126" fmla="*/ 1480393 w 42198532"/>
              <a:gd name="connsiteY126" fmla="*/ 1355976 h 6975464"/>
              <a:gd name="connsiteX127" fmla="*/ 1110492 w 42198532"/>
              <a:gd name="connsiteY127" fmla="*/ 1064997 h 6975464"/>
              <a:gd name="connsiteX128" fmla="*/ 1475660 w 42198532"/>
              <a:gd name="connsiteY128" fmla="*/ 1342571 h 6975464"/>
              <a:gd name="connsiteX129" fmla="*/ 1223276 w 42198532"/>
              <a:gd name="connsiteY129" fmla="*/ 1538923 h 6975464"/>
              <a:gd name="connsiteX130" fmla="*/ 1230374 w 42198532"/>
              <a:gd name="connsiteY130" fmla="*/ 1549963 h 6975464"/>
              <a:gd name="connsiteX131" fmla="*/ 1222487 w 42198532"/>
              <a:gd name="connsiteY131" fmla="*/ 1539711 h 6975464"/>
              <a:gd name="connsiteX132" fmla="*/ 1112069 w 42198532"/>
              <a:gd name="connsiteY132" fmla="*/ 1625665 h 6975464"/>
              <a:gd name="connsiteX133" fmla="*/ 746900 w 42198532"/>
              <a:gd name="connsiteY133" fmla="*/ 1348091 h 6975464"/>
              <a:gd name="connsiteX134" fmla="*/ 1110492 w 42198532"/>
              <a:gd name="connsiteY134" fmla="*/ 1064997 h 6975464"/>
              <a:gd name="connsiteX135" fmla="*/ 1488280 w 42198532"/>
              <a:gd name="connsiteY135" fmla="*/ 413645 h 6975464"/>
              <a:gd name="connsiteX136" fmla="*/ 1498533 w 42198532"/>
              <a:gd name="connsiteY136" fmla="*/ 421530 h 6975464"/>
              <a:gd name="connsiteX137" fmla="*/ 1853448 w 42198532"/>
              <a:gd name="connsiteY137" fmla="*/ 691218 h 6975464"/>
              <a:gd name="connsiteX138" fmla="*/ 1489068 w 42198532"/>
              <a:gd name="connsiteY138" fmla="*/ 973524 h 6975464"/>
              <a:gd name="connsiteX139" fmla="*/ 1123900 w 42198532"/>
              <a:gd name="connsiteY139" fmla="*/ 695950 h 6975464"/>
              <a:gd name="connsiteX140" fmla="*/ 1488280 w 42198532"/>
              <a:gd name="connsiteY140" fmla="*/ 413645 h 6975464"/>
              <a:gd name="connsiteX141" fmla="*/ 1493012 w 42198532"/>
              <a:gd name="connsiteY141" fmla="*/ 117464 h 6975464"/>
              <a:gd name="connsiteX142" fmla="*/ 42118086 w 42198532"/>
              <a:gd name="connsiteY142" fmla="*/ 0 h 6975464"/>
              <a:gd name="connsiteX143" fmla="*/ 42198532 w 42198532"/>
              <a:gd name="connsiteY143" fmla="*/ 6799268 h 6975464"/>
              <a:gd name="connsiteX144" fmla="*/ 843615 w 42198532"/>
              <a:gd name="connsiteY144" fmla="*/ 6975464 h 6975464"/>
              <a:gd name="connsiteX145" fmla="*/ 810785 w 42198532"/>
              <a:gd name="connsiteY145" fmla="*/ 6950504 h 6975464"/>
              <a:gd name="connsiteX146" fmla="*/ 746900 w 42198532"/>
              <a:gd name="connsiteY146" fmla="*/ 6901934 h 6975464"/>
              <a:gd name="connsiteX147" fmla="*/ 746900 w 42198532"/>
              <a:gd name="connsiteY147" fmla="*/ 6547081 h 6975464"/>
              <a:gd name="connsiteX148" fmla="*/ 1019002 w 42198532"/>
              <a:gd name="connsiteY148" fmla="*/ 6335746 h 6975464"/>
              <a:gd name="connsiteX149" fmla="*/ 1012693 w 42198532"/>
              <a:gd name="connsiteY149" fmla="*/ 6323918 h 6975464"/>
              <a:gd name="connsiteX150" fmla="*/ 1019791 w 42198532"/>
              <a:gd name="connsiteY150" fmla="*/ 6334957 h 6975464"/>
              <a:gd name="connsiteX151" fmla="*/ 1110492 w 42198532"/>
              <a:gd name="connsiteY151" fmla="*/ 6264775 h 6975464"/>
              <a:gd name="connsiteX152" fmla="*/ 1489068 w 42198532"/>
              <a:gd name="connsiteY152" fmla="*/ 6553389 h 6975464"/>
              <a:gd name="connsiteX153" fmla="*/ 1870800 w 42198532"/>
              <a:gd name="connsiteY153" fmla="*/ 6257678 h 6975464"/>
              <a:gd name="connsiteX154" fmla="*/ 1870800 w 42198532"/>
              <a:gd name="connsiteY154" fmla="*/ 6139394 h 6975464"/>
              <a:gd name="connsiteX155" fmla="*/ 1857392 w 42198532"/>
              <a:gd name="connsiteY155" fmla="*/ 6144914 h 6975464"/>
              <a:gd name="connsiteX156" fmla="*/ 1857392 w 42198532"/>
              <a:gd name="connsiteY156" fmla="*/ 6251370 h 6975464"/>
              <a:gd name="connsiteX157" fmla="*/ 1495378 w 42198532"/>
              <a:gd name="connsiteY157" fmla="*/ 6531309 h 6975464"/>
              <a:gd name="connsiteX158" fmla="*/ 1495378 w 42198532"/>
              <a:gd name="connsiteY158" fmla="*/ 6185131 h 6975464"/>
              <a:gd name="connsiteX159" fmla="*/ 1857392 w 42198532"/>
              <a:gd name="connsiteY159" fmla="*/ 5904403 h 6975464"/>
              <a:gd name="connsiteX160" fmla="*/ 1857392 w 42198532"/>
              <a:gd name="connsiteY160" fmla="*/ 6144125 h 6975464"/>
              <a:gd name="connsiteX161" fmla="*/ 1870800 w 42198532"/>
              <a:gd name="connsiteY161" fmla="*/ 6138605 h 6975464"/>
              <a:gd name="connsiteX162" fmla="*/ 1870800 w 42198532"/>
              <a:gd name="connsiteY162" fmla="*/ 5887843 h 6975464"/>
              <a:gd name="connsiteX163" fmla="*/ 1739875 w 42198532"/>
              <a:gd name="connsiteY163" fmla="*/ 5788484 h 6975464"/>
              <a:gd name="connsiteX164" fmla="*/ 1497744 w 42198532"/>
              <a:gd name="connsiteY164" fmla="*/ 5604749 h 6975464"/>
              <a:gd name="connsiteX165" fmla="*/ 1497744 w 42198532"/>
              <a:gd name="connsiteY165" fmla="*/ 5424957 h 6975464"/>
              <a:gd name="connsiteX166" fmla="*/ 1484336 w 42198532"/>
              <a:gd name="connsiteY166" fmla="*/ 5427322 h 6975464"/>
              <a:gd name="connsiteX167" fmla="*/ 1484336 w 42198532"/>
              <a:gd name="connsiteY167" fmla="*/ 5598440 h 6975464"/>
              <a:gd name="connsiteX168" fmla="*/ 1122322 w 42198532"/>
              <a:gd name="connsiteY168" fmla="*/ 5879169 h 6975464"/>
              <a:gd name="connsiteX169" fmla="*/ 1122322 w 42198532"/>
              <a:gd name="connsiteY169" fmla="*/ 5532990 h 6975464"/>
              <a:gd name="connsiteX170" fmla="*/ 1292682 w 42198532"/>
              <a:gd name="connsiteY170" fmla="*/ 5400511 h 6975464"/>
              <a:gd name="connsiteX171" fmla="*/ 1285583 w 42198532"/>
              <a:gd name="connsiteY171" fmla="*/ 5390260 h 6975464"/>
              <a:gd name="connsiteX172" fmla="*/ 1116013 w 42198532"/>
              <a:gd name="connsiteY172" fmla="*/ 5521161 h 6975464"/>
              <a:gd name="connsiteX173" fmla="*/ 750844 w 42198532"/>
              <a:gd name="connsiteY173" fmla="*/ 5243588 h 6975464"/>
              <a:gd name="connsiteX174" fmla="*/ 1025312 w 42198532"/>
              <a:gd name="connsiteY174" fmla="*/ 5030676 h 6975464"/>
              <a:gd name="connsiteX175" fmla="*/ 1110492 w 42198532"/>
              <a:gd name="connsiteY175" fmla="*/ 4965225 h 6975464"/>
              <a:gd name="connsiteX176" fmla="*/ 1475660 w 42198532"/>
              <a:gd name="connsiteY176" fmla="*/ 5242799 h 6975464"/>
              <a:gd name="connsiteX177" fmla="*/ 1285583 w 42198532"/>
              <a:gd name="connsiteY177" fmla="*/ 5389472 h 6975464"/>
              <a:gd name="connsiteX178" fmla="*/ 1293470 w 42198532"/>
              <a:gd name="connsiteY178" fmla="*/ 5400511 h 6975464"/>
              <a:gd name="connsiteX179" fmla="*/ 1484336 w 42198532"/>
              <a:gd name="connsiteY179" fmla="*/ 5252262 h 6975464"/>
              <a:gd name="connsiteX180" fmla="*/ 1484336 w 42198532"/>
              <a:gd name="connsiteY180" fmla="*/ 5426534 h 6975464"/>
              <a:gd name="connsiteX181" fmla="*/ 1497744 w 42198532"/>
              <a:gd name="connsiteY181" fmla="*/ 5424168 h 6975464"/>
              <a:gd name="connsiteX182" fmla="*/ 1497744 w 42198532"/>
              <a:gd name="connsiteY182" fmla="*/ 5246742 h 6975464"/>
              <a:gd name="connsiteX183" fmla="*/ 1513518 w 42198532"/>
              <a:gd name="connsiteY183" fmla="*/ 5234125 h 6975464"/>
              <a:gd name="connsiteX184" fmla="*/ 1513518 w 42198532"/>
              <a:gd name="connsiteY184" fmla="*/ 5217565 h 6975464"/>
              <a:gd name="connsiteX185" fmla="*/ 1495378 w 42198532"/>
              <a:gd name="connsiteY185" fmla="*/ 5231759 h 6975464"/>
              <a:gd name="connsiteX186" fmla="*/ 1495378 w 42198532"/>
              <a:gd name="connsiteY186" fmla="*/ 4885580 h 6975464"/>
              <a:gd name="connsiteX187" fmla="*/ 1513518 w 42198532"/>
              <a:gd name="connsiteY187" fmla="*/ 4871386 h 6975464"/>
              <a:gd name="connsiteX188" fmla="*/ 1513518 w 42198532"/>
              <a:gd name="connsiteY188" fmla="*/ 4854826 h 6975464"/>
              <a:gd name="connsiteX189" fmla="*/ 1489068 w 42198532"/>
              <a:gd name="connsiteY189" fmla="*/ 4873752 h 6975464"/>
              <a:gd name="connsiteX190" fmla="*/ 1123900 w 42198532"/>
              <a:gd name="connsiteY190" fmla="*/ 4596178 h 6975464"/>
              <a:gd name="connsiteX191" fmla="*/ 1488280 w 42198532"/>
              <a:gd name="connsiteY191" fmla="*/ 4313873 h 6975464"/>
              <a:gd name="connsiteX192" fmla="*/ 1853448 w 42198532"/>
              <a:gd name="connsiteY192" fmla="*/ 4591447 h 6975464"/>
              <a:gd name="connsiteX193" fmla="*/ 1514307 w 42198532"/>
              <a:gd name="connsiteY193" fmla="*/ 4854826 h 6975464"/>
              <a:gd name="connsiteX194" fmla="*/ 1514307 w 42198532"/>
              <a:gd name="connsiteY194" fmla="*/ 4870598 h 6975464"/>
              <a:gd name="connsiteX195" fmla="*/ 1857392 w 42198532"/>
              <a:gd name="connsiteY195" fmla="*/ 4604852 h 6975464"/>
              <a:gd name="connsiteX196" fmla="*/ 1857392 w 42198532"/>
              <a:gd name="connsiteY196" fmla="*/ 4951031 h 6975464"/>
              <a:gd name="connsiteX197" fmla="*/ 1514307 w 42198532"/>
              <a:gd name="connsiteY197" fmla="*/ 5217565 h 6975464"/>
              <a:gd name="connsiteX198" fmla="*/ 1514307 w 42198532"/>
              <a:gd name="connsiteY198" fmla="*/ 5234125 h 6975464"/>
              <a:gd name="connsiteX199" fmla="*/ 1870800 w 42198532"/>
              <a:gd name="connsiteY199" fmla="*/ 4957339 h 6975464"/>
              <a:gd name="connsiteX200" fmla="*/ 1870800 w 42198532"/>
              <a:gd name="connsiteY200" fmla="*/ 4588292 h 6975464"/>
              <a:gd name="connsiteX201" fmla="*/ 1497744 w 42198532"/>
              <a:gd name="connsiteY201" fmla="*/ 4304410 h 6975464"/>
              <a:gd name="connsiteX202" fmla="*/ 1497744 w 42198532"/>
              <a:gd name="connsiteY202" fmla="*/ 3956654 h 6975464"/>
              <a:gd name="connsiteX203" fmla="*/ 1484336 w 42198532"/>
              <a:gd name="connsiteY203" fmla="*/ 3966905 h 6975464"/>
              <a:gd name="connsiteX204" fmla="*/ 1484336 w 42198532"/>
              <a:gd name="connsiteY204" fmla="*/ 4299679 h 6975464"/>
              <a:gd name="connsiteX205" fmla="*/ 1122322 w 42198532"/>
              <a:gd name="connsiteY205" fmla="*/ 4579618 h 6975464"/>
              <a:gd name="connsiteX206" fmla="*/ 1122322 w 42198532"/>
              <a:gd name="connsiteY206" fmla="*/ 4233439 h 6975464"/>
              <a:gd name="connsiteX207" fmla="*/ 1484336 w 42198532"/>
              <a:gd name="connsiteY207" fmla="*/ 3952712 h 6975464"/>
              <a:gd name="connsiteX208" fmla="*/ 1484336 w 42198532"/>
              <a:gd name="connsiteY208" fmla="*/ 3966117 h 6975464"/>
              <a:gd name="connsiteX209" fmla="*/ 1497744 w 42198532"/>
              <a:gd name="connsiteY209" fmla="*/ 3955866 h 6975464"/>
              <a:gd name="connsiteX210" fmla="*/ 1497744 w 42198532"/>
              <a:gd name="connsiteY210" fmla="*/ 3936152 h 6975464"/>
              <a:gd name="connsiteX211" fmla="*/ 1136519 w 42198532"/>
              <a:gd name="connsiteY211" fmla="*/ 3661732 h 6975464"/>
              <a:gd name="connsiteX212" fmla="*/ 1125477 w 42198532"/>
              <a:gd name="connsiteY212" fmla="*/ 3669618 h 6975464"/>
              <a:gd name="connsiteX213" fmla="*/ 1135730 w 42198532"/>
              <a:gd name="connsiteY213" fmla="*/ 3660943 h 6975464"/>
              <a:gd name="connsiteX214" fmla="*/ 1119956 w 42198532"/>
              <a:gd name="connsiteY214" fmla="*/ 3649115 h 6975464"/>
              <a:gd name="connsiteX215" fmla="*/ 1119956 w 42198532"/>
              <a:gd name="connsiteY215" fmla="*/ 3637286 h 6975464"/>
              <a:gd name="connsiteX216" fmla="*/ 1106548 w 42198532"/>
              <a:gd name="connsiteY216" fmla="*/ 3637286 h 6975464"/>
              <a:gd name="connsiteX217" fmla="*/ 1106548 w 42198532"/>
              <a:gd name="connsiteY217" fmla="*/ 3649903 h 6975464"/>
              <a:gd name="connsiteX218" fmla="*/ 744534 w 42198532"/>
              <a:gd name="connsiteY218" fmla="*/ 3929843 h 6975464"/>
              <a:gd name="connsiteX219" fmla="*/ 744534 w 42198532"/>
              <a:gd name="connsiteY219" fmla="*/ 3612841 h 6975464"/>
              <a:gd name="connsiteX220" fmla="*/ 744534 w 42198532"/>
              <a:gd name="connsiteY220" fmla="*/ 3584453 h 6975464"/>
              <a:gd name="connsiteX221" fmla="*/ 1106548 w 42198532"/>
              <a:gd name="connsiteY221" fmla="*/ 3303725 h 6975464"/>
              <a:gd name="connsiteX222" fmla="*/ 1106548 w 42198532"/>
              <a:gd name="connsiteY222" fmla="*/ 3617573 h 6975464"/>
              <a:gd name="connsiteX223" fmla="*/ 1106548 w 42198532"/>
              <a:gd name="connsiteY223" fmla="*/ 3636498 h 6975464"/>
              <a:gd name="connsiteX224" fmla="*/ 1119956 w 42198532"/>
              <a:gd name="connsiteY224" fmla="*/ 3636498 h 6975464"/>
              <a:gd name="connsiteX225" fmla="*/ 1119956 w 42198532"/>
              <a:gd name="connsiteY225" fmla="*/ 3298205 h 6975464"/>
              <a:gd name="connsiteX226" fmla="*/ 1392847 w 42198532"/>
              <a:gd name="connsiteY226" fmla="*/ 3086870 h 6975464"/>
              <a:gd name="connsiteX227" fmla="*/ 1483547 w 42198532"/>
              <a:gd name="connsiteY227" fmla="*/ 3016688 h 6975464"/>
              <a:gd name="connsiteX228" fmla="*/ 1862913 w 42198532"/>
              <a:gd name="connsiteY228" fmla="*/ 3304513 h 6975464"/>
              <a:gd name="connsiteX229" fmla="*/ 2243855 w 42198532"/>
              <a:gd name="connsiteY229" fmla="*/ 3008803 h 6975464"/>
              <a:gd name="connsiteX230" fmla="*/ 2243855 w 42198532"/>
              <a:gd name="connsiteY230" fmla="*/ 2891307 h 6975464"/>
              <a:gd name="connsiteX231" fmla="*/ 2231236 w 42198532"/>
              <a:gd name="connsiteY231" fmla="*/ 2896827 h 6975464"/>
              <a:gd name="connsiteX232" fmla="*/ 2231236 w 42198532"/>
              <a:gd name="connsiteY232" fmla="*/ 3002494 h 6975464"/>
              <a:gd name="connsiteX233" fmla="*/ 1869222 w 42198532"/>
              <a:gd name="connsiteY233" fmla="*/ 3283222 h 6975464"/>
              <a:gd name="connsiteX234" fmla="*/ 1869222 w 42198532"/>
              <a:gd name="connsiteY234" fmla="*/ 2937043 h 6975464"/>
              <a:gd name="connsiteX235" fmla="*/ 2231236 w 42198532"/>
              <a:gd name="connsiteY235" fmla="*/ 2656315 h 6975464"/>
              <a:gd name="connsiteX236" fmla="*/ 2231236 w 42198532"/>
              <a:gd name="connsiteY236" fmla="*/ 2896038 h 6975464"/>
              <a:gd name="connsiteX237" fmla="*/ 2243855 w 42198532"/>
              <a:gd name="connsiteY237" fmla="*/ 2890518 h 6975464"/>
              <a:gd name="connsiteX238" fmla="*/ 2243855 w 42198532"/>
              <a:gd name="connsiteY238" fmla="*/ 2639755 h 6975464"/>
              <a:gd name="connsiteX239" fmla="*/ 2113720 w 42198532"/>
              <a:gd name="connsiteY239" fmla="*/ 2540397 h 6975464"/>
              <a:gd name="connsiteX240" fmla="*/ 2100312 w 42198532"/>
              <a:gd name="connsiteY240" fmla="*/ 2546705 h 6975464"/>
              <a:gd name="connsiteX241" fmla="*/ 2226503 w 42198532"/>
              <a:gd name="connsiteY241" fmla="*/ 2642910 h 6975464"/>
              <a:gd name="connsiteX242" fmla="*/ 1862124 w 42198532"/>
              <a:gd name="connsiteY242" fmla="*/ 2925215 h 6975464"/>
              <a:gd name="connsiteX243" fmla="*/ 1496955 w 42198532"/>
              <a:gd name="connsiteY243" fmla="*/ 2647641 h 6975464"/>
              <a:gd name="connsiteX244" fmla="*/ 1861335 w 42198532"/>
              <a:gd name="connsiteY244" fmla="*/ 2365336 h 6975464"/>
              <a:gd name="connsiteX245" fmla="*/ 2099523 w 42198532"/>
              <a:gd name="connsiteY245" fmla="*/ 2545916 h 6975464"/>
              <a:gd name="connsiteX246" fmla="*/ 2112931 w 42198532"/>
              <a:gd name="connsiteY246" fmla="*/ 2539608 h 6975464"/>
              <a:gd name="connsiteX247" fmla="*/ 1870800 w 42198532"/>
              <a:gd name="connsiteY247" fmla="*/ 2355873 h 6975464"/>
              <a:gd name="connsiteX248" fmla="*/ 1870800 w 42198532"/>
              <a:gd name="connsiteY248" fmla="*/ 2176869 h 6975464"/>
              <a:gd name="connsiteX249" fmla="*/ 1857392 w 42198532"/>
              <a:gd name="connsiteY249" fmla="*/ 2178447 h 6975464"/>
              <a:gd name="connsiteX250" fmla="*/ 1857392 w 42198532"/>
              <a:gd name="connsiteY250" fmla="*/ 2350353 h 6975464"/>
              <a:gd name="connsiteX251" fmla="*/ 1496167 w 42198532"/>
              <a:gd name="connsiteY251" fmla="*/ 2631081 h 6975464"/>
              <a:gd name="connsiteX252" fmla="*/ 1496167 w 42198532"/>
              <a:gd name="connsiteY252" fmla="*/ 2284114 h 6975464"/>
              <a:gd name="connsiteX253" fmla="*/ 1666526 w 42198532"/>
              <a:gd name="connsiteY253" fmla="*/ 2152424 h 6975464"/>
              <a:gd name="connsiteX254" fmla="*/ 1658639 w 42198532"/>
              <a:gd name="connsiteY254" fmla="*/ 2141384 h 6975464"/>
              <a:gd name="connsiteX255" fmla="*/ 1666526 w 42198532"/>
              <a:gd name="connsiteY255" fmla="*/ 2151636 h 6975464"/>
              <a:gd name="connsiteX256" fmla="*/ 1857392 w 42198532"/>
              <a:gd name="connsiteY256" fmla="*/ 2003386 h 6975464"/>
              <a:gd name="connsiteX257" fmla="*/ 1857392 w 42198532"/>
              <a:gd name="connsiteY257" fmla="*/ 2177658 h 6975464"/>
              <a:gd name="connsiteX258" fmla="*/ 1870800 w 42198532"/>
              <a:gd name="connsiteY258" fmla="*/ 2176081 h 6975464"/>
              <a:gd name="connsiteX259" fmla="*/ 1870800 w 42198532"/>
              <a:gd name="connsiteY259" fmla="*/ 1998654 h 6975464"/>
              <a:gd name="connsiteX260" fmla="*/ 1886574 w 42198532"/>
              <a:gd name="connsiteY260" fmla="*/ 1986037 h 6975464"/>
              <a:gd name="connsiteX261" fmla="*/ 1886574 w 42198532"/>
              <a:gd name="connsiteY261" fmla="*/ 1969478 h 6975464"/>
              <a:gd name="connsiteX262" fmla="*/ 1869222 w 42198532"/>
              <a:gd name="connsiteY262" fmla="*/ 1982883 h 6975464"/>
              <a:gd name="connsiteX263" fmla="*/ 1869222 w 42198532"/>
              <a:gd name="connsiteY263" fmla="*/ 1636704 h 6975464"/>
              <a:gd name="connsiteX264" fmla="*/ 1886574 w 42198532"/>
              <a:gd name="connsiteY264" fmla="*/ 1623299 h 6975464"/>
              <a:gd name="connsiteX265" fmla="*/ 1886574 w 42198532"/>
              <a:gd name="connsiteY265" fmla="*/ 1606739 h 6975464"/>
              <a:gd name="connsiteX266" fmla="*/ 1862124 w 42198532"/>
              <a:gd name="connsiteY266" fmla="*/ 1625665 h 6975464"/>
              <a:gd name="connsiteX267" fmla="*/ 1496955 w 42198532"/>
              <a:gd name="connsiteY267" fmla="*/ 1348091 h 6975464"/>
              <a:gd name="connsiteX268" fmla="*/ 1861335 w 42198532"/>
              <a:gd name="connsiteY268" fmla="*/ 1064997 h 6975464"/>
              <a:gd name="connsiteX269" fmla="*/ 2226503 w 42198532"/>
              <a:gd name="connsiteY269" fmla="*/ 1342571 h 6975464"/>
              <a:gd name="connsiteX270" fmla="*/ 1887362 w 42198532"/>
              <a:gd name="connsiteY270" fmla="*/ 1605951 h 6975464"/>
              <a:gd name="connsiteX271" fmla="*/ 1887362 w 42198532"/>
              <a:gd name="connsiteY271" fmla="*/ 1622510 h 6975464"/>
              <a:gd name="connsiteX272" fmla="*/ 2231236 w 42198532"/>
              <a:gd name="connsiteY272" fmla="*/ 1355976 h 6975464"/>
              <a:gd name="connsiteX273" fmla="*/ 2231236 w 42198532"/>
              <a:gd name="connsiteY273" fmla="*/ 1702944 h 6975464"/>
              <a:gd name="connsiteX274" fmla="*/ 1887362 w 42198532"/>
              <a:gd name="connsiteY274" fmla="*/ 1968689 h 6975464"/>
              <a:gd name="connsiteX275" fmla="*/ 1887362 w 42198532"/>
              <a:gd name="connsiteY275" fmla="*/ 1985249 h 6975464"/>
              <a:gd name="connsiteX276" fmla="*/ 2243855 w 42198532"/>
              <a:gd name="connsiteY276" fmla="*/ 1709252 h 6975464"/>
              <a:gd name="connsiteX277" fmla="*/ 2243855 w 42198532"/>
              <a:gd name="connsiteY277" fmla="*/ 1339416 h 6975464"/>
              <a:gd name="connsiteX278" fmla="*/ 1870800 w 42198532"/>
              <a:gd name="connsiteY278" fmla="*/ 1056323 h 6975464"/>
              <a:gd name="connsiteX279" fmla="*/ 1870800 w 42198532"/>
              <a:gd name="connsiteY279" fmla="*/ 707778 h 6975464"/>
              <a:gd name="connsiteX280" fmla="*/ 1857392 w 42198532"/>
              <a:gd name="connsiteY280" fmla="*/ 718030 h 6975464"/>
              <a:gd name="connsiteX281" fmla="*/ 1857392 w 42198532"/>
              <a:gd name="connsiteY281" fmla="*/ 1050803 h 6975464"/>
              <a:gd name="connsiteX282" fmla="*/ 1496167 w 42198532"/>
              <a:gd name="connsiteY282" fmla="*/ 1331531 h 6975464"/>
              <a:gd name="connsiteX283" fmla="*/ 1496167 w 42198532"/>
              <a:gd name="connsiteY283" fmla="*/ 985352 h 6975464"/>
              <a:gd name="connsiteX284" fmla="*/ 1857392 w 42198532"/>
              <a:gd name="connsiteY284" fmla="*/ 704624 h 6975464"/>
              <a:gd name="connsiteX285" fmla="*/ 1857392 w 42198532"/>
              <a:gd name="connsiteY285" fmla="*/ 717241 h 6975464"/>
              <a:gd name="connsiteX286" fmla="*/ 1870800 w 42198532"/>
              <a:gd name="connsiteY286" fmla="*/ 706990 h 6975464"/>
              <a:gd name="connsiteX287" fmla="*/ 1870800 w 42198532"/>
              <a:gd name="connsiteY287" fmla="*/ 688064 h 6975464"/>
              <a:gd name="connsiteX288" fmla="*/ 1509574 w 42198532"/>
              <a:gd name="connsiteY288" fmla="*/ 412856 h 6975464"/>
              <a:gd name="connsiteX289" fmla="*/ 1498533 w 42198532"/>
              <a:gd name="connsiteY289" fmla="*/ 421530 h 6975464"/>
              <a:gd name="connsiteX290" fmla="*/ 1508786 w 42198532"/>
              <a:gd name="connsiteY290" fmla="*/ 412856 h 6975464"/>
              <a:gd name="connsiteX291" fmla="*/ 1493012 w 42198532"/>
              <a:gd name="connsiteY291" fmla="*/ 401028 h 6975464"/>
              <a:gd name="connsiteX292" fmla="*/ 1493012 w 42198532"/>
              <a:gd name="connsiteY292" fmla="*/ 119417 h 6975464"/>
              <a:gd name="connsiteX293" fmla="*/ 1493012 w 42198532"/>
              <a:gd name="connsiteY293" fmla="*/ 117464 h 6975464"/>
              <a:gd name="connsiteX294" fmla="*/ 1398859 w 42198532"/>
              <a:gd name="connsiteY294" fmla="*/ 117464 h 6975464"/>
              <a:gd name="connsiteX295" fmla="*/ 1480393 w 42198532"/>
              <a:gd name="connsiteY295" fmla="*/ 117464 h 6975464"/>
              <a:gd name="connsiteX296" fmla="*/ 1480393 w 42198532"/>
              <a:gd name="connsiteY296" fmla="*/ 201868 h 6975464"/>
              <a:gd name="connsiteX297" fmla="*/ 1480393 w 42198532"/>
              <a:gd name="connsiteY297" fmla="*/ 401028 h 6975464"/>
              <a:gd name="connsiteX298" fmla="*/ 1118379 w 42198532"/>
              <a:gd name="connsiteY298" fmla="*/ 681756 h 6975464"/>
              <a:gd name="connsiteX299" fmla="*/ 1118379 w 42198532"/>
              <a:gd name="connsiteY299" fmla="*/ 335577 h 6975464"/>
              <a:gd name="connsiteX300" fmla="*/ 1379242 w 42198532"/>
              <a:gd name="connsiteY300" fmla="*/ 132719 h 6975464"/>
              <a:gd name="connsiteX301" fmla="*/ 1398859 w 42198532"/>
              <a:gd name="connsiteY301" fmla="*/ 117464 h 6975464"/>
              <a:gd name="connsiteX302" fmla="*/ 840168 w 42198532"/>
              <a:gd name="connsiteY302" fmla="*/ 117464 h 6975464"/>
              <a:gd name="connsiteX303" fmla="*/ 1377550 w 42198532"/>
              <a:gd name="connsiteY303" fmla="*/ 117464 h 6975464"/>
              <a:gd name="connsiteX304" fmla="*/ 1301753 w 42198532"/>
              <a:gd name="connsiteY304" fmla="*/ 176360 h 6975464"/>
              <a:gd name="connsiteX305" fmla="*/ 1112069 w 42198532"/>
              <a:gd name="connsiteY305" fmla="*/ 323748 h 6975464"/>
              <a:gd name="connsiteX306" fmla="*/ 857417 w 42198532"/>
              <a:gd name="connsiteY306" fmla="*/ 130551 h 6975464"/>
              <a:gd name="connsiteX307" fmla="*/ 840168 w 42198532"/>
              <a:gd name="connsiteY307" fmla="*/ 117464 h 6975464"/>
              <a:gd name="connsiteX0" fmla="*/ 738225 w 42198532"/>
              <a:gd name="connsiteY0" fmla="*/ 6911396 h 7004830"/>
              <a:gd name="connsiteX1" fmla="*/ 814828 w 42198532"/>
              <a:gd name="connsiteY1" fmla="*/ 6969750 h 7004830"/>
              <a:gd name="connsiteX2" fmla="*/ 822329 w 42198532"/>
              <a:gd name="connsiteY2" fmla="*/ 6975464 h 7004830"/>
              <a:gd name="connsiteX3" fmla="*/ 655724 w 42198532"/>
              <a:gd name="connsiteY3" fmla="*/ 6975464 h 7004830"/>
              <a:gd name="connsiteX4" fmla="*/ 656989 w 42198532"/>
              <a:gd name="connsiteY4" fmla="*/ 6974481 h 7004830"/>
              <a:gd name="connsiteX5" fmla="*/ 738225 w 42198532"/>
              <a:gd name="connsiteY5" fmla="*/ 6911396 h 7004830"/>
              <a:gd name="connsiteX6" fmla="*/ 733493 w 42198532"/>
              <a:gd name="connsiteY6" fmla="*/ 6551812 h 7004830"/>
              <a:gd name="connsiteX7" fmla="*/ 733493 w 42198532"/>
              <a:gd name="connsiteY7" fmla="*/ 6897991 h 7004830"/>
              <a:gd name="connsiteX8" fmla="*/ 639637 w 42198532"/>
              <a:gd name="connsiteY8" fmla="*/ 6970539 h 7004830"/>
              <a:gd name="connsiteX9" fmla="*/ 656989 w 42198532"/>
              <a:gd name="connsiteY9" fmla="*/ 6974481 h 7004830"/>
              <a:gd name="connsiteX10" fmla="*/ 638848 w 42198532"/>
              <a:gd name="connsiteY10" fmla="*/ 6971327 h 7004830"/>
              <a:gd name="connsiteX11" fmla="*/ 633515 w 42198532"/>
              <a:gd name="connsiteY11" fmla="*/ 6975464 h 7004830"/>
              <a:gd name="connsiteX12" fmla="*/ 371479 w 42198532"/>
              <a:gd name="connsiteY12" fmla="*/ 6975464 h 7004830"/>
              <a:gd name="connsiteX13" fmla="*/ 371479 w 42198532"/>
              <a:gd name="connsiteY13" fmla="*/ 6917056 h 7004830"/>
              <a:gd name="connsiteX14" fmla="*/ 371479 w 42198532"/>
              <a:gd name="connsiteY14" fmla="*/ 6832540 h 7004830"/>
              <a:gd name="connsiteX15" fmla="*/ 733493 w 42198532"/>
              <a:gd name="connsiteY15" fmla="*/ 6551812 h 7004830"/>
              <a:gd name="connsiteX16" fmla="*/ 1106548 w 42198532"/>
              <a:gd name="connsiteY16" fmla="*/ 5904403 h 7004830"/>
              <a:gd name="connsiteX17" fmla="*/ 1106548 w 42198532"/>
              <a:gd name="connsiteY17" fmla="*/ 6251370 h 7004830"/>
              <a:gd name="connsiteX18" fmla="*/ 1012693 w 42198532"/>
              <a:gd name="connsiteY18" fmla="*/ 6323918 h 7004830"/>
              <a:gd name="connsiteX19" fmla="*/ 744534 w 42198532"/>
              <a:gd name="connsiteY19" fmla="*/ 6531309 h 7004830"/>
              <a:gd name="connsiteX20" fmla="*/ 744534 w 42198532"/>
              <a:gd name="connsiteY20" fmla="*/ 6185131 h 7004830"/>
              <a:gd name="connsiteX21" fmla="*/ 873093 w 42198532"/>
              <a:gd name="connsiteY21" fmla="*/ 6085772 h 7004830"/>
              <a:gd name="connsiteX22" fmla="*/ 1106548 w 42198532"/>
              <a:gd name="connsiteY22" fmla="*/ 5904403 h 7004830"/>
              <a:gd name="connsiteX23" fmla="*/ 1739875 w 42198532"/>
              <a:gd name="connsiteY23" fmla="*/ 5788484 h 7004830"/>
              <a:gd name="connsiteX24" fmla="*/ 1726467 w 42198532"/>
              <a:gd name="connsiteY24" fmla="*/ 5794792 h 7004830"/>
              <a:gd name="connsiteX25" fmla="*/ 1739875 w 42198532"/>
              <a:gd name="connsiteY25" fmla="*/ 5788484 h 7004830"/>
              <a:gd name="connsiteX26" fmla="*/ 1488280 w 42198532"/>
              <a:gd name="connsiteY26" fmla="*/ 5613423 h 7004830"/>
              <a:gd name="connsiteX27" fmla="*/ 1726467 w 42198532"/>
              <a:gd name="connsiteY27" fmla="*/ 5794792 h 7004830"/>
              <a:gd name="connsiteX28" fmla="*/ 1853448 w 42198532"/>
              <a:gd name="connsiteY28" fmla="*/ 5890997 h 7004830"/>
              <a:gd name="connsiteX29" fmla="*/ 1489068 w 42198532"/>
              <a:gd name="connsiteY29" fmla="*/ 6174091 h 7004830"/>
              <a:gd name="connsiteX30" fmla="*/ 1123900 w 42198532"/>
              <a:gd name="connsiteY30" fmla="*/ 5896517 h 7004830"/>
              <a:gd name="connsiteX31" fmla="*/ 1488280 w 42198532"/>
              <a:gd name="connsiteY31" fmla="*/ 5613423 h 7004830"/>
              <a:gd name="connsiteX32" fmla="*/ 359648 w 42198532"/>
              <a:gd name="connsiteY32" fmla="*/ 4965225 h 7004830"/>
              <a:gd name="connsiteX33" fmla="*/ 724817 w 42198532"/>
              <a:gd name="connsiteY33" fmla="*/ 5242799 h 7004830"/>
              <a:gd name="connsiteX34" fmla="*/ 487418 w 42198532"/>
              <a:gd name="connsiteY34" fmla="*/ 5426534 h 7004830"/>
              <a:gd name="connsiteX35" fmla="*/ 493727 w 42198532"/>
              <a:gd name="connsiteY35" fmla="*/ 5437574 h 7004830"/>
              <a:gd name="connsiteX36" fmla="*/ 733493 w 42198532"/>
              <a:gd name="connsiteY36" fmla="*/ 5252262 h 7004830"/>
              <a:gd name="connsiteX37" fmla="*/ 733493 w 42198532"/>
              <a:gd name="connsiteY37" fmla="*/ 5598440 h 7004830"/>
              <a:gd name="connsiteX38" fmla="*/ 633328 w 42198532"/>
              <a:gd name="connsiteY38" fmla="*/ 5675720 h 7004830"/>
              <a:gd name="connsiteX39" fmla="*/ 641215 w 42198532"/>
              <a:gd name="connsiteY39" fmla="*/ 5688337 h 7004830"/>
              <a:gd name="connsiteX40" fmla="*/ 737436 w 42198532"/>
              <a:gd name="connsiteY40" fmla="*/ 5613423 h 7004830"/>
              <a:gd name="connsiteX41" fmla="*/ 1102605 w 42198532"/>
              <a:gd name="connsiteY41" fmla="*/ 5890997 h 7004830"/>
              <a:gd name="connsiteX42" fmla="*/ 866783 w 42198532"/>
              <a:gd name="connsiteY42" fmla="*/ 6073943 h 7004830"/>
              <a:gd name="connsiteX43" fmla="*/ 873093 w 42198532"/>
              <a:gd name="connsiteY43" fmla="*/ 6085772 h 7004830"/>
              <a:gd name="connsiteX44" fmla="*/ 865994 w 42198532"/>
              <a:gd name="connsiteY44" fmla="*/ 6074732 h 7004830"/>
              <a:gd name="connsiteX45" fmla="*/ 738225 w 42198532"/>
              <a:gd name="connsiteY45" fmla="*/ 6174091 h 7004830"/>
              <a:gd name="connsiteX46" fmla="*/ 373056 w 42198532"/>
              <a:gd name="connsiteY46" fmla="*/ 5896517 h 7004830"/>
              <a:gd name="connsiteX47" fmla="*/ 640426 w 42198532"/>
              <a:gd name="connsiteY47" fmla="*/ 5689125 h 7004830"/>
              <a:gd name="connsiteX48" fmla="*/ 633328 w 42198532"/>
              <a:gd name="connsiteY48" fmla="*/ 5676508 h 7004830"/>
              <a:gd name="connsiteX49" fmla="*/ 371479 w 42198532"/>
              <a:gd name="connsiteY49" fmla="*/ 5879169 h 7004830"/>
              <a:gd name="connsiteX50" fmla="*/ 371479 w 42198532"/>
              <a:gd name="connsiteY50" fmla="*/ 5532990 h 7004830"/>
              <a:gd name="connsiteX51" fmla="*/ 493727 w 42198532"/>
              <a:gd name="connsiteY51" fmla="*/ 5438362 h 7004830"/>
              <a:gd name="connsiteX52" fmla="*/ 486629 w 42198532"/>
              <a:gd name="connsiteY52" fmla="*/ 5426534 h 7004830"/>
              <a:gd name="connsiteX53" fmla="*/ 365169 w 42198532"/>
              <a:gd name="connsiteY53" fmla="*/ 5521161 h 7004830"/>
              <a:gd name="connsiteX54" fmla="*/ 0 w 42198532"/>
              <a:gd name="connsiteY54" fmla="*/ 5243588 h 7004830"/>
              <a:gd name="connsiteX55" fmla="*/ 359648 w 42198532"/>
              <a:gd name="connsiteY55" fmla="*/ 4965225 h 7004830"/>
              <a:gd name="connsiteX56" fmla="*/ 1106548 w 42198532"/>
              <a:gd name="connsiteY56" fmla="*/ 4604852 h 7004830"/>
              <a:gd name="connsiteX57" fmla="*/ 1106548 w 42198532"/>
              <a:gd name="connsiteY57" fmla="*/ 4951031 h 7004830"/>
              <a:gd name="connsiteX58" fmla="*/ 1018214 w 42198532"/>
              <a:gd name="connsiteY58" fmla="*/ 5019636 h 7004830"/>
              <a:gd name="connsiteX59" fmla="*/ 1025312 w 42198532"/>
              <a:gd name="connsiteY59" fmla="*/ 5030676 h 7004830"/>
              <a:gd name="connsiteX60" fmla="*/ 1017425 w 42198532"/>
              <a:gd name="connsiteY60" fmla="*/ 5020424 h 7004830"/>
              <a:gd name="connsiteX61" fmla="*/ 744534 w 42198532"/>
              <a:gd name="connsiteY61" fmla="*/ 5231759 h 7004830"/>
              <a:gd name="connsiteX62" fmla="*/ 744534 w 42198532"/>
              <a:gd name="connsiteY62" fmla="*/ 4885580 h 7004830"/>
              <a:gd name="connsiteX63" fmla="*/ 856530 w 42198532"/>
              <a:gd name="connsiteY63" fmla="*/ 4798050 h 7004830"/>
              <a:gd name="connsiteX64" fmla="*/ 849432 w 42198532"/>
              <a:gd name="connsiteY64" fmla="*/ 4787799 h 7004830"/>
              <a:gd name="connsiteX65" fmla="*/ 857319 w 42198532"/>
              <a:gd name="connsiteY65" fmla="*/ 4798050 h 7004830"/>
              <a:gd name="connsiteX66" fmla="*/ 1106548 w 42198532"/>
              <a:gd name="connsiteY66" fmla="*/ 4604852 h 7004830"/>
              <a:gd name="connsiteX67" fmla="*/ 737436 w 42198532"/>
              <a:gd name="connsiteY67" fmla="*/ 4313873 h 7004830"/>
              <a:gd name="connsiteX68" fmla="*/ 1102605 w 42198532"/>
              <a:gd name="connsiteY68" fmla="*/ 4591447 h 7004830"/>
              <a:gd name="connsiteX69" fmla="*/ 849432 w 42198532"/>
              <a:gd name="connsiteY69" fmla="*/ 4787799 h 7004830"/>
              <a:gd name="connsiteX70" fmla="*/ 738225 w 42198532"/>
              <a:gd name="connsiteY70" fmla="*/ 4873752 h 7004830"/>
              <a:gd name="connsiteX71" fmla="*/ 373056 w 42198532"/>
              <a:gd name="connsiteY71" fmla="*/ 4596178 h 7004830"/>
              <a:gd name="connsiteX72" fmla="*/ 737436 w 42198532"/>
              <a:gd name="connsiteY72" fmla="*/ 4313873 h 7004830"/>
              <a:gd name="connsiteX73" fmla="*/ 1115224 w 42198532"/>
              <a:gd name="connsiteY73" fmla="*/ 3661732 h 7004830"/>
              <a:gd name="connsiteX74" fmla="*/ 1125477 w 42198532"/>
              <a:gd name="connsiteY74" fmla="*/ 3669618 h 7004830"/>
              <a:gd name="connsiteX75" fmla="*/ 1480393 w 42198532"/>
              <a:gd name="connsiteY75" fmla="*/ 3939306 h 7004830"/>
              <a:gd name="connsiteX76" fmla="*/ 1116013 w 42198532"/>
              <a:gd name="connsiteY76" fmla="*/ 4222399 h 7004830"/>
              <a:gd name="connsiteX77" fmla="*/ 750844 w 42198532"/>
              <a:gd name="connsiteY77" fmla="*/ 3944037 h 7004830"/>
              <a:gd name="connsiteX78" fmla="*/ 1115224 w 42198532"/>
              <a:gd name="connsiteY78" fmla="*/ 3661732 h 7004830"/>
              <a:gd name="connsiteX79" fmla="*/ 1480393 w 42198532"/>
              <a:gd name="connsiteY79" fmla="*/ 2656315 h 7004830"/>
              <a:gd name="connsiteX80" fmla="*/ 1480393 w 42198532"/>
              <a:gd name="connsiteY80" fmla="*/ 3002494 h 7004830"/>
              <a:gd name="connsiteX81" fmla="*/ 1386537 w 42198532"/>
              <a:gd name="connsiteY81" fmla="*/ 3075042 h 7004830"/>
              <a:gd name="connsiteX82" fmla="*/ 1392847 w 42198532"/>
              <a:gd name="connsiteY82" fmla="*/ 3086870 h 7004830"/>
              <a:gd name="connsiteX83" fmla="*/ 1385748 w 42198532"/>
              <a:gd name="connsiteY83" fmla="*/ 3075830 h 7004830"/>
              <a:gd name="connsiteX84" fmla="*/ 1118379 w 42198532"/>
              <a:gd name="connsiteY84" fmla="*/ 3283222 h 7004830"/>
              <a:gd name="connsiteX85" fmla="*/ 1118379 w 42198532"/>
              <a:gd name="connsiteY85" fmla="*/ 2937043 h 7004830"/>
              <a:gd name="connsiteX86" fmla="*/ 1246148 w 42198532"/>
              <a:gd name="connsiteY86" fmla="*/ 2837685 h 7004830"/>
              <a:gd name="connsiteX87" fmla="*/ 1239839 w 42198532"/>
              <a:gd name="connsiteY87" fmla="*/ 2825856 h 7004830"/>
              <a:gd name="connsiteX88" fmla="*/ 1246937 w 42198532"/>
              <a:gd name="connsiteY88" fmla="*/ 2836896 h 7004830"/>
              <a:gd name="connsiteX89" fmla="*/ 1480393 w 42198532"/>
              <a:gd name="connsiteY89" fmla="*/ 2656315 h 7004830"/>
              <a:gd name="connsiteX90" fmla="*/ 732704 w 42198532"/>
              <a:gd name="connsiteY90" fmla="*/ 1716349 h 7004830"/>
              <a:gd name="connsiteX91" fmla="*/ 1097873 w 42198532"/>
              <a:gd name="connsiteY91" fmla="*/ 1993923 h 7004830"/>
              <a:gd name="connsiteX92" fmla="*/ 860473 w 42198532"/>
              <a:gd name="connsiteY92" fmla="*/ 2177658 h 7004830"/>
              <a:gd name="connsiteX93" fmla="*/ 867572 w 42198532"/>
              <a:gd name="connsiteY93" fmla="*/ 2189486 h 7004830"/>
              <a:gd name="connsiteX94" fmla="*/ 1106548 w 42198532"/>
              <a:gd name="connsiteY94" fmla="*/ 2003386 h 7004830"/>
              <a:gd name="connsiteX95" fmla="*/ 1106548 w 42198532"/>
              <a:gd name="connsiteY95" fmla="*/ 2350353 h 7004830"/>
              <a:gd name="connsiteX96" fmla="*/ 1007172 w 42198532"/>
              <a:gd name="connsiteY96" fmla="*/ 2427632 h 7004830"/>
              <a:gd name="connsiteX97" fmla="*/ 1014270 w 42198532"/>
              <a:gd name="connsiteY97" fmla="*/ 2440249 h 7004830"/>
              <a:gd name="connsiteX98" fmla="*/ 1110492 w 42198532"/>
              <a:gd name="connsiteY98" fmla="*/ 2365336 h 7004830"/>
              <a:gd name="connsiteX99" fmla="*/ 1475660 w 42198532"/>
              <a:gd name="connsiteY99" fmla="*/ 2642910 h 7004830"/>
              <a:gd name="connsiteX100" fmla="*/ 1239839 w 42198532"/>
              <a:gd name="connsiteY100" fmla="*/ 2825856 h 7004830"/>
              <a:gd name="connsiteX101" fmla="*/ 1112069 w 42198532"/>
              <a:gd name="connsiteY101" fmla="*/ 2925215 h 7004830"/>
              <a:gd name="connsiteX102" fmla="*/ 746900 w 42198532"/>
              <a:gd name="connsiteY102" fmla="*/ 2647641 h 7004830"/>
              <a:gd name="connsiteX103" fmla="*/ 1013481 w 42198532"/>
              <a:gd name="connsiteY103" fmla="*/ 2440249 h 7004830"/>
              <a:gd name="connsiteX104" fmla="*/ 1006383 w 42198532"/>
              <a:gd name="connsiteY104" fmla="*/ 2427632 h 7004830"/>
              <a:gd name="connsiteX105" fmla="*/ 744534 w 42198532"/>
              <a:gd name="connsiteY105" fmla="*/ 2631081 h 7004830"/>
              <a:gd name="connsiteX106" fmla="*/ 744534 w 42198532"/>
              <a:gd name="connsiteY106" fmla="*/ 2284114 h 7004830"/>
              <a:gd name="connsiteX107" fmla="*/ 866783 w 42198532"/>
              <a:gd name="connsiteY107" fmla="*/ 2189486 h 7004830"/>
              <a:gd name="connsiteX108" fmla="*/ 860473 w 42198532"/>
              <a:gd name="connsiteY108" fmla="*/ 2178447 h 7004830"/>
              <a:gd name="connsiteX109" fmla="*/ 738225 w 42198532"/>
              <a:gd name="connsiteY109" fmla="*/ 2273074 h 7004830"/>
              <a:gd name="connsiteX110" fmla="*/ 373056 w 42198532"/>
              <a:gd name="connsiteY110" fmla="*/ 1995500 h 7004830"/>
              <a:gd name="connsiteX111" fmla="*/ 732704 w 42198532"/>
              <a:gd name="connsiteY111" fmla="*/ 1716349 h 7004830"/>
              <a:gd name="connsiteX112" fmla="*/ 1480393 w 42198532"/>
              <a:gd name="connsiteY112" fmla="*/ 1355976 h 7004830"/>
              <a:gd name="connsiteX113" fmla="*/ 1480393 w 42198532"/>
              <a:gd name="connsiteY113" fmla="*/ 1702944 h 7004830"/>
              <a:gd name="connsiteX114" fmla="*/ 1391269 w 42198532"/>
              <a:gd name="connsiteY114" fmla="*/ 1771549 h 7004830"/>
              <a:gd name="connsiteX115" fmla="*/ 1399156 w 42198532"/>
              <a:gd name="connsiteY115" fmla="*/ 1781800 h 7004830"/>
              <a:gd name="connsiteX116" fmla="*/ 1483547 w 42198532"/>
              <a:gd name="connsiteY116" fmla="*/ 1716349 h 7004830"/>
              <a:gd name="connsiteX117" fmla="*/ 1848716 w 42198532"/>
              <a:gd name="connsiteY117" fmla="*/ 1993923 h 7004830"/>
              <a:gd name="connsiteX118" fmla="*/ 1658639 w 42198532"/>
              <a:gd name="connsiteY118" fmla="*/ 2141384 h 7004830"/>
              <a:gd name="connsiteX119" fmla="*/ 1489068 w 42198532"/>
              <a:gd name="connsiteY119" fmla="*/ 2273074 h 7004830"/>
              <a:gd name="connsiteX120" fmla="*/ 1123900 w 42198532"/>
              <a:gd name="connsiteY120" fmla="*/ 1995500 h 7004830"/>
              <a:gd name="connsiteX121" fmla="*/ 1398368 w 42198532"/>
              <a:gd name="connsiteY121" fmla="*/ 1782588 h 7004830"/>
              <a:gd name="connsiteX122" fmla="*/ 1390481 w 42198532"/>
              <a:gd name="connsiteY122" fmla="*/ 1771549 h 7004830"/>
              <a:gd name="connsiteX123" fmla="*/ 1118379 w 42198532"/>
              <a:gd name="connsiteY123" fmla="*/ 1982883 h 7004830"/>
              <a:gd name="connsiteX124" fmla="*/ 1118379 w 42198532"/>
              <a:gd name="connsiteY124" fmla="*/ 1636704 h 7004830"/>
              <a:gd name="connsiteX125" fmla="*/ 1230374 w 42198532"/>
              <a:gd name="connsiteY125" fmla="*/ 1549963 h 7004830"/>
              <a:gd name="connsiteX126" fmla="*/ 1480393 w 42198532"/>
              <a:gd name="connsiteY126" fmla="*/ 1355976 h 7004830"/>
              <a:gd name="connsiteX127" fmla="*/ 1110492 w 42198532"/>
              <a:gd name="connsiteY127" fmla="*/ 1064997 h 7004830"/>
              <a:gd name="connsiteX128" fmla="*/ 1475660 w 42198532"/>
              <a:gd name="connsiteY128" fmla="*/ 1342571 h 7004830"/>
              <a:gd name="connsiteX129" fmla="*/ 1223276 w 42198532"/>
              <a:gd name="connsiteY129" fmla="*/ 1538923 h 7004830"/>
              <a:gd name="connsiteX130" fmla="*/ 1230374 w 42198532"/>
              <a:gd name="connsiteY130" fmla="*/ 1549963 h 7004830"/>
              <a:gd name="connsiteX131" fmla="*/ 1222487 w 42198532"/>
              <a:gd name="connsiteY131" fmla="*/ 1539711 h 7004830"/>
              <a:gd name="connsiteX132" fmla="*/ 1112069 w 42198532"/>
              <a:gd name="connsiteY132" fmla="*/ 1625665 h 7004830"/>
              <a:gd name="connsiteX133" fmla="*/ 746900 w 42198532"/>
              <a:gd name="connsiteY133" fmla="*/ 1348091 h 7004830"/>
              <a:gd name="connsiteX134" fmla="*/ 1110492 w 42198532"/>
              <a:gd name="connsiteY134" fmla="*/ 1064997 h 7004830"/>
              <a:gd name="connsiteX135" fmla="*/ 1488280 w 42198532"/>
              <a:gd name="connsiteY135" fmla="*/ 413645 h 7004830"/>
              <a:gd name="connsiteX136" fmla="*/ 1498533 w 42198532"/>
              <a:gd name="connsiteY136" fmla="*/ 421530 h 7004830"/>
              <a:gd name="connsiteX137" fmla="*/ 1853448 w 42198532"/>
              <a:gd name="connsiteY137" fmla="*/ 691218 h 7004830"/>
              <a:gd name="connsiteX138" fmla="*/ 1489068 w 42198532"/>
              <a:gd name="connsiteY138" fmla="*/ 973524 h 7004830"/>
              <a:gd name="connsiteX139" fmla="*/ 1123900 w 42198532"/>
              <a:gd name="connsiteY139" fmla="*/ 695950 h 7004830"/>
              <a:gd name="connsiteX140" fmla="*/ 1488280 w 42198532"/>
              <a:gd name="connsiteY140" fmla="*/ 413645 h 7004830"/>
              <a:gd name="connsiteX141" fmla="*/ 1493012 w 42198532"/>
              <a:gd name="connsiteY141" fmla="*/ 117464 h 7004830"/>
              <a:gd name="connsiteX142" fmla="*/ 42118086 w 42198532"/>
              <a:gd name="connsiteY142" fmla="*/ 0 h 7004830"/>
              <a:gd name="connsiteX143" fmla="*/ 42198532 w 42198532"/>
              <a:gd name="connsiteY143" fmla="*/ 7004830 h 7004830"/>
              <a:gd name="connsiteX144" fmla="*/ 843615 w 42198532"/>
              <a:gd name="connsiteY144" fmla="*/ 6975464 h 7004830"/>
              <a:gd name="connsiteX145" fmla="*/ 810785 w 42198532"/>
              <a:gd name="connsiteY145" fmla="*/ 6950504 h 7004830"/>
              <a:gd name="connsiteX146" fmla="*/ 746900 w 42198532"/>
              <a:gd name="connsiteY146" fmla="*/ 6901934 h 7004830"/>
              <a:gd name="connsiteX147" fmla="*/ 746900 w 42198532"/>
              <a:gd name="connsiteY147" fmla="*/ 6547081 h 7004830"/>
              <a:gd name="connsiteX148" fmla="*/ 1019002 w 42198532"/>
              <a:gd name="connsiteY148" fmla="*/ 6335746 h 7004830"/>
              <a:gd name="connsiteX149" fmla="*/ 1012693 w 42198532"/>
              <a:gd name="connsiteY149" fmla="*/ 6323918 h 7004830"/>
              <a:gd name="connsiteX150" fmla="*/ 1019791 w 42198532"/>
              <a:gd name="connsiteY150" fmla="*/ 6334957 h 7004830"/>
              <a:gd name="connsiteX151" fmla="*/ 1110492 w 42198532"/>
              <a:gd name="connsiteY151" fmla="*/ 6264775 h 7004830"/>
              <a:gd name="connsiteX152" fmla="*/ 1489068 w 42198532"/>
              <a:gd name="connsiteY152" fmla="*/ 6553389 h 7004830"/>
              <a:gd name="connsiteX153" fmla="*/ 1870800 w 42198532"/>
              <a:gd name="connsiteY153" fmla="*/ 6257678 h 7004830"/>
              <a:gd name="connsiteX154" fmla="*/ 1870800 w 42198532"/>
              <a:gd name="connsiteY154" fmla="*/ 6139394 h 7004830"/>
              <a:gd name="connsiteX155" fmla="*/ 1857392 w 42198532"/>
              <a:gd name="connsiteY155" fmla="*/ 6144914 h 7004830"/>
              <a:gd name="connsiteX156" fmla="*/ 1857392 w 42198532"/>
              <a:gd name="connsiteY156" fmla="*/ 6251370 h 7004830"/>
              <a:gd name="connsiteX157" fmla="*/ 1495378 w 42198532"/>
              <a:gd name="connsiteY157" fmla="*/ 6531309 h 7004830"/>
              <a:gd name="connsiteX158" fmla="*/ 1495378 w 42198532"/>
              <a:gd name="connsiteY158" fmla="*/ 6185131 h 7004830"/>
              <a:gd name="connsiteX159" fmla="*/ 1857392 w 42198532"/>
              <a:gd name="connsiteY159" fmla="*/ 5904403 h 7004830"/>
              <a:gd name="connsiteX160" fmla="*/ 1857392 w 42198532"/>
              <a:gd name="connsiteY160" fmla="*/ 6144125 h 7004830"/>
              <a:gd name="connsiteX161" fmla="*/ 1870800 w 42198532"/>
              <a:gd name="connsiteY161" fmla="*/ 6138605 h 7004830"/>
              <a:gd name="connsiteX162" fmla="*/ 1870800 w 42198532"/>
              <a:gd name="connsiteY162" fmla="*/ 5887843 h 7004830"/>
              <a:gd name="connsiteX163" fmla="*/ 1739875 w 42198532"/>
              <a:gd name="connsiteY163" fmla="*/ 5788484 h 7004830"/>
              <a:gd name="connsiteX164" fmla="*/ 1497744 w 42198532"/>
              <a:gd name="connsiteY164" fmla="*/ 5604749 h 7004830"/>
              <a:gd name="connsiteX165" fmla="*/ 1497744 w 42198532"/>
              <a:gd name="connsiteY165" fmla="*/ 5424957 h 7004830"/>
              <a:gd name="connsiteX166" fmla="*/ 1484336 w 42198532"/>
              <a:gd name="connsiteY166" fmla="*/ 5427322 h 7004830"/>
              <a:gd name="connsiteX167" fmla="*/ 1484336 w 42198532"/>
              <a:gd name="connsiteY167" fmla="*/ 5598440 h 7004830"/>
              <a:gd name="connsiteX168" fmla="*/ 1122322 w 42198532"/>
              <a:gd name="connsiteY168" fmla="*/ 5879169 h 7004830"/>
              <a:gd name="connsiteX169" fmla="*/ 1122322 w 42198532"/>
              <a:gd name="connsiteY169" fmla="*/ 5532990 h 7004830"/>
              <a:gd name="connsiteX170" fmla="*/ 1292682 w 42198532"/>
              <a:gd name="connsiteY170" fmla="*/ 5400511 h 7004830"/>
              <a:gd name="connsiteX171" fmla="*/ 1285583 w 42198532"/>
              <a:gd name="connsiteY171" fmla="*/ 5390260 h 7004830"/>
              <a:gd name="connsiteX172" fmla="*/ 1116013 w 42198532"/>
              <a:gd name="connsiteY172" fmla="*/ 5521161 h 7004830"/>
              <a:gd name="connsiteX173" fmla="*/ 750844 w 42198532"/>
              <a:gd name="connsiteY173" fmla="*/ 5243588 h 7004830"/>
              <a:gd name="connsiteX174" fmla="*/ 1025312 w 42198532"/>
              <a:gd name="connsiteY174" fmla="*/ 5030676 h 7004830"/>
              <a:gd name="connsiteX175" fmla="*/ 1110492 w 42198532"/>
              <a:gd name="connsiteY175" fmla="*/ 4965225 h 7004830"/>
              <a:gd name="connsiteX176" fmla="*/ 1475660 w 42198532"/>
              <a:gd name="connsiteY176" fmla="*/ 5242799 h 7004830"/>
              <a:gd name="connsiteX177" fmla="*/ 1285583 w 42198532"/>
              <a:gd name="connsiteY177" fmla="*/ 5389472 h 7004830"/>
              <a:gd name="connsiteX178" fmla="*/ 1293470 w 42198532"/>
              <a:gd name="connsiteY178" fmla="*/ 5400511 h 7004830"/>
              <a:gd name="connsiteX179" fmla="*/ 1484336 w 42198532"/>
              <a:gd name="connsiteY179" fmla="*/ 5252262 h 7004830"/>
              <a:gd name="connsiteX180" fmla="*/ 1484336 w 42198532"/>
              <a:gd name="connsiteY180" fmla="*/ 5426534 h 7004830"/>
              <a:gd name="connsiteX181" fmla="*/ 1497744 w 42198532"/>
              <a:gd name="connsiteY181" fmla="*/ 5424168 h 7004830"/>
              <a:gd name="connsiteX182" fmla="*/ 1497744 w 42198532"/>
              <a:gd name="connsiteY182" fmla="*/ 5246742 h 7004830"/>
              <a:gd name="connsiteX183" fmla="*/ 1513518 w 42198532"/>
              <a:gd name="connsiteY183" fmla="*/ 5234125 h 7004830"/>
              <a:gd name="connsiteX184" fmla="*/ 1513518 w 42198532"/>
              <a:gd name="connsiteY184" fmla="*/ 5217565 h 7004830"/>
              <a:gd name="connsiteX185" fmla="*/ 1495378 w 42198532"/>
              <a:gd name="connsiteY185" fmla="*/ 5231759 h 7004830"/>
              <a:gd name="connsiteX186" fmla="*/ 1495378 w 42198532"/>
              <a:gd name="connsiteY186" fmla="*/ 4885580 h 7004830"/>
              <a:gd name="connsiteX187" fmla="*/ 1513518 w 42198532"/>
              <a:gd name="connsiteY187" fmla="*/ 4871386 h 7004830"/>
              <a:gd name="connsiteX188" fmla="*/ 1513518 w 42198532"/>
              <a:gd name="connsiteY188" fmla="*/ 4854826 h 7004830"/>
              <a:gd name="connsiteX189" fmla="*/ 1489068 w 42198532"/>
              <a:gd name="connsiteY189" fmla="*/ 4873752 h 7004830"/>
              <a:gd name="connsiteX190" fmla="*/ 1123900 w 42198532"/>
              <a:gd name="connsiteY190" fmla="*/ 4596178 h 7004830"/>
              <a:gd name="connsiteX191" fmla="*/ 1488280 w 42198532"/>
              <a:gd name="connsiteY191" fmla="*/ 4313873 h 7004830"/>
              <a:gd name="connsiteX192" fmla="*/ 1853448 w 42198532"/>
              <a:gd name="connsiteY192" fmla="*/ 4591447 h 7004830"/>
              <a:gd name="connsiteX193" fmla="*/ 1514307 w 42198532"/>
              <a:gd name="connsiteY193" fmla="*/ 4854826 h 7004830"/>
              <a:gd name="connsiteX194" fmla="*/ 1514307 w 42198532"/>
              <a:gd name="connsiteY194" fmla="*/ 4870598 h 7004830"/>
              <a:gd name="connsiteX195" fmla="*/ 1857392 w 42198532"/>
              <a:gd name="connsiteY195" fmla="*/ 4604852 h 7004830"/>
              <a:gd name="connsiteX196" fmla="*/ 1857392 w 42198532"/>
              <a:gd name="connsiteY196" fmla="*/ 4951031 h 7004830"/>
              <a:gd name="connsiteX197" fmla="*/ 1514307 w 42198532"/>
              <a:gd name="connsiteY197" fmla="*/ 5217565 h 7004830"/>
              <a:gd name="connsiteX198" fmla="*/ 1514307 w 42198532"/>
              <a:gd name="connsiteY198" fmla="*/ 5234125 h 7004830"/>
              <a:gd name="connsiteX199" fmla="*/ 1870800 w 42198532"/>
              <a:gd name="connsiteY199" fmla="*/ 4957339 h 7004830"/>
              <a:gd name="connsiteX200" fmla="*/ 1870800 w 42198532"/>
              <a:gd name="connsiteY200" fmla="*/ 4588292 h 7004830"/>
              <a:gd name="connsiteX201" fmla="*/ 1497744 w 42198532"/>
              <a:gd name="connsiteY201" fmla="*/ 4304410 h 7004830"/>
              <a:gd name="connsiteX202" fmla="*/ 1497744 w 42198532"/>
              <a:gd name="connsiteY202" fmla="*/ 3956654 h 7004830"/>
              <a:gd name="connsiteX203" fmla="*/ 1484336 w 42198532"/>
              <a:gd name="connsiteY203" fmla="*/ 3966905 h 7004830"/>
              <a:gd name="connsiteX204" fmla="*/ 1484336 w 42198532"/>
              <a:gd name="connsiteY204" fmla="*/ 4299679 h 7004830"/>
              <a:gd name="connsiteX205" fmla="*/ 1122322 w 42198532"/>
              <a:gd name="connsiteY205" fmla="*/ 4579618 h 7004830"/>
              <a:gd name="connsiteX206" fmla="*/ 1122322 w 42198532"/>
              <a:gd name="connsiteY206" fmla="*/ 4233439 h 7004830"/>
              <a:gd name="connsiteX207" fmla="*/ 1484336 w 42198532"/>
              <a:gd name="connsiteY207" fmla="*/ 3952712 h 7004830"/>
              <a:gd name="connsiteX208" fmla="*/ 1484336 w 42198532"/>
              <a:gd name="connsiteY208" fmla="*/ 3966117 h 7004830"/>
              <a:gd name="connsiteX209" fmla="*/ 1497744 w 42198532"/>
              <a:gd name="connsiteY209" fmla="*/ 3955866 h 7004830"/>
              <a:gd name="connsiteX210" fmla="*/ 1497744 w 42198532"/>
              <a:gd name="connsiteY210" fmla="*/ 3936152 h 7004830"/>
              <a:gd name="connsiteX211" fmla="*/ 1136519 w 42198532"/>
              <a:gd name="connsiteY211" fmla="*/ 3661732 h 7004830"/>
              <a:gd name="connsiteX212" fmla="*/ 1125477 w 42198532"/>
              <a:gd name="connsiteY212" fmla="*/ 3669618 h 7004830"/>
              <a:gd name="connsiteX213" fmla="*/ 1135730 w 42198532"/>
              <a:gd name="connsiteY213" fmla="*/ 3660943 h 7004830"/>
              <a:gd name="connsiteX214" fmla="*/ 1119956 w 42198532"/>
              <a:gd name="connsiteY214" fmla="*/ 3649115 h 7004830"/>
              <a:gd name="connsiteX215" fmla="*/ 1119956 w 42198532"/>
              <a:gd name="connsiteY215" fmla="*/ 3637286 h 7004830"/>
              <a:gd name="connsiteX216" fmla="*/ 1106548 w 42198532"/>
              <a:gd name="connsiteY216" fmla="*/ 3637286 h 7004830"/>
              <a:gd name="connsiteX217" fmla="*/ 1106548 w 42198532"/>
              <a:gd name="connsiteY217" fmla="*/ 3649903 h 7004830"/>
              <a:gd name="connsiteX218" fmla="*/ 744534 w 42198532"/>
              <a:gd name="connsiteY218" fmla="*/ 3929843 h 7004830"/>
              <a:gd name="connsiteX219" fmla="*/ 744534 w 42198532"/>
              <a:gd name="connsiteY219" fmla="*/ 3612841 h 7004830"/>
              <a:gd name="connsiteX220" fmla="*/ 744534 w 42198532"/>
              <a:gd name="connsiteY220" fmla="*/ 3584453 h 7004830"/>
              <a:gd name="connsiteX221" fmla="*/ 1106548 w 42198532"/>
              <a:gd name="connsiteY221" fmla="*/ 3303725 h 7004830"/>
              <a:gd name="connsiteX222" fmla="*/ 1106548 w 42198532"/>
              <a:gd name="connsiteY222" fmla="*/ 3617573 h 7004830"/>
              <a:gd name="connsiteX223" fmla="*/ 1106548 w 42198532"/>
              <a:gd name="connsiteY223" fmla="*/ 3636498 h 7004830"/>
              <a:gd name="connsiteX224" fmla="*/ 1119956 w 42198532"/>
              <a:gd name="connsiteY224" fmla="*/ 3636498 h 7004830"/>
              <a:gd name="connsiteX225" fmla="*/ 1119956 w 42198532"/>
              <a:gd name="connsiteY225" fmla="*/ 3298205 h 7004830"/>
              <a:gd name="connsiteX226" fmla="*/ 1392847 w 42198532"/>
              <a:gd name="connsiteY226" fmla="*/ 3086870 h 7004830"/>
              <a:gd name="connsiteX227" fmla="*/ 1483547 w 42198532"/>
              <a:gd name="connsiteY227" fmla="*/ 3016688 h 7004830"/>
              <a:gd name="connsiteX228" fmla="*/ 1862913 w 42198532"/>
              <a:gd name="connsiteY228" fmla="*/ 3304513 h 7004830"/>
              <a:gd name="connsiteX229" fmla="*/ 2243855 w 42198532"/>
              <a:gd name="connsiteY229" fmla="*/ 3008803 h 7004830"/>
              <a:gd name="connsiteX230" fmla="*/ 2243855 w 42198532"/>
              <a:gd name="connsiteY230" fmla="*/ 2891307 h 7004830"/>
              <a:gd name="connsiteX231" fmla="*/ 2231236 w 42198532"/>
              <a:gd name="connsiteY231" fmla="*/ 2896827 h 7004830"/>
              <a:gd name="connsiteX232" fmla="*/ 2231236 w 42198532"/>
              <a:gd name="connsiteY232" fmla="*/ 3002494 h 7004830"/>
              <a:gd name="connsiteX233" fmla="*/ 1869222 w 42198532"/>
              <a:gd name="connsiteY233" fmla="*/ 3283222 h 7004830"/>
              <a:gd name="connsiteX234" fmla="*/ 1869222 w 42198532"/>
              <a:gd name="connsiteY234" fmla="*/ 2937043 h 7004830"/>
              <a:gd name="connsiteX235" fmla="*/ 2231236 w 42198532"/>
              <a:gd name="connsiteY235" fmla="*/ 2656315 h 7004830"/>
              <a:gd name="connsiteX236" fmla="*/ 2231236 w 42198532"/>
              <a:gd name="connsiteY236" fmla="*/ 2896038 h 7004830"/>
              <a:gd name="connsiteX237" fmla="*/ 2243855 w 42198532"/>
              <a:gd name="connsiteY237" fmla="*/ 2890518 h 7004830"/>
              <a:gd name="connsiteX238" fmla="*/ 2243855 w 42198532"/>
              <a:gd name="connsiteY238" fmla="*/ 2639755 h 7004830"/>
              <a:gd name="connsiteX239" fmla="*/ 2113720 w 42198532"/>
              <a:gd name="connsiteY239" fmla="*/ 2540397 h 7004830"/>
              <a:gd name="connsiteX240" fmla="*/ 2100312 w 42198532"/>
              <a:gd name="connsiteY240" fmla="*/ 2546705 h 7004830"/>
              <a:gd name="connsiteX241" fmla="*/ 2226503 w 42198532"/>
              <a:gd name="connsiteY241" fmla="*/ 2642910 h 7004830"/>
              <a:gd name="connsiteX242" fmla="*/ 1862124 w 42198532"/>
              <a:gd name="connsiteY242" fmla="*/ 2925215 h 7004830"/>
              <a:gd name="connsiteX243" fmla="*/ 1496955 w 42198532"/>
              <a:gd name="connsiteY243" fmla="*/ 2647641 h 7004830"/>
              <a:gd name="connsiteX244" fmla="*/ 1861335 w 42198532"/>
              <a:gd name="connsiteY244" fmla="*/ 2365336 h 7004830"/>
              <a:gd name="connsiteX245" fmla="*/ 2099523 w 42198532"/>
              <a:gd name="connsiteY245" fmla="*/ 2545916 h 7004830"/>
              <a:gd name="connsiteX246" fmla="*/ 2112931 w 42198532"/>
              <a:gd name="connsiteY246" fmla="*/ 2539608 h 7004830"/>
              <a:gd name="connsiteX247" fmla="*/ 1870800 w 42198532"/>
              <a:gd name="connsiteY247" fmla="*/ 2355873 h 7004830"/>
              <a:gd name="connsiteX248" fmla="*/ 1870800 w 42198532"/>
              <a:gd name="connsiteY248" fmla="*/ 2176869 h 7004830"/>
              <a:gd name="connsiteX249" fmla="*/ 1857392 w 42198532"/>
              <a:gd name="connsiteY249" fmla="*/ 2178447 h 7004830"/>
              <a:gd name="connsiteX250" fmla="*/ 1857392 w 42198532"/>
              <a:gd name="connsiteY250" fmla="*/ 2350353 h 7004830"/>
              <a:gd name="connsiteX251" fmla="*/ 1496167 w 42198532"/>
              <a:gd name="connsiteY251" fmla="*/ 2631081 h 7004830"/>
              <a:gd name="connsiteX252" fmla="*/ 1496167 w 42198532"/>
              <a:gd name="connsiteY252" fmla="*/ 2284114 h 7004830"/>
              <a:gd name="connsiteX253" fmla="*/ 1666526 w 42198532"/>
              <a:gd name="connsiteY253" fmla="*/ 2152424 h 7004830"/>
              <a:gd name="connsiteX254" fmla="*/ 1658639 w 42198532"/>
              <a:gd name="connsiteY254" fmla="*/ 2141384 h 7004830"/>
              <a:gd name="connsiteX255" fmla="*/ 1666526 w 42198532"/>
              <a:gd name="connsiteY255" fmla="*/ 2151636 h 7004830"/>
              <a:gd name="connsiteX256" fmla="*/ 1857392 w 42198532"/>
              <a:gd name="connsiteY256" fmla="*/ 2003386 h 7004830"/>
              <a:gd name="connsiteX257" fmla="*/ 1857392 w 42198532"/>
              <a:gd name="connsiteY257" fmla="*/ 2177658 h 7004830"/>
              <a:gd name="connsiteX258" fmla="*/ 1870800 w 42198532"/>
              <a:gd name="connsiteY258" fmla="*/ 2176081 h 7004830"/>
              <a:gd name="connsiteX259" fmla="*/ 1870800 w 42198532"/>
              <a:gd name="connsiteY259" fmla="*/ 1998654 h 7004830"/>
              <a:gd name="connsiteX260" fmla="*/ 1886574 w 42198532"/>
              <a:gd name="connsiteY260" fmla="*/ 1986037 h 7004830"/>
              <a:gd name="connsiteX261" fmla="*/ 1886574 w 42198532"/>
              <a:gd name="connsiteY261" fmla="*/ 1969478 h 7004830"/>
              <a:gd name="connsiteX262" fmla="*/ 1869222 w 42198532"/>
              <a:gd name="connsiteY262" fmla="*/ 1982883 h 7004830"/>
              <a:gd name="connsiteX263" fmla="*/ 1869222 w 42198532"/>
              <a:gd name="connsiteY263" fmla="*/ 1636704 h 7004830"/>
              <a:gd name="connsiteX264" fmla="*/ 1886574 w 42198532"/>
              <a:gd name="connsiteY264" fmla="*/ 1623299 h 7004830"/>
              <a:gd name="connsiteX265" fmla="*/ 1886574 w 42198532"/>
              <a:gd name="connsiteY265" fmla="*/ 1606739 h 7004830"/>
              <a:gd name="connsiteX266" fmla="*/ 1862124 w 42198532"/>
              <a:gd name="connsiteY266" fmla="*/ 1625665 h 7004830"/>
              <a:gd name="connsiteX267" fmla="*/ 1496955 w 42198532"/>
              <a:gd name="connsiteY267" fmla="*/ 1348091 h 7004830"/>
              <a:gd name="connsiteX268" fmla="*/ 1861335 w 42198532"/>
              <a:gd name="connsiteY268" fmla="*/ 1064997 h 7004830"/>
              <a:gd name="connsiteX269" fmla="*/ 2226503 w 42198532"/>
              <a:gd name="connsiteY269" fmla="*/ 1342571 h 7004830"/>
              <a:gd name="connsiteX270" fmla="*/ 1887362 w 42198532"/>
              <a:gd name="connsiteY270" fmla="*/ 1605951 h 7004830"/>
              <a:gd name="connsiteX271" fmla="*/ 1887362 w 42198532"/>
              <a:gd name="connsiteY271" fmla="*/ 1622510 h 7004830"/>
              <a:gd name="connsiteX272" fmla="*/ 2231236 w 42198532"/>
              <a:gd name="connsiteY272" fmla="*/ 1355976 h 7004830"/>
              <a:gd name="connsiteX273" fmla="*/ 2231236 w 42198532"/>
              <a:gd name="connsiteY273" fmla="*/ 1702944 h 7004830"/>
              <a:gd name="connsiteX274" fmla="*/ 1887362 w 42198532"/>
              <a:gd name="connsiteY274" fmla="*/ 1968689 h 7004830"/>
              <a:gd name="connsiteX275" fmla="*/ 1887362 w 42198532"/>
              <a:gd name="connsiteY275" fmla="*/ 1985249 h 7004830"/>
              <a:gd name="connsiteX276" fmla="*/ 2243855 w 42198532"/>
              <a:gd name="connsiteY276" fmla="*/ 1709252 h 7004830"/>
              <a:gd name="connsiteX277" fmla="*/ 2243855 w 42198532"/>
              <a:gd name="connsiteY277" fmla="*/ 1339416 h 7004830"/>
              <a:gd name="connsiteX278" fmla="*/ 1870800 w 42198532"/>
              <a:gd name="connsiteY278" fmla="*/ 1056323 h 7004830"/>
              <a:gd name="connsiteX279" fmla="*/ 1870800 w 42198532"/>
              <a:gd name="connsiteY279" fmla="*/ 707778 h 7004830"/>
              <a:gd name="connsiteX280" fmla="*/ 1857392 w 42198532"/>
              <a:gd name="connsiteY280" fmla="*/ 718030 h 7004830"/>
              <a:gd name="connsiteX281" fmla="*/ 1857392 w 42198532"/>
              <a:gd name="connsiteY281" fmla="*/ 1050803 h 7004830"/>
              <a:gd name="connsiteX282" fmla="*/ 1496167 w 42198532"/>
              <a:gd name="connsiteY282" fmla="*/ 1331531 h 7004830"/>
              <a:gd name="connsiteX283" fmla="*/ 1496167 w 42198532"/>
              <a:gd name="connsiteY283" fmla="*/ 985352 h 7004830"/>
              <a:gd name="connsiteX284" fmla="*/ 1857392 w 42198532"/>
              <a:gd name="connsiteY284" fmla="*/ 704624 h 7004830"/>
              <a:gd name="connsiteX285" fmla="*/ 1857392 w 42198532"/>
              <a:gd name="connsiteY285" fmla="*/ 717241 h 7004830"/>
              <a:gd name="connsiteX286" fmla="*/ 1870800 w 42198532"/>
              <a:gd name="connsiteY286" fmla="*/ 706990 h 7004830"/>
              <a:gd name="connsiteX287" fmla="*/ 1870800 w 42198532"/>
              <a:gd name="connsiteY287" fmla="*/ 688064 h 7004830"/>
              <a:gd name="connsiteX288" fmla="*/ 1509574 w 42198532"/>
              <a:gd name="connsiteY288" fmla="*/ 412856 h 7004830"/>
              <a:gd name="connsiteX289" fmla="*/ 1498533 w 42198532"/>
              <a:gd name="connsiteY289" fmla="*/ 421530 h 7004830"/>
              <a:gd name="connsiteX290" fmla="*/ 1508786 w 42198532"/>
              <a:gd name="connsiteY290" fmla="*/ 412856 h 7004830"/>
              <a:gd name="connsiteX291" fmla="*/ 1493012 w 42198532"/>
              <a:gd name="connsiteY291" fmla="*/ 401028 h 7004830"/>
              <a:gd name="connsiteX292" fmla="*/ 1493012 w 42198532"/>
              <a:gd name="connsiteY292" fmla="*/ 119417 h 7004830"/>
              <a:gd name="connsiteX293" fmla="*/ 1493012 w 42198532"/>
              <a:gd name="connsiteY293" fmla="*/ 117464 h 7004830"/>
              <a:gd name="connsiteX294" fmla="*/ 1398859 w 42198532"/>
              <a:gd name="connsiteY294" fmla="*/ 117464 h 7004830"/>
              <a:gd name="connsiteX295" fmla="*/ 1480393 w 42198532"/>
              <a:gd name="connsiteY295" fmla="*/ 117464 h 7004830"/>
              <a:gd name="connsiteX296" fmla="*/ 1480393 w 42198532"/>
              <a:gd name="connsiteY296" fmla="*/ 201868 h 7004830"/>
              <a:gd name="connsiteX297" fmla="*/ 1480393 w 42198532"/>
              <a:gd name="connsiteY297" fmla="*/ 401028 h 7004830"/>
              <a:gd name="connsiteX298" fmla="*/ 1118379 w 42198532"/>
              <a:gd name="connsiteY298" fmla="*/ 681756 h 7004830"/>
              <a:gd name="connsiteX299" fmla="*/ 1118379 w 42198532"/>
              <a:gd name="connsiteY299" fmla="*/ 335577 h 7004830"/>
              <a:gd name="connsiteX300" fmla="*/ 1379242 w 42198532"/>
              <a:gd name="connsiteY300" fmla="*/ 132719 h 7004830"/>
              <a:gd name="connsiteX301" fmla="*/ 1398859 w 42198532"/>
              <a:gd name="connsiteY301" fmla="*/ 117464 h 7004830"/>
              <a:gd name="connsiteX302" fmla="*/ 840168 w 42198532"/>
              <a:gd name="connsiteY302" fmla="*/ 117464 h 7004830"/>
              <a:gd name="connsiteX303" fmla="*/ 1377550 w 42198532"/>
              <a:gd name="connsiteY303" fmla="*/ 117464 h 7004830"/>
              <a:gd name="connsiteX304" fmla="*/ 1301753 w 42198532"/>
              <a:gd name="connsiteY304" fmla="*/ 176360 h 7004830"/>
              <a:gd name="connsiteX305" fmla="*/ 1112069 w 42198532"/>
              <a:gd name="connsiteY305" fmla="*/ 323748 h 7004830"/>
              <a:gd name="connsiteX306" fmla="*/ 857417 w 42198532"/>
              <a:gd name="connsiteY306" fmla="*/ 130551 h 7004830"/>
              <a:gd name="connsiteX307" fmla="*/ 840168 w 42198532"/>
              <a:gd name="connsiteY307" fmla="*/ 117464 h 700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42198532" h="7004830">
                <a:moveTo>
                  <a:pt x="738225" y="6911396"/>
                </a:moveTo>
                <a:lnTo>
                  <a:pt x="814828" y="6969750"/>
                </a:lnTo>
                <a:lnTo>
                  <a:pt x="822329" y="6975464"/>
                </a:lnTo>
                <a:lnTo>
                  <a:pt x="655724" y="6975464"/>
                </a:lnTo>
                <a:lnTo>
                  <a:pt x="656989" y="6974481"/>
                </a:lnTo>
                <a:lnTo>
                  <a:pt x="738225" y="6911396"/>
                </a:lnTo>
                <a:close/>
                <a:moveTo>
                  <a:pt x="733493" y="6551812"/>
                </a:moveTo>
                <a:lnTo>
                  <a:pt x="733493" y="6897991"/>
                </a:lnTo>
                <a:lnTo>
                  <a:pt x="639637" y="6970539"/>
                </a:lnTo>
                <a:cubicBezTo>
                  <a:pt x="645158" y="6972116"/>
                  <a:pt x="650679" y="6972904"/>
                  <a:pt x="656989" y="6974481"/>
                </a:cubicBezTo>
                <a:cubicBezTo>
                  <a:pt x="650679" y="6973693"/>
                  <a:pt x="644369" y="6972116"/>
                  <a:pt x="638848" y="6971327"/>
                </a:cubicBezTo>
                <a:lnTo>
                  <a:pt x="633515" y="6975464"/>
                </a:lnTo>
                <a:lnTo>
                  <a:pt x="371479" y="6975464"/>
                </a:lnTo>
                <a:lnTo>
                  <a:pt x="371479" y="6917056"/>
                </a:lnTo>
                <a:lnTo>
                  <a:pt x="371479" y="6832540"/>
                </a:lnTo>
                <a:lnTo>
                  <a:pt x="733493" y="6551812"/>
                </a:lnTo>
                <a:close/>
                <a:moveTo>
                  <a:pt x="1106548" y="5904403"/>
                </a:moveTo>
                <a:lnTo>
                  <a:pt x="1106548" y="6251370"/>
                </a:lnTo>
                <a:lnTo>
                  <a:pt x="1012693" y="6323918"/>
                </a:lnTo>
                <a:lnTo>
                  <a:pt x="744534" y="6531309"/>
                </a:lnTo>
                <a:lnTo>
                  <a:pt x="744534" y="6185131"/>
                </a:lnTo>
                <a:lnTo>
                  <a:pt x="873093" y="6085772"/>
                </a:lnTo>
                <a:lnTo>
                  <a:pt x="1106548" y="5904403"/>
                </a:lnTo>
                <a:close/>
                <a:moveTo>
                  <a:pt x="1739875" y="5788484"/>
                </a:moveTo>
                <a:lnTo>
                  <a:pt x="1726467" y="5794792"/>
                </a:lnTo>
                <a:lnTo>
                  <a:pt x="1739875" y="5788484"/>
                </a:lnTo>
                <a:close/>
                <a:moveTo>
                  <a:pt x="1488280" y="5613423"/>
                </a:moveTo>
                <a:lnTo>
                  <a:pt x="1726467" y="5794792"/>
                </a:lnTo>
                <a:lnTo>
                  <a:pt x="1853448" y="5890997"/>
                </a:lnTo>
                <a:lnTo>
                  <a:pt x="1489068" y="6174091"/>
                </a:lnTo>
                <a:lnTo>
                  <a:pt x="1123900" y="5896517"/>
                </a:lnTo>
                <a:lnTo>
                  <a:pt x="1488280" y="5613423"/>
                </a:lnTo>
                <a:close/>
                <a:moveTo>
                  <a:pt x="359648" y="4965225"/>
                </a:moveTo>
                <a:lnTo>
                  <a:pt x="724817" y="5242799"/>
                </a:lnTo>
                <a:lnTo>
                  <a:pt x="487418" y="5426534"/>
                </a:lnTo>
                <a:lnTo>
                  <a:pt x="493727" y="5437574"/>
                </a:lnTo>
                <a:lnTo>
                  <a:pt x="733493" y="5252262"/>
                </a:lnTo>
                <a:lnTo>
                  <a:pt x="733493" y="5598440"/>
                </a:lnTo>
                <a:lnTo>
                  <a:pt x="633328" y="5675720"/>
                </a:lnTo>
                <a:lnTo>
                  <a:pt x="641215" y="5688337"/>
                </a:lnTo>
                <a:lnTo>
                  <a:pt x="737436" y="5613423"/>
                </a:lnTo>
                <a:lnTo>
                  <a:pt x="1102605" y="5890997"/>
                </a:lnTo>
                <a:lnTo>
                  <a:pt x="866783" y="6073943"/>
                </a:lnTo>
                <a:lnTo>
                  <a:pt x="873093" y="6085772"/>
                </a:lnTo>
                <a:lnTo>
                  <a:pt x="865994" y="6074732"/>
                </a:lnTo>
                <a:lnTo>
                  <a:pt x="738225" y="6174091"/>
                </a:lnTo>
                <a:lnTo>
                  <a:pt x="373056" y="5896517"/>
                </a:lnTo>
                <a:lnTo>
                  <a:pt x="640426" y="5689125"/>
                </a:lnTo>
                <a:lnTo>
                  <a:pt x="633328" y="5676508"/>
                </a:lnTo>
                <a:lnTo>
                  <a:pt x="371479" y="5879169"/>
                </a:lnTo>
                <a:lnTo>
                  <a:pt x="371479" y="5532990"/>
                </a:lnTo>
                <a:lnTo>
                  <a:pt x="493727" y="5438362"/>
                </a:lnTo>
                <a:lnTo>
                  <a:pt x="486629" y="5426534"/>
                </a:lnTo>
                <a:lnTo>
                  <a:pt x="365169" y="5521161"/>
                </a:lnTo>
                <a:lnTo>
                  <a:pt x="0" y="5243588"/>
                </a:lnTo>
                <a:lnTo>
                  <a:pt x="359648" y="4965225"/>
                </a:lnTo>
                <a:close/>
                <a:moveTo>
                  <a:pt x="1106548" y="4604852"/>
                </a:moveTo>
                <a:lnTo>
                  <a:pt x="1106548" y="4951031"/>
                </a:lnTo>
                <a:lnTo>
                  <a:pt x="1018214" y="5019636"/>
                </a:lnTo>
                <a:lnTo>
                  <a:pt x="1025312" y="5030676"/>
                </a:lnTo>
                <a:lnTo>
                  <a:pt x="1017425" y="5020424"/>
                </a:lnTo>
                <a:lnTo>
                  <a:pt x="744534" y="5231759"/>
                </a:lnTo>
                <a:lnTo>
                  <a:pt x="744534" y="4885580"/>
                </a:lnTo>
                <a:lnTo>
                  <a:pt x="856530" y="4798050"/>
                </a:lnTo>
                <a:lnTo>
                  <a:pt x="849432" y="4787799"/>
                </a:lnTo>
                <a:lnTo>
                  <a:pt x="857319" y="4798050"/>
                </a:lnTo>
                <a:lnTo>
                  <a:pt x="1106548" y="4604852"/>
                </a:lnTo>
                <a:close/>
                <a:moveTo>
                  <a:pt x="737436" y="4313873"/>
                </a:moveTo>
                <a:lnTo>
                  <a:pt x="1102605" y="4591447"/>
                </a:lnTo>
                <a:lnTo>
                  <a:pt x="849432" y="4787799"/>
                </a:lnTo>
                <a:lnTo>
                  <a:pt x="738225" y="4873752"/>
                </a:lnTo>
                <a:lnTo>
                  <a:pt x="373056" y="4596178"/>
                </a:lnTo>
                <a:lnTo>
                  <a:pt x="737436" y="4313873"/>
                </a:lnTo>
                <a:close/>
                <a:moveTo>
                  <a:pt x="1115224" y="3661732"/>
                </a:moveTo>
                <a:lnTo>
                  <a:pt x="1125477" y="3669618"/>
                </a:lnTo>
                <a:lnTo>
                  <a:pt x="1480393" y="3939306"/>
                </a:lnTo>
                <a:lnTo>
                  <a:pt x="1116013" y="4222399"/>
                </a:lnTo>
                <a:lnTo>
                  <a:pt x="750844" y="3944037"/>
                </a:lnTo>
                <a:lnTo>
                  <a:pt x="1115224" y="3661732"/>
                </a:lnTo>
                <a:close/>
                <a:moveTo>
                  <a:pt x="1480393" y="2656315"/>
                </a:moveTo>
                <a:lnTo>
                  <a:pt x="1480393" y="3002494"/>
                </a:lnTo>
                <a:lnTo>
                  <a:pt x="1386537" y="3075042"/>
                </a:lnTo>
                <a:lnTo>
                  <a:pt x="1392847" y="3086870"/>
                </a:lnTo>
                <a:lnTo>
                  <a:pt x="1385748" y="3075830"/>
                </a:lnTo>
                <a:lnTo>
                  <a:pt x="1118379" y="3283222"/>
                </a:lnTo>
                <a:lnTo>
                  <a:pt x="1118379" y="2937043"/>
                </a:lnTo>
                <a:lnTo>
                  <a:pt x="1246148" y="2837685"/>
                </a:lnTo>
                <a:lnTo>
                  <a:pt x="1239839" y="2825856"/>
                </a:lnTo>
                <a:lnTo>
                  <a:pt x="1246937" y="2836896"/>
                </a:lnTo>
                <a:lnTo>
                  <a:pt x="1480393" y="2656315"/>
                </a:lnTo>
                <a:close/>
                <a:moveTo>
                  <a:pt x="732704" y="1716349"/>
                </a:moveTo>
                <a:lnTo>
                  <a:pt x="1097873" y="1993923"/>
                </a:lnTo>
                <a:lnTo>
                  <a:pt x="860473" y="2177658"/>
                </a:lnTo>
                <a:lnTo>
                  <a:pt x="867572" y="2189486"/>
                </a:lnTo>
                <a:lnTo>
                  <a:pt x="1106548" y="2003386"/>
                </a:lnTo>
                <a:lnTo>
                  <a:pt x="1106548" y="2350353"/>
                </a:lnTo>
                <a:lnTo>
                  <a:pt x="1007172" y="2427632"/>
                </a:lnTo>
                <a:lnTo>
                  <a:pt x="1014270" y="2440249"/>
                </a:lnTo>
                <a:lnTo>
                  <a:pt x="1110492" y="2365336"/>
                </a:lnTo>
                <a:lnTo>
                  <a:pt x="1475660" y="2642910"/>
                </a:lnTo>
                <a:lnTo>
                  <a:pt x="1239839" y="2825856"/>
                </a:lnTo>
                <a:lnTo>
                  <a:pt x="1112069" y="2925215"/>
                </a:lnTo>
                <a:lnTo>
                  <a:pt x="746900" y="2647641"/>
                </a:lnTo>
                <a:lnTo>
                  <a:pt x="1013481" y="2440249"/>
                </a:lnTo>
                <a:lnTo>
                  <a:pt x="1006383" y="2427632"/>
                </a:lnTo>
                <a:lnTo>
                  <a:pt x="744534" y="2631081"/>
                </a:lnTo>
                <a:lnTo>
                  <a:pt x="744534" y="2284114"/>
                </a:lnTo>
                <a:lnTo>
                  <a:pt x="866783" y="2189486"/>
                </a:lnTo>
                <a:lnTo>
                  <a:pt x="860473" y="2178447"/>
                </a:lnTo>
                <a:lnTo>
                  <a:pt x="738225" y="2273074"/>
                </a:lnTo>
                <a:lnTo>
                  <a:pt x="373056" y="1995500"/>
                </a:lnTo>
                <a:lnTo>
                  <a:pt x="732704" y="1716349"/>
                </a:lnTo>
                <a:close/>
                <a:moveTo>
                  <a:pt x="1480393" y="1355976"/>
                </a:moveTo>
                <a:lnTo>
                  <a:pt x="1480393" y="1702944"/>
                </a:lnTo>
                <a:lnTo>
                  <a:pt x="1391269" y="1771549"/>
                </a:lnTo>
                <a:lnTo>
                  <a:pt x="1399156" y="1781800"/>
                </a:lnTo>
                <a:lnTo>
                  <a:pt x="1483547" y="1716349"/>
                </a:lnTo>
                <a:lnTo>
                  <a:pt x="1848716" y="1993923"/>
                </a:lnTo>
                <a:lnTo>
                  <a:pt x="1658639" y="2141384"/>
                </a:lnTo>
                <a:lnTo>
                  <a:pt x="1489068" y="2273074"/>
                </a:lnTo>
                <a:lnTo>
                  <a:pt x="1123900" y="1995500"/>
                </a:lnTo>
                <a:lnTo>
                  <a:pt x="1398368" y="1782588"/>
                </a:lnTo>
                <a:lnTo>
                  <a:pt x="1390481" y="1771549"/>
                </a:lnTo>
                <a:lnTo>
                  <a:pt x="1118379" y="1982883"/>
                </a:lnTo>
                <a:lnTo>
                  <a:pt x="1118379" y="1636704"/>
                </a:lnTo>
                <a:lnTo>
                  <a:pt x="1230374" y="1549963"/>
                </a:lnTo>
                <a:lnTo>
                  <a:pt x="1480393" y="1355976"/>
                </a:lnTo>
                <a:close/>
                <a:moveTo>
                  <a:pt x="1110492" y="1064997"/>
                </a:moveTo>
                <a:lnTo>
                  <a:pt x="1475660" y="1342571"/>
                </a:lnTo>
                <a:lnTo>
                  <a:pt x="1223276" y="1538923"/>
                </a:lnTo>
                <a:lnTo>
                  <a:pt x="1230374" y="1549963"/>
                </a:lnTo>
                <a:lnTo>
                  <a:pt x="1222487" y="1539711"/>
                </a:lnTo>
                <a:lnTo>
                  <a:pt x="1112069" y="1625665"/>
                </a:lnTo>
                <a:lnTo>
                  <a:pt x="746900" y="1348091"/>
                </a:lnTo>
                <a:lnTo>
                  <a:pt x="1110492" y="1064997"/>
                </a:lnTo>
                <a:close/>
                <a:moveTo>
                  <a:pt x="1488280" y="413645"/>
                </a:moveTo>
                <a:lnTo>
                  <a:pt x="1498533" y="421530"/>
                </a:lnTo>
                <a:lnTo>
                  <a:pt x="1853448" y="691218"/>
                </a:lnTo>
                <a:lnTo>
                  <a:pt x="1489068" y="973524"/>
                </a:lnTo>
                <a:lnTo>
                  <a:pt x="1123900" y="695950"/>
                </a:lnTo>
                <a:lnTo>
                  <a:pt x="1488280" y="413645"/>
                </a:lnTo>
                <a:close/>
                <a:moveTo>
                  <a:pt x="1493012" y="117464"/>
                </a:moveTo>
                <a:lnTo>
                  <a:pt x="42118086" y="0"/>
                </a:lnTo>
                <a:lnTo>
                  <a:pt x="42198532" y="7004830"/>
                </a:lnTo>
                <a:lnTo>
                  <a:pt x="843615" y="6975464"/>
                </a:lnTo>
                <a:lnTo>
                  <a:pt x="810785" y="6950504"/>
                </a:lnTo>
                <a:lnTo>
                  <a:pt x="746900" y="6901934"/>
                </a:lnTo>
                <a:lnTo>
                  <a:pt x="746900" y="6547081"/>
                </a:lnTo>
                <a:lnTo>
                  <a:pt x="1019002" y="6335746"/>
                </a:lnTo>
                <a:lnTo>
                  <a:pt x="1012693" y="6323918"/>
                </a:lnTo>
                <a:lnTo>
                  <a:pt x="1019791" y="6334957"/>
                </a:lnTo>
                <a:lnTo>
                  <a:pt x="1110492" y="6264775"/>
                </a:lnTo>
                <a:lnTo>
                  <a:pt x="1489068" y="6553389"/>
                </a:lnTo>
                <a:lnTo>
                  <a:pt x="1870800" y="6257678"/>
                </a:lnTo>
                <a:lnTo>
                  <a:pt x="1870800" y="6139394"/>
                </a:lnTo>
                <a:lnTo>
                  <a:pt x="1857392" y="6144914"/>
                </a:lnTo>
                <a:lnTo>
                  <a:pt x="1857392" y="6251370"/>
                </a:lnTo>
                <a:lnTo>
                  <a:pt x="1495378" y="6531309"/>
                </a:lnTo>
                <a:lnTo>
                  <a:pt x="1495378" y="6185131"/>
                </a:lnTo>
                <a:lnTo>
                  <a:pt x="1857392" y="5904403"/>
                </a:lnTo>
                <a:lnTo>
                  <a:pt x="1857392" y="6144125"/>
                </a:lnTo>
                <a:lnTo>
                  <a:pt x="1870800" y="6138605"/>
                </a:lnTo>
                <a:lnTo>
                  <a:pt x="1870800" y="5887843"/>
                </a:lnTo>
                <a:lnTo>
                  <a:pt x="1739875" y="5788484"/>
                </a:lnTo>
                <a:lnTo>
                  <a:pt x="1497744" y="5604749"/>
                </a:lnTo>
                <a:lnTo>
                  <a:pt x="1497744" y="5424957"/>
                </a:lnTo>
                <a:lnTo>
                  <a:pt x="1484336" y="5427322"/>
                </a:lnTo>
                <a:lnTo>
                  <a:pt x="1484336" y="5598440"/>
                </a:lnTo>
                <a:lnTo>
                  <a:pt x="1122322" y="5879169"/>
                </a:lnTo>
                <a:lnTo>
                  <a:pt x="1122322" y="5532990"/>
                </a:lnTo>
                <a:lnTo>
                  <a:pt x="1292682" y="5400511"/>
                </a:lnTo>
                <a:lnTo>
                  <a:pt x="1285583" y="5390260"/>
                </a:lnTo>
                <a:lnTo>
                  <a:pt x="1116013" y="5521161"/>
                </a:lnTo>
                <a:lnTo>
                  <a:pt x="750844" y="5243588"/>
                </a:lnTo>
                <a:lnTo>
                  <a:pt x="1025312" y="5030676"/>
                </a:lnTo>
                <a:lnTo>
                  <a:pt x="1110492" y="4965225"/>
                </a:lnTo>
                <a:lnTo>
                  <a:pt x="1475660" y="5242799"/>
                </a:lnTo>
                <a:lnTo>
                  <a:pt x="1285583" y="5389472"/>
                </a:lnTo>
                <a:lnTo>
                  <a:pt x="1293470" y="5400511"/>
                </a:lnTo>
                <a:lnTo>
                  <a:pt x="1484336" y="5252262"/>
                </a:lnTo>
                <a:lnTo>
                  <a:pt x="1484336" y="5426534"/>
                </a:lnTo>
                <a:lnTo>
                  <a:pt x="1497744" y="5424168"/>
                </a:lnTo>
                <a:lnTo>
                  <a:pt x="1497744" y="5246742"/>
                </a:lnTo>
                <a:lnTo>
                  <a:pt x="1513518" y="5234125"/>
                </a:lnTo>
                <a:lnTo>
                  <a:pt x="1513518" y="5217565"/>
                </a:lnTo>
                <a:lnTo>
                  <a:pt x="1495378" y="5231759"/>
                </a:lnTo>
                <a:lnTo>
                  <a:pt x="1495378" y="4885580"/>
                </a:lnTo>
                <a:lnTo>
                  <a:pt x="1513518" y="4871386"/>
                </a:lnTo>
                <a:lnTo>
                  <a:pt x="1513518" y="4854826"/>
                </a:lnTo>
                <a:lnTo>
                  <a:pt x="1489068" y="4873752"/>
                </a:lnTo>
                <a:lnTo>
                  <a:pt x="1123900" y="4596178"/>
                </a:lnTo>
                <a:lnTo>
                  <a:pt x="1488280" y="4313873"/>
                </a:lnTo>
                <a:lnTo>
                  <a:pt x="1853448" y="4591447"/>
                </a:lnTo>
                <a:lnTo>
                  <a:pt x="1514307" y="4854826"/>
                </a:lnTo>
                <a:lnTo>
                  <a:pt x="1514307" y="4870598"/>
                </a:lnTo>
                <a:lnTo>
                  <a:pt x="1857392" y="4604852"/>
                </a:lnTo>
                <a:lnTo>
                  <a:pt x="1857392" y="4951031"/>
                </a:lnTo>
                <a:lnTo>
                  <a:pt x="1514307" y="5217565"/>
                </a:lnTo>
                <a:lnTo>
                  <a:pt x="1514307" y="5234125"/>
                </a:lnTo>
                <a:lnTo>
                  <a:pt x="1870800" y="4957339"/>
                </a:lnTo>
                <a:lnTo>
                  <a:pt x="1870800" y="4588292"/>
                </a:lnTo>
                <a:lnTo>
                  <a:pt x="1497744" y="4304410"/>
                </a:lnTo>
                <a:lnTo>
                  <a:pt x="1497744" y="3956654"/>
                </a:lnTo>
                <a:lnTo>
                  <a:pt x="1484336" y="3966905"/>
                </a:lnTo>
                <a:lnTo>
                  <a:pt x="1484336" y="4299679"/>
                </a:lnTo>
                <a:lnTo>
                  <a:pt x="1122322" y="4579618"/>
                </a:lnTo>
                <a:lnTo>
                  <a:pt x="1122322" y="4233439"/>
                </a:lnTo>
                <a:lnTo>
                  <a:pt x="1484336" y="3952712"/>
                </a:lnTo>
                <a:lnTo>
                  <a:pt x="1484336" y="3966117"/>
                </a:lnTo>
                <a:lnTo>
                  <a:pt x="1497744" y="3955866"/>
                </a:lnTo>
                <a:lnTo>
                  <a:pt x="1497744" y="3936152"/>
                </a:lnTo>
                <a:lnTo>
                  <a:pt x="1136519" y="3661732"/>
                </a:lnTo>
                <a:lnTo>
                  <a:pt x="1125477" y="3669618"/>
                </a:lnTo>
                <a:lnTo>
                  <a:pt x="1135730" y="3660943"/>
                </a:lnTo>
                <a:lnTo>
                  <a:pt x="1119956" y="3649115"/>
                </a:lnTo>
                <a:lnTo>
                  <a:pt x="1119956" y="3637286"/>
                </a:lnTo>
                <a:lnTo>
                  <a:pt x="1106548" y="3637286"/>
                </a:lnTo>
                <a:lnTo>
                  <a:pt x="1106548" y="3649903"/>
                </a:lnTo>
                <a:lnTo>
                  <a:pt x="744534" y="3929843"/>
                </a:lnTo>
                <a:lnTo>
                  <a:pt x="744534" y="3612841"/>
                </a:lnTo>
                <a:lnTo>
                  <a:pt x="744534" y="3584453"/>
                </a:lnTo>
                <a:lnTo>
                  <a:pt x="1106548" y="3303725"/>
                </a:lnTo>
                <a:lnTo>
                  <a:pt x="1106548" y="3617573"/>
                </a:lnTo>
                <a:lnTo>
                  <a:pt x="1106548" y="3636498"/>
                </a:lnTo>
                <a:lnTo>
                  <a:pt x="1119956" y="3636498"/>
                </a:lnTo>
                <a:lnTo>
                  <a:pt x="1119956" y="3298205"/>
                </a:lnTo>
                <a:lnTo>
                  <a:pt x="1392847" y="3086870"/>
                </a:lnTo>
                <a:lnTo>
                  <a:pt x="1483547" y="3016688"/>
                </a:lnTo>
                <a:lnTo>
                  <a:pt x="1862913" y="3304513"/>
                </a:lnTo>
                <a:lnTo>
                  <a:pt x="2243855" y="3008803"/>
                </a:lnTo>
                <a:lnTo>
                  <a:pt x="2243855" y="2891307"/>
                </a:lnTo>
                <a:lnTo>
                  <a:pt x="2231236" y="2896827"/>
                </a:lnTo>
                <a:lnTo>
                  <a:pt x="2231236" y="3002494"/>
                </a:lnTo>
                <a:lnTo>
                  <a:pt x="1869222" y="3283222"/>
                </a:lnTo>
                <a:lnTo>
                  <a:pt x="1869222" y="2937043"/>
                </a:lnTo>
                <a:lnTo>
                  <a:pt x="2231236" y="2656315"/>
                </a:lnTo>
                <a:lnTo>
                  <a:pt x="2231236" y="2896038"/>
                </a:lnTo>
                <a:lnTo>
                  <a:pt x="2243855" y="2890518"/>
                </a:lnTo>
                <a:lnTo>
                  <a:pt x="2243855" y="2639755"/>
                </a:lnTo>
                <a:lnTo>
                  <a:pt x="2113720" y="2540397"/>
                </a:lnTo>
                <a:lnTo>
                  <a:pt x="2100312" y="2546705"/>
                </a:lnTo>
                <a:lnTo>
                  <a:pt x="2226503" y="2642910"/>
                </a:lnTo>
                <a:lnTo>
                  <a:pt x="1862124" y="2925215"/>
                </a:lnTo>
                <a:lnTo>
                  <a:pt x="1496955" y="2647641"/>
                </a:lnTo>
                <a:lnTo>
                  <a:pt x="1861335" y="2365336"/>
                </a:lnTo>
                <a:lnTo>
                  <a:pt x="2099523" y="2545916"/>
                </a:lnTo>
                <a:lnTo>
                  <a:pt x="2112931" y="2539608"/>
                </a:lnTo>
                <a:lnTo>
                  <a:pt x="1870800" y="2355873"/>
                </a:lnTo>
                <a:lnTo>
                  <a:pt x="1870800" y="2176869"/>
                </a:lnTo>
                <a:lnTo>
                  <a:pt x="1857392" y="2178447"/>
                </a:lnTo>
                <a:lnTo>
                  <a:pt x="1857392" y="2350353"/>
                </a:lnTo>
                <a:lnTo>
                  <a:pt x="1496167" y="2631081"/>
                </a:lnTo>
                <a:lnTo>
                  <a:pt x="1496167" y="2284114"/>
                </a:lnTo>
                <a:lnTo>
                  <a:pt x="1666526" y="2152424"/>
                </a:lnTo>
                <a:lnTo>
                  <a:pt x="1658639" y="2141384"/>
                </a:lnTo>
                <a:lnTo>
                  <a:pt x="1666526" y="2151636"/>
                </a:lnTo>
                <a:lnTo>
                  <a:pt x="1857392" y="2003386"/>
                </a:lnTo>
                <a:lnTo>
                  <a:pt x="1857392" y="2177658"/>
                </a:lnTo>
                <a:lnTo>
                  <a:pt x="1870800" y="2176081"/>
                </a:lnTo>
                <a:lnTo>
                  <a:pt x="1870800" y="1998654"/>
                </a:lnTo>
                <a:lnTo>
                  <a:pt x="1886574" y="1986037"/>
                </a:lnTo>
                <a:lnTo>
                  <a:pt x="1886574" y="1969478"/>
                </a:lnTo>
                <a:lnTo>
                  <a:pt x="1869222" y="1982883"/>
                </a:lnTo>
                <a:lnTo>
                  <a:pt x="1869222" y="1636704"/>
                </a:lnTo>
                <a:lnTo>
                  <a:pt x="1886574" y="1623299"/>
                </a:lnTo>
                <a:lnTo>
                  <a:pt x="1886574" y="1606739"/>
                </a:lnTo>
                <a:lnTo>
                  <a:pt x="1862124" y="1625665"/>
                </a:lnTo>
                <a:lnTo>
                  <a:pt x="1496955" y="1348091"/>
                </a:lnTo>
                <a:lnTo>
                  <a:pt x="1861335" y="1064997"/>
                </a:lnTo>
                <a:lnTo>
                  <a:pt x="2226503" y="1342571"/>
                </a:lnTo>
                <a:lnTo>
                  <a:pt x="1887362" y="1605951"/>
                </a:lnTo>
                <a:lnTo>
                  <a:pt x="1887362" y="1622510"/>
                </a:lnTo>
                <a:lnTo>
                  <a:pt x="2231236" y="1355976"/>
                </a:lnTo>
                <a:lnTo>
                  <a:pt x="2231236" y="1702944"/>
                </a:lnTo>
                <a:lnTo>
                  <a:pt x="1887362" y="1968689"/>
                </a:lnTo>
                <a:lnTo>
                  <a:pt x="1887362" y="1985249"/>
                </a:lnTo>
                <a:lnTo>
                  <a:pt x="2243855" y="1709252"/>
                </a:lnTo>
                <a:lnTo>
                  <a:pt x="2243855" y="1339416"/>
                </a:lnTo>
                <a:lnTo>
                  <a:pt x="1870800" y="1056323"/>
                </a:lnTo>
                <a:lnTo>
                  <a:pt x="1870800" y="707778"/>
                </a:lnTo>
                <a:lnTo>
                  <a:pt x="1857392" y="718030"/>
                </a:lnTo>
                <a:lnTo>
                  <a:pt x="1857392" y="1050803"/>
                </a:lnTo>
                <a:lnTo>
                  <a:pt x="1496167" y="1331531"/>
                </a:lnTo>
                <a:lnTo>
                  <a:pt x="1496167" y="985352"/>
                </a:lnTo>
                <a:lnTo>
                  <a:pt x="1857392" y="704624"/>
                </a:lnTo>
                <a:lnTo>
                  <a:pt x="1857392" y="717241"/>
                </a:lnTo>
                <a:lnTo>
                  <a:pt x="1870800" y="706990"/>
                </a:lnTo>
                <a:lnTo>
                  <a:pt x="1870800" y="688064"/>
                </a:lnTo>
                <a:lnTo>
                  <a:pt x="1509574" y="412856"/>
                </a:lnTo>
                <a:lnTo>
                  <a:pt x="1498533" y="421530"/>
                </a:lnTo>
                <a:lnTo>
                  <a:pt x="1508786" y="412856"/>
                </a:lnTo>
                <a:lnTo>
                  <a:pt x="1493012" y="401028"/>
                </a:lnTo>
                <a:lnTo>
                  <a:pt x="1493012" y="119417"/>
                </a:lnTo>
                <a:lnTo>
                  <a:pt x="1493012" y="117464"/>
                </a:lnTo>
                <a:close/>
                <a:moveTo>
                  <a:pt x="1398859" y="117464"/>
                </a:moveTo>
                <a:lnTo>
                  <a:pt x="1480393" y="117464"/>
                </a:lnTo>
                <a:lnTo>
                  <a:pt x="1480393" y="201868"/>
                </a:lnTo>
                <a:lnTo>
                  <a:pt x="1480393" y="401028"/>
                </a:lnTo>
                <a:lnTo>
                  <a:pt x="1118379" y="681756"/>
                </a:lnTo>
                <a:lnTo>
                  <a:pt x="1118379" y="335577"/>
                </a:lnTo>
                <a:lnTo>
                  <a:pt x="1379242" y="132719"/>
                </a:lnTo>
                <a:lnTo>
                  <a:pt x="1398859" y="117464"/>
                </a:lnTo>
                <a:close/>
                <a:moveTo>
                  <a:pt x="840168" y="117464"/>
                </a:moveTo>
                <a:lnTo>
                  <a:pt x="1377550" y="117464"/>
                </a:lnTo>
                <a:lnTo>
                  <a:pt x="1301753" y="176360"/>
                </a:lnTo>
                <a:lnTo>
                  <a:pt x="1112069" y="323748"/>
                </a:lnTo>
                <a:lnTo>
                  <a:pt x="857417" y="130551"/>
                </a:lnTo>
                <a:lnTo>
                  <a:pt x="840168" y="1174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IAEA Second Technical Meeting on Long-Pulse Operation of Fusion Devices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haut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9BDF78EF-B925-4A77-F088-A8970BDC4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3381829"/>
            <a:ext cx="10836275" cy="2531609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6C622DF-824A-7030-FF06-98A537DB20A5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85252E3-9176-AD7B-44E7-02A49D473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9314"/>
            <a:ext cx="10728325" cy="1084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93575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lIns="0"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8" y="4262438"/>
            <a:ext cx="5294312" cy="1655762"/>
          </a:xfrm>
        </p:spPr>
        <p:txBody>
          <a:bodyPr rIns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image</a:t>
            </a:r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A735B0D2-65F8-67B3-4CB3-F526012A05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0585" y="-1588"/>
            <a:ext cx="20638" cy="311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1" name="Espace réservé pour une image  60">
            <a:extLst>
              <a:ext uri="{FF2B5EF4-FFF2-40B4-BE49-F238E27FC236}">
                <a16:creationId xmlns:a16="http://schemas.microsoft.com/office/drawing/2014/main" id="{570E7ABE-1C46-BCBC-E4AA-CED1991C314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35600" y="0"/>
            <a:ext cx="6756400" cy="6858000"/>
          </a:xfrm>
          <a:custGeom>
            <a:avLst/>
            <a:gdLst>
              <a:gd name="connsiteX0" fmla="*/ 558577 w 6756400"/>
              <a:gd name="connsiteY0" fmla="*/ 2472501 h 6858000"/>
              <a:gd name="connsiteX1" fmla="*/ 1118234 w 6756400"/>
              <a:gd name="connsiteY1" fmla="*/ 2898413 h 6858000"/>
              <a:gd name="connsiteX2" fmla="*/ 754773 w 6756400"/>
              <a:gd name="connsiteY2" fmla="*/ 3179642 h 6858000"/>
              <a:gd name="connsiteX3" fmla="*/ 765623 w 6756400"/>
              <a:gd name="connsiteY3" fmla="*/ 3197727 h 6858000"/>
              <a:gd name="connsiteX4" fmla="*/ 1132700 w 6756400"/>
              <a:gd name="connsiteY4" fmla="*/ 2912881 h 6858000"/>
              <a:gd name="connsiteX5" fmla="*/ 1132700 w 6756400"/>
              <a:gd name="connsiteY5" fmla="*/ 3443689 h 6858000"/>
              <a:gd name="connsiteX6" fmla="*/ 978998 w 6756400"/>
              <a:gd name="connsiteY6" fmla="*/ 3562149 h 6858000"/>
              <a:gd name="connsiteX7" fmla="*/ 990752 w 6756400"/>
              <a:gd name="connsiteY7" fmla="*/ 3582043 h 6858000"/>
              <a:gd name="connsiteX8" fmla="*/ 1138125 w 6756400"/>
              <a:gd name="connsiteY8" fmla="*/ 3467200 h 6858000"/>
              <a:gd name="connsiteX9" fmla="*/ 1697783 w 6756400"/>
              <a:gd name="connsiteY9" fmla="*/ 3892208 h 6858000"/>
              <a:gd name="connsiteX10" fmla="*/ 1337034 w 6756400"/>
              <a:gd name="connsiteY10" fmla="*/ 4172532 h 6858000"/>
              <a:gd name="connsiteX11" fmla="*/ 1346980 w 6756400"/>
              <a:gd name="connsiteY11" fmla="*/ 4190618 h 6858000"/>
              <a:gd name="connsiteX12" fmla="*/ 1704112 w 6756400"/>
              <a:gd name="connsiteY12" fmla="*/ 3913006 h 6858000"/>
              <a:gd name="connsiteX13" fmla="*/ 1704112 w 6756400"/>
              <a:gd name="connsiteY13" fmla="*/ 4443814 h 6858000"/>
              <a:gd name="connsiteX14" fmla="*/ 1560355 w 6756400"/>
              <a:gd name="connsiteY14" fmla="*/ 4555944 h 6858000"/>
              <a:gd name="connsiteX15" fmla="*/ 1149879 w 6756400"/>
              <a:gd name="connsiteY15" fmla="*/ 4874248 h 6858000"/>
              <a:gd name="connsiteX16" fmla="*/ 1149879 w 6756400"/>
              <a:gd name="connsiteY16" fmla="*/ 4343440 h 6858000"/>
              <a:gd name="connsiteX17" fmla="*/ 1346076 w 6756400"/>
              <a:gd name="connsiteY17" fmla="*/ 4190618 h 6858000"/>
              <a:gd name="connsiteX18" fmla="*/ 1336130 w 6756400"/>
              <a:gd name="connsiteY18" fmla="*/ 4173437 h 6858000"/>
              <a:gd name="connsiteX19" fmla="*/ 1139934 w 6756400"/>
              <a:gd name="connsiteY19" fmla="*/ 4325354 h 6858000"/>
              <a:gd name="connsiteX20" fmla="*/ 580276 w 6756400"/>
              <a:gd name="connsiteY20" fmla="*/ 3900346 h 6858000"/>
              <a:gd name="connsiteX21" fmla="*/ 989848 w 6756400"/>
              <a:gd name="connsiteY21" fmla="*/ 3582043 h 6858000"/>
              <a:gd name="connsiteX22" fmla="*/ 978094 w 6756400"/>
              <a:gd name="connsiteY22" fmla="*/ 3563053 h 6858000"/>
              <a:gd name="connsiteX23" fmla="*/ 577563 w 6756400"/>
              <a:gd name="connsiteY23" fmla="*/ 3874123 h 6858000"/>
              <a:gd name="connsiteX24" fmla="*/ 577563 w 6756400"/>
              <a:gd name="connsiteY24" fmla="*/ 3342411 h 6858000"/>
              <a:gd name="connsiteX25" fmla="*/ 764719 w 6756400"/>
              <a:gd name="connsiteY25" fmla="*/ 3197727 h 6858000"/>
              <a:gd name="connsiteX26" fmla="*/ 754773 w 6756400"/>
              <a:gd name="connsiteY26" fmla="*/ 3180546 h 6858000"/>
              <a:gd name="connsiteX27" fmla="*/ 567618 w 6756400"/>
              <a:gd name="connsiteY27" fmla="*/ 3325229 h 6858000"/>
              <a:gd name="connsiteX28" fmla="*/ 7960 w 6756400"/>
              <a:gd name="connsiteY28" fmla="*/ 2899317 h 6858000"/>
              <a:gd name="connsiteX29" fmla="*/ 558577 w 6756400"/>
              <a:gd name="connsiteY29" fmla="*/ 2472501 h 6858000"/>
              <a:gd name="connsiteX30" fmla="*/ 1724907 w 6756400"/>
              <a:gd name="connsiteY30" fmla="*/ 0 h 6858000"/>
              <a:gd name="connsiteX31" fmla="*/ 6756400 w 6756400"/>
              <a:gd name="connsiteY31" fmla="*/ 0 h 6858000"/>
              <a:gd name="connsiteX32" fmla="*/ 6756400 w 6756400"/>
              <a:gd name="connsiteY32" fmla="*/ 6858000 h 6858000"/>
              <a:gd name="connsiteX33" fmla="*/ 0 w 6756400"/>
              <a:gd name="connsiteY33" fmla="*/ 6858000 h 6858000"/>
              <a:gd name="connsiteX34" fmla="*/ 0 w 6756400"/>
              <a:gd name="connsiteY34" fmla="*/ 6856412 h 6858000"/>
              <a:gd name="connsiteX35" fmla="*/ 162738 w 6756400"/>
              <a:gd name="connsiteY35" fmla="*/ 6856412 h 6858000"/>
              <a:gd name="connsiteX36" fmla="*/ 1149879 w 6756400"/>
              <a:gd name="connsiteY36" fmla="*/ 6856412 h 6858000"/>
              <a:gd name="connsiteX37" fmla="*/ 1149879 w 6756400"/>
              <a:gd name="connsiteY37" fmla="*/ 6332839 h 6858000"/>
              <a:gd name="connsiteX38" fmla="*/ 1704112 w 6756400"/>
              <a:gd name="connsiteY38" fmla="*/ 5902405 h 6858000"/>
              <a:gd name="connsiteX39" fmla="*/ 1704112 w 6756400"/>
              <a:gd name="connsiteY39" fmla="*/ 6433213 h 6858000"/>
              <a:gd name="connsiteX40" fmla="*/ 1159824 w 6756400"/>
              <a:gd name="connsiteY40" fmla="*/ 6855508 h 6858000"/>
              <a:gd name="connsiteX41" fmla="*/ 1193277 w 6756400"/>
              <a:gd name="connsiteY41" fmla="*/ 6855508 h 6858000"/>
              <a:gd name="connsiteX42" fmla="*/ 1724907 w 6756400"/>
              <a:gd name="connsiteY42" fmla="*/ 6443160 h 6858000"/>
              <a:gd name="connsiteX43" fmla="*/ 1724907 w 6756400"/>
              <a:gd name="connsiteY43" fmla="*/ 5877086 h 6858000"/>
              <a:gd name="connsiteX44" fmla="*/ 1386762 w 6756400"/>
              <a:gd name="connsiteY44" fmla="*/ 5620272 h 6858000"/>
              <a:gd name="connsiteX45" fmla="*/ 1343363 w 6756400"/>
              <a:gd name="connsiteY45" fmla="*/ 5612134 h 6858000"/>
              <a:gd name="connsiteX46" fmla="*/ 1697783 w 6756400"/>
              <a:gd name="connsiteY46" fmla="*/ 5881607 h 6858000"/>
              <a:gd name="connsiteX47" fmla="*/ 1139934 w 6756400"/>
              <a:gd name="connsiteY47" fmla="*/ 6314753 h 6858000"/>
              <a:gd name="connsiteX48" fmla="*/ 581180 w 6756400"/>
              <a:gd name="connsiteY48" fmla="*/ 5889745 h 6858000"/>
              <a:gd name="connsiteX49" fmla="*/ 1014259 w 6756400"/>
              <a:gd name="connsiteY49" fmla="*/ 5553356 h 6858000"/>
              <a:gd name="connsiteX50" fmla="*/ 987135 w 6756400"/>
              <a:gd name="connsiteY50" fmla="*/ 5548835 h 6858000"/>
              <a:gd name="connsiteX51" fmla="*/ 577563 w 6756400"/>
              <a:gd name="connsiteY51" fmla="*/ 5866234 h 6858000"/>
              <a:gd name="connsiteX52" fmla="*/ 577563 w 6756400"/>
              <a:gd name="connsiteY52" fmla="*/ 5335426 h 6858000"/>
              <a:gd name="connsiteX53" fmla="*/ 1132700 w 6756400"/>
              <a:gd name="connsiteY53" fmla="*/ 4905897 h 6858000"/>
              <a:gd name="connsiteX54" fmla="*/ 1132700 w 6756400"/>
              <a:gd name="connsiteY54" fmla="*/ 5435801 h 6858000"/>
              <a:gd name="connsiteX55" fmla="*/ 988039 w 6756400"/>
              <a:gd name="connsiteY55" fmla="*/ 5547930 h 6858000"/>
              <a:gd name="connsiteX56" fmla="*/ 1015163 w 6756400"/>
              <a:gd name="connsiteY56" fmla="*/ 5552452 h 6858000"/>
              <a:gd name="connsiteX57" fmla="*/ 1139029 w 6756400"/>
              <a:gd name="connsiteY57" fmla="*/ 5456599 h 6858000"/>
              <a:gd name="connsiteX58" fmla="*/ 1342459 w 6756400"/>
              <a:gd name="connsiteY58" fmla="*/ 5611229 h 6858000"/>
              <a:gd name="connsiteX59" fmla="*/ 1384953 w 6756400"/>
              <a:gd name="connsiteY59" fmla="*/ 5619368 h 6858000"/>
              <a:gd name="connsiteX60" fmla="*/ 1152591 w 6756400"/>
              <a:gd name="connsiteY60" fmla="*/ 5442131 h 6858000"/>
              <a:gd name="connsiteX61" fmla="*/ 1152591 w 6756400"/>
              <a:gd name="connsiteY61" fmla="*/ 4897759 h 6858000"/>
              <a:gd name="connsiteX62" fmla="*/ 1570300 w 6756400"/>
              <a:gd name="connsiteY62" fmla="*/ 4573125 h 6858000"/>
              <a:gd name="connsiteX63" fmla="*/ 1560355 w 6756400"/>
              <a:gd name="connsiteY63" fmla="*/ 4555944 h 6858000"/>
              <a:gd name="connsiteX64" fmla="*/ 1571205 w 6756400"/>
              <a:gd name="connsiteY64" fmla="*/ 4573125 h 6858000"/>
              <a:gd name="connsiteX65" fmla="*/ 1709537 w 6756400"/>
              <a:gd name="connsiteY65" fmla="*/ 4465517 h 6858000"/>
              <a:gd name="connsiteX66" fmla="*/ 2290894 w 6756400"/>
              <a:gd name="connsiteY66" fmla="*/ 4907706 h 6858000"/>
              <a:gd name="connsiteX67" fmla="*/ 2874963 w 6756400"/>
              <a:gd name="connsiteY67" fmla="*/ 4453761 h 6858000"/>
              <a:gd name="connsiteX68" fmla="*/ 2874963 w 6756400"/>
              <a:gd name="connsiteY68" fmla="*/ 4272907 h 6858000"/>
              <a:gd name="connsiteX69" fmla="*/ 2855072 w 6756400"/>
              <a:gd name="connsiteY69" fmla="*/ 4281949 h 6858000"/>
              <a:gd name="connsiteX70" fmla="*/ 2855072 w 6756400"/>
              <a:gd name="connsiteY70" fmla="*/ 4443814 h 6858000"/>
              <a:gd name="connsiteX71" fmla="*/ 2300839 w 6756400"/>
              <a:gd name="connsiteY71" fmla="*/ 4874248 h 6858000"/>
              <a:gd name="connsiteX72" fmla="*/ 2300839 w 6756400"/>
              <a:gd name="connsiteY72" fmla="*/ 4343440 h 6858000"/>
              <a:gd name="connsiteX73" fmla="*/ 2855072 w 6756400"/>
              <a:gd name="connsiteY73" fmla="*/ 3913006 h 6858000"/>
              <a:gd name="connsiteX74" fmla="*/ 2855072 w 6756400"/>
              <a:gd name="connsiteY74" fmla="*/ 4281045 h 6858000"/>
              <a:gd name="connsiteX75" fmla="*/ 2874963 w 6756400"/>
              <a:gd name="connsiteY75" fmla="*/ 4272002 h 6858000"/>
              <a:gd name="connsiteX76" fmla="*/ 2874963 w 6756400"/>
              <a:gd name="connsiteY76" fmla="*/ 3887687 h 6858000"/>
              <a:gd name="connsiteX77" fmla="*/ 2675150 w 6756400"/>
              <a:gd name="connsiteY77" fmla="*/ 3735769 h 6858000"/>
              <a:gd name="connsiteX78" fmla="*/ 2654355 w 6756400"/>
              <a:gd name="connsiteY78" fmla="*/ 3744812 h 6858000"/>
              <a:gd name="connsiteX79" fmla="*/ 2848743 w 6756400"/>
              <a:gd name="connsiteY79" fmla="*/ 3892208 h 6858000"/>
              <a:gd name="connsiteX80" fmla="*/ 2290894 w 6756400"/>
              <a:gd name="connsiteY80" fmla="*/ 4325354 h 6858000"/>
              <a:gd name="connsiteX81" fmla="*/ 1731236 w 6756400"/>
              <a:gd name="connsiteY81" fmla="*/ 3900346 h 6858000"/>
              <a:gd name="connsiteX82" fmla="*/ 2289086 w 6756400"/>
              <a:gd name="connsiteY82" fmla="*/ 3467200 h 6858000"/>
              <a:gd name="connsiteX83" fmla="*/ 2653451 w 6756400"/>
              <a:gd name="connsiteY83" fmla="*/ 3743907 h 6858000"/>
              <a:gd name="connsiteX84" fmla="*/ 2674246 w 6756400"/>
              <a:gd name="connsiteY84" fmla="*/ 3734865 h 6858000"/>
              <a:gd name="connsiteX85" fmla="*/ 2303552 w 6756400"/>
              <a:gd name="connsiteY85" fmla="*/ 3452732 h 6858000"/>
              <a:gd name="connsiteX86" fmla="*/ 2303552 w 6756400"/>
              <a:gd name="connsiteY86" fmla="*/ 3177833 h 6858000"/>
              <a:gd name="connsiteX87" fmla="*/ 2282757 w 6756400"/>
              <a:gd name="connsiteY87" fmla="*/ 3180546 h 6858000"/>
              <a:gd name="connsiteX88" fmla="*/ 2282757 w 6756400"/>
              <a:gd name="connsiteY88" fmla="*/ 3443689 h 6858000"/>
              <a:gd name="connsiteX89" fmla="*/ 1728524 w 6756400"/>
              <a:gd name="connsiteY89" fmla="*/ 3874123 h 6858000"/>
              <a:gd name="connsiteX90" fmla="*/ 1728524 w 6756400"/>
              <a:gd name="connsiteY90" fmla="*/ 3342411 h 6858000"/>
              <a:gd name="connsiteX91" fmla="*/ 1989818 w 6756400"/>
              <a:gd name="connsiteY91" fmla="*/ 3140758 h 6858000"/>
              <a:gd name="connsiteX92" fmla="*/ 1978064 w 6756400"/>
              <a:gd name="connsiteY92" fmla="*/ 3124481 h 6858000"/>
              <a:gd name="connsiteX93" fmla="*/ 1718578 w 6756400"/>
              <a:gd name="connsiteY93" fmla="*/ 3325229 h 6858000"/>
              <a:gd name="connsiteX94" fmla="*/ 1158920 w 6756400"/>
              <a:gd name="connsiteY94" fmla="*/ 2899317 h 6858000"/>
              <a:gd name="connsiteX95" fmla="*/ 1579342 w 6756400"/>
              <a:gd name="connsiteY95" fmla="*/ 2573779 h 6858000"/>
              <a:gd name="connsiteX96" fmla="*/ 1567588 w 6756400"/>
              <a:gd name="connsiteY96" fmla="*/ 2557502 h 6858000"/>
              <a:gd name="connsiteX97" fmla="*/ 1149879 w 6756400"/>
              <a:gd name="connsiteY97" fmla="*/ 2881232 h 6858000"/>
              <a:gd name="connsiteX98" fmla="*/ 1149879 w 6756400"/>
              <a:gd name="connsiteY98" fmla="*/ 2350424 h 6858000"/>
              <a:gd name="connsiteX99" fmla="*/ 1321664 w 6756400"/>
              <a:gd name="connsiteY99" fmla="*/ 2216592 h 6858000"/>
              <a:gd name="connsiteX100" fmla="*/ 1309910 w 6756400"/>
              <a:gd name="connsiteY100" fmla="*/ 2201219 h 6858000"/>
              <a:gd name="connsiteX101" fmla="*/ 1139934 w 6756400"/>
              <a:gd name="connsiteY101" fmla="*/ 2332339 h 6858000"/>
              <a:gd name="connsiteX102" fmla="*/ 580276 w 6756400"/>
              <a:gd name="connsiteY102" fmla="*/ 1907331 h 6858000"/>
              <a:gd name="connsiteX103" fmla="*/ 1138125 w 6756400"/>
              <a:gd name="connsiteY103" fmla="*/ 1474184 h 6858000"/>
              <a:gd name="connsiteX104" fmla="*/ 1697783 w 6756400"/>
              <a:gd name="connsiteY104" fmla="*/ 1899192 h 6858000"/>
              <a:gd name="connsiteX105" fmla="*/ 1310815 w 6756400"/>
              <a:gd name="connsiteY105" fmla="*/ 2200315 h 6858000"/>
              <a:gd name="connsiteX106" fmla="*/ 1322568 w 6756400"/>
              <a:gd name="connsiteY106" fmla="*/ 2216592 h 6858000"/>
              <a:gd name="connsiteX107" fmla="*/ 1704112 w 6756400"/>
              <a:gd name="connsiteY107" fmla="*/ 1919991 h 6858000"/>
              <a:gd name="connsiteX108" fmla="*/ 1704112 w 6756400"/>
              <a:gd name="connsiteY108" fmla="*/ 2450798 h 6858000"/>
              <a:gd name="connsiteX109" fmla="*/ 1568492 w 6756400"/>
              <a:gd name="connsiteY109" fmla="*/ 2556598 h 6858000"/>
              <a:gd name="connsiteX110" fmla="*/ 1580246 w 6756400"/>
              <a:gd name="connsiteY110" fmla="*/ 2572875 h 6858000"/>
              <a:gd name="connsiteX111" fmla="*/ 1709537 w 6756400"/>
              <a:gd name="connsiteY111" fmla="*/ 2472501 h 6858000"/>
              <a:gd name="connsiteX112" fmla="*/ 2269195 w 6756400"/>
              <a:gd name="connsiteY112" fmla="*/ 2898413 h 6858000"/>
              <a:gd name="connsiteX113" fmla="*/ 1978968 w 6756400"/>
              <a:gd name="connsiteY113" fmla="*/ 3123577 h 6858000"/>
              <a:gd name="connsiteX114" fmla="*/ 1990722 w 6756400"/>
              <a:gd name="connsiteY114" fmla="*/ 3139854 h 6858000"/>
              <a:gd name="connsiteX115" fmla="*/ 2282757 w 6756400"/>
              <a:gd name="connsiteY115" fmla="*/ 2912881 h 6858000"/>
              <a:gd name="connsiteX116" fmla="*/ 2282757 w 6756400"/>
              <a:gd name="connsiteY116" fmla="*/ 3179642 h 6858000"/>
              <a:gd name="connsiteX117" fmla="*/ 2303552 w 6756400"/>
              <a:gd name="connsiteY117" fmla="*/ 3176929 h 6858000"/>
              <a:gd name="connsiteX118" fmla="*/ 2303552 w 6756400"/>
              <a:gd name="connsiteY118" fmla="*/ 2904743 h 6858000"/>
              <a:gd name="connsiteX119" fmla="*/ 2327963 w 6756400"/>
              <a:gd name="connsiteY119" fmla="*/ 2885753 h 6858000"/>
              <a:gd name="connsiteX120" fmla="*/ 2327963 w 6756400"/>
              <a:gd name="connsiteY120" fmla="*/ 2860433 h 6858000"/>
              <a:gd name="connsiteX121" fmla="*/ 2300839 w 6756400"/>
              <a:gd name="connsiteY121" fmla="*/ 2881232 h 6858000"/>
              <a:gd name="connsiteX122" fmla="*/ 2300839 w 6756400"/>
              <a:gd name="connsiteY122" fmla="*/ 2350424 h 6858000"/>
              <a:gd name="connsiteX123" fmla="*/ 2327963 w 6756400"/>
              <a:gd name="connsiteY123" fmla="*/ 2328721 h 6858000"/>
              <a:gd name="connsiteX124" fmla="*/ 2327963 w 6756400"/>
              <a:gd name="connsiteY124" fmla="*/ 2303402 h 6858000"/>
              <a:gd name="connsiteX125" fmla="*/ 2290894 w 6756400"/>
              <a:gd name="connsiteY125" fmla="*/ 2332339 h 6858000"/>
              <a:gd name="connsiteX126" fmla="*/ 1731236 w 6756400"/>
              <a:gd name="connsiteY126" fmla="*/ 1907331 h 6858000"/>
              <a:gd name="connsiteX127" fmla="*/ 2289086 w 6756400"/>
              <a:gd name="connsiteY127" fmla="*/ 1474184 h 6858000"/>
              <a:gd name="connsiteX128" fmla="*/ 2848743 w 6756400"/>
              <a:gd name="connsiteY128" fmla="*/ 1899192 h 6858000"/>
              <a:gd name="connsiteX129" fmla="*/ 2328867 w 6756400"/>
              <a:gd name="connsiteY129" fmla="*/ 2302498 h 6858000"/>
              <a:gd name="connsiteX130" fmla="*/ 2328867 w 6756400"/>
              <a:gd name="connsiteY130" fmla="*/ 2327817 h 6858000"/>
              <a:gd name="connsiteX131" fmla="*/ 2855072 w 6756400"/>
              <a:gd name="connsiteY131" fmla="*/ 1919991 h 6858000"/>
              <a:gd name="connsiteX132" fmla="*/ 2855072 w 6756400"/>
              <a:gd name="connsiteY132" fmla="*/ 2450798 h 6858000"/>
              <a:gd name="connsiteX133" fmla="*/ 2328867 w 6756400"/>
              <a:gd name="connsiteY133" fmla="*/ 2859529 h 6858000"/>
              <a:gd name="connsiteX134" fmla="*/ 2328867 w 6756400"/>
              <a:gd name="connsiteY134" fmla="*/ 2884849 h 6858000"/>
              <a:gd name="connsiteX135" fmla="*/ 2874963 w 6756400"/>
              <a:gd name="connsiteY135" fmla="*/ 2460745 h 6858000"/>
              <a:gd name="connsiteX136" fmla="*/ 2874963 w 6756400"/>
              <a:gd name="connsiteY136" fmla="*/ 1894671 h 6858000"/>
              <a:gd name="connsiteX137" fmla="*/ 2303552 w 6756400"/>
              <a:gd name="connsiteY137" fmla="*/ 1459716 h 6858000"/>
              <a:gd name="connsiteX138" fmla="*/ 2303552 w 6756400"/>
              <a:gd name="connsiteY138" fmla="*/ 926195 h 6858000"/>
              <a:gd name="connsiteX139" fmla="*/ 2282757 w 6756400"/>
              <a:gd name="connsiteY139" fmla="*/ 941568 h 6858000"/>
              <a:gd name="connsiteX140" fmla="*/ 2282757 w 6756400"/>
              <a:gd name="connsiteY140" fmla="*/ 1451578 h 6858000"/>
              <a:gd name="connsiteX141" fmla="*/ 1728524 w 6756400"/>
              <a:gd name="connsiteY141" fmla="*/ 1882011 h 6858000"/>
              <a:gd name="connsiteX142" fmla="*/ 1728524 w 6756400"/>
              <a:gd name="connsiteY142" fmla="*/ 1351203 h 6858000"/>
              <a:gd name="connsiteX143" fmla="*/ 2282757 w 6756400"/>
              <a:gd name="connsiteY143" fmla="*/ 920770 h 6858000"/>
              <a:gd name="connsiteX144" fmla="*/ 2282757 w 6756400"/>
              <a:gd name="connsiteY144" fmla="*/ 940664 h 6858000"/>
              <a:gd name="connsiteX145" fmla="*/ 2303552 w 6756400"/>
              <a:gd name="connsiteY145" fmla="*/ 924387 h 6858000"/>
              <a:gd name="connsiteX146" fmla="*/ 2303552 w 6756400"/>
              <a:gd name="connsiteY146" fmla="*/ 895450 h 6858000"/>
              <a:gd name="connsiteX147" fmla="*/ 1749319 w 6756400"/>
              <a:gd name="connsiteY147" fmla="*/ 474059 h 6858000"/>
              <a:gd name="connsiteX148" fmla="*/ 1733044 w 6756400"/>
              <a:gd name="connsiteY148" fmla="*/ 486719 h 6858000"/>
              <a:gd name="connsiteX149" fmla="*/ 2276428 w 6756400"/>
              <a:gd name="connsiteY149" fmla="*/ 899971 h 6858000"/>
              <a:gd name="connsiteX150" fmla="*/ 1718578 w 6756400"/>
              <a:gd name="connsiteY150" fmla="*/ 1333118 h 6858000"/>
              <a:gd name="connsiteX151" fmla="*/ 1158920 w 6756400"/>
              <a:gd name="connsiteY151" fmla="*/ 908110 h 6858000"/>
              <a:gd name="connsiteX152" fmla="*/ 1716770 w 6756400"/>
              <a:gd name="connsiteY152" fmla="*/ 474964 h 6858000"/>
              <a:gd name="connsiteX153" fmla="*/ 1732140 w 6756400"/>
              <a:gd name="connsiteY153" fmla="*/ 486719 h 6858000"/>
              <a:gd name="connsiteX154" fmla="*/ 1748415 w 6756400"/>
              <a:gd name="connsiteY154" fmla="*/ 474059 h 6858000"/>
              <a:gd name="connsiteX155" fmla="*/ 1724907 w 6756400"/>
              <a:gd name="connsiteY155" fmla="*/ 455070 h 6858000"/>
              <a:gd name="connsiteX156" fmla="*/ 1724907 w 6756400"/>
              <a:gd name="connsiteY156" fmla="*/ 206 h 6858000"/>
              <a:gd name="connsiteX157" fmla="*/ 1606490 w 6756400"/>
              <a:gd name="connsiteY157" fmla="*/ 0 h 6858000"/>
              <a:gd name="connsiteX158" fmla="*/ 1704112 w 6756400"/>
              <a:gd name="connsiteY158" fmla="*/ 0 h 6858000"/>
              <a:gd name="connsiteX159" fmla="*/ 1704112 w 6756400"/>
              <a:gd name="connsiteY159" fmla="*/ 79700 h 6858000"/>
              <a:gd name="connsiteX160" fmla="*/ 1704112 w 6756400"/>
              <a:gd name="connsiteY160" fmla="*/ 455974 h 6858000"/>
              <a:gd name="connsiteX161" fmla="*/ 1149879 w 6756400"/>
              <a:gd name="connsiteY161" fmla="*/ 885503 h 6858000"/>
              <a:gd name="connsiteX162" fmla="*/ 1149879 w 6756400"/>
              <a:gd name="connsiteY162" fmla="*/ 354695 h 6858000"/>
              <a:gd name="connsiteX163" fmla="*/ 1606476 w 6756400"/>
              <a:gd name="connsiteY163" fmla="*/ 11 h 6858000"/>
              <a:gd name="connsiteX164" fmla="*/ 696284 w 6756400"/>
              <a:gd name="connsiteY164" fmla="*/ 0 h 6858000"/>
              <a:gd name="connsiteX165" fmla="*/ 1573942 w 6756400"/>
              <a:gd name="connsiteY165" fmla="*/ 0 h 6858000"/>
              <a:gd name="connsiteX166" fmla="*/ 1498270 w 6756400"/>
              <a:gd name="connsiteY166" fmla="*/ 58848 h 6858000"/>
              <a:gd name="connsiteX167" fmla="*/ 1139934 w 6756400"/>
              <a:gd name="connsiteY167" fmla="*/ 337514 h 6858000"/>
              <a:gd name="connsiteX168" fmla="*/ 701161 w 6756400"/>
              <a:gd name="connsiteY168" fmla="*/ 37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756400" h="6858000">
                <a:moveTo>
                  <a:pt x="558577" y="2472501"/>
                </a:moveTo>
                <a:cubicBezTo>
                  <a:pt x="1118234" y="2898413"/>
                  <a:pt x="1118234" y="2898413"/>
                  <a:pt x="1118234" y="2898413"/>
                </a:cubicBezTo>
                <a:cubicBezTo>
                  <a:pt x="754773" y="3179642"/>
                  <a:pt x="754773" y="3179642"/>
                  <a:pt x="754773" y="3179642"/>
                </a:cubicBezTo>
                <a:cubicBezTo>
                  <a:pt x="765623" y="3197727"/>
                  <a:pt x="765623" y="3197727"/>
                  <a:pt x="765623" y="3197727"/>
                </a:cubicBezTo>
                <a:cubicBezTo>
                  <a:pt x="1132700" y="2912881"/>
                  <a:pt x="1132700" y="2912881"/>
                  <a:pt x="1132700" y="2912881"/>
                </a:cubicBezTo>
                <a:cubicBezTo>
                  <a:pt x="1132700" y="3443689"/>
                  <a:pt x="1132700" y="3443689"/>
                  <a:pt x="1132700" y="3443689"/>
                </a:cubicBezTo>
                <a:cubicBezTo>
                  <a:pt x="978998" y="3562149"/>
                  <a:pt x="978998" y="3562149"/>
                  <a:pt x="978998" y="3562149"/>
                </a:cubicBezTo>
                <a:cubicBezTo>
                  <a:pt x="990752" y="3582043"/>
                  <a:pt x="990752" y="3582043"/>
                  <a:pt x="990752" y="3582043"/>
                </a:cubicBezTo>
                <a:cubicBezTo>
                  <a:pt x="1138125" y="3467200"/>
                  <a:pt x="1138125" y="3467200"/>
                  <a:pt x="1138125" y="3467200"/>
                </a:cubicBezTo>
                <a:cubicBezTo>
                  <a:pt x="1697783" y="3892208"/>
                  <a:pt x="1697783" y="3892208"/>
                  <a:pt x="1697783" y="3892208"/>
                </a:cubicBezTo>
                <a:cubicBezTo>
                  <a:pt x="1337034" y="4172532"/>
                  <a:pt x="1337034" y="4172532"/>
                  <a:pt x="1337034" y="4172532"/>
                </a:cubicBezTo>
                <a:cubicBezTo>
                  <a:pt x="1346980" y="4190618"/>
                  <a:pt x="1346980" y="4190618"/>
                  <a:pt x="1346980" y="4190618"/>
                </a:cubicBezTo>
                <a:cubicBezTo>
                  <a:pt x="1704112" y="3913006"/>
                  <a:pt x="1704112" y="3913006"/>
                  <a:pt x="1704112" y="3913006"/>
                </a:cubicBezTo>
                <a:cubicBezTo>
                  <a:pt x="1704112" y="4443814"/>
                  <a:pt x="1704112" y="4443814"/>
                  <a:pt x="1704112" y="4443814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149879" y="4874248"/>
                  <a:pt x="1149879" y="4874248"/>
                  <a:pt x="1149879" y="4874248"/>
                </a:cubicBezTo>
                <a:cubicBezTo>
                  <a:pt x="1149879" y="4343440"/>
                  <a:pt x="1149879" y="4343440"/>
                  <a:pt x="1149879" y="4343440"/>
                </a:cubicBezTo>
                <a:cubicBezTo>
                  <a:pt x="1346076" y="4190618"/>
                  <a:pt x="1346076" y="4190618"/>
                  <a:pt x="1346076" y="4190618"/>
                </a:cubicBezTo>
                <a:cubicBezTo>
                  <a:pt x="1336130" y="4173437"/>
                  <a:pt x="1336130" y="4173437"/>
                  <a:pt x="1336130" y="4173437"/>
                </a:cubicBezTo>
                <a:cubicBezTo>
                  <a:pt x="1139934" y="4325354"/>
                  <a:pt x="1139934" y="4325354"/>
                  <a:pt x="1139934" y="4325354"/>
                </a:cubicBezTo>
                <a:cubicBezTo>
                  <a:pt x="580276" y="3900346"/>
                  <a:pt x="580276" y="3900346"/>
                  <a:pt x="580276" y="3900346"/>
                </a:cubicBezTo>
                <a:cubicBezTo>
                  <a:pt x="989848" y="3582043"/>
                  <a:pt x="989848" y="3582043"/>
                  <a:pt x="989848" y="3582043"/>
                </a:cubicBezTo>
                <a:cubicBezTo>
                  <a:pt x="978094" y="3563053"/>
                  <a:pt x="978094" y="3563053"/>
                  <a:pt x="978094" y="3563053"/>
                </a:cubicBezTo>
                <a:cubicBezTo>
                  <a:pt x="577563" y="3874123"/>
                  <a:pt x="577563" y="3874123"/>
                  <a:pt x="577563" y="3874123"/>
                </a:cubicBezTo>
                <a:cubicBezTo>
                  <a:pt x="577563" y="3342411"/>
                  <a:pt x="577563" y="3342411"/>
                  <a:pt x="577563" y="3342411"/>
                </a:cubicBezTo>
                <a:cubicBezTo>
                  <a:pt x="764719" y="3197727"/>
                  <a:pt x="764719" y="3197727"/>
                  <a:pt x="764719" y="3197727"/>
                </a:cubicBezTo>
                <a:cubicBezTo>
                  <a:pt x="754773" y="3180546"/>
                  <a:pt x="754773" y="3180546"/>
                  <a:pt x="754773" y="3180546"/>
                </a:cubicBezTo>
                <a:cubicBezTo>
                  <a:pt x="567618" y="3325229"/>
                  <a:pt x="567618" y="3325229"/>
                  <a:pt x="567618" y="3325229"/>
                </a:cubicBezTo>
                <a:cubicBezTo>
                  <a:pt x="7960" y="2899317"/>
                  <a:pt x="7960" y="2899317"/>
                  <a:pt x="7960" y="2899317"/>
                </a:cubicBezTo>
                <a:cubicBezTo>
                  <a:pt x="558577" y="2472501"/>
                  <a:pt x="558577" y="2472501"/>
                  <a:pt x="558577" y="2472501"/>
                </a:cubicBezTo>
                <a:close/>
                <a:moveTo>
                  <a:pt x="1724907" y="0"/>
                </a:moveTo>
                <a:lnTo>
                  <a:pt x="6756400" y="0"/>
                </a:lnTo>
                <a:lnTo>
                  <a:pt x="6756400" y="6858000"/>
                </a:lnTo>
                <a:lnTo>
                  <a:pt x="0" y="6858000"/>
                </a:lnTo>
                <a:lnTo>
                  <a:pt x="0" y="6856412"/>
                </a:lnTo>
                <a:lnTo>
                  <a:pt x="162738" y="6856412"/>
                </a:lnTo>
                <a:cubicBezTo>
                  <a:pt x="1149879" y="6856412"/>
                  <a:pt x="1149879" y="6856412"/>
                  <a:pt x="1149879" y="6856412"/>
                </a:cubicBezTo>
                <a:cubicBezTo>
                  <a:pt x="1149879" y="6332839"/>
                  <a:pt x="1149879" y="6332839"/>
                  <a:pt x="1149879" y="6332839"/>
                </a:cubicBezTo>
                <a:cubicBezTo>
                  <a:pt x="1704112" y="5902405"/>
                  <a:pt x="1704112" y="5902405"/>
                  <a:pt x="1704112" y="5902405"/>
                </a:cubicBezTo>
                <a:cubicBezTo>
                  <a:pt x="1704112" y="6433213"/>
                  <a:pt x="1704112" y="6433213"/>
                  <a:pt x="1704112" y="6433213"/>
                </a:cubicBezTo>
                <a:cubicBezTo>
                  <a:pt x="1159824" y="6855508"/>
                  <a:pt x="1159824" y="6855508"/>
                  <a:pt x="1159824" y="6855508"/>
                </a:cubicBezTo>
                <a:cubicBezTo>
                  <a:pt x="1193277" y="6855508"/>
                  <a:pt x="1193277" y="6855508"/>
                  <a:pt x="1193277" y="6855508"/>
                </a:cubicBezTo>
                <a:cubicBezTo>
                  <a:pt x="1724907" y="6443160"/>
                  <a:pt x="1724907" y="6443160"/>
                  <a:pt x="1724907" y="6443160"/>
                </a:cubicBezTo>
                <a:cubicBezTo>
                  <a:pt x="1724907" y="5877086"/>
                  <a:pt x="1724907" y="5877086"/>
                  <a:pt x="1724907" y="5877086"/>
                </a:cubicBezTo>
                <a:cubicBezTo>
                  <a:pt x="1386762" y="5620272"/>
                  <a:pt x="1386762" y="5620272"/>
                  <a:pt x="1386762" y="5620272"/>
                </a:cubicBezTo>
                <a:cubicBezTo>
                  <a:pt x="1372296" y="5617559"/>
                  <a:pt x="1357829" y="5614847"/>
                  <a:pt x="1343363" y="5612134"/>
                </a:cubicBezTo>
                <a:cubicBezTo>
                  <a:pt x="1697783" y="5881607"/>
                  <a:pt x="1697783" y="5881607"/>
                  <a:pt x="1697783" y="5881607"/>
                </a:cubicBezTo>
                <a:cubicBezTo>
                  <a:pt x="1139934" y="6314753"/>
                  <a:pt x="1139934" y="6314753"/>
                  <a:pt x="1139934" y="6314753"/>
                </a:cubicBezTo>
                <a:cubicBezTo>
                  <a:pt x="581180" y="5889745"/>
                  <a:pt x="581180" y="5889745"/>
                  <a:pt x="581180" y="5889745"/>
                </a:cubicBezTo>
                <a:cubicBezTo>
                  <a:pt x="1014259" y="5553356"/>
                  <a:pt x="1014259" y="5553356"/>
                  <a:pt x="1014259" y="5553356"/>
                </a:cubicBezTo>
                <a:cubicBezTo>
                  <a:pt x="1005218" y="5551548"/>
                  <a:pt x="995272" y="5549739"/>
                  <a:pt x="987135" y="5548835"/>
                </a:cubicBezTo>
                <a:cubicBezTo>
                  <a:pt x="577563" y="5866234"/>
                  <a:pt x="577563" y="5866234"/>
                  <a:pt x="577563" y="5866234"/>
                </a:cubicBezTo>
                <a:cubicBezTo>
                  <a:pt x="577563" y="5335426"/>
                  <a:pt x="577563" y="5335426"/>
                  <a:pt x="577563" y="5335426"/>
                </a:cubicBezTo>
                <a:cubicBezTo>
                  <a:pt x="1132700" y="4905897"/>
                  <a:pt x="1132700" y="4905897"/>
                  <a:pt x="1132700" y="4905897"/>
                </a:cubicBezTo>
                <a:cubicBezTo>
                  <a:pt x="1132700" y="5435801"/>
                  <a:pt x="1132700" y="5435801"/>
                  <a:pt x="1132700" y="5435801"/>
                </a:cubicBezTo>
                <a:cubicBezTo>
                  <a:pt x="988039" y="5547930"/>
                  <a:pt x="988039" y="5547930"/>
                  <a:pt x="988039" y="5547930"/>
                </a:cubicBezTo>
                <a:cubicBezTo>
                  <a:pt x="997081" y="5549739"/>
                  <a:pt x="1006122" y="5550643"/>
                  <a:pt x="1015163" y="5552452"/>
                </a:cubicBezTo>
                <a:cubicBezTo>
                  <a:pt x="1139029" y="5456599"/>
                  <a:pt x="1139029" y="5456599"/>
                  <a:pt x="1139029" y="5456599"/>
                </a:cubicBezTo>
                <a:cubicBezTo>
                  <a:pt x="1342459" y="5611229"/>
                  <a:pt x="1342459" y="5611229"/>
                  <a:pt x="1342459" y="5611229"/>
                </a:cubicBezTo>
                <a:cubicBezTo>
                  <a:pt x="1356925" y="5613942"/>
                  <a:pt x="1371391" y="5616655"/>
                  <a:pt x="1384953" y="5619368"/>
                </a:cubicBezTo>
                <a:cubicBezTo>
                  <a:pt x="1152591" y="5442131"/>
                  <a:pt x="1152591" y="5442131"/>
                  <a:pt x="1152591" y="5442131"/>
                </a:cubicBezTo>
                <a:cubicBezTo>
                  <a:pt x="1152591" y="4897759"/>
                  <a:pt x="1152591" y="4897759"/>
                  <a:pt x="1152591" y="4897759"/>
                </a:cubicBezTo>
                <a:cubicBezTo>
                  <a:pt x="1570300" y="4573125"/>
                  <a:pt x="1570300" y="4573125"/>
                  <a:pt x="1570300" y="4573125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571205" y="4573125"/>
                  <a:pt x="1571205" y="4573125"/>
                  <a:pt x="1571205" y="4573125"/>
                </a:cubicBezTo>
                <a:cubicBezTo>
                  <a:pt x="1709537" y="4465517"/>
                  <a:pt x="1709537" y="4465517"/>
                  <a:pt x="1709537" y="4465517"/>
                </a:cubicBezTo>
                <a:cubicBezTo>
                  <a:pt x="2290894" y="4907706"/>
                  <a:pt x="2290894" y="4907706"/>
                  <a:pt x="2290894" y="4907706"/>
                </a:cubicBezTo>
                <a:cubicBezTo>
                  <a:pt x="2874963" y="4453761"/>
                  <a:pt x="2874963" y="4453761"/>
                  <a:pt x="2874963" y="4453761"/>
                </a:cubicBezTo>
                <a:cubicBezTo>
                  <a:pt x="2874963" y="4272907"/>
                  <a:pt x="2874963" y="4272907"/>
                  <a:pt x="2874963" y="4272907"/>
                </a:cubicBezTo>
                <a:cubicBezTo>
                  <a:pt x="2855072" y="4281949"/>
                  <a:pt x="2855072" y="4281949"/>
                  <a:pt x="2855072" y="4281949"/>
                </a:cubicBezTo>
                <a:cubicBezTo>
                  <a:pt x="2855072" y="4443814"/>
                  <a:pt x="2855072" y="4443814"/>
                  <a:pt x="2855072" y="4443814"/>
                </a:cubicBezTo>
                <a:cubicBezTo>
                  <a:pt x="2300839" y="4874248"/>
                  <a:pt x="2300839" y="4874248"/>
                  <a:pt x="2300839" y="4874248"/>
                </a:cubicBezTo>
                <a:cubicBezTo>
                  <a:pt x="2300839" y="4343440"/>
                  <a:pt x="2300839" y="4343440"/>
                  <a:pt x="2300839" y="4343440"/>
                </a:cubicBezTo>
                <a:cubicBezTo>
                  <a:pt x="2855072" y="3913006"/>
                  <a:pt x="2855072" y="3913006"/>
                  <a:pt x="2855072" y="3913006"/>
                </a:cubicBezTo>
                <a:cubicBezTo>
                  <a:pt x="2855072" y="4281045"/>
                  <a:pt x="2855072" y="4281045"/>
                  <a:pt x="2855072" y="4281045"/>
                </a:cubicBezTo>
                <a:cubicBezTo>
                  <a:pt x="2874963" y="4272002"/>
                  <a:pt x="2874963" y="4272002"/>
                  <a:pt x="2874963" y="4272002"/>
                </a:cubicBezTo>
                <a:cubicBezTo>
                  <a:pt x="2874963" y="3887687"/>
                  <a:pt x="2874963" y="3887687"/>
                  <a:pt x="2874963" y="3887687"/>
                </a:cubicBezTo>
                <a:cubicBezTo>
                  <a:pt x="2675150" y="3735769"/>
                  <a:pt x="2675150" y="3735769"/>
                  <a:pt x="2675150" y="3735769"/>
                </a:cubicBezTo>
                <a:cubicBezTo>
                  <a:pt x="2654355" y="3744812"/>
                  <a:pt x="2654355" y="3744812"/>
                  <a:pt x="2654355" y="3744812"/>
                </a:cubicBezTo>
                <a:cubicBezTo>
                  <a:pt x="2848743" y="3892208"/>
                  <a:pt x="2848743" y="3892208"/>
                  <a:pt x="2848743" y="3892208"/>
                </a:cubicBezTo>
                <a:cubicBezTo>
                  <a:pt x="2290894" y="4325354"/>
                  <a:pt x="2290894" y="4325354"/>
                  <a:pt x="2290894" y="4325354"/>
                </a:cubicBezTo>
                <a:cubicBezTo>
                  <a:pt x="1731236" y="3900346"/>
                  <a:pt x="1731236" y="3900346"/>
                  <a:pt x="1731236" y="3900346"/>
                </a:cubicBezTo>
                <a:cubicBezTo>
                  <a:pt x="2289086" y="3467200"/>
                  <a:pt x="2289086" y="3467200"/>
                  <a:pt x="2289086" y="3467200"/>
                </a:cubicBezTo>
                <a:cubicBezTo>
                  <a:pt x="2653451" y="3743907"/>
                  <a:pt x="2653451" y="3743907"/>
                  <a:pt x="2653451" y="3743907"/>
                </a:cubicBezTo>
                <a:cubicBezTo>
                  <a:pt x="2674246" y="3734865"/>
                  <a:pt x="2674246" y="3734865"/>
                  <a:pt x="2674246" y="3734865"/>
                </a:cubicBezTo>
                <a:cubicBezTo>
                  <a:pt x="2303552" y="3452732"/>
                  <a:pt x="2303552" y="3452732"/>
                  <a:pt x="2303552" y="3452732"/>
                </a:cubicBezTo>
                <a:cubicBezTo>
                  <a:pt x="2303552" y="3177833"/>
                  <a:pt x="2303552" y="3177833"/>
                  <a:pt x="2303552" y="3177833"/>
                </a:cubicBezTo>
                <a:cubicBezTo>
                  <a:pt x="2282757" y="3180546"/>
                  <a:pt x="2282757" y="3180546"/>
                  <a:pt x="2282757" y="3180546"/>
                </a:cubicBezTo>
                <a:cubicBezTo>
                  <a:pt x="2282757" y="3443689"/>
                  <a:pt x="2282757" y="3443689"/>
                  <a:pt x="2282757" y="3443689"/>
                </a:cubicBezTo>
                <a:cubicBezTo>
                  <a:pt x="1728524" y="3874123"/>
                  <a:pt x="1728524" y="3874123"/>
                  <a:pt x="1728524" y="3874123"/>
                </a:cubicBezTo>
                <a:cubicBezTo>
                  <a:pt x="1728524" y="3342411"/>
                  <a:pt x="1728524" y="3342411"/>
                  <a:pt x="1728524" y="3342411"/>
                </a:cubicBezTo>
                <a:cubicBezTo>
                  <a:pt x="1989818" y="3140758"/>
                  <a:pt x="1989818" y="3140758"/>
                  <a:pt x="1989818" y="3140758"/>
                </a:cubicBezTo>
                <a:cubicBezTo>
                  <a:pt x="1978064" y="3124481"/>
                  <a:pt x="1978064" y="3124481"/>
                  <a:pt x="1978064" y="3124481"/>
                </a:cubicBezTo>
                <a:cubicBezTo>
                  <a:pt x="1718578" y="3325229"/>
                  <a:pt x="1718578" y="3325229"/>
                  <a:pt x="1718578" y="3325229"/>
                </a:cubicBezTo>
                <a:cubicBezTo>
                  <a:pt x="1158920" y="2899317"/>
                  <a:pt x="1158920" y="2899317"/>
                  <a:pt x="1158920" y="2899317"/>
                </a:cubicBezTo>
                <a:cubicBezTo>
                  <a:pt x="1579342" y="2573779"/>
                  <a:pt x="1579342" y="2573779"/>
                  <a:pt x="1579342" y="2573779"/>
                </a:cubicBezTo>
                <a:cubicBezTo>
                  <a:pt x="1567588" y="2557502"/>
                  <a:pt x="1567588" y="2557502"/>
                  <a:pt x="1567588" y="2557502"/>
                </a:cubicBezTo>
                <a:cubicBezTo>
                  <a:pt x="1149879" y="2881232"/>
                  <a:pt x="1149879" y="2881232"/>
                  <a:pt x="1149879" y="2881232"/>
                </a:cubicBezTo>
                <a:cubicBezTo>
                  <a:pt x="1149879" y="2350424"/>
                  <a:pt x="1149879" y="2350424"/>
                  <a:pt x="1149879" y="2350424"/>
                </a:cubicBezTo>
                <a:cubicBezTo>
                  <a:pt x="1321664" y="2216592"/>
                  <a:pt x="1321664" y="2216592"/>
                  <a:pt x="1321664" y="2216592"/>
                </a:cubicBezTo>
                <a:cubicBezTo>
                  <a:pt x="1309910" y="2201219"/>
                  <a:pt x="1309910" y="2201219"/>
                  <a:pt x="1309910" y="2201219"/>
                </a:cubicBezTo>
                <a:cubicBezTo>
                  <a:pt x="1139934" y="2332339"/>
                  <a:pt x="1139934" y="2332339"/>
                  <a:pt x="1139934" y="2332339"/>
                </a:cubicBezTo>
                <a:cubicBezTo>
                  <a:pt x="580276" y="1907331"/>
                  <a:pt x="580276" y="1907331"/>
                  <a:pt x="580276" y="1907331"/>
                </a:cubicBezTo>
                <a:cubicBezTo>
                  <a:pt x="1138125" y="1474184"/>
                  <a:pt x="1138125" y="1474184"/>
                  <a:pt x="1138125" y="1474184"/>
                </a:cubicBezTo>
                <a:cubicBezTo>
                  <a:pt x="1697783" y="1899192"/>
                  <a:pt x="1697783" y="1899192"/>
                  <a:pt x="1697783" y="1899192"/>
                </a:cubicBezTo>
                <a:cubicBezTo>
                  <a:pt x="1310815" y="2200315"/>
                  <a:pt x="1310815" y="2200315"/>
                  <a:pt x="1310815" y="2200315"/>
                </a:cubicBezTo>
                <a:cubicBezTo>
                  <a:pt x="1322568" y="2216592"/>
                  <a:pt x="1322568" y="2216592"/>
                  <a:pt x="1322568" y="2216592"/>
                </a:cubicBezTo>
                <a:cubicBezTo>
                  <a:pt x="1704112" y="1919991"/>
                  <a:pt x="1704112" y="1919991"/>
                  <a:pt x="1704112" y="1919991"/>
                </a:cubicBezTo>
                <a:cubicBezTo>
                  <a:pt x="1704112" y="2450798"/>
                  <a:pt x="1704112" y="2450798"/>
                  <a:pt x="1704112" y="2450798"/>
                </a:cubicBezTo>
                <a:cubicBezTo>
                  <a:pt x="1568492" y="2556598"/>
                  <a:pt x="1568492" y="2556598"/>
                  <a:pt x="1568492" y="2556598"/>
                </a:cubicBezTo>
                <a:cubicBezTo>
                  <a:pt x="1580246" y="2572875"/>
                  <a:pt x="1580246" y="2572875"/>
                  <a:pt x="1580246" y="2572875"/>
                </a:cubicBezTo>
                <a:cubicBezTo>
                  <a:pt x="1709537" y="2472501"/>
                  <a:pt x="1709537" y="2472501"/>
                  <a:pt x="1709537" y="2472501"/>
                </a:cubicBezTo>
                <a:cubicBezTo>
                  <a:pt x="2269195" y="2898413"/>
                  <a:pt x="2269195" y="2898413"/>
                  <a:pt x="2269195" y="2898413"/>
                </a:cubicBezTo>
                <a:cubicBezTo>
                  <a:pt x="1978968" y="3123577"/>
                  <a:pt x="1978968" y="3123577"/>
                  <a:pt x="1978968" y="3123577"/>
                </a:cubicBezTo>
                <a:cubicBezTo>
                  <a:pt x="1990722" y="3139854"/>
                  <a:pt x="1990722" y="3139854"/>
                  <a:pt x="1990722" y="3139854"/>
                </a:cubicBezTo>
                <a:cubicBezTo>
                  <a:pt x="2282757" y="2912881"/>
                  <a:pt x="2282757" y="2912881"/>
                  <a:pt x="2282757" y="2912881"/>
                </a:cubicBezTo>
                <a:cubicBezTo>
                  <a:pt x="2282757" y="3179642"/>
                  <a:pt x="2282757" y="3179642"/>
                  <a:pt x="2282757" y="3179642"/>
                </a:cubicBezTo>
                <a:cubicBezTo>
                  <a:pt x="2303552" y="3176929"/>
                  <a:pt x="2303552" y="3176929"/>
                  <a:pt x="2303552" y="3176929"/>
                </a:cubicBezTo>
                <a:cubicBezTo>
                  <a:pt x="2303552" y="2904743"/>
                  <a:pt x="2303552" y="2904743"/>
                  <a:pt x="2303552" y="2904743"/>
                </a:cubicBezTo>
                <a:cubicBezTo>
                  <a:pt x="2327963" y="2885753"/>
                  <a:pt x="2327963" y="2885753"/>
                  <a:pt x="2327963" y="2885753"/>
                </a:cubicBezTo>
                <a:cubicBezTo>
                  <a:pt x="2327963" y="2860433"/>
                  <a:pt x="2327963" y="2860433"/>
                  <a:pt x="2327963" y="2860433"/>
                </a:cubicBezTo>
                <a:cubicBezTo>
                  <a:pt x="2300839" y="2881232"/>
                  <a:pt x="2300839" y="2881232"/>
                  <a:pt x="2300839" y="2881232"/>
                </a:cubicBezTo>
                <a:cubicBezTo>
                  <a:pt x="2300839" y="2350424"/>
                  <a:pt x="2300839" y="2350424"/>
                  <a:pt x="2300839" y="2350424"/>
                </a:cubicBezTo>
                <a:cubicBezTo>
                  <a:pt x="2327963" y="2328721"/>
                  <a:pt x="2327963" y="2328721"/>
                  <a:pt x="2327963" y="2328721"/>
                </a:cubicBezTo>
                <a:cubicBezTo>
                  <a:pt x="2327963" y="2303402"/>
                  <a:pt x="2327963" y="2303402"/>
                  <a:pt x="2327963" y="2303402"/>
                </a:cubicBezTo>
                <a:cubicBezTo>
                  <a:pt x="2290894" y="2332339"/>
                  <a:pt x="2290894" y="2332339"/>
                  <a:pt x="2290894" y="2332339"/>
                </a:cubicBezTo>
                <a:cubicBezTo>
                  <a:pt x="1731236" y="1907331"/>
                  <a:pt x="1731236" y="1907331"/>
                  <a:pt x="1731236" y="1907331"/>
                </a:cubicBezTo>
                <a:cubicBezTo>
                  <a:pt x="2289086" y="1474184"/>
                  <a:pt x="2289086" y="1474184"/>
                  <a:pt x="2289086" y="1474184"/>
                </a:cubicBezTo>
                <a:cubicBezTo>
                  <a:pt x="2848743" y="1899192"/>
                  <a:pt x="2848743" y="1899192"/>
                  <a:pt x="2848743" y="1899192"/>
                </a:cubicBezTo>
                <a:cubicBezTo>
                  <a:pt x="2328867" y="2302498"/>
                  <a:pt x="2328867" y="2302498"/>
                  <a:pt x="2328867" y="2302498"/>
                </a:cubicBezTo>
                <a:cubicBezTo>
                  <a:pt x="2328867" y="2327817"/>
                  <a:pt x="2328867" y="2327817"/>
                  <a:pt x="2328867" y="2327817"/>
                </a:cubicBezTo>
                <a:cubicBezTo>
                  <a:pt x="2855072" y="1919991"/>
                  <a:pt x="2855072" y="1919991"/>
                  <a:pt x="2855072" y="1919991"/>
                </a:cubicBezTo>
                <a:cubicBezTo>
                  <a:pt x="2855072" y="2450798"/>
                  <a:pt x="2855072" y="2450798"/>
                  <a:pt x="2855072" y="2450798"/>
                </a:cubicBezTo>
                <a:lnTo>
                  <a:pt x="2328867" y="2859529"/>
                </a:lnTo>
                <a:cubicBezTo>
                  <a:pt x="2328867" y="2884849"/>
                  <a:pt x="2328867" y="2884849"/>
                  <a:pt x="2328867" y="2884849"/>
                </a:cubicBezTo>
                <a:cubicBezTo>
                  <a:pt x="2874963" y="2460745"/>
                  <a:pt x="2874963" y="2460745"/>
                  <a:pt x="2874963" y="2460745"/>
                </a:cubicBezTo>
                <a:cubicBezTo>
                  <a:pt x="2874963" y="1894671"/>
                  <a:pt x="2874963" y="1894671"/>
                  <a:pt x="2874963" y="1894671"/>
                </a:cubicBezTo>
                <a:cubicBezTo>
                  <a:pt x="2303552" y="1459716"/>
                  <a:pt x="2303552" y="1459716"/>
                  <a:pt x="2303552" y="1459716"/>
                </a:cubicBezTo>
                <a:cubicBezTo>
                  <a:pt x="2303552" y="926195"/>
                  <a:pt x="2303552" y="926195"/>
                  <a:pt x="2303552" y="926195"/>
                </a:cubicBezTo>
                <a:cubicBezTo>
                  <a:pt x="2282757" y="941568"/>
                  <a:pt x="2282757" y="941568"/>
                  <a:pt x="2282757" y="941568"/>
                </a:cubicBezTo>
                <a:cubicBezTo>
                  <a:pt x="2282757" y="1451578"/>
                  <a:pt x="2282757" y="1451578"/>
                  <a:pt x="2282757" y="1451578"/>
                </a:cubicBezTo>
                <a:cubicBezTo>
                  <a:pt x="1728524" y="1882011"/>
                  <a:pt x="1728524" y="1882011"/>
                  <a:pt x="1728524" y="1882011"/>
                </a:cubicBezTo>
                <a:cubicBezTo>
                  <a:pt x="1728524" y="1351203"/>
                  <a:pt x="1728524" y="1351203"/>
                  <a:pt x="1728524" y="1351203"/>
                </a:cubicBezTo>
                <a:cubicBezTo>
                  <a:pt x="2282757" y="920770"/>
                  <a:pt x="2282757" y="920770"/>
                  <a:pt x="2282757" y="920770"/>
                </a:cubicBezTo>
                <a:cubicBezTo>
                  <a:pt x="2282757" y="940664"/>
                  <a:pt x="2282757" y="940664"/>
                  <a:pt x="2282757" y="940664"/>
                </a:cubicBezTo>
                <a:cubicBezTo>
                  <a:pt x="2303552" y="924387"/>
                  <a:pt x="2303552" y="924387"/>
                  <a:pt x="2303552" y="924387"/>
                </a:cubicBezTo>
                <a:cubicBezTo>
                  <a:pt x="2303552" y="895450"/>
                  <a:pt x="2303552" y="895450"/>
                  <a:pt x="2303552" y="895450"/>
                </a:cubicBezTo>
                <a:cubicBezTo>
                  <a:pt x="1749319" y="474059"/>
                  <a:pt x="1749319" y="474059"/>
                  <a:pt x="1749319" y="474059"/>
                </a:cubicBezTo>
                <a:cubicBezTo>
                  <a:pt x="1733044" y="486719"/>
                  <a:pt x="1733044" y="486719"/>
                  <a:pt x="1733044" y="486719"/>
                </a:cubicBezTo>
                <a:cubicBezTo>
                  <a:pt x="2276428" y="899971"/>
                  <a:pt x="2276428" y="899971"/>
                  <a:pt x="2276428" y="899971"/>
                </a:cubicBezTo>
                <a:cubicBezTo>
                  <a:pt x="1718578" y="1333118"/>
                  <a:pt x="1718578" y="1333118"/>
                  <a:pt x="1718578" y="1333118"/>
                </a:cubicBezTo>
                <a:cubicBezTo>
                  <a:pt x="1158920" y="908110"/>
                  <a:pt x="1158920" y="908110"/>
                  <a:pt x="1158920" y="908110"/>
                </a:cubicBezTo>
                <a:cubicBezTo>
                  <a:pt x="1716770" y="474964"/>
                  <a:pt x="1716770" y="474964"/>
                  <a:pt x="1716770" y="474964"/>
                </a:cubicBezTo>
                <a:cubicBezTo>
                  <a:pt x="1732140" y="486719"/>
                  <a:pt x="1732140" y="486719"/>
                  <a:pt x="1732140" y="486719"/>
                </a:cubicBezTo>
                <a:cubicBezTo>
                  <a:pt x="1748415" y="474059"/>
                  <a:pt x="1748415" y="474059"/>
                  <a:pt x="1748415" y="474059"/>
                </a:cubicBezTo>
                <a:cubicBezTo>
                  <a:pt x="1724907" y="455070"/>
                  <a:pt x="1724907" y="455070"/>
                  <a:pt x="1724907" y="455070"/>
                </a:cubicBezTo>
                <a:cubicBezTo>
                  <a:pt x="1724907" y="56286"/>
                  <a:pt x="1724907" y="6438"/>
                  <a:pt x="1724907" y="206"/>
                </a:cubicBezTo>
                <a:close/>
                <a:moveTo>
                  <a:pt x="1606490" y="0"/>
                </a:moveTo>
                <a:lnTo>
                  <a:pt x="1704112" y="0"/>
                </a:lnTo>
                <a:lnTo>
                  <a:pt x="1704112" y="79700"/>
                </a:lnTo>
                <a:cubicBezTo>
                  <a:pt x="1704112" y="455974"/>
                  <a:pt x="1704112" y="455974"/>
                  <a:pt x="1704112" y="455974"/>
                </a:cubicBezTo>
                <a:cubicBezTo>
                  <a:pt x="1149879" y="885503"/>
                  <a:pt x="1149879" y="885503"/>
                  <a:pt x="1149879" y="885503"/>
                </a:cubicBezTo>
                <a:cubicBezTo>
                  <a:pt x="1149879" y="354695"/>
                  <a:pt x="1149879" y="354695"/>
                  <a:pt x="1149879" y="354695"/>
                </a:cubicBezTo>
                <a:cubicBezTo>
                  <a:pt x="1550183" y="43739"/>
                  <a:pt x="1600221" y="4869"/>
                  <a:pt x="1606476" y="11"/>
                </a:cubicBezTo>
                <a:close/>
                <a:moveTo>
                  <a:pt x="696284" y="0"/>
                </a:moveTo>
                <a:lnTo>
                  <a:pt x="1573942" y="0"/>
                </a:lnTo>
                <a:lnTo>
                  <a:pt x="1498270" y="58848"/>
                </a:lnTo>
                <a:cubicBezTo>
                  <a:pt x="1139934" y="337514"/>
                  <a:pt x="1139934" y="337514"/>
                  <a:pt x="1139934" y="337514"/>
                </a:cubicBezTo>
                <a:cubicBezTo>
                  <a:pt x="805631" y="83188"/>
                  <a:pt x="722055" y="19606"/>
                  <a:pt x="701161" y="371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684000" rIns="756000">
            <a:noAutofit/>
          </a:bodyPr>
          <a:lstStyle>
            <a:lvl1pPr algn="r">
              <a:defRPr i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CD6972B-DFC0-49E0-CEDD-F3560A107C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49" y="740173"/>
            <a:ext cx="3975355" cy="177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786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 Bas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IAEA Second Technical Meeting on Long-Pulse Operation of Fusion Devices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Bas+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96CEC976-242A-291F-5C18-817BBE12E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646" y="1381125"/>
            <a:ext cx="10744517" cy="2073275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462F4B3-C673-4762-4C2C-2CE0330E60F9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</p:txBody>
      </p:sp>
      <p:sp>
        <p:nvSpPr>
          <p:cNvPr id="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0197" y="3823855"/>
            <a:ext cx="11765693" cy="2356998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  <a:gd name="connsiteX0" fmla="*/ 738225 w 42118086"/>
              <a:gd name="connsiteY0" fmla="*/ 6911396 h 6975464"/>
              <a:gd name="connsiteX1" fmla="*/ 814828 w 42118086"/>
              <a:gd name="connsiteY1" fmla="*/ 6969750 h 6975464"/>
              <a:gd name="connsiteX2" fmla="*/ 822329 w 42118086"/>
              <a:gd name="connsiteY2" fmla="*/ 6975464 h 6975464"/>
              <a:gd name="connsiteX3" fmla="*/ 655724 w 42118086"/>
              <a:gd name="connsiteY3" fmla="*/ 6975464 h 6975464"/>
              <a:gd name="connsiteX4" fmla="*/ 656989 w 42118086"/>
              <a:gd name="connsiteY4" fmla="*/ 6974481 h 6975464"/>
              <a:gd name="connsiteX5" fmla="*/ 738225 w 42118086"/>
              <a:gd name="connsiteY5" fmla="*/ 6911396 h 6975464"/>
              <a:gd name="connsiteX6" fmla="*/ 733493 w 42118086"/>
              <a:gd name="connsiteY6" fmla="*/ 6551812 h 6975464"/>
              <a:gd name="connsiteX7" fmla="*/ 733493 w 42118086"/>
              <a:gd name="connsiteY7" fmla="*/ 6897991 h 6975464"/>
              <a:gd name="connsiteX8" fmla="*/ 639637 w 42118086"/>
              <a:gd name="connsiteY8" fmla="*/ 6970539 h 6975464"/>
              <a:gd name="connsiteX9" fmla="*/ 656989 w 42118086"/>
              <a:gd name="connsiteY9" fmla="*/ 6974481 h 6975464"/>
              <a:gd name="connsiteX10" fmla="*/ 638848 w 42118086"/>
              <a:gd name="connsiteY10" fmla="*/ 6971327 h 6975464"/>
              <a:gd name="connsiteX11" fmla="*/ 633515 w 42118086"/>
              <a:gd name="connsiteY11" fmla="*/ 6975464 h 6975464"/>
              <a:gd name="connsiteX12" fmla="*/ 371479 w 42118086"/>
              <a:gd name="connsiteY12" fmla="*/ 6975464 h 6975464"/>
              <a:gd name="connsiteX13" fmla="*/ 371479 w 42118086"/>
              <a:gd name="connsiteY13" fmla="*/ 6917056 h 6975464"/>
              <a:gd name="connsiteX14" fmla="*/ 371479 w 42118086"/>
              <a:gd name="connsiteY14" fmla="*/ 6832540 h 6975464"/>
              <a:gd name="connsiteX15" fmla="*/ 733493 w 42118086"/>
              <a:gd name="connsiteY15" fmla="*/ 6551812 h 6975464"/>
              <a:gd name="connsiteX16" fmla="*/ 1106548 w 42118086"/>
              <a:gd name="connsiteY16" fmla="*/ 5904403 h 6975464"/>
              <a:gd name="connsiteX17" fmla="*/ 1106548 w 42118086"/>
              <a:gd name="connsiteY17" fmla="*/ 6251370 h 6975464"/>
              <a:gd name="connsiteX18" fmla="*/ 1012693 w 42118086"/>
              <a:gd name="connsiteY18" fmla="*/ 6323918 h 6975464"/>
              <a:gd name="connsiteX19" fmla="*/ 744534 w 42118086"/>
              <a:gd name="connsiteY19" fmla="*/ 6531309 h 6975464"/>
              <a:gd name="connsiteX20" fmla="*/ 744534 w 42118086"/>
              <a:gd name="connsiteY20" fmla="*/ 6185131 h 6975464"/>
              <a:gd name="connsiteX21" fmla="*/ 873093 w 42118086"/>
              <a:gd name="connsiteY21" fmla="*/ 6085772 h 6975464"/>
              <a:gd name="connsiteX22" fmla="*/ 1106548 w 42118086"/>
              <a:gd name="connsiteY22" fmla="*/ 5904403 h 6975464"/>
              <a:gd name="connsiteX23" fmla="*/ 1739875 w 42118086"/>
              <a:gd name="connsiteY23" fmla="*/ 5788484 h 6975464"/>
              <a:gd name="connsiteX24" fmla="*/ 1726467 w 42118086"/>
              <a:gd name="connsiteY24" fmla="*/ 5794792 h 6975464"/>
              <a:gd name="connsiteX25" fmla="*/ 1739875 w 42118086"/>
              <a:gd name="connsiteY25" fmla="*/ 5788484 h 6975464"/>
              <a:gd name="connsiteX26" fmla="*/ 1488280 w 42118086"/>
              <a:gd name="connsiteY26" fmla="*/ 5613423 h 6975464"/>
              <a:gd name="connsiteX27" fmla="*/ 1726467 w 42118086"/>
              <a:gd name="connsiteY27" fmla="*/ 5794792 h 6975464"/>
              <a:gd name="connsiteX28" fmla="*/ 1853448 w 42118086"/>
              <a:gd name="connsiteY28" fmla="*/ 5890997 h 6975464"/>
              <a:gd name="connsiteX29" fmla="*/ 1489068 w 42118086"/>
              <a:gd name="connsiteY29" fmla="*/ 6174091 h 6975464"/>
              <a:gd name="connsiteX30" fmla="*/ 1123900 w 42118086"/>
              <a:gd name="connsiteY30" fmla="*/ 5896517 h 6975464"/>
              <a:gd name="connsiteX31" fmla="*/ 1488280 w 42118086"/>
              <a:gd name="connsiteY31" fmla="*/ 5613423 h 6975464"/>
              <a:gd name="connsiteX32" fmla="*/ 359648 w 42118086"/>
              <a:gd name="connsiteY32" fmla="*/ 4965225 h 6975464"/>
              <a:gd name="connsiteX33" fmla="*/ 724817 w 42118086"/>
              <a:gd name="connsiteY33" fmla="*/ 5242799 h 6975464"/>
              <a:gd name="connsiteX34" fmla="*/ 487418 w 42118086"/>
              <a:gd name="connsiteY34" fmla="*/ 5426534 h 6975464"/>
              <a:gd name="connsiteX35" fmla="*/ 493727 w 42118086"/>
              <a:gd name="connsiteY35" fmla="*/ 5437574 h 6975464"/>
              <a:gd name="connsiteX36" fmla="*/ 733493 w 42118086"/>
              <a:gd name="connsiteY36" fmla="*/ 5252262 h 6975464"/>
              <a:gd name="connsiteX37" fmla="*/ 733493 w 42118086"/>
              <a:gd name="connsiteY37" fmla="*/ 5598440 h 6975464"/>
              <a:gd name="connsiteX38" fmla="*/ 633328 w 42118086"/>
              <a:gd name="connsiteY38" fmla="*/ 5675720 h 6975464"/>
              <a:gd name="connsiteX39" fmla="*/ 641215 w 42118086"/>
              <a:gd name="connsiteY39" fmla="*/ 5688337 h 6975464"/>
              <a:gd name="connsiteX40" fmla="*/ 737436 w 42118086"/>
              <a:gd name="connsiteY40" fmla="*/ 5613423 h 6975464"/>
              <a:gd name="connsiteX41" fmla="*/ 1102605 w 42118086"/>
              <a:gd name="connsiteY41" fmla="*/ 5890997 h 6975464"/>
              <a:gd name="connsiteX42" fmla="*/ 866783 w 42118086"/>
              <a:gd name="connsiteY42" fmla="*/ 6073943 h 6975464"/>
              <a:gd name="connsiteX43" fmla="*/ 873093 w 42118086"/>
              <a:gd name="connsiteY43" fmla="*/ 6085772 h 6975464"/>
              <a:gd name="connsiteX44" fmla="*/ 865994 w 42118086"/>
              <a:gd name="connsiteY44" fmla="*/ 6074732 h 6975464"/>
              <a:gd name="connsiteX45" fmla="*/ 738225 w 42118086"/>
              <a:gd name="connsiteY45" fmla="*/ 6174091 h 6975464"/>
              <a:gd name="connsiteX46" fmla="*/ 373056 w 42118086"/>
              <a:gd name="connsiteY46" fmla="*/ 5896517 h 6975464"/>
              <a:gd name="connsiteX47" fmla="*/ 640426 w 42118086"/>
              <a:gd name="connsiteY47" fmla="*/ 5689125 h 6975464"/>
              <a:gd name="connsiteX48" fmla="*/ 633328 w 42118086"/>
              <a:gd name="connsiteY48" fmla="*/ 5676508 h 6975464"/>
              <a:gd name="connsiteX49" fmla="*/ 371479 w 42118086"/>
              <a:gd name="connsiteY49" fmla="*/ 5879169 h 6975464"/>
              <a:gd name="connsiteX50" fmla="*/ 371479 w 42118086"/>
              <a:gd name="connsiteY50" fmla="*/ 5532990 h 6975464"/>
              <a:gd name="connsiteX51" fmla="*/ 493727 w 42118086"/>
              <a:gd name="connsiteY51" fmla="*/ 5438362 h 6975464"/>
              <a:gd name="connsiteX52" fmla="*/ 486629 w 42118086"/>
              <a:gd name="connsiteY52" fmla="*/ 5426534 h 6975464"/>
              <a:gd name="connsiteX53" fmla="*/ 365169 w 42118086"/>
              <a:gd name="connsiteY53" fmla="*/ 5521161 h 6975464"/>
              <a:gd name="connsiteX54" fmla="*/ 0 w 42118086"/>
              <a:gd name="connsiteY54" fmla="*/ 5243588 h 6975464"/>
              <a:gd name="connsiteX55" fmla="*/ 359648 w 42118086"/>
              <a:gd name="connsiteY55" fmla="*/ 4965225 h 6975464"/>
              <a:gd name="connsiteX56" fmla="*/ 1106548 w 42118086"/>
              <a:gd name="connsiteY56" fmla="*/ 4604852 h 6975464"/>
              <a:gd name="connsiteX57" fmla="*/ 1106548 w 42118086"/>
              <a:gd name="connsiteY57" fmla="*/ 4951031 h 6975464"/>
              <a:gd name="connsiteX58" fmla="*/ 1018214 w 42118086"/>
              <a:gd name="connsiteY58" fmla="*/ 5019636 h 6975464"/>
              <a:gd name="connsiteX59" fmla="*/ 1025312 w 42118086"/>
              <a:gd name="connsiteY59" fmla="*/ 5030676 h 6975464"/>
              <a:gd name="connsiteX60" fmla="*/ 1017425 w 42118086"/>
              <a:gd name="connsiteY60" fmla="*/ 5020424 h 6975464"/>
              <a:gd name="connsiteX61" fmla="*/ 744534 w 42118086"/>
              <a:gd name="connsiteY61" fmla="*/ 5231759 h 6975464"/>
              <a:gd name="connsiteX62" fmla="*/ 744534 w 42118086"/>
              <a:gd name="connsiteY62" fmla="*/ 4885580 h 6975464"/>
              <a:gd name="connsiteX63" fmla="*/ 856530 w 42118086"/>
              <a:gd name="connsiteY63" fmla="*/ 4798050 h 6975464"/>
              <a:gd name="connsiteX64" fmla="*/ 849432 w 42118086"/>
              <a:gd name="connsiteY64" fmla="*/ 4787799 h 6975464"/>
              <a:gd name="connsiteX65" fmla="*/ 857319 w 42118086"/>
              <a:gd name="connsiteY65" fmla="*/ 4798050 h 6975464"/>
              <a:gd name="connsiteX66" fmla="*/ 1106548 w 42118086"/>
              <a:gd name="connsiteY66" fmla="*/ 4604852 h 6975464"/>
              <a:gd name="connsiteX67" fmla="*/ 737436 w 42118086"/>
              <a:gd name="connsiteY67" fmla="*/ 4313873 h 6975464"/>
              <a:gd name="connsiteX68" fmla="*/ 1102605 w 42118086"/>
              <a:gd name="connsiteY68" fmla="*/ 4591447 h 6975464"/>
              <a:gd name="connsiteX69" fmla="*/ 849432 w 42118086"/>
              <a:gd name="connsiteY69" fmla="*/ 4787799 h 6975464"/>
              <a:gd name="connsiteX70" fmla="*/ 738225 w 42118086"/>
              <a:gd name="connsiteY70" fmla="*/ 4873752 h 6975464"/>
              <a:gd name="connsiteX71" fmla="*/ 373056 w 42118086"/>
              <a:gd name="connsiteY71" fmla="*/ 4596178 h 6975464"/>
              <a:gd name="connsiteX72" fmla="*/ 737436 w 42118086"/>
              <a:gd name="connsiteY72" fmla="*/ 4313873 h 6975464"/>
              <a:gd name="connsiteX73" fmla="*/ 1115224 w 42118086"/>
              <a:gd name="connsiteY73" fmla="*/ 3661732 h 6975464"/>
              <a:gd name="connsiteX74" fmla="*/ 1125477 w 42118086"/>
              <a:gd name="connsiteY74" fmla="*/ 3669618 h 6975464"/>
              <a:gd name="connsiteX75" fmla="*/ 1480393 w 42118086"/>
              <a:gd name="connsiteY75" fmla="*/ 3939306 h 6975464"/>
              <a:gd name="connsiteX76" fmla="*/ 1116013 w 42118086"/>
              <a:gd name="connsiteY76" fmla="*/ 4222399 h 6975464"/>
              <a:gd name="connsiteX77" fmla="*/ 750844 w 42118086"/>
              <a:gd name="connsiteY77" fmla="*/ 3944037 h 6975464"/>
              <a:gd name="connsiteX78" fmla="*/ 1115224 w 42118086"/>
              <a:gd name="connsiteY78" fmla="*/ 3661732 h 6975464"/>
              <a:gd name="connsiteX79" fmla="*/ 1480393 w 42118086"/>
              <a:gd name="connsiteY79" fmla="*/ 2656315 h 6975464"/>
              <a:gd name="connsiteX80" fmla="*/ 1480393 w 42118086"/>
              <a:gd name="connsiteY80" fmla="*/ 3002494 h 6975464"/>
              <a:gd name="connsiteX81" fmla="*/ 1386537 w 42118086"/>
              <a:gd name="connsiteY81" fmla="*/ 3075042 h 6975464"/>
              <a:gd name="connsiteX82" fmla="*/ 1392847 w 42118086"/>
              <a:gd name="connsiteY82" fmla="*/ 3086870 h 6975464"/>
              <a:gd name="connsiteX83" fmla="*/ 1385748 w 42118086"/>
              <a:gd name="connsiteY83" fmla="*/ 3075830 h 6975464"/>
              <a:gd name="connsiteX84" fmla="*/ 1118379 w 42118086"/>
              <a:gd name="connsiteY84" fmla="*/ 3283222 h 6975464"/>
              <a:gd name="connsiteX85" fmla="*/ 1118379 w 42118086"/>
              <a:gd name="connsiteY85" fmla="*/ 2937043 h 6975464"/>
              <a:gd name="connsiteX86" fmla="*/ 1246148 w 42118086"/>
              <a:gd name="connsiteY86" fmla="*/ 2837685 h 6975464"/>
              <a:gd name="connsiteX87" fmla="*/ 1239839 w 42118086"/>
              <a:gd name="connsiteY87" fmla="*/ 2825856 h 6975464"/>
              <a:gd name="connsiteX88" fmla="*/ 1246937 w 42118086"/>
              <a:gd name="connsiteY88" fmla="*/ 2836896 h 6975464"/>
              <a:gd name="connsiteX89" fmla="*/ 1480393 w 42118086"/>
              <a:gd name="connsiteY89" fmla="*/ 2656315 h 6975464"/>
              <a:gd name="connsiteX90" fmla="*/ 732704 w 42118086"/>
              <a:gd name="connsiteY90" fmla="*/ 1716349 h 6975464"/>
              <a:gd name="connsiteX91" fmla="*/ 1097873 w 42118086"/>
              <a:gd name="connsiteY91" fmla="*/ 1993923 h 6975464"/>
              <a:gd name="connsiteX92" fmla="*/ 860473 w 42118086"/>
              <a:gd name="connsiteY92" fmla="*/ 2177658 h 6975464"/>
              <a:gd name="connsiteX93" fmla="*/ 867572 w 42118086"/>
              <a:gd name="connsiteY93" fmla="*/ 2189486 h 6975464"/>
              <a:gd name="connsiteX94" fmla="*/ 1106548 w 42118086"/>
              <a:gd name="connsiteY94" fmla="*/ 2003386 h 6975464"/>
              <a:gd name="connsiteX95" fmla="*/ 1106548 w 42118086"/>
              <a:gd name="connsiteY95" fmla="*/ 2350353 h 6975464"/>
              <a:gd name="connsiteX96" fmla="*/ 1007172 w 42118086"/>
              <a:gd name="connsiteY96" fmla="*/ 2427632 h 6975464"/>
              <a:gd name="connsiteX97" fmla="*/ 1014270 w 42118086"/>
              <a:gd name="connsiteY97" fmla="*/ 2440249 h 6975464"/>
              <a:gd name="connsiteX98" fmla="*/ 1110492 w 42118086"/>
              <a:gd name="connsiteY98" fmla="*/ 2365336 h 6975464"/>
              <a:gd name="connsiteX99" fmla="*/ 1475660 w 42118086"/>
              <a:gd name="connsiteY99" fmla="*/ 2642910 h 6975464"/>
              <a:gd name="connsiteX100" fmla="*/ 1239839 w 42118086"/>
              <a:gd name="connsiteY100" fmla="*/ 2825856 h 6975464"/>
              <a:gd name="connsiteX101" fmla="*/ 1112069 w 42118086"/>
              <a:gd name="connsiteY101" fmla="*/ 2925215 h 6975464"/>
              <a:gd name="connsiteX102" fmla="*/ 746900 w 42118086"/>
              <a:gd name="connsiteY102" fmla="*/ 2647641 h 6975464"/>
              <a:gd name="connsiteX103" fmla="*/ 1013481 w 42118086"/>
              <a:gd name="connsiteY103" fmla="*/ 2440249 h 6975464"/>
              <a:gd name="connsiteX104" fmla="*/ 1006383 w 42118086"/>
              <a:gd name="connsiteY104" fmla="*/ 2427632 h 6975464"/>
              <a:gd name="connsiteX105" fmla="*/ 744534 w 42118086"/>
              <a:gd name="connsiteY105" fmla="*/ 2631081 h 6975464"/>
              <a:gd name="connsiteX106" fmla="*/ 744534 w 42118086"/>
              <a:gd name="connsiteY106" fmla="*/ 2284114 h 6975464"/>
              <a:gd name="connsiteX107" fmla="*/ 866783 w 42118086"/>
              <a:gd name="connsiteY107" fmla="*/ 2189486 h 6975464"/>
              <a:gd name="connsiteX108" fmla="*/ 860473 w 42118086"/>
              <a:gd name="connsiteY108" fmla="*/ 2178447 h 6975464"/>
              <a:gd name="connsiteX109" fmla="*/ 738225 w 42118086"/>
              <a:gd name="connsiteY109" fmla="*/ 2273074 h 6975464"/>
              <a:gd name="connsiteX110" fmla="*/ 373056 w 42118086"/>
              <a:gd name="connsiteY110" fmla="*/ 1995500 h 6975464"/>
              <a:gd name="connsiteX111" fmla="*/ 732704 w 42118086"/>
              <a:gd name="connsiteY111" fmla="*/ 1716349 h 6975464"/>
              <a:gd name="connsiteX112" fmla="*/ 1480393 w 42118086"/>
              <a:gd name="connsiteY112" fmla="*/ 1355976 h 6975464"/>
              <a:gd name="connsiteX113" fmla="*/ 1480393 w 42118086"/>
              <a:gd name="connsiteY113" fmla="*/ 1702944 h 6975464"/>
              <a:gd name="connsiteX114" fmla="*/ 1391269 w 42118086"/>
              <a:gd name="connsiteY114" fmla="*/ 1771549 h 6975464"/>
              <a:gd name="connsiteX115" fmla="*/ 1399156 w 42118086"/>
              <a:gd name="connsiteY115" fmla="*/ 1781800 h 6975464"/>
              <a:gd name="connsiteX116" fmla="*/ 1483547 w 42118086"/>
              <a:gd name="connsiteY116" fmla="*/ 1716349 h 6975464"/>
              <a:gd name="connsiteX117" fmla="*/ 1848716 w 42118086"/>
              <a:gd name="connsiteY117" fmla="*/ 1993923 h 6975464"/>
              <a:gd name="connsiteX118" fmla="*/ 1658639 w 42118086"/>
              <a:gd name="connsiteY118" fmla="*/ 2141384 h 6975464"/>
              <a:gd name="connsiteX119" fmla="*/ 1489068 w 42118086"/>
              <a:gd name="connsiteY119" fmla="*/ 2273074 h 6975464"/>
              <a:gd name="connsiteX120" fmla="*/ 1123900 w 42118086"/>
              <a:gd name="connsiteY120" fmla="*/ 1995500 h 6975464"/>
              <a:gd name="connsiteX121" fmla="*/ 1398368 w 42118086"/>
              <a:gd name="connsiteY121" fmla="*/ 1782588 h 6975464"/>
              <a:gd name="connsiteX122" fmla="*/ 1390481 w 42118086"/>
              <a:gd name="connsiteY122" fmla="*/ 1771549 h 6975464"/>
              <a:gd name="connsiteX123" fmla="*/ 1118379 w 42118086"/>
              <a:gd name="connsiteY123" fmla="*/ 1982883 h 6975464"/>
              <a:gd name="connsiteX124" fmla="*/ 1118379 w 42118086"/>
              <a:gd name="connsiteY124" fmla="*/ 1636704 h 6975464"/>
              <a:gd name="connsiteX125" fmla="*/ 1230374 w 42118086"/>
              <a:gd name="connsiteY125" fmla="*/ 1549963 h 6975464"/>
              <a:gd name="connsiteX126" fmla="*/ 1480393 w 42118086"/>
              <a:gd name="connsiteY126" fmla="*/ 1355976 h 6975464"/>
              <a:gd name="connsiteX127" fmla="*/ 1110492 w 42118086"/>
              <a:gd name="connsiteY127" fmla="*/ 1064997 h 6975464"/>
              <a:gd name="connsiteX128" fmla="*/ 1475660 w 42118086"/>
              <a:gd name="connsiteY128" fmla="*/ 1342571 h 6975464"/>
              <a:gd name="connsiteX129" fmla="*/ 1223276 w 42118086"/>
              <a:gd name="connsiteY129" fmla="*/ 1538923 h 6975464"/>
              <a:gd name="connsiteX130" fmla="*/ 1230374 w 42118086"/>
              <a:gd name="connsiteY130" fmla="*/ 1549963 h 6975464"/>
              <a:gd name="connsiteX131" fmla="*/ 1222487 w 42118086"/>
              <a:gd name="connsiteY131" fmla="*/ 1539711 h 6975464"/>
              <a:gd name="connsiteX132" fmla="*/ 1112069 w 42118086"/>
              <a:gd name="connsiteY132" fmla="*/ 1625665 h 6975464"/>
              <a:gd name="connsiteX133" fmla="*/ 746900 w 42118086"/>
              <a:gd name="connsiteY133" fmla="*/ 1348091 h 6975464"/>
              <a:gd name="connsiteX134" fmla="*/ 1110492 w 42118086"/>
              <a:gd name="connsiteY134" fmla="*/ 1064997 h 6975464"/>
              <a:gd name="connsiteX135" fmla="*/ 1488280 w 42118086"/>
              <a:gd name="connsiteY135" fmla="*/ 413645 h 6975464"/>
              <a:gd name="connsiteX136" fmla="*/ 1498533 w 42118086"/>
              <a:gd name="connsiteY136" fmla="*/ 421530 h 6975464"/>
              <a:gd name="connsiteX137" fmla="*/ 1853448 w 42118086"/>
              <a:gd name="connsiteY137" fmla="*/ 691218 h 6975464"/>
              <a:gd name="connsiteX138" fmla="*/ 1489068 w 42118086"/>
              <a:gd name="connsiteY138" fmla="*/ 973524 h 6975464"/>
              <a:gd name="connsiteX139" fmla="*/ 1123900 w 42118086"/>
              <a:gd name="connsiteY139" fmla="*/ 695950 h 6975464"/>
              <a:gd name="connsiteX140" fmla="*/ 1488280 w 42118086"/>
              <a:gd name="connsiteY140" fmla="*/ 413645 h 6975464"/>
              <a:gd name="connsiteX141" fmla="*/ 1493012 w 42118086"/>
              <a:gd name="connsiteY141" fmla="*/ 117464 h 6975464"/>
              <a:gd name="connsiteX142" fmla="*/ 42118086 w 42118086"/>
              <a:gd name="connsiteY142" fmla="*/ 0 h 6975464"/>
              <a:gd name="connsiteX143" fmla="*/ 5957423 w 42118086"/>
              <a:gd name="connsiteY143" fmla="*/ 6975464 h 6975464"/>
              <a:gd name="connsiteX144" fmla="*/ 843615 w 42118086"/>
              <a:gd name="connsiteY144" fmla="*/ 6975464 h 6975464"/>
              <a:gd name="connsiteX145" fmla="*/ 810785 w 42118086"/>
              <a:gd name="connsiteY145" fmla="*/ 6950504 h 6975464"/>
              <a:gd name="connsiteX146" fmla="*/ 746900 w 42118086"/>
              <a:gd name="connsiteY146" fmla="*/ 6901934 h 6975464"/>
              <a:gd name="connsiteX147" fmla="*/ 746900 w 42118086"/>
              <a:gd name="connsiteY147" fmla="*/ 6547081 h 6975464"/>
              <a:gd name="connsiteX148" fmla="*/ 1019002 w 42118086"/>
              <a:gd name="connsiteY148" fmla="*/ 6335746 h 6975464"/>
              <a:gd name="connsiteX149" fmla="*/ 1012693 w 42118086"/>
              <a:gd name="connsiteY149" fmla="*/ 6323918 h 6975464"/>
              <a:gd name="connsiteX150" fmla="*/ 1019791 w 42118086"/>
              <a:gd name="connsiteY150" fmla="*/ 6334957 h 6975464"/>
              <a:gd name="connsiteX151" fmla="*/ 1110492 w 42118086"/>
              <a:gd name="connsiteY151" fmla="*/ 6264775 h 6975464"/>
              <a:gd name="connsiteX152" fmla="*/ 1489068 w 42118086"/>
              <a:gd name="connsiteY152" fmla="*/ 6553389 h 6975464"/>
              <a:gd name="connsiteX153" fmla="*/ 1870800 w 42118086"/>
              <a:gd name="connsiteY153" fmla="*/ 6257678 h 6975464"/>
              <a:gd name="connsiteX154" fmla="*/ 1870800 w 42118086"/>
              <a:gd name="connsiteY154" fmla="*/ 6139394 h 6975464"/>
              <a:gd name="connsiteX155" fmla="*/ 1857392 w 42118086"/>
              <a:gd name="connsiteY155" fmla="*/ 6144914 h 6975464"/>
              <a:gd name="connsiteX156" fmla="*/ 1857392 w 42118086"/>
              <a:gd name="connsiteY156" fmla="*/ 6251370 h 6975464"/>
              <a:gd name="connsiteX157" fmla="*/ 1495378 w 42118086"/>
              <a:gd name="connsiteY157" fmla="*/ 6531309 h 6975464"/>
              <a:gd name="connsiteX158" fmla="*/ 1495378 w 42118086"/>
              <a:gd name="connsiteY158" fmla="*/ 6185131 h 6975464"/>
              <a:gd name="connsiteX159" fmla="*/ 1857392 w 42118086"/>
              <a:gd name="connsiteY159" fmla="*/ 5904403 h 6975464"/>
              <a:gd name="connsiteX160" fmla="*/ 1857392 w 42118086"/>
              <a:gd name="connsiteY160" fmla="*/ 6144125 h 6975464"/>
              <a:gd name="connsiteX161" fmla="*/ 1870800 w 42118086"/>
              <a:gd name="connsiteY161" fmla="*/ 6138605 h 6975464"/>
              <a:gd name="connsiteX162" fmla="*/ 1870800 w 42118086"/>
              <a:gd name="connsiteY162" fmla="*/ 5887843 h 6975464"/>
              <a:gd name="connsiteX163" fmla="*/ 1739875 w 42118086"/>
              <a:gd name="connsiteY163" fmla="*/ 5788484 h 6975464"/>
              <a:gd name="connsiteX164" fmla="*/ 1497744 w 42118086"/>
              <a:gd name="connsiteY164" fmla="*/ 5604749 h 6975464"/>
              <a:gd name="connsiteX165" fmla="*/ 1497744 w 42118086"/>
              <a:gd name="connsiteY165" fmla="*/ 5424957 h 6975464"/>
              <a:gd name="connsiteX166" fmla="*/ 1484336 w 42118086"/>
              <a:gd name="connsiteY166" fmla="*/ 5427322 h 6975464"/>
              <a:gd name="connsiteX167" fmla="*/ 1484336 w 42118086"/>
              <a:gd name="connsiteY167" fmla="*/ 5598440 h 6975464"/>
              <a:gd name="connsiteX168" fmla="*/ 1122322 w 42118086"/>
              <a:gd name="connsiteY168" fmla="*/ 5879169 h 6975464"/>
              <a:gd name="connsiteX169" fmla="*/ 1122322 w 42118086"/>
              <a:gd name="connsiteY169" fmla="*/ 5532990 h 6975464"/>
              <a:gd name="connsiteX170" fmla="*/ 1292682 w 42118086"/>
              <a:gd name="connsiteY170" fmla="*/ 5400511 h 6975464"/>
              <a:gd name="connsiteX171" fmla="*/ 1285583 w 42118086"/>
              <a:gd name="connsiteY171" fmla="*/ 5390260 h 6975464"/>
              <a:gd name="connsiteX172" fmla="*/ 1116013 w 42118086"/>
              <a:gd name="connsiteY172" fmla="*/ 5521161 h 6975464"/>
              <a:gd name="connsiteX173" fmla="*/ 750844 w 42118086"/>
              <a:gd name="connsiteY173" fmla="*/ 5243588 h 6975464"/>
              <a:gd name="connsiteX174" fmla="*/ 1025312 w 42118086"/>
              <a:gd name="connsiteY174" fmla="*/ 5030676 h 6975464"/>
              <a:gd name="connsiteX175" fmla="*/ 1110492 w 42118086"/>
              <a:gd name="connsiteY175" fmla="*/ 4965225 h 6975464"/>
              <a:gd name="connsiteX176" fmla="*/ 1475660 w 42118086"/>
              <a:gd name="connsiteY176" fmla="*/ 5242799 h 6975464"/>
              <a:gd name="connsiteX177" fmla="*/ 1285583 w 42118086"/>
              <a:gd name="connsiteY177" fmla="*/ 5389472 h 6975464"/>
              <a:gd name="connsiteX178" fmla="*/ 1293470 w 42118086"/>
              <a:gd name="connsiteY178" fmla="*/ 5400511 h 6975464"/>
              <a:gd name="connsiteX179" fmla="*/ 1484336 w 42118086"/>
              <a:gd name="connsiteY179" fmla="*/ 5252262 h 6975464"/>
              <a:gd name="connsiteX180" fmla="*/ 1484336 w 42118086"/>
              <a:gd name="connsiteY180" fmla="*/ 5426534 h 6975464"/>
              <a:gd name="connsiteX181" fmla="*/ 1497744 w 42118086"/>
              <a:gd name="connsiteY181" fmla="*/ 5424168 h 6975464"/>
              <a:gd name="connsiteX182" fmla="*/ 1497744 w 42118086"/>
              <a:gd name="connsiteY182" fmla="*/ 5246742 h 6975464"/>
              <a:gd name="connsiteX183" fmla="*/ 1513518 w 42118086"/>
              <a:gd name="connsiteY183" fmla="*/ 5234125 h 6975464"/>
              <a:gd name="connsiteX184" fmla="*/ 1513518 w 42118086"/>
              <a:gd name="connsiteY184" fmla="*/ 5217565 h 6975464"/>
              <a:gd name="connsiteX185" fmla="*/ 1495378 w 42118086"/>
              <a:gd name="connsiteY185" fmla="*/ 5231759 h 6975464"/>
              <a:gd name="connsiteX186" fmla="*/ 1495378 w 42118086"/>
              <a:gd name="connsiteY186" fmla="*/ 4885580 h 6975464"/>
              <a:gd name="connsiteX187" fmla="*/ 1513518 w 42118086"/>
              <a:gd name="connsiteY187" fmla="*/ 4871386 h 6975464"/>
              <a:gd name="connsiteX188" fmla="*/ 1513518 w 42118086"/>
              <a:gd name="connsiteY188" fmla="*/ 4854826 h 6975464"/>
              <a:gd name="connsiteX189" fmla="*/ 1489068 w 42118086"/>
              <a:gd name="connsiteY189" fmla="*/ 4873752 h 6975464"/>
              <a:gd name="connsiteX190" fmla="*/ 1123900 w 42118086"/>
              <a:gd name="connsiteY190" fmla="*/ 4596178 h 6975464"/>
              <a:gd name="connsiteX191" fmla="*/ 1488280 w 42118086"/>
              <a:gd name="connsiteY191" fmla="*/ 4313873 h 6975464"/>
              <a:gd name="connsiteX192" fmla="*/ 1853448 w 42118086"/>
              <a:gd name="connsiteY192" fmla="*/ 4591447 h 6975464"/>
              <a:gd name="connsiteX193" fmla="*/ 1514307 w 42118086"/>
              <a:gd name="connsiteY193" fmla="*/ 4854826 h 6975464"/>
              <a:gd name="connsiteX194" fmla="*/ 1514307 w 42118086"/>
              <a:gd name="connsiteY194" fmla="*/ 4870598 h 6975464"/>
              <a:gd name="connsiteX195" fmla="*/ 1857392 w 42118086"/>
              <a:gd name="connsiteY195" fmla="*/ 4604852 h 6975464"/>
              <a:gd name="connsiteX196" fmla="*/ 1857392 w 42118086"/>
              <a:gd name="connsiteY196" fmla="*/ 4951031 h 6975464"/>
              <a:gd name="connsiteX197" fmla="*/ 1514307 w 42118086"/>
              <a:gd name="connsiteY197" fmla="*/ 5217565 h 6975464"/>
              <a:gd name="connsiteX198" fmla="*/ 1514307 w 42118086"/>
              <a:gd name="connsiteY198" fmla="*/ 5234125 h 6975464"/>
              <a:gd name="connsiteX199" fmla="*/ 1870800 w 42118086"/>
              <a:gd name="connsiteY199" fmla="*/ 4957339 h 6975464"/>
              <a:gd name="connsiteX200" fmla="*/ 1870800 w 42118086"/>
              <a:gd name="connsiteY200" fmla="*/ 4588292 h 6975464"/>
              <a:gd name="connsiteX201" fmla="*/ 1497744 w 42118086"/>
              <a:gd name="connsiteY201" fmla="*/ 4304410 h 6975464"/>
              <a:gd name="connsiteX202" fmla="*/ 1497744 w 42118086"/>
              <a:gd name="connsiteY202" fmla="*/ 3956654 h 6975464"/>
              <a:gd name="connsiteX203" fmla="*/ 1484336 w 42118086"/>
              <a:gd name="connsiteY203" fmla="*/ 3966905 h 6975464"/>
              <a:gd name="connsiteX204" fmla="*/ 1484336 w 42118086"/>
              <a:gd name="connsiteY204" fmla="*/ 4299679 h 6975464"/>
              <a:gd name="connsiteX205" fmla="*/ 1122322 w 42118086"/>
              <a:gd name="connsiteY205" fmla="*/ 4579618 h 6975464"/>
              <a:gd name="connsiteX206" fmla="*/ 1122322 w 42118086"/>
              <a:gd name="connsiteY206" fmla="*/ 4233439 h 6975464"/>
              <a:gd name="connsiteX207" fmla="*/ 1484336 w 42118086"/>
              <a:gd name="connsiteY207" fmla="*/ 3952712 h 6975464"/>
              <a:gd name="connsiteX208" fmla="*/ 1484336 w 42118086"/>
              <a:gd name="connsiteY208" fmla="*/ 3966117 h 6975464"/>
              <a:gd name="connsiteX209" fmla="*/ 1497744 w 42118086"/>
              <a:gd name="connsiteY209" fmla="*/ 3955866 h 6975464"/>
              <a:gd name="connsiteX210" fmla="*/ 1497744 w 42118086"/>
              <a:gd name="connsiteY210" fmla="*/ 3936152 h 6975464"/>
              <a:gd name="connsiteX211" fmla="*/ 1136519 w 42118086"/>
              <a:gd name="connsiteY211" fmla="*/ 3661732 h 6975464"/>
              <a:gd name="connsiteX212" fmla="*/ 1125477 w 42118086"/>
              <a:gd name="connsiteY212" fmla="*/ 3669618 h 6975464"/>
              <a:gd name="connsiteX213" fmla="*/ 1135730 w 42118086"/>
              <a:gd name="connsiteY213" fmla="*/ 3660943 h 6975464"/>
              <a:gd name="connsiteX214" fmla="*/ 1119956 w 42118086"/>
              <a:gd name="connsiteY214" fmla="*/ 3649115 h 6975464"/>
              <a:gd name="connsiteX215" fmla="*/ 1119956 w 42118086"/>
              <a:gd name="connsiteY215" fmla="*/ 3637286 h 6975464"/>
              <a:gd name="connsiteX216" fmla="*/ 1106548 w 42118086"/>
              <a:gd name="connsiteY216" fmla="*/ 3637286 h 6975464"/>
              <a:gd name="connsiteX217" fmla="*/ 1106548 w 42118086"/>
              <a:gd name="connsiteY217" fmla="*/ 3649903 h 6975464"/>
              <a:gd name="connsiteX218" fmla="*/ 744534 w 42118086"/>
              <a:gd name="connsiteY218" fmla="*/ 3929843 h 6975464"/>
              <a:gd name="connsiteX219" fmla="*/ 744534 w 42118086"/>
              <a:gd name="connsiteY219" fmla="*/ 3612841 h 6975464"/>
              <a:gd name="connsiteX220" fmla="*/ 744534 w 42118086"/>
              <a:gd name="connsiteY220" fmla="*/ 3584453 h 6975464"/>
              <a:gd name="connsiteX221" fmla="*/ 1106548 w 42118086"/>
              <a:gd name="connsiteY221" fmla="*/ 3303725 h 6975464"/>
              <a:gd name="connsiteX222" fmla="*/ 1106548 w 42118086"/>
              <a:gd name="connsiteY222" fmla="*/ 3617573 h 6975464"/>
              <a:gd name="connsiteX223" fmla="*/ 1106548 w 42118086"/>
              <a:gd name="connsiteY223" fmla="*/ 3636498 h 6975464"/>
              <a:gd name="connsiteX224" fmla="*/ 1119956 w 42118086"/>
              <a:gd name="connsiteY224" fmla="*/ 3636498 h 6975464"/>
              <a:gd name="connsiteX225" fmla="*/ 1119956 w 42118086"/>
              <a:gd name="connsiteY225" fmla="*/ 3298205 h 6975464"/>
              <a:gd name="connsiteX226" fmla="*/ 1392847 w 42118086"/>
              <a:gd name="connsiteY226" fmla="*/ 3086870 h 6975464"/>
              <a:gd name="connsiteX227" fmla="*/ 1483547 w 42118086"/>
              <a:gd name="connsiteY227" fmla="*/ 3016688 h 6975464"/>
              <a:gd name="connsiteX228" fmla="*/ 1862913 w 42118086"/>
              <a:gd name="connsiteY228" fmla="*/ 3304513 h 6975464"/>
              <a:gd name="connsiteX229" fmla="*/ 2243855 w 42118086"/>
              <a:gd name="connsiteY229" fmla="*/ 3008803 h 6975464"/>
              <a:gd name="connsiteX230" fmla="*/ 2243855 w 42118086"/>
              <a:gd name="connsiteY230" fmla="*/ 2891307 h 6975464"/>
              <a:gd name="connsiteX231" fmla="*/ 2231236 w 42118086"/>
              <a:gd name="connsiteY231" fmla="*/ 2896827 h 6975464"/>
              <a:gd name="connsiteX232" fmla="*/ 2231236 w 42118086"/>
              <a:gd name="connsiteY232" fmla="*/ 3002494 h 6975464"/>
              <a:gd name="connsiteX233" fmla="*/ 1869222 w 42118086"/>
              <a:gd name="connsiteY233" fmla="*/ 3283222 h 6975464"/>
              <a:gd name="connsiteX234" fmla="*/ 1869222 w 42118086"/>
              <a:gd name="connsiteY234" fmla="*/ 2937043 h 6975464"/>
              <a:gd name="connsiteX235" fmla="*/ 2231236 w 42118086"/>
              <a:gd name="connsiteY235" fmla="*/ 2656315 h 6975464"/>
              <a:gd name="connsiteX236" fmla="*/ 2231236 w 42118086"/>
              <a:gd name="connsiteY236" fmla="*/ 2896038 h 6975464"/>
              <a:gd name="connsiteX237" fmla="*/ 2243855 w 42118086"/>
              <a:gd name="connsiteY237" fmla="*/ 2890518 h 6975464"/>
              <a:gd name="connsiteX238" fmla="*/ 2243855 w 42118086"/>
              <a:gd name="connsiteY238" fmla="*/ 2639755 h 6975464"/>
              <a:gd name="connsiteX239" fmla="*/ 2113720 w 42118086"/>
              <a:gd name="connsiteY239" fmla="*/ 2540397 h 6975464"/>
              <a:gd name="connsiteX240" fmla="*/ 2100312 w 42118086"/>
              <a:gd name="connsiteY240" fmla="*/ 2546705 h 6975464"/>
              <a:gd name="connsiteX241" fmla="*/ 2226503 w 42118086"/>
              <a:gd name="connsiteY241" fmla="*/ 2642910 h 6975464"/>
              <a:gd name="connsiteX242" fmla="*/ 1862124 w 42118086"/>
              <a:gd name="connsiteY242" fmla="*/ 2925215 h 6975464"/>
              <a:gd name="connsiteX243" fmla="*/ 1496955 w 42118086"/>
              <a:gd name="connsiteY243" fmla="*/ 2647641 h 6975464"/>
              <a:gd name="connsiteX244" fmla="*/ 1861335 w 42118086"/>
              <a:gd name="connsiteY244" fmla="*/ 2365336 h 6975464"/>
              <a:gd name="connsiteX245" fmla="*/ 2099523 w 42118086"/>
              <a:gd name="connsiteY245" fmla="*/ 2545916 h 6975464"/>
              <a:gd name="connsiteX246" fmla="*/ 2112931 w 42118086"/>
              <a:gd name="connsiteY246" fmla="*/ 2539608 h 6975464"/>
              <a:gd name="connsiteX247" fmla="*/ 1870800 w 42118086"/>
              <a:gd name="connsiteY247" fmla="*/ 2355873 h 6975464"/>
              <a:gd name="connsiteX248" fmla="*/ 1870800 w 42118086"/>
              <a:gd name="connsiteY248" fmla="*/ 2176869 h 6975464"/>
              <a:gd name="connsiteX249" fmla="*/ 1857392 w 42118086"/>
              <a:gd name="connsiteY249" fmla="*/ 2178447 h 6975464"/>
              <a:gd name="connsiteX250" fmla="*/ 1857392 w 42118086"/>
              <a:gd name="connsiteY250" fmla="*/ 2350353 h 6975464"/>
              <a:gd name="connsiteX251" fmla="*/ 1496167 w 42118086"/>
              <a:gd name="connsiteY251" fmla="*/ 2631081 h 6975464"/>
              <a:gd name="connsiteX252" fmla="*/ 1496167 w 42118086"/>
              <a:gd name="connsiteY252" fmla="*/ 2284114 h 6975464"/>
              <a:gd name="connsiteX253" fmla="*/ 1666526 w 42118086"/>
              <a:gd name="connsiteY253" fmla="*/ 2152424 h 6975464"/>
              <a:gd name="connsiteX254" fmla="*/ 1658639 w 42118086"/>
              <a:gd name="connsiteY254" fmla="*/ 2141384 h 6975464"/>
              <a:gd name="connsiteX255" fmla="*/ 1666526 w 42118086"/>
              <a:gd name="connsiteY255" fmla="*/ 2151636 h 6975464"/>
              <a:gd name="connsiteX256" fmla="*/ 1857392 w 42118086"/>
              <a:gd name="connsiteY256" fmla="*/ 2003386 h 6975464"/>
              <a:gd name="connsiteX257" fmla="*/ 1857392 w 42118086"/>
              <a:gd name="connsiteY257" fmla="*/ 2177658 h 6975464"/>
              <a:gd name="connsiteX258" fmla="*/ 1870800 w 42118086"/>
              <a:gd name="connsiteY258" fmla="*/ 2176081 h 6975464"/>
              <a:gd name="connsiteX259" fmla="*/ 1870800 w 42118086"/>
              <a:gd name="connsiteY259" fmla="*/ 1998654 h 6975464"/>
              <a:gd name="connsiteX260" fmla="*/ 1886574 w 42118086"/>
              <a:gd name="connsiteY260" fmla="*/ 1986037 h 6975464"/>
              <a:gd name="connsiteX261" fmla="*/ 1886574 w 42118086"/>
              <a:gd name="connsiteY261" fmla="*/ 1969478 h 6975464"/>
              <a:gd name="connsiteX262" fmla="*/ 1869222 w 42118086"/>
              <a:gd name="connsiteY262" fmla="*/ 1982883 h 6975464"/>
              <a:gd name="connsiteX263" fmla="*/ 1869222 w 42118086"/>
              <a:gd name="connsiteY263" fmla="*/ 1636704 h 6975464"/>
              <a:gd name="connsiteX264" fmla="*/ 1886574 w 42118086"/>
              <a:gd name="connsiteY264" fmla="*/ 1623299 h 6975464"/>
              <a:gd name="connsiteX265" fmla="*/ 1886574 w 42118086"/>
              <a:gd name="connsiteY265" fmla="*/ 1606739 h 6975464"/>
              <a:gd name="connsiteX266" fmla="*/ 1862124 w 42118086"/>
              <a:gd name="connsiteY266" fmla="*/ 1625665 h 6975464"/>
              <a:gd name="connsiteX267" fmla="*/ 1496955 w 42118086"/>
              <a:gd name="connsiteY267" fmla="*/ 1348091 h 6975464"/>
              <a:gd name="connsiteX268" fmla="*/ 1861335 w 42118086"/>
              <a:gd name="connsiteY268" fmla="*/ 1064997 h 6975464"/>
              <a:gd name="connsiteX269" fmla="*/ 2226503 w 42118086"/>
              <a:gd name="connsiteY269" fmla="*/ 1342571 h 6975464"/>
              <a:gd name="connsiteX270" fmla="*/ 1887362 w 42118086"/>
              <a:gd name="connsiteY270" fmla="*/ 1605951 h 6975464"/>
              <a:gd name="connsiteX271" fmla="*/ 1887362 w 42118086"/>
              <a:gd name="connsiteY271" fmla="*/ 1622510 h 6975464"/>
              <a:gd name="connsiteX272" fmla="*/ 2231236 w 42118086"/>
              <a:gd name="connsiteY272" fmla="*/ 1355976 h 6975464"/>
              <a:gd name="connsiteX273" fmla="*/ 2231236 w 42118086"/>
              <a:gd name="connsiteY273" fmla="*/ 1702944 h 6975464"/>
              <a:gd name="connsiteX274" fmla="*/ 1887362 w 42118086"/>
              <a:gd name="connsiteY274" fmla="*/ 1968689 h 6975464"/>
              <a:gd name="connsiteX275" fmla="*/ 1887362 w 42118086"/>
              <a:gd name="connsiteY275" fmla="*/ 1985249 h 6975464"/>
              <a:gd name="connsiteX276" fmla="*/ 2243855 w 42118086"/>
              <a:gd name="connsiteY276" fmla="*/ 1709252 h 6975464"/>
              <a:gd name="connsiteX277" fmla="*/ 2243855 w 42118086"/>
              <a:gd name="connsiteY277" fmla="*/ 1339416 h 6975464"/>
              <a:gd name="connsiteX278" fmla="*/ 1870800 w 42118086"/>
              <a:gd name="connsiteY278" fmla="*/ 1056323 h 6975464"/>
              <a:gd name="connsiteX279" fmla="*/ 1870800 w 42118086"/>
              <a:gd name="connsiteY279" fmla="*/ 707778 h 6975464"/>
              <a:gd name="connsiteX280" fmla="*/ 1857392 w 42118086"/>
              <a:gd name="connsiteY280" fmla="*/ 718030 h 6975464"/>
              <a:gd name="connsiteX281" fmla="*/ 1857392 w 42118086"/>
              <a:gd name="connsiteY281" fmla="*/ 1050803 h 6975464"/>
              <a:gd name="connsiteX282" fmla="*/ 1496167 w 42118086"/>
              <a:gd name="connsiteY282" fmla="*/ 1331531 h 6975464"/>
              <a:gd name="connsiteX283" fmla="*/ 1496167 w 42118086"/>
              <a:gd name="connsiteY283" fmla="*/ 985352 h 6975464"/>
              <a:gd name="connsiteX284" fmla="*/ 1857392 w 42118086"/>
              <a:gd name="connsiteY284" fmla="*/ 704624 h 6975464"/>
              <a:gd name="connsiteX285" fmla="*/ 1857392 w 42118086"/>
              <a:gd name="connsiteY285" fmla="*/ 717241 h 6975464"/>
              <a:gd name="connsiteX286" fmla="*/ 1870800 w 42118086"/>
              <a:gd name="connsiteY286" fmla="*/ 706990 h 6975464"/>
              <a:gd name="connsiteX287" fmla="*/ 1870800 w 42118086"/>
              <a:gd name="connsiteY287" fmla="*/ 688064 h 6975464"/>
              <a:gd name="connsiteX288" fmla="*/ 1509574 w 42118086"/>
              <a:gd name="connsiteY288" fmla="*/ 412856 h 6975464"/>
              <a:gd name="connsiteX289" fmla="*/ 1498533 w 42118086"/>
              <a:gd name="connsiteY289" fmla="*/ 421530 h 6975464"/>
              <a:gd name="connsiteX290" fmla="*/ 1508786 w 42118086"/>
              <a:gd name="connsiteY290" fmla="*/ 412856 h 6975464"/>
              <a:gd name="connsiteX291" fmla="*/ 1493012 w 42118086"/>
              <a:gd name="connsiteY291" fmla="*/ 401028 h 6975464"/>
              <a:gd name="connsiteX292" fmla="*/ 1493012 w 42118086"/>
              <a:gd name="connsiteY292" fmla="*/ 119417 h 6975464"/>
              <a:gd name="connsiteX293" fmla="*/ 1493012 w 42118086"/>
              <a:gd name="connsiteY293" fmla="*/ 117464 h 6975464"/>
              <a:gd name="connsiteX294" fmla="*/ 1398859 w 42118086"/>
              <a:gd name="connsiteY294" fmla="*/ 117464 h 6975464"/>
              <a:gd name="connsiteX295" fmla="*/ 1480393 w 42118086"/>
              <a:gd name="connsiteY295" fmla="*/ 117464 h 6975464"/>
              <a:gd name="connsiteX296" fmla="*/ 1480393 w 42118086"/>
              <a:gd name="connsiteY296" fmla="*/ 201868 h 6975464"/>
              <a:gd name="connsiteX297" fmla="*/ 1480393 w 42118086"/>
              <a:gd name="connsiteY297" fmla="*/ 401028 h 6975464"/>
              <a:gd name="connsiteX298" fmla="*/ 1118379 w 42118086"/>
              <a:gd name="connsiteY298" fmla="*/ 681756 h 6975464"/>
              <a:gd name="connsiteX299" fmla="*/ 1118379 w 42118086"/>
              <a:gd name="connsiteY299" fmla="*/ 335577 h 6975464"/>
              <a:gd name="connsiteX300" fmla="*/ 1379242 w 42118086"/>
              <a:gd name="connsiteY300" fmla="*/ 132719 h 6975464"/>
              <a:gd name="connsiteX301" fmla="*/ 1398859 w 42118086"/>
              <a:gd name="connsiteY301" fmla="*/ 117464 h 6975464"/>
              <a:gd name="connsiteX302" fmla="*/ 840168 w 42118086"/>
              <a:gd name="connsiteY302" fmla="*/ 117464 h 6975464"/>
              <a:gd name="connsiteX303" fmla="*/ 1377550 w 42118086"/>
              <a:gd name="connsiteY303" fmla="*/ 117464 h 6975464"/>
              <a:gd name="connsiteX304" fmla="*/ 1301753 w 42118086"/>
              <a:gd name="connsiteY304" fmla="*/ 176360 h 6975464"/>
              <a:gd name="connsiteX305" fmla="*/ 1112069 w 42118086"/>
              <a:gd name="connsiteY305" fmla="*/ 323748 h 6975464"/>
              <a:gd name="connsiteX306" fmla="*/ 857417 w 42118086"/>
              <a:gd name="connsiteY306" fmla="*/ 130551 h 6975464"/>
              <a:gd name="connsiteX307" fmla="*/ 840168 w 42118086"/>
              <a:gd name="connsiteY307" fmla="*/ 117464 h 6975464"/>
              <a:gd name="connsiteX0" fmla="*/ 738225 w 42198532"/>
              <a:gd name="connsiteY0" fmla="*/ 6911396 h 6975464"/>
              <a:gd name="connsiteX1" fmla="*/ 814828 w 42198532"/>
              <a:gd name="connsiteY1" fmla="*/ 6969750 h 6975464"/>
              <a:gd name="connsiteX2" fmla="*/ 822329 w 42198532"/>
              <a:gd name="connsiteY2" fmla="*/ 6975464 h 6975464"/>
              <a:gd name="connsiteX3" fmla="*/ 655724 w 42198532"/>
              <a:gd name="connsiteY3" fmla="*/ 6975464 h 6975464"/>
              <a:gd name="connsiteX4" fmla="*/ 656989 w 42198532"/>
              <a:gd name="connsiteY4" fmla="*/ 6974481 h 6975464"/>
              <a:gd name="connsiteX5" fmla="*/ 738225 w 42198532"/>
              <a:gd name="connsiteY5" fmla="*/ 6911396 h 6975464"/>
              <a:gd name="connsiteX6" fmla="*/ 733493 w 42198532"/>
              <a:gd name="connsiteY6" fmla="*/ 6551812 h 6975464"/>
              <a:gd name="connsiteX7" fmla="*/ 733493 w 42198532"/>
              <a:gd name="connsiteY7" fmla="*/ 6897991 h 6975464"/>
              <a:gd name="connsiteX8" fmla="*/ 639637 w 42198532"/>
              <a:gd name="connsiteY8" fmla="*/ 6970539 h 6975464"/>
              <a:gd name="connsiteX9" fmla="*/ 656989 w 42198532"/>
              <a:gd name="connsiteY9" fmla="*/ 6974481 h 6975464"/>
              <a:gd name="connsiteX10" fmla="*/ 638848 w 42198532"/>
              <a:gd name="connsiteY10" fmla="*/ 6971327 h 6975464"/>
              <a:gd name="connsiteX11" fmla="*/ 633515 w 42198532"/>
              <a:gd name="connsiteY11" fmla="*/ 6975464 h 6975464"/>
              <a:gd name="connsiteX12" fmla="*/ 371479 w 42198532"/>
              <a:gd name="connsiteY12" fmla="*/ 6975464 h 6975464"/>
              <a:gd name="connsiteX13" fmla="*/ 371479 w 42198532"/>
              <a:gd name="connsiteY13" fmla="*/ 6917056 h 6975464"/>
              <a:gd name="connsiteX14" fmla="*/ 371479 w 42198532"/>
              <a:gd name="connsiteY14" fmla="*/ 6832540 h 6975464"/>
              <a:gd name="connsiteX15" fmla="*/ 733493 w 42198532"/>
              <a:gd name="connsiteY15" fmla="*/ 6551812 h 6975464"/>
              <a:gd name="connsiteX16" fmla="*/ 1106548 w 42198532"/>
              <a:gd name="connsiteY16" fmla="*/ 5904403 h 6975464"/>
              <a:gd name="connsiteX17" fmla="*/ 1106548 w 42198532"/>
              <a:gd name="connsiteY17" fmla="*/ 6251370 h 6975464"/>
              <a:gd name="connsiteX18" fmla="*/ 1012693 w 42198532"/>
              <a:gd name="connsiteY18" fmla="*/ 6323918 h 6975464"/>
              <a:gd name="connsiteX19" fmla="*/ 744534 w 42198532"/>
              <a:gd name="connsiteY19" fmla="*/ 6531309 h 6975464"/>
              <a:gd name="connsiteX20" fmla="*/ 744534 w 42198532"/>
              <a:gd name="connsiteY20" fmla="*/ 6185131 h 6975464"/>
              <a:gd name="connsiteX21" fmla="*/ 873093 w 42198532"/>
              <a:gd name="connsiteY21" fmla="*/ 6085772 h 6975464"/>
              <a:gd name="connsiteX22" fmla="*/ 1106548 w 42198532"/>
              <a:gd name="connsiteY22" fmla="*/ 5904403 h 6975464"/>
              <a:gd name="connsiteX23" fmla="*/ 1739875 w 42198532"/>
              <a:gd name="connsiteY23" fmla="*/ 5788484 h 6975464"/>
              <a:gd name="connsiteX24" fmla="*/ 1726467 w 42198532"/>
              <a:gd name="connsiteY24" fmla="*/ 5794792 h 6975464"/>
              <a:gd name="connsiteX25" fmla="*/ 1739875 w 42198532"/>
              <a:gd name="connsiteY25" fmla="*/ 5788484 h 6975464"/>
              <a:gd name="connsiteX26" fmla="*/ 1488280 w 42198532"/>
              <a:gd name="connsiteY26" fmla="*/ 5613423 h 6975464"/>
              <a:gd name="connsiteX27" fmla="*/ 1726467 w 42198532"/>
              <a:gd name="connsiteY27" fmla="*/ 5794792 h 6975464"/>
              <a:gd name="connsiteX28" fmla="*/ 1853448 w 42198532"/>
              <a:gd name="connsiteY28" fmla="*/ 5890997 h 6975464"/>
              <a:gd name="connsiteX29" fmla="*/ 1489068 w 42198532"/>
              <a:gd name="connsiteY29" fmla="*/ 6174091 h 6975464"/>
              <a:gd name="connsiteX30" fmla="*/ 1123900 w 42198532"/>
              <a:gd name="connsiteY30" fmla="*/ 5896517 h 6975464"/>
              <a:gd name="connsiteX31" fmla="*/ 1488280 w 42198532"/>
              <a:gd name="connsiteY31" fmla="*/ 5613423 h 6975464"/>
              <a:gd name="connsiteX32" fmla="*/ 359648 w 42198532"/>
              <a:gd name="connsiteY32" fmla="*/ 4965225 h 6975464"/>
              <a:gd name="connsiteX33" fmla="*/ 724817 w 42198532"/>
              <a:gd name="connsiteY33" fmla="*/ 5242799 h 6975464"/>
              <a:gd name="connsiteX34" fmla="*/ 487418 w 42198532"/>
              <a:gd name="connsiteY34" fmla="*/ 5426534 h 6975464"/>
              <a:gd name="connsiteX35" fmla="*/ 493727 w 42198532"/>
              <a:gd name="connsiteY35" fmla="*/ 5437574 h 6975464"/>
              <a:gd name="connsiteX36" fmla="*/ 733493 w 42198532"/>
              <a:gd name="connsiteY36" fmla="*/ 5252262 h 6975464"/>
              <a:gd name="connsiteX37" fmla="*/ 733493 w 42198532"/>
              <a:gd name="connsiteY37" fmla="*/ 5598440 h 6975464"/>
              <a:gd name="connsiteX38" fmla="*/ 633328 w 42198532"/>
              <a:gd name="connsiteY38" fmla="*/ 5675720 h 6975464"/>
              <a:gd name="connsiteX39" fmla="*/ 641215 w 42198532"/>
              <a:gd name="connsiteY39" fmla="*/ 5688337 h 6975464"/>
              <a:gd name="connsiteX40" fmla="*/ 737436 w 42198532"/>
              <a:gd name="connsiteY40" fmla="*/ 5613423 h 6975464"/>
              <a:gd name="connsiteX41" fmla="*/ 1102605 w 42198532"/>
              <a:gd name="connsiteY41" fmla="*/ 5890997 h 6975464"/>
              <a:gd name="connsiteX42" fmla="*/ 866783 w 42198532"/>
              <a:gd name="connsiteY42" fmla="*/ 6073943 h 6975464"/>
              <a:gd name="connsiteX43" fmla="*/ 873093 w 42198532"/>
              <a:gd name="connsiteY43" fmla="*/ 6085772 h 6975464"/>
              <a:gd name="connsiteX44" fmla="*/ 865994 w 42198532"/>
              <a:gd name="connsiteY44" fmla="*/ 6074732 h 6975464"/>
              <a:gd name="connsiteX45" fmla="*/ 738225 w 42198532"/>
              <a:gd name="connsiteY45" fmla="*/ 6174091 h 6975464"/>
              <a:gd name="connsiteX46" fmla="*/ 373056 w 42198532"/>
              <a:gd name="connsiteY46" fmla="*/ 5896517 h 6975464"/>
              <a:gd name="connsiteX47" fmla="*/ 640426 w 42198532"/>
              <a:gd name="connsiteY47" fmla="*/ 5689125 h 6975464"/>
              <a:gd name="connsiteX48" fmla="*/ 633328 w 42198532"/>
              <a:gd name="connsiteY48" fmla="*/ 5676508 h 6975464"/>
              <a:gd name="connsiteX49" fmla="*/ 371479 w 42198532"/>
              <a:gd name="connsiteY49" fmla="*/ 5879169 h 6975464"/>
              <a:gd name="connsiteX50" fmla="*/ 371479 w 42198532"/>
              <a:gd name="connsiteY50" fmla="*/ 5532990 h 6975464"/>
              <a:gd name="connsiteX51" fmla="*/ 493727 w 42198532"/>
              <a:gd name="connsiteY51" fmla="*/ 5438362 h 6975464"/>
              <a:gd name="connsiteX52" fmla="*/ 486629 w 42198532"/>
              <a:gd name="connsiteY52" fmla="*/ 5426534 h 6975464"/>
              <a:gd name="connsiteX53" fmla="*/ 365169 w 42198532"/>
              <a:gd name="connsiteY53" fmla="*/ 5521161 h 6975464"/>
              <a:gd name="connsiteX54" fmla="*/ 0 w 42198532"/>
              <a:gd name="connsiteY54" fmla="*/ 5243588 h 6975464"/>
              <a:gd name="connsiteX55" fmla="*/ 359648 w 42198532"/>
              <a:gd name="connsiteY55" fmla="*/ 4965225 h 6975464"/>
              <a:gd name="connsiteX56" fmla="*/ 1106548 w 42198532"/>
              <a:gd name="connsiteY56" fmla="*/ 4604852 h 6975464"/>
              <a:gd name="connsiteX57" fmla="*/ 1106548 w 42198532"/>
              <a:gd name="connsiteY57" fmla="*/ 4951031 h 6975464"/>
              <a:gd name="connsiteX58" fmla="*/ 1018214 w 42198532"/>
              <a:gd name="connsiteY58" fmla="*/ 5019636 h 6975464"/>
              <a:gd name="connsiteX59" fmla="*/ 1025312 w 42198532"/>
              <a:gd name="connsiteY59" fmla="*/ 5030676 h 6975464"/>
              <a:gd name="connsiteX60" fmla="*/ 1017425 w 42198532"/>
              <a:gd name="connsiteY60" fmla="*/ 5020424 h 6975464"/>
              <a:gd name="connsiteX61" fmla="*/ 744534 w 42198532"/>
              <a:gd name="connsiteY61" fmla="*/ 5231759 h 6975464"/>
              <a:gd name="connsiteX62" fmla="*/ 744534 w 42198532"/>
              <a:gd name="connsiteY62" fmla="*/ 4885580 h 6975464"/>
              <a:gd name="connsiteX63" fmla="*/ 856530 w 42198532"/>
              <a:gd name="connsiteY63" fmla="*/ 4798050 h 6975464"/>
              <a:gd name="connsiteX64" fmla="*/ 849432 w 42198532"/>
              <a:gd name="connsiteY64" fmla="*/ 4787799 h 6975464"/>
              <a:gd name="connsiteX65" fmla="*/ 857319 w 42198532"/>
              <a:gd name="connsiteY65" fmla="*/ 4798050 h 6975464"/>
              <a:gd name="connsiteX66" fmla="*/ 1106548 w 42198532"/>
              <a:gd name="connsiteY66" fmla="*/ 4604852 h 6975464"/>
              <a:gd name="connsiteX67" fmla="*/ 737436 w 42198532"/>
              <a:gd name="connsiteY67" fmla="*/ 4313873 h 6975464"/>
              <a:gd name="connsiteX68" fmla="*/ 1102605 w 42198532"/>
              <a:gd name="connsiteY68" fmla="*/ 4591447 h 6975464"/>
              <a:gd name="connsiteX69" fmla="*/ 849432 w 42198532"/>
              <a:gd name="connsiteY69" fmla="*/ 4787799 h 6975464"/>
              <a:gd name="connsiteX70" fmla="*/ 738225 w 42198532"/>
              <a:gd name="connsiteY70" fmla="*/ 4873752 h 6975464"/>
              <a:gd name="connsiteX71" fmla="*/ 373056 w 42198532"/>
              <a:gd name="connsiteY71" fmla="*/ 4596178 h 6975464"/>
              <a:gd name="connsiteX72" fmla="*/ 737436 w 42198532"/>
              <a:gd name="connsiteY72" fmla="*/ 4313873 h 6975464"/>
              <a:gd name="connsiteX73" fmla="*/ 1115224 w 42198532"/>
              <a:gd name="connsiteY73" fmla="*/ 3661732 h 6975464"/>
              <a:gd name="connsiteX74" fmla="*/ 1125477 w 42198532"/>
              <a:gd name="connsiteY74" fmla="*/ 3669618 h 6975464"/>
              <a:gd name="connsiteX75" fmla="*/ 1480393 w 42198532"/>
              <a:gd name="connsiteY75" fmla="*/ 3939306 h 6975464"/>
              <a:gd name="connsiteX76" fmla="*/ 1116013 w 42198532"/>
              <a:gd name="connsiteY76" fmla="*/ 4222399 h 6975464"/>
              <a:gd name="connsiteX77" fmla="*/ 750844 w 42198532"/>
              <a:gd name="connsiteY77" fmla="*/ 3944037 h 6975464"/>
              <a:gd name="connsiteX78" fmla="*/ 1115224 w 42198532"/>
              <a:gd name="connsiteY78" fmla="*/ 3661732 h 6975464"/>
              <a:gd name="connsiteX79" fmla="*/ 1480393 w 42198532"/>
              <a:gd name="connsiteY79" fmla="*/ 2656315 h 6975464"/>
              <a:gd name="connsiteX80" fmla="*/ 1480393 w 42198532"/>
              <a:gd name="connsiteY80" fmla="*/ 3002494 h 6975464"/>
              <a:gd name="connsiteX81" fmla="*/ 1386537 w 42198532"/>
              <a:gd name="connsiteY81" fmla="*/ 3075042 h 6975464"/>
              <a:gd name="connsiteX82" fmla="*/ 1392847 w 42198532"/>
              <a:gd name="connsiteY82" fmla="*/ 3086870 h 6975464"/>
              <a:gd name="connsiteX83" fmla="*/ 1385748 w 42198532"/>
              <a:gd name="connsiteY83" fmla="*/ 3075830 h 6975464"/>
              <a:gd name="connsiteX84" fmla="*/ 1118379 w 42198532"/>
              <a:gd name="connsiteY84" fmla="*/ 3283222 h 6975464"/>
              <a:gd name="connsiteX85" fmla="*/ 1118379 w 42198532"/>
              <a:gd name="connsiteY85" fmla="*/ 2937043 h 6975464"/>
              <a:gd name="connsiteX86" fmla="*/ 1246148 w 42198532"/>
              <a:gd name="connsiteY86" fmla="*/ 2837685 h 6975464"/>
              <a:gd name="connsiteX87" fmla="*/ 1239839 w 42198532"/>
              <a:gd name="connsiteY87" fmla="*/ 2825856 h 6975464"/>
              <a:gd name="connsiteX88" fmla="*/ 1246937 w 42198532"/>
              <a:gd name="connsiteY88" fmla="*/ 2836896 h 6975464"/>
              <a:gd name="connsiteX89" fmla="*/ 1480393 w 42198532"/>
              <a:gd name="connsiteY89" fmla="*/ 2656315 h 6975464"/>
              <a:gd name="connsiteX90" fmla="*/ 732704 w 42198532"/>
              <a:gd name="connsiteY90" fmla="*/ 1716349 h 6975464"/>
              <a:gd name="connsiteX91" fmla="*/ 1097873 w 42198532"/>
              <a:gd name="connsiteY91" fmla="*/ 1993923 h 6975464"/>
              <a:gd name="connsiteX92" fmla="*/ 860473 w 42198532"/>
              <a:gd name="connsiteY92" fmla="*/ 2177658 h 6975464"/>
              <a:gd name="connsiteX93" fmla="*/ 867572 w 42198532"/>
              <a:gd name="connsiteY93" fmla="*/ 2189486 h 6975464"/>
              <a:gd name="connsiteX94" fmla="*/ 1106548 w 42198532"/>
              <a:gd name="connsiteY94" fmla="*/ 2003386 h 6975464"/>
              <a:gd name="connsiteX95" fmla="*/ 1106548 w 42198532"/>
              <a:gd name="connsiteY95" fmla="*/ 2350353 h 6975464"/>
              <a:gd name="connsiteX96" fmla="*/ 1007172 w 42198532"/>
              <a:gd name="connsiteY96" fmla="*/ 2427632 h 6975464"/>
              <a:gd name="connsiteX97" fmla="*/ 1014270 w 42198532"/>
              <a:gd name="connsiteY97" fmla="*/ 2440249 h 6975464"/>
              <a:gd name="connsiteX98" fmla="*/ 1110492 w 42198532"/>
              <a:gd name="connsiteY98" fmla="*/ 2365336 h 6975464"/>
              <a:gd name="connsiteX99" fmla="*/ 1475660 w 42198532"/>
              <a:gd name="connsiteY99" fmla="*/ 2642910 h 6975464"/>
              <a:gd name="connsiteX100" fmla="*/ 1239839 w 42198532"/>
              <a:gd name="connsiteY100" fmla="*/ 2825856 h 6975464"/>
              <a:gd name="connsiteX101" fmla="*/ 1112069 w 42198532"/>
              <a:gd name="connsiteY101" fmla="*/ 2925215 h 6975464"/>
              <a:gd name="connsiteX102" fmla="*/ 746900 w 42198532"/>
              <a:gd name="connsiteY102" fmla="*/ 2647641 h 6975464"/>
              <a:gd name="connsiteX103" fmla="*/ 1013481 w 42198532"/>
              <a:gd name="connsiteY103" fmla="*/ 2440249 h 6975464"/>
              <a:gd name="connsiteX104" fmla="*/ 1006383 w 42198532"/>
              <a:gd name="connsiteY104" fmla="*/ 2427632 h 6975464"/>
              <a:gd name="connsiteX105" fmla="*/ 744534 w 42198532"/>
              <a:gd name="connsiteY105" fmla="*/ 2631081 h 6975464"/>
              <a:gd name="connsiteX106" fmla="*/ 744534 w 42198532"/>
              <a:gd name="connsiteY106" fmla="*/ 2284114 h 6975464"/>
              <a:gd name="connsiteX107" fmla="*/ 866783 w 42198532"/>
              <a:gd name="connsiteY107" fmla="*/ 2189486 h 6975464"/>
              <a:gd name="connsiteX108" fmla="*/ 860473 w 42198532"/>
              <a:gd name="connsiteY108" fmla="*/ 2178447 h 6975464"/>
              <a:gd name="connsiteX109" fmla="*/ 738225 w 42198532"/>
              <a:gd name="connsiteY109" fmla="*/ 2273074 h 6975464"/>
              <a:gd name="connsiteX110" fmla="*/ 373056 w 42198532"/>
              <a:gd name="connsiteY110" fmla="*/ 1995500 h 6975464"/>
              <a:gd name="connsiteX111" fmla="*/ 732704 w 42198532"/>
              <a:gd name="connsiteY111" fmla="*/ 1716349 h 6975464"/>
              <a:gd name="connsiteX112" fmla="*/ 1480393 w 42198532"/>
              <a:gd name="connsiteY112" fmla="*/ 1355976 h 6975464"/>
              <a:gd name="connsiteX113" fmla="*/ 1480393 w 42198532"/>
              <a:gd name="connsiteY113" fmla="*/ 1702944 h 6975464"/>
              <a:gd name="connsiteX114" fmla="*/ 1391269 w 42198532"/>
              <a:gd name="connsiteY114" fmla="*/ 1771549 h 6975464"/>
              <a:gd name="connsiteX115" fmla="*/ 1399156 w 42198532"/>
              <a:gd name="connsiteY115" fmla="*/ 1781800 h 6975464"/>
              <a:gd name="connsiteX116" fmla="*/ 1483547 w 42198532"/>
              <a:gd name="connsiteY116" fmla="*/ 1716349 h 6975464"/>
              <a:gd name="connsiteX117" fmla="*/ 1848716 w 42198532"/>
              <a:gd name="connsiteY117" fmla="*/ 1993923 h 6975464"/>
              <a:gd name="connsiteX118" fmla="*/ 1658639 w 42198532"/>
              <a:gd name="connsiteY118" fmla="*/ 2141384 h 6975464"/>
              <a:gd name="connsiteX119" fmla="*/ 1489068 w 42198532"/>
              <a:gd name="connsiteY119" fmla="*/ 2273074 h 6975464"/>
              <a:gd name="connsiteX120" fmla="*/ 1123900 w 42198532"/>
              <a:gd name="connsiteY120" fmla="*/ 1995500 h 6975464"/>
              <a:gd name="connsiteX121" fmla="*/ 1398368 w 42198532"/>
              <a:gd name="connsiteY121" fmla="*/ 1782588 h 6975464"/>
              <a:gd name="connsiteX122" fmla="*/ 1390481 w 42198532"/>
              <a:gd name="connsiteY122" fmla="*/ 1771549 h 6975464"/>
              <a:gd name="connsiteX123" fmla="*/ 1118379 w 42198532"/>
              <a:gd name="connsiteY123" fmla="*/ 1982883 h 6975464"/>
              <a:gd name="connsiteX124" fmla="*/ 1118379 w 42198532"/>
              <a:gd name="connsiteY124" fmla="*/ 1636704 h 6975464"/>
              <a:gd name="connsiteX125" fmla="*/ 1230374 w 42198532"/>
              <a:gd name="connsiteY125" fmla="*/ 1549963 h 6975464"/>
              <a:gd name="connsiteX126" fmla="*/ 1480393 w 42198532"/>
              <a:gd name="connsiteY126" fmla="*/ 1355976 h 6975464"/>
              <a:gd name="connsiteX127" fmla="*/ 1110492 w 42198532"/>
              <a:gd name="connsiteY127" fmla="*/ 1064997 h 6975464"/>
              <a:gd name="connsiteX128" fmla="*/ 1475660 w 42198532"/>
              <a:gd name="connsiteY128" fmla="*/ 1342571 h 6975464"/>
              <a:gd name="connsiteX129" fmla="*/ 1223276 w 42198532"/>
              <a:gd name="connsiteY129" fmla="*/ 1538923 h 6975464"/>
              <a:gd name="connsiteX130" fmla="*/ 1230374 w 42198532"/>
              <a:gd name="connsiteY130" fmla="*/ 1549963 h 6975464"/>
              <a:gd name="connsiteX131" fmla="*/ 1222487 w 42198532"/>
              <a:gd name="connsiteY131" fmla="*/ 1539711 h 6975464"/>
              <a:gd name="connsiteX132" fmla="*/ 1112069 w 42198532"/>
              <a:gd name="connsiteY132" fmla="*/ 1625665 h 6975464"/>
              <a:gd name="connsiteX133" fmla="*/ 746900 w 42198532"/>
              <a:gd name="connsiteY133" fmla="*/ 1348091 h 6975464"/>
              <a:gd name="connsiteX134" fmla="*/ 1110492 w 42198532"/>
              <a:gd name="connsiteY134" fmla="*/ 1064997 h 6975464"/>
              <a:gd name="connsiteX135" fmla="*/ 1488280 w 42198532"/>
              <a:gd name="connsiteY135" fmla="*/ 413645 h 6975464"/>
              <a:gd name="connsiteX136" fmla="*/ 1498533 w 42198532"/>
              <a:gd name="connsiteY136" fmla="*/ 421530 h 6975464"/>
              <a:gd name="connsiteX137" fmla="*/ 1853448 w 42198532"/>
              <a:gd name="connsiteY137" fmla="*/ 691218 h 6975464"/>
              <a:gd name="connsiteX138" fmla="*/ 1489068 w 42198532"/>
              <a:gd name="connsiteY138" fmla="*/ 973524 h 6975464"/>
              <a:gd name="connsiteX139" fmla="*/ 1123900 w 42198532"/>
              <a:gd name="connsiteY139" fmla="*/ 695950 h 6975464"/>
              <a:gd name="connsiteX140" fmla="*/ 1488280 w 42198532"/>
              <a:gd name="connsiteY140" fmla="*/ 413645 h 6975464"/>
              <a:gd name="connsiteX141" fmla="*/ 1493012 w 42198532"/>
              <a:gd name="connsiteY141" fmla="*/ 117464 h 6975464"/>
              <a:gd name="connsiteX142" fmla="*/ 42118086 w 42198532"/>
              <a:gd name="connsiteY142" fmla="*/ 0 h 6975464"/>
              <a:gd name="connsiteX143" fmla="*/ 42198532 w 42198532"/>
              <a:gd name="connsiteY143" fmla="*/ 6799268 h 6975464"/>
              <a:gd name="connsiteX144" fmla="*/ 843615 w 42198532"/>
              <a:gd name="connsiteY144" fmla="*/ 6975464 h 6975464"/>
              <a:gd name="connsiteX145" fmla="*/ 810785 w 42198532"/>
              <a:gd name="connsiteY145" fmla="*/ 6950504 h 6975464"/>
              <a:gd name="connsiteX146" fmla="*/ 746900 w 42198532"/>
              <a:gd name="connsiteY146" fmla="*/ 6901934 h 6975464"/>
              <a:gd name="connsiteX147" fmla="*/ 746900 w 42198532"/>
              <a:gd name="connsiteY147" fmla="*/ 6547081 h 6975464"/>
              <a:gd name="connsiteX148" fmla="*/ 1019002 w 42198532"/>
              <a:gd name="connsiteY148" fmla="*/ 6335746 h 6975464"/>
              <a:gd name="connsiteX149" fmla="*/ 1012693 w 42198532"/>
              <a:gd name="connsiteY149" fmla="*/ 6323918 h 6975464"/>
              <a:gd name="connsiteX150" fmla="*/ 1019791 w 42198532"/>
              <a:gd name="connsiteY150" fmla="*/ 6334957 h 6975464"/>
              <a:gd name="connsiteX151" fmla="*/ 1110492 w 42198532"/>
              <a:gd name="connsiteY151" fmla="*/ 6264775 h 6975464"/>
              <a:gd name="connsiteX152" fmla="*/ 1489068 w 42198532"/>
              <a:gd name="connsiteY152" fmla="*/ 6553389 h 6975464"/>
              <a:gd name="connsiteX153" fmla="*/ 1870800 w 42198532"/>
              <a:gd name="connsiteY153" fmla="*/ 6257678 h 6975464"/>
              <a:gd name="connsiteX154" fmla="*/ 1870800 w 42198532"/>
              <a:gd name="connsiteY154" fmla="*/ 6139394 h 6975464"/>
              <a:gd name="connsiteX155" fmla="*/ 1857392 w 42198532"/>
              <a:gd name="connsiteY155" fmla="*/ 6144914 h 6975464"/>
              <a:gd name="connsiteX156" fmla="*/ 1857392 w 42198532"/>
              <a:gd name="connsiteY156" fmla="*/ 6251370 h 6975464"/>
              <a:gd name="connsiteX157" fmla="*/ 1495378 w 42198532"/>
              <a:gd name="connsiteY157" fmla="*/ 6531309 h 6975464"/>
              <a:gd name="connsiteX158" fmla="*/ 1495378 w 42198532"/>
              <a:gd name="connsiteY158" fmla="*/ 6185131 h 6975464"/>
              <a:gd name="connsiteX159" fmla="*/ 1857392 w 42198532"/>
              <a:gd name="connsiteY159" fmla="*/ 5904403 h 6975464"/>
              <a:gd name="connsiteX160" fmla="*/ 1857392 w 42198532"/>
              <a:gd name="connsiteY160" fmla="*/ 6144125 h 6975464"/>
              <a:gd name="connsiteX161" fmla="*/ 1870800 w 42198532"/>
              <a:gd name="connsiteY161" fmla="*/ 6138605 h 6975464"/>
              <a:gd name="connsiteX162" fmla="*/ 1870800 w 42198532"/>
              <a:gd name="connsiteY162" fmla="*/ 5887843 h 6975464"/>
              <a:gd name="connsiteX163" fmla="*/ 1739875 w 42198532"/>
              <a:gd name="connsiteY163" fmla="*/ 5788484 h 6975464"/>
              <a:gd name="connsiteX164" fmla="*/ 1497744 w 42198532"/>
              <a:gd name="connsiteY164" fmla="*/ 5604749 h 6975464"/>
              <a:gd name="connsiteX165" fmla="*/ 1497744 w 42198532"/>
              <a:gd name="connsiteY165" fmla="*/ 5424957 h 6975464"/>
              <a:gd name="connsiteX166" fmla="*/ 1484336 w 42198532"/>
              <a:gd name="connsiteY166" fmla="*/ 5427322 h 6975464"/>
              <a:gd name="connsiteX167" fmla="*/ 1484336 w 42198532"/>
              <a:gd name="connsiteY167" fmla="*/ 5598440 h 6975464"/>
              <a:gd name="connsiteX168" fmla="*/ 1122322 w 42198532"/>
              <a:gd name="connsiteY168" fmla="*/ 5879169 h 6975464"/>
              <a:gd name="connsiteX169" fmla="*/ 1122322 w 42198532"/>
              <a:gd name="connsiteY169" fmla="*/ 5532990 h 6975464"/>
              <a:gd name="connsiteX170" fmla="*/ 1292682 w 42198532"/>
              <a:gd name="connsiteY170" fmla="*/ 5400511 h 6975464"/>
              <a:gd name="connsiteX171" fmla="*/ 1285583 w 42198532"/>
              <a:gd name="connsiteY171" fmla="*/ 5390260 h 6975464"/>
              <a:gd name="connsiteX172" fmla="*/ 1116013 w 42198532"/>
              <a:gd name="connsiteY172" fmla="*/ 5521161 h 6975464"/>
              <a:gd name="connsiteX173" fmla="*/ 750844 w 42198532"/>
              <a:gd name="connsiteY173" fmla="*/ 5243588 h 6975464"/>
              <a:gd name="connsiteX174" fmla="*/ 1025312 w 42198532"/>
              <a:gd name="connsiteY174" fmla="*/ 5030676 h 6975464"/>
              <a:gd name="connsiteX175" fmla="*/ 1110492 w 42198532"/>
              <a:gd name="connsiteY175" fmla="*/ 4965225 h 6975464"/>
              <a:gd name="connsiteX176" fmla="*/ 1475660 w 42198532"/>
              <a:gd name="connsiteY176" fmla="*/ 5242799 h 6975464"/>
              <a:gd name="connsiteX177" fmla="*/ 1285583 w 42198532"/>
              <a:gd name="connsiteY177" fmla="*/ 5389472 h 6975464"/>
              <a:gd name="connsiteX178" fmla="*/ 1293470 w 42198532"/>
              <a:gd name="connsiteY178" fmla="*/ 5400511 h 6975464"/>
              <a:gd name="connsiteX179" fmla="*/ 1484336 w 42198532"/>
              <a:gd name="connsiteY179" fmla="*/ 5252262 h 6975464"/>
              <a:gd name="connsiteX180" fmla="*/ 1484336 w 42198532"/>
              <a:gd name="connsiteY180" fmla="*/ 5426534 h 6975464"/>
              <a:gd name="connsiteX181" fmla="*/ 1497744 w 42198532"/>
              <a:gd name="connsiteY181" fmla="*/ 5424168 h 6975464"/>
              <a:gd name="connsiteX182" fmla="*/ 1497744 w 42198532"/>
              <a:gd name="connsiteY182" fmla="*/ 5246742 h 6975464"/>
              <a:gd name="connsiteX183" fmla="*/ 1513518 w 42198532"/>
              <a:gd name="connsiteY183" fmla="*/ 5234125 h 6975464"/>
              <a:gd name="connsiteX184" fmla="*/ 1513518 w 42198532"/>
              <a:gd name="connsiteY184" fmla="*/ 5217565 h 6975464"/>
              <a:gd name="connsiteX185" fmla="*/ 1495378 w 42198532"/>
              <a:gd name="connsiteY185" fmla="*/ 5231759 h 6975464"/>
              <a:gd name="connsiteX186" fmla="*/ 1495378 w 42198532"/>
              <a:gd name="connsiteY186" fmla="*/ 4885580 h 6975464"/>
              <a:gd name="connsiteX187" fmla="*/ 1513518 w 42198532"/>
              <a:gd name="connsiteY187" fmla="*/ 4871386 h 6975464"/>
              <a:gd name="connsiteX188" fmla="*/ 1513518 w 42198532"/>
              <a:gd name="connsiteY188" fmla="*/ 4854826 h 6975464"/>
              <a:gd name="connsiteX189" fmla="*/ 1489068 w 42198532"/>
              <a:gd name="connsiteY189" fmla="*/ 4873752 h 6975464"/>
              <a:gd name="connsiteX190" fmla="*/ 1123900 w 42198532"/>
              <a:gd name="connsiteY190" fmla="*/ 4596178 h 6975464"/>
              <a:gd name="connsiteX191" fmla="*/ 1488280 w 42198532"/>
              <a:gd name="connsiteY191" fmla="*/ 4313873 h 6975464"/>
              <a:gd name="connsiteX192" fmla="*/ 1853448 w 42198532"/>
              <a:gd name="connsiteY192" fmla="*/ 4591447 h 6975464"/>
              <a:gd name="connsiteX193" fmla="*/ 1514307 w 42198532"/>
              <a:gd name="connsiteY193" fmla="*/ 4854826 h 6975464"/>
              <a:gd name="connsiteX194" fmla="*/ 1514307 w 42198532"/>
              <a:gd name="connsiteY194" fmla="*/ 4870598 h 6975464"/>
              <a:gd name="connsiteX195" fmla="*/ 1857392 w 42198532"/>
              <a:gd name="connsiteY195" fmla="*/ 4604852 h 6975464"/>
              <a:gd name="connsiteX196" fmla="*/ 1857392 w 42198532"/>
              <a:gd name="connsiteY196" fmla="*/ 4951031 h 6975464"/>
              <a:gd name="connsiteX197" fmla="*/ 1514307 w 42198532"/>
              <a:gd name="connsiteY197" fmla="*/ 5217565 h 6975464"/>
              <a:gd name="connsiteX198" fmla="*/ 1514307 w 42198532"/>
              <a:gd name="connsiteY198" fmla="*/ 5234125 h 6975464"/>
              <a:gd name="connsiteX199" fmla="*/ 1870800 w 42198532"/>
              <a:gd name="connsiteY199" fmla="*/ 4957339 h 6975464"/>
              <a:gd name="connsiteX200" fmla="*/ 1870800 w 42198532"/>
              <a:gd name="connsiteY200" fmla="*/ 4588292 h 6975464"/>
              <a:gd name="connsiteX201" fmla="*/ 1497744 w 42198532"/>
              <a:gd name="connsiteY201" fmla="*/ 4304410 h 6975464"/>
              <a:gd name="connsiteX202" fmla="*/ 1497744 w 42198532"/>
              <a:gd name="connsiteY202" fmla="*/ 3956654 h 6975464"/>
              <a:gd name="connsiteX203" fmla="*/ 1484336 w 42198532"/>
              <a:gd name="connsiteY203" fmla="*/ 3966905 h 6975464"/>
              <a:gd name="connsiteX204" fmla="*/ 1484336 w 42198532"/>
              <a:gd name="connsiteY204" fmla="*/ 4299679 h 6975464"/>
              <a:gd name="connsiteX205" fmla="*/ 1122322 w 42198532"/>
              <a:gd name="connsiteY205" fmla="*/ 4579618 h 6975464"/>
              <a:gd name="connsiteX206" fmla="*/ 1122322 w 42198532"/>
              <a:gd name="connsiteY206" fmla="*/ 4233439 h 6975464"/>
              <a:gd name="connsiteX207" fmla="*/ 1484336 w 42198532"/>
              <a:gd name="connsiteY207" fmla="*/ 3952712 h 6975464"/>
              <a:gd name="connsiteX208" fmla="*/ 1484336 w 42198532"/>
              <a:gd name="connsiteY208" fmla="*/ 3966117 h 6975464"/>
              <a:gd name="connsiteX209" fmla="*/ 1497744 w 42198532"/>
              <a:gd name="connsiteY209" fmla="*/ 3955866 h 6975464"/>
              <a:gd name="connsiteX210" fmla="*/ 1497744 w 42198532"/>
              <a:gd name="connsiteY210" fmla="*/ 3936152 h 6975464"/>
              <a:gd name="connsiteX211" fmla="*/ 1136519 w 42198532"/>
              <a:gd name="connsiteY211" fmla="*/ 3661732 h 6975464"/>
              <a:gd name="connsiteX212" fmla="*/ 1125477 w 42198532"/>
              <a:gd name="connsiteY212" fmla="*/ 3669618 h 6975464"/>
              <a:gd name="connsiteX213" fmla="*/ 1135730 w 42198532"/>
              <a:gd name="connsiteY213" fmla="*/ 3660943 h 6975464"/>
              <a:gd name="connsiteX214" fmla="*/ 1119956 w 42198532"/>
              <a:gd name="connsiteY214" fmla="*/ 3649115 h 6975464"/>
              <a:gd name="connsiteX215" fmla="*/ 1119956 w 42198532"/>
              <a:gd name="connsiteY215" fmla="*/ 3637286 h 6975464"/>
              <a:gd name="connsiteX216" fmla="*/ 1106548 w 42198532"/>
              <a:gd name="connsiteY216" fmla="*/ 3637286 h 6975464"/>
              <a:gd name="connsiteX217" fmla="*/ 1106548 w 42198532"/>
              <a:gd name="connsiteY217" fmla="*/ 3649903 h 6975464"/>
              <a:gd name="connsiteX218" fmla="*/ 744534 w 42198532"/>
              <a:gd name="connsiteY218" fmla="*/ 3929843 h 6975464"/>
              <a:gd name="connsiteX219" fmla="*/ 744534 w 42198532"/>
              <a:gd name="connsiteY219" fmla="*/ 3612841 h 6975464"/>
              <a:gd name="connsiteX220" fmla="*/ 744534 w 42198532"/>
              <a:gd name="connsiteY220" fmla="*/ 3584453 h 6975464"/>
              <a:gd name="connsiteX221" fmla="*/ 1106548 w 42198532"/>
              <a:gd name="connsiteY221" fmla="*/ 3303725 h 6975464"/>
              <a:gd name="connsiteX222" fmla="*/ 1106548 w 42198532"/>
              <a:gd name="connsiteY222" fmla="*/ 3617573 h 6975464"/>
              <a:gd name="connsiteX223" fmla="*/ 1106548 w 42198532"/>
              <a:gd name="connsiteY223" fmla="*/ 3636498 h 6975464"/>
              <a:gd name="connsiteX224" fmla="*/ 1119956 w 42198532"/>
              <a:gd name="connsiteY224" fmla="*/ 3636498 h 6975464"/>
              <a:gd name="connsiteX225" fmla="*/ 1119956 w 42198532"/>
              <a:gd name="connsiteY225" fmla="*/ 3298205 h 6975464"/>
              <a:gd name="connsiteX226" fmla="*/ 1392847 w 42198532"/>
              <a:gd name="connsiteY226" fmla="*/ 3086870 h 6975464"/>
              <a:gd name="connsiteX227" fmla="*/ 1483547 w 42198532"/>
              <a:gd name="connsiteY227" fmla="*/ 3016688 h 6975464"/>
              <a:gd name="connsiteX228" fmla="*/ 1862913 w 42198532"/>
              <a:gd name="connsiteY228" fmla="*/ 3304513 h 6975464"/>
              <a:gd name="connsiteX229" fmla="*/ 2243855 w 42198532"/>
              <a:gd name="connsiteY229" fmla="*/ 3008803 h 6975464"/>
              <a:gd name="connsiteX230" fmla="*/ 2243855 w 42198532"/>
              <a:gd name="connsiteY230" fmla="*/ 2891307 h 6975464"/>
              <a:gd name="connsiteX231" fmla="*/ 2231236 w 42198532"/>
              <a:gd name="connsiteY231" fmla="*/ 2896827 h 6975464"/>
              <a:gd name="connsiteX232" fmla="*/ 2231236 w 42198532"/>
              <a:gd name="connsiteY232" fmla="*/ 3002494 h 6975464"/>
              <a:gd name="connsiteX233" fmla="*/ 1869222 w 42198532"/>
              <a:gd name="connsiteY233" fmla="*/ 3283222 h 6975464"/>
              <a:gd name="connsiteX234" fmla="*/ 1869222 w 42198532"/>
              <a:gd name="connsiteY234" fmla="*/ 2937043 h 6975464"/>
              <a:gd name="connsiteX235" fmla="*/ 2231236 w 42198532"/>
              <a:gd name="connsiteY235" fmla="*/ 2656315 h 6975464"/>
              <a:gd name="connsiteX236" fmla="*/ 2231236 w 42198532"/>
              <a:gd name="connsiteY236" fmla="*/ 2896038 h 6975464"/>
              <a:gd name="connsiteX237" fmla="*/ 2243855 w 42198532"/>
              <a:gd name="connsiteY237" fmla="*/ 2890518 h 6975464"/>
              <a:gd name="connsiteX238" fmla="*/ 2243855 w 42198532"/>
              <a:gd name="connsiteY238" fmla="*/ 2639755 h 6975464"/>
              <a:gd name="connsiteX239" fmla="*/ 2113720 w 42198532"/>
              <a:gd name="connsiteY239" fmla="*/ 2540397 h 6975464"/>
              <a:gd name="connsiteX240" fmla="*/ 2100312 w 42198532"/>
              <a:gd name="connsiteY240" fmla="*/ 2546705 h 6975464"/>
              <a:gd name="connsiteX241" fmla="*/ 2226503 w 42198532"/>
              <a:gd name="connsiteY241" fmla="*/ 2642910 h 6975464"/>
              <a:gd name="connsiteX242" fmla="*/ 1862124 w 42198532"/>
              <a:gd name="connsiteY242" fmla="*/ 2925215 h 6975464"/>
              <a:gd name="connsiteX243" fmla="*/ 1496955 w 42198532"/>
              <a:gd name="connsiteY243" fmla="*/ 2647641 h 6975464"/>
              <a:gd name="connsiteX244" fmla="*/ 1861335 w 42198532"/>
              <a:gd name="connsiteY244" fmla="*/ 2365336 h 6975464"/>
              <a:gd name="connsiteX245" fmla="*/ 2099523 w 42198532"/>
              <a:gd name="connsiteY245" fmla="*/ 2545916 h 6975464"/>
              <a:gd name="connsiteX246" fmla="*/ 2112931 w 42198532"/>
              <a:gd name="connsiteY246" fmla="*/ 2539608 h 6975464"/>
              <a:gd name="connsiteX247" fmla="*/ 1870800 w 42198532"/>
              <a:gd name="connsiteY247" fmla="*/ 2355873 h 6975464"/>
              <a:gd name="connsiteX248" fmla="*/ 1870800 w 42198532"/>
              <a:gd name="connsiteY248" fmla="*/ 2176869 h 6975464"/>
              <a:gd name="connsiteX249" fmla="*/ 1857392 w 42198532"/>
              <a:gd name="connsiteY249" fmla="*/ 2178447 h 6975464"/>
              <a:gd name="connsiteX250" fmla="*/ 1857392 w 42198532"/>
              <a:gd name="connsiteY250" fmla="*/ 2350353 h 6975464"/>
              <a:gd name="connsiteX251" fmla="*/ 1496167 w 42198532"/>
              <a:gd name="connsiteY251" fmla="*/ 2631081 h 6975464"/>
              <a:gd name="connsiteX252" fmla="*/ 1496167 w 42198532"/>
              <a:gd name="connsiteY252" fmla="*/ 2284114 h 6975464"/>
              <a:gd name="connsiteX253" fmla="*/ 1666526 w 42198532"/>
              <a:gd name="connsiteY253" fmla="*/ 2152424 h 6975464"/>
              <a:gd name="connsiteX254" fmla="*/ 1658639 w 42198532"/>
              <a:gd name="connsiteY254" fmla="*/ 2141384 h 6975464"/>
              <a:gd name="connsiteX255" fmla="*/ 1666526 w 42198532"/>
              <a:gd name="connsiteY255" fmla="*/ 2151636 h 6975464"/>
              <a:gd name="connsiteX256" fmla="*/ 1857392 w 42198532"/>
              <a:gd name="connsiteY256" fmla="*/ 2003386 h 6975464"/>
              <a:gd name="connsiteX257" fmla="*/ 1857392 w 42198532"/>
              <a:gd name="connsiteY257" fmla="*/ 2177658 h 6975464"/>
              <a:gd name="connsiteX258" fmla="*/ 1870800 w 42198532"/>
              <a:gd name="connsiteY258" fmla="*/ 2176081 h 6975464"/>
              <a:gd name="connsiteX259" fmla="*/ 1870800 w 42198532"/>
              <a:gd name="connsiteY259" fmla="*/ 1998654 h 6975464"/>
              <a:gd name="connsiteX260" fmla="*/ 1886574 w 42198532"/>
              <a:gd name="connsiteY260" fmla="*/ 1986037 h 6975464"/>
              <a:gd name="connsiteX261" fmla="*/ 1886574 w 42198532"/>
              <a:gd name="connsiteY261" fmla="*/ 1969478 h 6975464"/>
              <a:gd name="connsiteX262" fmla="*/ 1869222 w 42198532"/>
              <a:gd name="connsiteY262" fmla="*/ 1982883 h 6975464"/>
              <a:gd name="connsiteX263" fmla="*/ 1869222 w 42198532"/>
              <a:gd name="connsiteY263" fmla="*/ 1636704 h 6975464"/>
              <a:gd name="connsiteX264" fmla="*/ 1886574 w 42198532"/>
              <a:gd name="connsiteY264" fmla="*/ 1623299 h 6975464"/>
              <a:gd name="connsiteX265" fmla="*/ 1886574 w 42198532"/>
              <a:gd name="connsiteY265" fmla="*/ 1606739 h 6975464"/>
              <a:gd name="connsiteX266" fmla="*/ 1862124 w 42198532"/>
              <a:gd name="connsiteY266" fmla="*/ 1625665 h 6975464"/>
              <a:gd name="connsiteX267" fmla="*/ 1496955 w 42198532"/>
              <a:gd name="connsiteY267" fmla="*/ 1348091 h 6975464"/>
              <a:gd name="connsiteX268" fmla="*/ 1861335 w 42198532"/>
              <a:gd name="connsiteY268" fmla="*/ 1064997 h 6975464"/>
              <a:gd name="connsiteX269" fmla="*/ 2226503 w 42198532"/>
              <a:gd name="connsiteY269" fmla="*/ 1342571 h 6975464"/>
              <a:gd name="connsiteX270" fmla="*/ 1887362 w 42198532"/>
              <a:gd name="connsiteY270" fmla="*/ 1605951 h 6975464"/>
              <a:gd name="connsiteX271" fmla="*/ 1887362 w 42198532"/>
              <a:gd name="connsiteY271" fmla="*/ 1622510 h 6975464"/>
              <a:gd name="connsiteX272" fmla="*/ 2231236 w 42198532"/>
              <a:gd name="connsiteY272" fmla="*/ 1355976 h 6975464"/>
              <a:gd name="connsiteX273" fmla="*/ 2231236 w 42198532"/>
              <a:gd name="connsiteY273" fmla="*/ 1702944 h 6975464"/>
              <a:gd name="connsiteX274" fmla="*/ 1887362 w 42198532"/>
              <a:gd name="connsiteY274" fmla="*/ 1968689 h 6975464"/>
              <a:gd name="connsiteX275" fmla="*/ 1887362 w 42198532"/>
              <a:gd name="connsiteY275" fmla="*/ 1985249 h 6975464"/>
              <a:gd name="connsiteX276" fmla="*/ 2243855 w 42198532"/>
              <a:gd name="connsiteY276" fmla="*/ 1709252 h 6975464"/>
              <a:gd name="connsiteX277" fmla="*/ 2243855 w 42198532"/>
              <a:gd name="connsiteY277" fmla="*/ 1339416 h 6975464"/>
              <a:gd name="connsiteX278" fmla="*/ 1870800 w 42198532"/>
              <a:gd name="connsiteY278" fmla="*/ 1056323 h 6975464"/>
              <a:gd name="connsiteX279" fmla="*/ 1870800 w 42198532"/>
              <a:gd name="connsiteY279" fmla="*/ 707778 h 6975464"/>
              <a:gd name="connsiteX280" fmla="*/ 1857392 w 42198532"/>
              <a:gd name="connsiteY280" fmla="*/ 718030 h 6975464"/>
              <a:gd name="connsiteX281" fmla="*/ 1857392 w 42198532"/>
              <a:gd name="connsiteY281" fmla="*/ 1050803 h 6975464"/>
              <a:gd name="connsiteX282" fmla="*/ 1496167 w 42198532"/>
              <a:gd name="connsiteY282" fmla="*/ 1331531 h 6975464"/>
              <a:gd name="connsiteX283" fmla="*/ 1496167 w 42198532"/>
              <a:gd name="connsiteY283" fmla="*/ 985352 h 6975464"/>
              <a:gd name="connsiteX284" fmla="*/ 1857392 w 42198532"/>
              <a:gd name="connsiteY284" fmla="*/ 704624 h 6975464"/>
              <a:gd name="connsiteX285" fmla="*/ 1857392 w 42198532"/>
              <a:gd name="connsiteY285" fmla="*/ 717241 h 6975464"/>
              <a:gd name="connsiteX286" fmla="*/ 1870800 w 42198532"/>
              <a:gd name="connsiteY286" fmla="*/ 706990 h 6975464"/>
              <a:gd name="connsiteX287" fmla="*/ 1870800 w 42198532"/>
              <a:gd name="connsiteY287" fmla="*/ 688064 h 6975464"/>
              <a:gd name="connsiteX288" fmla="*/ 1509574 w 42198532"/>
              <a:gd name="connsiteY288" fmla="*/ 412856 h 6975464"/>
              <a:gd name="connsiteX289" fmla="*/ 1498533 w 42198532"/>
              <a:gd name="connsiteY289" fmla="*/ 421530 h 6975464"/>
              <a:gd name="connsiteX290" fmla="*/ 1508786 w 42198532"/>
              <a:gd name="connsiteY290" fmla="*/ 412856 h 6975464"/>
              <a:gd name="connsiteX291" fmla="*/ 1493012 w 42198532"/>
              <a:gd name="connsiteY291" fmla="*/ 401028 h 6975464"/>
              <a:gd name="connsiteX292" fmla="*/ 1493012 w 42198532"/>
              <a:gd name="connsiteY292" fmla="*/ 119417 h 6975464"/>
              <a:gd name="connsiteX293" fmla="*/ 1493012 w 42198532"/>
              <a:gd name="connsiteY293" fmla="*/ 117464 h 6975464"/>
              <a:gd name="connsiteX294" fmla="*/ 1398859 w 42198532"/>
              <a:gd name="connsiteY294" fmla="*/ 117464 h 6975464"/>
              <a:gd name="connsiteX295" fmla="*/ 1480393 w 42198532"/>
              <a:gd name="connsiteY295" fmla="*/ 117464 h 6975464"/>
              <a:gd name="connsiteX296" fmla="*/ 1480393 w 42198532"/>
              <a:gd name="connsiteY296" fmla="*/ 201868 h 6975464"/>
              <a:gd name="connsiteX297" fmla="*/ 1480393 w 42198532"/>
              <a:gd name="connsiteY297" fmla="*/ 401028 h 6975464"/>
              <a:gd name="connsiteX298" fmla="*/ 1118379 w 42198532"/>
              <a:gd name="connsiteY298" fmla="*/ 681756 h 6975464"/>
              <a:gd name="connsiteX299" fmla="*/ 1118379 w 42198532"/>
              <a:gd name="connsiteY299" fmla="*/ 335577 h 6975464"/>
              <a:gd name="connsiteX300" fmla="*/ 1379242 w 42198532"/>
              <a:gd name="connsiteY300" fmla="*/ 132719 h 6975464"/>
              <a:gd name="connsiteX301" fmla="*/ 1398859 w 42198532"/>
              <a:gd name="connsiteY301" fmla="*/ 117464 h 6975464"/>
              <a:gd name="connsiteX302" fmla="*/ 840168 w 42198532"/>
              <a:gd name="connsiteY302" fmla="*/ 117464 h 6975464"/>
              <a:gd name="connsiteX303" fmla="*/ 1377550 w 42198532"/>
              <a:gd name="connsiteY303" fmla="*/ 117464 h 6975464"/>
              <a:gd name="connsiteX304" fmla="*/ 1301753 w 42198532"/>
              <a:gd name="connsiteY304" fmla="*/ 176360 h 6975464"/>
              <a:gd name="connsiteX305" fmla="*/ 1112069 w 42198532"/>
              <a:gd name="connsiteY305" fmla="*/ 323748 h 6975464"/>
              <a:gd name="connsiteX306" fmla="*/ 857417 w 42198532"/>
              <a:gd name="connsiteY306" fmla="*/ 130551 h 6975464"/>
              <a:gd name="connsiteX307" fmla="*/ 840168 w 42198532"/>
              <a:gd name="connsiteY307" fmla="*/ 117464 h 6975464"/>
              <a:gd name="connsiteX0" fmla="*/ 738225 w 42198532"/>
              <a:gd name="connsiteY0" fmla="*/ 6911396 h 7004830"/>
              <a:gd name="connsiteX1" fmla="*/ 814828 w 42198532"/>
              <a:gd name="connsiteY1" fmla="*/ 6969750 h 7004830"/>
              <a:gd name="connsiteX2" fmla="*/ 822329 w 42198532"/>
              <a:gd name="connsiteY2" fmla="*/ 6975464 h 7004830"/>
              <a:gd name="connsiteX3" fmla="*/ 655724 w 42198532"/>
              <a:gd name="connsiteY3" fmla="*/ 6975464 h 7004830"/>
              <a:gd name="connsiteX4" fmla="*/ 656989 w 42198532"/>
              <a:gd name="connsiteY4" fmla="*/ 6974481 h 7004830"/>
              <a:gd name="connsiteX5" fmla="*/ 738225 w 42198532"/>
              <a:gd name="connsiteY5" fmla="*/ 6911396 h 7004830"/>
              <a:gd name="connsiteX6" fmla="*/ 733493 w 42198532"/>
              <a:gd name="connsiteY6" fmla="*/ 6551812 h 7004830"/>
              <a:gd name="connsiteX7" fmla="*/ 733493 w 42198532"/>
              <a:gd name="connsiteY7" fmla="*/ 6897991 h 7004830"/>
              <a:gd name="connsiteX8" fmla="*/ 639637 w 42198532"/>
              <a:gd name="connsiteY8" fmla="*/ 6970539 h 7004830"/>
              <a:gd name="connsiteX9" fmla="*/ 656989 w 42198532"/>
              <a:gd name="connsiteY9" fmla="*/ 6974481 h 7004830"/>
              <a:gd name="connsiteX10" fmla="*/ 638848 w 42198532"/>
              <a:gd name="connsiteY10" fmla="*/ 6971327 h 7004830"/>
              <a:gd name="connsiteX11" fmla="*/ 633515 w 42198532"/>
              <a:gd name="connsiteY11" fmla="*/ 6975464 h 7004830"/>
              <a:gd name="connsiteX12" fmla="*/ 371479 w 42198532"/>
              <a:gd name="connsiteY12" fmla="*/ 6975464 h 7004830"/>
              <a:gd name="connsiteX13" fmla="*/ 371479 w 42198532"/>
              <a:gd name="connsiteY13" fmla="*/ 6917056 h 7004830"/>
              <a:gd name="connsiteX14" fmla="*/ 371479 w 42198532"/>
              <a:gd name="connsiteY14" fmla="*/ 6832540 h 7004830"/>
              <a:gd name="connsiteX15" fmla="*/ 733493 w 42198532"/>
              <a:gd name="connsiteY15" fmla="*/ 6551812 h 7004830"/>
              <a:gd name="connsiteX16" fmla="*/ 1106548 w 42198532"/>
              <a:gd name="connsiteY16" fmla="*/ 5904403 h 7004830"/>
              <a:gd name="connsiteX17" fmla="*/ 1106548 w 42198532"/>
              <a:gd name="connsiteY17" fmla="*/ 6251370 h 7004830"/>
              <a:gd name="connsiteX18" fmla="*/ 1012693 w 42198532"/>
              <a:gd name="connsiteY18" fmla="*/ 6323918 h 7004830"/>
              <a:gd name="connsiteX19" fmla="*/ 744534 w 42198532"/>
              <a:gd name="connsiteY19" fmla="*/ 6531309 h 7004830"/>
              <a:gd name="connsiteX20" fmla="*/ 744534 w 42198532"/>
              <a:gd name="connsiteY20" fmla="*/ 6185131 h 7004830"/>
              <a:gd name="connsiteX21" fmla="*/ 873093 w 42198532"/>
              <a:gd name="connsiteY21" fmla="*/ 6085772 h 7004830"/>
              <a:gd name="connsiteX22" fmla="*/ 1106548 w 42198532"/>
              <a:gd name="connsiteY22" fmla="*/ 5904403 h 7004830"/>
              <a:gd name="connsiteX23" fmla="*/ 1739875 w 42198532"/>
              <a:gd name="connsiteY23" fmla="*/ 5788484 h 7004830"/>
              <a:gd name="connsiteX24" fmla="*/ 1726467 w 42198532"/>
              <a:gd name="connsiteY24" fmla="*/ 5794792 h 7004830"/>
              <a:gd name="connsiteX25" fmla="*/ 1739875 w 42198532"/>
              <a:gd name="connsiteY25" fmla="*/ 5788484 h 7004830"/>
              <a:gd name="connsiteX26" fmla="*/ 1488280 w 42198532"/>
              <a:gd name="connsiteY26" fmla="*/ 5613423 h 7004830"/>
              <a:gd name="connsiteX27" fmla="*/ 1726467 w 42198532"/>
              <a:gd name="connsiteY27" fmla="*/ 5794792 h 7004830"/>
              <a:gd name="connsiteX28" fmla="*/ 1853448 w 42198532"/>
              <a:gd name="connsiteY28" fmla="*/ 5890997 h 7004830"/>
              <a:gd name="connsiteX29" fmla="*/ 1489068 w 42198532"/>
              <a:gd name="connsiteY29" fmla="*/ 6174091 h 7004830"/>
              <a:gd name="connsiteX30" fmla="*/ 1123900 w 42198532"/>
              <a:gd name="connsiteY30" fmla="*/ 5896517 h 7004830"/>
              <a:gd name="connsiteX31" fmla="*/ 1488280 w 42198532"/>
              <a:gd name="connsiteY31" fmla="*/ 5613423 h 7004830"/>
              <a:gd name="connsiteX32" fmla="*/ 359648 w 42198532"/>
              <a:gd name="connsiteY32" fmla="*/ 4965225 h 7004830"/>
              <a:gd name="connsiteX33" fmla="*/ 724817 w 42198532"/>
              <a:gd name="connsiteY33" fmla="*/ 5242799 h 7004830"/>
              <a:gd name="connsiteX34" fmla="*/ 487418 w 42198532"/>
              <a:gd name="connsiteY34" fmla="*/ 5426534 h 7004830"/>
              <a:gd name="connsiteX35" fmla="*/ 493727 w 42198532"/>
              <a:gd name="connsiteY35" fmla="*/ 5437574 h 7004830"/>
              <a:gd name="connsiteX36" fmla="*/ 733493 w 42198532"/>
              <a:gd name="connsiteY36" fmla="*/ 5252262 h 7004830"/>
              <a:gd name="connsiteX37" fmla="*/ 733493 w 42198532"/>
              <a:gd name="connsiteY37" fmla="*/ 5598440 h 7004830"/>
              <a:gd name="connsiteX38" fmla="*/ 633328 w 42198532"/>
              <a:gd name="connsiteY38" fmla="*/ 5675720 h 7004830"/>
              <a:gd name="connsiteX39" fmla="*/ 641215 w 42198532"/>
              <a:gd name="connsiteY39" fmla="*/ 5688337 h 7004830"/>
              <a:gd name="connsiteX40" fmla="*/ 737436 w 42198532"/>
              <a:gd name="connsiteY40" fmla="*/ 5613423 h 7004830"/>
              <a:gd name="connsiteX41" fmla="*/ 1102605 w 42198532"/>
              <a:gd name="connsiteY41" fmla="*/ 5890997 h 7004830"/>
              <a:gd name="connsiteX42" fmla="*/ 866783 w 42198532"/>
              <a:gd name="connsiteY42" fmla="*/ 6073943 h 7004830"/>
              <a:gd name="connsiteX43" fmla="*/ 873093 w 42198532"/>
              <a:gd name="connsiteY43" fmla="*/ 6085772 h 7004830"/>
              <a:gd name="connsiteX44" fmla="*/ 865994 w 42198532"/>
              <a:gd name="connsiteY44" fmla="*/ 6074732 h 7004830"/>
              <a:gd name="connsiteX45" fmla="*/ 738225 w 42198532"/>
              <a:gd name="connsiteY45" fmla="*/ 6174091 h 7004830"/>
              <a:gd name="connsiteX46" fmla="*/ 373056 w 42198532"/>
              <a:gd name="connsiteY46" fmla="*/ 5896517 h 7004830"/>
              <a:gd name="connsiteX47" fmla="*/ 640426 w 42198532"/>
              <a:gd name="connsiteY47" fmla="*/ 5689125 h 7004830"/>
              <a:gd name="connsiteX48" fmla="*/ 633328 w 42198532"/>
              <a:gd name="connsiteY48" fmla="*/ 5676508 h 7004830"/>
              <a:gd name="connsiteX49" fmla="*/ 371479 w 42198532"/>
              <a:gd name="connsiteY49" fmla="*/ 5879169 h 7004830"/>
              <a:gd name="connsiteX50" fmla="*/ 371479 w 42198532"/>
              <a:gd name="connsiteY50" fmla="*/ 5532990 h 7004830"/>
              <a:gd name="connsiteX51" fmla="*/ 493727 w 42198532"/>
              <a:gd name="connsiteY51" fmla="*/ 5438362 h 7004830"/>
              <a:gd name="connsiteX52" fmla="*/ 486629 w 42198532"/>
              <a:gd name="connsiteY52" fmla="*/ 5426534 h 7004830"/>
              <a:gd name="connsiteX53" fmla="*/ 365169 w 42198532"/>
              <a:gd name="connsiteY53" fmla="*/ 5521161 h 7004830"/>
              <a:gd name="connsiteX54" fmla="*/ 0 w 42198532"/>
              <a:gd name="connsiteY54" fmla="*/ 5243588 h 7004830"/>
              <a:gd name="connsiteX55" fmla="*/ 359648 w 42198532"/>
              <a:gd name="connsiteY55" fmla="*/ 4965225 h 7004830"/>
              <a:gd name="connsiteX56" fmla="*/ 1106548 w 42198532"/>
              <a:gd name="connsiteY56" fmla="*/ 4604852 h 7004830"/>
              <a:gd name="connsiteX57" fmla="*/ 1106548 w 42198532"/>
              <a:gd name="connsiteY57" fmla="*/ 4951031 h 7004830"/>
              <a:gd name="connsiteX58" fmla="*/ 1018214 w 42198532"/>
              <a:gd name="connsiteY58" fmla="*/ 5019636 h 7004830"/>
              <a:gd name="connsiteX59" fmla="*/ 1025312 w 42198532"/>
              <a:gd name="connsiteY59" fmla="*/ 5030676 h 7004830"/>
              <a:gd name="connsiteX60" fmla="*/ 1017425 w 42198532"/>
              <a:gd name="connsiteY60" fmla="*/ 5020424 h 7004830"/>
              <a:gd name="connsiteX61" fmla="*/ 744534 w 42198532"/>
              <a:gd name="connsiteY61" fmla="*/ 5231759 h 7004830"/>
              <a:gd name="connsiteX62" fmla="*/ 744534 w 42198532"/>
              <a:gd name="connsiteY62" fmla="*/ 4885580 h 7004830"/>
              <a:gd name="connsiteX63" fmla="*/ 856530 w 42198532"/>
              <a:gd name="connsiteY63" fmla="*/ 4798050 h 7004830"/>
              <a:gd name="connsiteX64" fmla="*/ 849432 w 42198532"/>
              <a:gd name="connsiteY64" fmla="*/ 4787799 h 7004830"/>
              <a:gd name="connsiteX65" fmla="*/ 857319 w 42198532"/>
              <a:gd name="connsiteY65" fmla="*/ 4798050 h 7004830"/>
              <a:gd name="connsiteX66" fmla="*/ 1106548 w 42198532"/>
              <a:gd name="connsiteY66" fmla="*/ 4604852 h 7004830"/>
              <a:gd name="connsiteX67" fmla="*/ 737436 w 42198532"/>
              <a:gd name="connsiteY67" fmla="*/ 4313873 h 7004830"/>
              <a:gd name="connsiteX68" fmla="*/ 1102605 w 42198532"/>
              <a:gd name="connsiteY68" fmla="*/ 4591447 h 7004830"/>
              <a:gd name="connsiteX69" fmla="*/ 849432 w 42198532"/>
              <a:gd name="connsiteY69" fmla="*/ 4787799 h 7004830"/>
              <a:gd name="connsiteX70" fmla="*/ 738225 w 42198532"/>
              <a:gd name="connsiteY70" fmla="*/ 4873752 h 7004830"/>
              <a:gd name="connsiteX71" fmla="*/ 373056 w 42198532"/>
              <a:gd name="connsiteY71" fmla="*/ 4596178 h 7004830"/>
              <a:gd name="connsiteX72" fmla="*/ 737436 w 42198532"/>
              <a:gd name="connsiteY72" fmla="*/ 4313873 h 7004830"/>
              <a:gd name="connsiteX73" fmla="*/ 1115224 w 42198532"/>
              <a:gd name="connsiteY73" fmla="*/ 3661732 h 7004830"/>
              <a:gd name="connsiteX74" fmla="*/ 1125477 w 42198532"/>
              <a:gd name="connsiteY74" fmla="*/ 3669618 h 7004830"/>
              <a:gd name="connsiteX75" fmla="*/ 1480393 w 42198532"/>
              <a:gd name="connsiteY75" fmla="*/ 3939306 h 7004830"/>
              <a:gd name="connsiteX76" fmla="*/ 1116013 w 42198532"/>
              <a:gd name="connsiteY76" fmla="*/ 4222399 h 7004830"/>
              <a:gd name="connsiteX77" fmla="*/ 750844 w 42198532"/>
              <a:gd name="connsiteY77" fmla="*/ 3944037 h 7004830"/>
              <a:gd name="connsiteX78" fmla="*/ 1115224 w 42198532"/>
              <a:gd name="connsiteY78" fmla="*/ 3661732 h 7004830"/>
              <a:gd name="connsiteX79" fmla="*/ 1480393 w 42198532"/>
              <a:gd name="connsiteY79" fmla="*/ 2656315 h 7004830"/>
              <a:gd name="connsiteX80" fmla="*/ 1480393 w 42198532"/>
              <a:gd name="connsiteY80" fmla="*/ 3002494 h 7004830"/>
              <a:gd name="connsiteX81" fmla="*/ 1386537 w 42198532"/>
              <a:gd name="connsiteY81" fmla="*/ 3075042 h 7004830"/>
              <a:gd name="connsiteX82" fmla="*/ 1392847 w 42198532"/>
              <a:gd name="connsiteY82" fmla="*/ 3086870 h 7004830"/>
              <a:gd name="connsiteX83" fmla="*/ 1385748 w 42198532"/>
              <a:gd name="connsiteY83" fmla="*/ 3075830 h 7004830"/>
              <a:gd name="connsiteX84" fmla="*/ 1118379 w 42198532"/>
              <a:gd name="connsiteY84" fmla="*/ 3283222 h 7004830"/>
              <a:gd name="connsiteX85" fmla="*/ 1118379 w 42198532"/>
              <a:gd name="connsiteY85" fmla="*/ 2937043 h 7004830"/>
              <a:gd name="connsiteX86" fmla="*/ 1246148 w 42198532"/>
              <a:gd name="connsiteY86" fmla="*/ 2837685 h 7004830"/>
              <a:gd name="connsiteX87" fmla="*/ 1239839 w 42198532"/>
              <a:gd name="connsiteY87" fmla="*/ 2825856 h 7004830"/>
              <a:gd name="connsiteX88" fmla="*/ 1246937 w 42198532"/>
              <a:gd name="connsiteY88" fmla="*/ 2836896 h 7004830"/>
              <a:gd name="connsiteX89" fmla="*/ 1480393 w 42198532"/>
              <a:gd name="connsiteY89" fmla="*/ 2656315 h 7004830"/>
              <a:gd name="connsiteX90" fmla="*/ 732704 w 42198532"/>
              <a:gd name="connsiteY90" fmla="*/ 1716349 h 7004830"/>
              <a:gd name="connsiteX91" fmla="*/ 1097873 w 42198532"/>
              <a:gd name="connsiteY91" fmla="*/ 1993923 h 7004830"/>
              <a:gd name="connsiteX92" fmla="*/ 860473 w 42198532"/>
              <a:gd name="connsiteY92" fmla="*/ 2177658 h 7004830"/>
              <a:gd name="connsiteX93" fmla="*/ 867572 w 42198532"/>
              <a:gd name="connsiteY93" fmla="*/ 2189486 h 7004830"/>
              <a:gd name="connsiteX94" fmla="*/ 1106548 w 42198532"/>
              <a:gd name="connsiteY94" fmla="*/ 2003386 h 7004830"/>
              <a:gd name="connsiteX95" fmla="*/ 1106548 w 42198532"/>
              <a:gd name="connsiteY95" fmla="*/ 2350353 h 7004830"/>
              <a:gd name="connsiteX96" fmla="*/ 1007172 w 42198532"/>
              <a:gd name="connsiteY96" fmla="*/ 2427632 h 7004830"/>
              <a:gd name="connsiteX97" fmla="*/ 1014270 w 42198532"/>
              <a:gd name="connsiteY97" fmla="*/ 2440249 h 7004830"/>
              <a:gd name="connsiteX98" fmla="*/ 1110492 w 42198532"/>
              <a:gd name="connsiteY98" fmla="*/ 2365336 h 7004830"/>
              <a:gd name="connsiteX99" fmla="*/ 1475660 w 42198532"/>
              <a:gd name="connsiteY99" fmla="*/ 2642910 h 7004830"/>
              <a:gd name="connsiteX100" fmla="*/ 1239839 w 42198532"/>
              <a:gd name="connsiteY100" fmla="*/ 2825856 h 7004830"/>
              <a:gd name="connsiteX101" fmla="*/ 1112069 w 42198532"/>
              <a:gd name="connsiteY101" fmla="*/ 2925215 h 7004830"/>
              <a:gd name="connsiteX102" fmla="*/ 746900 w 42198532"/>
              <a:gd name="connsiteY102" fmla="*/ 2647641 h 7004830"/>
              <a:gd name="connsiteX103" fmla="*/ 1013481 w 42198532"/>
              <a:gd name="connsiteY103" fmla="*/ 2440249 h 7004830"/>
              <a:gd name="connsiteX104" fmla="*/ 1006383 w 42198532"/>
              <a:gd name="connsiteY104" fmla="*/ 2427632 h 7004830"/>
              <a:gd name="connsiteX105" fmla="*/ 744534 w 42198532"/>
              <a:gd name="connsiteY105" fmla="*/ 2631081 h 7004830"/>
              <a:gd name="connsiteX106" fmla="*/ 744534 w 42198532"/>
              <a:gd name="connsiteY106" fmla="*/ 2284114 h 7004830"/>
              <a:gd name="connsiteX107" fmla="*/ 866783 w 42198532"/>
              <a:gd name="connsiteY107" fmla="*/ 2189486 h 7004830"/>
              <a:gd name="connsiteX108" fmla="*/ 860473 w 42198532"/>
              <a:gd name="connsiteY108" fmla="*/ 2178447 h 7004830"/>
              <a:gd name="connsiteX109" fmla="*/ 738225 w 42198532"/>
              <a:gd name="connsiteY109" fmla="*/ 2273074 h 7004830"/>
              <a:gd name="connsiteX110" fmla="*/ 373056 w 42198532"/>
              <a:gd name="connsiteY110" fmla="*/ 1995500 h 7004830"/>
              <a:gd name="connsiteX111" fmla="*/ 732704 w 42198532"/>
              <a:gd name="connsiteY111" fmla="*/ 1716349 h 7004830"/>
              <a:gd name="connsiteX112" fmla="*/ 1480393 w 42198532"/>
              <a:gd name="connsiteY112" fmla="*/ 1355976 h 7004830"/>
              <a:gd name="connsiteX113" fmla="*/ 1480393 w 42198532"/>
              <a:gd name="connsiteY113" fmla="*/ 1702944 h 7004830"/>
              <a:gd name="connsiteX114" fmla="*/ 1391269 w 42198532"/>
              <a:gd name="connsiteY114" fmla="*/ 1771549 h 7004830"/>
              <a:gd name="connsiteX115" fmla="*/ 1399156 w 42198532"/>
              <a:gd name="connsiteY115" fmla="*/ 1781800 h 7004830"/>
              <a:gd name="connsiteX116" fmla="*/ 1483547 w 42198532"/>
              <a:gd name="connsiteY116" fmla="*/ 1716349 h 7004830"/>
              <a:gd name="connsiteX117" fmla="*/ 1848716 w 42198532"/>
              <a:gd name="connsiteY117" fmla="*/ 1993923 h 7004830"/>
              <a:gd name="connsiteX118" fmla="*/ 1658639 w 42198532"/>
              <a:gd name="connsiteY118" fmla="*/ 2141384 h 7004830"/>
              <a:gd name="connsiteX119" fmla="*/ 1489068 w 42198532"/>
              <a:gd name="connsiteY119" fmla="*/ 2273074 h 7004830"/>
              <a:gd name="connsiteX120" fmla="*/ 1123900 w 42198532"/>
              <a:gd name="connsiteY120" fmla="*/ 1995500 h 7004830"/>
              <a:gd name="connsiteX121" fmla="*/ 1398368 w 42198532"/>
              <a:gd name="connsiteY121" fmla="*/ 1782588 h 7004830"/>
              <a:gd name="connsiteX122" fmla="*/ 1390481 w 42198532"/>
              <a:gd name="connsiteY122" fmla="*/ 1771549 h 7004830"/>
              <a:gd name="connsiteX123" fmla="*/ 1118379 w 42198532"/>
              <a:gd name="connsiteY123" fmla="*/ 1982883 h 7004830"/>
              <a:gd name="connsiteX124" fmla="*/ 1118379 w 42198532"/>
              <a:gd name="connsiteY124" fmla="*/ 1636704 h 7004830"/>
              <a:gd name="connsiteX125" fmla="*/ 1230374 w 42198532"/>
              <a:gd name="connsiteY125" fmla="*/ 1549963 h 7004830"/>
              <a:gd name="connsiteX126" fmla="*/ 1480393 w 42198532"/>
              <a:gd name="connsiteY126" fmla="*/ 1355976 h 7004830"/>
              <a:gd name="connsiteX127" fmla="*/ 1110492 w 42198532"/>
              <a:gd name="connsiteY127" fmla="*/ 1064997 h 7004830"/>
              <a:gd name="connsiteX128" fmla="*/ 1475660 w 42198532"/>
              <a:gd name="connsiteY128" fmla="*/ 1342571 h 7004830"/>
              <a:gd name="connsiteX129" fmla="*/ 1223276 w 42198532"/>
              <a:gd name="connsiteY129" fmla="*/ 1538923 h 7004830"/>
              <a:gd name="connsiteX130" fmla="*/ 1230374 w 42198532"/>
              <a:gd name="connsiteY130" fmla="*/ 1549963 h 7004830"/>
              <a:gd name="connsiteX131" fmla="*/ 1222487 w 42198532"/>
              <a:gd name="connsiteY131" fmla="*/ 1539711 h 7004830"/>
              <a:gd name="connsiteX132" fmla="*/ 1112069 w 42198532"/>
              <a:gd name="connsiteY132" fmla="*/ 1625665 h 7004830"/>
              <a:gd name="connsiteX133" fmla="*/ 746900 w 42198532"/>
              <a:gd name="connsiteY133" fmla="*/ 1348091 h 7004830"/>
              <a:gd name="connsiteX134" fmla="*/ 1110492 w 42198532"/>
              <a:gd name="connsiteY134" fmla="*/ 1064997 h 7004830"/>
              <a:gd name="connsiteX135" fmla="*/ 1488280 w 42198532"/>
              <a:gd name="connsiteY135" fmla="*/ 413645 h 7004830"/>
              <a:gd name="connsiteX136" fmla="*/ 1498533 w 42198532"/>
              <a:gd name="connsiteY136" fmla="*/ 421530 h 7004830"/>
              <a:gd name="connsiteX137" fmla="*/ 1853448 w 42198532"/>
              <a:gd name="connsiteY137" fmla="*/ 691218 h 7004830"/>
              <a:gd name="connsiteX138" fmla="*/ 1489068 w 42198532"/>
              <a:gd name="connsiteY138" fmla="*/ 973524 h 7004830"/>
              <a:gd name="connsiteX139" fmla="*/ 1123900 w 42198532"/>
              <a:gd name="connsiteY139" fmla="*/ 695950 h 7004830"/>
              <a:gd name="connsiteX140" fmla="*/ 1488280 w 42198532"/>
              <a:gd name="connsiteY140" fmla="*/ 413645 h 7004830"/>
              <a:gd name="connsiteX141" fmla="*/ 1493012 w 42198532"/>
              <a:gd name="connsiteY141" fmla="*/ 117464 h 7004830"/>
              <a:gd name="connsiteX142" fmla="*/ 42118086 w 42198532"/>
              <a:gd name="connsiteY142" fmla="*/ 0 h 7004830"/>
              <a:gd name="connsiteX143" fmla="*/ 42198532 w 42198532"/>
              <a:gd name="connsiteY143" fmla="*/ 7004830 h 7004830"/>
              <a:gd name="connsiteX144" fmla="*/ 843615 w 42198532"/>
              <a:gd name="connsiteY144" fmla="*/ 6975464 h 7004830"/>
              <a:gd name="connsiteX145" fmla="*/ 810785 w 42198532"/>
              <a:gd name="connsiteY145" fmla="*/ 6950504 h 7004830"/>
              <a:gd name="connsiteX146" fmla="*/ 746900 w 42198532"/>
              <a:gd name="connsiteY146" fmla="*/ 6901934 h 7004830"/>
              <a:gd name="connsiteX147" fmla="*/ 746900 w 42198532"/>
              <a:gd name="connsiteY147" fmla="*/ 6547081 h 7004830"/>
              <a:gd name="connsiteX148" fmla="*/ 1019002 w 42198532"/>
              <a:gd name="connsiteY148" fmla="*/ 6335746 h 7004830"/>
              <a:gd name="connsiteX149" fmla="*/ 1012693 w 42198532"/>
              <a:gd name="connsiteY149" fmla="*/ 6323918 h 7004830"/>
              <a:gd name="connsiteX150" fmla="*/ 1019791 w 42198532"/>
              <a:gd name="connsiteY150" fmla="*/ 6334957 h 7004830"/>
              <a:gd name="connsiteX151" fmla="*/ 1110492 w 42198532"/>
              <a:gd name="connsiteY151" fmla="*/ 6264775 h 7004830"/>
              <a:gd name="connsiteX152" fmla="*/ 1489068 w 42198532"/>
              <a:gd name="connsiteY152" fmla="*/ 6553389 h 7004830"/>
              <a:gd name="connsiteX153" fmla="*/ 1870800 w 42198532"/>
              <a:gd name="connsiteY153" fmla="*/ 6257678 h 7004830"/>
              <a:gd name="connsiteX154" fmla="*/ 1870800 w 42198532"/>
              <a:gd name="connsiteY154" fmla="*/ 6139394 h 7004830"/>
              <a:gd name="connsiteX155" fmla="*/ 1857392 w 42198532"/>
              <a:gd name="connsiteY155" fmla="*/ 6144914 h 7004830"/>
              <a:gd name="connsiteX156" fmla="*/ 1857392 w 42198532"/>
              <a:gd name="connsiteY156" fmla="*/ 6251370 h 7004830"/>
              <a:gd name="connsiteX157" fmla="*/ 1495378 w 42198532"/>
              <a:gd name="connsiteY157" fmla="*/ 6531309 h 7004830"/>
              <a:gd name="connsiteX158" fmla="*/ 1495378 w 42198532"/>
              <a:gd name="connsiteY158" fmla="*/ 6185131 h 7004830"/>
              <a:gd name="connsiteX159" fmla="*/ 1857392 w 42198532"/>
              <a:gd name="connsiteY159" fmla="*/ 5904403 h 7004830"/>
              <a:gd name="connsiteX160" fmla="*/ 1857392 w 42198532"/>
              <a:gd name="connsiteY160" fmla="*/ 6144125 h 7004830"/>
              <a:gd name="connsiteX161" fmla="*/ 1870800 w 42198532"/>
              <a:gd name="connsiteY161" fmla="*/ 6138605 h 7004830"/>
              <a:gd name="connsiteX162" fmla="*/ 1870800 w 42198532"/>
              <a:gd name="connsiteY162" fmla="*/ 5887843 h 7004830"/>
              <a:gd name="connsiteX163" fmla="*/ 1739875 w 42198532"/>
              <a:gd name="connsiteY163" fmla="*/ 5788484 h 7004830"/>
              <a:gd name="connsiteX164" fmla="*/ 1497744 w 42198532"/>
              <a:gd name="connsiteY164" fmla="*/ 5604749 h 7004830"/>
              <a:gd name="connsiteX165" fmla="*/ 1497744 w 42198532"/>
              <a:gd name="connsiteY165" fmla="*/ 5424957 h 7004830"/>
              <a:gd name="connsiteX166" fmla="*/ 1484336 w 42198532"/>
              <a:gd name="connsiteY166" fmla="*/ 5427322 h 7004830"/>
              <a:gd name="connsiteX167" fmla="*/ 1484336 w 42198532"/>
              <a:gd name="connsiteY167" fmla="*/ 5598440 h 7004830"/>
              <a:gd name="connsiteX168" fmla="*/ 1122322 w 42198532"/>
              <a:gd name="connsiteY168" fmla="*/ 5879169 h 7004830"/>
              <a:gd name="connsiteX169" fmla="*/ 1122322 w 42198532"/>
              <a:gd name="connsiteY169" fmla="*/ 5532990 h 7004830"/>
              <a:gd name="connsiteX170" fmla="*/ 1292682 w 42198532"/>
              <a:gd name="connsiteY170" fmla="*/ 5400511 h 7004830"/>
              <a:gd name="connsiteX171" fmla="*/ 1285583 w 42198532"/>
              <a:gd name="connsiteY171" fmla="*/ 5390260 h 7004830"/>
              <a:gd name="connsiteX172" fmla="*/ 1116013 w 42198532"/>
              <a:gd name="connsiteY172" fmla="*/ 5521161 h 7004830"/>
              <a:gd name="connsiteX173" fmla="*/ 750844 w 42198532"/>
              <a:gd name="connsiteY173" fmla="*/ 5243588 h 7004830"/>
              <a:gd name="connsiteX174" fmla="*/ 1025312 w 42198532"/>
              <a:gd name="connsiteY174" fmla="*/ 5030676 h 7004830"/>
              <a:gd name="connsiteX175" fmla="*/ 1110492 w 42198532"/>
              <a:gd name="connsiteY175" fmla="*/ 4965225 h 7004830"/>
              <a:gd name="connsiteX176" fmla="*/ 1475660 w 42198532"/>
              <a:gd name="connsiteY176" fmla="*/ 5242799 h 7004830"/>
              <a:gd name="connsiteX177" fmla="*/ 1285583 w 42198532"/>
              <a:gd name="connsiteY177" fmla="*/ 5389472 h 7004830"/>
              <a:gd name="connsiteX178" fmla="*/ 1293470 w 42198532"/>
              <a:gd name="connsiteY178" fmla="*/ 5400511 h 7004830"/>
              <a:gd name="connsiteX179" fmla="*/ 1484336 w 42198532"/>
              <a:gd name="connsiteY179" fmla="*/ 5252262 h 7004830"/>
              <a:gd name="connsiteX180" fmla="*/ 1484336 w 42198532"/>
              <a:gd name="connsiteY180" fmla="*/ 5426534 h 7004830"/>
              <a:gd name="connsiteX181" fmla="*/ 1497744 w 42198532"/>
              <a:gd name="connsiteY181" fmla="*/ 5424168 h 7004830"/>
              <a:gd name="connsiteX182" fmla="*/ 1497744 w 42198532"/>
              <a:gd name="connsiteY182" fmla="*/ 5246742 h 7004830"/>
              <a:gd name="connsiteX183" fmla="*/ 1513518 w 42198532"/>
              <a:gd name="connsiteY183" fmla="*/ 5234125 h 7004830"/>
              <a:gd name="connsiteX184" fmla="*/ 1513518 w 42198532"/>
              <a:gd name="connsiteY184" fmla="*/ 5217565 h 7004830"/>
              <a:gd name="connsiteX185" fmla="*/ 1495378 w 42198532"/>
              <a:gd name="connsiteY185" fmla="*/ 5231759 h 7004830"/>
              <a:gd name="connsiteX186" fmla="*/ 1495378 w 42198532"/>
              <a:gd name="connsiteY186" fmla="*/ 4885580 h 7004830"/>
              <a:gd name="connsiteX187" fmla="*/ 1513518 w 42198532"/>
              <a:gd name="connsiteY187" fmla="*/ 4871386 h 7004830"/>
              <a:gd name="connsiteX188" fmla="*/ 1513518 w 42198532"/>
              <a:gd name="connsiteY188" fmla="*/ 4854826 h 7004830"/>
              <a:gd name="connsiteX189" fmla="*/ 1489068 w 42198532"/>
              <a:gd name="connsiteY189" fmla="*/ 4873752 h 7004830"/>
              <a:gd name="connsiteX190" fmla="*/ 1123900 w 42198532"/>
              <a:gd name="connsiteY190" fmla="*/ 4596178 h 7004830"/>
              <a:gd name="connsiteX191" fmla="*/ 1488280 w 42198532"/>
              <a:gd name="connsiteY191" fmla="*/ 4313873 h 7004830"/>
              <a:gd name="connsiteX192" fmla="*/ 1853448 w 42198532"/>
              <a:gd name="connsiteY192" fmla="*/ 4591447 h 7004830"/>
              <a:gd name="connsiteX193" fmla="*/ 1514307 w 42198532"/>
              <a:gd name="connsiteY193" fmla="*/ 4854826 h 7004830"/>
              <a:gd name="connsiteX194" fmla="*/ 1514307 w 42198532"/>
              <a:gd name="connsiteY194" fmla="*/ 4870598 h 7004830"/>
              <a:gd name="connsiteX195" fmla="*/ 1857392 w 42198532"/>
              <a:gd name="connsiteY195" fmla="*/ 4604852 h 7004830"/>
              <a:gd name="connsiteX196" fmla="*/ 1857392 w 42198532"/>
              <a:gd name="connsiteY196" fmla="*/ 4951031 h 7004830"/>
              <a:gd name="connsiteX197" fmla="*/ 1514307 w 42198532"/>
              <a:gd name="connsiteY197" fmla="*/ 5217565 h 7004830"/>
              <a:gd name="connsiteX198" fmla="*/ 1514307 w 42198532"/>
              <a:gd name="connsiteY198" fmla="*/ 5234125 h 7004830"/>
              <a:gd name="connsiteX199" fmla="*/ 1870800 w 42198532"/>
              <a:gd name="connsiteY199" fmla="*/ 4957339 h 7004830"/>
              <a:gd name="connsiteX200" fmla="*/ 1870800 w 42198532"/>
              <a:gd name="connsiteY200" fmla="*/ 4588292 h 7004830"/>
              <a:gd name="connsiteX201" fmla="*/ 1497744 w 42198532"/>
              <a:gd name="connsiteY201" fmla="*/ 4304410 h 7004830"/>
              <a:gd name="connsiteX202" fmla="*/ 1497744 w 42198532"/>
              <a:gd name="connsiteY202" fmla="*/ 3956654 h 7004830"/>
              <a:gd name="connsiteX203" fmla="*/ 1484336 w 42198532"/>
              <a:gd name="connsiteY203" fmla="*/ 3966905 h 7004830"/>
              <a:gd name="connsiteX204" fmla="*/ 1484336 w 42198532"/>
              <a:gd name="connsiteY204" fmla="*/ 4299679 h 7004830"/>
              <a:gd name="connsiteX205" fmla="*/ 1122322 w 42198532"/>
              <a:gd name="connsiteY205" fmla="*/ 4579618 h 7004830"/>
              <a:gd name="connsiteX206" fmla="*/ 1122322 w 42198532"/>
              <a:gd name="connsiteY206" fmla="*/ 4233439 h 7004830"/>
              <a:gd name="connsiteX207" fmla="*/ 1484336 w 42198532"/>
              <a:gd name="connsiteY207" fmla="*/ 3952712 h 7004830"/>
              <a:gd name="connsiteX208" fmla="*/ 1484336 w 42198532"/>
              <a:gd name="connsiteY208" fmla="*/ 3966117 h 7004830"/>
              <a:gd name="connsiteX209" fmla="*/ 1497744 w 42198532"/>
              <a:gd name="connsiteY209" fmla="*/ 3955866 h 7004830"/>
              <a:gd name="connsiteX210" fmla="*/ 1497744 w 42198532"/>
              <a:gd name="connsiteY210" fmla="*/ 3936152 h 7004830"/>
              <a:gd name="connsiteX211" fmla="*/ 1136519 w 42198532"/>
              <a:gd name="connsiteY211" fmla="*/ 3661732 h 7004830"/>
              <a:gd name="connsiteX212" fmla="*/ 1125477 w 42198532"/>
              <a:gd name="connsiteY212" fmla="*/ 3669618 h 7004830"/>
              <a:gd name="connsiteX213" fmla="*/ 1135730 w 42198532"/>
              <a:gd name="connsiteY213" fmla="*/ 3660943 h 7004830"/>
              <a:gd name="connsiteX214" fmla="*/ 1119956 w 42198532"/>
              <a:gd name="connsiteY214" fmla="*/ 3649115 h 7004830"/>
              <a:gd name="connsiteX215" fmla="*/ 1119956 w 42198532"/>
              <a:gd name="connsiteY215" fmla="*/ 3637286 h 7004830"/>
              <a:gd name="connsiteX216" fmla="*/ 1106548 w 42198532"/>
              <a:gd name="connsiteY216" fmla="*/ 3637286 h 7004830"/>
              <a:gd name="connsiteX217" fmla="*/ 1106548 w 42198532"/>
              <a:gd name="connsiteY217" fmla="*/ 3649903 h 7004830"/>
              <a:gd name="connsiteX218" fmla="*/ 744534 w 42198532"/>
              <a:gd name="connsiteY218" fmla="*/ 3929843 h 7004830"/>
              <a:gd name="connsiteX219" fmla="*/ 744534 w 42198532"/>
              <a:gd name="connsiteY219" fmla="*/ 3612841 h 7004830"/>
              <a:gd name="connsiteX220" fmla="*/ 744534 w 42198532"/>
              <a:gd name="connsiteY220" fmla="*/ 3584453 h 7004830"/>
              <a:gd name="connsiteX221" fmla="*/ 1106548 w 42198532"/>
              <a:gd name="connsiteY221" fmla="*/ 3303725 h 7004830"/>
              <a:gd name="connsiteX222" fmla="*/ 1106548 w 42198532"/>
              <a:gd name="connsiteY222" fmla="*/ 3617573 h 7004830"/>
              <a:gd name="connsiteX223" fmla="*/ 1106548 w 42198532"/>
              <a:gd name="connsiteY223" fmla="*/ 3636498 h 7004830"/>
              <a:gd name="connsiteX224" fmla="*/ 1119956 w 42198532"/>
              <a:gd name="connsiteY224" fmla="*/ 3636498 h 7004830"/>
              <a:gd name="connsiteX225" fmla="*/ 1119956 w 42198532"/>
              <a:gd name="connsiteY225" fmla="*/ 3298205 h 7004830"/>
              <a:gd name="connsiteX226" fmla="*/ 1392847 w 42198532"/>
              <a:gd name="connsiteY226" fmla="*/ 3086870 h 7004830"/>
              <a:gd name="connsiteX227" fmla="*/ 1483547 w 42198532"/>
              <a:gd name="connsiteY227" fmla="*/ 3016688 h 7004830"/>
              <a:gd name="connsiteX228" fmla="*/ 1862913 w 42198532"/>
              <a:gd name="connsiteY228" fmla="*/ 3304513 h 7004830"/>
              <a:gd name="connsiteX229" fmla="*/ 2243855 w 42198532"/>
              <a:gd name="connsiteY229" fmla="*/ 3008803 h 7004830"/>
              <a:gd name="connsiteX230" fmla="*/ 2243855 w 42198532"/>
              <a:gd name="connsiteY230" fmla="*/ 2891307 h 7004830"/>
              <a:gd name="connsiteX231" fmla="*/ 2231236 w 42198532"/>
              <a:gd name="connsiteY231" fmla="*/ 2896827 h 7004830"/>
              <a:gd name="connsiteX232" fmla="*/ 2231236 w 42198532"/>
              <a:gd name="connsiteY232" fmla="*/ 3002494 h 7004830"/>
              <a:gd name="connsiteX233" fmla="*/ 1869222 w 42198532"/>
              <a:gd name="connsiteY233" fmla="*/ 3283222 h 7004830"/>
              <a:gd name="connsiteX234" fmla="*/ 1869222 w 42198532"/>
              <a:gd name="connsiteY234" fmla="*/ 2937043 h 7004830"/>
              <a:gd name="connsiteX235" fmla="*/ 2231236 w 42198532"/>
              <a:gd name="connsiteY235" fmla="*/ 2656315 h 7004830"/>
              <a:gd name="connsiteX236" fmla="*/ 2231236 w 42198532"/>
              <a:gd name="connsiteY236" fmla="*/ 2896038 h 7004830"/>
              <a:gd name="connsiteX237" fmla="*/ 2243855 w 42198532"/>
              <a:gd name="connsiteY237" fmla="*/ 2890518 h 7004830"/>
              <a:gd name="connsiteX238" fmla="*/ 2243855 w 42198532"/>
              <a:gd name="connsiteY238" fmla="*/ 2639755 h 7004830"/>
              <a:gd name="connsiteX239" fmla="*/ 2113720 w 42198532"/>
              <a:gd name="connsiteY239" fmla="*/ 2540397 h 7004830"/>
              <a:gd name="connsiteX240" fmla="*/ 2100312 w 42198532"/>
              <a:gd name="connsiteY240" fmla="*/ 2546705 h 7004830"/>
              <a:gd name="connsiteX241" fmla="*/ 2226503 w 42198532"/>
              <a:gd name="connsiteY241" fmla="*/ 2642910 h 7004830"/>
              <a:gd name="connsiteX242" fmla="*/ 1862124 w 42198532"/>
              <a:gd name="connsiteY242" fmla="*/ 2925215 h 7004830"/>
              <a:gd name="connsiteX243" fmla="*/ 1496955 w 42198532"/>
              <a:gd name="connsiteY243" fmla="*/ 2647641 h 7004830"/>
              <a:gd name="connsiteX244" fmla="*/ 1861335 w 42198532"/>
              <a:gd name="connsiteY244" fmla="*/ 2365336 h 7004830"/>
              <a:gd name="connsiteX245" fmla="*/ 2099523 w 42198532"/>
              <a:gd name="connsiteY245" fmla="*/ 2545916 h 7004830"/>
              <a:gd name="connsiteX246" fmla="*/ 2112931 w 42198532"/>
              <a:gd name="connsiteY246" fmla="*/ 2539608 h 7004830"/>
              <a:gd name="connsiteX247" fmla="*/ 1870800 w 42198532"/>
              <a:gd name="connsiteY247" fmla="*/ 2355873 h 7004830"/>
              <a:gd name="connsiteX248" fmla="*/ 1870800 w 42198532"/>
              <a:gd name="connsiteY248" fmla="*/ 2176869 h 7004830"/>
              <a:gd name="connsiteX249" fmla="*/ 1857392 w 42198532"/>
              <a:gd name="connsiteY249" fmla="*/ 2178447 h 7004830"/>
              <a:gd name="connsiteX250" fmla="*/ 1857392 w 42198532"/>
              <a:gd name="connsiteY250" fmla="*/ 2350353 h 7004830"/>
              <a:gd name="connsiteX251" fmla="*/ 1496167 w 42198532"/>
              <a:gd name="connsiteY251" fmla="*/ 2631081 h 7004830"/>
              <a:gd name="connsiteX252" fmla="*/ 1496167 w 42198532"/>
              <a:gd name="connsiteY252" fmla="*/ 2284114 h 7004830"/>
              <a:gd name="connsiteX253" fmla="*/ 1666526 w 42198532"/>
              <a:gd name="connsiteY253" fmla="*/ 2152424 h 7004830"/>
              <a:gd name="connsiteX254" fmla="*/ 1658639 w 42198532"/>
              <a:gd name="connsiteY254" fmla="*/ 2141384 h 7004830"/>
              <a:gd name="connsiteX255" fmla="*/ 1666526 w 42198532"/>
              <a:gd name="connsiteY255" fmla="*/ 2151636 h 7004830"/>
              <a:gd name="connsiteX256" fmla="*/ 1857392 w 42198532"/>
              <a:gd name="connsiteY256" fmla="*/ 2003386 h 7004830"/>
              <a:gd name="connsiteX257" fmla="*/ 1857392 w 42198532"/>
              <a:gd name="connsiteY257" fmla="*/ 2177658 h 7004830"/>
              <a:gd name="connsiteX258" fmla="*/ 1870800 w 42198532"/>
              <a:gd name="connsiteY258" fmla="*/ 2176081 h 7004830"/>
              <a:gd name="connsiteX259" fmla="*/ 1870800 w 42198532"/>
              <a:gd name="connsiteY259" fmla="*/ 1998654 h 7004830"/>
              <a:gd name="connsiteX260" fmla="*/ 1886574 w 42198532"/>
              <a:gd name="connsiteY260" fmla="*/ 1986037 h 7004830"/>
              <a:gd name="connsiteX261" fmla="*/ 1886574 w 42198532"/>
              <a:gd name="connsiteY261" fmla="*/ 1969478 h 7004830"/>
              <a:gd name="connsiteX262" fmla="*/ 1869222 w 42198532"/>
              <a:gd name="connsiteY262" fmla="*/ 1982883 h 7004830"/>
              <a:gd name="connsiteX263" fmla="*/ 1869222 w 42198532"/>
              <a:gd name="connsiteY263" fmla="*/ 1636704 h 7004830"/>
              <a:gd name="connsiteX264" fmla="*/ 1886574 w 42198532"/>
              <a:gd name="connsiteY264" fmla="*/ 1623299 h 7004830"/>
              <a:gd name="connsiteX265" fmla="*/ 1886574 w 42198532"/>
              <a:gd name="connsiteY265" fmla="*/ 1606739 h 7004830"/>
              <a:gd name="connsiteX266" fmla="*/ 1862124 w 42198532"/>
              <a:gd name="connsiteY266" fmla="*/ 1625665 h 7004830"/>
              <a:gd name="connsiteX267" fmla="*/ 1496955 w 42198532"/>
              <a:gd name="connsiteY267" fmla="*/ 1348091 h 7004830"/>
              <a:gd name="connsiteX268" fmla="*/ 1861335 w 42198532"/>
              <a:gd name="connsiteY268" fmla="*/ 1064997 h 7004830"/>
              <a:gd name="connsiteX269" fmla="*/ 2226503 w 42198532"/>
              <a:gd name="connsiteY269" fmla="*/ 1342571 h 7004830"/>
              <a:gd name="connsiteX270" fmla="*/ 1887362 w 42198532"/>
              <a:gd name="connsiteY270" fmla="*/ 1605951 h 7004830"/>
              <a:gd name="connsiteX271" fmla="*/ 1887362 w 42198532"/>
              <a:gd name="connsiteY271" fmla="*/ 1622510 h 7004830"/>
              <a:gd name="connsiteX272" fmla="*/ 2231236 w 42198532"/>
              <a:gd name="connsiteY272" fmla="*/ 1355976 h 7004830"/>
              <a:gd name="connsiteX273" fmla="*/ 2231236 w 42198532"/>
              <a:gd name="connsiteY273" fmla="*/ 1702944 h 7004830"/>
              <a:gd name="connsiteX274" fmla="*/ 1887362 w 42198532"/>
              <a:gd name="connsiteY274" fmla="*/ 1968689 h 7004830"/>
              <a:gd name="connsiteX275" fmla="*/ 1887362 w 42198532"/>
              <a:gd name="connsiteY275" fmla="*/ 1985249 h 7004830"/>
              <a:gd name="connsiteX276" fmla="*/ 2243855 w 42198532"/>
              <a:gd name="connsiteY276" fmla="*/ 1709252 h 7004830"/>
              <a:gd name="connsiteX277" fmla="*/ 2243855 w 42198532"/>
              <a:gd name="connsiteY277" fmla="*/ 1339416 h 7004830"/>
              <a:gd name="connsiteX278" fmla="*/ 1870800 w 42198532"/>
              <a:gd name="connsiteY278" fmla="*/ 1056323 h 7004830"/>
              <a:gd name="connsiteX279" fmla="*/ 1870800 w 42198532"/>
              <a:gd name="connsiteY279" fmla="*/ 707778 h 7004830"/>
              <a:gd name="connsiteX280" fmla="*/ 1857392 w 42198532"/>
              <a:gd name="connsiteY280" fmla="*/ 718030 h 7004830"/>
              <a:gd name="connsiteX281" fmla="*/ 1857392 w 42198532"/>
              <a:gd name="connsiteY281" fmla="*/ 1050803 h 7004830"/>
              <a:gd name="connsiteX282" fmla="*/ 1496167 w 42198532"/>
              <a:gd name="connsiteY282" fmla="*/ 1331531 h 7004830"/>
              <a:gd name="connsiteX283" fmla="*/ 1496167 w 42198532"/>
              <a:gd name="connsiteY283" fmla="*/ 985352 h 7004830"/>
              <a:gd name="connsiteX284" fmla="*/ 1857392 w 42198532"/>
              <a:gd name="connsiteY284" fmla="*/ 704624 h 7004830"/>
              <a:gd name="connsiteX285" fmla="*/ 1857392 w 42198532"/>
              <a:gd name="connsiteY285" fmla="*/ 717241 h 7004830"/>
              <a:gd name="connsiteX286" fmla="*/ 1870800 w 42198532"/>
              <a:gd name="connsiteY286" fmla="*/ 706990 h 7004830"/>
              <a:gd name="connsiteX287" fmla="*/ 1870800 w 42198532"/>
              <a:gd name="connsiteY287" fmla="*/ 688064 h 7004830"/>
              <a:gd name="connsiteX288" fmla="*/ 1509574 w 42198532"/>
              <a:gd name="connsiteY288" fmla="*/ 412856 h 7004830"/>
              <a:gd name="connsiteX289" fmla="*/ 1498533 w 42198532"/>
              <a:gd name="connsiteY289" fmla="*/ 421530 h 7004830"/>
              <a:gd name="connsiteX290" fmla="*/ 1508786 w 42198532"/>
              <a:gd name="connsiteY290" fmla="*/ 412856 h 7004830"/>
              <a:gd name="connsiteX291" fmla="*/ 1493012 w 42198532"/>
              <a:gd name="connsiteY291" fmla="*/ 401028 h 7004830"/>
              <a:gd name="connsiteX292" fmla="*/ 1493012 w 42198532"/>
              <a:gd name="connsiteY292" fmla="*/ 119417 h 7004830"/>
              <a:gd name="connsiteX293" fmla="*/ 1493012 w 42198532"/>
              <a:gd name="connsiteY293" fmla="*/ 117464 h 7004830"/>
              <a:gd name="connsiteX294" fmla="*/ 1398859 w 42198532"/>
              <a:gd name="connsiteY294" fmla="*/ 117464 h 7004830"/>
              <a:gd name="connsiteX295" fmla="*/ 1480393 w 42198532"/>
              <a:gd name="connsiteY295" fmla="*/ 117464 h 7004830"/>
              <a:gd name="connsiteX296" fmla="*/ 1480393 w 42198532"/>
              <a:gd name="connsiteY296" fmla="*/ 201868 h 7004830"/>
              <a:gd name="connsiteX297" fmla="*/ 1480393 w 42198532"/>
              <a:gd name="connsiteY297" fmla="*/ 401028 h 7004830"/>
              <a:gd name="connsiteX298" fmla="*/ 1118379 w 42198532"/>
              <a:gd name="connsiteY298" fmla="*/ 681756 h 7004830"/>
              <a:gd name="connsiteX299" fmla="*/ 1118379 w 42198532"/>
              <a:gd name="connsiteY299" fmla="*/ 335577 h 7004830"/>
              <a:gd name="connsiteX300" fmla="*/ 1379242 w 42198532"/>
              <a:gd name="connsiteY300" fmla="*/ 132719 h 7004830"/>
              <a:gd name="connsiteX301" fmla="*/ 1398859 w 42198532"/>
              <a:gd name="connsiteY301" fmla="*/ 117464 h 7004830"/>
              <a:gd name="connsiteX302" fmla="*/ 840168 w 42198532"/>
              <a:gd name="connsiteY302" fmla="*/ 117464 h 7004830"/>
              <a:gd name="connsiteX303" fmla="*/ 1377550 w 42198532"/>
              <a:gd name="connsiteY303" fmla="*/ 117464 h 7004830"/>
              <a:gd name="connsiteX304" fmla="*/ 1301753 w 42198532"/>
              <a:gd name="connsiteY304" fmla="*/ 176360 h 7004830"/>
              <a:gd name="connsiteX305" fmla="*/ 1112069 w 42198532"/>
              <a:gd name="connsiteY305" fmla="*/ 323748 h 7004830"/>
              <a:gd name="connsiteX306" fmla="*/ 857417 w 42198532"/>
              <a:gd name="connsiteY306" fmla="*/ 130551 h 7004830"/>
              <a:gd name="connsiteX307" fmla="*/ 840168 w 42198532"/>
              <a:gd name="connsiteY307" fmla="*/ 117464 h 700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42198532" h="7004830">
                <a:moveTo>
                  <a:pt x="738225" y="6911396"/>
                </a:moveTo>
                <a:lnTo>
                  <a:pt x="814828" y="6969750"/>
                </a:lnTo>
                <a:lnTo>
                  <a:pt x="822329" y="6975464"/>
                </a:lnTo>
                <a:lnTo>
                  <a:pt x="655724" y="6975464"/>
                </a:lnTo>
                <a:lnTo>
                  <a:pt x="656989" y="6974481"/>
                </a:lnTo>
                <a:lnTo>
                  <a:pt x="738225" y="6911396"/>
                </a:lnTo>
                <a:close/>
                <a:moveTo>
                  <a:pt x="733493" y="6551812"/>
                </a:moveTo>
                <a:lnTo>
                  <a:pt x="733493" y="6897991"/>
                </a:lnTo>
                <a:lnTo>
                  <a:pt x="639637" y="6970539"/>
                </a:lnTo>
                <a:cubicBezTo>
                  <a:pt x="645158" y="6972116"/>
                  <a:pt x="650679" y="6972904"/>
                  <a:pt x="656989" y="6974481"/>
                </a:cubicBezTo>
                <a:cubicBezTo>
                  <a:pt x="650679" y="6973693"/>
                  <a:pt x="644369" y="6972116"/>
                  <a:pt x="638848" y="6971327"/>
                </a:cubicBezTo>
                <a:lnTo>
                  <a:pt x="633515" y="6975464"/>
                </a:lnTo>
                <a:lnTo>
                  <a:pt x="371479" y="6975464"/>
                </a:lnTo>
                <a:lnTo>
                  <a:pt x="371479" y="6917056"/>
                </a:lnTo>
                <a:lnTo>
                  <a:pt x="371479" y="6832540"/>
                </a:lnTo>
                <a:lnTo>
                  <a:pt x="733493" y="6551812"/>
                </a:lnTo>
                <a:close/>
                <a:moveTo>
                  <a:pt x="1106548" y="5904403"/>
                </a:moveTo>
                <a:lnTo>
                  <a:pt x="1106548" y="6251370"/>
                </a:lnTo>
                <a:lnTo>
                  <a:pt x="1012693" y="6323918"/>
                </a:lnTo>
                <a:lnTo>
                  <a:pt x="744534" y="6531309"/>
                </a:lnTo>
                <a:lnTo>
                  <a:pt x="744534" y="6185131"/>
                </a:lnTo>
                <a:lnTo>
                  <a:pt x="873093" y="6085772"/>
                </a:lnTo>
                <a:lnTo>
                  <a:pt x="1106548" y="5904403"/>
                </a:lnTo>
                <a:close/>
                <a:moveTo>
                  <a:pt x="1739875" y="5788484"/>
                </a:moveTo>
                <a:lnTo>
                  <a:pt x="1726467" y="5794792"/>
                </a:lnTo>
                <a:lnTo>
                  <a:pt x="1739875" y="5788484"/>
                </a:lnTo>
                <a:close/>
                <a:moveTo>
                  <a:pt x="1488280" y="5613423"/>
                </a:moveTo>
                <a:lnTo>
                  <a:pt x="1726467" y="5794792"/>
                </a:lnTo>
                <a:lnTo>
                  <a:pt x="1853448" y="5890997"/>
                </a:lnTo>
                <a:lnTo>
                  <a:pt x="1489068" y="6174091"/>
                </a:lnTo>
                <a:lnTo>
                  <a:pt x="1123900" y="5896517"/>
                </a:lnTo>
                <a:lnTo>
                  <a:pt x="1488280" y="5613423"/>
                </a:lnTo>
                <a:close/>
                <a:moveTo>
                  <a:pt x="359648" y="4965225"/>
                </a:moveTo>
                <a:lnTo>
                  <a:pt x="724817" y="5242799"/>
                </a:lnTo>
                <a:lnTo>
                  <a:pt x="487418" y="5426534"/>
                </a:lnTo>
                <a:lnTo>
                  <a:pt x="493727" y="5437574"/>
                </a:lnTo>
                <a:lnTo>
                  <a:pt x="733493" y="5252262"/>
                </a:lnTo>
                <a:lnTo>
                  <a:pt x="733493" y="5598440"/>
                </a:lnTo>
                <a:lnTo>
                  <a:pt x="633328" y="5675720"/>
                </a:lnTo>
                <a:lnTo>
                  <a:pt x="641215" y="5688337"/>
                </a:lnTo>
                <a:lnTo>
                  <a:pt x="737436" y="5613423"/>
                </a:lnTo>
                <a:lnTo>
                  <a:pt x="1102605" y="5890997"/>
                </a:lnTo>
                <a:lnTo>
                  <a:pt x="866783" y="6073943"/>
                </a:lnTo>
                <a:lnTo>
                  <a:pt x="873093" y="6085772"/>
                </a:lnTo>
                <a:lnTo>
                  <a:pt x="865994" y="6074732"/>
                </a:lnTo>
                <a:lnTo>
                  <a:pt x="738225" y="6174091"/>
                </a:lnTo>
                <a:lnTo>
                  <a:pt x="373056" y="5896517"/>
                </a:lnTo>
                <a:lnTo>
                  <a:pt x="640426" y="5689125"/>
                </a:lnTo>
                <a:lnTo>
                  <a:pt x="633328" y="5676508"/>
                </a:lnTo>
                <a:lnTo>
                  <a:pt x="371479" y="5879169"/>
                </a:lnTo>
                <a:lnTo>
                  <a:pt x="371479" y="5532990"/>
                </a:lnTo>
                <a:lnTo>
                  <a:pt x="493727" y="5438362"/>
                </a:lnTo>
                <a:lnTo>
                  <a:pt x="486629" y="5426534"/>
                </a:lnTo>
                <a:lnTo>
                  <a:pt x="365169" y="5521161"/>
                </a:lnTo>
                <a:lnTo>
                  <a:pt x="0" y="5243588"/>
                </a:lnTo>
                <a:lnTo>
                  <a:pt x="359648" y="4965225"/>
                </a:lnTo>
                <a:close/>
                <a:moveTo>
                  <a:pt x="1106548" y="4604852"/>
                </a:moveTo>
                <a:lnTo>
                  <a:pt x="1106548" y="4951031"/>
                </a:lnTo>
                <a:lnTo>
                  <a:pt x="1018214" y="5019636"/>
                </a:lnTo>
                <a:lnTo>
                  <a:pt x="1025312" y="5030676"/>
                </a:lnTo>
                <a:lnTo>
                  <a:pt x="1017425" y="5020424"/>
                </a:lnTo>
                <a:lnTo>
                  <a:pt x="744534" y="5231759"/>
                </a:lnTo>
                <a:lnTo>
                  <a:pt x="744534" y="4885580"/>
                </a:lnTo>
                <a:lnTo>
                  <a:pt x="856530" y="4798050"/>
                </a:lnTo>
                <a:lnTo>
                  <a:pt x="849432" y="4787799"/>
                </a:lnTo>
                <a:lnTo>
                  <a:pt x="857319" y="4798050"/>
                </a:lnTo>
                <a:lnTo>
                  <a:pt x="1106548" y="4604852"/>
                </a:lnTo>
                <a:close/>
                <a:moveTo>
                  <a:pt x="737436" y="4313873"/>
                </a:moveTo>
                <a:lnTo>
                  <a:pt x="1102605" y="4591447"/>
                </a:lnTo>
                <a:lnTo>
                  <a:pt x="849432" y="4787799"/>
                </a:lnTo>
                <a:lnTo>
                  <a:pt x="738225" y="4873752"/>
                </a:lnTo>
                <a:lnTo>
                  <a:pt x="373056" y="4596178"/>
                </a:lnTo>
                <a:lnTo>
                  <a:pt x="737436" y="4313873"/>
                </a:lnTo>
                <a:close/>
                <a:moveTo>
                  <a:pt x="1115224" y="3661732"/>
                </a:moveTo>
                <a:lnTo>
                  <a:pt x="1125477" y="3669618"/>
                </a:lnTo>
                <a:lnTo>
                  <a:pt x="1480393" y="3939306"/>
                </a:lnTo>
                <a:lnTo>
                  <a:pt x="1116013" y="4222399"/>
                </a:lnTo>
                <a:lnTo>
                  <a:pt x="750844" y="3944037"/>
                </a:lnTo>
                <a:lnTo>
                  <a:pt x="1115224" y="3661732"/>
                </a:lnTo>
                <a:close/>
                <a:moveTo>
                  <a:pt x="1480393" y="2656315"/>
                </a:moveTo>
                <a:lnTo>
                  <a:pt x="1480393" y="3002494"/>
                </a:lnTo>
                <a:lnTo>
                  <a:pt x="1386537" y="3075042"/>
                </a:lnTo>
                <a:lnTo>
                  <a:pt x="1392847" y="3086870"/>
                </a:lnTo>
                <a:lnTo>
                  <a:pt x="1385748" y="3075830"/>
                </a:lnTo>
                <a:lnTo>
                  <a:pt x="1118379" y="3283222"/>
                </a:lnTo>
                <a:lnTo>
                  <a:pt x="1118379" y="2937043"/>
                </a:lnTo>
                <a:lnTo>
                  <a:pt x="1246148" y="2837685"/>
                </a:lnTo>
                <a:lnTo>
                  <a:pt x="1239839" y="2825856"/>
                </a:lnTo>
                <a:lnTo>
                  <a:pt x="1246937" y="2836896"/>
                </a:lnTo>
                <a:lnTo>
                  <a:pt x="1480393" y="2656315"/>
                </a:lnTo>
                <a:close/>
                <a:moveTo>
                  <a:pt x="732704" y="1716349"/>
                </a:moveTo>
                <a:lnTo>
                  <a:pt x="1097873" y="1993923"/>
                </a:lnTo>
                <a:lnTo>
                  <a:pt x="860473" y="2177658"/>
                </a:lnTo>
                <a:lnTo>
                  <a:pt x="867572" y="2189486"/>
                </a:lnTo>
                <a:lnTo>
                  <a:pt x="1106548" y="2003386"/>
                </a:lnTo>
                <a:lnTo>
                  <a:pt x="1106548" y="2350353"/>
                </a:lnTo>
                <a:lnTo>
                  <a:pt x="1007172" y="2427632"/>
                </a:lnTo>
                <a:lnTo>
                  <a:pt x="1014270" y="2440249"/>
                </a:lnTo>
                <a:lnTo>
                  <a:pt x="1110492" y="2365336"/>
                </a:lnTo>
                <a:lnTo>
                  <a:pt x="1475660" y="2642910"/>
                </a:lnTo>
                <a:lnTo>
                  <a:pt x="1239839" y="2825856"/>
                </a:lnTo>
                <a:lnTo>
                  <a:pt x="1112069" y="2925215"/>
                </a:lnTo>
                <a:lnTo>
                  <a:pt x="746900" y="2647641"/>
                </a:lnTo>
                <a:lnTo>
                  <a:pt x="1013481" y="2440249"/>
                </a:lnTo>
                <a:lnTo>
                  <a:pt x="1006383" y="2427632"/>
                </a:lnTo>
                <a:lnTo>
                  <a:pt x="744534" y="2631081"/>
                </a:lnTo>
                <a:lnTo>
                  <a:pt x="744534" y="2284114"/>
                </a:lnTo>
                <a:lnTo>
                  <a:pt x="866783" y="2189486"/>
                </a:lnTo>
                <a:lnTo>
                  <a:pt x="860473" y="2178447"/>
                </a:lnTo>
                <a:lnTo>
                  <a:pt x="738225" y="2273074"/>
                </a:lnTo>
                <a:lnTo>
                  <a:pt x="373056" y="1995500"/>
                </a:lnTo>
                <a:lnTo>
                  <a:pt x="732704" y="1716349"/>
                </a:lnTo>
                <a:close/>
                <a:moveTo>
                  <a:pt x="1480393" y="1355976"/>
                </a:moveTo>
                <a:lnTo>
                  <a:pt x="1480393" y="1702944"/>
                </a:lnTo>
                <a:lnTo>
                  <a:pt x="1391269" y="1771549"/>
                </a:lnTo>
                <a:lnTo>
                  <a:pt x="1399156" y="1781800"/>
                </a:lnTo>
                <a:lnTo>
                  <a:pt x="1483547" y="1716349"/>
                </a:lnTo>
                <a:lnTo>
                  <a:pt x="1848716" y="1993923"/>
                </a:lnTo>
                <a:lnTo>
                  <a:pt x="1658639" y="2141384"/>
                </a:lnTo>
                <a:lnTo>
                  <a:pt x="1489068" y="2273074"/>
                </a:lnTo>
                <a:lnTo>
                  <a:pt x="1123900" y="1995500"/>
                </a:lnTo>
                <a:lnTo>
                  <a:pt x="1398368" y="1782588"/>
                </a:lnTo>
                <a:lnTo>
                  <a:pt x="1390481" y="1771549"/>
                </a:lnTo>
                <a:lnTo>
                  <a:pt x="1118379" y="1982883"/>
                </a:lnTo>
                <a:lnTo>
                  <a:pt x="1118379" y="1636704"/>
                </a:lnTo>
                <a:lnTo>
                  <a:pt x="1230374" y="1549963"/>
                </a:lnTo>
                <a:lnTo>
                  <a:pt x="1480393" y="1355976"/>
                </a:lnTo>
                <a:close/>
                <a:moveTo>
                  <a:pt x="1110492" y="1064997"/>
                </a:moveTo>
                <a:lnTo>
                  <a:pt x="1475660" y="1342571"/>
                </a:lnTo>
                <a:lnTo>
                  <a:pt x="1223276" y="1538923"/>
                </a:lnTo>
                <a:lnTo>
                  <a:pt x="1230374" y="1549963"/>
                </a:lnTo>
                <a:lnTo>
                  <a:pt x="1222487" y="1539711"/>
                </a:lnTo>
                <a:lnTo>
                  <a:pt x="1112069" y="1625665"/>
                </a:lnTo>
                <a:lnTo>
                  <a:pt x="746900" y="1348091"/>
                </a:lnTo>
                <a:lnTo>
                  <a:pt x="1110492" y="1064997"/>
                </a:lnTo>
                <a:close/>
                <a:moveTo>
                  <a:pt x="1488280" y="413645"/>
                </a:moveTo>
                <a:lnTo>
                  <a:pt x="1498533" y="421530"/>
                </a:lnTo>
                <a:lnTo>
                  <a:pt x="1853448" y="691218"/>
                </a:lnTo>
                <a:lnTo>
                  <a:pt x="1489068" y="973524"/>
                </a:lnTo>
                <a:lnTo>
                  <a:pt x="1123900" y="695950"/>
                </a:lnTo>
                <a:lnTo>
                  <a:pt x="1488280" y="413645"/>
                </a:lnTo>
                <a:close/>
                <a:moveTo>
                  <a:pt x="1493012" y="117464"/>
                </a:moveTo>
                <a:lnTo>
                  <a:pt x="42118086" y="0"/>
                </a:lnTo>
                <a:lnTo>
                  <a:pt x="42198532" y="7004830"/>
                </a:lnTo>
                <a:lnTo>
                  <a:pt x="843615" y="6975464"/>
                </a:lnTo>
                <a:lnTo>
                  <a:pt x="810785" y="6950504"/>
                </a:lnTo>
                <a:lnTo>
                  <a:pt x="746900" y="6901934"/>
                </a:lnTo>
                <a:lnTo>
                  <a:pt x="746900" y="6547081"/>
                </a:lnTo>
                <a:lnTo>
                  <a:pt x="1019002" y="6335746"/>
                </a:lnTo>
                <a:lnTo>
                  <a:pt x="1012693" y="6323918"/>
                </a:lnTo>
                <a:lnTo>
                  <a:pt x="1019791" y="6334957"/>
                </a:lnTo>
                <a:lnTo>
                  <a:pt x="1110492" y="6264775"/>
                </a:lnTo>
                <a:lnTo>
                  <a:pt x="1489068" y="6553389"/>
                </a:lnTo>
                <a:lnTo>
                  <a:pt x="1870800" y="6257678"/>
                </a:lnTo>
                <a:lnTo>
                  <a:pt x="1870800" y="6139394"/>
                </a:lnTo>
                <a:lnTo>
                  <a:pt x="1857392" y="6144914"/>
                </a:lnTo>
                <a:lnTo>
                  <a:pt x="1857392" y="6251370"/>
                </a:lnTo>
                <a:lnTo>
                  <a:pt x="1495378" y="6531309"/>
                </a:lnTo>
                <a:lnTo>
                  <a:pt x="1495378" y="6185131"/>
                </a:lnTo>
                <a:lnTo>
                  <a:pt x="1857392" y="5904403"/>
                </a:lnTo>
                <a:lnTo>
                  <a:pt x="1857392" y="6144125"/>
                </a:lnTo>
                <a:lnTo>
                  <a:pt x="1870800" y="6138605"/>
                </a:lnTo>
                <a:lnTo>
                  <a:pt x="1870800" y="5887843"/>
                </a:lnTo>
                <a:lnTo>
                  <a:pt x="1739875" y="5788484"/>
                </a:lnTo>
                <a:lnTo>
                  <a:pt x="1497744" y="5604749"/>
                </a:lnTo>
                <a:lnTo>
                  <a:pt x="1497744" y="5424957"/>
                </a:lnTo>
                <a:lnTo>
                  <a:pt x="1484336" y="5427322"/>
                </a:lnTo>
                <a:lnTo>
                  <a:pt x="1484336" y="5598440"/>
                </a:lnTo>
                <a:lnTo>
                  <a:pt x="1122322" y="5879169"/>
                </a:lnTo>
                <a:lnTo>
                  <a:pt x="1122322" y="5532990"/>
                </a:lnTo>
                <a:lnTo>
                  <a:pt x="1292682" y="5400511"/>
                </a:lnTo>
                <a:lnTo>
                  <a:pt x="1285583" y="5390260"/>
                </a:lnTo>
                <a:lnTo>
                  <a:pt x="1116013" y="5521161"/>
                </a:lnTo>
                <a:lnTo>
                  <a:pt x="750844" y="5243588"/>
                </a:lnTo>
                <a:lnTo>
                  <a:pt x="1025312" y="5030676"/>
                </a:lnTo>
                <a:lnTo>
                  <a:pt x="1110492" y="4965225"/>
                </a:lnTo>
                <a:lnTo>
                  <a:pt x="1475660" y="5242799"/>
                </a:lnTo>
                <a:lnTo>
                  <a:pt x="1285583" y="5389472"/>
                </a:lnTo>
                <a:lnTo>
                  <a:pt x="1293470" y="5400511"/>
                </a:lnTo>
                <a:lnTo>
                  <a:pt x="1484336" y="5252262"/>
                </a:lnTo>
                <a:lnTo>
                  <a:pt x="1484336" y="5426534"/>
                </a:lnTo>
                <a:lnTo>
                  <a:pt x="1497744" y="5424168"/>
                </a:lnTo>
                <a:lnTo>
                  <a:pt x="1497744" y="5246742"/>
                </a:lnTo>
                <a:lnTo>
                  <a:pt x="1513518" y="5234125"/>
                </a:lnTo>
                <a:lnTo>
                  <a:pt x="1513518" y="5217565"/>
                </a:lnTo>
                <a:lnTo>
                  <a:pt x="1495378" y="5231759"/>
                </a:lnTo>
                <a:lnTo>
                  <a:pt x="1495378" y="4885580"/>
                </a:lnTo>
                <a:lnTo>
                  <a:pt x="1513518" y="4871386"/>
                </a:lnTo>
                <a:lnTo>
                  <a:pt x="1513518" y="4854826"/>
                </a:lnTo>
                <a:lnTo>
                  <a:pt x="1489068" y="4873752"/>
                </a:lnTo>
                <a:lnTo>
                  <a:pt x="1123900" y="4596178"/>
                </a:lnTo>
                <a:lnTo>
                  <a:pt x="1488280" y="4313873"/>
                </a:lnTo>
                <a:lnTo>
                  <a:pt x="1853448" y="4591447"/>
                </a:lnTo>
                <a:lnTo>
                  <a:pt x="1514307" y="4854826"/>
                </a:lnTo>
                <a:lnTo>
                  <a:pt x="1514307" y="4870598"/>
                </a:lnTo>
                <a:lnTo>
                  <a:pt x="1857392" y="4604852"/>
                </a:lnTo>
                <a:lnTo>
                  <a:pt x="1857392" y="4951031"/>
                </a:lnTo>
                <a:lnTo>
                  <a:pt x="1514307" y="5217565"/>
                </a:lnTo>
                <a:lnTo>
                  <a:pt x="1514307" y="5234125"/>
                </a:lnTo>
                <a:lnTo>
                  <a:pt x="1870800" y="4957339"/>
                </a:lnTo>
                <a:lnTo>
                  <a:pt x="1870800" y="4588292"/>
                </a:lnTo>
                <a:lnTo>
                  <a:pt x="1497744" y="4304410"/>
                </a:lnTo>
                <a:lnTo>
                  <a:pt x="1497744" y="3956654"/>
                </a:lnTo>
                <a:lnTo>
                  <a:pt x="1484336" y="3966905"/>
                </a:lnTo>
                <a:lnTo>
                  <a:pt x="1484336" y="4299679"/>
                </a:lnTo>
                <a:lnTo>
                  <a:pt x="1122322" y="4579618"/>
                </a:lnTo>
                <a:lnTo>
                  <a:pt x="1122322" y="4233439"/>
                </a:lnTo>
                <a:lnTo>
                  <a:pt x="1484336" y="3952712"/>
                </a:lnTo>
                <a:lnTo>
                  <a:pt x="1484336" y="3966117"/>
                </a:lnTo>
                <a:lnTo>
                  <a:pt x="1497744" y="3955866"/>
                </a:lnTo>
                <a:lnTo>
                  <a:pt x="1497744" y="3936152"/>
                </a:lnTo>
                <a:lnTo>
                  <a:pt x="1136519" y="3661732"/>
                </a:lnTo>
                <a:lnTo>
                  <a:pt x="1125477" y="3669618"/>
                </a:lnTo>
                <a:lnTo>
                  <a:pt x="1135730" y="3660943"/>
                </a:lnTo>
                <a:lnTo>
                  <a:pt x="1119956" y="3649115"/>
                </a:lnTo>
                <a:lnTo>
                  <a:pt x="1119956" y="3637286"/>
                </a:lnTo>
                <a:lnTo>
                  <a:pt x="1106548" y="3637286"/>
                </a:lnTo>
                <a:lnTo>
                  <a:pt x="1106548" y="3649903"/>
                </a:lnTo>
                <a:lnTo>
                  <a:pt x="744534" y="3929843"/>
                </a:lnTo>
                <a:lnTo>
                  <a:pt x="744534" y="3612841"/>
                </a:lnTo>
                <a:lnTo>
                  <a:pt x="744534" y="3584453"/>
                </a:lnTo>
                <a:lnTo>
                  <a:pt x="1106548" y="3303725"/>
                </a:lnTo>
                <a:lnTo>
                  <a:pt x="1106548" y="3617573"/>
                </a:lnTo>
                <a:lnTo>
                  <a:pt x="1106548" y="3636498"/>
                </a:lnTo>
                <a:lnTo>
                  <a:pt x="1119956" y="3636498"/>
                </a:lnTo>
                <a:lnTo>
                  <a:pt x="1119956" y="3298205"/>
                </a:lnTo>
                <a:lnTo>
                  <a:pt x="1392847" y="3086870"/>
                </a:lnTo>
                <a:lnTo>
                  <a:pt x="1483547" y="3016688"/>
                </a:lnTo>
                <a:lnTo>
                  <a:pt x="1862913" y="3304513"/>
                </a:lnTo>
                <a:lnTo>
                  <a:pt x="2243855" y="3008803"/>
                </a:lnTo>
                <a:lnTo>
                  <a:pt x="2243855" y="2891307"/>
                </a:lnTo>
                <a:lnTo>
                  <a:pt x="2231236" y="2896827"/>
                </a:lnTo>
                <a:lnTo>
                  <a:pt x="2231236" y="3002494"/>
                </a:lnTo>
                <a:lnTo>
                  <a:pt x="1869222" y="3283222"/>
                </a:lnTo>
                <a:lnTo>
                  <a:pt x="1869222" y="2937043"/>
                </a:lnTo>
                <a:lnTo>
                  <a:pt x="2231236" y="2656315"/>
                </a:lnTo>
                <a:lnTo>
                  <a:pt x="2231236" y="2896038"/>
                </a:lnTo>
                <a:lnTo>
                  <a:pt x="2243855" y="2890518"/>
                </a:lnTo>
                <a:lnTo>
                  <a:pt x="2243855" y="2639755"/>
                </a:lnTo>
                <a:lnTo>
                  <a:pt x="2113720" y="2540397"/>
                </a:lnTo>
                <a:lnTo>
                  <a:pt x="2100312" y="2546705"/>
                </a:lnTo>
                <a:lnTo>
                  <a:pt x="2226503" y="2642910"/>
                </a:lnTo>
                <a:lnTo>
                  <a:pt x="1862124" y="2925215"/>
                </a:lnTo>
                <a:lnTo>
                  <a:pt x="1496955" y="2647641"/>
                </a:lnTo>
                <a:lnTo>
                  <a:pt x="1861335" y="2365336"/>
                </a:lnTo>
                <a:lnTo>
                  <a:pt x="2099523" y="2545916"/>
                </a:lnTo>
                <a:lnTo>
                  <a:pt x="2112931" y="2539608"/>
                </a:lnTo>
                <a:lnTo>
                  <a:pt x="1870800" y="2355873"/>
                </a:lnTo>
                <a:lnTo>
                  <a:pt x="1870800" y="2176869"/>
                </a:lnTo>
                <a:lnTo>
                  <a:pt x="1857392" y="2178447"/>
                </a:lnTo>
                <a:lnTo>
                  <a:pt x="1857392" y="2350353"/>
                </a:lnTo>
                <a:lnTo>
                  <a:pt x="1496167" y="2631081"/>
                </a:lnTo>
                <a:lnTo>
                  <a:pt x="1496167" y="2284114"/>
                </a:lnTo>
                <a:lnTo>
                  <a:pt x="1666526" y="2152424"/>
                </a:lnTo>
                <a:lnTo>
                  <a:pt x="1658639" y="2141384"/>
                </a:lnTo>
                <a:lnTo>
                  <a:pt x="1666526" y="2151636"/>
                </a:lnTo>
                <a:lnTo>
                  <a:pt x="1857392" y="2003386"/>
                </a:lnTo>
                <a:lnTo>
                  <a:pt x="1857392" y="2177658"/>
                </a:lnTo>
                <a:lnTo>
                  <a:pt x="1870800" y="2176081"/>
                </a:lnTo>
                <a:lnTo>
                  <a:pt x="1870800" y="1998654"/>
                </a:lnTo>
                <a:lnTo>
                  <a:pt x="1886574" y="1986037"/>
                </a:lnTo>
                <a:lnTo>
                  <a:pt x="1886574" y="1969478"/>
                </a:lnTo>
                <a:lnTo>
                  <a:pt x="1869222" y="1982883"/>
                </a:lnTo>
                <a:lnTo>
                  <a:pt x="1869222" y="1636704"/>
                </a:lnTo>
                <a:lnTo>
                  <a:pt x="1886574" y="1623299"/>
                </a:lnTo>
                <a:lnTo>
                  <a:pt x="1886574" y="1606739"/>
                </a:lnTo>
                <a:lnTo>
                  <a:pt x="1862124" y="1625665"/>
                </a:lnTo>
                <a:lnTo>
                  <a:pt x="1496955" y="1348091"/>
                </a:lnTo>
                <a:lnTo>
                  <a:pt x="1861335" y="1064997"/>
                </a:lnTo>
                <a:lnTo>
                  <a:pt x="2226503" y="1342571"/>
                </a:lnTo>
                <a:lnTo>
                  <a:pt x="1887362" y="1605951"/>
                </a:lnTo>
                <a:lnTo>
                  <a:pt x="1887362" y="1622510"/>
                </a:lnTo>
                <a:lnTo>
                  <a:pt x="2231236" y="1355976"/>
                </a:lnTo>
                <a:lnTo>
                  <a:pt x="2231236" y="1702944"/>
                </a:lnTo>
                <a:lnTo>
                  <a:pt x="1887362" y="1968689"/>
                </a:lnTo>
                <a:lnTo>
                  <a:pt x="1887362" y="1985249"/>
                </a:lnTo>
                <a:lnTo>
                  <a:pt x="2243855" y="1709252"/>
                </a:lnTo>
                <a:lnTo>
                  <a:pt x="2243855" y="1339416"/>
                </a:lnTo>
                <a:lnTo>
                  <a:pt x="1870800" y="1056323"/>
                </a:lnTo>
                <a:lnTo>
                  <a:pt x="1870800" y="707778"/>
                </a:lnTo>
                <a:lnTo>
                  <a:pt x="1857392" y="718030"/>
                </a:lnTo>
                <a:lnTo>
                  <a:pt x="1857392" y="1050803"/>
                </a:lnTo>
                <a:lnTo>
                  <a:pt x="1496167" y="1331531"/>
                </a:lnTo>
                <a:lnTo>
                  <a:pt x="1496167" y="985352"/>
                </a:lnTo>
                <a:lnTo>
                  <a:pt x="1857392" y="704624"/>
                </a:lnTo>
                <a:lnTo>
                  <a:pt x="1857392" y="717241"/>
                </a:lnTo>
                <a:lnTo>
                  <a:pt x="1870800" y="706990"/>
                </a:lnTo>
                <a:lnTo>
                  <a:pt x="1870800" y="688064"/>
                </a:lnTo>
                <a:lnTo>
                  <a:pt x="1509574" y="412856"/>
                </a:lnTo>
                <a:lnTo>
                  <a:pt x="1498533" y="421530"/>
                </a:lnTo>
                <a:lnTo>
                  <a:pt x="1508786" y="412856"/>
                </a:lnTo>
                <a:lnTo>
                  <a:pt x="1493012" y="401028"/>
                </a:lnTo>
                <a:lnTo>
                  <a:pt x="1493012" y="119417"/>
                </a:lnTo>
                <a:lnTo>
                  <a:pt x="1493012" y="117464"/>
                </a:lnTo>
                <a:close/>
                <a:moveTo>
                  <a:pt x="1398859" y="117464"/>
                </a:moveTo>
                <a:lnTo>
                  <a:pt x="1480393" y="117464"/>
                </a:lnTo>
                <a:lnTo>
                  <a:pt x="1480393" y="201868"/>
                </a:lnTo>
                <a:lnTo>
                  <a:pt x="1480393" y="401028"/>
                </a:lnTo>
                <a:lnTo>
                  <a:pt x="1118379" y="681756"/>
                </a:lnTo>
                <a:lnTo>
                  <a:pt x="1118379" y="335577"/>
                </a:lnTo>
                <a:lnTo>
                  <a:pt x="1379242" y="132719"/>
                </a:lnTo>
                <a:lnTo>
                  <a:pt x="1398859" y="117464"/>
                </a:lnTo>
                <a:close/>
                <a:moveTo>
                  <a:pt x="840168" y="117464"/>
                </a:moveTo>
                <a:lnTo>
                  <a:pt x="1377550" y="117464"/>
                </a:lnTo>
                <a:lnTo>
                  <a:pt x="1301753" y="176360"/>
                </a:lnTo>
                <a:lnTo>
                  <a:pt x="1112069" y="323748"/>
                </a:lnTo>
                <a:lnTo>
                  <a:pt x="857417" y="130551"/>
                </a:lnTo>
                <a:lnTo>
                  <a:pt x="840168" y="1174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5AF0AE2-7DAE-3EB0-5E60-D2EFCEC2E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82371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IAEA Second Technical Meeting on Long-Pulse Operation of Fusion Devices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2F98917-083E-F98C-816F-48F1437B4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61843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15/10/2024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IAEA Second Technical Meeting on Long-Pulse Operation of Fusion Devices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seul</a:t>
            </a:r>
          </a:p>
        </p:txBody>
      </p:sp>
      <p:pic>
        <p:nvPicPr>
          <p:cNvPr id="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C593314-5853-721D-C381-C5C6DA55F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91722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9C14385-C06C-03C8-FC0B-6EDE0E294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15/10/2024</a:t>
            </a:r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5925030-DB19-61B7-32BA-FFFFADD4F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IAEA Second Technical Meeting on Long-Pulse Operation of Fusion Devices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84369A-A294-0F2F-E84F-D0990A22C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61E88D-94E7-20B9-0926-4E18EFBC1BA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Vide</a:t>
            </a:r>
          </a:p>
        </p:txBody>
      </p:sp>
      <p:pic>
        <p:nvPicPr>
          <p:cNvPr id="7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605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651A86F0-4870-165D-E01B-6415309E1300}"/>
              </a:ext>
            </a:extLst>
          </p:cNvPr>
          <p:cNvSpPr/>
          <p:nvPr userDrawn="1"/>
        </p:nvSpPr>
        <p:spPr>
          <a:xfrm>
            <a:off x="11460163" y="0"/>
            <a:ext cx="7318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Intervenants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en-US" smtClean="0"/>
              <a:t>15/10/2024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IAEA Second Technical Meeting on Long-Pulse Operation of Fusion Devices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5" name="Espace réservé du texte 8">
            <a:extLst>
              <a:ext uri="{FF2B5EF4-FFF2-40B4-BE49-F238E27FC236}">
                <a16:creationId xmlns:a16="http://schemas.microsoft.com/office/drawing/2014/main" id="{EE9D7CE3-0338-EF86-9151-9AA39188D1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7" name="Espace réservé du texte 8">
            <a:extLst>
              <a:ext uri="{FF2B5EF4-FFF2-40B4-BE49-F238E27FC236}">
                <a16:creationId xmlns:a16="http://schemas.microsoft.com/office/drawing/2014/main" id="{7E242CEA-B629-6061-3336-B00B5B0363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27251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id="{13577D77-6A07-A133-9442-B0E04B740B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67017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31" name="Espace réservé du texte 8">
            <a:extLst>
              <a:ext uri="{FF2B5EF4-FFF2-40B4-BE49-F238E27FC236}">
                <a16:creationId xmlns:a16="http://schemas.microsoft.com/office/drawing/2014/main" id="{7647BCFB-4928-920C-2E15-C8AE4C72EB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47134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7368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28" name="図プレースホルダー 9">
            <a:extLst>
              <a:ext uri="{FF2B5EF4-FFF2-40B4-BE49-F238E27FC236}">
                <a16:creationId xmlns:a16="http://schemas.microsoft.com/office/drawing/2014/main" id="{6BF72028-41E2-619A-D233-341EEFEC50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27251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0" name="図プレースホルダー 9">
            <a:extLst>
              <a:ext uri="{FF2B5EF4-FFF2-40B4-BE49-F238E27FC236}">
                <a16:creationId xmlns:a16="http://schemas.microsoft.com/office/drawing/2014/main" id="{74AA3498-C08C-43F4-B6BB-AE8E3CC9E9C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67017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2" name="図プレースホルダー 9">
            <a:extLst>
              <a:ext uri="{FF2B5EF4-FFF2-40B4-BE49-F238E27FC236}">
                <a16:creationId xmlns:a16="http://schemas.microsoft.com/office/drawing/2014/main" id="{1DC76755-C8C6-A984-C78A-E29A74AAF2E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47134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pic>
        <p:nvPicPr>
          <p:cNvPr id="1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16D91DA-45B8-FD04-3A3A-E545BB21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15921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 / 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53AF1D4-4843-AF3F-A326-45F38F216CA0}"/>
              </a:ext>
            </a:extLst>
          </p:cNvPr>
          <p:cNvSpPr/>
          <p:nvPr userDrawn="1"/>
        </p:nvSpPr>
        <p:spPr>
          <a:xfrm>
            <a:off x="7199086" y="0"/>
            <a:ext cx="49929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 / CV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en-US" smtClean="0"/>
              <a:t>15/10/2024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IAEA Second Technical Meeting on Long-Pulse Operation of Fusion Devices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AE77C0A-ACF9-C7EB-2F0B-D7114392665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67100" y="1541463"/>
            <a:ext cx="7993063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 b="0" i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Fonction/titre</a:t>
            </a:r>
          </a:p>
        </p:txBody>
      </p:sp>
      <p:sp>
        <p:nvSpPr>
          <p:cNvPr id="15" name="Espace réservé du texte 20">
            <a:extLst>
              <a:ext uri="{FF2B5EF4-FFF2-40B4-BE49-F238E27FC236}">
                <a16:creationId xmlns:a16="http://schemas.microsoft.com/office/drawing/2014/main" id="{BC7575DE-FB39-1529-3362-6DDB6F59CA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67100" y="2413000"/>
            <a:ext cx="7993063" cy="35004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2468" y="1457845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09A53DC-AB4B-EC82-92B3-B8B715CDC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68020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15/10/2024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IAEA Second Technical Meeting on Long-Pulse Operation of Fusion Devices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345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Bleu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15/10/2024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IAEA Second Technical Meeting on Long-Pulse Operation of Fusion Devices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Bleu foncé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CD1C80FF-3EC2-C65E-39A3-3D5B556D3A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DD99EE02-4A21-0C84-48D4-82F813D3C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42398024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15/10/2024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IAEA Second Technical Meeting on Long-Pulse Operation of Fusion Devices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claire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tx2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930F834B-23C4-8EC1-2C21-5E1E110A7BF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31F7F2B-1941-1250-D680-FD079465EC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42113619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15/10/2024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IAEA Second Technical Meeting on Long-Pulse Operation of Fusion Devices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Gris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5E9AB1AA-33F6-3FFD-8F1A-9BB4B728DF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1EB622B9-FCAB-DF76-D3A8-8B7A3392A5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2592697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72B667D-CC06-7D82-8E0F-CFDA021D6AD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liten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F5FF40-204E-79EE-35CB-85711491D064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49" y="740173"/>
            <a:ext cx="3975355" cy="177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706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>
            <a:extLst>
              <a:ext uri="{FF2B5EF4-FFF2-40B4-BE49-F238E27FC236}">
                <a16:creationId xmlns:a16="http://schemas.microsoft.com/office/drawing/2014/main" id="{75131BF9-1179-4373-984B-3BA3810DA921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6D7E0A0-6204-A96D-17C4-F1F3019C9994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1" name="Logo CEA">
              <a:extLst>
                <a:ext uri="{FF2B5EF4-FFF2-40B4-BE49-F238E27FC236}">
                  <a16:creationId xmlns:a16="http://schemas.microsoft.com/office/drawing/2014/main" id="{925ECDAD-C79A-E959-8415-90319293CF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4C4230D1-9E7A-4F15-722D-49C58B4ED76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custGeom>
            <a:avLst/>
            <a:gdLst>
              <a:gd name="connsiteX0" fmla="*/ 257896 w 12192000"/>
              <a:gd name="connsiteY0" fmla="*/ 6343650 h 6858000"/>
              <a:gd name="connsiteX1" fmla="*/ 257896 w 12192000"/>
              <a:gd name="connsiteY1" fmla="*/ 6707250 h 6858000"/>
              <a:gd name="connsiteX2" fmla="*/ 621496 w 12192000"/>
              <a:gd name="connsiteY2" fmla="*/ 6707250 h 6858000"/>
              <a:gd name="connsiteX3" fmla="*/ 621496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6" y="6343650"/>
                </a:moveTo>
                <a:lnTo>
                  <a:pt x="257896" y="6707250"/>
                </a:lnTo>
                <a:lnTo>
                  <a:pt x="621496" y="6707250"/>
                </a:lnTo>
                <a:lnTo>
                  <a:pt x="621496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83658" y="4702629"/>
            <a:ext cx="8323941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15/10/2024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IAEA Second Technical Meeting on Long-Pulse Operation of Fusion Devices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3658" y="1714500"/>
            <a:ext cx="8323941" cy="2857500"/>
          </a:xfrm>
        </p:spPr>
        <p:txBody>
          <a:bodyPr tIns="468000" anchor="b">
            <a:normAutofit/>
          </a:bodyPr>
          <a:lstStyle>
            <a:lvl1pPr marL="571500" indent="-571500">
              <a:buSzPct val="200000"/>
              <a:buFont typeface="Arial Black" panose="020B0A04020102020204" pitchFamily="34" charset="0"/>
              <a:buChar char="“"/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</p:txBody>
      </p:sp>
    </p:spTree>
    <p:extLst>
      <p:ext uri="{BB962C8B-B14F-4D97-AF65-F5344CB8AC3E}">
        <p14:creationId xmlns:p14="http://schemas.microsoft.com/office/powerpoint/2010/main" val="27875902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74F437C1-0C37-DF8E-EF64-2BA107BEFB2F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9AF48E4-0EE8-3CC7-27AA-1591F5F46EA9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3" name="Logo CEA">
              <a:extLst>
                <a:ext uri="{FF2B5EF4-FFF2-40B4-BE49-F238E27FC236}">
                  <a16:creationId xmlns:a16="http://schemas.microsoft.com/office/drawing/2014/main" id="{DFA7C964-126E-3D36-7408-04B6C0889C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C5DB15CE-1737-19C7-773E-184AB58648C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15/10/2024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IAEA Second Technical Meeting on Long-Pulse Operation of Fusion Devices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4277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E2FB537C-FD4D-0AEC-C133-0DAF4636E2B9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16ABDD6-A390-2C6E-2047-D4A9A9710027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7" name="Logo CEA">
              <a:extLst>
                <a:ext uri="{FF2B5EF4-FFF2-40B4-BE49-F238E27FC236}">
                  <a16:creationId xmlns:a16="http://schemas.microsoft.com/office/drawing/2014/main" id="{B331915A-1A76-4EF6-2A1C-75D200A8FE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BB2888C6-4081-3327-01C0-D9EA23523C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260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15/10/2024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IAEA Second Technical Meeting on Long-Pulse Operation of Fusion Devices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 + texte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4DB704B1-C9AF-2DEE-2915-BA6F9894D5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477" y="1640114"/>
            <a:ext cx="11573522" cy="3439886"/>
          </a:xfrm>
          <a:custGeom>
            <a:avLst/>
            <a:gdLst>
              <a:gd name="connsiteX0" fmla="*/ 388580 w 11573522"/>
              <a:gd name="connsiteY0" fmla="*/ 2811978 h 3439886"/>
              <a:gd name="connsiteX1" fmla="*/ 266084 w 11573522"/>
              <a:gd name="connsiteY1" fmla="*/ 2905253 h 3439886"/>
              <a:gd name="connsiteX2" fmla="*/ 200780 w 11573522"/>
              <a:gd name="connsiteY2" fmla="*/ 2954731 h 3439886"/>
              <a:gd name="connsiteX3" fmla="*/ 388175 w 11573522"/>
              <a:gd name="connsiteY3" fmla="*/ 3100322 h 3439886"/>
              <a:gd name="connsiteX4" fmla="*/ 575977 w 11573522"/>
              <a:gd name="connsiteY4" fmla="*/ 2957569 h 3439886"/>
              <a:gd name="connsiteX5" fmla="*/ 388580 w 11573522"/>
              <a:gd name="connsiteY5" fmla="*/ 2811978 h 3439886"/>
              <a:gd name="connsiteX6" fmla="*/ 386147 w 11573522"/>
              <a:gd name="connsiteY6" fmla="*/ 0 h 3439886"/>
              <a:gd name="connsiteX7" fmla="*/ 392637 w 11573522"/>
              <a:gd name="connsiteY7" fmla="*/ 0 h 3439886"/>
              <a:gd name="connsiteX8" fmla="*/ 392637 w 11573522"/>
              <a:gd name="connsiteY8" fmla="*/ 28893 h 3439886"/>
              <a:gd name="connsiteX9" fmla="*/ 392637 w 11573522"/>
              <a:gd name="connsiteY9" fmla="*/ 131318 h 3439886"/>
              <a:gd name="connsiteX10" fmla="*/ 578816 w 11573522"/>
              <a:gd name="connsiteY10" fmla="*/ 275693 h 3439886"/>
              <a:gd name="connsiteX11" fmla="*/ 578816 w 11573522"/>
              <a:gd name="connsiteY11" fmla="*/ 97658 h 3439886"/>
              <a:gd name="connsiteX12" fmla="*/ 462924 w 11573522"/>
              <a:gd name="connsiteY12" fmla="*/ 7536 h 3439886"/>
              <a:gd name="connsiteX13" fmla="*/ 453234 w 11573522"/>
              <a:gd name="connsiteY13" fmla="*/ 0 h 3439886"/>
              <a:gd name="connsiteX14" fmla="*/ 464209 w 11573522"/>
              <a:gd name="connsiteY14" fmla="*/ 0 h 3439886"/>
              <a:gd name="connsiteX15" fmla="*/ 484510 w 11573522"/>
              <a:gd name="connsiteY15" fmla="*/ 15775 h 3439886"/>
              <a:gd name="connsiteX16" fmla="*/ 582061 w 11573522"/>
              <a:gd name="connsiteY16" fmla="*/ 91574 h 3439886"/>
              <a:gd name="connsiteX17" fmla="*/ 695192 w 11573522"/>
              <a:gd name="connsiteY17" fmla="*/ 5744 h 3439886"/>
              <a:gd name="connsiteX18" fmla="*/ 702764 w 11573522"/>
              <a:gd name="connsiteY18" fmla="*/ 0 h 3439886"/>
              <a:gd name="connsiteX19" fmla="*/ 2758098 w 11573522"/>
              <a:gd name="connsiteY19" fmla="*/ 0 h 3439886"/>
              <a:gd name="connsiteX20" fmla="*/ 2764588 w 11573522"/>
              <a:gd name="connsiteY20" fmla="*/ 0 h 3439886"/>
              <a:gd name="connsiteX21" fmla="*/ 2825185 w 11573522"/>
              <a:gd name="connsiteY21" fmla="*/ 0 h 3439886"/>
              <a:gd name="connsiteX22" fmla="*/ 2836160 w 11573522"/>
              <a:gd name="connsiteY22" fmla="*/ 0 h 3439886"/>
              <a:gd name="connsiteX23" fmla="*/ 3074715 w 11573522"/>
              <a:gd name="connsiteY23" fmla="*/ 0 h 3439886"/>
              <a:gd name="connsiteX24" fmla="*/ 9201571 w 11573522"/>
              <a:gd name="connsiteY24" fmla="*/ 0 h 3439886"/>
              <a:gd name="connsiteX25" fmla="*/ 11573522 w 11573522"/>
              <a:gd name="connsiteY25" fmla="*/ 0 h 3439886"/>
              <a:gd name="connsiteX26" fmla="*/ 11573522 w 11573522"/>
              <a:gd name="connsiteY26" fmla="*/ 3439886 h 3439886"/>
              <a:gd name="connsiteX27" fmla="*/ 962936 w 11573522"/>
              <a:gd name="connsiteY27" fmla="*/ 3439886 h 3439886"/>
              <a:gd name="connsiteX28" fmla="*/ 962936 w 11573522"/>
              <a:gd name="connsiteY28" fmla="*/ 3439632 h 3439886"/>
              <a:gd name="connsiteX29" fmla="*/ 962936 w 11573522"/>
              <a:gd name="connsiteY29" fmla="*/ 3438953 h 3439886"/>
              <a:gd name="connsiteX30" fmla="*/ 776757 w 11573522"/>
              <a:gd name="connsiteY30" fmla="*/ 3294579 h 3439886"/>
              <a:gd name="connsiteX31" fmla="*/ 776757 w 11573522"/>
              <a:gd name="connsiteY31" fmla="*/ 3429148 h 3439886"/>
              <a:gd name="connsiteX32" fmla="*/ 776757 w 11573522"/>
              <a:gd name="connsiteY32" fmla="*/ 3439886 h 3439886"/>
              <a:gd name="connsiteX33" fmla="*/ 769862 w 11573522"/>
              <a:gd name="connsiteY33" fmla="*/ 3439886 h 3439886"/>
              <a:gd name="connsiteX34" fmla="*/ 769862 w 11573522"/>
              <a:gd name="connsiteY34" fmla="*/ 3414403 h 3439886"/>
              <a:gd name="connsiteX35" fmla="*/ 769862 w 11573522"/>
              <a:gd name="connsiteY35" fmla="*/ 3292145 h 3439886"/>
              <a:gd name="connsiteX36" fmla="*/ 629924 w 11573522"/>
              <a:gd name="connsiteY36" fmla="*/ 3183458 h 3439886"/>
              <a:gd name="connsiteX37" fmla="*/ 633168 w 11573522"/>
              <a:gd name="connsiteY37" fmla="*/ 3177375 h 3439886"/>
              <a:gd name="connsiteX38" fmla="*/ 771079 w 11573522"/>
              <a:gd name="connsiteY38" fmla="*/ 3284034 h 3439886"/>
              <a:gd name="connsiteX39" fmla="*/ 771079 w 11573522"/>
              <a:gd name="connsiteY39" fmla="*/ 3105999 h 3439886"/>
              <a:gd name="connsiteX40" fmla="*/ 704963 w 11573522"/>
              <a:gd name="connsiteY40" fmla="*/ 3054900 h 3439886"/>
              <a:gd name="connsiteX41" fmla="*/ 708614 w 11573522"/>
              <a:gd name="connsiteY41" fmla="*/ 3049222 h 3439886"/>
              <a:gd name="connsiteX42" fmla="*/ 774323 w 11573522"/>
              <a:gd name="connsiteY42" fmla="*/ 3100322 h 3439886"/>
              <a:gd name="connsiteX43" fmla="*/ 962125 w 11573522"/>
              <a:gd name="connsiteY43" fmla="*/ 2957569 h 3439886"/>
              <a:gd name="connsiteX44" fmla="*/ 824621 w 11573522"/>
              <a:gd name="connsiteY44" fmla="*/ 2850911 h 3439886"/>
              <a:gd name="connsiteX45" fmla="*/ 828271 w 11573522"/>
              <a:gd name="connsiteY45" fmla="*/ 2844422 h 3439886"/>
              <a:gd name="connsiteX46" fmla="*/ 962936 w 11573522"/>
              <a:gd name="connsiteY46" fmla="*/ 2948647 h 3439886"/>
              <a:gd name="connsiteX47" fmla="*/ 962936 w 11573522"/>
              <a:gd name="connsiteY47" fmla="*/ 2770612 h 3439886"/>
              <a:gd name="connsiteX48" fmla="*/ 900065 w 11573522"/>
              <a:gd name="connsiteY48" fmla="*/ 2721947 h 3439886"/>
              <a:gd name="connsiteX49" fmla="*/ 903716 w 11573522"/>
              <a:gd name="connsiteY49" fmla="*/ 2715864 h 3439886"/>
              <a:gd name="connsiteX50" fmla="*/ 966181 w 11573522"/>
              <a:gd name="connsiteY50" fmla="*/ 2764529 h 3439886"/>
              <a:gd name="connsiteX51" fmla="*/ 1153982 w 11573522"/>
              <a:gd name="connsiteY51" fmla="*/ 2621777 h 3439886"/>
              <a:gd name="connsiteX52" fmla="*/ 969021 w 11573522"/>
              <a:gd name="connsiteY52" fmla="*/ 2478619 h 3439886"/>
              <a:gd name="connsiteX53" fmla="*/ 781219 w 11573522"/>
              <a:gd name="connsiteY53" fmla="*/ 2621371 h 3439886"/>
              <a:gd name="connsiteX54" fmla="*/ 903310 w 11573522"/>
              <a:gd name="connsiteY54" fmla="*/ 2715864 h 3439886"/>
              <a:gd name="connsiteX55" fmla="*/ 900065 w 11573522"/>
              <a:gd name="connsiteY55" fmla="*/ 2721542 h 3439886"/>
              <a:gd name="connsiteX56" fmla="*/ 776757 w 11573522"/>
              <a:gd name="connsiteY56" fmla="*/ 2626238 h 3439886"/>
              <a:gd name="connsiteX57" fmla="*/ 776757 w 11573522"/>
              <a:gd name="connsiteY57" fmla="*/ 2804273 h 3439886"/>
              <a:gd name="connsiteX58" fmla="*/ 828271 w 11573522"/>
              <a:gd name="connsiteY58" fmla="*/ 2844017 h 3439886"/>
              <a:gd name="connsiteX59" fmla="*/ 824215 w 11573522"/>
              <a:gd name="connsiteY59" fmla="*/ 2850506 h 3439886"/>
              <a:gd name="connsiteX60" fmla="*/ 774729 w 11573522"/>
              <a:gd name="connsiteY60" fmla="*/ 2811978 h 3439886"/>
              <a:gd name="connsiteX61" fmla="*/ 586928 w 11573522"/>
              <a:gd name="connsiteY61" fmla="*/ 2954731 h 3439886"/>
              <a:gd name="connsiteX62" fmla="*/ 708208 w 11573522"/>
              <a:gd name="connsiteY62" fmla="*/ 3048817 h 3439886"/>
              <a:gd name="connsiteX63" fmla="*/ 704963 w 11573522"/>
              <a:gd name="connsiteY63" fmla="*/ 3054900 h 3439886"/>
              <a:gd name="connsiteX64" fmla="*/ 584900 w 11573522"/>
              <a:gd name="connsiteY64" fmla="*/ 2961625 h 3439886"/>
              <a:gd name="connsiteX65" fmla="*/ 584900 w 11573522"/>
              <a:gd name="connsiteY65" fmla="*/ 3140065 h 3439886"/>
              <a:gd name="connsiteX66" fmla="*/ 633168 w 11573522"/>
              <a:gd name="connsiteY66" fmla="*/ 3177375 h 3439886"/>
              <a:gd name="connsiteX67" fmla="*/ 629518 w 11573522"/>
              <a:gd name="connsiteY67" fmla="*/ 3183052 h 3439886"/>
              <a:gd name="connsiteX68" fmla="*/ 582872 w 11573522"/>
              <a:gd name="connsiteY68" fmla="*/ 3146960 h 3439886"/>
              <a:gd name="connsiteX69" fmla="*/ 388175 w 11573522"/>
              <a:gd name="connsiteY69" fmla="*/ 3295390 h 3439886"/>
              <a:gd name="connsiteX70" fmla="*/ 191856 w 11573522"/>
              <a:gd name="connsiteY70" fmla="*/ 3143310 h 3439886"/>
              <a:gd name="connsiteX71" fmla="*/ 191856 w 11573522"/>
              <a:gd name="connsiteY71" fmla="*/ 3082477 h 3439886"/>
              <a:gd name="connsiteX72" fmla="*/ 198752 w 11573522"/>
              <a:gd name="connsiteY72" fmla="*/ 3085316 h 3439886"/>
              <a:gd name="connsiteX73" fmla="*/ 198752 w 11573522"/>
              <a:gd name="connsiteY73" fmla="*/ 3140065 h 3439886"/>
              <a:gd name="connsiteX74" fmla="*/ 384930 w 11573522"/>
              <a:gd name="connsiteY74" fmla="*/ 3284034 h 3439886"/>
              <a:gd name="connsiteX75" fmla="*/ 384930 w 11573522"/>
              <a:gd name="connsiteY75" fmla="*/ 3105999 h 3439886"/>
              <a:gd name="connsiteX76" fmla="*/ 198752 w 11573522"/>
              <a:gd name="connsiteY76" fmla="*/ 2961625 h 3439886"/>
              <a:gd name="connsiteX77" fmla="*/ 198752 w 11573522"/>
              <a:gd name="connsiteY77" fmla="*/ 3084911 h 3439886"/>
              <a:gd name="connsiteX78" fmla="*/ 191856 w 11573522"/>
              <a:gd name="connsiteY78" fmla="*/ 3082072 h 3439886"/>
              <a:gd name="connsiteX79" fmla="*/ 191856 w 11573522"/>
              <a:gd name="connsiteY79" fmla="*/ 2953108 h 3439886"/>
              <a:gd name="connsiteX80" fmla="*/ 259189 w 11573522"/>
              <a:gd name="connsiteY80" fmla="*/ 2902009 h 3439886"/>
              <a:gd name="connsiteX81" fmla="*/ 383713 w 11573522"/>
              <a:gd name="connsiteY81" fmla="*/ 2807517 h 3439886"/>
              <a:gd name="connsiteX82" fmla="*/ 383713 w 11573522"/>
              <a:gd name="connsiteY82" fmla="*/ 2715053 h 3439886"/>
              <a:gd name="connsiteX83" fmla="*/ 390609 w 11573522"/>
              <a:gd name="connsiteY83" fmla="*/ 2716269 h 3439886"/>
              <a:gd name="connsiteX84" fmla="*/ 390609 w 11573522"/>
              <a:gd name="connsiteY84" fmla="*/ 2804273 h 3439886"/>
              <a:gd name="connsiteX85" fmla="*/ 576788 w 11573522"/>
              <a:gd name="connsiteY85" fmla="*/ 2948647 h 3439886"/>
              <a:gd name="connsiteX86" fmla="*/ 576788 w 11573522"/>
              <a:gd name="connsiteY86" fmla="*/ 2770612 h 3439886"/>
              <a:gd name="connsiteX87" fmla="*/ 489174 w 11573522"/>
              <a:gd name="connsiteY87" fmla="*/ 2702481 h 3439886"/>
              <a:gd name="connsiteX88" fmla="*/ 492825 w 11573522"/>
              <a:gd name="connsiteY88" fmla="*/ 2697209 h 3439886"/>
              <a:gd name="connsiteX89" fmla="*/ 580033 w 11573522"/>
              <a:gd name="connsiteY89" fmla="*/ 2764529 h 3439886"/>
              <a:gd name="connsiteX90" fmla="*/ 767834 w 11573522"/>
              <a:gd name="connsiteY90" fmla="*/ 2621777 h 3439886"/>
              <a:gd name="connsiteX91" fmla="*/ 626679 w 11573522"/>
              <a:gd name="connsiteY91" fmla="*/ 2512280 h 3439886"/>
              <a:gd name="connsiteX92" fmla="*/ 630735 w 11573522"/>
              <a:gd name="connsiteY92" fmla="*/ 2507007 h 3439886"/>
              <a:gd name="connsiteX93" fmla="*/ 771079 w 11573522"/>
              <a:gd name="connsiteY93" fmla="*/ 2615693 h 3439886"/>
              <a:gd name="connsiteX94" fmla="*/ 771079 w 11573522"/>
              <a:gd name="connsiteY94" fmla="*/ 2437659 h 3439886"/>
              <a:gd name="connsiteX95" fmla="*/ 713481 w 11573522"/>
              <a:gd name="connsiteY95" fmla="*/ 2392644 h 3439886"/>
              <a:gd name="connsiteX96" fmla="*/ 717131 w 11573522"/>
              <a:gd name="connsiteY96" fmla="*/ 2387372 h 3439886"/>
              <a:gd name="connsiteX97" fmla="*/ 774323 w 11573522"/>
              <a:gd name="connsiteY97" fmla="*/ 2431576 h 3439886"/>
              <a:gd name="connsiteX98" fmla="*/ 962125 w 11573522"/>
              <a:gd name="connsiteY98" fmla="*/ 2288824 h 3439886"/>
              <a:gd name="connsiteX99" fmla="*/ 774729 w 11573522"/>
              <a:gd name="connsiteY99" fmla="*/ 2143638 h 3439886"/>
              <a:gd name="connsiteX100" fmla="*/ 586928 w 11573522"/>
              <a:gd name="connsiteY100" fmla="*/ 2286391 h 3439886"/>
              <a:gd name="connsiteX101" fmla="*/ 717131 w 11573522"/>
              <a:gd name="connsiteY101" fmla="*/ 2387372 h 3439886"/>
              <a:gd name="connsiteX102" fmla="*/ 713075 w 11573522"/>
              <a:gd name="connsiteY102" fmla="*/ 2392644 h 3439886"/>
              <a:gd name="connsiteX103" fmla="*/ 584900 w 11573522"/>
              <a:gd name="connsiteY103" fmla="*/ 2293285 h 3439886"/>
              <a:gd name="connsiteX104" fmla="*/ 584900 w 11573522"/>
              <a:gd name="connsiteY104" fmla="*/ 2471319 h 3439886"/>
              <a:gd name="connsiteX105" fmla="*/ 630329 w 11573522"/>
              <a:gd name="connsiteY105" fmla="*/ 2506602 h 3439886"/>
              <a:gd name="connsiteX106" fmla="*/ 626679 w 11573522"/>
              <a:gd name="connsiteY106" fmla="*/ 2512280 h 3439886"/>
              <a:gd name="connsiteX107" fmla="*/ 582872 w 11573522"/>
              <a:gd name="connsiteY107" fmla="*/ 2478619 h 3439886"/>
              <a:gd name="connsiteX108" fmla="*/ 395071 w 11573522"/>
              <a:gd name="connsiteY108" fmla="*/ 2621371 h 3439886"/>
              <a:gd name="connsiteX109" fmla="*/ 492825 w 11573522"/>
              <a:gd name="connsiteY109" fmla="*/ 2696804 h 3439886"/>
              <a:gd name="connsiteX110" fmla="*/ 488769 w 11573522"/>
              <a:gd name="connsiteY110" fmla="*/ 2702481 h 3439886"/>
              <a:gd name="connsiteX111" fmla="*/ 390609 w 11573522"/>
              <a:gd name="connsiteY111" fmla="*/ 2626238 h 3439886"/>
              <a:gd name="connsiteX112" fmla="*/ 390609 w 11573522"/>
              <a:gd name="connsiteY112" fmla="*/ 2715864 h 3439886"/>
              <a:gd name="connsiteX113" fmla="*/ 383713 w 11573522"/>
              <a:gd name="connsiteY113" fmla="*/ 2714647 h 3439886"/>
              <a:gd name="connsiteX114" fmla="*/ 383713 w 11573522"/>
              <a:gd name="connsiteY114" fmla="*/ 2623399 h 3439886"/>
              <a:gd name="connsiteX115" fmla="*/ 375601 w 11573522"/>
              <a:gd name="connsiteY115" fmla="*/ 2616910 h 3439886"/>
              <a:gd name="connsiteX116" fmla="*/ 375601 w 11573522"/>
              <a:gd name="connsiteY116" fmla="*/ 2608394 h 3439886"/>
              <a:gd name="connsiteX117" fmla="*/ 384930 w 11573522"/>
              <a:gd name="connsiteY117" fmla="*/ 2615693 h 3439886"/>
              <a:gd name="connsiteX118" fmla="*/ 384930 w 11573522"/>
              <a:gd name="connsiteY118" fmla="*/ 2437659 h 3439886"/>
              <a:gd name="connsiteX119" fmla="*/ 375601 w 11573522"/>
              <a:gd name="connsiteY119" fmla="*/ 2430360 h 3439886"/>
              <a:gd name="connsiteX120" fmla="*/ 375601 w 11573522"/>
              <a:gd name="connsiteY120" fmla="*/ 2421843 h 3439886"/>
              <a:gd name="connsiteX121" fmla="*/ 388175 w 11573522"/>
              <a:gd name="connsiteY121" fmla="*/ 2431576 h 3439886"/>
              <a:gd name="connsiteX122" fmla="*/ 575977 w 11573522"/>
              <a:gd name="connsiteY122" fmla="*/ 2288824 h 3439886"/>
              <a:gd name="connsiteX123" fmla="*/ 388580 w 11573522"/>
              <a:gd name="connsiteY123" fmla="*/ 2143638 h 3439886"/>
              <a:gd name="connsiteX124" fmla="*/ 200780 w 11573522"/>
              <a:gd name="connsiteY124" fmla="*/ 2286391 h 3439886"/>
              <a:gd name="connsiteX125" fmla="*/ 375195 w 11573522"/>
              <a:gd name="connsiteY125" fmla="*/ 2421843 h 3439886"/>
              <a:gd name="connsiteX126" fmla="*/ 375195 w 11573522"/>
              <a:gd name="connsiteY126" fmla="*/ 2429954 h 3439886"/>
              <a:gd name="connsiteX127" fmla="*/ 198752 w 11573522"/>
              <a:gd name="connsiteY127" fmla="*/ 2293285 h 3439886"/>
              <a:gd name="connsiteX128" fmla="*/ 198752 w 11573522"/>
              <a:gd name="connsiteY128" fmla="*/ 2471319 h 3439886"/>
              <a:gd name="connsiteX129" fmla="*/ 375195 w 11573522"/>
              <a:gd name="connsiteY129" fmla="*/ 2608394 h 3439886"/>
              <a:gd name="connsiteX130" fmla="*/ 375195 w 11573522"/>
              <a:gd name="connsiteY130" fmla="*/ 2616910 h 3439886"/>
              <a:gd name="connsiteX131" fmla="*/ 191856 w 11573522"/>
              <a:gd name="connsiteY131" fmla="*/ 2474563 h 3439886"/>
              <a:gd name="connsiteX132" fmla="*/ 191856 w 11573522"/>
              <a:gd name="connsiteY132" fmla="*/ 2284768 h 3439886"/>
              <a:gd name="connsiteX133" fmla="*/ 383713 w 11573522"/>
              <a:gd name="connsiteY133" fmla="*/ 2138772 h 3439886"/>
              <a:gd name="connsiteX134" fmla="*/ 383713 w 11573522"/>
              <a:gd name="connsiteY134" fmla="*/ 1959926 h 3439886"/>
              <a:gd name="connsiteX135" fmla="*/ 390609 w 11573522"/>
              <a:gd name="connsiteY135" fmla="*/ 1965198 h 3439886"/>
              <a:gd name="connsiteX136" fmla="*/ 390609 w 11573522"/>
              <a:gd name="connsiteY136" fmla="*/ 2136339 h 3439886"/>
              <a:gd name="connsiteX137" fmla="*/ 576788 w 11573522"/>
              <a:gd name="connsiteY137" fmla="*/ 2280307 h 3439886"/>
              <a:gd name="connsiteX138" fmla="*/ 576788 w 11573522"/>
              <a:gd name="connsiteY138" fmla="*/ 2102272 h 3439886"/>
              <a:gd name="connsiteX139" fmla="*/ 390609 w 11573522"/>
              <a:gd name="connsiteY139" fmla="*/ 1957898 h 3439886"/>
              <a:gd name="connsiteX140" fmla="*/ 390609 w 11573522"/>
              <a:gd name="connsiteY140" fmla="*/ 1964792 h 3439886"/>
              <a:gd name="connsiteX141" fmla="*/ 383713 w 11573522"/>
              <a:gd name="connsiteY141" fmla="*/ 1959520 h 3439886"/>
              <a:gd name="connsiteX142" fmla="*/ 383713 w 11573522"/>
              <a:gd name="connsiteY142" fmla="*/ 1949382 h 3439886"/>
              <a:gd name="connsiteX143" fmla="*/ 569487 w 11573522"/>
              <a:gd name="connsiteY143" fmla="*/ 1808251 h 3439886"/>
              <a:gd name="connsiteX144" fmla="*/ 575166 w 11573522"/>
              <a:gd name="connsiteY144" fmla="*/ 1812307 h 3439886"/>
              <a:gd name="connsiteX145" fmla="*/ 392637 w 11573522"/>
              <a:gd name="connsiteY145" fmla="*/ 1951004 h 3439886"/>
              <a:gd name="connsiteX146" fmla="*/ 580033 w 11573522"/>
              <a:gd name="connsiteY146" fmla="*/ 2096594 h 3439886"/>
              <a:gd name="connsiteX147" fmla="*/ 767834 w 11573522"/>
              <a:gd name="connsiteY147" fmla="*/ 1953437 h 3439886"/>
              <a:gd name="connsiteX148" fmla="*/ 580438 w 11573522"/>
              <a:gd name="connsiteY148" fmla="*/ 1808251 h 3439886"/>
              <a:gd name="connsiteX149" fmla="*/ 575166 w 11573522"/>
              <a:gd name="connsiteY149" fmla="*/ 1812307 h 3439886"/>
              <a:gd name="connsiteX150" fmla="*/ 569893 w 11573522"/>
              <a:gd name="connsiteY150" fmla="*/ 1807846 h 3439886"/>
              <a:gd name="connsiteX151" fmla="*/ 578005 w 11573522"/>
              <a:gd name="connsiteY151" fmla="*/ 1801763 h 3439886"/>
              <a:gd name="connsiteX152" fmla="*/ 578005 w 11573522"/>
              <a:gd name="connsiteY152" fmla="*/ 1795679 h 3439886"/>
              <a:gd name="connsiteX153" fmla="*/ 584900 w 11573522"/>
              <a:gd name="connsiteY153" fmla="*/ 1795679 h 3439886"/>
              <a:gd name="connsiteX154" fmla="*/ 584900 w 11573522"/>
              <a:gd name="connsiteY154" fmla="*/ 1802168 h 3439886"/>
              <a:gd name="connsiteX155" fmla="*/ 771079 w 11573522"/>
              <a:gd name="connsiteY155" fmla="*/ 1946137 h 3439886"/>
              <a:gd name="connsiteX156" fmla="*/ 771079 w 11573522"/>
              <a:gd name="connsiteY156" fmla="*/ 1783107 h 3439886"/>
              <a:gd name="connsiteX157" fmla="*/ 771079 w 11573522"/>
              <a:gd name="connsiteY157" fmla="*/ 1768508 h 3439886"/>
              <a:gd name="connsiteX158" fmla="*/ 584900 w 11573522"/>
              <a:gd name="connsiteY158" fmla="*/ 1624133 h 3439886"/>
              <a:gd name="connsiteX159" fmla="*/ 584900 w 11573522"/>
              <a:gd name="connsiteY159" fmla="*/ 1785541 h 3439886"/>
              <a:gd name="connsiteX160" fmla="*/ 584900 w 11573522"/>
              <a:gd name="connsiteY160" fmla="*/ 1795274 h 3439886"/>
              <a:gd name="connsiteX161" fmla="*/ 578005 w 11573522"/>
              <a:gd name="connsiteY161" fmla="*/ 1795274 h 3439886"/>
              <a:gd name="connsiteX162" fmla="*/ 578005 w 11573522"/>
              <a:gd name="connsiteY162" fmla="*/ 1621294 h 3439886"/>
              <a:gd name="connsiteX163" fmla="*/ 437661 w 11573522"/>
              <a:gd name="connsiteY163" fmla="*/ 1512608 h 3439886"/>
              <a:gd name="connsiteX164" fmla="*/ 441312 w 11573522"/>
              <a:gd name="connsiteY164" fmla="*/ 1506930 h 3439886"/>
              <a:gd name="connsiteX165" fmla="*/ 578816 w 11573522"/>
              <a:gd name="connsiteY165" fmla="*/ 1613589 h 3439886"/>
              <a:gd name="connsiteX166" fmla="*/ 578816 w 11573522"/>
              <a:gd name="connsiteY166" fmla="*/ 1435555 h 3439886"/>
              <a:gd name="connsiteX167" fmla="*/ 513106 w 11573522"/>
              <a:gd name="connsiteY167" fmla="*/ 1384456 h 3439886"/>
              <a:gd name="connsiteX168" fmla="*/ 516350 w 11573522"/>
              <a:gd name="connsiteY168" fmla="*/ 1378372 h 3439886"/>
              <a:gd name="connsiteX169" fmla="*/ 582061 w 11573522"/>
              <a:gd name="connsiteY169" fmla="*/ 1429472 h 3439886"/>
              <a:gd name="connsiteX170" fmla="*/ 769862 w 11573522"/>
              <a:gd name="connsiteY170" fmla="*/ 1286719 h 3439886"/>
              <a:gd name="connsiteX171" fmla="*/ 632763 w 11573522"/>
              <a:gd name="connsiteY171" fmla="*/ 1180060 h 3439886"/>
              <a:gd name="connsiteX172" fmla="*/ 636413 w 11573522"/>
              <a:gd name="connsiteY172" fmla="*/ 1173571 h 3439886"/>
              <a:gd name="connsiteX173" fmla="*/ 771079 w 11573522"/>
              <a:gd name="connsiteY173" fmla="*/ 1278203 h 3439886"/>
              <a:gd name="connsiteX174" fmla="*/ 771079 w 11573522"/>
              <a:gd name="connsiteY174" fmla="*/ 1099762 h 3439886"/>
              <a:gd name="connsiteX175" fmla="*/ 708208 w 11573522"/>
              <a:gd name="connsiteY175" fmla="*/ 1051096 h 3439886"/>
              <a:gd name="connsiteX176" fmla="*/ 711453 w 11573522"/>
              <a:gd name="connsiteY176" fmla="*/ 1045419 h 3439886"/>
              <a:gd name="connsiteX177" fmla="*/ 774323 w 11573522"/>
              <a:gd name="connsiteY177" fmla="*/ 1094085 h 3439886"/>
              <a:gd name="connsiteX178" fmla="*/ 962125 w 11573522"/>
              <a:gd name="connsiteY178" fmla="*/ 951332 h 3439886"/>
              <a:gd name="connsiteX179" fmla="*/ 777163 w 11573522"/>
              <a:gd name="connsiteY179" fmla="*/ 807769 h 3439886"/>
              <a:gd name="connsiteX180" fmla="*/ 589362 w 11573522"/>
              <a:gd name="connsiteY180" fmla="*/ 950521 h 3439886"/>
              <a:gd name="connsiteX181" fmla="*/ 711453 w 11573522"/>
              <a:gd name="connsiteY181" fmla="*/ 1045013 h 3439886"/>
              <a:gd name="connsiteX182" fmla="*/ 707802 w 11573522"/>
              <a:gd name="connsiteY182" fmla="*/ 1051096 h 3439886"/>
              <a:gd name="connsiteX183" fmla="*/ 584900 w 11573522"/>
              <a:gd name="connsiteY183" fmla="*/ 955388 h 3439886"/>
              <a:gd name="connsiteX184" fmla="*/ 584900 w 11573522"/>
              <a:gd name="connsiteY184" fmla="*/ 1133828 h 3439886"/>
              <a:gd name="connsiteX185" fmla="*/ 636008 w 11573522"/>
              <a:gd name="connsiteY185" fmla="*/ 1173571 h 3439886"/>
              <a:gd name="connsiteX186" fmla="*/ 632357 w 11573522"/>
              <a:gd name="connsiteY186" fmla="*/ 1180060 h 3439886"/>
              <a:gd name="connsiteX187" fmla="*/ 582872 w 11573522"/>
              <a:gd name="connsiteY187" fmla="*/ 1141534 h 3439886"/>
              <a:gd name="connsiteX188" fmla="*/ 395071 w 11573522"/>
              <a:gd name="connsiteY188" fmla="*/ 1284286 h 3439886"/>
              <a:gd name="connsiteX189" fmla="*/ 516350 w 11573522"/>
              <a:gd name="connsiteY189" fmla="*/ 1378372 h 3439886"/>
              <a:gd name="connsiteX190" fmla="*/ 512700 w 11573522"/>
              <a:gd name="connsiteY190" fmla="*/ 1384050 h 3439886"/>
              <a:gd name="connsiteX191" fmla="*/ 392637 w 11573522"/>
              <a:gd name="connsiteY191" fmla="*/ 1291180 h 3439886"/>
              <a:gd name="connsiteX192" fmla="*/ 392637 w 11573522"/>
              <a:gd name="connsiteY192" fmla="*/ 1469214 h 3439886"/>
              <a:gd name="connsiteX193" fmla="*/ 440906 w 11573522"/>
              <a:gd name="connsiteY193" fmla="*/ 1506525 h 3439886"/>
              <a:gd name="connsiteX194" fmla="*/ 437661 w 11573522"/>
              <a:gd name="connsiteY194" fmla="*/ 1512608 h 3439886"/>
              <a:gd name="connsiteX195" fmla="*/ 391015 w 11573522"/>
              <a:gd name="connsiteY195" fmla="*/ 1476514 h 3439886"/>
              <a:gd name="connsiteX196" fmla="*/ 195912 w 11573522"/>
              <a:gd name="connsiteY196" fmla="*/ 1624539 h 3439886"/>
              <a:gd name="connsiteX197" fmla="*/ 0 w 11573522"/>
              <a:gd name="connsiteY197" fmla="*/ 1472459 h 3439886"/>
              <a:gd name="connsiteX198" fmla="*/ 0 w 11573522"/>
              <a:gd name="connsiteY198" fmla="*/ 1412033 h 3439886"/>
              <a:gd name="connsiteX199" fmla="*/ 6490 w 11573522"/>
              <a:gd name="connsiteY199" fmla="*/ 1414872 h 3439886"/>
              <a:gd name="connsiteX200" fmla="*/ 6490 w 11573522"/>
              <a:gd name="connsiteY200" fmla="*/ 1469214 h 3439886"/>
              <a:gd name="connsiteX201" fmla="*/ 192668 w 11573522"/>
              <a:gd name="connsiteY201" fmla="*/ 1613589 h 3439886"/>
              <a:gd name="connsiteX202" fmla="*/ 192668 w 11573522"/>
              <a:gd name="connsiteY202" fmla="*/ 1435555 h 3439886"/>
              <a:gd name="connsiteX203" fmla="*/ 6490 w 11573522"/>
              <a:gd name="connsiteY203" fmla="*/ 1291180 h 3439886"/>
              <a:gd name="connsiteX204" fmla="*/ 6490 w 11573522"/>
              <a:gd name="connsiteY204" fmla="*/ 1414466 h 3439886"/>
              <a:gd name="connsiteX205" fmla="*/ 0 w 11573522"/>
              <a:gd name="connsiteY205" fmla="*/ 1411627 h 3439886"/>
              <a:gd name="connsiteX206" fmla="*/ 0 w 11573522"/>
              <a:gd name="connsiteY206" fmla="*/ 1282664 h 3439886"/>
              <a:gd name="connsiteX207" fmla="*/ 66926 w 11573522"/>
              <a:gd name="connsiteY207" fmla="*/ 1231565 h 3439886"/>
              <a:gd name="connsiteX208" fmla="*/ 73821 w 11573522"/>
              <a:gd name="connsiteY208" fmla="*/ 1234809 h 3439886"/>
              <a:gd name="connsiteX209" fmla="*/ 8924 w 11573522"/>
              <a:gd name="connsiteY209" fmla="*/ 1284286 h 3439886"/>
              <a:gd name="connsiteX210" fmla="*/ 196318 w 11573522"/>
              <a:gd name="connsiteY210" fmla="*/ 1429472 h 3439886"/>
              <a:gd name="connsiteX211" fmla="*/ 384119 w 11573522"/>
              <a:gd name="connsiteY211" fmla="*/ 1286719 h 3439886"/>
              <a:gd name="connsiteX212" fmla="*/ 196724 w 11573522"/>
              <a:gd name="connsiteY212" fmla="*/ 1141534 h 3439886"/>
              <a:gd name="connsiteX213" fmla="*/ 74227 w 11573522"/>
              <a:gd name="connsiteY213" fmla="*/ 1234403 h 3439886"/>
              <a:gd name="connsiteX214" fmla="*/ 67332 w 11573522"/>
              <a:gd name="connsiteY214" fmla="*/ 1231159 h 3439886"/>
              <a:gd name="connsiteX215" fmla="*/ 191856 w 11573522"/>
              <a:gd name="connsiteY215" fmla="*/ 1136667 h 3439886"/>
              <a:gd name="connsiteX216" fmla="*/ 191856 w 11573522"/>
              <a:gd name="connsiteY216" fmla="*/ 1044607 h 3439886"/>
              <a:gd name="connsiteX217" fmla="*/ 198752 w 11573522"/>
              <a:gd name="connsiteY217" fmla="*/ 1045419 h 3439886"/>
              <a:gd name="connsiteX218" fmla="*/ 198752 w 11573522"/>
              <a:gd name="connsiteY218" fmla="*/ 1133828 h 3439886"/>
              <a:gd name="connsiteX219" fmla="*/ 384524 w 11573522"/>
              <a:gd name="connsiteY219" fmla="*/ 1278203 h 3439886"/>
              <a:gd name="connsiteX220" fmla="*/ 384524 w 11573522"/>
              <a:gd name="connsiteY220" fmla="*/ 1099762 h 3439886"/>
              <a:gd name="connsiteX221" fmla="*/ 296912 w 11573522"/>
              <a:gd name="connsiteY221" fmla="*/ 1032037 h 3439886"/>
              <a:gd name="connsiteX222" fmla="*/ 300968 w 11573522"/>
              <a:gd name="connsiteY222" fmla="*/ 1026359 h 3439886"/>
              <a:gd name="connsiteX223" fmla="*/ 388175 w 11573522"/>
              <a:gd name="connsiteY223" fmla="*/ 1094085 h 3439886"/>
              <a:gd name="connsiteX224" fmla="*/ 575977 w 11573522"/>
              <a:gd name="connsiteY224" fmla="*/ 951332 h 3439886"/>
              <a:gd name="connsiteX225" fmla="*/ 434822 w 11573522"/>
              <a:gd name="connsiteY225" fmla="*/ 841835 h 3439886"/>
              <a:gd name="connsiteX226" fmla="*/ 438878 w 11573522"/>
              <a:gd name="connsiteY226" fmla="*/ 836158 h 3439886"/>
              <a:gd name="connsiteX227" fmla="*/ 578816 w 11573522"/>
              <a:gd name="connsiteY227" fmla="*/ 944843 h 3439886"/>
              <a:gd name="connsiteX228" fmla="*/ 578816 w 11573522"/>
              <a:gd name="connsiteY228" fmla="*/ 766808 h 3439886"/>
              <a:gd name="connsiteX229" fmla="*/ 521218 w 11573522"/>
              <a:gd name="connsiteY229" fmla="*/ 722199 h 3439886"/>
              <a:gd name="connsiteX230" fmla="*/ 525274 w 11573522"/>
              <a:gd name="connsiteY230" fmla="*/ 716927 h 3439886"/>
              <a:gd name="connsiteX231" fmla="*/ 582061 w 11573522"/>
              <a:gd name="connsiteY231" fmla="*/ 761131 h 3439886"/>
              <a:gd name="connsiteX232" fmla="*/ 769862 w 11573522"/>
              <a:gd name="connsiteY232" fmla="*/ 618379 h 3439886"/>
              <a:gd name="connsiteX233" fmla="*/ 582872 w 11573522"/>
              <a:gd name="connsiteY233" fmla="*/ 472787 h 3439886"/>
              <a:gd name="connsiteX234" fmla="*/ 395071 w 11573522"/>
              <a:gd name="connsiteY234" fmla="*/ 615540 h 3439886"/>
              <a:gd name="connsiteX235" fmla="*/ 524868 w 11573522"/>
              <a:gd name="connsiteY235" fmla="*/ 716521 h 3439886"/>
              <a:gd name="connsiteX236" fmla="*/ 521218 w 11573522"/>
              <a:gd name="connsiteY236" fmla="*/ 722199 h 3439886"/>
              <a:gd name="connsiteX237" fmla="*/ 392637 w 11573522"/>
              <a:gd name="connsiteY237" fmla="*/ 622434 h 3439886"/>
              <a:gd name="connsiteX238" fmla="*/ 392637 w 11573522"/>
              <a:gd name="connsiteY238" fmla="*/ 800875 h 3439886"/>
              <a:gd name="connsiteX239" fmla="*/ 438472 w 11573522"/>
              <a:gd name="connsiteY239" fmla="*/ 836158 h 3439886"/>
              <a:gd name="connsiteX240" fmla="*/ 434416 w 11573522"/>
              <a:gd name="connsiteY240" fmla="*/ 841430 h 3439886"/>
              <a:gd name="connsiteX241" fmla="*/ 391015 w 11573522"/>
              <a:gd name="connsiteY241" fmla="*/ 807769 h 3439886"/>
              <a:gd name="connsiteX242" fmla="*/ 203214 w 11573522"/>
              <a:gd name="connsiteY242" fmla="*/ 950521 h 3439886"/>
              <a:gd name="connsiteX243" fmla="*/ 300968 w 11573522"/>
              <a:gd name="connsiteY243" fmla="*/ 1026359 h 3439886"/>
              <a:gd name="connsiteX244" fmla="*/ 296912 w 11573522"/>
              <a:gd name="connsiteY244" fmla="*/ 1031630 h 3439886"/>
              <a:gd name="connsiteX245" fmla="*/ 198752 w 11573522"/>
              <a:gd name="connsiteY245" fmla="*/ 955388 h 3439886"/>
              <a:gd name="connsiteX246" fmla="*/ 198752 w 11573522"/>
              <a:gd name="connsiteY246" fmla="*/ 1045013 h 3439886"/>
              <a:gd name="connsiteX247" fmla="*/ 191856 w 11573522"/>
              <a:gd name="connsiteY247" fmla="*/ 1044202 h 3439886"/>
              <a:gd name="connsiteX248" fmla="*/ 191856 w 11573522"/>
              <a:gd name="connsiteY248" fmla="*/ 952954 h 3439886"/>
              <a:gd name="connsiteX249" fmla="*/ 183744 w 11573522"/>
              <a:gd name="connsiteY249" fmla="*/ 946465 h 3439886"/>
              <a:gd name="connsiteX250" fmla="*/ 183744 w 11573522"/>
              <a:gd name="connsiteY250" fmla="*/ 937949 h 3439886"/>
              <a:gd name="connsiteX251" fmla="*/ 192668 w 11573522"/>
              <a:gd name="connsiteY251" fmla="*/ 944843 h 3439886"/>
              <a:gd name="connsiteX252" fmla="*/ 192668 w 11573522"/>
              <a:gd name="connsiteY252" fmla="*/ 766808 h 3439886"/>
              <a:gd name="connsiteX253" fmla="*/ 183744 w 11573522"/>
              <a:gd name="connsiteY253" fmla="*/ 759914 h 3439886"/>
              <a:gd name="connsiteX254" fmla="*/ 183744 w 11573522"/>
              <a:gd name="connsiteY254" fmla="*/ 751398 h 3439886"/>
              <a:gd name="connsiteX255" fmla="*/ 196318 w 11573522"/>
              <a:gd name="connsiteY255" fmla="*/ 761131 h 3439886"/>
              <a:gd name="connsiteX256" fmla="*/ 384119 w 11573522"/>
              <a:gd name="connsiteY256" fmla="*/ 618379 h 3439886"/>
              <a:gd name="connsiteX257" fmla="*/ 196724 w 11573522"/>
              <a:gd name="connsiteY257" fmla="*/ 472787 h 3439886"/>
              <a:gd name="connsiteX258" fmla="*/ 8924 w 11573522"/>
              <a:gd name="connsiteY258" fmla="*/ 615540 h 3439886"/>
              <a:gd name="connsiteX259" fmla="*/ 183339 w 11573522"/>
              <a:gd name="connsiteY259" fmla="*/ 750992 h 3439886"/>
              <a:gd name="connsiteX260" fmla="*/ 183339 w 11573522"/>
              <a:gd name="connsiteY260" fmla="*/ 759508 h 3439886"/>
              <a:gd name="connsiteX261" fmla="*/ 6490 w 11573522"/>
              <a:gd name="connsiteY261" fmla="*/ 622434 h 3439886"/>
              <a:gd name="connsiteX262" fmla="*/ 6490 w 11573522"/>
              <a:gd name="connsiteY262" fmla="*/ 800875 h 3439886"/>
              <a:gd name="connsiteX263" fmla="*/ 183339 w 11573522"/>
              <a:gd name="connsiteY263" fmla="*/ 937544 h 3439886"/>
              <a:gd name="connsiteX264" fmla="*/ 183339 w 11573522"/>
              <a:gd name="connsiteY264" fmla="*/ 946060 h 3439886"/>
              <a:gd name="connsiteX265" fmla="*/ 0 w 11573522"/>
              <a:gd name="connsiteY265" fmla="*/ 804119 h 3439886"/>
              <a:gd name="connsiteX266" fmla="*/ 0 w 11573522"/>
              <a:gd name="connsiteY266" fmla="*/ 613917 h 3439886"/>
              <a:gd name="connsiteX267" fmla="*/ 191856 w 11573522"/>
              <a:gd name="connsiteY267" fmla="*/ 468327 h 3439886"/>
              <a:gd name="connsiteX268" fmla="*/ 191856 w 11573522"/>
              <a:gd name="connsiteY268" fmla="*/ 289076 h 3439886"/>
              <a:gd name="connsiteX269" fmla="*/ 198752 w 11573522"/>
              <a:gd name="connsiteY269" fmla="*/ 294348 h 3439886"/>
              <a:gd name="connsiteX270" fmla="*/ 198752 w 11573522"/>
              <a:gd name="connsiteY270" fmla="*/ 465488 h 3439886"/>
              <a:gd name="connsiteX271" fmla="*/ 384524 w 11573522"/>
              <a:gd name="connsiteY271" fmla="*/ 609862 h 3439886"/>
              <a:gd name="connsiteX272" fmla="*/ 384524 w 11573522"/>
              <a:gd name="connsiteY272" fmla="*/ 431828 h 3439886"/>
              <a:gd name="connsiteX273" fmla="*/ 198752 w 11573522"/>
              <a:gd name="connsiteY273" fmla="*/ 287453 h 3439886"/>
              <a:gd name="connsiteX274" fmla="*/ 198752 w 11573522"/>
              <a:gd name="connsiteY274" fmla="*/ 293942 h 3439886"/>
              <a:gd name="connsiteX275" fmla="*/ 191856 w 11573522"/>
              <a:gd name="connsiteY275" fmla="*/ 288670 h 3439886"/>
              <a:gd name="connsiteX276" fmla="*/ 191856 w 11573522"/>
              <a:gd name="connsiteY276" fmla="*/ 278937 h 3439886"/>
              <a:gd name="connsiteX277" fmla="*/ 377629 w 11573522"/>
              <a:gd name="connsiteY277" fmla="*/ 137401 h 3439886"/>
              <a:gd name="connsiteX278" fmla="*/ 383308 w 11573522"/>
              <a:gd name="connsiteY278" fmla="*/ 141862 h 3439886"/>
              <a:gd name="connsiteX279" fmla="*/ 200780 w 11573522"/>
              <a:gd name="connsiteY279" fmla="*/ 280559 h 3439886"/>
              <a:gd name="connsiteX280" fmla="*/ 388175 w 11573522"/>
              <a:gd name="connsiteY280" fmla="*/ 425745 h 3439886"/>
              <a:gd name="connsiteX281" fmla="*/ 575977 w 11573522"/>
              <a:gd name="connsiteY281" fmla="*/ 282993 h 3439886"/>
              <a:gd name="connsiteX282" fmla="*/ 388580 w 11573522"/>
              <a:gd name="connsiteY282" fmla="*/ 137807 h 3439886"/>
              <a:gd name="connsiteX283" fmla="*/ 383308 w 11573522"/>
              <a:gd name="connsiteY283" fmla="*/ 141862 h 3439886"/>
              <a:gd name="connsiteX284" fmla="*/ 378035 w 11573522"/>
              <a:gd name="connsiteY284" fmla="*/ 137401 h 3439886"/>
              <a:gd name="connsiteX285" fmla="*/ 386147 w 11573522"/>
              <a:gd name="connsiteY285" fmla="*/ 131318 h 3439886"/>
              <a:gd name="connsiteX286" fmla="*/ 386147 w 11573522"/>
              <a:gd name="connsiteY286" fmla="*/ 1350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11573522" h="3439886">
                <a:moveTo>
                  <a:pt x="388580" y="2811978"/>
                </a:moveTo>
                <a:cubicBezTo>
                  <a:pt x="266084" y="2905253"/>
                  <a:pt x="266084" y="2905253"/>
                  <a:pt x="266084" y="2905253"/>
                </a:cubicBezTo>
                <a:cubicBezTo>
                  <a:pt x="200780" y="2954731"/>
                  <a:pt x="200780" y="2954731"/>
                  <a:pt x="200780" y="2954731"/>
                </a:cubicBezTo>
                <a:cubicBezTo>
                  <a:pt x="388175" y="3100322"/>
                  <a:pt x="388175" y="3100322"/>
                  <a:pt x="388175" y="3100322"/>
                </a:cubicBezTo>
                <a:cubicBezTo>
                  <a:pt x="575977" y="2957569"/>
                  <a:pt x="575977" y="2957569"/>
                  <a:pt x="575977" y="2957569"/>
                </a:cubicBezTo>
                <a:cubicBezTo>
                  <a:pt x="388580" y="2811978"/>
                  <a:pt x="388580" y="2811978"/>
                  <a:pt x="388580" y="2811978"/>
                </a:cubicBezTo>
                <a:close/>
                <a:moveTo>
                  <a:pt x="386147" y="0"/>
                </a:moveTo>
                <a:lnTo>
                  <a:pt x="392637" y="0"/>
                </a:lnTo>
                <a:lnTo>
                  <a:pt x="392637" y="28893"/>
                </a:lnTo>
                <a:cubicBezTo>
                  <a:pt x="392637" y="131318"/>
                  <a:pt x="392637" y="131318"/>
                  <a:pt x="392637" y="131318"/>
                </a:cubicBezTo>
                <a:cubicBezTo>
                  <a:pt x="578816" y="275693"/>
                  <a:pt x="578816" y="275693"/>
                  <a:pt x="578816" y="275693"/>
                </a:cubicBezTo>
                <a:cubicBezTo>
                  <a:pt x="578816" y="97658"/>
                  <a:pt x="578816" y="97658"/>
                  <a:pt x="578816" y="97658"/>
                </a:cubicBezTo>
                <a:cubicBezTo>
                  <a:pt x="521320" y="52946"/>
                  <a:pt x="485384" y="25001"/>
                  <a:pt x="462924" y="7536"/>
                </a:cubicBezTo>
                <a:lnTo>
                  <a:pt x="453234" y="0"/>
                </a:lnTo>
                <a:lnTo>
                  <a:pt x="464209" y="0"/>
                </a:lnTo>
                <a:lnTo>
                  <a:pt x="484510" y="15775"/>
                </a:lnTo>
                <a:cubicBezTo>
                  <a:pt x="582061" y="91574"/>
                  <a:pt x="582061" y="91574"/>
                  <a:pt x="582061" y="91574"/>
                </a:cubicBezTo>
                <a:cubicBezTo>
                  <a:pt x="638188" y="48992"/>
                  <a:pt x="673267" y="22378"/>
                  <a:pt x="695192" y="5744"/>
                </a:cubicBezTo>
                <a:lnTo>
                  <a:pt x="702764" y="0"/>
                </a:lnTo>
                <a:lnTo>
                  <a:pt x="2758098" y="0"/>
                </a:lnTo>
                <a:lnTo>
                  <a:pt x="2764588" y="0"/>
                </a:lnTo>
                <a:lnTo>
                  <a:pt x="2825185" y="0"/>
                </a:lnTo>
                <a:lnTo>
                  <a:pt x="2836160" y="0"/>
                </a:lnTo>
                <a:lnTo>
                  <a:pt x="3074715" y="0"/>
                </a:lnTo>
                <a:lnTo>
                  <a:pt x="9201571" y="0"/>
                </a:lnTo>
                <a:lnTo>
                  <a:pt x="11573522" y="0"/>
                </a:lnTo>
                <a:lnTo>
                  <a:pt x="11573522" y="3439886"/>
                </a:lnTo>
                <a:lnTo>
                  <a:pt x="962936" y="3439886"/>
                </a:lnTo>
                <a:lnTo>
                  <a:pt x="962936" y="3439632"/>
                </a:lnTo>
                <a:cubicBezTo>
                  <a:pt x="962936" y="3438953"/>
                  <a:pt x="962936" y="3438953"/>
                  <a:pt x="962936" y="3438953"/>
                </a:cubicBezTo>
                <a:cubicBezTo>
                  <a:pt x="776757" y="3294579"/>
                  <a:pt x="776757" y="3294579"/>
                  <a:pt x="776757" y="3294579"/>
                </a:cubicBezTo>
                <a:cubicBezTo>
                  <a:pt x="776757" y="3361342"/>
                  <a:pt x="776757" y="3403069"/>
                  <a:pt x="776757" y="3429148"/>
                </a:cubicBezTo>
                <a:lnTo>
                  <a:pt x="776757" y="3439886"/>
                </a:lnTo>
                <a:lnTo>
                  <a:pt x="769862" y="3439886"/>
                </a:lnTo>
                <a:lnTo>
                  <a:pt x="769862" y="3414403"/>
                </a:lnTo>
                <a:cubicBezTo>
                  <a:pt x="769862" y="3292145"/>
                  <a:pt x="769862" y="3292145"/>
                  <a:pt x="769862" y="3292145"/>
                </a:cubicBezTo>
                <a:cubicBezTo>
                  <a:pt x="629924" y="3183458"/>
                  <a:pt x="629924" y="3183458"/>
                  <a:pt x="629924" y="3183458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771079" y="3284034"/>
                  <a:pt x="771079" y="3284034"/>
                  <a:pt x="771079" y="3284034"/>
                </a:cubicBezTo>
                <a:cubicBezTo>
                  <a:pt x="771079" y="3105999"/>
                  <a:pt x="771079" y="3105999"/>
                  <a:pt x="771079" y="3105999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708614" y="3049222"/>
                  <a:pt x="708614" y="3049222"/>
                  <a:pt x="708614" y="3049222"/>
                </a:cubicBezTo>
                <a:cubicBezTo>
                  <a:pt x="774323" y="3100322"/>
                  <a:pt x="774323" y="3100322"/>
                  <a:pt x="774323" y="3100322"/>
                </a:cubicBezTo>
                <a:cubicBezTo>
                  <a:pt x="962125" y="2957569"/>
                  <a:pt x="962125" y="2957569"/>
                  <a:pt x="962125" y="2957569"/>
                </a:cubicBezTo>
                <a:cubicBezTo>
                  <a:pt x="824621" y="2850911"/>
                  <a:pt x="824621" y="2850911"/>
                  <a:pt x="824621" y="2850911"/>
                </a:cubicBezTo>
                <a:cubicBezTo>
                  <a:pt x="828271" y="2844422"/>
                  <a:pt x="828271" y="2844422"/>
                  <a:pt x="828271" y="2844422"/>
                </a:cubicBezTo>
                <a:cubicBezTo>
                  <a:pt x="962936" y="2948647"/>
                  <a:pt x="962936" y="2948647"/>
                  <a:pt x="962936" y="2948647"/>
                </a:cubicBezTo>
                <a:cubicBezTo>
                  <a:pt x="962936" y="2770612"/>
                  <a:pt x="962936" y="2770612"/>
                  <a:pt x="962936" y="2770612"/>
                </a:cubicBezTo>
                <a:cubicBezTo>
                  <a:pt x="900065" y="2721947"/>
                  <a:pt x="900065" y="2721947"/>
                  <a:pt x="900065" y="2721947"/>
                </a:cubicBezTo>
                <a:cubicBezTo>
                  <a:pt x="903716" y="2715864"/>
                  <a:pt x="903716" y="2715864"/>
                  <a:pt x="903716" y="2715864"/>
                </a:cubicBezTo>
                <a:cubicBezTo>
                  <a:pt x="966181" y="2764529"/>
                  <a:pt x="966181" y="2764529"/>
                  <a:pt x="966181" y="2764529"/>
                </a:cubicBezTo>
                <a:cubicBezTo>
                  <a:pt x="1153982" y="2621777"/>
                  <a:pt x="1153982" y="2621777"/>
                  <a:pt x="1153982" y="2621777"/>
                </a:cubicBezTo>
                <a:cubicBezTo>
                  <a:pt x="969021" y="2478619"/>
                  <a:pt x="969021" y="2478619"/>
                  <a:pt x="969021" y="2478619"/>
                </a:cubicBezTo>
                <a:cubicBezTo>
                  <a:pt x="781219" y="2621371"/>
                  <a:pt x="781219" y="2621371"/>
                  <a:pt x="781219" y="2621371"/>
                </a:cubicBezTo>
                <a:cubicBezTo>
                  <a:pt x="903310" y="2715864"/>
                  <a:pt x="903310" y="2715864"/>
                  <a:pt x="903310" y="2715864"/>
                </a:cubicBezTo>
                <a:cubicBezTo>
                  <a:pt x="900065" y="2721542"/>
                  <a:pt x="900065" y="2721542"/>
                  <a:pt x="900065" y="2721542"/>
                </a:cubicBezTo>
                <a:cubicBezTo>
                  <a:pt x="776757" y="2626238"/>
                  <a:pt x="776757" y="2626238"/>
                  <a:pt x="776757" y="2626238"/>
                </a:cubicBezTo>
                <a:cubicBezTo>
                  <a:pt x="776757" y="2804273"/>
                  <a:pt x="776757" y="2804273"/>
                  <a:pt x="776757" y="2804273"/>
                </a:cubicBezTo>
                <a:cubicBezTo>
                  <a:pt x="828271" y="2844017"/>
                  <a:pt x="828271" y="2844017"/>
                  <a:pt x="828271" y="2844017"/>
                </a:cubicBezTo>
                <a:cubicBezTo>
                  <a:pt x="824215" y="2850506"/>
                  <a:pt x="824215" y="2850506"/>
                  <a:pt x="824215" y="2850506"/>
                </a:cubicBezTo>
                <a:cubicBezTo>
                  <a:pt x="774729" y="2811978"/>
                  <a:pt x="774729" y="2811978"/>
                  <a:pt x="774729" y="2811978"/>
                </a:cubicBezTo>
                <a:cubicBezTo>
                  <a:pt x="586928" y="2954731"/>
                  <a:pt x="586928" y="2954731"/>
                  <a:pt x="586928" y="2954731"/>
                </a:cubicBezTo>
                <a:cubicBezTo>
                  <a:pt x="708208" y="3048817"/>
                  <a:pt x="708208" y="3048817"/>
                  <a:pt x="708208" y="3048817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584900" y="2961625"/>
                  <a:pt x="584900" y="2961625"/>
                  <a:pt x="584900" y="2961625"/>
                </a:cubicBezTo>
                <a:cubicBezTo>
                  <a:pt x="584900" y="3140065"/>
                  <a:pt x="584900" y="3140065"/>
                  <a:pt x="584900" y="3140065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629518" y="3183052"/>
                  <a:pt x="629518" y="3183052"/>
                  <a:pt x="629518" y="3183052"/>
                </a:cubicBezTo>
                <a:cubicBezTo>
                  <a:pt x="582872" y="3146960"/>
                  <a:pt x="582872" y="3146960"/>
                  <a:pt x="582872" y="3146960"/>
                </a:cubicBezTo>
                <a:cubicBezTo>
                  <a:pt x="388175" y="3295390"/>
                  <a:pt x="388175" y="3295390"/>
                  <a:pt x="388175" y="3295390"/>
                </a:cubicBezTo>
                <a:cubicBezTo>
                  <a:pt x="191856" y="3143310"/>
                  <a:pt x="191856" y="3143310"/>
                  <a:pt x="191856" y="3143310"/>
                </a:cubicBezTo>
                <a:cubicBezTo>
                  <a:pt x="191856" y="3082477"/>
                  <a:pt x="191856" y="3082477"/>
                  <a:pt x="191856" y="3082477"/>
                </a:cubicBezTo>
                <a:cubicBezTo>
                  <a:pt x="198752" y="3085316"/>
                  <a:pt x="198752" y="3085316"/>
                  <a:pt x="198752" y="3085316"/>
                </a:cubicBezTo>
                <a:cubicBezTo>
                  <a:pt x="198752" y="3140065"/>
                  <a:pt x="198752" y="3140065"/>
                  <a:pt x="198752" y="3140065"/>
                </a:cubicBezTo>
                <a:cubicBezTo>
                  <a:pt x="384930" y="3284034"/>
                  <a:pt x="384930" y="3284034"/>
                  <a:pt x="384930" y="3284034"/>
                </a:cubicBezTo>
                <a:cubicBezTo>
                  <a:pt x="384930" y="3105999"/>
                  <a:pt x="384930" y="3105999"/>
                  <a:pt x="384930" y="3105999"/>
                </a:cubicBezTo>
                <a:cubicBezTo>
                  <a:pt x="198752" y="2961625"/>
                  <a:pt x="198752" y="2961625"/>
                  <a:pt x="198752" y="2961625"/>
                </a:cubicBezTo>
                <a:cubicBezTo>
                  <a:pt x="198752" y="3084911"/>
                  <a:pt x="198752" y="3084911"/>
                  <a:pt x="198752" y="3084911"/>
                </a:cubicBezTo>
                <a:cubicBezTo>
                  <a:pt x="191856" y="3082072"/>
                  <a:pt x="191856" y="3082072"/>
                  <a:pt x="191856" y="3082072"/>
                </a:cubicBezTo>
                <a:cubicBezTo>
                  <a:pt x="191856" y="2953108"/>
                  <a:pt x="191856" y="2953108"/>
                  <a:pt x="191856" y="2953108"/>
                </a:cubicBezTo>
                <a:cubicBezTo>
                  <a:pt x="259189" y="2902009"/>
                  <a:pt x="259189" y="2902009"/>
                  <a:pt x="259189" y="2902009"/>
                </a:cubicBezTo>
                <a:cubicBezTo>
                  <a:pt x="383713" y="2807517"/>
                  <a:pt x="383713" y="2807517"/>
                  <a:pt x="383713" y="2807517"/>
                </a:cubicBezTo>
                <a:cubicBezTo>
                  <a:pt x="383713" y="2715053"/>
                  <a:pt x="383713" y="2715053"/>
                  <a:pt x="383713" y="2715053"/>
                </a:cubicBezTo>
                <a:cubicBezTo>
                  <a:pt x="390609" y="2716269"/>
                  <a:pt x="390609" y="2716269"/>
                  <a:pt x="390609" y="2716269"/>
                </a:cubicBezTo>
                <a:cubicBezTo>
                  <a:pt x="390609" y="2804273"/>
                  <a:pt x="390609" y="2804273"/>
                  <a:pt x="390609" y="2804273"/>
                </a:cubicBezTo>
                <a:cubicBezTo>
                  <a:pt x="576788" y="2948647"/>
                  <a:pt x="576788" y="2948647"/>
                  <a:pt x="576788" y="2948647"/>
                </a:cubicBezTo>
                <a:cubicBezTo>
                  <a:pt x="576788" y="2770612"/>
                  <a:pt x="576788" y="2770612"/>
                  <a:pt x="576788" y="2770612"/>
                </a:cubicBezTo>
                <a:cubicBezTo>
                  <a:pt x="489174" y="2702481"/>
                  <a:pt x="489174" y="2702481"/>
                  <a:pt x="489174" y="2702481"/>
                </a:cubicBezTo>
                <a:cubicBezTo>
                  <a:pt x="492825" y="2697209"/>
                  <a:pt x="492825" y="2697209"/>
                  <a:pt x="492825" y="2697209"/>
                </a:cubicBezTo>
                <a:cubicBezTo>
                  <a:pt x="580033" y="2764529"/>
                  <a:pt x="580033" y="2764529"/>
                  <a:pt x="580033" y="2764529"/>
                </a:cubicBezTo>
                <a:cubicBezTo>
                  <a:pt x="767834" y="2621777"/>
                  <a:pt x="767834" y="2621777"/>
                  <a:pt x="767834" y="2621777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630735" y="2507007"/>
                  <a:pt x="630735" y="2507007"/>
                  <a:pt x="630735" y="2507007"/>
                </a:cubicBezTo>
                <a:cubicBezTo>
                  <a:pt x="771079" y="2615693"/>
                  <a:pt x="771079" y="2615693"/>
                  <a:pt x="771079" y="2615693"/>
                </a:cubicBezTo>
                <a:cubicBezTo>
                  <a:pt x="771079" y="2437659"/>
                  <a:pt x="771079" y="2437659"/>
                  <a:pt x="771079" y="2437659"/>
                </a:cubicBezTo>
                <a:cubicBezTo>
                  <a:pt x="713481" y="2392644"/>
                  <a:pt x="713481" y="2392644"/>
                  <a:pt x="713481" y="2392644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74323" y="2431576"/>
                  <a:pt x="774323" y="2431576"/>
                  <a:pt x="774323" y="2431576"/>
                </a:cubicBezTo>
                <a:cubicBezTo>
                  <a:pt x="962125" y="2288824"/>
                  <a:pt x="962125" y="2288824"/>
                  <a:pt x="962125" y="2288824"/>
                </a:cubicBezTo>
                <a:cubicBezTo>
                  <a:pt x="774729" y="2143638"/>
                  <a:pt x="774729" y="2143638"/>
                  <a:pt x="774729" y="2143638"/>
                </a:cubicBezTo>
                <a:cubicBezTo>
                  <a:pt x="586928" y="2286391"/>
                  <a:pt x="586928" y="2286391"/>
                  <a:pt x="586928" y="2286391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13075" y="2392644"/>
                  <a:pt x="713075" y="2392644"/>
                  <a:pt x="713075" y="2392644"/>
                </a:cubicBezTo>
                <a:cubicBezTo>
                  <a:pt x="584900" y="2293285"/>
                  <a:pt x="584900" y="2293285"/>
                  <a:pt x="584900" y="2293285"/>
                </a:cubicBezTo>
                <a:cubicBezTo>
                  <a:pt x="584900" y="2471319"/>
                  <a:pt x="584900" y="2471319"/>
                  <a:pt x="584900" y="2471319"/>
                </a:cubicBezTo>
                <a:cubicBezTo>
                  <a:pt x="630329" y="2506602"/>
                  <a:pt x="630329" y="2506602"/>
                  <a:pt x="630329" y="2506602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582872" y="2478619"/>
                  <a:pt x="582872" y="2478619"/>
                  <a:pt x="582872" y="2478619"/>
                </a:cubicBezTo>
                <a:cubicBezTo>
                  <a:pt x="395071" y="2621371"/>
                  <a:pt x="395071" y="2621371"/>
                  <a:pt x="395071" y="2621371"/>
                </a:cubicBezTo>
                <a:cubicBezTo>
                  <a:pt x="492825" y="2696804"/>
                  <a:pt x="492825" y="2696804"/>
                  <a:pt x="492825" y="2696804"/>
                </a:cubicBezTo>
                <a:cubicBezTo>
                  <a:pt x="488769" y="2702481"/>
                  <a:pt x="488769" y="2702481"/>
                  <a:pt x="488769" y="2702481"/>
                </a:cubicBezTo>
                <a:cubicBezTo>
                  <a:pt x="390609" y="2626238"/>
                  <a:pt x="390609" y="2626238"/>
                  <a:pt x="390609" y="2626238"/>
                </a:cubicBezTo>
                <a:cubicBezTo>
                  <a:pt x="390609" y="2715864"/>
                  <a:pt x="390609" y="2715864"/>
                  <a:pt x="390609" y="2715864"/>
                </a:cubicBezTo>
                <a:cubicBezTo>
                  <a:pt x="383713" y="2714647"/>
                  <a:pt x="383713" y="2714647"/>
                  <a:pt x="383713" y="2714647"/>
                </a:cubicBezTo>
                <a:cubicBezTo>
                  <a:pt x="383713" y="2623399"/>
                  <a:pt x="383713" y="2623399"/>
                  <a:pt x="383713" y="2623399"/>
                </a:cubicBezTo>
                <a:cubicBezTo>
                  <a:pt x="375601" y="2616910"/>
                  <a:pt x="375601" y="2616910"/>
                  <a:pt x="375601" y="2616910"/>
                </a:cubicBezTo>
                <a:cubicBezTo>
                  <a:pt x="375601" y="2608394"/>
                  <a:pt x="375601" y="2608394"/>
                  <a:pt x="375601" y="2608394"/>
                </a:cubicBezTo>
                <a:cubicBezTo>
                  <a:pt x="384930" y="2615693"/>
                  <a:pt x="384930" y="2615693"/>
                  <a:pt x="384930" y="2615693"/>
                </a:cubicBezTo>
                <a:cubicBezTo>
                  <a:pt x="384930" y="2437659"/>
                  <a:pt x="384930" y="2437659"/>
                  <a:pt x="384930" y="2437659"/>
                </a:cubicBezTo>
                <a:cubicBezTo>
                  <a:pt x="375601" y="2430360"/>
                  <a:pt x="375601" y="2430360"/>
                  <a:pt x="375601" y="2430360"/>
                </a:cubicBezTo>
                <a:cubicBezTo>
                  <a:pt x="375601" y="2421843"/>
                  <a:pt x="375601" y="2421843"/>
                  <a:pt x="375601" y="2421843"/>
                </a:cubicBezTo>
                <a:cubicBezTo>
                  <a:pt x="388175" y="2431576"/>
                  <a:pt x="388175" y="2431576"/>
                  <a:pt x="388175" y="2431576"/>
                </a:cubicBezTo>
                <a:cubicBezTo>
                  <a:pt x="575977" y="2288824"/>
                  <a:pt x="575977" y="2288824"/>
                  <a:pt x="575977" y="2288824"/>
                </a:cubicBezTo>
                <a:cubicBezTo>
                  <a:pt x="388580" y="2143638"/>
                  <a:pt x="388580" y="2143638"/>
                  <a:pt x="388580" y="2143638"/>
                </a:cubicBezTo>
                <a:cubicBezTo>
                  <a:pt x="200780" y="2286391"/>
                  <a:pt x="200780" y="2286391"/>
                  <a:pt x="200780" y="2286391"/>
                </a:cubicBezTo>
                <a:cubicBezTo>
                  <a:pt x="375195" y="2421843"/>
                  <a:pt x="375195" y="2421843"/>
                  <a:pt x="375195" y="2421843"/>
                </a:cubicBezTo>
                <a:cubicBezTo>
                  <a:pt x="375195" y="2429954"/>
                  <a:pt x="375195" y="2429954"/>
                  <a:pt x="375195" y="2429954"/>
                </a:cubicBezTo>
                <a:cubicBezTo>
                  <a:pt x="198752" y="2293285"/>
                  <a:pt x="198752" y="2293285"/>
                  <a:pt x="198752" y="2293285"/>
                </a:cubicBezTo>
                <a:cubicBezTo>
                  <a:pt x="198752" y="2471319"/>
                  <a:pt x="198752" y="2471319"/>
                  <a:pt x="198752" y="2471319"/>
                </a:cubicBezTo>
                <a:cubicBezTo>
                  <a:pt x="375195" y="2608394"/>
                  <a:pt x="375195" y="2608394"/>
                  <a:pt x="375195" y="2608394"/>
                </a:cubicBezTo>
                <a:cubicBezTo>
                  <a:pt x="375195" y="2616910"/>
                  <a:pt x="375195" y="2616910"/>
                  <a:pt x="375195" y="2616910"/>
                </a:cubicBezTo>
                <a:cubicBezTo>
                  <a:pt x="191856" y="2474563"/>
                  <a:pt x="191856" y="2474563"/>
                  <a:pt x="191856" y="2474563"/>
                </a:cubicBezTo>
                <a:cubicBezTo>
                  <a:pt x="191856" y="2284768"/>
                  <a:pt x="191856" y="2284768"/>
                  <a:pt x="191856" y="2284768"/>
                </a:cubicBezTo>
                <a:cubicBezTo>
                  <a:pt x="383713" y="2138772"/>
                  <a:pt x="383713" y="2138772"/>
                  <a:pt x="383713" y="2138772"/>
                </a:cubicBezTo>
                <a:cubicBezTo>
                  <a:pt x="383713" y="1959926"/>
                  <a:pt x="383713" y="1959926"/>
                  <a:pt x="383713" y="1959926"/>
                </a:cubicBezTo>
                <a:cubicBezTo>
                  <a:pt x="390609" y="1965198"/>
                  <a:pt x="390609" y="1965198"/>
                  <a:pt x="390609" y="1965198"/>
                </a:cubicBezTo>
                <a:cubicBezTo>
                  <a:pt x="390609" y="2136339"/>
                  <a:pt x="390609" y="2136339"/>
                  <a:pt x="390609" y="2136339"/>
                </a:cubicBezTo>
                <a:cubicBezTo>
                  <a:pt x="576788" y="2280307"/>
                  <a:pt x="576788" y="2280307"/>
                  <a:pt x="576788" y="2280307"/>
                </a:cubicBezTo>
                <a:cubicBezTo>
                  <a:pt x="576788" y="2102272"/>
                  <a:pt x="576788" y="2102272"/>
                  <a:pt x="576788" y="2102272"/>
                </a:cubicBezTo>
                <a:cubicBezTo>
                  <a:pt x="390609" y="1957898"/>
                  <a:pt x="390609" y="1957898"/>
                  <a:pt x="390609" y="1957898"/>
                </a:cubicBezTo>
                <a:cubicBezTo>
                  <a:pt x="390609" y="1964792"/>
                  <a:pt x="390609" y="1964792"/>
                  <a:pt x="390609" y="1964792"/>
                </a:cubicBezTo>
                <a:cubicBezTo>
                  <a:pt x="383713" y="1959520"/>
                  <a:pt x="383713" y="1959520"/>
                  <a:pt x="383713" y="1959520"/>
                </a:cubicBezTo>
                <a:cubicBezTo>
                  <a:pt x="383713" y="1949382"/>
                  <a:pt x="383713" y="1949382"/>
                  <a:pt x="383713" y="1949382"/>
                </a:cubicBezTo>
                <a:cubicBezTo>
                  <a:pt x="569487" y="1808251"/>
                  <a:pt x="569487" y="1808251"/>
                  <a:pt x="569487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392637" y="1951004"/>
                  <a:pt x="392637" y="1951004"/>
                  <a:pt x="392637" y="1951004"/>
                </a:cubicBezTo>
                <a:cubicBezTo>
                  <a:pt x="580033" y="2096594"/>
                  <a:pt x="580033" y="2096594"/>
                  <a:pt x="580033" y="2096594"/>
                </a:cubicBezTo>
                <a:cubicBezTo>
                  <a:pt x="767834" y="1953437"/>
                  <a:pt x="767834" y="1953437"/>
                  <a:pt x="767834" y="1953437"/>
                </a:cubicBezTo>
                <a:cubicBezTo>
                  <a:pt x="580438" y="1808251"/>
                  <a:pt x="580438" y="1808251"/>
                  <a:pt x="580438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569893" y="1807846"/>
                  <a:pt x="569893" y="1807846"/>
                  <a:pt x="569893" y="1807846"/>
                </a:cubicBezTo>
                <a:cubicBezTo>
                  <a:pt x="578005" y="1801763"/>
                  <a:pt x="578005" y="1801763"/>
                  <a:pt x="578005" y="1801763"/>
                </a:cubicBezTo>
                <a:cubicBezTo>
                  <a:pt x="578005" y="1795679"/>
                  <a:pt x="578005" y="1795679"/>
                  <a:pt x="578005" y="1795679"/>
                </a:cubicBezTo>
                <a:cubicBezTo>
                  <a:pt x="584900" y="1795679"/>
                  <a:pt x="584900" y="1795679"/>
                  <a:pt x="584900" y="1795679"/>
                </a:cubicBezTo>
                <a:cubicBezTo>
                  <a:pt x="584900" y="1802168"/>
                  <a:pt x="584900" y="1802168"/>
                  <a:pt x="584900" y="1802168"/>
                </a:cubicBezTo>
                <a:cubicBezTo>
                  <a:pt x="771079" y="1946137"/>
                  <a:pt x="771079" y="1946137"/>
                  <a:pt x="771079" y="1946137"/>
                </a:cubicBezTo>
                <a:cubicBezTo>
                  <a:pt x="771079" y="1783107"/>
                  <a:pt x="771079" y="1783107"/>
                  <a:pt x="771079" y="1783107"/>
                </a:cubicBezTo>
                <a:cubicBezTo>
                  <a:pt x="771079" y="1768508"/>
                  <a:pt x="771079" y="1768508"/>
                  <a:pt x="771079" y="1768508"/>
                </a:cubicBezTo>
                <a:cubicBezTo>
                  <a:pt x="584900" y="1624133"/>
                  <a:pt x="584900" y="1624133"/>
                  <a:pt x="584900" y="1624133"/>
                </a:cubicBezTo>
                <a:cubicBezTo>
                  <a:pt x="584900" y="1785541"/>
                  <a:pt x="584900" y="1785541"/>
                  <a:pt x="584900" y="1785541"/>
                </a:cubicBezTo>
                <a:cubicBezTo>
                  <a:pt x="584900" y="1795274"/>
                  <a:pt x="584900" y="1795274"/>
                  <a:pt x="584900" y="1795274"/>
                </a:cubicBezTo>
                <a:cubicBezTo>
                  <a:pt x="578005" y="1795274"/>
                  <a:pt x="578005" y="1795274"/>
                  <a:pt x="578005" y="1795274"/>
                </a:cubicBezTo>
                <a:cubicBezTo>
                  <a:pt x="578005" y="1621294"/>
                  <a:pt x="578005" y="1621294"/>
                  <a:pt x="578005" y="1621294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441312" y="1506930"/>
                  <a:pt x="441312" y="1506930"/>
                  <a:pt x="441312" y="1506930"/>
                </a:cubicBezTo>
                <a:cubicBezTo>
                  <a:pt x="578816" y="1613589"/>
                  <a:pt x="578816" y="1613589"/>
                  <a:pt x="578816" y="1613589"/>
                </a:cubicBezTo>
                <a:cubicBezTo>
                  <a:pt x="578816" y="1435555"/>
                  <a:pt x="578816" y="1435555"/>
                  <a:pt x="578816" y="1435555"/>
                </a:cubicBezTo>
                <a:cubicBezTo>
                  <a:pt x="513106" y="1384456"/>
                  <a:pt x="513106" y="1384456"/>
                  <a:pt x="513106" y="138445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82061" y="1429472"/>
                  <a:pt x="582061" y="1429472"/>
                  <a:pt x="582061" y="1429472"/>
                </a:cubicBezTo>
                <a:cubicBezTo>
                  <a:pt x="769862" y="1286719"/>
                  <a:pt x="769862" y="1286719"/>
                  <a:pt x="769862" y="1286719"/>
                </a:cubicBezTo>
                <a:cubicBezTo>
                  <a:pt x="632763" y="1180060"/>
                  <a:pt x="632763" y="1180060"/>
                  <a:pt x="632763" y="1180060"/>
                </a:cubicBezTo>
                <a:cubicBezTo>
                  <a:pt x="636413" y="1173571"/>
                  <a:pt x="636413" y="1173571"/>
                  <a:pt x="636413" y="1173571"/>
                </a:cubicBezTo>
                <a:cubicBezTo>
                  <a:pt x="771079" y="1278203"/>
                  <a:pt x="771079" y="1278203"/>
                  <a:pt x="771079" y="1278203"/>
                </a:cubicBezTo>
                <a:cubicBezTo>
                  <a:pt x="771079" y="1099762"/>
                  <a:pt x="771079" y="1099762"/>
                  <a:pt x="771079" y="1099762"/>
                </a:cubicBezTo>
                <a:cubicBezTo>
                  <a:pt x="708208" y="1051096"/>
                  <a:pt x="708208" y="1051096"/>
                  <a:pt x="708208" y="1051096"/>
                </a:cubicBezTo>
                <a:cubicBezTo>
                  <a:pt x="711453" y="1045419"/>
                  <a:pt x="711453" y="1045419"/>
                  <a:pt x="711453" y="1045419"/>
                </a:cubicBezTo>
                <a:cubicBezTo>
                  <a:pt x="774323" y="1094085"/>
                  <a:pt x="774323" y="1094085"/>
                  <a:pt x="774323" y="1094085"/>
                </a:cubicBezTo>
                <a:cubicBezTo>
                  <a:pt x="962125" y="951332"/>
                  <a:pt x="962125" y="951332"/>
                  <a:pt x="962125" y="951332"/>
                </a:cubicBezTo>
                <a:cubicBezTo>
                  <a:pt x="777163" y="807769"/>
                  <a:pt x="777163" y="807769"/>
                  <a:pt x="777163" y="807769"/>
                </a:cubicBezTo>
                <a:cubicBezTo>
                  <a:pt x="589362" y="950521"/>
                  <a:pt x="589362" y="950521"/>
                  <a:pt x="589362" y="950521"/>
                </a:cubicBezTo>
                <a:cubicBezTo>
                  <a:pt x="711453" y="1045013"/>
                  <a:pt x="711453" y="1045013"/>
                  <a:pt x="711453" y="1045013"/>
                </a:cubicBezTo>
                <a:cubicBezTo>
                  <a:pt x="707802" y="1051096"/>
                  <a:pt x="707802" y="1051096"/>
                  <a:pt x="707802" y="1051096"/>
                </a:cubicBezTo>
                <a:cubicBezTo>
                  <a:pt x="584900" y="955388"/>
                  <a:pt x="584900" y="955388"/>
                  <a:pt x="584900" y="955388"/>
                </a:cubicBezTo>
                <a:cubicBezTo>
                  <a:pt x="584900" y="1133828"/>
                  <a:pt x="584900" y="1133828"/>
                  <a:pt x="584900" y="1133828"/>
                </a:cubicBezTo>
                <a:cubicBezTo>
                  <a:pt x="636008" y="1173571"/>
                  <a:pt x="636008" y="1173571"/>
                  <a:pt x="636008" y="1173571"/>
                </a:cubicBezTo>
                <a:cubicBezTo>
                  <a:pt x="632357" y="1180060"/>
                  <a:pt x="632357" y="1180060"/>
                  <a:pt x="632357" y="1180060"/>
                </a:cubicBezTo>
                <a:cubicBezTo>
                  <a:pt x="582872" y="1141534"/>
                  <a:pt x="582872" y="1141534"/>
                  <a:pt x="582872" y="1141534"/>
                </a:cubicBezTo>
                <a:cubicBezTo>
                  <a:pt x="395071" y="1284286"/>
                  <a:pt x="395071" y="1284286"/>
                  <a:pt x="395071" y="128428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12700" y="1384050"/>
                  <a:pt x="512700" y="1384050"/>
                  <a:pt x="512700" y="1384050"/>
                </a:cubicBezTo>
                <a:cubicBezTo>
                  <a:pt x="392637" y="1291180"/>
                  <a:pt x="392637" y="1291180"/>
                  <a:pt x="392637" y="1291180"/>
                </a:cubicBezTo>
                <a:cubicBezTo>
                  <a:pt x="392637" y="1469214"/>
                  <a:pt x="392637" y="1469214"/>
                  <a:pt x="392637" y="1469214"/>
                </a:cubicBezTo>
                <a:cubicBezTo>
                  <a:pt x="440906" y="1506525"/>
                  <a:pt x="440906" y="1506525"/>
                  <a:pt x="440906" y="1506525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391015" y="1476514"/>
                  <a:pt x="391015" y="1476514"/>
                  <a:pt x="391015" y="1476514"/>
                </a:cubicBezTo>
                <a:cubicBezTo>
                  <a:pt x="195912" y="1624539"/>
                  <a:pt x="195912" y="1624539"/>
                  <a:pt x="195912" y="1624539"/>
                </a:cubicBezTo>
                <a:cubicBezTo>
                  <a:pt x="0" y="1472459"/>
                  <a:pt x="0" y="1472459"/>
                  <a:pt x="0" y="1472459"/>
                </a:cubicBezTo>
                <a:cubicBezTo>
                  <a:pt x="0" y="1412033"/>
                  <a:pt x="0" y="1412033"/>
                  <a:pt x="0" y="1412033"/>
                </a:cubicBezTo>
                <a:cubicBezTo>
                  <a:pt x="6490" y="1414872"/>
                  <a:pt x="6490" y="1414872"/>
                  <a:pt x="6490" y="1414872"/>
                </a:cubicBezTo>
                <a:cubicBezTo>
                  <a:pt x="6490" y="1469214"/>
                  <a:pt x="6490" y="1469214"/>
                  <a:pt x="6490" y="1469214"/>
                </a:cubicBezTo>
                <a:cubicBezTo>
                  <a:pt x="192668" y="1613589"/>
                  <a:pt x="192668" y="1613589"/>
                  <a:pt x="192668" y="1613589"/>
                </a:cubicBezTo>
                <a:cubicBezTo>
                  <a:pt x="192668" y="1435555"/>
                  <a:pt x="192668" y="1435555"/>
                  <a:pt x="192668" y="1435555"/>
                </a:cubicBezTo>
                <a:cubicBezTo>
                  <a:pt x="6490" y="1291180"/>
                  <a:pt x="6490" y="1291180"/>
                  <a:pt x="6490" y="1291180"/>
                </a:cubicBezTo>
                <a:cubicBezTo>
                  <a:pt x="6490" y="1414466"/>
                  <a:pt x="6490" y="1414466"/>
                  <a:pt x="6490" y="1414466"/>
                </a:cubicBezTo>
                <a:cubicBezTo>
                  <a:pt x="0" y="1411627"/>
                  <a:pt x="0" y="1411627"/>
                  <a:pt x="0" y="1411627"/>
                </a:cubicBezTo>
                <a:cubicBezTo>
                  <a:pt x="0" y="1282664"/>
                  <a:pt x="0" y="1282664"/>
                  <a:pt x="0" y="1282664"/>
                </a:cubicBezTo>
                <a:cubicBezTo>
                  <a:pt x="66926" y="1231565"/>
                  <a:pt x="66926" y="1231565"/>
                  <a:pt x="66926" y="1231565"/>
                </a:cubicBezTo>
                <a:cubicBezTo>
                  <a:pt x="73821" y="1234809"/>
                  <a:pt x="73821" y="1234809"/>
                  <a:pt x="73821" y="1234809"/>
                </a:cubicBezTo>
                <a:cubicBezTo>
                  <a:pt x="8924" y="1284286"/>
                  <a:pt x="8924" y="1284286"/>
                  <a:pt x="8924" y="1284286"/>
                </a:cubicBezTo>
                <a:cubicBezTo>
                  <a:pt x="196318" y="1429472"/>
                  <a:pt x="196318" y="1429472"/>
                  <a:pt x="196318" y="1429472"/>
                </a:cubicBezTo>
                <a:cubicBezTo>
                  <a:pt x="384119" y="1286719"/>
                  <a:pt x="384119" y="1286719"/>
                  <a:pt x="384119" y="1286719"/>
                </a:cubicBezTo>
                <a:cubicBezTo>
                  <a:pt x="196724" y="1141534"/>
                  <a:pt x="196724" y="1141534"/>
                  <a:pt x="196724" y="1141534"/>
                </a:cubicBezTo>
                <a:cubicBezTo>
                  <a:pt x="74227" y="1234403"/>
                  <a:pt x="74227" y="1234403"/>
                  <a:pt x="74227" y="1234403"/>
                </a:cubicBezTo>
                <a:cubicBezTo>
                  <a:pt x="67332" y="1231159"/>
                  <a:pt x="67332" y="1231159"/>
                  <a:pt x="67332" y="1231159"/>
                </a:cubicBezTo>
                <a:cubicBezTo>
                  <a:pt x="191856" y="1136667"/>
                  <a:pt x="191856" y="1136667"/>
                  <a:pt x="191856" y="1136667"/>
                </a:cubicBezTo>
                <a:cubicBezTo>
                  <a:pt x="191856" y="1044607"/>
                  <a:pt x="191856" y="1044607"/>
                  <a:pt x="191856" y="1044607"/>
                </a:cubicBezTo>
                <a:cubicBezTo>
                  <a:pt x="198752" y="1045419"/>
                  <a:pt x="198752" y="1045419"/>
                  <a:pt x="198752" y="1045419"/>
                </a:cubicBezTo>
                <a:cubicBezTo>
                  <a:pt x="198752" y="1133828"/>
                  <a:pt x="198752" y="1133828"/>
                  <a:pt x="198752" y="1133828"/>
                </a:cubicBezTo>
                <a:cubicBezTo>
                  <a:pt x="384524" y="1278203"/>
                  <a:pt x="384524" y="1278203"/>
                  <a:pt x="384524" y="1278203"/>
                </a:cubicBezTo>
                <a:cubicBezTo>
                  <a:pt x="384524" y="1099762"/>
                  <a:pt x="384524" y="1099762"/>
                  <a:pt x="384524" y="1099762"/>
                </a:cubicBezTo>
                <a:cubicBezTo>
                  <a:pt x="296912" y="1032037"/>
                  <a:pt x="296912" y="1032037"/>
                  <a:pt x="296912" y="1032037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388175" y="1094085"/>
                  <a:pt x="388175" y="1094085"/>
                  <a:pt x="388175" y="1094085"/>
                </a:cubicBezTo>
                <a:cubicBezTo>
                  <a:pt x="575977" y="951332"/>
                  <a:pt x="575977" y="951332"/>
                  <a:pt x="575977" y="951332"/>
                </a:cubicBezTo>
                <a:cubicBezTo>
                  <a:pt x="434822" y="841835"/>
                  <a:pt x="434822" y="841835"/>
                  <a:pt x="434822" y="841835"/>
                </a:cubicBezTo>
                <a:cubicBezTo>
                  <a:pt x="438878" y="836158"/>
                  <a:pt x="438878" y="836158"/>
                  <a:pt x="438878" y="836158"/>
                </a:cubicBezTo>
                <a:cubicBezTo>
                  <a:pt x="578816" y="944843"/>
                  <a:pt x="578816" y="944843"/>
                  <a:pt x="578816" y="944843"/>
                </a:cubicBezTo>
                <a:cubicBezTo>
                  <a:pt x="578816" y="766808"/>
                  <a:pt x="578816" y="766808"/>
                  <a:pt x="578816" y="766808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525274" y="716927"/>
                  <a:pt x="525274" y="716927"/>
                  <a:pt x="525274" y="716927"/>
                </a:cubicBezTo>
                <a:cubicBezTo>
                  <a:pt x="582061" y="761131"/>
                  <a:pt x="582061" y="761131"/>
                  <a:pt x="582061" y="761131"/>
                </a:cubicBezTo>
                <a:cubicBezTo>
                  <a:pt x="769862" y="618379"/>
                  <a:pt x="769862" y="618379"/>
                  <a:pt x="769862" y="618379"/>
                </a:cubicBezTo>
                <a:cubicBezTo>
                  <a:pt x="582872" y="472787"/>
                  <a:pt x="582872" y="472787"/>
                  <a:pt x="582872" y="472787"/>
                </a:cubicBezTo>
                <a:cubicBezTo>
                  <a:pt x="395071" y="615540"/>
                  <a:pt x="395071" y="615540"/>
                  <a:pt x="395071" y="615540"/>
                </a:cubicBezTo>
                <a:cubicBezTo>
                  <a:pt x="524868" y="716521"/>
                  <a:pt x="524868" y="716521"/>
                  <a:pt x="524868" y="716521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392637" y="622434"/>
                  <a:pt x="392637" y="622434"/>
                  <a:pt x="392637" y="622434"/>
                </a:cubicBezTo>
                <a:cubicBezTo>
                  <a:pt x="392637" y="800875"/>
                  <a:pt x="392637" y="800875"/>
                  <a:pt x="392637" y="800875"/>
                </a:cubicBezTo>
                <a:cubicBezTo>
                  <a:pt x="438472" y="836158"/>
                  <a:pt x="438472" y="836158"/>
                  <a:pt x="438472" y="836158"/>
                </a:cubicBezTo>
                <a:cubicBezTo>
                  <a:pt x="434416" y="841430"/>
                  <a:pt x="434416" y="841430"/>
                  <a:pt x="434416" y="841430"/>
                </a:cubicBezTo>
                <a:cubicBezTo>
                  <a:pt x="391015" y="807769"/>
                  <a:pt x="391015" y="807769"/>
                  <a:pt x="391015" y="807769"/>
                </a:cubicBezTo>
                <a:cubicBezTo>
                  <a:pt x="203214" y="950521"/>
                  <a:pt x="203214" y="950521"/>
                  <a:pt x="203214" y="950521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296912" y="1031630"/>
                  <a:pt x="296912" y="1031630"/>
                  <a:pt x="296912" y="1031630"/>
                </a:cubicBezTo>
                <a:cubicBezTo>
                  <a:pt x="198752" y="955388"/>
                  <a:pt x="198752" y="955388"/>
                  <a:pt x="198752" y="955388"/>
                </a:cubicBezTo>
                <a:cubicBezTo>
                  <a:pt x="198752" y="1045013"/>
                  <a:pt x="198752" y="1045013"/>
                  <a:pt x="198752" y="1045013"/>
                </a:cubicBezTo>
                <a:cubicBezTo>
                  <a:pt x="191856" y="1044202"/>
                  <a:pt x="191856" y="1044202"/>
                  <a:pt x="191856" y="1044202"/>
                </a:cubicBezTo>
                <a:cubicBezTo>
                  <a:pt x="191856" y="952954"/>
                  <a:pt x="191856" y="952954"/>
                  <a:pt x="191856" y="952954"/>
                </a:cubicBezTo>
                <a:cubicBezTo>
                  <a:pt x="183744" y="946465"/>
                  <a:pt x="183744" y="946465"/>
                  <a:pt x="183744" y="946465"/>
                </a:cubicBezTo>
                <a:cubicBezTo>
                  <a:pt x="183744" y="937949"/>
                  <a:pt x="183744" y="937949"/>
                  <a:pt x="183744" y="937949"/>
                </a:cubicBezTo>
                <a:cubicBezTo>
                  <a:pt x="192668" y="944843"/>
                  <a:pt x="192668" y="944843"/>
                  <a:pt x="192668" y="944843"/>
                </a:cubicBezTo>
                <a:cubicBezTo>
                  <a:pt x="192668" y="766808"/>
                  <a:pt x="192668" y="766808"/>
                  <a:pt x="192668" y="766808"/>
                </a:cubicBezTo>
                <a:cubicBezTo>
                  <a:pt x="183744" y="759914"/>
                  <a:pt x="183744" y="759914"/>
                  <a:pt x="183744" y="759914"/>
                </a:cubicBezTo>
                <a:cubicBezTo>
                  <a:pt x="183744" y="751398"/>
                  <a:pt x="183744" y="751398"/>
                  <a:pt x="183744" y="751398"/>
                </a:cubicBezTo>
                <a:cubicBezTo>
                  <a:pt x="196318" y="761131"/>
                  <a:pt x="196318" y="761131"/>
                  <a:pt x="196318" y="761131"/>
                </a:cubicBezTo>
                <a:cubicBezTo>
                  <a:pt x="384119" y="618379"/>
                  <a:pt x="384119" y="618379"/>
                  <a:pt x="384119" y="618379"/>
                </a:cubicBezTo>
                <a:cubicBezTo>
                  <a:pt x="196724" y="472787"/>
                  <a:pt x="196724" y="472787"/>
                  <a:pt x="196724" y="472787"/>
                </a:cubicBezTo>
                <a:cubicBezTo>
                  <a:pt x="8924" y="615540"/>
                  <a:pt x="8924" y="615540"/>
                  <a:pt x="8924" y="615540"/>
                </a:cubicBezTo>
                <a:cubicBezTo>
                  <a:pt x="183339" y="750992"/>
                  <a:pt x="183339" y="750992"/>
                  <a:pt x="183339" y="750992"/>
                </a:cubicBezTo>
                <a:cubicBezTo>
                  <a:pt x="183339" y="759508"/>
                  <a:pt x="183339" y="759508"/>
                  <a:pt x="183339" y="759508"/>
                </a:cubicBezTo>
                <a:cubicBezTo>
                  <a:pt x="6490" y="622434"/>
                  <a:pt x="6490" y="622434"/>
                  <a:pt x="6490" y="622434"/>
                </a:cubicBezTo>
                <a:cubicBezTo>
                  <a:pt x="6490" y="800875"/>
                  <a:pt x="6490" y="800875"/>
                  <a:pt x="6490" y="800875"/>
                </a:cubicBezTo>
                <a:lnTo>
                  <a:pt x="183339" y="937544"/>
                </a:lnTo>
                <a:cubicBezTo>
                  <a:pt x="183339" y="946060"/>
                  <a:pt x="183339" y="946060"/>
                  <a:pt x="183339" y="946060"/>
                </a:cubicBezTo>
                <a:cubicBezTo>
                  <a:pt x="0" y="804119"/>
                  <a:pt x="0" y="804119"/>
                  <a:pt x="0" y="804119"/>
                </a:cubicBezTo>
                <a:cubicBezTo>
                  <a:pt x="0" y="613917"/>
                  <a:pt x="0" y="613917"/>
                  <a:pt x="0" y="613917"/>
                </a:cubicBezTo>
                <a:cubicBezTo>
                  <a:pt x="191856" y="468327"/>
                  <a:pt x="191856" y="468327"/>
                  <a:pt x="191856" y="468327"/>
                </a:cubicBezTo>
                <a:cubicBezTo>
                  <a:pt x="191856" y="289076"/>
                  <a:pt x="191856" y="289076"/>
                  <a:pt x="191856" y="289076"/>
                </a:cubicBezTo>
                <a:cubicBezTo>
                  <a:pt x="198752" y="294348"/>
                  <a:pt x="198752" y="294348"/>
                  <a:pt x="198752" y="294348"/>
                </a:cubicBezTo>
                <a:cubicBezTo>
                  <a:pt x="198752" y="465488"/>
                  <a:pt x="198752" y="465488"/>
                  <a:pt x="198752" y="465488"/>
                </a:cubicBezTo>
                <a:cubicBezTo>
                  <a:pt x="384524" y="609862"/>
                  <a:pt x="384524" y="609862"/>
                  <a:pt x="384524" y="609862"/>
                </a:cubicBezTo>
                <a:cubicBezTo>
                  <a:pt x="384524" y="431828"/>
                  <a:pt x="384524" y="431828"/>
                  <a:pt x="384524" y="431828"/>
                </a:cubicBezTo>
                <a:cubicBezTo>
                  <a:pt x="198752" y="287453"/>
                  <a:pt x="198752" y="287453"/>
                  <a:pt x="198752" y="287453"/>
                </a:cubicBezTo>
                <a:cubicBezTo>
                  <a:pt x="198752" y="293942"/>
                  <a:pt x="198752" y="293942"/>
                  <a:pt x="198752" y="293942"/>
                </a:cubicBezTo>
                <a:cubicBezTo>
                  <a:pt x="191856" y="288670"/>
                  <a:pt x="191856" y="288670"/>
                  <a:pt x="191856" y="288670"/>
                </a:cubicBezTo>
                <a:cubicBezTo>
                  <a:pt x="191856" y="278937"/>
                  <a:pt x="191856" y="278937"/>
                  <a:pt x="191856" y="278937"/>
                </a:cubicBezTo>
                <a:cubicBezTo>
                  <a:pt x="377629" y="137401"/>
                  <a:pt x="377629" y="137401"/>
                  <a:pt x="377629" y="137401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200780" y="280559"/>
                  <a:pt x="200780" y="280559"/>
                  <a:pt x="200780" y="280559"/>
                </a:cubicBezTo>
                <a:cubicBezTo>
                  <a:pt x="388175" y="425745"/>
                  <a:pt x="388175" y="425745"/>
                  <a:pt x="388175" y="425745"/>
                </a:cubicBezTo>
                <a:cubicBezTo>
                  <a:pt x="575977" y="282993"/>
                  <a:pt x="575977" y="282993"/>
                  <a:pt x="575977" y="282993"/>
                </a:cubicBezTo>
                <a:cubicBezTo>
                  <a:pt x="388580" y="137807"/>
                  <a:pt x="388580" y="137807"/>
                  <a:pt x="388580" y="137807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378035" y="137401"/>
                  <a:pt x="378035" y="137401"/>
                  <a:pt x="378035" y="137401"/>
                </a:cubicBezTo>
                <a:cubicBezTo>
                  <a:pt x="386147" y="131318"/>
                  <a:pt x="386147" y="131318"/>
                  <a:pt x="386147" y="131318"/>
                </a:cubicBezTo>
                <a:cubicBezTo>
                  <a:pt x="386147" y="59650"/>
                  <a:pt x="386147" y="21577"/>
                  <a:pt x="386147" y="1350"/>
                </a:cubicBezTo>
                <a:close/>
              </a:path>
            </a:pathLst>
          </a:custGeom>
          <a:gradFill flip="none" rotWithShape="1">
            <a:gsLst>
              <a:gs pos="7000">
                <a:schemeClr val="bg1"/>
              </a:gs>
              <a:gs pos="26000">
                <a:schemeClr val="bg1">
                  <a:alpha val="80000"/>
                </a:schemeClr>
              </a:gs>
            </a:gsLst>
            <a:lin ang="0" scaled="1"/>
            <a:tileRect/>
          </a:gradFill>
        </p:spPr>
        <p:txBody>
          <a:bodyPr wrap="square" lIns="2160000" rIns="756000" anchor="ctr">
            <a:noAutofit/>
          </a:bodyPr>
          <a:lstStyle>
            <a:lvl1pPr>
              <a:defRPr/>
            </a:lvl1pPr>
          </a:lstStyle>
          <a:p>
            <a:pPr lvl="0"/>
            <a:r>
              <a:rPr lang="fr-FR" dirty="0"/>
              <a:t>Cliquez pour modifier les styles du texte du masque  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B62CD770-3131-7686-5D22-0AC580D9B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7250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15/10/2024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IAEA Second Technical Meeting on Long-Pulse Operation of Fusion Devices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D8A6D559-B5F2-C10A-5216-55551821C047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909039" y="1866901"/>
            <a:ext cx="1409699" cy="1409700"/>
          </a:xfrm>
          <a:solidFill>
            <a:srgbClr val="000000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A89DC66-E329-2BA7-093B-F605D23EBE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6EBAB840-A288-E4AE-DD2B-ABD52849168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3123108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3E9C6ABE-0C15-ECEA-4B26-53769D8EAC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37957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4" name="Espace réservé du texte 11">
            <a:extLst>
              <a:ext uri="{FF2B5EF4-FFF2-40B4-BE49-F238E27FC236}">
                <a16:creationId xmlns:a16="http://schemas.microsoft.com/office/drawing/2014/main" id="{24B29917-CE4F-A965-FAA6-E3B453333B7E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5337177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6F1352A1-512B-F388-3483-16D51BDD2D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52026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Espace réservé du texte 11">
            <a:extLst>
              <a:ext uri="{FF2B5EF4-FFF2-40B4-BE49-F238E27FC236}">
                <a16:creationId xmlns:a16="http://schemas.microsoft.com/office/drawing/2014/main" id="{C4BAD260-C56B-B79F-C093-46D3C16BCC87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7551246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E3294DD8-C0C7-7FF7-2AF0-2A6B1C7861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66095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8" name="Espace réservé du texte 11">
            <a:extLst>
              <a:ext uri="{FF2B5EF4-FFF2-40B4-BE49-F238E27FC236}">
                <a16:creationId xmlns:a16="http://schemas.microsoft.com/office/drawing/2014/main" id="{043259EC-B8D8-255D-A2B2-B6984873CA66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765314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24D806FB-89F5-15B1-42D4-FB45DB6CC6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80163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501BFA8-B9A9-BC60-9090-AC04B424F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1606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15/10/2024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IAEA Second Technical Meeting on Long-Pulse Operation of Fusion Devices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 2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E4F447-1473-CEC3-0C4B-859E1566BDE9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7318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7F676C8B-EE69-3CAC-C9F6-BFDEFD0527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5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89215B80-BD0F-D77B-4046-84DBB6530C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50698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1" name="Espace réservé du texte 14">
            <a:extLst>
              <a:ext uri="{FF2B5EF4-FFF2-40B4-BE49-F238E27FC236}">
                <a16:creationId xmlns:a16="http://schemas.microsoft.com/office/drawing/2014/main" id="{50E15DEA-ADB9-4EAD-9B8B-400BF2AF4F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423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2" name="Espace réservé du texte 14">
            <a:extLst>
              <a:ext uri="{FF2B5EF4-FFF2-40B4-BE49-F238E27FC236}">
                <a16:creationId xmlns:a16="http://schemas.microsoft.com/office/drawing/2014/main" id="{31D594DF-B2F9-BDEA-68CF-C1C92B869A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61440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4EB8106A-BAE6-87F6-A881-562ED8FA414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868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6FA8E9A1-911D-DD9D-7A76-ADDB4C2E4317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2908981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89C62950-23F5-0C27-DBF0-B851B616C800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51006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6" name="Espace réservé du texte 35">
            <a:extLst>
              <a:ext uri="{FF2B5EF4-FFF2-40B4-BE49-F238E27FC236}">
                <a16:creationId xmlns:a16="http://schemas.microsoft.com/office/drawing/2014/main" id="{ABF9A6B1-3BC9-0F8E-8148-B1CF03BB61CA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7219723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8" name="Espace réservé du texte 11">
            <a:extLst>
              <a:ext uri="{FF2B5EF4-FFF2-40B4-BE49-F238E27FC236}">
                <a16:creationId xmlns:a16="http://schemas.microsoft.com/office/drawing/2014/main" id="{97EC53BB-3B6C-3AF7-68E1-48C8465AC201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386855" y="1583490"/>
            <a:ext cx="1652399" cy="16524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D2C0AC3-31B7-69C8-1880-96C477E56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83245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3923296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49" y="741231"/>
            <a:ext cx="4029633" cy="179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897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 Gris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15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0D902288-F09E-3DF3-4FA0-8680492FC7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81B85C49-3012-97FD-C776-3C7299B5E4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DFC68CDA-E659-1835-4722-CB92A2FFFE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40514183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Contact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73F48AE-496F-F02F-5148-8492F7C616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8" y="5105625"/>
            <a:ext cx="4651374" cy="1510845"/>
          </a:xfrm>
        </p:spPr>
        <p:txBody>
          <a:bodyPr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bg1"/>
                </a:solidFill>
              </a:defRPr>
            </a:lvl2pPr>
            <a:lvl3pPr marL="180975" indent="-1809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3pPr>
            <a:lvl4pPr marL="357188" indent="-17621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4pPr>
            <a:lvl5pPr marL="538163" indent="-18097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103F96-5E5B-60F7-F077-8E6E1ABD9DF4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Prénom NOM = 1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er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 -  Email / Tél, =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31838" y="726066"/>
            <a:ext cx="1806198" cy="1806198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22219D0D-87E0-357C-56D2-13A29A891F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2600" y="5892800"/>
            <a:ext cx="3357563" cy="558800"/>
          </a:xfrm>
        </p:spPr>
        <p:txBody>
          <a:bodyPr rIns="0">
            <a:normAutofit/>
          </a:bodyPr>
          <a:lstStyle>
            <a:lvl1pPr algn="r"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426703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is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pic>
        <p:nvPicPr>
          <p:cNvPr id="5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838" y="728663"/>
            <a:ext cx="4053599" cy="180499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10AE585-3E8A-32F0-6876-68FBB4218CF7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isas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10377C-96DE-1F86-CAD9-8510009CBC0B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54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2FBAC49-4802-3440-8107-C65AE7ADA0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838" y="1381125"/>
            <a:ext cx="8329612" cy="4795838"/>
          </a:xfrm>
        </p:spPr>
        <p:txBody>
          <a:bodyPr lIns="0"/>
          <a:lstStyle>
            <a:lvl1pPr marL="358775" indent="-358775">
              <a:spcBef>
                <a:spcPts val="1800"/>
              </a:spcBef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</a:t>
            </a: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717F4D1-D2E3-F44D-BEED-845604742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53" b="2802"/>
          <a:stretch/>
        </p:blipFill>
        <p:spPr>
          <a:xfrm>
            <a:off x="11647944" y="-1"/>
            <a:ext cx="544056" cy="6858001"/>
          </a:xfrm>
          <a:prstGeom prst="rect">
            <a:avLst/>
          </a:prstGeom>
        </p:spPr>
      </p:pic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914C3EDF-84FF-56C5-6EEE-62348DC5A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15/10/2024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CA229E7D-5925-577A-6E99-3E009A5C1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IAEA Second Technical Meeting on Long-Pulse Operation of Fusion Devices</a:t>
            </a:r>
            <a:endParaRPr lang="fr-FR" dirty="0"/>
          </a:p>
        </p:txBody>
      </p:sp>
      <p:sp>
        <p:nvSpPr>
          <p:cNvPr id="25" name="Espace réservé du numéro de diapositive 24">
            <a:extLst>
              <a:ext uri="{FF2B5EF4-FFF2-40B4-BE49-F238E27FC236}">
                <a16:creationId xmlns:a16="http://schemas.microsoft.com/office/drawing/2014/main" id="{E0039A2A-B2A3-3003-AC28-98B94837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15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7076" y="1765299"/>
            <a:ext cx="8659812" cy="4148139"/>
          </a:xfrm>
        </p:spPr>
        <p:txBody>
          <a:bodyPr lIns="0" numCol="2" spcCol="360000"/>
          <a:lstStyle>
            <a:lvl1pPr marL="358775" indent="-358775">
              <a:spcBef>
                <a:spcPts val="180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 light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21E7187-2172-D725-E095-C0FCE93238AE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:Ce sommaire est sur deux colonnes, pour passer sur une colonne : Clic droit sur la zone de texte + « Format de la forme » / « Options de texte » / « Colonnes » = 1 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076" y="314036"/>
            <a:ext cx="10733087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B329AAF-3546-DCEA-619B-466FB9B54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42" b="2802"/>
          <a:stretch/>
        </p:blipFill>
        <p:spPr>
          <a:xfrm>
            <a:off x="11647944" y="0"/>
            <a:ext cx="544056" cy="6858000"/>
          </a:xfrm>
          <a:prstGeom prst="rect">
            <a:avLst/>
          </a:prstGeom>
        </p:spPr>
      </p:pic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AB8B2ECB-EC50-E1E8-3A70-D0DF5B546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15/10/2024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38548604-3796-63A0-C437-28EAB17AD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IAEA Second Technical Meeting on Long-Pulse Operation of Fusion Devices</a:t>
            </a:r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43A448DB-A450-22D2-9A30-CE94EAFD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4312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15/10/2024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IAEA Second Technical Meeting on Long-Pulse Operation of Fusion Devices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CE5019BD-FEE2-4904-8DD7-C35C97AA3B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</a:t>
            </a:r>
          </a:p>
        </p:txBody>
      </p:sp>
      <p:pic>
        <p:nvPicPr>
          <p:cNvPr id="26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grpSp>
        <p:nvGrpSpPr>
          <p:cNvPr id="2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2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605430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5675086" y="0"/>
            <a:ext cx="6516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light</a:t>
            </a:r>
          </a:p>
        </p:txBody>
      </p:sp>
      <p:pic>
        <p:nvPicPr>
          <p:cNvPr id="8" name="PATTERN 14">
            <a:extLst>
              <a:ext uri="{FF2B5EF4-FFF2-40B4-BE49-F238E27FC236}">
                <a16:creationId xmlns:a16="http://schemas.microsoft.com/office/drawing/2014/main" id="{2582F57D-4CEF-BB5A-C74F-450386FD8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5" t="80145" r="2860" b="-12214"/>
          <a:stretch/>
        </p:blipFill>
        <p:spPr>
          <a:xfrm>
            <a:off x="0" y="0"/>
            <a:ext cx="12192001" cy="974400"/>
          </a:xfrm>
          <a:prstGeom prst="rect">
            <a:avLst/>
          </a:prstGeom>
        </p:spPr>
      </p:pic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4B8F1117-0C05-E4A8-4E70-E7172B08AAB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15/10/2024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ABB4C71F-0E19-B583-5B43-59128B9CB2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smtClean="0"/>
              <a:t>IAEA Second Technical Meeting on Long-Pulse Operation of Fusion Devices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035A95C-D228-2D25-8FE9-AE69EC8177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8613F5A-9984-C727-F600-CCBEDD5858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E05DBD74-1959-0025-2022-DD6D5BC56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BD0683F2-0083-B473-85FA-BF21CA1AA74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195646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15/10/2024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IAEA Second Technical Meeting on Long-Pulse Operation of Fusion Devices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Gris</a:t>
            </a:r>
          </a:p>
        </p:txBody>
      </p:sp>
      <p:pic>
        <p:nvPicPr>
          <p:cNvPr id="14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5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4805F626-181E-BCC6-1382-C547F81E4E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CF5C4E32-AAC2-242C-F6B9-3F8CFBDB1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28AA9B25-BFB9-155C-3383-B48A6E03F6A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86025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62F5FE-77B2-23B0-C532-AEB2E287C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81125"/>
            <a:ext cx="10728325" cy="45323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023659-435A-02ED-1399-865530A10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15/10/2024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C35D0C-47E7-5C23-F3E1-F607F10E2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IAEA Second Technical Meeting on Long-Pulse Operation of Fusion Devices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08E43D-0343-547B-3EBE-C6B616E5A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+mn-lt"/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0" name="PATTERN CARRE DECAL" hidden="1">
            <a:extLst>
              <a:ext uri="{FF2B5EF4-FFF2-40B4-BE49-F238E27FC236}">
                <a16:creationId xmlns:a16="http://schemas.microsoft.com/office/drawing/2014/main" id="{57B8022F-6BAC-B272-714C-3051A2DF8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1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7446433" y="-1"/>
            <a:ext cx="4745567" cy="416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8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60" r:id="rId3"/>
    <p:sldLayoutId id="2147483661" r:id="rId4"/>
    <p:sldLayoutId id="2147483664" r:id="rId5"/>
    <p:sldLayoutId id="2147483665" r:id="rId6"/>
    <p:sldLayoutId id="2147483651" r:id="rId7"/>
    <p:sldLayoutId id="2147483683" r:id="rId8"/>
    <p:sldLayoutId id="2147483678" r:id="rId9"/>
    <p:sldLayoutId id="2147483676" r:id="rId10"/>
    <p:sldLayoutId id="2147483650" r:id="rId11"/>
    <p:sldLayoutId id="2147483666" r:id="rId12"/>
    <p:sldLayoutId id="2147483669" r:id="rId13"/>
    <p:sldLayoutId id="2147483653" r:id="rId14"/>
    <p:sldLayoutId id="2147483685" r:id="rId15"/>
    <p:sldLayoutId id="2147483684" r:id="rId16"/>
    <p:sldLayoutId id="2147483671" r:id="rId17"/>
    <p:sldLayoutId id="2147483690" r:id="rId18"/>
    <p:sldLayoutId id="2147483672" r:id="rId19"/>
    <p:sldLayoutId id="2147483687" r:id="rId20"/>
    <p:sldLayoutId id="2147483686" r:id="rId21"/>
    <p:sldLayoutId id="2147483654" r:id="rId22"/>
    <p:sldLayoutId id="2147483655" r:id="rId23"/>
    <p:sldLayoutId id="2147483691" r:id="rId24"/>
    <p:sldLayoutId id="2147483692" r:id="rId25"/>
    <p:sldLayoutId id="2147483667" r:id="rId26"/>
    <p:sldLayoutId id="2147483673" r:id="rId27"/>
    <p:sldLayoutId id="2147483674" r:id="rId28"/>
    <p:sldLayoutId id="2147483675" r:id="rId29"/>
    <p:sldLayoutId id="2147483681" r:id="rId30"/>
    <p:sldLayoutId id="2147483682" r:id="rId31"/>
    <p:sldLayoutId id="2147483693" r:id="rId32"/>
    <p:sldLayoutId id="2147483688" r:id="rId33"/>
    <p:sldLayoutId id="2147483689" r:id="rId34"/>
    <p:sldLayoutId id="2147483662" r:id="rId35"/>
    <p:sldLayoutId id="2147483695" r:id="rId36"/>
    <p:sldLayoutId id="2147483694" r:id="rId37"/>
    <p:sldLayoutId id="2147483668" r:id="rId3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Clr>
          <a:schemeClr val="tx2"/>
        </a:buClr>
        <a:buSzPct val="90000"/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274638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80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47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59" userDrawn="1">
          <p15:clr>
            <a:srgbClr val="F26B43"/>
          </p15:clr>
        </p15:guide>
        <p15:guide id="2" orient="horz" pos="3861" userDrawn="1">
          <p15:clr>
            <a:srgbClr val="F26B43"/>
          </p15:clr>
        </p15:guide>
        <p15:guide id="3" pos="461" userDrawn="1">
          <p15:clr>
            <a:srgbClr val="F26B43"/>
          </p15:clr>
        </p15:guide>
        <p15:guide id="4" pos="7219" userDrawn="1">
          <p15:clr>
            <a:srgbClr val="F26B43"/>
          </p15:clr>
        </p15:guide>
        <p15:guide id="7" orient="horz" pos="37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est.cea.fr/WESTteam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jpg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fusengdes.2022.113360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Relationship Id="rId4" Type="http://schemas.openxmlformats.org/officeDocument/2006/relationships/hyperlink" Target="https://doi.org/10.1051/epjconf/202327702006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20">
            <a:extLst>
              <a:ext uri="{FF2B5EF4-FFF2-40B4-BE49-F238E27FC236}">
                <a16:creationId xmlns:a16="http://schemas.microsoft.com/office/drawing/2014/main" id="{EC09EAA1-3B49-B5DB-9EA2-DEA2331CC5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144" y="2836887"/>
            <a:ext cx="5294312" cy="1184223"/>
          </a:xfrm>
        </p:spPr>
        <p:txBody>
          <a:bodyPr/>
          <a:lstStyle/>
          <a:p>
            <a:r>
              <a:rPr lang="en-GB" b="1" dirty="0"/>
              <a:t>TOWARDS A LONG PULSE ECRH SYSTEM FOR WEST</a:t>
            </a:r>
            <a:endParaRPr lang="fr-FR" dirty="0"/>
          </a:p>
        </p:txBody>
      </p:sp>
      <p:pic>
        <p:nvPicPr>
          <p:cNvPr id="4" name="Espace réservé pour une image 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6" r="17156"/>
          <a:stretch>
            <a:fillRect/>
          </a:stretch>
        </p:blipFill>
        <p:spPr>
          <a:xfrm>
            <a:off x="5580456" y="0"/>
            <a:ext cx="6756400" cy="6858000"/>
          </a:xfrm>
        </p:spPr>
      </p:pic>
      <p:sp>
        <p:nvSpPr>
          <p:cNvPr id="2" name="Rectangle 1"/>
          <p:cNvSpPr/>
          <p:nvPr/>
        </p:nvSpPr>
        <p:spPr>
          <a:xfrm>
            <a:off x="286144" y="4558724"/>
            <a:ext cx="63591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u="sng" dirty="0" smtClean="0"/>
              <a:t>J-M</a:t>
            </a:r>
            <a:r>
              <a:rPr lang="en-GB" sz="1400" u="sng" dirty="0"/>
              <a:t>. </a:t>
            </a:r>
            <a:r>
              <a:rPr lang="en-GB" sz="1400" u="sng" dirty="0" smtClean="0"/>
              <a:t>Bernard</a:t>
            </a:r>
            <a:r>
              <a:rPr lang="en-GB" sz="1400" u="sng" baseline="30000" dirty="0" smtClean="0"/>
              <a:t>1*</a:t>
            </a:r>
            <a:r>
              <a:rPr lang="en-US" sz="1400" dirty="0" smtClean="0"/>
              <a:t>,</a:t>
            </a:r>
            <a:r>
              <a:rPr lang="en-GB" sz="1400" baseline="30000" dirty="0" smtClean="0"/>
              <a:t> </a:t>
            </a:r>
            <a:r>
              <a:rPr lang="en-US" sz="1400" dirty="0" smtClean="0"/>
              <a:t>L.Delpech</a:t>
            </a:r>
            <a:r>
              <a:rPr lang="en-US" sz="1400" baseline="30000" dirty="0" smtClean="0"/>
              <a:t>1</a:t>
            </a:r>
            <a:r>
              <a:rPr lang="en-US" sz="1400" dirty="0" smtClean="0"/>
              <a:t>, J.Barra</a:t>
            </a:r>
            <a:r>
              <a:rPr lang="en-US" sz="1400" baseline="30000" dirty="0" smtClean="0"/>
              <a:t>1</a:t>
            </a:r>
            <a:r>
              <a:rPr lang="en-US" sz="1400" dirty="0" smtClean="0"/>
              <a:t>, F.Bouquey</a:t>
            </a:r>
            <a:r>
              <a:rPr lang="en-US" sz="1400" baseline="30000" dirty="0" smtClean="0"/>
              <a:t>1</a:t>
            </a:r>
            <a:r>
              <a:rPr lang="en-US" sz="1400" dirty="0" smtClean="0"/>
              <a:t>, F.Clairet</a:t>
            </a:r>
            <a:r>
              <a:rPr lang="en-US" sz="1400" baseline="30000" dirty="0" smtClean="0"/>
              <a:t>1</a:t>
            </a:r>
            <a:r>
              <a:rPr lang="en-US" sz="1400" dirty="0"/>
              <a:t>, E.Corbel</a:t>
            </a:r>
            <a:r>
              <a:rPr lang="en-US" sz="1400" baseline="30000" dirty="0"/>
              <a:t>1</a:t>
            </a:r>
            <a:r>
              <a:rPr lang="en-US" sz="1400" dirty="0"/>
              <a:t>, L.Doceul</a:t>
            </a:r>
            <a:r>
              <a:rPr lang="en-US" sz="1400" baseline="30000" dirty="0"/>
              <a:t>1</a:t>
            </a:r>
            <a:r>
              <a:rPr lang="en-US" sz="1400" dirty="0"/>
              <a:t>, F.Durand</a:t>
            </a:r>
            <a:r>
              <a:rPr lang="en-US" sz="1400" baseline="30000" dirty="0"/>
              <a:t>1</a:t>
            </a:r>
            <a:r>
              <a:rPr lang="en-US" sz="1400" dirty="0"/>
              <a:t>, R.Dumont</a:t>
            </a:r>
            <a:r>
              <a:rPr lang="en-US" sz="1400" baseline="30000" dirty="0"/>
              <a:t>1</a:t>
            </a:r>
            <a:r>
              <a:rPr lang="en-US" sz="1400" dirty="0"/>
              <a:t>, T.Fonghetti</a:t>
            </a:r>
            <a:r>
              <a:rPr lang="en-US" sz="1400" baseline="30000" dirty="0"/>
              <a:t>1</a:t>
            </a:r>
            <a:r>
              <a:rPr lang="en-US" sz="1400" dirty="0"/>
              <a:t>, </a:t>
            </a:r>
            <a:r>
              <a:rPr lang="en-US" sz="1400" dirty="0" smtClean="0"/>
              <a:t>P.Garibaldi</a:t>
            </a:r>
            <a:r>
              <a:rPr lang="en-US" sz="1400" baseline="30000" dirty="0" smtClean="0"/>
              <a:t>1</a:t>
            </a:r>
            <a:r>
              <a:rPr lang="en-US" sz="1400" dirty="0"/>
              <a:t>, G.Giruzzi</a:t>
            </a:r>
            <a:r>
              <a:rPr lang="en-US" sz="1400" baseline="30000" dirty="0"/>
              <a:t>1</a:t>
            </a:r>
            <a:r>
              <a:rPr lang="en-US" sz="1400" dirty="0" smtClean="0"/>
              <a:t>, S.Girard</a:t>
            </a:r>
            <a:r>
              <a:rPr lang="en-US" sz="1400" baseline="30000" dirty="0" smtClean="0"/>
              <a:t>1</a:t>
            </a:r>
            <a:r>
              <a:rPr lang="en-US" sz="1400" dirty="0" smtClean="0"/>
              <a:t>, P.Magaud</a:t>
            </a:r>
            <a:r>
              <a:rPr lang="en-US" sz="1400" baseline="30000" dirty="0" smtClean="0"/>
              <a:t>1</a:t>
            </a:r>
            <a:r>
              <a:rPr lang="en-US" sz="1400" dirty="0"/>
              <a:t>, P.Maget</a:t>
            </a:r>
            <a:r>
              <a:rPr lang="en-US" sz="1400" baseline="30000" dirty="0"/>
              <a:t>1</a:t>
            </a:r>
            <a:r>
              <a:rPr lang="en-US" sz="1400" dirty="0"/>
              <a:t>, </a:t>
            </a:r>
            <a:r>
              <a:rPr lang="en-US" sz="1400" dirty="0" smtClean="0"/>
              <a:t>X.Regal-Mezin</a:t>
            </a:r>
            <a:r>
              <a:rPr lang="en-US" sz="1400" baseline="30000" dirty="0" smtClean="0"/>
              <a:t>1</a:t>
            </a:r>
            <a:r>
              <a:rPr lang="en-US" sz="1400" dirty="0"/>
              <a:t>, P.Mollard</a:t>
            </a:r>
            <a:r>
              <a:rPr lang="en-US" sz="1400" baseline="30000" dirty="0"/>
              <a:t>1</a:t>
            </a:r>
            <a:r>
              <a:rPr lang="en-US" sz="1400" dirty="0"/>
              <a:t>, D.Mouyon</a:t>
            </a:r>
            <a:r>
              <a:rPr lang="en-US" sz="1400" baseline="30000" dirty="0"/>
              <a:t>1</a:t>
            </a:r>
            <a:r>
              <a:rPr lang="en-US" sz="1400" dirty="0"/>
              <a:t>, L.Nicolas</a:t>
            </a:r>
            <a:r>
              <a:rPr lang="en-US" sz="1400" baseline="30000" dirty="0"/>
              <a:t>1</a:t>
            </a:r>
            <a:r>
              <a:rPr lang="en-US" sz="1400" dirty="0" smtClean="0"/>
              <a:t>, </a:t>
            </a:r>
            <a:r>
              <a:rPr lang="en-GB" sz="1400" dirty="0" smtClean="0"/>
              <a:t>X. </a:t>
            </a:r>
            <a:r>
              <a:rPr lang="en-US" sz="1400" dirty="0"/>
              <a:t>Mezin</a:t>
            </a:r>
            <a:r>
              <a:rPr lang="en-US" sz="1400" baseline="30000" dirty="0"/>
              <a:t>1</a:t>
            </a:r>
            <a:r>
              <a:rPr lang="en-US" sz="1400" dirty="0"/>
              <a:t> </a:t>
            </a:r>
            <a:r>
              <a:rPr lang="en-US" sz="1400" dirty="0" smtClean="0"/>
              <a:t>, P.Thrierr</a:t>
            </a:r>
            <a:r>
              <a:rPr lang="en-US" sz="1400" baseline="30000" dirty="0" smtClean="0"/>
              <a:t>1</a:t>
            </a:r>
            <a:r>
              <a:rPr lang="en-US" sz="1400" dirty="0" smtClean="0"/>
              <a:t>, E Velly</a:t>
            </a:r>
            <a:r>
              <a:rPr lang="en-US" sz="1400" baseline="30000" dirty="0" smtClean="0"/>
              <a:t>1</a:t>
            </a:r>
            <a:r>
              <a:rPr lang="en-US" sz="1400" dirty="0"/>
              <a:t>, and the WEST team**</a:t>
            </a:r>
            <a:endParaRPr lang="fr-FR" sz="1400" dirty="0"/>
          </a:p>
          <a:p>
            <a:pPr>
              <a:spcBef>
                <a:spcPts val="0"/>
              </a:spcBef>
            </a:pPr>
            <a:r>
              <a:rPr lang="fr-CH" sz="1400" i="1" baseline="30000" dirty="0"/>
              <a:t>1</a:t>
            </a:r>
            <a:r>
              <a:rPr lang="fr-CH" sz="1400" i="1" dirty="0"/>
              <a:t> </a:t>
            </a:r>
            <a:r>
              <a:rPr lang="fr-FR" sz="1400" i="1" dirty="0"/>
              <a:t>CEA, IRFM, F-13108 Saint-Paul-lez-Durance, France</a:t>
            </a:r>
            <a:endParaRPr lang="fr-FR" sz="1400" dirty="0"/>
          </a:p>
          <a:p>
            <a:pPr>
              <a:spcBef>
                <a:spcPts val="0"/>
              </a:spcBef>
            </a:pPr>
            <a:r>
              <a:rPr lang="en-US" sz="1400" i="1" baseline="30000" dirty="0"/>
              <a:t>2</a:t>
            </a:r>
            <a:r>
              <a:rPr lang="en-US" sz="1400" i="1" dirty="0"/>
              <a:t> </a:t>
            </a:r>
            <a:r>
              <a:rPr lang="en-GB" sz="1400" i="1" dirty="0" smtClean="0"/>
              <a:t>*Corresponding Author, **</a:t>
            </a:r>
            <a:r>
              <a:rPr lang="en-GB" sz="1400" i="1" u="sng" dirty="0">
                <a:hlinkClick r:id="rId3"/>
              </a:rPr>
              <a:t>http://west.cea.fr/WESTteam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2228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2810607" y="1018046"/>
            <a:ext cx="7583326" cy="5071550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IAEA Second Technical Meeting on Long-Pulse Operation of Fusion Devices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10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431188" y="314036"/>
            <a:ext cx="11028976" cy="871827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Main </a:t>
            </a:r>
            <a:r>
              <a:rPr lang="fr-FR" dirty="0" err="1" smtClean="0"/>
              <a:t>results</a:t>
            </a:r>
            <a:r>
              <a:rPr lang="fr-FR" dirty="0" smtClean="0"/>
              <a:t> of </a:t>
            </a:r>
            <a:r>
              <a:rPr lang="fr-FR" dirty="0" err="1" smtClean="0"/>
              <a:t>commissionning</a:t>
            </a:r>
            <a:r>
              <a:rPr lang="fr-FR" dirty="0" smtClean="0"/>
              <a:t> of the first </a:t>
            </a:r>
            <a:r>
              <a:rPr lang="fr-FR" dirty="0" err="1" smtClean="0"/>
              <a:t>Gyrotron</a:t>
            </a:r>
            <a:endParaRPr lang="en-GB" dirty="0"/>
          </a:p>
        </p:txBody>
      </p:sp>
      <p:pic>
        <p:nvPicPr>
          <p:cNvPr id="8" name="ymail_attachmentIdcfce9044-878e-423e-b354-8c1967896383" descr="cfce9044-878e-423e-b354-8c1967896383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7" t="15202" r="8894" b="24074"/>
          <a:stretch/>
        </p:blipFill>
        <p:spPr bwMode="auto">
          <a:xfrm>
            <a:off x="5309904" y="3557572"/>
            <a:ext cx="3640914" cy="2405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08262DC2-EE67-4FB1-1604-007447F2B50B}"/>
              </a:ext>
            </a:extLst>
          </p:cNvPr>
          <p:cNvSpPr txBox="1">
            <a:spLocks/>
          </p:cNvSpPr>
          <p:nvPr/>
        </p:nvSpPr>
        <p:spPr>
          <a:xfrm>
            <a:off x="389551" y="872837"/>
            <a:ext cx="5149363" cy="299831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da-DK" b="1" dirty="0" smtClean="0"/>
              <a:t>At KIT on Fulgor Test bed</a:t>
            </a:r>
          </a:p>
          <a:p>
            <a:pPr lvl="1"/>
            <a:r>
              <a:rPr lang="da-DK" dirty="0" smtClean="0"/>
              <a:t>1 MW / </a:t>
            </a:r>
            <a:r>
              <a:rPr lang="da-DK" dirty="0"/>
              <a:t>3 </a:t>
            </a:r>
            <a:r>
              <a:rPr lang="da-DK" dirty="0" smtClean="0"/>
              <a:t>ms achieved in december 2023 </a:t>
            </a:r>
            <a:endParaRPr lang="da-DK" dirty="0"/>
          </a:p>
          <a:p>
            <a:pPr lvl="1"/>
            <a:r>
              <a:rPr lang="da-DK" dirty="0" smtClean="0"/>
              <a:t>Infrared measurement at output of gyrotron</a:t>
            </a:r>
          </a:p>
          <a:p>
            <a:pPr lvl="1"/>
            <a:r>
              <a:rPr lang="da-DK" dirty="0" smtClean="0"/>
              <a:t>Calculated modal purity better than 96 %</a:t>
            </a:r>
          </a:p>
          <a:p>
            <a:pPr lvl="1"/>
            <a:r>
              <a:rPr lang="da-DK" dirty="0" smtClean="0"/>
              <a:t>Oscillation at 105 GHz</a:t>
            </a:r>
          </a:p>
          <a:p>
            <a:pPr lvl="1"/>
            <a:r>
              <a:rPr lang="da-DK" dirty="0" smtClean="0"/>
              <a:t>1 MW / </a:t>
            </a:r>
            <a:r>
              <a:rPr lang="da-DK" dirty="0" smtClean="0"/>
              <a:t>2,5 </a:t>
            </a:r>
            <a:r>
              <a:rPr lang="da-DK" dirty="0" smtClean="0"/>
              <a:t>s June 2024</a:t>
            </a:r>
          </a:p>
          <a:p>
            <a:pPr lvl="1"/>
            <a:r>
              <a:rPr lang="da-DK" dirty="0" smtClean="0"/>
              <a:t>Frequency shift 212 MHz @ 1 MW power</a:t>
            </a:r>
          </a:p>
          <a:p>
            <a:pPr lvl="1"/>
            <a:endParaRPr lang="da-DK" dirty="0" smtClean="0"/>
          </a:p>
          <a:p>
            <a:pPr marL="0" lvl="1" indent="0">
              <a:buNone/>
            </a:pPr>
            <a:endParaRPr lang="fr-FR" dirty="0" smtClean="0"/>
          </a:p>
          <a:p>
            <a:pPr lvl="4"/>
            <a:endParaRPr lang="fr-FR" dirty="0" smtClean="0"/>
          </a:p>
          <a:p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5741626" y="2264359"/>
            <a:ext cx="2777470" cy="1179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354" u="sng" dirty="0">
                <a:solidFill>
                  <a:srgbClr val="0000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Infrared measurement at output of </a:t>
            </a:r>
            <a:r>
              <a:rPr lang="en-GB" sz="2354" u="sng" dirty="0" err="1" smtClean="0">
                <a:solidFill>
                  <a:srgbClr val="0000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gyrotron</a:t>
            </a:r>
            <a:r>
              <a:rPr lang="fr-FR" sz="2354" u="sng" dirty="0" smtClean="0">
                <a:solidFill>
                  <a:srgbClr val="0000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endParaRPr lang="fr-FR" sz="2354" u="sng" dirty="0">
              <a:solidFill>
                <a:srgbClr val="0000FF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4"/>
          <a:srcRect t="7818"/>
          <a:stretch/>
        </p:blipFill>
        <p:spPr>
          <a:xfrm>
            <a:off x="10006670" y="1949104"/>
            <a:ext cx="1562100" cy="4117975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9421539" y="1018186"/>
            <a:ext cx="2732361" cy="816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354" u="sng" dirty="0" smtClean="0">
                <a:solidFill>
                  <a:srgbClr val="0000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RF </a:t>
            </a:r>
            <a:r>
              <a:rPr lang="fr-FR" sz="2354" u="sng" dirty="0" err="1" smtClean="0">
                <a:solidFill>
                  <a:srgbClr val="0000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Beam</a:t>
            </a:r>
            <a:r>
              <a:rPr lang="fr-FR" sz="2354" u="sng" dirty="0" smtClean="0">
                <a:solidFill>
                  <a:srgbClr val="0000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Propagation </a:t>
            </a:r>
            <a:endParaRPr lang="fr-FR" sz="2354" u="sng" dirty="0">
              <a:solidFill>
                <a:srgbClr val="0000FF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00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A1638E4-11DA-6660-1929-BE999F839FA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15/10/2024</a:t>
            </a:r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DA3035F-6247-682B-2C79-F22A1888F5F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smtClean="0"/>
              <a:t>IAEA Second Technical Meeting on Long-Pulse Operation of Fusion Devices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8469576-4304-F1F8-2ECF-16CB9DD69A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3E0687C-BF33-B602-1691-6C6F37D14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Long pulse </a:t>
            </a:r>
            <a:r>
              <a:rPr lang="da-DK" sz="4400" dirty="0" smtClean="0"/>
              <a:t>operation</a:t>
            </a:r>
            <a:r>
              <a:rPr lang="da-DK" dirty="0" smtClean="0"/>
              <a:t> a challenge</a:t>
            </a:r>
            <a:endParaRPr lang="da-DK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AADEDDD-0160-F99C-E8EB-AD5F9AC0CD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4EE5A4D-1D11-87BD-2E3E-34DC2776D3F6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dirty="0" smtClean="0"/>
              <a:t>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4967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IAEA Second Technical Meeting on Long-Pulse Operation of Fusion Devices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12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Two</a:t>
            </a:r>
            <a:r>
              <a:rPr lang="fr-FR" dirty="0" smtClean="0"/>
              <a:t> Water </a:t>
            </a:r>
            <a:r>
              <a:rPr lang="fr-FR" dirty="0" err="1" smtClean="0"/>
              <a:t>loops</a:t>
            </a:r>
            <a:r>
              <a:rPr lang="fr-FR" dirty="0" smtClean="0"/>
              <a:t> </a:t>
            </a:r>
            <a:r>
              <a:rPr lang="fr-FR" dirty="0" err="1" smtClean="0"/>
              <a:t>will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used</a:t>
            </a:r>
            <a:endParaRPr lang="en-GB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1090" y="700966"/>
            <a:ext cx="7180143" cy="507003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075" y="1101053"/>
            <a:ext cx="7300925" cy="5160493"/>
          </a:xfrm>
          <a:prstGeom prst="rect">
            <a:avLst/>
          </a:prstGeom>
        </p:spPr>
      </p:pic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08262DC2-EE67-4FB1-1604-007447F2B50B}"/>
              </a:ext>
            </a:extLst>
          </p:cNvPr>
          <p:cNvSpPr txBox="1">
            <a:spLocks/>
          </p:cNvSpPr>
          <p:nvPr/>
        </p:nvSpPr>
        <p:spPr>
          <a:xfrm>
            <a:off x="431186" y="892630"/>
            <a:ext cx="6613557" cy="4220284"/>
          </a:xfrm>
          <a:prstGeom prst="rect">
            <a:avLst/>
          </a:prstGeom>
          <a:solidFill>
            <a:srgbClr val="F2F2F2">
              <a:alpha val="52157"/>
            </a:srgbClr>
          </a:solidFill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da-DK" sz="1600" dirty="0" smtClean="0"/>
              <a:t>First one used for </a:t>
            </a:r>
            <a:r>
              <a:rPr lang="da-DK" sz="1600" dirty="0"/>
              <a:t>high pressure drop components </a:t>
            </a:r>
            <a:r>
              <a:rPr lang="da-DK" sz="1600" dirty="0" smtClean="0"/>
              <a:t>and low flow rate</a:t>
            </a:r>
          </a:p>
          <a:p>
            <a:pPr lvl="2"/>
            <a:r>
              <a:rPr lang="da-DK" sz="1600" dirty="0" smtClean="0"/>
              <a:t>Small components: Waveguides, Elbows...</a:t>
            </a:r>
          </a:p>
          <a:p>
            <a:pPr lvl="2"/>
            <a:r>
              <a:rPr lang="da-DK" sz="1600" dirty="0" smtClean="0"/>
              <a:t>10 bar</a:t>
            </a:r>
          </a:p>
          <a:p>
            <a:pPr lvl="2"/>
            <a:r>
              <a:rPr lang="da-DK" sz="1600" b="1" dirty="0" smtClean="0">
                <a:solidFill>
                  <a:srgbClr val="FF0000"/>
                </a:solidFill>
              </a:rPr>
              <a:t>~98 m</a:t>
            </a:r>
            <a:r>
              <a:rPr lang="da-DK" sz="1600" b="1" baseline="30000" dirty="0" smtClean="0">
                <a:solidFill>
                  <a:srgbClr val="FF0000"/>
                </a:solidFill>
              </a:rPr>
              <a:t>3</a:t>
            </a:r>
            <a:r>
              <a:rPr lang="da-DK" sz="1600" b="1" dirty="0" smtClean="0">
                <a:solidFill>
                  <a:srgbClr val="FF0000"/>
                </a:solidFill>
              </a:rPr>
              <a:t>/h</a:t>
            </a:r>
          </a:p>
          <a:p>
            <a:pPr lvl="2"/>
            <a:endParaRPr lang="da-DK" sz="1600" b="1" dirty="0" smtClean="0">
              <a:solidFill>
                <a:srgbClr val="FF0000"/>
              </a:solidFill>
            </a:endParaRPr>
          </a:p>
          <a:p>
            <a:pPr lvl="1"/>
            <a:r>
              <a:rPr lang="da-DK" sz="1600" dirty="0" smtClean="0"/>
              <a:t>Second one used for low pressure drop but high flow rate</a:t>
            </a:r>
          </a:p>
          <a:p>
            <a:pPr lvl="2"/>
            <a:r>
              <a:rPr lang="da-DK" sz="1600" dirty="0" smtClean="0"/>
              <a:t>Large components: Gyrotrons</a:t>
            </a:r>
            <a:r>
              <a:rPr lang="da-DK" sz="1600" dirty="0"/>
              <a:t>, water </a:t>
            </a:r>
            <a:r>
              <a:rPr lang="da-DK" sz="1600" dirty="0" smtClean="0"/>
              <a:t>load</a:t>
            </a:r>
            <a:endParaRPr lang="da-DK" sz="1600" dirty="0"/>
          </a:p>
          <a:p>
            <a:pPr lvl="2"/>
            <a:r>
              <a:rPr lang="da-DK" sz="1600" dirty="0" smtClean="0"/>
              <a:t>6 bar</a:t>
            </a:r>
          </a:p>
          <a:p>
            <a:pPr lvl="2"/>
            <a:r>
              <a:rPr lang="da-DK" sz="1600" b="1" dirty="0" smtClean="0">
                <a:solidFill>
                  <a:srgbClr val="FF0000"/>
                </a:solidFill>
              </a:rPr>
              <a:t>~340 m</a:t>
            </a:r>
            <a:r>
              <a:rPr lang="da-DK" sz="1600" b="1" baseline="30000" dirty="0" smtClean="0">
                <a:solidFill>
                  <a:srgbClr val="FF0000"/>
                </a:solidFill>
              </a:rPr>
              <a:t>3</a:t>
            </a:r>
            <a:r>
              <a:rPr lang="da-DK" sz="1600" b="1" dirty="0" smtClean="0">
                <a:solidFill>
                  <a:srgbClr val="FF0000"/>
                </a:solidFill>
              </a:rPr>
              <a:t>/h</a:t>
            </a:r>
          </a:p>
          <a:p>
            <a:pPr marL="266700" lvl="2" indent="0">
              <a:buNone/>
            </a:pPr>
            <a:endParaRPr lang="da-DK" sz="1600" dirty="0" smtClean="0"/>
          </a:p>
          <a:p>
            <a:pPr lvl="2"/>
            <a:endParaRPr lang="fr-FR" sz="1600" dirty="0" smtClean="0"/>
          </a:p>
          <a:p>
            <a:pPr lvl="4"/>
            <a:endParaRPr lang="fr-FR" sz="1600" dirty="0" smtClean="0"/>
          </a:p>
          <a:p>
            <a:endParaRPr lang="fr-FR" sz="1600" dirty="0"/>
          </a:p>
        </p:txBody>
      </p:sp>
      <p:sp>
        <p:nvSpPr>
          <p:cNvPr id="12" name="ZoneTexte 11"/>
          <p:cNvSpPr txBox="1"/>
          <p:nvPr/>
        </p:nvSpPr>
        <p:spPr>
          <a:xfrm>
            <a:off x="236383" y="5145771"/>
            <a:ext cx="4254707" cy="1179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354" u="sng" dirty="0" err="1" smtClean="0">
                <a:solidFill>
                  <a:srgbClr val="0000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Piping</a:t>
            </a:r>
            <a:r>
              <a:rPr lang="fr-FR" sz="2354" u="sng" dirty="0" smtClean="0">
                <a:solidFill>
                  <a:srgbClr val="0000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and Instrumentation </a:t>
            </a:r>
            <a:r>
              <a:rPr lang="fr-FR" sz="2354" u="sng" dirty="0" err="1">
                <a:solidFill>
                  <a:srgbClr val="0000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</a:t>
            </a:r>
            <a:r>
              <a:rPr lang="fr-FR" sz="2354" u="sng" dirty="0" err="1" smtClean="0">
                <a:solidFill>
                  <a:srgbClr val="0000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iagram</a:t>
            </a:r>
            <a:r>
              <a:rPr lang="fr-FR" sz="2354" u="sng" dirty="0" smtClean="0">
                <a:solidFill>
                  <a:srgbClr val="0000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(P&amp;ID)</a:t>
            </a:r>
          </a:p>
          <a:p>
            <a:pPr algn="ctr"/>
            <a:r>
              <a:rPr lang="fr-FR" sz="2354" u="sng" dirty="0" smtClean="0">
                <a:solidFill>
                  <a:srgbClr val="0000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(Upgrade </a:t>
            </a:r>
            <a:r>
              <a:rPr lang="fr-FR" sz="2354" u="sng" dirty="0" err="1" smtClean="0">
                <a:solidFill>
                  <a:srgbClr val="0000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under</a:t>
            </a:r>
            <a:r>
              <a:rPr lang="fr-FR" sz="2354" u="sng" dirty="0" smtClean="0">
                <a:solidFill>
                  <a:srgbClr val="0000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fr-FR" sz="2354" u="sng" dirty="0" err="1" smtClean="0">
                <a:solidFill>
                  <a:srgbClr val="0000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work</a:t>
            </a:r>
            <a:r>
              <a:rPr lang="fr-FR" sz="2354" u="sng" dirty="0" smtClean="0">
                <a:solidFill>
                  <a:srgbClr val="0000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)</a:t>
            </a:r>
            <a:endParaRPr lang="fr-FR" sz="2354" u="sng" dirty="0">
              <a:solidFill>
                <a:srgbClr val="0000FF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971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2810607" y="1018046"/>
            <a:ext cx="7583326" cy="5071550"/>
          </a:xfrm>
          <a:prstGeom prst="rect">
            <a:avLst/>
          </a:prstGeom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110837" y="1244540"/>
            <a:ext cx="10888498" cy="4532313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err="1" smtClean="0"/>
              <a:t>Need</a:t>
            </a:r>
            <a:r>
              <a:rPr lang="fr-FR" dirty="0" smtClean="0"/>
              <a:t> permanant </a:t>
            </a:r>
            <a:r>
              <a:rPr lang="fr-FR" dirty="0" err="1" smtClean="0"/>
              <a:t>energy</a:t>
            </a:r>
            <a:r>
              <a:rPr lang="fr-FR" dirty="0" smtClean="0"/>
              <a:t> source for long pulse</a:t>
            </a:r>
          </a:p>
          <a:p>
            <a:pPr marL="552450" lvl="1" indent="-285750">
              <a:buClrTx/>
              <a:buFont typeface="Wingdings" panose="05000000000000000000" pitchFamily="2" charset="2"/>
              <a:buChar char="§"/>
            </a:pPr>
            <a:r>
              <a:rPr lang="fr-FR" dirty="0">
                <a:sym typeface="Wingdings" panose="05000000000000000000" pitchFamily="2" charset="2"/>
              </a:rPr>
              <a:t>A </a:t>
            </a:r>
            <a:r>
              <a:rPr lang="fr-FR" dirty="0" err="1" smtClean="0">
                <a:sym typeface="Wingdings" panose="05000000000000000000" pitchFamily="2" charset="2"/>
              </a:rPr>
              <a:t>dedicated</a:t>
            </a:r>
            <a:r>
              <a:rPr lang="fr-FR" dirty="0" smtClean="0">
                <a:sym typeface="Wingdings" panose="05000000000000000000" pitchFamily="2" charset="2"/>
              </a:rPr>
              <a:t> distribution network </a:t>
            </a:r>
            <a:r>
              <a:rPr lang="fr-FR" dirty="0" err="1" smtClean="0">
                <a:sym typeface="Wingdings" panose="05000000000000000000" pitchFamily="2" charset="2"/>
              </a:rPr>
              <a:t>exists</a:t>
            </a:r>
            <a:r>
              <a:rPr lang="fr-FR" dirty="0" smtClean="0">
                <a:sym typeface="Wingdings" panose="05000000000000000000" pitchFamily="2" charset="2"/>
              </a:rPr>
              <a:t> at IRFM at 400 kV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smtClean="0">
                <a:sym typeface="Wingdings" panose="05000000000000000000" pitchFamily="2" charset="2"/>
              </a:rPr>
              <a:t>Transformer of 90 MW for </a:t>
            </a:r>
            <a:r>
              <a:rPr lang="fr-FR" dirty="0" err="1" smtClean="0">
                <a:sym typeface="Wingdings" panose="05000000000000000000" pitchFamily="2" charset="2"/>
              </a:rPr>
              <a:t>poloidal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coils</a:t>
            </a:r>
            <a:r>
              <a:rPr lang="fr-FR" dirty="0" smtClean="0">
                <a:sym typeface="Wingdings" panose="05000000000000000000" pitchFamily="2" charset="2"/>
              </a:rPr>
              <a:t> and </a:t>
            </a:r>
            <a:r>
              <a:rPr lang="fr-FR" dirty="0" err="1" smtClean="0">
                <a:sym typeface="Wingdings" panose="05000000000000000000" pitchFamily="2" charset="2"/>
              </a:rPr>
              <a:t>heating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systems</a:t>
            </a:r>
            <a:r>
              <a:rPr lang="fr-FR" dirty="0" smtClean="0"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smtClean="0">
                <a:sym typeface="Wingdings" panose="05000000000000000000" pitchFamily="2" charset="2"/>
              </a:rPr>
              <a:t>For ECRH </a:t>
            </a:r>
          </a:p>
          <a:p>
            <a:pPr marL="552450" lvl="1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fr-FR" dirty="0" smtClean="0">
                <a:sym typeface="Wingdings" panose="05000000000000000000" pitchFamily="2" charset="2"/>
              </a:rPr>
              <a:t>(</a:t>
            </a:r>
            <a:r>
              <a:rPr lang="fr-FR" dirty="0" err="1" smtClean="0">
                <a:sym typeface="Wingdings" panose="05000000000000000000" pitchFamily="2" charset="2"/>
              </a:rPr>
              <a:t>efficiency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>
                <a:sym typeface="Wingdings" panose="05000000000000000000" pitchFamily="2" charset="2"/>
              </a:rPr>
              <a:t>~50 %)</a:t>
            </a:r>
            <a:endParaRPr lang="en-GB" dirty="0"/>
          </a:p>
          <a:p>
            <a:pPr marL="552450" lvl="1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fr-FR" dirty="0" smtClean="0">
                <a:sym typeface="Wingdings" panose="05000000000000000000" pitchFamily="2" charset="2"/>
              </a:rPr>
              <a:t>3 </a:t>
            </a:r>
            <a:r>
              <a:rPr lang="fr-FR" dirty="0" err="1" smtClean="0">
                <a:sym typeface="Wingdings" panose="05000000000000000000" pitchFamily="2" charset="2"/>
              </a:rPr>
              <a:t>gyrotrons</a:t>
            </a:r>
            <a:r>
              <a:rPr lang="fr-FR" dirty="0" smtClean="0">
                <a:sym typeface="Wingdings" panose="05000000000000000000" pitchFamily="2" charset="2"/>
              </a:rPr>
              <a:t> of 3 MW = 6 MW of power </a:t>
            </a:r>
            <a:r>
              <a:rPr lang="fr-FR" dirty="0" err="1" smtClean="0">
                <a:sym typeface="Wingdings" panose="05000000000000000000" pitchFamily="2" charset="2"/>
              </a:rPr>
              <a:t>supply</a:t>
            </a:r>
            <a:r>
              <a:rPr lang="fr-FR" dirty="0" smtClean="0">
                <a:sym typeface="Wingdings" panose="05000000000000000000" pitchFamily="2" charset="2"/>
              </a:rPr>
              <a:t> 1000 </a:t>
            </a:r>
            <a:r>
              <a:rPr lang="fr-FR" dirty="0">
                <a:sym typeface="Wingdings" panose="05000000000000000000" pitchFamily="2" charset="2"/>
              </a:rPr>
              <a:t>s</a:t>
            </a:r>
            <a:endParaRPr lang="en-GB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727364" y="6334414"/>
            <a:ext cx="8839200" cy="365125"/>
          </a:xfrm>
        </p:spPr>
        <p:txBody>
          <a:bodyPr/>
          <a:lstStyle/>
          <a:p>
            <a:r>
              <a:rPr lang="en-GB" smtClean="0"/>
              <a:t>IAEA Second Technical Meeting on Long-Pulse Operation of Fusion Devices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13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Power </a:t>
            </a:r>
            <a:r>
              <a:rPr lang="fr-FR" dirty="0" err="1" smtClean="0"/>
              <a:t>supply</a:t>
            </a:r>
            <a:r>
              <a:rPr lang="fr-FR" dirty="0" smtClean="0"/>
              <a:t> an </a:t>
            </a:r>
            <a:r>
              <a:rPr lang="fr-FR" dirty="0" err="1" smtClean="0"/>
              <a:t>other</a:t>
            </a:r>
            <a:r>
              <a:rPr lang="fr-FR" dirty="0" smtClean="0"/>
              <a:t> challenge</a:t>
            </a:r>
            <a:endParaRPr lang="en-GB" dirty="0"/>
          </a:p>
        </p:txBody>
      </p:sp>
      <p:pic>
        <p:nvPicPr>
          <p:cNvPr id="8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279" y="931797"/>
            <a:ext cx="5555721" cy="465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8961457" y="5842675"/>
            <a:ext cx="3121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fr-FR" b="1" dirty="0" smtClean="0">
                <a:solidFill>
                  <a:srgbClr val="3627F5"/>
                </a:solidFill>
              </a:rPr>
              <a:t>Transformer 400 kV / 66 kV</a:t>
            </a:r>
            <a:endParaRPr lang="en-GB" dirty="0">
              <a:solidFill>
                <a:srgbClr val="3627F5"/>
              </a:solidFill>
            </a:endParaRPr>
          </a:p>
        </p:txBody>
      </p:sp>
      <p:pic>
        <p:nvPicPr>
          <p:cNvPr id="10" name="Image 9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813" y="4042224"/>
            <a:ext cx="516651" cy="140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9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2810607" y="1018046"/>
            <a:ext cx="7583326" cy="5071550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IAEA Second Technical Meeting on Long-Pulse Operation of Fusion Devices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14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RF components and transmission </a:t>
            </a:r>
            <a:r>
              <a:rPr lang="fr-FR" dirty="0" err="1" smtClean="0"/>
              <a:t>lines</a:t>
            </a:r>
            <a:endParaRPr lang="en-GB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l="1439" t="22973" r="53377" b="20004"/>
          <a:stretch/>
        </p:blipFill>
        <p:spPr>
          <a:xfrm>
            <a:off x="8478983" y="1664646"/>
            <a:ext cx="2931140" cy="466672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160654" y="882142"/>
            <a:ext cx="50313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u="sng" dirty="0" smtClean="0">
                <a:solidFill>
                  <a:srgbClr val="0000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Design of the </a:t>
            </a:r>
            <a:r>
              <a:rPr lang="fr-FR" sz="2000" u="sng" dirty="0" err="1" smtClean="0">
                <a:solidFill>
                  <a:srgbClr val="0000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load</a:t>
            </a:r>
            <a:r>
              <a:rPr lang="fr-FR" sz="2000" u="sng" dirty="0" smtClean="0">
                <a:solidFill>
                  <a:srgbClr val="0000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to </a:t>
            </a:r>
            <a:r>
              <a:rPr lang="fr-FR" sz="2000" u="sng" dirty="0" err="1" smtClean="0">
                <a:solidFill>
                  <a:srgbClr val="0000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be</a:t>
            </a:r>
            <a:r>
              <a:rPr lang="fr-FR" sz="2000" u="sng" dirty="0" smtClean="0">
                <a:solidFill>
                  <a:srgbClr val="0000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fr-FR" sz="2000" u="sng" dirty="0" err="1" smtClean="0">
                <a:solidFill>
                  <a:srgbClr val="0000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validated</a:t>
            </a:r>
            <a:r>
              <a:rPr lang="fr-FR" sz="2000" u="sng" dirty="0" smtClean="0">
                <a:solidFill>
                  <a:srgbClr val="0000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</a:p>
          <a:p>
            <a:pPr algn="ctr"/>
            <a:r>
              <a:rPr lang="fr-FR" sz="2000" u="sng" dirty="0" smtClean="0">
                <a:solidFill>
                  <a:srgbClr val="0000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long pulse </a:t>
            </a:r>
            <a:r>
              <a:rPr lang="fr-FR" sz="2000" u="sng" dirty="0" err="1" smtClean="0">
                <a:solidFill>
                  <a:srgbClr val="0000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operation</a:t>
            </a:r>
            <a:r>
              <a:rPr lang="fr-FR" sz="2000" u="sng" dirty="0" smtClean="0">
                <a:solidFill>
                  <a:srgbClr val="0000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fr-FR" sz="2000" u="sng" dirty="0">
                <a:solidFill>
                  <a:srgbClr val="00B05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(</a:t>
            </a:r>
            <a:r>
              <a:rPr lang="fr-FR" sz="2000" b="1" u="sng" dirty="0" smtClean="0">
                <a:solidFill>
                  <a:srgbClr val="00B05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Water </a:t>
            </a:r>
            <a:r>
              <a:rPr lang="fr-FR" sz="2000" b="1" u="sng" dirty="0" err="1" smtClean="0">
                <a:solidFill>
                  <a:srgbClr val="00B05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cooled</a:t>
            </a:r>
            <a:r>
              <a:rPr lang="fr-FR" sz="2000" b="1" u="sng" dirty="0" smtClean="0">
                <a:solidFill>
                  <a:srgbClr val="00B05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)</a:t>
            </a:r>
            <a:endParaRPr lang="fr-FR" sz="2000" b="1" u="sng" dirty="0">
              <a:solidFill>
                <a:srgbClr val="00B05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r>
              <a:rPr lang="fr-FR" sz="2000" u="sng" dirty="0" smtClean="0">
                <a:solidFill>
                  <a:srgbClr val="0000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endParaRPr lang="fr-FR" sz="2000" u="sng" dirty="0">
              <a:solidFill>
                <a:srgbClr val="0000FF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226" y="1446527"/>
            <a:ext cx="4777970" cy="2572267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58423" y="939885"/>
            <a:ext cx="58375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u="sng" dirty="0" smtClean="0">
                <a:solidFill>
                  <a:srgbClr val="0000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Part of </a:t>
            </a:r>
            <a:r>
              <a:rPr lang="fr-FR" sz="2000" u="sng" dirty="0" err="1" smtClean="0">
                <a:solidFill>
                  <a:srgbClr val="0000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waveguides</a:t>
            </a:r>
            <a:r>
              <a:rPr lang="fr-FR" sz="2000" u="sng" dirty="0" smtClean="0">
                <a:solidFill>
                  <a:srgbClr val="0000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(</a:t>
            </a:r>
            <a:r>
              <a:rPr lang="fr-FR" sz="2000" b="1" u="sng" dirty="0" smtClean="0">
                <a:solidFill>
                  <a:srgbClr val="00B05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Water </a:t>
            </a:r>
            <a:r>
              <a:rPr lang="fr-FR" sz="2000" b="1" u="sng" dirty="0" err="1" smtClean="0">
                <a:solidFill>
                  <a:srgbClr val="00B05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cooled</a:t>
            </a:r>
            <a:r>
              <a:rPr lang="fr-FR" sz="2000" b="1" u="sng" dirty="0" smtClean="0">
                <a:solidFill>
                  <a:srgbClr val="00B05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)</a:t>
            </a:r>
            <a:endParaRPr lang="fr-FR" sz="2000" b="1" u="sng" dirty="0">
              <a:solidFill>
                <a:srgbClr val="00B05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474527" y="4732865"/>
            <a:ext cx="58375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u="sng" dirty="0" smtClean="0">
                <a:solidFill>
                  <a:srgbClr val="0000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Valves, </a:t>
            </a:r>
            <a:r>
              <a:rPr lang="fr-FR" sz="2000" u="sng" dirty="0" err="1" smtClean="0">
                <a:solidFill>
                  <a:srgbClr val="0000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Belows</a:t>
            </a:r>
            <a:r>
              <a:rPr lang="fr-FR" sz="2000" u="sng" dirty="0" smtClean="0">
                <a:solidFill>
                  <a:srgbClr val="0000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and DC break </a:t>
            </a:r>
            <a:r>
              <a:rPr lang="fr-FR" sz="2000" u="sng" dirty="0" smtClean="0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(Not </a:t>
            </a:r>
            <a:r>
              <a:rPr lang="fr-FR" sz="2000" u="sng" dirty="0" err="1" smtClean="0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cooled</a:t>
            </a:r>
            <a:r>
              <a:rPr lang="fr-FR" sz="2000" u="sng" dirty="0" smtClean="0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fr-FR" sz="2000" u="sng" dirty="0" err="1" smtClean="0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yet</a:t>
            </a:r>
            <a:r>
              <a:rPr lang="fr-FR" sz="2000" u="sng" dirty="0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)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240558">
            <a:off x="4051620" y="3012221"/>
            <a:ext cx="924054" cy="5401429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47807" y="4959783"/>
            <a:ext cx="1776276" cy="81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52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2810607" y="1018046"/>
            <a:ext cx="7583326" cy="5071550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IAEA Second Technical Meeting on Long-Pulse Operation of Fusion Devices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15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Interlocks and CODAC</a:t>
            </a:r>
            <a:endParaRPr lang="en-GB" dirty="0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08262DC2-EE67-4FB1-1604-007447F2B50B}"/>
              </a:ext>
            </a:extLst>
          </p:cNvPr>
          <p:cNvSpPr txBox="1">
            <a:spLocks/>
          </p:cNvSpPr>
          <p:nvPr/>
        </p:nvSpPr>
        <p:spPr>
          <a:xfrm>
            <a:off x="252710" y="901076"/>
            <a:ext cx="11395280" cy="518852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sz="1400" dirty="0" smtClean="0"/>
              <a:t>Each </a:t>
            </a:r>
            <a:r>
              <a:rPr lang="en-GB" sz="1400" dirty="0" err="1" smtClean="0"/>
              <a:t>Gyrotron</a:t>
            </a:r>
            <a:r>
              <a:rPr lang="en-GB" sz="1400" dirty="0"/>
              <a:t> </a:t>
            </a:r>
            <a:r>
              <a:rPr lang="en-GB" sz="1400" dirty="0" smtClean="0"/>
              <a:t>is equipped with 45 thermocouples</a:t>
            </a:r>
          </a:p>
          <a:p>
            <a:pPr lvl="1"/>
            <a:r>
              <a:rPr lang="fr-FR" sz="1400" dirty="0" smtClean="0"/>
              <a:t>Monitoring of the output power by </a:t>
            </a:r>
          </a:p>
          <a:p>
            <a:pPr lvl="2"/>
            <a:r>
              <a:rPr lang="fr-FR" sz="1400" dirty="0" err="1" smtClean="0"/>
              <a:t>Calorimetry</a:t>
            </a:r>
            <a:endParaRPr lang="fr-FR" sz="1400" dirty="0" smtClean="0"/>
          </a:p>
          <a:p>
            <a:pPr lvl="2"/>
            <a:r>
              <a:rPr lang="fr-FR" sz="1400" dirty="0" err="1" smtClean="0"/>
              <a:t>Millimeter</a:t>
            </a:r>
            <a:r>
              <a:rPr lang="fr-FR" sz="1400" dirty="0" smtClean="0"/>
              <a:t> </a:t>
            </a:r>
            <a:r>
              <a:rPr lang="fr-FR" sz="1400" dirty="0" err="1" smtClean="0"/>
              <a:t>wave</a:t>
            </a:r>
            <a:r>
              <a:rPr lang="fr-FR" sz="1400" dirty="0" smtClean="0"/>
              <a:t> </a:t>
            </a:r>
            <a:r>
              <a:rPr lang="fr-FR" sz="1400" dirty="0" err="1" smtClean="0"/>
              <a:t>measurements</a:t>
            </a:r>
            <a:endParaRPr lang="fr-FR" sz="1400" dirty="0" smtClean="0"/>
          </a:p>
          <a:p>
            <a:pPr lvl="1"/>
            <a:r>
              <a:rPr lang="fr-FR" sz="1400" dirty="0" smtClean="0"/>
              <a:t>Monitoring the Spectral </a:t>
            </a:r>
            <a:r>
              <a:rPr lang="fr-FR" sz="1400" dirty="0" err="1" smtClean="0"/>
              <a:t>purity</a:t>
            </a:r>
            <a:endParaRPr lang="fr-FR" sz="1400" dirty="0" smtClean="0"/>
          </a:p>
          <a:p>
            <a:pPr lvl="2"/>
            <a:r>
              <a:rPr lang="fr-FR" sz="1400" dirty="0" err="1" smtClean="0"/>
              <a:t>with</a:t>
            </a:r>
            <a:r>
              <a:rPr lang="fr-FR" sz="1400" dirty="0" smtClean="0"/>
              <a:t> down </a:t>
            </a:r>
            <a:r>
              <a:rPr lang="fr-FR" sz="1400" dirty="0" err="1" smtClean="0"/>
              <a:t>converter</a:t>
            </a:r>
            <a:r>
              <a:rPr lang="fr-FR" sz="1400" dirty="0" smtClean="0"/>
              <a:t> and </a:t>
            </a:r>
            <a:r>
              <a:rPr lang="fr-FR" sz="1400" dirty="0" err="1" smtClean="0"/>
              <a:t>fast</a:t>
            </a:r>
            <a:r>
              <a:rPr lang="fr-FR" sz="1400" dirty="0" smtClean="0"/>
              <a:t> acquisition oscilloscope</a:t>
            </a:r>
          </a:p>
          <a:p>
            <a:pPr lvl="1"/>
            <a:r>
              <a:rPr lang="fr-FR" sz="1400" dirty="0" err="1" smtClean="0"/>
              <a:t>Fast</a:t>
            </a:r>
            <a:r>
              <a:rPr lang="fr-FR" sz="1400" dirty="0" smtClean="0"/>
              <a:t> </a:t>
            </a:r>
            <a:r>
              <a:rPr lang="fr-FR" sz="1400" dirty="0" err="1" smtClean="0"/>
              <a:t>safety</a:t>
            </a:r>
            <a:r>
              <a:rPr lang="fr-FR" sz="1400" dirty="0" smtClean="0"/>
              <a:t> </a:t>
            </a:r>
            <a:r>
              <a:rPr lang="fr-FR" sz="1400" dirty="0" err="1" smtClean="0"/>
              <a:t>card</a:t>
            </a:r>
            <a:endParaRPr lang="fr-FR" sz="1400" dirty="0" smtClean="0"/>
          </a:p>
          <a:p>
            <a:pPr lvl="2"/>
            <a:r>
              <a:rPr lang="fr-FR" sz="1400" dirty="0"/>
              <a:t>Mode </a:t>
            </a:r>
            <a:r>
              <a:rPr lang="fr-FR" sz="1400" dirty="0" err="1"/>
              <a:t>loss</a:t>
            </a:r>
            <a:r>
              <a:rPr lang="fr-FR" sz="1400" dirty="0"/>
              <a:t> </a:t>
            </a:r>
            <a:r>
              <a:rPr lang="fr-FR" sz="1400" dirty="0" err="1" smtClean="0"/>
              <a:t>detection</a:t>
            </a:r>
            <a:endParaRPr lang="fr-FR" sz="1400" dirty="0" smtClean="0"/>
          </a:p>
          <a:p>
            <a:pPr lvl="2"/>
            <a:r>
              <a:rPr lang="fr-FR" sz="1400" dirty="0" smtClean="0"/>
              <a:t>Over </a:t>
            </a:r>
            <a:r>
              <a:rPr lang="fr-FR" sz="1400" dirty="0" err="1" smtClean="0"/>
              <a:t>heating</a:t>
            </a:r>
            <a:r>
              <a:rPr lang="fr-FR" sz="1400" dirty="0" smtClean="0"/>
              <a:t> on </a:t>
            </a:r>
            <a:r>
              <a:rPr lang="fr-FR" sz="1400" dirty="0" err="1" smtClean="0"/>
              <a:t>gyrotron</a:t>
            </a:r>
            <a:r>
              <a:rPr lang="fr-FR" sz="1400" dirty="0" smtClean="0"/>
              <a:t> / Transmission </a:t>
            </a:r>
            <a:r>
              <a:rPr lang="fr-FR" sz="1400" dirty="0" err="1" smtClean="0"/>
              <a:t>lines</a:t>
            </a:r>
            <a:r>
              <a:rPr lang="fr-FR" sz="1400" dirty="0" smtClean="0"/>
              <a:t> / </a:t>
            </a:r>
            <a:r>
              <a:rPr lang="fr-FR" sz="1400" dirty="0" err="1" smtClean="0"/>
              <a:t>antenna</a:t>
            </a:r>
            <a:endParaRPr lang="fr-FR" sz="1400" dirty="0" smtClean="0"/>
          </a:p>
          <a:p>
            <a:pPr lvl="2"/>
            <a:r>
              <a:rPr lang="fr-FR" sz="1400" dirty="0" smtClean="0"/>
              <a:t>Arc </a:t>
            </a:r>
            <a:r>
              <a:rPr lang="fr-FR" sz="1400" dirty="0" err="1" smtClean="0"/>
              <a:t>detection</a:t>
            </a:r>
            <a:r>
              <a:rPr lang="fr-FR" sz="1400" dirty="0" smtClean="0"/>
              <a:t> (MOU, TL )</a:t>
            </a:r>
          </a:p>
          <a:p>
            <a:pPr lvl="2"/>
            <a:r>
              <a:rPr lang="fr-FR" sz="1400" dirty="0" smtClean="0"/>
              <a:t>Over voltage/over </a:t>
            </a:r>
            <a:r>
              <a:rPr lang="fr-FR" sz="1400" dirty="0" err="1" smtClean="0"/>
              <a:t>current</a:t>
            </a:r>
            <a:endParaRPr lang="fr-FR" sz="1400" dirty="0" smtClean="0"/>
          </a:p>
          <a:p>
            <a:pPr lvl="2"/>
            <a:r>
              <a:rPr lang="fr-FR" sz="1400" dirty="0" err="1" smtClean="0"/>
              <a:t>Gyrotron</a:t>
            </a:r>
            <a:r>
              <a:rPr lang="fr-FR" sz="1400" dirty="0" smtClean="0"/>
              <a:t> Vacuum </a:t>
            </a:r>
            <a:r>
              <a:rPr lang="fr-FR" sz="1400" dirty="0" err="1" smtClean="0"/>
              <a:t>fault</a:t>
            </a:r>
            <a:endParaRPr lang="fr-FR" sz="1400" dirty="0" smtClean="0"/>
          </a:p>
          <a:p>
            <a:pPr lvl="2"/>
            <a:endParaRPr lang="fr-FR" sz="1400" dirty="0"/>
          </a:p>
          <a:p>
            <a:pPr lvl="1"/>
            <a:r>
              <a:rPr lang="fr-FR" sz="1400" dirty="0" smtClean="0"/>
              <a:t>Data acquisition </a:t>
            </a:r>
          </a:p>
          <a:p>
            <a:pPr lvl="2"/>
            <a:r>
              <a:rPr lang="fr-FR" sz="1400" dirty="0" smtClean="0"/>
              <a:t>~1 Mo/s</a:t>
            </a:r>
          </a:p>
          <a:p>
            <a:pPr lvl="2"/>
            <a:r>
              <a:rPr lang="fr-FR" sz="1400" dirty="0" smtClean="0"/>
              <a:t>1Go / 1000 s</a:t>
            </a:r>
          </a:p>
          <a:p>
            <a:pPr lvl="2"/>
            <a:endParaRPr lang="fr-FR" sz="1400" dirty="0"/>
          </a:p>
          <a:p>
            <a:pPr lvl="2"/>
            <a:endParaRPr lang="fr-FR" dirty="0" smtClean="0"/>
          </a:p>
          <a:p>
            <a:pPr lvl="2"/>
            <a:endParaRPr lang="en-GB" sz="1400" dirty="0" smtClean="0"/>
          </a:p>
          <a:p>
            <a:pPr marL="0" lvl="1" indent="0">
              <a:buNone/>
            </a:pPr>
            <a:endParaRPr lang="fr-FR" sz="1400" dirty="0" smtClean="0"/>
          </a:p>
          <a:p>
            <a:pPr lvl="4"/>
            <a:endParaRPr lang="fr-FR" sz="1400" dirty="0" smtClean="0"/>
          </a:p>
          <a:p>
            <a:endParaRPr lang="fr-FR" sz="14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3505" y="4412445"/>
            <a:ext cx="2288848" cy="200531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02269" y="114116"/>
            <a:ext cx="2991831" cy="2143581"/>
          </a:xfrm>
          <a:prstGeom prst="rect">
            <a:avLst/>
          </a:prstGeom>
        </p:spPr>
      </p:pic>
      <p:sp>
        <p:nvSpPr>
          <p:cNvPr id="13" name="Flèche droite 12"/>
          <p:cNvSpPr/>
          <p:nvPr/>
        </p:nvSpPr>
        <p:spPr>
          <a:xfrm rot="3672995">
            <a:off x="2839912" y="3762737"/>
            <a:ext cx="851464" cy="302743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en-GB" dirty="0" smtClean="0"/>
          </a:p>
        </p:txBody>
      </p:sp>
      <p:sp>
        <p:nvSpPr>
          <p:cNvPr id="14" name="Flèche droite 13"/>
          <p:cNvSpPr/>
          <p:nvPr/>
        </p:nvSpPr>
        <p:spPr>
          <a:xfrm rot="21325635">
            <a:off x="3342167" y="1598794"/>
            <a:ext cx="3095296" cy="347166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GB" dirty="0" smtClean="0"/>
          </a:p>
        </p:txBody>
      </p:sp>
      <p:sp>
        <p:nvSpPr>
          <p:cNvPr id="15" name="Flèche droite 14"/>
          <p:cNvSpPr/>
          <p:nvPr/>
        </p:nvSpPr>
        <p:spPr>
          <a:xfrm rot="730718">
            <a:off x="4238124" y="2579022"/>
            <a:ext cx="861444" cy="347166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en-GB" dirty="0" smtClean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909" y="2322848"/>
            <a:ext cx="6979143" cy="401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02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A1638E4-11DA-6660-1929-BE999F839FA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15/10/2024</a:t>
            </a:r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DA3035F-6247-682B-2C79-F22A1888F5F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smtClean="0"/>
              <a:t>IAEA Second Technical Meeting on Long-Pulse Operation of Fusion Devices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8469576-4304-F1F8-2ECF-16CB9DD69A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3E0687C-BF33-B602-1691-6C6F37D14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Conclusion</a:t>
            </a:r>
            <a:endParaRPr lang="da-DK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AADEDDD-0160-F99C-E8EB-AD5F9AC0CD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4EE5A4D-1D11-87BD-2E3E-34DC2776D3F6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dirty="0" smtClean="0"/>
              <a:t>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8145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2810607" y="1018046"/>
            <a:ext cx="7583326" cy="5071550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IAEA Second Technical Meeting on Long-Pulse Operation of Fusion Devices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17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</a:t>
            </a:r>
            <a:endParaRPr lang="en-GB" dirty="0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08262DC2-EE67-4FB1-1604-007447F2B50B}"/>
              </a:ext>
            </a:extLst>
          </p:cNvPr>
          <p:cNvSpPr txBox="1">
            <a:spLocks/>
          </p:cNvSpPr>
          <p:nvPr/>
        </p:nvSpPr>
        <p:spPr>
          <a:xfrm>
            <a:off x="398360" y="759855"/>
            <a:ext cx="11395280" cy="609814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b="1" dirty="0"/>
              <a:t>3 MW / 1000 s ECRH system is under construction </a:t>
            </a:r>
          </a:p>
          <a:p>
            <a:pPr lvl="2"/>
            <a:r>
              <a:rPr lang="en-GB" b="1" dirty="0" smtClean="0"/>
              <a:t>It will increase </a:t>
            </a:r>
            <a:r>
              <a:rPr lang="en-GB" b="1" dirty="0"/>
              <a:t>the </a:t>
            </a:r>
            <a:r>
              <a:rPr lang="en-GB" b="1" dirty="0" smtClean="0"/>
              <a:t>WEST operational domain.</a:t>
            </a:r>
          </a:p>
          <a:p>
            <a:pPr lvl="2"/>
            <a:endParaRPr lang="en-GB" b="1" dirty="0"/>
          </a:p>
          <a:p>
            <a:pPr lvl="1"/>
            <a:r>
              <a:rPr lang="en-GB" b="1" dirty="0" smtClean="0"/>
              <a:t>First </a:t>
            </a:r>
            <a:r>
              <a:rPr lang="en-GB" b="1" dirty="0" err="1" smtClean="0"/>
              <a:t>Gyrotron</a:t>
            </a:r>
            <a:r>
              <a:rPr lang="en-GB" b="1" dirty="0" smtClean="0"/>
              <a:t> validated on short pulse duration</a:t>
            </a:r>
          </a:p>
          <a:p>
            <a:pPr lvl="2"/>
            <a:r>
              <a:rPr lang="fr-FR" b="1" dirty="0" err="1"/>
              <a:t>N</a:t>
            </a:r>
            <a:r>
              <a:rPr lang="fr-FR" b="1" dirty="0" err="1" smtClean="0"/>
              <a:t>eed</a:t>
            </a:r>
            <a:r>
              <a:rPr lang="fr-FR" b="1" dirty="0" smtClean="0"/>
              <a:t> more </a:t>
            </a:r>
            <a:r>
              <a:rPr lang="fr-FR" b="1" dirty="0" err="1" smtClean="0"/>
              <a:t>commissionning</a:t>
            </a:r>
            <a:r>
              <a:rPr lang="fr-FR" b="1" dirty="0" smtClean="0"/>
              <a:t> for long pulse</a:t>
            </a:r>
          </a:p>
          <a:p>
            <a:pPr lvl="2"/>
            <a:endParaRPr lang="en-GB" b="1" dirty="0" smtClean="0"/>
          </a:p>
          <a:p>
            <a:pPr lvl="1"/>
            <a:r>
              <a:rPr lang="en-GB" b="1" dirty="0" smtClean="0"/>
              <a:t>1000 sec is a real challenge regarding the auxiliaries </a:t>
            </a:r>
          </a:p>
          <a:p>
            <a:pPr lvl="2"/>
            <a:r>
              <a:rPr lang="en-GB" b="1" dirty="0" smtClean="0">
                <a:sym typeface="Wingdings" panose="05000000000000000000" pitchFamily="2" charset="2"/>
              </a:rPr>
              <a:t>increase the complexity, but available at IRFM</a:t>
            </a:r>
          </a:p>
          <a:p>
            <a:pPr lvl="2"/>
            <a:endParaRPr lang="en-GB" b="1" dirty="0">
              <a:sym typeface="Wingdings" panose="05000000000000000000" pitchFamily="2" charset="2"/>
            </a:endParaRPr>
          </a:p>
          <a:p>
            <a:pPr lvl="1"/>
            <a:r>
              <a:rPr lang="en-GB" b="1" dirty="0" smtClean="0"/>
              <a:t>The antenna, and </a:t>
            </a:r>
            <a:r>
              <a:rPr lang="en-GB" b="1" dirty="0"/>
              <a:t>some RF line components are not yet cooled </a:t>
            </a:r>
            <a:endParaRPr lang="en-GB" b="1" dirty="0" smtClean="0"/>
          </a:p>
          <a:p>
            <a:pPr lvl="2"/>
            <a:r>
              <a:rPr lang="en-GB" b="1" dirty="0" smtClean="0">
                <a:sym typeface="Wingdings" panose="05000000000000000000" pitchFamily="2" charset="2"/>
              </a:rPr>
              <a:t>Need </a:t>
            </a:r>
            <a:r>
              <a:rPr lang="en-GB" b="1" dirty="0">
                <a:sym typeface="Wingdings" panose="05000000000000000000" pitchFamily="2" charset="2"/>
              </a:rPr>
              <a:t>some future upgrade</a:t>
            </a:r>
            <a:endParaRPr lang="en-GB" b="1" dirty="0"/>
          </a:p>
          <a:p>
            <a:pPr lvl="1"/>
            <a:endParaRPr lang="en-GB" b="1" dirty="0" smtClean="0"/>
          </a:p>
          <a:p>
            <a:pPr lvl="1"/>
            <a:r>
              <a:rPr lang="en-GB" b="1" dirty="0" smtClean="0"/>
              <a:t>The first shot with ECRH in WEST </a:t>
            </a:r>
          </a:p>
          <a:p>
            <a:pPr lvl="2"/>
            <a:r>
              <a:rPr lang="en-GB" b="1" dirty="0" smtClean="0">
                <a:sym typeface="Wingdings" panose="05000000000000000000" pitchFamily="2" charset="2"/>
              </a:rPr>
              <a:t>For</a:t>
            </a:r>
            <a:r>
              <a:rPr lang="en-GB" b="1" dirty="0" smtClean="0"/>
              <a:t>eseen by the end of this year</a:t>
            </a:r>
          </a:p>
          <a:p>
            <a:pPr lvl="1"/>
            <a:endParaRPr lang="en-GB" b="1" dirty="0" smtClean="0"/>
          </a:p>
          <a:p>
            <a:pPr lvl="1"/>
            <a:r>
              <a:rPr lang="en-GB" b="1" dirty="0" smtClean="0"/>
              <a:t>The second and third </a:t>
            </a:r>
            <a:r>
              <a:rPr lang="en-GB" b="1" dirty="0" err="1" smtClean="0"/>
              <a:t>gyrotron</a:t>
            </a:r>
            <a:r>
              <a:rPr lang="en-GB" b="1" dirty="0" smtClean="0"/>
              <a:t> are foreseen to be integrated next year</a:t>
            </a:r>
          </a:p>
          <a:p>
            <a:pPr lvl="1"/>
            <a:endParaRPr lang="en-GB" b="1" dirty="0" smtClean="0"/>
          </a:p>
          <a:p>
            <a:pPr marL="0" lvl="1" indent="0">
              <a:buNone/>
            </a:pPr>
            <a:endParaRPr lang="fr-FR" b="1" dirty="0" smtClean="0"/>
          </a:p>
          <a:p>
            <a:pPr lvl="4"/>
            <a:endParaRPr lang="fr-FR" b="1" dirty="0" smtClean="0"/>
          </a:p>
          <a:p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421771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1819293" y="1272100"/>
            <a:ext cx="7583326" cy="5071550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EF090333-708B-CF65-4F46-0434EDEAB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140" y="200156"/>
            <a:ext cx="8246165" cy="888261"/>
          </a:xfrm>
        </p:spPr>
        <p:txBody>
          <a:bodyPr>
            <a:normAutofit/>
          </a:bodyPr>
          <a:lstStyle/>
          <a:p>
            <a:r>
              <a:rPr lang="fr-FR" dirty="0" err="1" smtClean="0"/>
              <a:t>Thank</a:t>
            </a:r>
            <a:r>
              <a:rPr lang="fr-FR" dirty="0" smtClean="0"/>
              <a:t> </a:t>
            </a:r>
            <a:r>
              <a:rPr lang="fr-FR" dirty="0" err="1" smtClean="0"/>
              <a:t>you</a:t>
            </a:r>
            <a:r>
              <a:rPr lang="fr-FR" dirty="0" smtClean="0"/>
              <a:t> for </a:t>
            </a:r>
            <a:r>
              <a:rPr lang="fr-FR" dirty="0" err="1" smtClean="0"/>
              <a:t>your</a:t>
            </a:r>
            <a:r>
              <a:rPr lang="fr-FR" dirty="0" smtClean="0"/>
              <a:t> attention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E18B26D-0179-A943-7870-CD26EDE6595B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176000" y="6343650"/>
            <a:ext cx="1016000" cy="365125"/>
          </a:xfrm>
        </p:spPr>
        <p:txBody>
          <a:bodyPr/>
          <a:lstStyle/>
          <a:p>
            <a:r>
              <a:rPr lang="en-US" smtClean="0"/>
              <a:t>15/10/2024</a:t>
            </a:r>
            <a:endParaRPr lang="fr-FR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B52CE2E9-23E3-3FC0-835B-067F83BF52F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43650"/>
            <a:ext cx="8839200" cy="365125"/>
          </a:xfrm>
        </p:spPr>
        <p:txBody>
          <a:bodyPr/>
          <a:lstStyle/>
          <a:p>
            <a:r>
              <a:rPr lang="en-GB" smtClean="0"/>
              <a:t>IAEA Second Technical Meeting on Long-Pulse Operation of Fusion Devices</a:t>
            </a:r>
            <a:endParaRPr lang="fr-FR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413D5530-350B-0552-998D-E1E4B3FD104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98263" y="6194089"/>
            <a:ext cx="693737" cy="365125"/>
          </a:xfrm>
        </p:spPr>
        <p:txBody>
          <a:bodyPr/>
          <a:lstStyle/>
          <a:p>
            <a:fld id="{0CBC77A0-1F4E-42FF-9FFC-F45C3A64AF90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E88F0BCB-97A6-2B75-374F-2B092543A4DE}"/>
              </a:ext>
            </a:extLst>
          </p:cNvPr>
          <p:cNvSpPr txBox="1">
            <a:spLocks/>
          </p:cNvSpPr>
          <p:nvPr/>
        </p:nvSpPr>
        <p:spPr>
          <a:xfrm>
            <a:off x="368174" y="1545465"/>
            <a:ext cx="11823826" cy="62891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endParaRPr lang="da-DK" dirty="0" smtClean="0"/>
          </a:p>
          <a:p>
            <a:pPr lvl="1"/>
            <a:r>
              <a:rPr lang="da-DK" dirty="0" smtClean="0"/>
              <a:t>This meeting</a:t>
            </a:r>
          </a:p>
          <a:p>
            <a:pPr lvl="2"/>
            <a:r>
              <a:rPr lang="da-DK" dirty="0" smtClean="0"/>
              <a:t>P.Manas ”</a:t>
            </a:r>
            <a:r>
              <a:rPr lang="en-GB" dirty="0" smtClean="0"/>
              <a:t>Long pulse operation in a W environment : feedback from WEST”</a:t>
            </a:r>
            <a:endParaRPr lang="da-DK" dirty="0" smtClean="0"/>
          </a:p>
          <a:p>
            <a:pPr lvl="2"/>
            <a:r>
              <a:rPr lang="da-DK" dirty="0" smtClean="0"/>
              <a:t>X.Regal Mézin ”</a:t>
            </a:r>
            <a:r>
              <a:rPr lang="en-GB" dirty="0" smtClean="0"/>
              <a:t>Lower Hybrid current drive long pulse operation state of the art on WEST”</a:t>
            </a:r>
            <a:endParaRPr lang="da-DK" dirty="0" smtClean="0"/>
          </a:p>
          <a:p>
            <a:pPr lvl="2"/>
            <a:r>
              <a:rPr lang="en-GB" dirty="0" smtClean="0"/>
              <a:t>R/</a:t>
            </a:r>
            <a:r>
              <a:rPr lang="en-GB" dirty="0" err="1" smtClean="0"/>
              <a:t>Nouilletas</a:t>
            </a:r>
            <a:r>
              <a:rPr lang="en-GB" dirty="0" smtClean="0"/>
              <a:t> “Long pulse operation in a W environment : feedback from WEST”</a:t>
            </a:r>
          </a:p>
          <a:p>
            <a:pPr lvl="2"/>
            <a:r>
              <a:rPr lang="fr-FR" dirty="0" err="1" smtClean="0"/>
              <a:t>T.Fonghetti</a:t>
            </a:r>
            <a:r>
              <a:rPr lang="fr-FR" dirty="0" smtClean="0"/>
              <a:t> « </a:t>
            </a:r>
            <a:r>
              <a:rPr lang="en-GB" dirty="0" smtClean="0"/>
              <a:t>WEST operational domain predictions of L-mode non-inductive discharges with an integrated </a:t>
            </a:r>
            <a:r>
              <a:rPr lang="en-GB" dirty="0" err="1" smtClean="0"/>
              <a:t>modeling</a:t>
            </a:r>
            <a:r>
              <a:rPr lang="en-GB" dirty="0" smtClean="0"/>
              <a:t> approach”</a:t>
            </a:r>
          </a:p>
          <a:p>
            <a:pPr lvl="2"/>
            <a:r>
              <a:rPr lang="fr-FR" dirty="0" err="1" smtClean="0"/>
              <a:t>L.meunier</a:t>
            </a:r>
            <a:r>
              <a:rPr lang="fr-FR" dirty="0" smtClean="0"/>
              <a:t>  « </a:t>
            </a:r>
            <a:r>
              <a:rPr lang="en-GB" dirty="0" smtClean="0"/>
              <a:t>WEST: the challenges of reaching 100% of actively cooled components for long pulse operation”</a:t>
            </a:r>
          </a:p>
          <a:p>
            <a:pPr lvl="2"/>
            <a:r>
              <a:rPr lang="da-DK" dirty="0" smtClean="0"/>
              <a:t>V. Lamaison ”</a:t>
            </a:r>
            <a:r>
              <a:rPr lang="en-GB" dirty="0" smtClean="0"/>
              <a:t>WEST – operation of long pulse fusion Tokamak</a:t>
            </a:r>
            <a:r>
              <a:rPr lang="en-GB" b="1" dirty="0" smtClean="0"/>
              <a:t>”</a:t>
            </a:r>
          </a:p>
          <a:p>
            <a:pPr lvl="2"/>
            <a:endParaRPr lang="fr-FR" b="1" dirty="0"/>
          </a:p>
          <a:p>
            <a:pPr lvl="1"/>
            <a:r>
              <a:rPr lang="en-GB" dirty="0"/>
              <a:t>Fusion engineering and design:</a:t>
            </a:r>
          </a:p>
          <a:p>
            <a:pPr lvl="2"/>
            <a:r>
              <a:rPr lang="en-GB" dirty="0"/>
              <a:t>A new 3MW ECRH system at 105 GHz for WEST (</a:t>
            </a:r>
            <a:r>
              <a:rPr lang="en-GB" sz="1400" dirty="0">
                <a:hlinkClick r:id="rId3" tooltip="Persistent link using digital object identifier"/>
              </a:rPr>
              <a:t>https://doi.org/10.1016/j.fusengdes.2022.113360</a:t>
            </a:r>
            <a:r>
              <a:rPr lang="en-GB" dirty="0"/>
              <a:t>)</a:t>
            </a:r>
            <a:r>
              <a:rPr lang="da-DK" dirty="0"/>
              <a:t>.</a:t>
            </a:r>
          </a:p>
          <a:p>
            <a:pPr lvl="2"/>
            <a:r>
              <a:rPr lang="en-GB" dirty="0"/>
              <a:t>Operational domain for the new 3MW/1000s ECRH System on WEST (</a:t>
            </a:r>
            <a:r>
              <a:rPr lang="en-GB" sz="1400" dirty="0">
                <a:hlinkClick r:id="rId4"/>
              </a:rPr>
              <a:t>https://doi.org/10.1051/epjconf/202327702006</a:t>
            </a:r>
            <a:r>
              <a:rPr lang="en-GB" dirty="0"/>
              <a:t>)</a:t>
            </a:r>
          </a:p>
          <a:p>
            <a:pPr lvl="2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2376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DA9F46-4F62-E360-1FBE-21E49137D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075" y="1765299"/>
            <a:ext cx="9810295" cy="4148139"/>
          </a:xfrm>
        </p:spPr>
        <p:txBody>
          <a:bodyPr numCol="1"/>
          <a:lstStyle/>
          <a:p>
            <a:r>
              <a:rPr lang="da-DK" dirty="0" smtClean="0"/>
              <a:t>Introduction of WEST Heating System</a:t>
            </a:r>
            <a:endParaRPr lang="da-DK" dirty="0"/>
          </a:p>
          <a:p>
            <a:r>
              <a:rPr lang="da-DK" dirty="0" smtClean="0"/>
              <a:t>ECRH system Presentation</a:t>
            </a:r>
            <a:endParaRPr lang="da-DK" dirty="0"/>
          </a:p>
          <a:p>
            <a:r>
              <a:rPr lang="da-DK" dirty="0" smtClean="0"/>
              <a:t>Long pulse operation is a challenge</a:t>
            </a:r>
          </a:p>
          <a:p>
            <a:r>
              <a:rPr lang="da-DK" dirty="0" smtClean="0"/>
              <a:t>Conclusion</a:t>
            </a:r>
            <a:endParaRPr lang="da-DK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83CA77CF-90B0-156C-C226-029958F16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fr-FR" dirty="0" smtClean="0"/>
              <a:t>OUTLINE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E6646E4-AC2D-2AE6-38D5-1C39CE613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15/10/2024</a:t>
            </a:r>
            <a:endParaRPr lang="fr-FR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F0F225C7-2A54-8795-689F-FCC4525F9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IAEA Second Technical Meeting on Long-Pulse Operation of Fusion Devices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9B0E96E-CC02-3FED-3FAF-F96BE8D9A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7819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A1638E4-11DA-6660-1929-BE999F839FA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15/10/2024</a:t>
            </a:r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DA3035F-6247-682B-2C79-F22A1888F5F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smtClean="0"/>
              <a:t>IAEA Second Technical Meeting on Long-Pulse Operation of Fusion Devices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8469576-4304-F1F8-2ECF-16CB9DD69A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3E0687C-BF33-B602-1691-6C6F37D14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900" y="2171700"/>
            <a:ext cx="8218331" cy="2390775"/>
          </a:xfrm>
        </p:spPr>
        <p:txBody>
          <a:bodyPr>
            <a:normAutofit/>
          </a:bodyPr>
          <a:lstStyle/>
          <a:p>
            <a:r>
              <a:rPr lang="da-DK" sz="4400" dirty="0"/>
              <a:t>Introduction of WEST Heating </a:t>
            </a:r>
            <a:r>
              <a:rPr lang="da-DK" sz="4400" dirty="0" smtClean="0"/>
              <a:t>Systems</a:t>
            </a:r>
            <a:endParaRPr lang="da-DK" sz="440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AADEDDD-0160-F99C-E8EB-AD5F9AC0CD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4EE5A4D-1D11-87BD-2E3E-34DC2776D3F6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dirty="0" smtClean="0"/>
              <a:t>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0485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17EAD3B-1461-7487-5CC4-2FCC0868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IAEA </a:t>
            </a:r>
            <a:r>
              <a:rPr lang="en-GB" dirty="0"/>
              <a:t>Second Technical Meeting on Long-Pulse Operation of Fusion Devices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4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009" y="187033"/>
            <a:ext cx="7932465" cy="871827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1- WEST </a:t>
            </a:r>
            <a:r>
              <a:rPr lang="fr-FR" dirty="0" err="1" smtClean="0"/>
              <a:t>Heating</a:t>
            </a:r>
            <a:r>
              <a:rPr lang="fr-FR" dirty="0" smtClean="0"/>
              <a:t> system introduction</a:t>
            </a:r>
            <a:endParaRPr lang="fr-FR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638" r="12100"/>
          <a:stretch/>
        </p:blipFill>
        <p:spPr>
          <a:xfrm>
            <a:off x="5727611" y="1163421"/>
            <a:ext cx="6464389" cy="4920050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6131728" y="4857536"/>
            <a:ext cx="2684709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r"/>
            <a:r>
              <a:rPr lang="en-GB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LH1 (FAM)</a:t>
            </a:r>
          </a:p>
          <a:p>
            <a:r>
              <a:rPr lang="en-GB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(Full </a:t>
            </a:r>
            <a:r>
              <a:rPr lang="en-GB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GB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ctive Multi-junction)</a:t>
            </a:r>
            <a:endParaRPr lang="en-GB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9133033" y="5804543"/>
            <a:ext cx="2831416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LH2 (PAM)</a:t>
            </a:r>
          </a:p>
          <a:p>
            <a:r>
              <a:rPr lang="fr-FR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Passive Active </a:t>
            </a:r>
            <a:r>
              <a:rPr lang="fr-FR" dirty="0" err="1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Muti-junction</a:t>
            </a:r>
            <a:endParaRPr lang="en-GB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0818865" y="1321071"/>
            <a:ext cx="482824" cy="369332"/>
          </a:xfrm>
          <a:prstGeom prst="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IC1</a:t>
            </a:r>
            <a:endParaRPr lang="en-GB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11222982" y="4024552"/>
            <a:ext cx="482824" cy="369332"/>
          </a:xfrm>
          <a:prstGeom prst="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IC2</a:t>
            </a:r>
            <a:endParaRPr lang="en-GB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5727611" y="2364209"/>
            <a:ext cx="482824" cy="369332"/>
          </a:xfrm>
          <a:prstGeom prst="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IC3</a:t>
            </a:r>
            <a:endParaRPr lang="en-GB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 txBox="1">
            <a:spLocks/>
          </p:cNvSpPr>
          <p:nvPr/>
        </p:nvSpPr>
        <p:spPr>
          <a:xfrm>
            <a:off x="278121" y="1690403"/>
            <a:ext cx="6277544" cy="449077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pc="-50" dirty="0" smtClean="0">
                <a:solidFill>
                  <a:srgbClr val="252525"/>
                </a:solidFill>
                <a:cs typeface="Arial"/>
              </a:rPr>
              <a:t>Up </a:t>
            </a:r>
            <a:r>
              <a:rPr lang="en-US" spc="-50" dirty="0">
                <a:solidFill>
                  <a:srgbClr val="252525"/>
                </a:solidFill>
                <a:cs typeface="Arial"/>
              </a:rPr>
              <a:t>to </a:t>
            </a:r>
            <a:r>
              <a:rPr lang="en-US" spc="-50" dirty="0" smtClean="0">
                <a:solidFill>
                  <a:srgbClr val="252525"/>
                </a:solidFill>
                <a:cs typeface="Arial"/>
              </a:rPr>
              <a:t>13 </a:t>
            </a:r>
            <a:r>
              <a:rPr lang="en-US" spc="-50" dirty="0">
                <a:solidFill>
                  <a:srgbClr val="252525"/>
                </a:solidFill>
                <a:cs typeface="Arial"/>
              </a:rPr>
              <a:t>MW RF Heating &amp; </a:t>
            </a:r>
            <a:r>
              <a:rPr lang="en-US" spc="-50" dirty="0" smtClean="0">
                <a:solidFill>
                  <a:srgbClr val="252525"/>
                </a:solidFill>
                <a:cs typeface="Arial"/>
              </a:rPr>
              <a:t>CD</a:t>
            </a:r>
            <a:endParaRPr lang="en-GB" baseline="30000" dirty="0"/>
          </a:p>
          <a:p>
            <a:pPr lvl="1"/>
            <a:r>
              <a:rPr lang="fr-FR" b="1" dirty="0" smtClean="0"/>
              <a:t>LHCD system</a:t>
            </a:r>
            <a:endParaRPr lang="fr-FR" b="1" dirty="0"/>
          </a:p>
          <a:p>
            <a:pPr lvl="2"/>
            <a:r>
              <a:rPr lang="da-DK" dirty="0" smtClean="0"/>
              <a:t>2 launchers </a:t>
            </a:r>
          </a:p>
          <a:p>
            <a:pPr lvl="3"/>
            <a:r>
              <a:rPr lang="da-DK" dirty="0" smtClean="0"/>
              <a:t>LH1 at </a:t>
            </a:r>
            <a:r>
              <a:rPr lang="da-DK" dirty="0"/>
              <a:t>4 MW/ 1000 s</a:t>
            </a:r>
          </a:p>
          <a:p>
            <a:pPr lvl="3"/>
            <a:r>
              <a:rPr lang="da-DK" dirty="0" smtClean="0"/>
              <a:t>LH2 at 3 MW / 1000 s</a:t>
            </a:r>
          </a:p>
          <a:p>
            <a:pPr lvl="2"/>
            <a:endParaRPr lang="da-DK" dirty="0" smtClean="0"/>
          </a:p>
          <a:p>
            <a:pPr lvl="1"/>
            <a:r>
              <a:rPr lang="fr-FR" b="1" dirty="0" smtClean="0"/>
              <a:t>ICRH system</a:t>
            </a:r>
          </a:p>
          <a:p>
            <a:pPr lvl="3"/>
            <a:r>
              <a:rPr lang="da-DK" dirty="0" smtClean="0"/>
              <a:t>3 </a:t>
            </a:r>
            <a:r>
              <a:rPr lang="da-DK" dirty="0"/>
              <a:t>antennas </a:t>
            </a:r>
            <a:r>
              <a:rPr lang="da-DK" dirty="0" smtClean="0"/>
              <a:t>(1 </a:t>
            </a:r>
            <a:r>
              <a:rPr lang="da-DK" dirty="0"/>
              <a:t>MW / </a:t>
            </a:r>
            <a:r>
              <a:rPr lang="da-DK" dirty="0" smtClean="0"/>
              <a:t>1000 s </a:t>
            </a:r>
            <a:r>
              <a:rPr lang="da-DK" dirty="0"/>
              <a:t>each</a:t>
            </a:r>
            <a:r>
              <a:rPr lang="da-DK" dirty="0" smtClean="0"/>
              <a:t>)</a:t>
            </a:r>
          </a:p>
          <a:p>
            <a:pPr lvl="3"/>
            <a:endParaRPr lang="da-DK" dirty="0"/>
          </a:p>
          <a:p>
            <a:pPr lvl="1"/>
            <a:r>
              <a:rPr lang="fr-FR" sz="1600" b="1" dirty="0" smtClean="0"/>
              <a:t>ECRH</a:t>
            </a:r>
          </a:p>
          <a:p>
            <a:pPr lvl="2"/>
            <a:r>
              <a:rPr lang="fr-FR" sz="1600" dirty="0" smtClean="0"/>
              <a:t>This </a:t>
            </a:r>
            <a:r>
              <a:rPr lang="fr-FR" sz="1600" dirty="0" err="1" smtClean="0"/>
              <a:t>presentation</a:t>
            </a:r>
            <a:endParaRPr lang="fr-FR" sz="1600" dirty="0"/>
          </a:p>
          <a:p>
            <a:pPr marL="0" lvl="1" indent="0">
              <a:buNone/>
            </a:pPr>
            <a:r>
              <a:rPr lang="fr-FR" sz="1000" dirty="0" smtClean="0"/>
              <a:t> </a:t>
            </a:r>
            <a:endParaRPr lang="en-GB" sz="1000" baseline="30000" dirty="0" smtClean="0"/>
          </a:p>
        </p:txBody>
      </p:sp>
      <p:sp>
        <p:nvSpPr>
          <p:cNvPr id="4" name="Ellipse 3"/>
          <p:cNvSpPr/>
          <p:nvPr/>
        </p:nvSpPr>
        <p:spPr>
          <a:xfrm>
            <a:off x="6783216" y="1002181"/>
            <a:ext cx="1969519" cy="1731360"/>
          </a:xfrm>
          <a:prstGeom prst="ellipse">
            <a:avLst/>
          </a:prstGeom>
          <a:noFill/>
          <a:ln w="762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GB" dirty="0" smtClean="0"/>
          </a:p>
        </p:txBody>
      </p:sp>
      <p:sp>
        <p:nvSpPr>
          <p:cNvPr id="22" name="ZoneTexte 21"/>
          <p:cNvSpPr txBox="1"/>
          <p:nvPr/>
        </p:nvSpPr>
        <p:spPr>
          <a:xfrm>
            <a:off x="7197392" y="556847"/>
            <a:ext cx="686919" cy="369332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ECRH</a:t>
            </a:r>
            <a:endParaRPr lang="en-GB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Connecteur droit avec flèche 6"/>
          <p:cNvCxnSpPr>
            <a:stCxn id="18" idx="3"/>
          </p:cNvCxnSpPr>
          <p:nvPr/>
        </p:nvCxnSpPr>
        <p:spPr>
          <a:xfrm>
            <a:off x="8816437" y="5180702"/>
            <a:ext cx="316596" cy="1065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>
            <a:stCxn id="19" idx="0"/>
          </p:cNvCxnSpPr>
          <p:nvPr/>
        </p:nvCxnSpPr>
        <p:spPr>
          <a:xfrm flipH="1" flipV="1">
            <a:off x="10420539" y="5427904"/>
            <a:ext cx="128202" cy="3766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2203256" y="2056432"/>
            <a:ext cx="25138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>
                <a:solidFill>
                  <a:schemeClr val="accent1"/>
                </a:solidFill>
              </a:rPr>
              <a:t>[X</a:t>
            </a:r>
            <a:r>
              <a:rPr lang="en-GB" sz="1400" dirty="0">
                <a:solidFill>
                  <a:schemeClr val="accent1"/>
                </a:solidFill>
              </a:rPr>
              <a:t>. Regal </a:t>
            </a:r>
            <a:r>
              <a:rPr lang="en-GB" sz="1400" dirty="0" err="1">
                <a:solidFill>
                  <a:schemeClr val="accent1"/>
                </a:solidFill>
              </a:rPr>
              <a:t>Mézin</a:t>
            </a:r>
            <a:r>
              <a:rPr lang="en-GB" sz="1400" dirty="0">
                <a:solidFill>
                  <a:schemeClr val="accent1"/>
                </a:solidFill>
              </a:rPr>
              <a:t> this </a:t>
            </a:r>
            <a:r>
              <a:rPr lang="en-GB" sz="1400" dirty="0" smtClean="0">
                <a:solidFill>
                  <a:schemeClr val="accent1"/>
                </a:solidFill>
              </a:rPr>
              <a:t>meeting]</a:t>
            </a:r>
            <a:endParaRPr lang="en-GB" sz="1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9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4" grpId="0" animBg="1"/>
      <p:bldP spid="4" grpId="0" animBg="1"/>
      <p:bldP spid="22" grpId="0" animBg="1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A1638E4-11DA-6660-1929-BE999F839FA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15/10/2024</a:t>
            </a:r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DA3035F-6247-682B-2C79-F22A1888F5F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smtClean="0"/>
              <a:t>IAEA Second Technical Meeting on Long-Pulse Operation of Fusion Devices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8469576-4304-F1F8-2ECF-16CB9DD69A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3E0687C-BF33-B602-1691-6C6F37D14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400" dirty="0" smtClean="0"/>
              <a:t>ECRH </a:t>
            </a:r>
            <a:r>
              <a:rPr lang="fr-FR" sz="4400" dirty="0"/>
              <a:t>system </a:t>
            </a:r>
            <a:r>
              <a:rPr lang="fr-FR" sz="4400" dirty="0" err="1"/>
              <a:t>presentation</a:t>
            </a:r>
            <a:endParaRPr lang="da-DK" sz="440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AADEDDD-0160-F99C-E8EB-AD5F9AC0CD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4EE5A4D-1D11-87BD-2E3E-34DC2776D3F6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dirty="0" smtClean="0"/>
              <a:t>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3080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IAEA Second Technical Meeting on Long-Pulse Operation of Fusion Devices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6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Main </a:t>
            </a:r>
            <a:r>
              <a:rPr lang="fr-FR" b="1" dirty="0" err="1">
                <a:solidFill>
                  <a:srgbClr val="FF0000"/>
                </a:solidFill>
              </a:rPr>
              <a:t>Features</a:t>
            </a:r>
            <a:r>
              <a:rPr lang="da-DK" b="1" dirty="0">
                <a:solidFill>
                  <a:srgbClr val="FF0000"/>
                </a:solidFill>
              </a:rPr>
              <a:t/>
            </a:r>
            <a:br>
              <a:rPr lang="da-DK" b="1" dirty="0">
                <a:solidFill>
                  <a:srgbClr val="FF0000"/>
                </a:solidFill>
              </a:rPr>
            </a:br>
            <a:endParaRPr lang="en-GB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08262DC2-EE67-4FB1-1604-007447F2B50B}"/>
              </a:ext>
            </a:extLst>
          </p:cNvPr>
          <p:cNvSpPr txBox="1">
            <a:spLocks/>
          </p:cNvSpPr>
          <p:nvPr/>
        </p:nvSpPr>
        <p:spPr>
          <a:xfrm>
            <a:off x="204838" y="1220736"/>
            <a:ext cx="11395280" cy="45323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da-DK" dirty="0" smtClean="0"/>
              <a:t>Increase the operational domain in full W environment </a:t>
            </a:r>
            <a:endParaRPr lang="da-DK" dirty="0"/>
          </a:p>
          <a:p>
            <a:pPr lvl="2"/>
            <a:r>
              <a:rPr lang="en-US" dirty="0" smtClean="0">
                <a:solidFill>
                  <a:srgbClr val="252525"/>
                </a:solidFill>
                <a:cs typeface="Arial"/>
                <a:sym typeface="Wingdings" panose="05000000000000000000" pitchFamily="2" charset="2"/>
              </a:rPr>
              <a:t>Increasing </a:t>
            </a:r>
            <a:r>
              <a:rPr lang="en-US" dirty="0">
                <a:solidFill>
                  <a:srgbClr val="252525"/>
                </a:solidFill>
                <a:cs typeface="Arial"/>
                <a:sym typeface="Wingdings" panose="05000000000000000000" pitchFamily="2" charset="2"/>
              </a:rPr>
              <a:t>central electron </a:t>
            </a:r>
            <a:r>
              <a:rPr lang="en-US" dirty="0" smtClean="0">
                <a:solidFill>
                  <a:srgbClr val="252525"/>
                </a:solidFill>
                <a:cs typeface="Arial"/>
                <a:sym typeface="Wingdings" panose="05000000000000000000" pitchFamily="2" charset="2"/>
              </a:rPr>
              <a:t>heating</a:t>
            </a:r>
          </a:p>
          <a:p>
            <a:pPr lvl="2"/>
            <a:r>
              <a:rPr lang="en-US" dirty="0" smtClean="0">
                <a:solidFill>
                  <a:srgbClr val="252525"/>
                </a:solidFill>
                <a:cs typeface="Arial"/>
                <a:sym typeface="Wingdings" panose="05000000000000000000" pitchFamily="2" charset="2"/>
              </a:rPr>
              <a:t>Reduced </a:t>
            </a:r>
            <a:r>
              <a:rPr lang="en-US" dirty="0">
                <a:solidFill>
                  <a:srgbClr val="252525"/>
                </a:solidFill>
                <a:cs typeface="Arial"/>
                <a:sym typeface="Wingdings" panose="05000000000000000000" pitchFamily="2" charset="2"/>
              </a:rPr>
              <a:t>W contamination </a:t>
            </a:r>
            <a:endParaRPr lang="en-US" dirty="0" smtClean="0">
              <a:solidFill>
                <a:srgbClr val="252525"/>
              </a:solidFill>
              <a:cs typeface="Arial"/>
              <a:sym typeface="Wingdings" panose="05000000000000000000" pitchFamily="2" charset="2"/>
            </a:endParaRPr>
          </a:p>
          <a:p>
            <a:pPr lvl="2"/>
            <a:r>
              <a:rPr lang="en-US" dirty="0" smtClean="0">
                <a:solidFill>
                  <a:srgbClr val="252525"/>
                </a:solidFill>
                <a:cs typeface="Arial"/>
                <a:sym typeface="Wingdings" panose="05000000000000000000" pitchFamily="2" charset="2"/>
              </a:rPr>
              <a:t>Ease </a:t>
            </a:r>
            <a:r>
              <a:rPr lang="en-US" dirty="0">
                <a:solidFill>
                  <a:srgbClr val="252525"/>
                </a:solidFill>
                <a:cs typeface="Arial"/>
                <a:sym typeface="Wingdings" panose="05000000000000000000" pitchFamily="2" charset="2"/>
              </a:rPr>
              <a:t>access to H-mode</a:t>
            </a:r>
          </a:p>
          <a:p>
            <a:pPr lvl="2"/>
            <a:endParaRPr lang="da-DK" dirty="0" smtClean="0"/>
          </a:p>
          <a:p>
            <a:pPr lvl="1"/>
            <a:r>
              <a:rPr lang="da-DK" dirty="0" smtClean="0"/>
              <a:t>3 gyrotrons, 1 MW </a:t>
            </a:r>
            <a:r>
              <a:rPr lang="da-DK" dirty="0"/>
              <a:t>/ 1000 </a:t>
            </a:r>
            <a:r>
              <a:rPr lang="da-DK" dirty="0" smtClean="0"/>
              <a:t>s each (</a:t>
            </a:r>
            <a:r>
              <a:rPr lang="da-DK" dirty="0" smtClean="0">
                <a:solidFill>
                  <a:srgbClr val="FF0000"/>
                </a:solidFill>
              </a:rPr>
              <a:t>Thales</a:t>
            </a:r>
            <a:r>
              <a:rPr lang="da-DK" dirty="0" smtClean="0"/>
              <a:t>)</a:t>
            </a:r>
            <a:endParaRPr lang="da-DK" dirty="0"/>
          </a:p>
          <a:p>
            <a:pPr lvl="1"/>
            <a:r>
              <a:rPr lang="da-DK" dirty="0" smtClean="0"/>
              <a:t>Operational Frequency 105 GHz</a:t>
            </a:r>
          </a:p>
          <a:p>
            <a:pPr lvl="1"/>
            <a:r>
              <a:rPr lang="da-DK" dirty="0" smtClean="0"/>
              <a:t>Transmission line waveguides Ø 63,5 mm (</a:t>
            </a:r>
            <a:r>
              <a:rPr lang="da-DK" dirty="0" smtClean="0">
                <a:solidFill>
                  <a:srgbClr val="FF0000"/>
                </a:solidFill>
              </a:rPr>
              <a:t>General Atomics</a:t>
            </a:r>
            <a:r>
              <a:rPr lang="da-DK" dirty="0" smtClean="0"/>
              <a:t>)</a:t>
            </a:r>
          </a:p>
          <a:p>
            <a:pPr lvl="1"/>
            <a:r>
              <a:rPr lang="da-DK" dirty="0" smtClean="0"/>
              <a:t>One dummy load for gyrotrons commissioning (</a:t>
            </a:r>
            <a:r>
              <a:rPr lang="da-DK" dirty="0" smtClean="0">
                <a:solidFill>
                  <a:srgbClr val="FF0000"/>
                </a:solidFill>
              </a:rPr>
              <a:t>Calabazas Creeks corp</a:t>
            </a:r>
            <a:r>
              <a:rPr lang="da-DK" dirty="0" smtClean="0"/>
              <a:t>..)</a:t>
            </a:r>
          </a:p>
          <a:p>
            <a:pPr marL="0" lvl="1" indent="0">
              <a:buNone/>
            </a:pPr>
            <a:endParaRPr lang="fr-FR" dirty="0" smtClean="0"/>
          </a:p>
          <a:p>
            <a:pPr lvl="4"/>
            <a:endParaRPr lang="fr-FR" dirty="0" smtClean="0"/>
          </a:p>
          <a:p>
            <a:endParaRPr lang="fr-FR" dirty="0"/>
          </a:p>
        </p:txBody>
      </p:sp>
      <p:grpSp>
        <p:nvGrpSpPr>
          <p:cNvPr id="15" name="Groupe 14"/>
          <p:cNvGrpSpPr/>
          <p:nvPr/>
        </p:nvGrpSpPr>
        <p:grpSpPr>
          <a:xfrm>
            <a:off x="6282148" y="704229"/>
            <a:ext cx="6074184" cy="4885425"/>
            <a:chOff x="6073929" y="749949"/>
            <a:chExt cx="6074184" cy="4885425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073929" y="749949"/>
              <a:ext cx="6074184" cy="4885425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7894318" y="4093071"/>
              <a:ext cx="2126771" cy="3295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GB" dirty="0" smtClean="0"/>
            </a:p>
          </p:txBody>
        </p:sp>
        <p:sp>
          <p:nvSpPr>
            <p:cNvPr id="13" name="Accolade fermante 12"/>
            <p:cNvSpPr/>
            <p:nvPr/>
          </p:nvSpPr>
          <p:spPr>
            <a:xfrm rot="16200000">
              <a:off x="8843404" y="3330732"/>
              <a:ext cx="228600" cy="2126771"/>
            </a:xfrm>
            <a:prstGeom prst="rightBrace">
              <a:avLst>
                <a:gd name="adj1" fmla="val 105000"/>
                <a:gd name="adj2" fmla="val 51075"/>
              </a:avLst>
            </a:prstGeom>
            <a:ln w="28575">
              <a:solidFill>
                <a:srgbClr val="204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7532914" y="5330956"/>
            <a:ext cx="4528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u="sng" dirty="0" smtClean="0">
                <a:solidFill>
                  <a:srgbClr val="0000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[ Integrated </a:t>
            </a:r>
            <a:r>
              <a:rPr lang="fr-FR" i="1" u="sng" dirty="0" err="1" smtClean="0">
                <a:solidFill>
                  <a:srgbClr val="0000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Modeling</a:t>
            </a:r>
            <a:r>
              <a:rPr lang="fr-FR" i="1" u="sng" dirty="0" smtClean="0">
                <a:solidFill>
                  <a:srgbClr val="0000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P Manas 2021 ]</a:t>
            </a:r>
          </a:p>
        </p:txBody>
      </p:sp>
      <p:sp>
        <p:nvSpPr>
          <p:cNvPr id="9" name="Flèche droite 8"/>
          <p:cNvSpPr/>
          <p:nvPr/>
        </p:nvSpPr>
        <p:spPr>
          <a:xfrm rot="400559">
            <a:off x="4323347" y="1784673"/>
            <a:ext cx="3607747" cy="321847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91488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IAEA Second Technical Meeting on Long-Pulse Operation of Fusion Devices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7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Description of the system</a:t>
            </a:r>
            <a:endParaRPr lang="en-GB" dirty="0"/>
          </a:p>
        </p:txBody>
      </p:sp>
      <p:sp>
        <p:nvSpPr>
          <p:cNvPr id="160" name="Rectangle 159"/>
          <p:cNvSpPr/>
          <p:nvPr/>
        </p:nvSpPr>
        <p:spPr>
          <a:xfrm>
            <a:off x="9179384" y="1744827"/>
            <a:ext cx="2580393" cy="3434469"/>
          </a:xfrm>
          <a:prstGeom prst="rect">
            <a:avLst/>
          </a:prstGeom>
          <a:ln>
            <a:prstDash val="sysDot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1" name="Rectangle 160"/>
          <p:cNvSpPr/>
          <p:nvPr/>
        </p:nvSpPr>
        <p:spPr>
          <a:xfrm>
            <a:off x="3237280" y="1731264"/>
            <a:ext cx="5658482" cy="34480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2" name="Rectangle 161"/>
          <p:cNvSpPr/>
          <p:nvPr/>
        </p:nvSpPr>
        <p:spPr>
          <a:xfrm>
            <a:off x="1329707" y="1734099"/>
            <a:ext cx="887937" cy="3314743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7" name="ZoneTexte 206"/>
          <p:cNvSpPr txBox="1"/>
          <p:nvPr/>
        </p:nvSpPr>
        <p:spPr>
          <a:xfrm>
            <a:off x="5569596" y="1039669"/>
            <a:ext cx="1728000" cy="276999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Power </a:t>
            </a:r>
            <a:r>
              <a:rPr lang="fr-FR" sz="1200" dirty="0" err="1" smtClean="0"/>
              <a:t>dummy</a:t>
            </a:r>
            <a:r>
              <a:rPr lang="fr-FR" sz="1200" dirty="0" smtClean="0"/>
              <a:t> </a:t>
            </a:r>
            <a:r>
              <a:rPr lang="fr-FR" sz="1200" dirty="0" err="1" smtClean="0"/>
              <a:t>load</a:t>
            </a:r>
            <a:endParaRPr lang="fr-FR" sz="1200" dirty="0"/>
          </a:p>
        </p:txBody>
      </p:sp>
      <p:cxnSp>
        <p:nvCxnSpPr>
          <p:cNvPr id="208" name="Connecteur droit 207"/>
          <p:cNvCxnSpPr>
            <a:stCxn id="414" idx="2"/>
          </p:cNvCxnSpPr>
          <p:nvPr/>
        </p:nvCxnSpPr>
        <p:spPr>
          <a:xfrm flipH="1">
            <a:off x="2891197" y="4604976"/>
            <a:ext cx="2234713" cy="33235"/>
          </a:xfrm>
          <a:prstGeom prst="line">
            <a:avLst/>
          </a:prstGeom>
          <a:ln w="50800" cmpd="dbl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9" name="Connecteur droit 208"/>
          <p:cNvCxnSpPr>
            <a:stCxn id="419" idx="2"/>
          </p:cNvCxnSpPr>
          <p:nvPr/>
        </p:nvCxnSpPr>
        <p:spPr>
          <a:xfrm flipH="1">
            <a:off x="1592455" y="3642622"/>
            <a:ext cx="4553663" cy="3498"/>
          </a:xfrm>
          <a:prstGeom prst="line">
            <a:avLst/>
          </a:prstGeom>
          <a:ln w="50800" cmpd="dbl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0" name="Connecteur droit 209"/>
          <p:cNvCxnSpPr/>
          <p:nvPr/>
        </p:nvCxnSpPr>
        <p:spPr>
          <a:xfrm flipH="1" flipV="1">
            <a:off x="1592455" y="2616464"/>
            <a:ext cx="5368842" cy="12284"/>
          </a:xfrm>
          <a:prstGeom prst="line">
            <a:avLst/>
          </a:prstGeom>
          <a:ln w="50800" cmpd="dbl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1" name="Ellipse 210"/>
          <p:cNvSpPr/>
          <p:nvPr/>
        </p:nvSpPr>
        <p:spPr>
          <a:xfrm>
            <a:off x="282855" y="2057030"/>
            <a:ext cx="884852" cy="3384589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fr-FR" dirty="0" smtClean="0"/>
              <a:t>Plasma</a:t>
            </a:r>
            <a:endParaRPr lang="fr-FR" dirty="0"/>
          </a:p>
        </p:txBody>
      </p:sp>
      <p:sp>
        <p:nvSpPr>
          <p:cNvPr id="212" name="ZoneTexte 211"/>
          <p:cNvSpPr txBox="1"/>
          <p:nvPr/>
        </p:nvSpPr>
        <p:spPr>
          <a:xfrm>
            <a:off x="1349464" y="1733811"/>
            <a:ext cx="860466" cy="276999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200" dirty="0" err="1" smtClean="0">
                <a:solidFill>
                  <a:schemeClr val="tx2">
                    <a:lumMod val="75000"/>
                  </a:schemeClr>
                </a:solidFill>
              </a:rPr>
              <a:t>Antenna</a:t>
            </a:r>
            <a:endParaRPr lang="fr-FR" sz="1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13" name="ZoneTexte 212"/>
          <p:cNvSpPr txBox="1"/>
          <p:nvPr/>
        </p:nvSpPr>
        <p:spPr>
          <a:xfrm>
            <a:off x="11042083" y="4475205"/>
            <a:ext cx="517449" cy="276999"/>
          </a:xfrm>
          <a:prstGeom prst="rect">
            <a:avLst/>
          </a:prstGeom>
          <a:ln w="6350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1200" dirty="0" smtClean="0"/>
              <a:t>GYR1</a:t>
            </a:r>
            <a:endParaRPr lang="fr-FR" sz="1200" dirty="0"/>
          </a:p>
        </p:txBody>
      </p:sp>
      <p:sp>
        <p:nvSpPr>
          <p:cNvPr id="214" name="ZoneTexte 213"/>
          <p:cNvSpPr txBox="1"/>
          <p:nvPr/>
        </p:nvSpPr>
        <p:spPr>
          <a:xfrm>
            <a:off x="11196058" y="3570160"/>
            <a:ext cx="517449" cy="276999"/>
          </a:xfrm>
          <a:prstGeom prst="rect">
            <a:avLst/>
          </a:prstGeom>
          <a:ln w="6350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1200" dirty="0" smtClean="0"/>
              <a:t>GYR2</a:t>
            </a:r>
            <a:endParaRPr lang="fr-FR" sz="1200" dirty="0"/>
          </a:p>
        </p:txBody>
      </p:sp>
      <p:sp>
        <p:nvSpPr>
          <p:cNvPr id="215" name="ZoneTexte 214"/>
          <p:cNvSpPr txBox="1"/>
          <p:nvPr/>
        </p:nvSpPr>
        <p:spPr>
          <a:xfrm>
            <a:off x="11146587" y="2417744"/>
            <a:ext cx="517449" cy="276999"/>
          </a:xfrm>
          <a:prstGeom prst="rect">
            <a:avLst/>
          </a:prstGeom>
          <a:ln w="6350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1200" dirty="0" smtClean="0"/>
              <a:t>GYR3</a:t>
            </a:r>
            <a:endParaRPr lang="fr-FR" sz="1200" dirty="0"/>
          </a:p>
        </p:txBody>
      </p:sp>
      <p:sp>
        <p:nvSpPr>
          <p:cNvPr id="219" name="ZoneTexte 218"/>
          <p:cNvSpPr txBox="1"/>
          <p:nvPr/>
        </p:nvSpPr>
        <p:spPr>
          <a:xfrm>
            <a:off x="5724151" y="4168757"/>
            <a:ext cx="898003" cy="24622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1000" dirty="0" smtClean="0">
                <a:solidFill>
                  <a:schemeClr val="tx1"/>
                </a:solidFill>
              </a:rPr>
              <a:t>RF SWITCH</a:t>
            </a:r>
            <a:endParaRPr lang="fr-FR" sz="1000" dirty="0">
              <a:solidFill>
                <a:schemeClr val="tx1"/>
              </a:solidFill>
            </a:endParaRPr>
          </a:p>
        </p:txBody>
      </p:sp>
      <p:cxnSp>
        <p:nvCxnSpPr>
          <p:cNvPr id="223" name="Connecteur droit 222"/>
          <p:cNvCxnSpPr>
            <a:endCxn id="249" idx="4"/>
          </p:cNvCxnSpPr>
          <p:nvPr/>
        </p:nvCxnSpPr>
        <p:spPr>
          <a:xfrm flipH="1" flipV="1">
            <a:off x="6453581" y="2303955"/>
            <a:ext cx="30946" cy="1268365"/>
          </a:xfrm>
          <a:prstGeom prst="line">
            <a:avLst/>
          </a:prstGeom>
          <a:ln w="50800" cmpd="dbl">
            <a:solidFill>
              <a:schemeClr val="accent1">
                <a:lumMod val="75000"/>
              </a:schemeClr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4" name="Connecteur droit avec flèche 223"/>
          <p:cNvCxnSpPr/>
          <p:nvPr/>
        </p:nvCxnSpPr>
        <p:spPr>
          <a:xfrm flipH="1">
            <a:off x="1073393" y="2843842"/>
            <a:ext cx="519062" cy="0"/>
          </a:xfrm>
          <a:prstGeom prst="straightConnector1">
            <a:avLst/>
          </a:prstGeom>
          <a:ln w="50800" cmpd="dbl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Connecteur droit avec flèche 239"/>
          <p:cNvCxnSpPr>
            <a:stCxn id="249" idx="0"/>
            <a:endCxn id="207" idx="2"/>
          </p:cNvCxnSpPr>
          <p:nvPr/>
        </p:nvCxnSpPr>
        <p:spPr>
          <a:xfrm flipH="1" flipV="1">
            <a:off x="6433596" y="1316668"/>
            <a:ext cx="19985" cy="602087"/>
          </a:xfrm>
          <a:prstGeom prst="straightConnector1">
            <a:avLst/>
          </a:prstGeom>
          <a:ln w="50800" cmpd="dbl">
            <a:solidFill>
              <a:schemeClr val="accent1">
                <a:lumMod val="75000"/>
              </a:schemeClr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1" name="ZoneTexte 240"/>
          <p:cNvSpPr txBox="1"/>
          <p:nvPr/>
        </p:nvSpPr>
        <p:spPr>
          <a:xfrm>
            <a:off x="9179384" y="5332261"/>
            <a:ext cx="2591255" cy="2769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High power supplies</a:t>
            </a:r>
            <a:endParaRPr lang="fr-FR" sz="1200" dirty="0"/>
          </a:p>
        </p:txBody>
      </p:sp>
      <p:cxnSp>
        <p:nvCxnSpPr>
          <p:cNvPr id="242" name="Connecteur droit avec flèche 241"/>
          <p:cNvCxnSpPr>
            <a:stCxn id="241" idx="0"/>
            <a:endCxn id="160" idx="2"/>
          </p:cNvCxnSpPr>
          <p:nvPr/>
        </p:nvCxnSpPr>
        <p:spPr>
          <a:xfrm flipH="1" flipV="1">
            <a:off x="10469581" y="5179296"/>
            <a:ext cx="5431" cy="152965"/>
          </a:xfrm>
          <a:prstGeom prst="straightConnector1">
            <a:avLst/>
          </a:prstGeom>
          <a:ln>
            <a:headEnd type="oval"/>
            <a:tail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3" name="ZoneTexte 242"/>
          <p:cNvSpPr txBox="1"/>
          <p:nvPr/>
        </p:nvSpPr>
        <p:spPr>
          <a:xfrm>
            <a:off x="8616952" y="1039669"/>
            <a:ext cx="1034257" cy="276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fr-FR" sz="1200" dirty="0" err="1" smtClean="0"/>
              <a:t>Cooling</a:t>
            </a:r>
            <a:r>
              <a:rPr lang="fr-FR" sz="1200" dirty="0"/>
              <a:t> </a:t>
            </a:r>
            <a:r>
              <a:rPr lang="fr-FR" sz="1200" dirty="0" err="1" smtClean="0"/>
              <a:t>loop</a:t>
            </a:r>
            <a:endParaRPr lang="fr-FR" sz="1200" b="1" dirty="0"/>
          </a:p>
        </p:txBody>
      </p:sp>
      <p:cxnSp>
        <p:nvCxnSpPr>
          <p:cNvPr id="244" name="Connecteur droit avec flèche 243"/>
          <p:cNvCxnSpPr>
            <a:stCxn id="243" idx="1"/>
            <a:endCxn id="207" idx="3"/>
          </p:cNvCxnSpPr>
          <p:nvPr/>
        </p:nvCxnSpPr>
        <p:spPr>
          <a:xfrm flipH="1">
            <a:off x="7297596" y="1178169"/>
            <a:ext cx="1319356" cy="0"/>
          </a:xfrm>
          <a:prstGeom prst="straightConnector1">
            <a:avLst/>
          </a:prstGeom>
          <a:ln>
            <a:headEnd type="oval"/>
            <a:tailEnd type="oval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45" name="ZoneTexte 244"/>
          <p:cNvSpPr txBox="1"/>
          <p:nvPr/>
        </p:nvSpPr>
        <p:spPr>
          <a:xfrm>
            <a:off x="6503942" y="5332261"/>
            <a:ext cx="2391820" cy="276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CODAC and interlocks</a:t>
            </a:r>
            <a:endParaRPr lang="fr-FR" sz="1200" dirty="0"/>
          </a:p>
        </p:txBody>
      </p:sp>
      <p:sp>
        <p:nvSpPr>
          <p:cNvPr id="246" name="ZoneTexte 245"/>
          <p:cNvSpPr txBox="1"/>
          <p:nvPr/>
        </p:nvSpPr>
        <p:spPr>
          <a:xfrm>
            <a:off x="3230974" y="1039669"/>
            <a:ext cx="1728000" cy="27699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Vacuum system</a:t>
            </a:r>
            <a:endParaRPr lang="fr-FR" sz="1200" dirty="0"/>
          </a:p>
        </p:txBody>
      </p:sp>
      <p:cxnSp>
        <p:nvCxnSpPr>
          <p:cNvPr id="247" name="Connecteur en angle 246"/>
          <p:cNvCxnSpPr>
            <a:endCxn id="249" idx="6"/>
          </p:cNvCxnSpPr>
          <p:nvPr/>
        </p:nvCxnSpPr>
        <p:spPr>
          <a:xfrm rot="10800000">
            <a:off x="6646181" y="2111355"/>
            <a:ext cx="788674" cy="423338"/>
          </a:xfrm>
          <a:prstGeom prst="bentConnector3">
            <a:avLst>
              <a:gd name="adj1" fmla="val 23430"/>
            </a:avLst>
          </a:prstGeom>
          <a:ln w="50800" cmpd="dbl">
            <a:solidFill>
              <a:schemeClr val="accent1">
                <a:lumMod val="75000"/>
              </a:schemeClr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8" name="Connecteur en angle 247"/>
          <p:cNvCxnSpPr>
            <a:stCxn id="416" idx="2"/>
            <a:endCxn id="249" idx="2"/>
          </p:cNvCxnSpPr>
          <p:nvPr/>
        </p:nvCxnSpPr>
        <p:spPr>
          <a:xfrm rot="5400000" flipH="1" flipV="1">
            <a:off x="4750676" y="2832609"/>
            <a:ext cx="2231559" cy="789052"/>
          </a:xfrm>
          <a:prstGeom prst="bentConnector2">
            <a:avLst/>
          </a:prstGeom>
          <a:ln w="50800" cmpd="dbl">
            <a:solidFill>
              <a:schemeClr val="accent1">
                <a:lumMod val="75000"/>
              </a:schemeClr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9" name="Organigramme : Ou 248"/>
          <p:cNvSpPr/>
          <p:nvPr/>
        </p:nvSpPr>
        <p:spPr>
          <a:xfrm>
            <a:off x="6260981" y="1918755"/>
            <a:ext cx="385200" cy="385200"/>
          </a:xfrm>
          <a:prstGeom prst="flowChartOr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50" name="Groupe 249"/>
          <p:cNvGrpSpPr/>
          <p:nvPr/>
        </p:nvGrpSpPr>
        <p:grpSpPr>
          <a:xfrm>
            <a:off x="1493679" y="2519616"/>
            <a:ext cx="212953" cy="427954"/>
            <a:chOff x="1064133" y="1992616"/>
            <a:chExt cx="212953" cy="427954"/>
          </a:xfrm>
        </p:grpSpPr>
        <p:cxnSp>
          <p:nvCxnSpPr>
            <p:cNvPr id="251" name="Connecteur droit 250"/>
            <p:cNvCxnSpPr/>
            <p:nvPr/>
          </p:nvCxnSpPr>
          <p:spPr>
            <a:xfrm flipV="1">
              <a:off x="1082552" y="1992616"/>
              <a:ext cx="127659" cy="150607"/>
            </a:xfrm>
            <a:prstGeom prst="line">
              <a:avLst/>
            </a:prstGeom>
            <a:ln w="38100">
              <a:solidFill>
                <a:srgbClr val="E14D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Connecteur droit avec flèche 251"/>
            <p:cNvCxnSpPr/>
            <p:nvPr/>
          </p:nvCxnSpPr>
          <p:spPr>
            <a:xfrm flipH="1">
              <a:off x="1154468" y="2108051"/>
              <a:ext cx="4086" cy="199018"/>
            </a:xfrm>
            <a:prstGeom prst="straightConnector1">
              <a:avLst/>
            </a:prstGeom>
            <a:ln w="50800" cmpd="dbl"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Connecteur droit 252"/>
            <p:cNvCxnSpPr/>
            <p:nvPr/>
          </p:nvCxnSpPr>
          <p:spPr>
            <a:xfrm flipV="1">
              <a:off x="1064133" y="2174350"/>
              <a:ext cx="212953" cy="246220"/>
            </a:xfrm>
            <a:prstGeom prst="line">
              <a:avLst/>
            </a:prstGeom>
            <a:ln w="38100">
              <a:solidFill>
                <a:srgbClr val="E14D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4" name="Groupe 253"/>
          <p:cNvGrpSpPr/>
          <p:nvPr/>
        </p:nvGrpSpPr>
        <p:grpSpPr>
          <a:xfrm>
            <a:off x="1058006" y="3596506"/>
            <a:ext cx="648626" cy="385318"/>
            <a:chOff x="698792" y="2932070"/>
            <a:chExt cx="648626" cy="385318"/>
          </a:xfrm>
        </p:grpSpPr>
        <p:cxnSp>
          <p:nvCxnSpPr>
            <p:cNvPr id="255" name="Connecteur droit avec flèche 254"/>
            <p:cNvCxnSpPr/>
            <p:nvPr/>
          </p:nvCxnSpPr>
          <p:spPr>
            <a:xfrm flipH="1">
              <a:off x="1224800" y="3004869"/>
              <a:ext cx="4086" cy="199018"/>
            </a:xfrm>
            <a:prstGeom prst="straightConnector1">
              <a:avLst/>
            </a:prstGeom>
            <a:ln w="50800" cmpd="dbl"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Connecteur droit avec flèche 255"/>
            <p:cNvCxnSpPr/>
            <p:nvPr/>
          </p:nvCxnSpPr>
          <p:spPr>
            <a:xfrm flipH="1">
              <a:off x="698792" y="3175554"/>
              <a:ext cx="519062" cy="0"/>
            </a:xfrm>
            <a:prstGeom prst="straightConnector1">
              <a:avLst/>
            </a:prstGeom>
            <a:ln w="50800" cmpd="dbl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Connecteur droit 256"/>
            <p:cNvCxnSpPr/>
            <p:nvPr/>
          </p:nvCxnSpPr>
          <p:spPr>
            <a:xfrm flipV="1">
              <a:off x="1134465" y="3071168"/>
              <a:ext cx="212953" cy="246220"/>
            </a:xfrm>
            <a:prstGeom prst="line">
              <a:avLst/>
            </a:prstGeom>
            <a:ln w="38100">
              <a:solidFill>
                <a:srgbClr val="E14D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Connecteur droit 257"/>
            <p:cNvCxnSpPr/>
            <p:nvPr/>
          </p:nvCxnSpPr>
          <p:spPr>
            <a:xfrm flipV="1">
              <a:off x="1140918" y="2932070"/>
              <a:ext cx="134961" cy="135264"/>
            </a:xfrm>
            <a:prstGeom prst="line">
              <a:avLst/>
            </a:prstGeom>
            <a:ln w="38100">
              <a:solidFill>
                <a:srgbClr val="E14D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9" name="Groupe 258"/>
          <p:cNvGrpSpPr/>
          <p:nvPr/>
        </p:nvGrpSpPr>
        <p:grpSpPr>
          <a:xfrm>
            <a:off x="1058006" y="4547522"/>
            <a:ext cx="648626" cy="377495"/>
            <a:chOff x="698798" y="3819136"/>
            <a:chExt cx="648626" cy="377495"/>
          </a:xfrm>
        </p:grpSpPr>
        <p:cxnSp>
          <p:nvCxnSpPr>
            <p:cNvPr id="260" name="Connecteur droit avec flèche 259"/>
            <p:cNvCxnSpPr/>
            <p:nvPr/>
          </p:nvCxnSpPr>
          <p:spPr>
            <a:xfrm flipH="1">
              <a:off x="1224806" y="3884112"/>
              <a:ext cx="4086" cy="199018"/>
            </a:xfrm>
            <a:prstGeom prst="straightConnector1">
              <a:avLst/>
            </a:prstGeom>
            <a:ln w="50800" cmpd="dbl"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Connecteur droit avec flèche 260"/>
            <p:cNvCxnSpPr/>
            <p:nvPr/>
          </p:nvCxnSpPr>
          <p:spPr>
            <a:xfrm flipH="1">
              <a:off x="698798" y="4054797"/>
              <a:ext cx="519062" cy="0"/>
            </a:xfrm>
            <a:prstGeom prst="straightConnector1">
              <a:avLst/>
            </a:prstGeom>
            <a:ln w="50800" cmpd="dbl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Connecteur droit 261"/>
            <p:cNvCxnSpPr/>
            <p:nvPr/>
          </p:nvCxnSpPr>
          <p:spPr>
            <a:xfrm flipV="1">
              <a:off x="1134471" y="3950411"/>
              <a:ext cx="212953" cy="246220"/>
            </a:xfrm>
            <a:prstGeom prst="line">
              <a:avLst/>
            </a:prstGeom>
            <a:ln w="38100">
              <a:solidFill>
                <a:srgbClr val="E14D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Connecteur droit 262"/>
            <p:cNvCxnSpPr/>
            <p:nvPr/>
          </p:nvCxnSpPr>
          <p:spPr>
            <a:xfrm flipV="1">
              <a:off x="1170990" y="3819136"/>
              <a:ext cx="111983" cy="142361"/>
            </a:xfrm>
            <a:prstGeom prst="line">
              <a:avLst/>
            </a:prstGeom>
            <a:ln w="38100">
              <a:solidFill>
                <a:srgbClr val="E14D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4" name="ZoneTexte 263"/>
          <p:cNvSpPr txBox="1"/>
          <p:nvPr/>
        </p:nvSpPr>
        <p:spPr>
          <a:xfrm>
            <a:off x="3237280" y="1731508"/>
            <a:ext cx="1719240" cy="27699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 defTabSz="457200">
              <a:defRPr sz="1200">
                <a:solidFill>
                  <a:schemeClr val="tx1"/>
                </a:solidFill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r>
              <a:rPr lang="fr-FR" dirty="0"/>
              <a:t>Transmission line</a:t>
            </a:r>
          </a:p>
        </p:txBody>
      </p:sp>
      <p:sp>
        <p:nvSpPr>
          <p:cNvPr id="265" name="ZoneTexte 264"/>
          <p:cNvSpPr txBox="1"/>
          <p:nvPr/>
        </p:nvSpPr>
        <p:spPr>
          <a:xfrm>
            <a:off x="10438487" y="1819326"/>
            <a:ext cx="1066176" cy="276999"/>
          </a:xfrm>
          <a:prstGeom prst="rect">
            <a:avLst/>
          </a:prstGeom>
          <a:solidFill>
            <a:schemeClr val="accent3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200" dirty="0" err="1" smtClean="0"/>
              <a:t>Gyrotrons</a:t>
            </a:r>
            <a:endParaRPr lang="fr-FR" sz="1200" dirty="0"/>
          </a:p>
        </p:txBody>
      </p:sp>
      <p:grpSp>
        <p:nvGrpSpPr>
          <p:cNvPr id="266" name="Group 32"/>
          <p:cNvGrpSpPr>
            <a:grpSpLocks noChangeAspect="1"/>
          </p:cNvGrpSpPr>
          <p:nvPr/>
        </p:nvGrpSpPr>
        <p:grpSpPr>
          <a:xfrm>
            <a:off x="9827150" y="3925599"/>
            <a:ext cx="624632" cy="1160583"/>
            <a:chOff x="6271774" y="507886"/>
            <a:chExt cx="2295127" cy="4264406"/>
          </a:xfrm>
        </p:grpSpPr>
        <p:sp>
          <p:nvSpPr>
            <p:cNvPr id="267" name="Freeform 33"/>
            <p:cNvSpPr/>
            <p:nvPr/>
          </p:nvSpPr>
          <p:spPr>
            <a:xfrm>
              <a:off x="7073330" y="1896064"/>
              <a:ext cx="338956" cy="2555289"/>
            </a:xfrm>
            <a:custGeom>
              <a:avLst/>
              <a:gdLst>
                <a:gd name="connsiteX0" fmla="*/ 184756 w 232443"/>
                <a:gd name="connsiteY0" fmla="*/ 1752319 h 1752319"/>
                <a:gd name="connsiteX1" fmla="*/ 213331 w 232443"/>
                <a:gd name="connsiteY1" fmla="*/ 1690406 h 1752319"/>
                <a:gd name="connsiteX2" fmla="*/ 222856 w 232443"/>
                <a:gd name="connsiteY2" fmla="*/ 1638019 h 1752319"/>
                <a:gd name="connsiteX3" fmla="*/ 227619 w 232443"/>
                <a:gd name="connsiteY3" fmla="*/ 1599919 h 1752319"/>
                <a:gd name="connsiteX4" fmla="*/ 227619 w 232443"/>
                <a:gd name="connsiteY4" fmla="*/ 1538006 h 1752319"/>
                <a:gd name="connsiteX5" fmla="*/ 232381 w 232443"/>
                <a:gd name="connsiteY5" fmla="*/ 1378462 h 1752319"/>
                <a:gd name="connsiteX6" fmla="*/ 230000 w 232443"/>
                <a:gd name="connsiteY6" fmla="*/ 1261781 h 1752319"/>
                <a:gd name="connsiteX7" fmla="*/ 225238 w 232443"/>
                <a:gd name="connsiteY7" fmla="*/ 1080806 h 1752319"/>
                <a:gd name="connsiteX8" fmla="*/ 201425 w 232443"/>
                <a:gd name="connsiteY8" fmla="*/ 633131 h 1752319"/>
                <a:gd name="connsiteX9" fmla="*/ 165706 w 232443"/>
                <a:gd name="connsiteY9" fmla="*/ 371194 h 1752319"/>
                <a:gd name="connsiteX10" fmla="*/ 106175 w 232443"/>
                <a:gd name="connsiteY10" fmla="*/ 147356 h 1752319"/>
                <a:gd name="connsiteX11" fmla="*/ 60931 w 232443"/>
                <a:gd name="connsiteY11" fmla="*/ 56869 h 1752319"/>
                <a:gd name="connsiteX12" fmla="*/ 37119 w 232443"/>
                <a:gd name="connsiteY12" fmla="*/ 25912 h 1752319"/>
                <a:gd name="connsiteX13" fmla="*/ 13306 w 232443"/>
                <a:gd name="connsiteY13" fmla="*/ 14006 h 1752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2443" h="1752319">
                  <a:moveTo>
                    <a:pt x="184756" y="1752319"/>
                  </a:moveTo>
                  <a:cubicBezTo>
                    <a:pt x="195868" y="1730887"/>
                    <a:pt x="206981" y="1709456"/>
                    <a:pt x="213331" y="1690406"/>
                  </a:cubicBezTo>
                  <a:cubicBezTo>
                    <a:pt x="219681" y="1671356"/>
                    <a:pt x="220475" y="1653100"/>
                    <a:pt x="222856" y="1638019"/>
                  </a:cubicBezTo>
                  <a:cubicBezTo>
                    <a:pt x="225237" y="1622938"/>
                    <a:pt x="226825" y="1616588"/>
                    <a:pt x="227619" y="1599919"/>
                  </a:cubicBezTo>
                  <a:cubicBezTo>
                    <a:pt x="228413" y="1583250"/>
                    <a:pt x="226825" y="1574915"/>
                    <a:pt x="227619" y="1538006"/>
                  </a:cubicBezTo>
                  <a:cubicBezTo>
                    <a:pt x="228413" y="1501097"/>
                    <a:pt x="231984" y="1424499"/>
                    <a:pt x="232381" y="1378462"/>
                  </a:cubicBezTo>
                  <a:cubicBezTo>
                    <a:pt x="232778" y="1332425"/>
                    <a:pt x="231190" y="1311390"/>
                    <a:pt x="230000" y="1261781"/>
                  </a:cubicBezTo>
                  <a:cubicBezTo>
                    <a:pt x="228810" y="1212172"/>
                    <a:pt x="230001" y="1185581"/>
                    <a:pt x="225238" y="1080806"/>
                  </a:cubicBezTo>
                  <a:cubicBezTo>
                    <a:pt x="220475" y="976031"/>
                    <a:pt x="211347" y="751400"/>
                    <a:pt x="201425" y="633131"/>
                  </a:cubicBezTo>
                  <a:cubicBezTo>
                    <a:pt x="191503" y="514862"/>
                    <a:pt x="181581" y="452156"/>
                    <a:pt x="165706" y="371194"/>
                  </a:cubicBezTo>
                  <a:cubicBezTo>
                    <a:pt x="149831" y="290231"/>
                    <a:pt x="123637" y="199743"/>
                    <a:pt x="106175" y="147356"/>
                  </a:cubicBezTo>
                  <a:cubicBezTo>
                    <a:pt x="88713" y="94969"/>
                    <a:pt x="72440" y="77110"/>
                    <a:pt x="60931" y="56869"/>
                  </a:cubicBezTo>
                  <a:cubicBezTo>
                    <a:pt x="49422" y="36628"/>
                    <a:pt x="45056" y="33056"/>
                    <a:pt x="37119" y="25912"/>
                  </a:cubicBezTo>
                  <a:cubicBezTo>
                    <a:pt x="29181" y="18768"/>
                    <a:pt x="-24397" y="-20522"/>
                    <a:pt x="13306" y="14006"/>
                  </a:cubicBezTo>
                </a:path>
              </a:pathLst>
            </a:cu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8" name="Freeform 34"/>
            <p:cNvSpPr/>
            <p:nvPr/>
          </p:nvSpPr>
          <p:spPr>
            <a:xfrm>
              <a:off x="7064333" y="1926906"/>
              <a:ext cx="351335" cy="2524447"/>
            </a:xfrm>
            <a:custGeom>
              <a:avLst/>
              <a:gdLst>
                <a:gd name="connsiteX0" fmla="*/ 173831 w 221456"/>
                <a:gd name="connsiteY0" fmla="*/ 1731169 h 1731169"/>
                <a:gd name="connsiteX1" fmla="*/ 197644 w 221456"/>
                <a:gd name="connsiteY1" fmla="*/ 1678782 h 1731169"/>
                <a:gd name="connsiteX2" fmla="*/ 207169 w 221456"/>
                <a:gd name="connsiteY2" fmla="*/ 1631157 h 1731169"/>
                <a:gd name="connsiteX3" fmla="*/ 214313 w 221456"/>
                <a:gd name="connsiteY3" fmla="*/ 1590675 h 1731169"/>
                <a:gd name="connsiteX4" fmla="*/ 219075 w 221456"/>
                <a:gd name="connsiteY4" fmla="*/ 1526382 h 1731169"/>
                <a:gd name="connsiteX5" fmla="*/ 221456 w 221456"/>
                <a:gd name="connsiteY5" fmla="*/ 1459707 h 1731169"/>
                <a:gd name="connsiteX6" fmla="*/ 221456 w 221456"/>
                <a:gd name="connsiteY6" fmla="*/ 1404938 h 1731169"/>
                <a:gd name="connsiteX7" fmla="*/ 219075 w 221456"/>
                <a:gd name="connsiteY7" fmla="*/ 1295400 h 1731169"/>
                <a:gd name="connsiteX8" fmla="*/ 216694 w 221456"/>
                <a:gd name="connsiteY8" fmla="*/ 1223963 h 1731169"/>
                <a:gd name="connsiteX9" fmla="*/ 214313 w 221456"/>
                <a:gd name="connsiteY9" fmla="*/ 1119188 h 1731169"/>
                <a:gd name="connsiteX10" fmla="*/ 207169 w 221456"/>
                <a:gd name="connsiteY10" fmla="*/ 966788 h 1731169"/>
                <a:gd name="connsiteX11" fmla="*/ 190500 w 221456"/>
                <a:gd name="connsiteY11" fmla="*/ 659607 h 1731169"/>
                <a:gd name="connsiteX12" fmla="*/ 169069 w 221456"/>
                <a:gd name="connsiteY12" fmla="*/ 452438 h 1731169"/>
                <a:gd name="connsiteX13" fmla="*/ 140494 w 221456"/>
                <a:gd name="connsiteY13" fmla="*/ 292894 h 1731169"/>
                <a:gd name="connsiteX14" fmla="*/ 95250 w 221456"/>
                <a:gd name="connsiteY14" fmla="*/ 126207 h 1731169"/>
                <a:gd name="connsiteX15" fmla="*/ 59531 w 221456"/>
                <a:gd name="connsiteY15" fmla="*/ 45244 h 1731169"/>
                <a:gd name="connsiteX16" fmla="*/ 30956 w 221456"/>
                <a:gd name="connsiteY16" fmla="*/ 11907 h 1731169"/>
                <a:gd name="connsiteX17" fmla="*/ 7144 w 221456"/>
                <a:gd name="connsiteY17" fmla="*/ 2382 h 1731169"/>
                <a:gd name="connsiteX18" fmla="*/ 0 w 221456"/>
                <a:gd name="connsiteY18" fmla="*/ 0 h 1731169"/>
                <a:gd name="connsiteX19" fmla="*/ 0 w 221456"/>
                <a:gd name="connsiteY19" fmla="*/ 0 h 1731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21456" h="1731169">
                  <a:moveTo>
                    <a:pt x="173831" y="1731169"/>
                  </a:moveTo>
                  <a:cubicBezTo>
                    <a:pt x="182959" y="1713310"/>
                    <a:pt x="192088" y="1695451"/>
                    <a:pt x="197644" y="1678782"/>
                  </a:cubicBezTo>
                  <a:cubicBezTo>
                    <a:pt x="203200" y="1662113"/>
                    <a:pt x="204391" y="1645841"/>
                    <a:pt x="207169" y="1631157"/>
                  </a:cubicBezTo>
                  <a:cubicBezTo>
                    <a:pt x="209947" y="1616473"/>
                    <a:pt x="212329" y="1608137"/>
                    <a:pt x="214313" y="1590675"/>
                  </a:cubicBezTo>
                  <a:cubicBezTo>
                    <a:pt x="216297" y="1573212"/>
                    <a:pt x="217885" y="1548210"/>
                    <a:pt x="219075" y="1526382"/>
                  </a:cubicBezTo>
                  <a:cubicBezTo>
                    <a:pt x="220265" y="1504554"/>
                    <a:pt x="221059" y="1479948"/>
                    <a:pt x="221456" y="1459707"/>
                  </a:cubicBezTo>
                  <a:cubicBezTo>
                    <a:pt x="221853" y="1439466"/>
                    <a:pt x="221853" y="1432322"/>
                    <a:pt x="221456" y="1404938"/>
                  </a:cubicBezTo>
                  <a:cubicBezTo>
                    <a:pt x="221059" y="1377554"/>
                    <a:pt x="219869" y="1325562"/>
                    <a:pt x="219075" y="1295400"/>
                  </a:cubicBezTo>
                  <a:cubicBezTo>
                    <a:pt x="218281" y="1265238"/>
                    <a:pt x="217488" y="1253332"/>
                    <a:pt x="216694" y="1223963"/>
                  </a:cubicBezTo>
                  <a:cubicBezTo>
                    <a:pt x="215900" y="1194594"/>
                    <a:pt x="215900" y="1162050"/>
                    <a:pt x="214313" y="1119188"/>
                  </a:cubicBezTo>
                  <a:cubicBezTo>
                    <a:pt x="212726" y="1076326"/>
                    <a:pt x="211138" y="1043385"/>
                    <a:pt x="207169" y="966788"/>
                  </a:cubicBezTo>
                  <a:cubicBezTo>
                    <a:pt x="203200" y="890191"/>
                    <a:pt x="196850" y="745332"/>
                    <a:pt x="190500" y="659607"/>
                  </a:cubicBezTo>
                  <a:cubicBezTo>
                    <a:pt x="184150" y="573882"/>
                    <a:pt x="177403" y="513557"/>
                    <a:pt x="169069" y="452438"/>
                  </a:cubicBezTo>
                  <a:cubicBezTo>
                    <a:pt x="160735" y="391319"/>
                    <a:pt x="152797" y="347266"/>
                    <a:pt x="140494" y="292894"/>
                  </a:cubicBezTo>
                  <a:cubicBezTo>
                    <a:pt x="128191" y="238522"/>
                    <a:pt x="108744" y="167482"/>
                    <a:pt x="95250" y="126207"/>
                  </a:cubicBezTo>
                  <a:cubicBezTo>
                    <a:pt x="81756" y="84932"/>
                    <a:pt x="70247" y="64294"/>
                    <a:pt x="59531" y="45244"/>
                  </a:cubicBezTo>
                  <a:cubicBezTo>
                    <a:pt x="48815" y="26194"/>
                    <a:pt x="39687" y="19051"/>
                    <a:pt x="30956" y="11907"/>
                  </a:cubicBezTo>
                  <a:cubicBezTo>
                    <a:pt x="22225" y="4763"/>
                    <a:pt x="12303" y="4367"/>
                    <a:pt x="7144" y="2382"/>
                  </a:cubicBezTo>
                  <a:cubicBezTo>
                    <a:pt x="1985" y="397"/>
                    <a:pt x="0" y="0"/>
                    <a:pt x="0" y="0"/>
                  </a:cubicBez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242A7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69" name="Straight Connector 35"/>
            <p:cNvCxnSpPr/>
            <p:nvPr/>
          </p:nvCxnSpPr>
          <p:spPr>
            <a:xfrm>
              <a:off x="7428109" y="3648971"/>
              <a:ext cx="0" cy="524964"/>
            </a:xfrm>
            <a:prstGeom prst="line">
              <a:avLst/>
            </a:prstGeom>
            <a:ln w="9525" cmpd="sng">
              <a:solidFill>
                <a:srgbClr val="242A7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36"/>
            <p:cNvCxnSpPr/>
            <p:nvPr/>
          </p:nvCxnSpPr>
          <p:spPr>
            <a:xfrm>
              <a:off x="7410749" y="3646980"/>
              <a:ext cx="0" cy="524964"/>
            </a:xfrm>
            <a:prstGeom prst="line">
              <a:avLst/>
            </a:prstGeom>
            <a:ln w="9525" cmpd="sng">
              <a:solidFill>
                <a:srgbClr val="242A7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1" name="Group 37"/>
            <p:cNvGrpSpPr/>
            <p:nvPr/>
          </p:nvGrpSpPr>
          <p:grpSpPr>
            <a:xfrm>
              <a:off x="6491489" y="3102086"/>
              <a:ext cx="1154920" cy="443048"/>
              <a:chOff x="3495320" y="3315731"/>
              <a:chExt cx="792000" cy="303825"/>
            </a:xfrm>
          </p:grpSpPr>
          <p:cxnSp>
            <p:nvCxnSpPr>
              <p:cNvPr id="284" name="Straight Connector 50"/>
              <p:cNvCxnSpPr/>
              <p:nvPr/>
            </p:nvCxnSpPr>
            <p:spPr>
              <a:xfrm flipV="1">
                <a:off x="4121278" y="3585530"/>
                <a:ext cx="69507" cy="34026"/>
              </a:xfrm>
              <a:prstGeom prst="line">
                <a:avLst/>
              </a:prstGeom>
              <a:ln w="6350"/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51"/>
              <p:cNvCxnSpPr/>
              <p:nvPr/>
            </p:nvCxnSpPr>
            <p:spPr>
              <a:xfrm>
                <a:off x="4059421" y="3515981"/>
                <a:ext cx="131364" cy="69549"/>
              </a:xfrm>
              <a:prstGeom prst="line">
                <a:avLst/>
              </a:prstGeom>
              <a:ln w="6350"/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52"/>
              <p:cNvCxnSpPr/>
              <p:nvPr/>
            </p:nvCxnSpPr>
            <p:spPr>
              <a:xfrm flipV="1">
                <a:off x="4059421" y="3315733"/>
                <a:ext cx="223377" cy="200248"/>
              </a:xfrm>
              <a:prstGeom prst="line">
                <a:avLst/>
              </a:prstGeom>
              <a:ln w="6350"/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53"/>
              <p:cNvCxnSpPr/>
              <p:nvPr/>
            </p:nvCxnSpPr>
            <p:spPr>
              <a:xfrm>
                <a:off x="3495320" y="3315731"/>
                <a:ext cx="792000" cy="1"/>
              </a:xfrm>
              <a:prstGeom prst="line">
                <a:avLst/>
              </a:prstGeom>
              <a:ln w="6350">
                <a:headEnd type="stealth" w="sm" len="med"/>
                <a:tailEnd type="none" w="med" len="med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</p:grpSp>
        <p:sp>
          <p:nvSpPr>
            <p:cNvPr id="272" name="Rectangle 271"/>
            <p:cNvSpPr/>
            <p:nvPr/>
          </p:nvSpPr>
          <p:spPr>
            <a:xfrm>
              <a:off x="6832756" y="1245379"/>
              <a:ext cx="100977" cy="85830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3" name="Rectangle 272"/>
            <p:cNvSpPr/>
            <p:nvPr/>
          </p:nvSpPr>
          <p:spPr>
            <a:xfrm>
              <a:off x="7916385" y="1244646"/>
              <a:ext cx="100977" cy="85830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4" name="Rectangle 273"/>
            <p:cNvSpPr/>
            <p:nvPr/>
          </p:nvSpPr>
          <p:spPr>
            <a:xfrm>
              <a:off x="7915917" y="2593775"/>
              <a:ext cx="202889" cy="15166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5" name="Rectangle 274"/>
            <p:cNvSpPr/>
            <p:nvPr/>
          </p:nvSpPr>
          <p:spPr>
            <a:xfrm>
              <a:off x="6731311" y="2593776"/>
              <a:ext cx="202889" cy="15166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6" name="Ellipse 5"/>
            <p:cNvSpPr>
              <a:spLocks noChangeAspect="1"/>
            </p:cNvSpPr>
            <p:nvPr/>
          </p:nvSpPr>
          <p:spPr>
            <a:xfrm rot="19589230">
              <a:off x="7006247" y="1591367"/>
              <a:ext cx="835893" cy="194903"/>
            </a:xfrm>
            <a:prstGeom prst="ellipse">
              <a:avLst/>
            </a:prstGeom>
            <a:noFill/>
            <a:ln>
              <a:solidFill>
                <a:srgbClr val="242A7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277" name="Straight Connector 43"/>
            <p:cNvCxnSpPr/>
            <p:nvPr/>
          </p:nvCxnSpPr>
          <p:spPr>
            <a:xfrm>
              <a:off x="7418381" y="3567448"/>
              <a:ext cx="1966" cy="684000"/>
            </a:xfrm>
            <a:prstGeom prst="line">
              <a:avLst/>
            </a:prstGeom>
            <a:ln w="889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8" name="Group 44"/>
            <p:cNvGrpSpPr/>
            <p:nvPr/>
          </p:nvGrpSpPr>
          <p:grpSpPr>
            <a:xfrm>
              <a:off x="7422701" y="1449837"/>
              <a:ext cx="432826" cy="2998046"/>
              <a:chOff x="7422701" y="1449837"/>
              <a:chExt cx="432826" cy="2998046"/>
            </a:xfrm>
          </p:grpSpPr>
          <p:sp>
            <p:nvSpPr>
              <p:cNvPr id="282" name="Freeform 48"/>
              <p:cNvSpPr/>
              <p:nvPr/>
            </p:nvSpPr>
            <p:spPr>
              <a:xfrm flipH="1">
                <a:off x="7422701" y="1477108"/>
                <a:ext cx="432826" cy="2970775"/>
              </a:xfrm>
              <a:custGeom>
                <a:avLst/>
                <a:gdLst>
                  <a:gd name="connsiteX0" fmla="*/ 173831 w 221456"/>
                  <a:gd name="connsiteY0" fmla="*/ 1731169 h 1731169"/>
                  <a:gd name="connsiteX1" fmla="*/ 197644 w 221456"/>
                  <a:gd name="connsiteY1" fmla="*/ 1678782 h 1731169"/>
                  <a:gd name="connsiteX2" fmla="*/ 207169 w 221456"/>
                  <a:gd name="connsiteY2" fmla="*/ 1631157 h 1731169"/>
                  <a:gd name="connsiteX3" fmla="*/ 214313 w 221456"/>
                  <a:gd name="connsiteY3" fmla="*/ 1590675 h 1731169"/>
                  <a:gd name="connsiteX4" fmla="*/ 219075 w 221456"/>
                  <a:gd name="connsiteY4" fmla="*/ 1526382 h 1731169"/>
                  <a:gd name="connsiteX5" fmla="*/ 221456 w 221456"/>
                  <a:gd name="connsiteY5" fmla="*/ 1459707 h 1731169"/>
                  <a:gd name="connsiteX6" fmla="*/ 221456 w 221456"/>
                  <a:gd name="connsiteY6" fmla="*/ 1404938 h 1731169"/>
                  <a:gd name="connsiteX7" fmla="*/ 219075 w 221456"/>
                  <a:gd name="connsiteY7" fmla="*/ 1295400 h 1731169"/>
                  <a:gd name="connsiteX8" fmla="*/ 216694 w 221456"/>
                  <a:gd name="connsiteY8" fmla="*/ 1223963 h 1731169"/>
                  <a:gd name="connsiteX9" fmla="*/ 214313 w 221456"/>
                  <a:gd name="connsiteY9" fmla="*/ 1119188 h 1731169"/>
                  <a:gd name="connsiteX10" fmla="*/ 207169 w 221456"/>
                  <a:gd name="connsiteY10" fmla="*/ 966788 h 1731169"/>
                  <a:gd name="connsiteX11" fmla="*/ 190500 w 221456"/>
                  <a:gd name="connsiteY11" fmla="*/ 659607 h 1731169"/>
                  <a:gd name="connsiteX12" fmla="*/ 169069 w 221456"/>
                  <a:gd name="connsiteY12" fmla="*/ 452438 h 1731169"/>
                  <a:gd name="connsiteX13" fmla="*/ 140494 w 221456"/>
                  <a:gd name="connsiteY13" fmla="*/ 292894 h 1731169"/>
                  <a:gd name="connsiteX14" fmla="*/ 95250 w 221456"/>
                  <a:gd name="connsiteY14" fmla="*/ 126207 h 1731169"/>
                  <a:gd name="connsiteX15" fmla="*/ 59531 w 221456"/>
                  <a:gd name="connsiteY15" fmla="*/ 45244 h 1731169"/>
                  <a:gd name="connsiteX16" fmla="*/ 30956 w 221456"/>
                  <a:gd name="connsiteY16" fmla="*/ 11907 h 1731169"/>
                  <a:gd name="connsiteX17" fmla="*/ 7144 w 221456"/>
                  <a:gd name="connsiteY17" fmla="*/ 2382 h 1731169"/>
                  <a:gd name="connsiteX18" fmla="*/ 0 w 221456"/>
                  <a:gd name="connsiteY18" fmla="*/ 0 h 1731169"/>
                  <a:gd name="connsiteX19" fmla="*/ 0 w 221456"/>
                  <a:gd name="connsiteY19" fmla="*/ 0 h 1731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21456" h="1731169">
                    <a:moveTo>
                      <a:pt x="173831" y="1731169"/>
                    </a:moveTo>
                    <a:cubicBezTo>
                      <a:pt x="182959" y="1713310"/>
                      <a:pt x="192088" y="1695451"/>
                      <a:pt x="197644" y="1678782"/>
                    </a:cubicBezTo>
                    <a:cubicBezTo>
                      <a:pt x="203200" y="1662113"/>
                      <a:pt x="204391" y="1645841"/>
                      <a:pt x="207169" y="1631157"/>
                    </a:cubicBezTo>
                    <a:cubicBezTo>
                      <a:pt x="209947" y="1616473"/>
                      <a:pt x="212329" y="1608137"/>
                      <a:pt x="214313" y="1590675"/>
                    </a:cubicBezTo>
                    <a:cubicBezTo>
                      <a:pt x="216297" y="1573212"/>
                      <a:pt x="217885" y="1548210"/>
                      <a:pt x="219075" y="1526382"/>
                    </a:cubicBezTo>
                    <a:cubicBezTo>
                      <a:pt x="220265" y="1504554"/>
                      <a:pt x="221059" y="1479948"/>
                      <a:pt x="221456" y="1459707"/>
                    </a:cubicBezTo>
                    <a:cubicBezTo>
                      <a:pt x="221853" y="1439466"/>
                      <a:pt x="221853" y="1432322"/>
                      <a:pt x="221456" y="1404938"/>
                    </a:cubicBezTo>
                    <a:cubicBezTo>
                      <a:pt x="221059" y="1377554"/>
                      <a:pt x="219869" y="1325562"/>
                      <a:pt x="219075" y="1295400"/>
                    </a:cubicBezTo>
                    <a:cubicBezTo>
                      <a:pt x="218281" y="1265238"/>
                      <a:pt x="217488" y="1253332"/>
                      <a:pt x="216694" y="1223963"/>
                    </a:cubicBezTo>
                    <a:cubicBezTo>
                      <a:pt x="215900" y="1194594"/>
                      <a:pt x="215900" y="1162050"/>
                      <a:pt x="214313" y="1119188"/>
                    </a:cubicBezTo>
                    <a:cubicBezTo>
                      <a:pt x="212726" y="1076326"/>
                      <a:pt x="211138" y="1043385"/>
                      <a:pt x="207169" y="966788"/>
                    </a:cubicBezTo>
                    <a:cubicBezTo>
                      <a:pt x="203200" y="890191"/>
                      <a:pt x="196850" y="745332"/>
                      <a:pt x="190500" y="659607"/>
                    </a:cubicBezTo>
                    <a:cubicBezTo>
                      <a:pt x="184150" y="573882"/>
                      <a:pt x="177403" y="513557"/>
                      <a:pt x="169069" y="452438"/>
                    </a:cubicBezTo>
                    <a:cubicBezTo>
                      <a:pt x="160735" y="391319"/>
                      <a:pt x="152797" y="347266"/>
                      <a:pt x="140494" y="292894"/>
                    </a:cubicBezTo>
                    <a:cubicBezTo>
                      <a:pt x="128191" y="238522"/>
                      <a:pt x="108744" y="167482"/>
                      <a:pt x="95250" y="126207"/>
                    </a:cubicBezTo>
                    <a:cubicBezTo>
                      <a:pt x="81756" y="84932"/>
                      <a:pt x="70247" y="64294"/>
                      <a:pt x="59531" y="45244"/>
                    </a:cubicBezTo>
                    <a:cubicBezTo>
                      <a:pt x="48815" y="26194"/>
                      <a:pt x="39687" y="19051"/>
                      <a:pt x="30956" y="11907"/>
                    </a:cubicBezTo>
                    <a:cubicBezTo>
                      <a:pt x="22225" y="4763"/>
                      <a:pt x="12303" y="4367"/>
                      <a:pt x="7144" y="2382"/>
                    </a:cubicBezTo>
                    <a:cubicBezTo>
                      <a:pt x="1985" y="397"/>
                      <a:pt x="0" y="0"/>
                      <a:pt x="0" y="0"/>
                    </a:cubicBezTo>
                    <a:lnTo>
                      <a:pt x="0" y="0"/>
                    </a:lnTo>
                  </a:path>
                </a:pathLst>
              </a:custGeom>
              <a:noFill/>
              <a:ln>
                <a:solidFill>
                  <a:srgbClr val="242A7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3" name="Rectangle 282"/>
              <p:cNvSpPr/>
              <p:nvPr/>
            </p:nvSpPr>
            <p:spPr>
              <a:xfrm>
                <a:off x="7777290" y="1449837"/>
                <a:ext cx="78237" cy="660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279" name="Group 45"/>
            <p:cNvGrpSpPr/>
            <p:nvPr/>
          </p:nvGrpSpPr>
          <p:grpSpPr>
            <a:xfrm>
              <a:off x="6271774" y="507886"/>
              <a:ext cx="2295127" cy="4264406"/>
              <a:chOff x="6271774" y="507886"/>
              <a:chExt cx="2295127" cy="4264406"/>
            </a:xfrm>
          </p:grpSpPr>
          <p:pic>
            <p:nvPicPr>
              <p:cNvPr id="280" name="Picture 17"/>
              <p:cNvPicPr>
                <a:picLocks noChangeAspect="1" noChangeArrowheads="1"/>
              </p:cNvPicPr>
              <p:nvPr/>
            </p:nvPicPr>
            <p:blipFill>
              <a:blip r:embed="rId2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71774" y="507886"/>
                <a:ext cx="2295127" cy="42644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81" name="Straight Connector 47"/>
              <p:cNvCxnSpPr/>
              <p:nvPr/>
            </p:nvCxnSpPr>
            <p:spPr>
              <a:xfrm>
                <a:off x="6669881" y="3102086"/>
                <a:ext cx="130969" cy="3"/>
              </a:xfrm>
              <a:prstGeom prst="line">
                <a:avLst/>
              </a:prstGeom>
              <a:ln w="6350" cmpd="sng">
                <a:solidFill>
                  <a:schemeClr val="accent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88" name="Connecteur en angle 287"/>
          <p:cNvCxnSpPr>
            <a:stCxn id="245" idx="3"/>
            <a:endCxn id="160" idx="1"/>
          </p:cNvCxnSpPr>
          <p:nvPr/>
        </p:nvCxnSpPr>
        <p:spPr>
          <a:xfrm flipV="1">
            <a:off x="8895762" y="3462062"/>
            <a:ext cx="283622" cy="2008699"/>
          </a:xfrm>
          <a:prstGeom prst="bentConnector3">
            <a:avLst>
              <a:gd name="adj1" fmla="val 50000"/>
            </a:avLst>
          </a:prstGeom>
          <a:ln>
            <a:headEnd type="oval"/>
            <a:tailEnd type="oval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89" name="Connecteur droit avec flèche 288"/>
          <p:cNvCxnSpPr>
            <a:stCxn id="245" idx="3"/>
            <a:endCxn id="241" idx="1"/>
          </p:cNvCxnSpPr>
          <p:nvPr/>
        </p:nvCxnSpPr>
        <p:spPr>
          <a:xfrm>
            <a:off x="8895762" y="5470761"/>
            <a:ext cx="283622" cy="0"/>
          </a:xfrm>
          <a:prstGeom prst="straightConnector1">
            <a:avLst/>
          </a:prstGeom>
          <a:ln>
            <a:headEnd type="oval"/>
            <a:tailEnd type="oval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90" name="Connecteur en angle 289"/>
          <p:cNvCxnSpPr>
            <a:stCxn id="245" idx="1"/>
            <a:endCxn id="161" idx="2"/>
          </p:cNvCxnSpPr>
          <p:nvPr/>
        </p:nvCxnSpPr>
        <p:spPr>
          <a:xfrm rot="10800000">
            <a:off x="6066522" y="5179297"/>
            <a:ext cx="437421" cy="291465"/>
          </a:xfrm>
          <a:prstGeom prst="bentConnector2">
            <a:avLst/>
          </a:prstGeom>
          <a:ln>
            <a:headEnd type="oval"/>
            <a:tailEnd type="oval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91" name="Connecteur en angle 290"/>
          <p:cNvCxnSpPr>
            <a:stCxn id="245" idx="1"/>
            <a:endCxn id="162" idx="2"/>
          </p:cNvCxnSpPr>
          <p:nvPr/>
        </p:nvCxnSpPr>
        <p:spPr>
          <a:xfrm rot="10800000">
            <a:off x="1773676" y="5048843"/>
            <a:ext cx="4730266" cy="421919"/>
          </a:xfrm>
          <a:prstGeom prst="bentConnector2">
            <a:avLst/>
          </a:prstGeom>
          <a:ln>
            <a:headEnd type="oval"/>
            <a:tailEnd type="oval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92" name="Connecteur en angle 291"/>
          <p:cNvCxnSpPr>
            <a:stCxn id="243" idx="2"/>
            <a:endCxn id="160" idx="0"/>
          </p:cNvCxnSpPr>
          <p:nvPr/>
        </p:nvCxnSpPr>
        <p:spPr>
          <a:xfrm rot="16200000" flipH="1">
            <a:off x="9587752" y="862997"/>
            <a:ext cx="428159" cy="1335500"/>
          </a:xfrm>
          <a:prstGeom prst="bentConnector3">
            <a:avLst>
              <a:gd name="adj1" fmla="val 43326"/>
            </a:avLst>
          </a:prstGeom>
          <a:ln>
            <a:headEnd type="oval"/>
            <a:tailEnd type="oval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93" name="Connecteur en angle 292"/>
          <p:cNvCxnSpPr>
            <a:stCxn id="243" idx="2"/>
            <a:endCxn id="161" idx="0"/>
          </p:cNvCxnSpPr>
          <p:nvPr/>
        </p:nvCxnSpPr>
        <p:spPr>
          <a:xfrm rot="5400000">
            <a:off x="7393003" y="-9814"/>
            <a:ext cx="414596" cy="3067560"/>
          </a:xfrm>
          <a:prstGeom prst="bentConnector3">
            <a:avLst>
              <a:gd name="adj1" fmla="val 45405"/>
            </a:avLst>
          </a:prstGeom>
          <a:ln>
            <a:headEnd type="oval"/>
            <a:tailEnd type="oval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94" name="Rectangle 293"/>
          <p:cNvSpPr/>
          <p:nvPr/>
        </p:nvSpPr>
        <p:spPr>
          <a:xfrm>
            <a:off x="7882436" y="1734099"/>
            <a:ext cx="422558" cy="1704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95" name="Connecteur en angle 294"/>
          <p:cNvCxnSpPr>
            <a:stCxn id="264" idx="0"/>
            <a:endCxn id="246" idx="2"/>
          </p:cNvCxnSpPr>
          <p:nvPr/>
        </p:nvCxnSpPr>
        <p:spPr>
          <a:xfrm rot="16200000" flipV="1">
            <a:off x="3888517" y="1523125"/>
            <a:ext cx="414840" cy="1926"/>
          </a:xfrm>
          <a:prstGeom prst="bentConnector3">
            <a:avLst/>
          </a:prstGeom>
          <a:ln>
            <a:headEnd type="oval"/>
            <a:tailEnd type="oval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96" name="ZoneTexte 295"/>
          <p:cNvSpPr txBox="1"/>
          <p:nvPr/>
        </p:nvSpPr>
        <p:spPr>
          <a:xfrm>
            <a:off x="448973" y="920917"/>
            <a:ext cx="1270412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b="1" dirty="0" smtClean="0"/>
              <a:t>Torus hall</a:t>
            </a:r>
            <a:endParaRPr lang="fr-FR" b="1" dirty="0"/>
          </a:p>
        </p:txBody>
      </p:sp>
      <p:cxnSp>
        <p:nvCxnSpPr>
          <p:cNvPr id="298" name="Connecteur en angle 297"/>
          <p:cNvCxnSpPr>
            <a:stCxn id="212" idx="0"/>
            <a:endCxn id="161" idx="0"/>
          </p:cNvCxnSpPr>
          <p:nvPr/>
        </p:nvCxnSpPr>
        <p:spPr>
          <a:xfrm rot="5400000" flipH="1" flipV="1">
            <a:off x="3921836" y="-410874"/>
            <a:ext cx="2547" cy="4286824"/>
          </a:xfrm>
          <a:prstGeom prst="bentConnector3">
            <a:avLst>
              <a:gd name="adj1" fmla="val 9075265"/>
            </a:avLst>
          </a:prstGeom>
          <a:ln w="3175">
            <a:solidFill>
              <a:srgbClr val="7D60A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9" name="Connecteur droit avec flèche 298"/>
          <p:cNvCxnSpPr>
            <a:stCxn id="207" idx="1"/>
            <a:endCxn id="246" idx="3"/>
          </p:cNvCxnSpPr>
          <p:nvPr/>
        </p:nvCxnSpPr>
        <p:spPr>
          <a:xfrm flipH="1">
            <a:off x="4958974" y="1178169"/>
            <a:ext cx="610622" cy="0"/>
          </a:xfrm>
          <a:prstGeom prst="straightConnector1">
            <a:avLst/>
          </a:prstGeom>
          <a:ln>
            <a:headEnd type="oval"/>
            <a:tailEnd type="oval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00" name="Connecteur droit 299"/>
          <p:cNvCxnSpPr/>
          <p:nvPr/>
        </p:nvCxnSpPr>
        <p:spPr>
          <a:xfrm flipH="1">
            <a:off x="6907430" y="3646120"/>
            <a:ext cx="3709135" cy="5390"/>
          </a:xfrm>
          <a:prstGeom prst="line">
            <a:avLst/>
          </a:prstGeom>
          <a:ln w="50800" cmpd="dbl">
            <a:solidFill>
              <a:srgbClr val="0070C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1" name="Connecteur droit 300"/>
          <p:cNvCxnSpPr>
            <a:endCxn id="423" idx="6"/>
          </p:cNvCxnSpPr>
          <p:nvPr/>
        </p:nvCxnSpPr>
        <p:spPr>
          <a:xfrm flipH="1">
            <a:off x="7608449" y="2616464"/>
            <a:ext cx="2274861" cy="2325"/>
          </a:xfrm>
          <a:prstGeom prst="line">
            <a:avLst/>
          </a:prstGeom>
          <a:ln w="50800" cmpd="dbl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2" name="Connecteur droit 301"/>
          <p:cNvCxnSpPr>
            <a:endCxn id="414" idx="6"/>
          </p:cNvCxnSpPr>
          <p:nvPr/>
        </p:nvCxnSpPr>
        <p:spPr>
          <a:xfrm flipH="1">
            <a:off x="5839483" y="4593102"/>
            <a:ext cx="3970101" cy="11874"/>
          </a:xfrm>
          <a:prstGeom prst="line">
            <a:avLst/>
          </a:prstGeom>
          <a:ln w="50800" cmpd="dbl">
            <a:solidFill>
              <a:srgbClr val="0070C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3" name="Rectangle 302"/>
          <p:cNvSpPr/>
          <p:nvPr/>
        </p:nvSpPr>
        <p:spPr>
          <a:xfrm>
            <a:off x="204174" y="847725"/>
            <a:ext cx="2333885" cy="4954361"/>
          </a:xfrm>
          <a:prstGeom prst="rect">
            <a:avLst/>
          </a:prstGeom>
          <a:noFill/>
          <a:ln w="12700">
            <a:solidFill>
              <a:srgbClr val="00CCFF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4" name="Rectangle 303"/>
          <p:cNvSpPr/>
          <p:nvPr/>
        </p:nvSpPr>
        <p:spPr>
          <a:xfrm>
            <a:off x="3157601" y="847725"/>
            <a:ext cx="8743812" cy="4954361"/>
          </a:xfrm>
          <a:prstGeom prst="rect">
            <a:avLst/>
          </a:prstGeom>
          <a:noFill/>
          <a:ln w="12700">
            <a:solidFill>
              <a:srgbClr val="FF6600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5" name="ZoneTexte 304"/>
          <p:cNvSpPr txBox="1"/>
          <p:nvPr/>
        </p:nvSpPr>
        <p:spPr>
          <a:xfrm>
            <a:off x="10214447" y="897954"/>
            <a:ext cx="1466341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dirty="0" err="1" smtClean="0"/>
              <a:t>Transmitter</a:t>
            </a:r>
            <a:endParaRPr lang="fr-FR" b="1" dirty="0"/>
          </a:p>
        </p:txBody>
      </p:sp>
      <p:grpSp>
        <p:nvGrpSpPr>
          <p:cNvPr id="329" name="Group 32"/>
          <p:cNvGrpSpPr>
            <a:grpSpLocks noChangeAspect="1"/>
          </p:cNvGrpSpPr>
          <p:nvPr/>
        </p:nvGrpSpPr>
        <p:grpSpPr>
          <a:xfrm>
            <a:off x="9809584" y="1913590"/>
            <a:ext cx="624632" cy="1160583"/>
            <a:chOff x="6271774" y="507886"/>
            <a:chExt cx="2295127" cy="4264406"/>
          </a:xfrm>
        </p:grpSpPr>
        <p:sp>
          <p:nvSpPr>
            <p:cNvPr id="330" name="Freeform 33"/>
            <p:cNvSpPr/>
            <p:nvPr/>
          </p:nvSpPr>
          <p:spPr>
            <a:xfrm>
              <a:off x="7073330" y="1896064"/>
              <a:ext cx="338956" cy="2555289"/>
            </a:xfrm>
            <a:custGeom>
              <a:avLst/>
              <a:gdLst>
                <a:gd name="connsiteX0" fmla="*/ 184756 w 232443"/>
                <a:gd name="connsiteY0" fmla="*/ 1752319 h 1752319"/>
                <a:gd name="connsiteX1" fmla="*/ 213331 w 232443"/>
                <a:gd name="connsiteY1" fmla="*/ 1690406 h 1752319"/>
                <a:gd name="connsiteX2" fmla="*/ 222856 w 232443"/>
                <a:gd name="connsiteY2" fmla="*/ 1638019 h 1752319"/>
                <a:gd name="connsiteX3" fmla="*/ 227619 w 232443"/>
                <a:gd name="connsiteY3" fmla="*/ 1599919 h 1752319"/>
                <a:gd name="connsiteX4" fmla="*/ 227619 w 232443"/>
                <a:gd name="connsiteY4" fmla="*/ 1538006 h 1752319"/>
                <a:gd name="connsiteX5" fmla="*/ 232381 w 232443"/>
                <a:gd name="connsiteY5" fmla="*/ 1378462 h 1752319"/>
                <a:gd name="connsiteX6" fmla="*/ 230000 w 232443"/>
                <a:gd name="connsiteY6" fmla="*/ 1261781 h 1752319"/>
                <a:gd name="connsiteX7" fmla="*/ 225238 w 232443"/>
                <a:gd name="connsiteY7" fmla="*/ 1080806 h 1752319"/>
                <a:gd name="connsiteX8" fmla="*/ 201425 w 232443"/>
                <a:gd name="connsiteY8" fmla="*/ 633131 h 1752319"/>
                <a:gd name="connsiteX9" fmla="*/ 165706 w 232443"/>
                <a:gd name="connsiteY9" fmla="*/ 371194 h 1752319"/>
                <a:gd name="connsiteX10" fmla="*/ 106175 w 232443"/>
                <a:gd name="connsiteY10" fmla="*/ 147356 h 1752319"/>
                <a:gd name="connsiteX11" fmla="*/ 60931 w 232443"/>
                <a:gd name="connsiteY11" fmla="*/ 56869 h 1752319"/>
                <a:gd name="connsiteX12" fmla="*/ 37119 w 232443"/>
                <a:gd name="connsiteY12" fmla="*/ 25912 h 1752319"/>
                <a:gd name="connsiteX13" fmla="*/ 13306 w 232443"/>
                <a:gd name="connsiteY13" fmla="*/ 14006 h 1752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2443" h="1752319">
                  <a:moveTo>
                    <a:pt x="184756" y="1752319"/>
                  </a:moveTo>
                  <a:cubicBezTo>
                    <a:pt x="195868" y="1730887"/>
                    <a:pt x="206981" y="1709456"/>
                    <a:pt x="213331" y="1690406"/>
                  </a:cubicBezTo>
                  <a:cubicBezTo>
                    <a:pt x="219681" y="1671356"/>
                    <a:pt x="220475" y="1653100"/>
                    <a:pt x="222856" y="1638019"/>
                  </a:cubicBezTo>
                  <a:cubicBezTo>
                    <a:pt x="225237" y="1622938"/>
                    <a:pt x="226825" y="1616588"/>
                    <a:pt x="227619" y="1599919"/>
                  </a:cubicBezTo>
                  <a:cubicBezTo>
                    <a:pt x="228413" y="1583250"/>
                    <a:pt x="226825" y="1574915"/>
                    <a:pt x="227619" y="1538006"/>
                  </a:cubicBezTo>
                  <a:cubicBezTo>
                    <a:pt x="228413" y="1501097"/>
                    <a:pt x="231984" y="1424499"/>
                    <a:pt x="232381" y="1378462"/>
                  </a:cubicBezTo>
                  <a:cubicBezTo>
                    <a:pt x="232778" y="1332425"/>
                    <a:pt x="231190" y="1311390"/>
                    <a:pt x="230000" y="1261781"/>
                  </a:cubicBezTo>
                  <a:cubicBezTo>
                    <a:pt x="228810" y="1212172"/>
                    <a:pt x="230001" y="1185581"/>
                    <a:pt x="225238" y="1080806"/>
                  </a:cubicBezTo>
                  <a:cubicBezTo>
                    <a:pt x="220475" y="976031"/>
                    <a:pt x="211347" y="751400"/>
                    <a:pt x="201425" y="633131"/>
                  </a:cubicBezTo>
                  <a:cubicBezTo>
                    <a:pt x="191503" y="514862"/>
                    <a:pt x="181581" y="452156"/>
                    <a:pt x="165706" y="371194"/>
                  </a:cubicBezTo>
                  <a:cubicBezTo>
                    <a:pt x="149831" y="290231"/>
                    <a:pt x="123637" y="199743"/>
                    <a:pt x="106175" y="147356"/>
                  </a:cubicBezTo>
                  <a:cubicBezTo>
                    <a:pt x="88713" y="94969"/>
                    <a:pt x="72440" y="77110"/>
                    <a:pt x="60931" y="56869"/>
                  </a:cubicBezTo>
                  <a:cubicBezTo>
                    <a:pt x="49422" y="36628"/>
                    <a:pt x="45056" y="33056"/>
                    <a:pt x="37119" y="25912"/>
                  </a:cubicBezTo>
                  <a:cubicBezTo>
                    <a:pt x="29181" y="18768"/>
                    <a:pt x="-24397" y="-20522"/>
                    <a:pt x="13306" y="14006"/>
                  </a:cubicBezTo>
                </a:path>
              </a:pathLst>
            </a:cu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1" name="Freeform 34"/>
            <p:cNvSpPr/>
            <p:nvPr/>
          </p:nvSpPr>
          <p:spPr>
            <a:xfrm>
              <a:off x="7064333" y="1926906"/>
              <a:ext cx="351335" cy="2524447"/>
            </a:xfrm>
            <a:custGeom>
              <a:avLst/>
              <a:gdLst>
                <a:gd name="connsiteX0" fmla="*/ 173831 w 221456"/>
                <a:gd name="connsiteY0" fmla="*/ 1731169 h 1731169"/>
                <a:gd name="connsiteX1" fmla="*/ 197644 w 221456"/>
                <a:gd name="connsiteY1" fmla="*/ 1678782 h 1731169"/>
                <a:gd name="connsiteX2" fmla="*/ 207169 w 221456"/>
                <a:gd name="connsiteY2" fmla="*/ 1631157 h 1731169"/>
                <a:gd name="connsiteX3" fmla="*/ 214313 w 221456"/>
                <a:gd name="connsiteY3" fmla="*/ 1590675 h 1731169"/>
                <a:gd name="connsiteX4" fmla="*/ 219075 w 221456"/>
                <a:gd name="connsiteY4" fmla="*/ 1526382 h 1731169"/>
                <a:gd name="connsiteX5" fmla="*/ 221456 w 221456"/>
                <a:gd name="connsiteY5" fmla="*/ 1459707 h 1731169"/>
                <a:gd name="connsiteX6" fmla="*/ 221456 w 221456"/>
                <a:gd name="connsiteY6" fmla="*/ 1404938 h 1731169"/>
                <a:gd name="connsiteX7" fmla="*/ 219075 w 221456"/>
                <a:gd name="connsiteY7" fmla="*/ 1295400 h 1731169"/>
                <a:gd name="connsiteX8" fmla="*/ 216694 w 221456"/>
                <a:gd name="connsiteY8" fmla="*/ 1223963 h 1731169"/>
                <a:gd name="connsiteX9" fmla="*/ 214313 w 221456"/>
                <a:gd name="connsiteY9" fmla="*/ 1119188 h 1731169"/>
                <a:gd name="connsiteX10" fmla="*/ 207169 w 221456"/>
                <a:gd name="connsiteY10" fmla="*/ 966788 h 1731169"/>
                <a:gd name="connsiteX11" fmla="*/ 190500 w 221456"/>
                <a:gd name="connsiteY11" fmla="*/ 659607 h 1731169"/>
                <a:gd name="connsiteX12" fmla="*/ 169069 w 221456"/>
                <a:gd name="connsiteY12" fmla="*/ 452438 h 1731169"/>
                <a:gd name="connsiteX13" fmla="*/ 140494 w 221456"/>
                <a:gd name="connsiteY13" fmla="*/ 292894 h 1731169"/>
                <a:gd name="connsiteX14" fmla="*/ 95250 w 221456"/>
                <a:gd name="connsiteY14" fmla="*/ 126207 h 1731169"/>
                <a:gd name="connsiteX15" fmla="*/ 59531 w 221456"/>
                <a:gd name="connsiteY15" fmla="*/ 45244 h 1731169"/>
                <a:gd name="connsiteX16" fmla="*/ 30956 w 221456"/>
                <a:gd name="connsiteY16" fmla="*/ 11907 h 1731169"/>
                <a:gd name="connsiteX17" fmla="*/ 7144 w 221456"/>
                <a:gd name="connsiteY17" fmla="*/ 2382 h 1731169"/>
                <a:gd name="connsiteX18" fmla="*/ 0 w 221456"/>
                <a:gd name="connsiteY18" fmla="*/ 0 h 1731169"/>
                <a:gd name="connsiteX19" fmla="*/ 0 w 221456"/>
                <a:gd name="connsiteY19" fmla="*/ 0 h 1731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21456" h="1731169">
                  <a:moveTo>
                    <a:pt x="173831" y="1731169"/>
                  </a:moveTo>
                  <a:cubicBezTo>
                    <a:pt x="182959" y="1713310"/>
                    <a:pt x="192088" y="1695451"/>
                    <a:pt x="197644" y="1678782"/>
                  </a:cubicBezTo>
                  <a:cubicBezTo>
                    <a:pt x="203200" y="1662113"/>
                    <a:pt x="204391" y="1645841"/>
                    <a:pt x="207169" y="1631157"/>
                  </a:cubicBezTo>
                  <a:cubicBezTo>
                    <a:pt x="209947" y="1616473"/>
                    <a:pt x="212329" y="1608137"/>
                    <a:pt x="214313" y="1590675"/>
                  </a:cubicBezTo>
                  <a:cubicBezTo>
                    <a:pt x="216297" y="1573212"/>
                    <a:pt x="217885" y="1548210"/>
                    <a:pt x="219075" y="1526382"/>
                  </a:cubicBezTo>
                  <a:cubicBezTo>
                    <a:pt x="220265" y="1504554"/>
                    <a:pt x="221059" y="1479948"/>
                    <a:pt x="221456" y="1459707"/>
                  </a:cubicBezTo>
                  <a:cubicBezTo>
                    <a:pt x="221853" y="1439466"/>
                    <a:pt x="221853" y="1432322"/>
                    <a:pt x="221456" y="1404938"/>
                  </a:cubicBezTo>
                  <a:cubicBezTo>
                    <a:pt x="221059" y="1377554"/>
                    <a:pt x="219869" y="1325562"/>
                    <a:pt x="219075" y="1295400"/>
                  </a:cubicBezTo>
                  <a:cubicBezTo>
                    <a:pt x="218281" y="1265238"/>
                    <a:pt x="217488" y="1253332"/>
                    <a:pt x="216694" y="1223963"/>
                  </a:cubicBezTo>
                  <a:cubicBezTo>
                    <a:pt x="215900" y="1194594"/>
                    <a:pt x="215900" y="1162050"/>
                    <a:pt x="214313" y="1119188"/>
                  </a:cubicBezTo>
                  <a:cubicBezTo>
                    <a:pt x="212726" y="1076326"/>
                    <a:pt x="211138" y="1043385"/>
                    <a:pt x="207169" y="966788"/>
                  </a:cubicBezTo>
                  <a:cubicBezTo>
                    <a:pt x="203200" y="890191"/>
                    <a:pt x="196850" y="745332"/>
                    <a:pt x="190500" y="659607"/>
                  </a:cubicBezTo>
                  <a:cubicBezTo>
                    <a:pt x="184150" y="573882"/>
                    <a:pt x="177403" y="513557"/>
                    <a:pt x="169069" y="452438"/>
                  </a:cubicBezTo>
                  <a:cubicBezTo>
                    <a:pt x="160735" y="391319"/>
                    <a:pt x="152797" y="347266"/>
                    <a:pt x="140494" y="292894"/>
                  </a:cubicBezTo>
                  <a:cubicBezTo>
                    <a:pt x="128191" y="238522"/>
                    <a:pt x="108744" y="167482"/>
                    <a:pt x="95250" y="126207"/>
                  </a:cubicBezTo>
                  <a:cubicBezTo>
                    <a:pt x="81756" y="84932"/>
                    <a:pt x="70247" y="64294"/>
                    <a:pt x="59531" y="45244"/>
                  </a:cubicBezTo>
                  <a:cubicBezTo>
                    <a:pt x="48815" y="26194"/>
                    <a:pt x="39687" y="19051"/>
                    <a:pt x="30956" y="11907"/>
                  </a:cubicBezTo>
                  <a:cubicBezTo>
                    <a:pt x="22225" y="4763"/>
                    <a:pt x="12303" y="4367"/>
                    <a:pt x="7144" y="2382"/>
                  </a:cubicBezTo>
                  <a:cubicBezTo>
                    <a:pt x="1985" y="397"/>
                    <a:pt x="0" y="0"/>
                    <a:pt x="0" y="0"/>
                  </a:cubicBez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242A7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32" name="Straight Connector 35"/>
            <p:cNvCxnSpPr/>
            <p:nvPr/>
          </p:nvCxnSpPr>
          <p:spPr>
            <a:xfrm>
              <a:off x="7428109" y="3648971"/>
              <a:ext cx="0" cy="524964"/>
            </a:xfrm>
            <a:prstGeom prst="line">
              <a:avLst/>
            </a:prstGeom>
            <a:ln w="9525" cmpd="sng">
              <a:solidFill>
                <a:srgbClr val="242A7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6"/>
            <p:cNvCxnSpPr/>
            <p:nvPr/>
          </p:nvCxnSpPr>
          <p:spPr>
            <a:xfrm>
              <a:off x="7410749" y="3646980"/>
              <a:ext cx="0" cy="524964"/>
            </a:xfrm>
            <a:prstGeom prst="line">
              <a:avLst/>
            </a:prstGeom>
            <a:ln w="9525" cmpd="sng">
              <a:solidFill>
                <a:srgbClr val="242A7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4" name="Group 37"/>
            <p:cNvGrpSpPr/>
            <p:nvPr/>
          </p:nvGrpSpPr>
          <p:grpSpPr>
            <a:xfrm>
              <a:off x="6491489" y="3102086"/>
              <a:ext cx="1154920" cy="443048"/>
              <a:chOff x="3495320" y="3315731"/>
              <a:chExt cx="792000" cy="303825"/>
            </a:xfrm>
          </p:grpSpPr>
          <p:cxnSp>
            <p:nvCxnSpPr>
              <p:cNvPr id="347" name="Straight Connector 50"/>
              <p:cNvCxnSpPr/>
              <p:nvPr/>
            </p:nvCxnSpPr>
            <p:spPr>
              <a:xfrm flipV="1">
                <a:off x="4121278" y="3585530"/>
                <a:ext cx="69507" cy="34026"/>
              </a:xfrm>
              <a:prstGeom prst="line">
                <a:avLst/>
              </a:prstGeom>
              <a:ln w="6350"/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348" name="Straight Connector 51"/>
              <p:cNvCxnSpPr/>
              <p:nvPr/>
            </p:nvCxnSpPr>
            <p:spPr>
              <a:xfrm>
                <a:off x="4059421" y="3515981"/>
                <a:ext cx="131364" cy="69549"/>
              </a:xfrm>
              <a:prstGeom prst="line">
                <a:avLst/>
              </a:prstGeom>
              <a:ln w="6350"/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349" name="Straight Connector 52"/>
              <p:cNvCxnSpPr/>
              <p:nvPr/>
            </p:nvCxnSpPr>
            <p:spPr>
              <a:xfrm flipV="1">
                <a:off x="4059421" y="3315733"/>
                <a:ext cx="223377" cy="200248"/>
              </a:xfrm>
              <a:prstGeom prst="line">
                <a:avLst/>
              </a:prstGeom>
              <a:ln w="6350"/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350" name="Straight Connector 53"/>
              <p:cNvCxnSpPr/>
              <p:nvPr/>
            </p:nvCxnSpPr>
            <p:spPr>
              <a:xfrm>
                <a:off x="3495320" y="3315731"/>
                <a:ext cx="792000" cy="1"/>
              </a:xfrm>
              <a:prstGeom prst="line">
                <a:avLst/>
              </a:prstGeom>
              <a:ln w="6350">
                <a:headEnd type="stealth" w="sm" len="med"/>
                <a:tailEnd type="none" w="med" len="med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</p:grpSp>
        <p:sp>
          <p:nvSpPr>
            <p:cNvPr id="335" name="Rectangle 334"/>
            <p:cNvSpPr/>
            <p:nvPr/>
          </p:nvSpPr>
          <p:spPr>
            <a:xfrm>
              <a:off x="6832756" y="1245379"/>
              <a:ext cx="100977" cy="85830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6" name="Rectangle 335"/>
            <p:cNvSpPr/>
            <p:nvPr/>
          </p:nvSpPr>
          <p:spPr>
            <a:xfrm>
              <a:off x="7916385" y="1244646"/>
              <a:ext cx="100977" cy="85830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7" name="Rectangle 336"/>
            <p:cNvSpPr/>
            <p:nvPr/>
          </p:nvSpPr>
          <p:spPr>
            <a:xfrm>
              <a:off x="7915917" y="2593775"/>
              <a:ext cx="202889" cy="15166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8" name="Rectangle 337"/>
            <p:cNvSpPr/>
            <p:nvPr/>
          </p:nvSpPr>
          <p:spPr>
            <a:xfrm>
              <a:off x="6731311" y="2593776"/>
              <a:ext cx="202889" cy="15166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9" name="Ellipse 5"/>
            <p:cNvSpPr>
              <a:spLocks noChangeAspect="1"/>
            </p:cNvSpPr>
            <p:nvPr/>
          </p:nvSpPr>
          <p:spPr>
            <a:xfrm rot="19589230">
              <a:off x="7006247" y="1591367"/>
              <a:ext cx="835893" cy="194903"/>
            </a:xfrm>
            <a:prstGeom prst="ellipse">
              <a:avLst/>
            </a:prstGeom>
            <a:noFill/>
            <a:ln>
              <a:solidFill>
                <a:srgbClr val="242A7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340" name="Straight Connector 43"/>
            <p:cNvCxnSpPr/>
            <p:nvPr/>
          </p:nvCxnSpPr>
          <p:spPr>
            <a:xfrm>
              <a:off x="7418381" y="3567448"/>
              <a:ext cx="1966" cy="684000"/>
            </a:xfrm>
            <a:prstGeom prst="line">
              <a:avLst/>
            </a:prstGeom>
            <a:ln w="889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1" name="Group 44"/>
            <p:cNvGrpSpPr/>
            <p:nvPr/>
          </p:nvGrpSpPr>
          <p:grpSpPr>
            <a:xfrm>
              <a:off x="7422701" y="1449837"/>
              <a:ext cx="432826" cy="2998046"/>
              <a:chOff x="7422701" y="1449837"/>
              <a:chExt cx="432826" cy="2998046"/>
            </a:xfrm>
          </p:grpSpPr>
          <p:sp>
            <p:nvSpPr>
              <p:cNvPr id="345" name="Freeform 48"/>
              <p:cNvSpPr/>
              <p:nvPr/>
            </p:nvSpPr>
            <p:spPr>
              <a:xfrm flipH="1">
                <a:off x="7422701" y="1477108"/>
                <a:ext cx="432826" cy="2970775"/>
              </a:xfrm>
              <a:custGeom>
                <a:avLst/>
                <a:gdLst>
                  <a:gd name="connsiteX0" fmla="*/ 173831 w 221456"/>
                  <a:gd name="connsiteY0" fmla="*/ 1731169 h 1731169"/>
                  <a:gd name="connsiteX1" fmla="*/ 197644 w 221456"/>
                  <a:gd name="connsiteY1" fmla="*/ 1678782 h 1731169"/>
                  <a:gd name="connsiteX2" fmla="*/ 207169 w 221456"/>
                  <a:gd name="connsiteY2" fmla="*/ 1631157 h 1731169"/>
                  <a:gd name="connsiteX3" fmla="*/ 214313 w 221456"/>
                  <a:gd name="connsiteY3" fmla="*/ 1590675 h 1731169"/>
                  <a:gd name="connsiteX4" fmla="*/ 219075 w 221456"/>
                  <a:gd name="connsiteY4" fmla="*/ 1526382 h 1731169"/>
                  <a:gd name="connsiteX5" fmla="*/ 221456 w 221456"/>
                  <a:gd name="connsiteY5" fmla="*/ 1459707 h 1731169"/>
                  <a:gd name="connsiteX6" fmla="*/ 221456 w 221456"/>
                  <a:gd name="connsiteY6" fmla="*/ 1404938 h 1731169"/>
                  <a:gd name="connsiteX7" fmla="*/ 219075 w 221456"/>
                  <a:gd name="connsiteY7" fmla="*/ 1295400 h 1731169"/>
                  <a:gd name="connsiteX8" fmla="*/ 216694 w 221456"/>
                  <a:gd name="connsiteY8" fmla="*/ 1223963 h 1731169"/>
                  <a:gd name="connsiteX9" fmla="*/ 214313 w 221456"/>
                  <a:gd name="connsiteY9" fmla="*/ 1119188 h 1731169"/>
                  <a:gd name="connsiteX10" fmla="*/ 207169 w 221456"/>
                  <a:gd name="connsiteY10" fmla="*/ 966788 h 1731169"/>
                  <a:gd name="connsiteX11" fmla="*/ 190500 w 221456"/>
                  <a:gd name="connsiteY11" fmla="*/ 659607 h 1731169"/>
                  <a:gd name="connsiteX12" fmla="*/ 169069 w 221456"/>
                  <a:gd name="connsiteY12" fmla="*/ 452438 h 1731169"/>
                  <a:gd name="connsiteX13" fmla="*/ 140494 w 221456"/>
                  <a:gd name="connsiteY13" fmla="*/ 292894 h 1731169"/>
                  <a:gd name="connsiteX14" fmla="*/ 95250 w 221456"/>
                  <a:gd name="connsiteY14" fmla="*/ 126207 h 1731169"/>
                  <a:gd name="connsiteX15" fmla="*/ 59531 w 221456"/>
                  <a:gd name="connsiteY15" fmla="*/ 45244 h 1731169"/>
                  <a:gd name="connsiteX16" fmla="*/ 30956 w 221456"/>
                  <a:gd name="connsiteY16" fmla="*/ 11907 h 1731169"/>
                  <a:gd name="connsiteX17" fmla="*/ 7144 w 221456"/>
                  <a:gd name="connsiteY17" fmla="*/ 2382 h 1731169"/>
                  <a:gd name="connsiteX18" fmla="*/ 0 w 221456"/>
                  <a:gd name="connsiteY18" fmla="*/ 0 h 1731169"/>
                  <a:gd name="connsiteX19" fmla="*/ 0 w 221456"/>
                  <a:gd name="connsiteY19" fmla="*/ 0 h 1731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21456" h="1731169">
                    <a:moveTo>
                      <a:pt x="173831" y="1731169"/>
                    </a:moveTo>
                    <a:cubicBezTo>
                      <a:pt x="182959" y="1713310"/>
                      <a:pt x="192088" y="1695451"/>
                      <a:pt x="197644" y="1678782"/>
                    </a:cubicBezTo>
                    <a:cubicBezTo>
                      <a:pt x="203200" y="1662113"/>
                      <a:pt x="204391" y="1645841"/>
                      <a:pt x="207169" y="1631157"/>
                    </a:cubicBezTo>
                    <a:cubicBezTo>
                      <a:pt x="209947" y="1616473"/>
                      <a:pt x="212329" y="1608137"/>
                      <a:pt x="214313" y="1590675"/>
                    </a:cubicBezTo>
                    <a:cubicBezTo>
                      <a:pt x="216297" y="1573212"/>
                      <a:pt x="217885" y="1548210"/>
                      <a:pt x="219075" y="1526382"/>
                    </a:cubicBezTo>
                    <a:cubicBezTo>
                      <a:pt x="220265" y="1504554"/>
                      <a:pt x="221059" y="1479948"/>
                      <a:pt x="221456" y="1459707"/>
                    </a:cubicBezTo>
                    <a:cubicBezTo>
                      <a:pt x="221853" y="1439466"/>
                      <a:pt x="221853" y="1432322"/>
                      <a:pt x="221456" y="1404938"/>
                    </a:cubicBezTo>
                    <a:cubicBezTo>
                      <a:pt x="221059" y="1377554"/>
                      <a:pt x="219869" y="1325562"/>
                      <a:pt x="219075" y="1295400"/>
                    </a:cubicBezTo>
                    <a:cubicBezTo>
                      <a:pt x="218281" y="1265238"/>
                      <a:pt x="217488" y="1253332"/>
                      <a:pt x="216694" y="1223963"/>
                    </a:cubicBezTo>
                    <a:cubicBezTo>
                      <a:pt x="215900" y="1194594"/>
                      <a:pt x="215900" y="1162050"/>
                      <a:pt x="214313" y="1119188"/>
                    </a:cubicBezTo>
                    <a:cubicBezTo>
                      <a:pt x="212726" y="1076326"/>
                      <a:pt x="211138" y="1043385"/>
                      <a:pt x="207169" y="966788"/>
                    </a:cubicBezTo>
                    <a:cubicBezTo>
                      <a:pt x="203200" y="890191"/>
                      <a:pt x="196850" y="745332"/>
                      <a:pt x="190500" y="659607"/>
                    </a:cubicBezTo>
                    <a:cubicBezTo>
                      <a:pt x="184150" y="573882"/>
                      <a:pt x="177403" y="513557"/>
                      <a:pt x="169069" y="452438"/>
                    </a:cubicBezTo>
                    <a:cubicBezTo>
                      <a:pt x="160735" y="391319"/>
                      <a:pt x="152797" y="347266"/>
                      <a:pt x="140494" y="292894"/>
                    </a:cubicBezTo>
                    <a:cubicBezTo>
                      <a:pt x="128191" y="238522"/>
                      <a:pt x="108744" y="167482"/>
                      <a:pt x="95250" y="126207"/>
                    </a:cubicBezTo>
                    <a:cubicBezTo>
                      <a:pt x="81756" y="84932"/>
                      <a:pt x="70247" y="64294"/>
                      <a:pt x="59531" y="45244"/>
                    </a:cubicBezTo>
                    <a:cubicBezTo>
                      <a:pt x="48815" y="26194"/>
                      <a:pt x="39687" y="19051"/>
                      <a:pt x="30956" y="11907"/>
                    </a:cubicBezTo>
                    <a:cubicBezTo>
                      <a:pt x="22225" y="4763"/>
                      <a:pt x="12303" y="4367"/>
                      <a:pt x="7144" y="2382"/>
                    </a:cubicBezTo>
                    <a:cubicBezTo>
                      <a:pt x="1985" y="397"/>
                      <a:pt x="0" y="0"/>
                      <a:pt x="0" y="0"/>
                    </a:cubicBezTo>
                    <a:lnTo>
                      <a:pt x="0" y="0"/>
                    </a:lnTo>
                  </a:path>
                </a:pathLst>
              </a:custGeom>
              <a:noFill/>
              <a:ln>
                <a:solidFill>
                  <a:srgbClr val="242A7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46" name="Rectangle 345"/>
              <p:cNvSpPr/>
              <p:nvPr/>
            </p:nvSpPr>
            <p:spPr>
              <a:xfrm>
                <a:off x="7777290" y="1449837"/>
                <a:ext cx="78237" cy="660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342" name="Group 45"/>
            <p:cNvGrpSpPr/>
            <p:nvPr/>
          </p:nvGrpSpPr>
          <p:grpSpPr>
            <a:xfrm>
              <a:off x="6271774" y="507886"/>
              <a:ext cx="2295127" cy="4264406"/>
              <a:chOff x="6271774" y="507886"/>
              <a:chExt cx="2295127" cy="4264406"/>
            </a:xfrm>
          </p:grpSpPr>
          <p:pic>
            <p:nvPicPr>
              <p:cNvPr id="343" name="Picture 17"/>
              <p:cNvPicPr>
                <a:picLocks noChangeAspect="1" noChangeArrowheads="1"/>
              </p:cNvPicPr>
              <p:nvPr/>
            </p:nvPicPr>
            <p:blipFill>
              <a:blip r:embed="rId2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71774" y="507886"/>
                <a:ext cx="2295127" cy="42644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344" name="Straight Connector 47"/>
              <p:cNvCxnSpPr/>
              <p:nvPr/>
            </p:nvCxnSpPr>
            <p:spPr>
              <a:xfrm>
                <a:off x="6669881" y="3102086"/>
                <a:ext cx="130969" cy="3"/>
              </a:xfrm>
              <a:prstGeom prst="line">
                <a:avLst/>
              </a:prstGeom>
              <a:ln w="6350" cmpd="sng">
                <a:solidFill>
                  <a:schemeClr val="accent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51" name="Group 32"/>
          <p:cNvGrpSpPr>
            <a:grpSpLocks noChangeAspect="1"/>
          </p:cNvGrpSpPr>
          <p:nvPr/>
        </p:nvGrpSpPr>
        <p:grpSpPr>
          <a:xfrm>
            <a:off x="10502760" y="3004633"/>
            <a:ext cx="624632" cy="1160583"/>
            <a:chOff x="6271774" y="507886"/>
            <a:chExt cx="2295127" cy="4264406"/>
          </a:xfrm>
        </p:grpSpPr>
        <p:sp>
          <p:nvSpPr>
            <p:cNvPr id="352" name="Freeform 33"/>
            <p:cNvSpPr/>
            <p:nvPr/>
          </p:nvSpPr>
          <p:spPr>
            <a:xfrm>
              <a:off x="7073330" y="1896064"/>
              <a:ext cx="338956" cy="2555289"/>
            </a:xfrm>
            <a:custGeom>
              <a:avLst/>
              <a:gdLst>
                <a:gd name="connsiteX0" fmla="*/ 184756 w 232443"/>
                <a:gd name="connsiteY0" fmla="*/ 1752319 h 1752319"/>
                <a:gd name="connsiteX1" fmla="*/ 213331 w 232443"/>
                <a:gd name="connsiteY1" fmla="*/ 1690406 h 1752319"/>
                <a:gd name="connsiteX2" fmla="*/ 222856 w 232443"/>
                <a:gd name="connsiteY2" fmla="*/ 1638019 h 1752319"/>
                <a:gd name="connsiteX3" fmla="*/ 227619 w 232443"/>
                <a:gd name="connsiteY3" fmla="*/ 1599919 h 1752319"/>
                <a:gd name="connsiteX4" fmla="*/ 227619 w 232443"/>
                <a:gd name="connsiteY4" fmla="*/ 1538006 h 1752319"/>
                <a:gd name="connsiteX5" fmla="*/ 232381 w 232443"/>
                <a:gd name="connsiteY5" fmla="*/ 1378462 h 1752319"/>
                <a:gd name="connsiteX6" fmla="*/ 230000 w 232443"/>
                <a:gd name="connsiteY6" fmla="*/ 1261781 h 1752319"/>
                <a:gd name="connsiteX7" fmla="*/ 225238 w 232443"/>
                <a:gd name="connsiteY7" fmla="*/ 1080806 h 1752319"/>
                <a:gd name="connsiteX8" fmla="*/ 201425 w 232443"/>
                <a:gd name="connsiteY8" fmla="*/ 633131 h 1752319"/>
                <a:gd name="connsiteX9" fmla="*/ 165706 w 232443"/>
                <a:gd name="connsiteY9" fmla="*/ 371194 h 1752319"/>
                <a:gd name="connsiteX10" fmla="*/ 106175 w 232443"/>
                <a:gd name="connsiteY10" fmla="*/ 147356 h 1752319"/>
                <a:gd name="connsiteX11" fmla="*/ 60931 w 232443"/>
                <a:gd name="connsiteY11" fmla="*/ 56869 h 1752319"/>
                <a:gd name="connsiteX12" fmla="*/ 37119 w 232443"/>
                <a:gd name="connsiteY12" fmla="*/ 25912 h 1752319"/>
                <a:gd name="connsiteX13" fmla="*/ 13306 w 232443"/>
                <a:gd name="connsiteY13" fmla="*/ 14006 h 1752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2443" h="1752319">
                  <a:moveTo>
                    <a:pt x="184756" y="1752319"/>
                  </a:moveTo>
                  <a:cubicBezTo>
                    <a:pt x="195868" y="1730887"/>
                    <a:pt x="206981" y="1709456"/>
                    <a:pt x="213331" y="1690406"/>
                  </a:cubicBezTo>
                  <a:cubicBezTo>
                    <a:pt x="219681" y="1671356"/>
                    <a:pt x="220475" y="1653100"/>
                    <a:pt x="222856" y="1638019"/>
                  </a:cubicBezTo>
                  <a:cubicBezTo>
                    <a:pt x="225237" y="1622938"/>
                    <a:pt x="226825" y="1616588"/>
                    <a:pt x="227619" y="1599919"/>
                  </a:cubicBezTo>
                  <a:cubicBezTo>
                    <a:pt x="228413" y="1583250"/>
                    <a:pt x="226825" y="1574915"/>
                    <a:pt x="227619" y="1538006"/>
                  </a:cubicBezTo>
                  <a:cubicBezTo>
                    <a:pt x="228413" y="1501097"/>
                    <a:pt x="231984" y="1424499"/>
                    <a:pt x="232381" y="1378462"/>
                  </a:cubicBezTo>
                  <a:cubicBezTo>
                    <a:pt x="232778" y="1332425"/>
                    <a:pt x="231190" y="1311390"/>
                    <a:pt x="230000" y="1261781"/>
                  </a:cubicBezTo>
                  <a:cubicBezTo>
                    <a:pt x="228810" y="1212172"/>
                    <a:pt x="230001" y="1185581"/>
                    <a:pt x="225238" y="1080806"/>
                  </a:cubicBezTo>
                  <a:cubicBezTo>
                    <a:pt x="220475" y="976031"/>
                    <a:pt x="211347" y="751400"/>
                    <a:pt x="201425" y="633131"/>
                  </a:cubicBezTo>
                  <a:cubicBezTo>
                    <a:pt x="191503" y="514862"/>
                    <a:pt x="181581" y="452156"/>
                    <a:pt x="165706" y="371194"/>
                  </a:cubicBezTo>
                  <a:cubicBezTo>
                    <a:pt x="149831" y="290231"/>
                    <a:pt x="123637" y="199743"/>
                    <a:pt x="106175" y="147356"/>
                  </a:cubicBezTo>
                  <a:cubicBezTo>
                    <a:pt x="88713" y="94969"/>
                    <a:pt x="72440" y="77110"/>
                    <a:pt x="60931" y="56869"/>
                  </a:cubicBezTo>
                  <a:cubicBezTo>
                    <a:pt x="49422" y="36628"/>
                    <a:pt x="45056" y="33056"/>
                    <a:pt x="37119" y="25912"/>
                  </a:cubicBezTo>
                  <a:cubicBezTo>
                    <a:pt x="29181" y="18768"/>
                    <a:pt x="-24397" y="-20522"/>
                    <a:pt x="13306" y="14006"/>
                  </a:cubicBezTo>
                </a:path>
              </a:pathLst>
            </a:cu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3" name="Freeform 34"/>
            <p:cNvSpPr/>
            <p:nvPr/>
          </p:nvSpPr>
          <p:spPr>
            <a:xfrm>
              <a:off x="7064333" y="1926906"/>
              <a:ext cx="351335" cy="2524447"/>
            </a:xfrm>
            <a:custGeom>
              <a:avLst/>
              <a:gdLst>
                <a:gd name="connsiteX0" fmla="*/ 173831 w 221456"/>
                <a:gd name="connsiteY0" fmla="*/ 1731169 h 1731169"/>
                <a:gd name="connsiteX1" fmla="*/ 197644 w 221456"/>
                <a:gd name="connsiteY1" fmla="*/ 1678782 h 1731169"/>
                <a:gd name="connsiteX2" fmla="*/ 207169 w 221456"/>
                <a:gd name="connsiteY2" fmla="*/ 1631157 h 1731169"/>
                <a:gd name="connsiteX3" fmla="*/ 214313 w 221456"/>
                <a:gd name="connsiteY3" fmla="*/ 1590675 h 1731169"/>
                <a:gd name="connsiteX4" fmla="*/ 219075 w 221456"/>
                <a:gd name="connsiteY4" fmla="*/ 1526382 h 1731169"/>
                <a:gd name="connsiteX5" fmla="*/ 221456 w 221456"/>
                <a:gd name="connsiteY5" fmla="*/ 1459707 h 1731169"/>
                <a:gd name="connsiteX6" fmla="*/ 221456 w 221456"/>
                <a:gd name="connsiteY6" fmla="*/ 1404938 h 1731169"/>
                <a:gd name="connsiteX7" fmla="*/ 219075 w 221456"/>
                <a:gd name="connsiteY7" fmla="*/ 1295400 h 1731169"/>
                <a:gd name="connsiteX8" fmla="*/ 216694 w 221456"/>
                <a:gd name="connsiteY8" fmla="*/ 1223963 h 1731169"/>
                <a:gd name="connsiteX9" fmla="*/ 214313 w 221456"/>
                <a:gd name="connsiteY9" fmla="*/ 1119188 h 1731169"/>
                <a:gd name="connsiteX10" fmla="*/ 207169 w 221456"/>
                <a:gd name="connsiteY10" fmla="*/ 966788 h 1731169"/>
                <a:gd name="connsiteX11" fmla="*/ 190500 w 221456"/>
                <a:gd name="connsiteY11" fmla="*/ 659607 h 1731169"/>
                <a:gd name="connsiteX12" fmla="*/ 169069 w 221456"/>
                <a:gd name="connsiteY12" fmla="*/ 452438 h 1731169"/>
                <a:gd name="connsiteX13" fmla="*/ 140494 w 221456"/>
                <a:gd name="connsiteY13" fmla="*/ 292894 h 1731169"/>
                <a:gd name="connsiteX14" fmla="*/ 95250 w 221456"/>
                <a:gd name="connsiteY14" fmla="*/ 126207 h 1731169"/>
                <a:gd name="connsiteX15" fmla="*/ 59531 w 221456"/>
                <a:gd name="connsiteY15" fmla="*/ 45244 h 1731169"/>
                <a:gd name="connsiteX16" fmla="*/ 30956 w 221456"/>
                <a:gd name="connsiteY16" fmla="*/ 11907 h 1731169"/>
                <a:gd name="connsiteX17" fmla="*/ 7144 w 221456"/>
                <a:gd name="connsiteY17" fmla="*/ 2382 h 1731169"/>
                <a:gd name="connsiteX18" fmla="*/ 0 w 221456"/>
                <a:gd name="connsiteY18" fmla="*/ 0 h 1731169"/>
                <a:gd name="connsiteX19" fmla="*/ 0 w 221456"/>
                <a:gd name="connsiteY19" fmla="*/ 0 h 1731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21456" h="1731169">
                  <a:moveTo>
                    <a:pt x="173831" y="1731169"/>
                  </a:moveTo>
                  <a:cubicBezTo>
                    <a:pt x="182959" y="1713310"/>
                    <a:pt x="192088" y="1695451"/>
                    <a:pt x="197644" y="1678782"/>
                  </a:cubicBezTo>
                  <a:cubicBezTo>
                    <a:pt x="203200" y="1662113"/>
                    <a:pt x="204391" y="1645841"/>
                    <a:pt x="207169" y="1631157"/>
                  </a:cubicBezTo>
                  <a:cubicBezTo>
                    <a:pt x="209947" y="1616473"/>
                    <a:pt x="212329" y="1608137"/>
                    <a:pt x="214313" y="1590675"/>
                  </a:cubicBezTo>
                  <a:cubicBezTo>
                    <a:pt x="216297" y="1573212"/>
                    <a:pt x="217885" y="1548210"/>
                    <a:pt x="219075" y="1526382"/>
                  </a:cubicBezTo>
                  <a:cubicBezTo>
                    <a:pt x="220265" y="1504554"/>
                    <a:pt x="221059" y="1479948"/>
                    <a:pt x="221456" y="1459707"/>
                  </a:cubicBezTo>
                  <a:cubicBezTo>
                    <a:pt x="221853" y="1439466"/>
                    <a:pt x="221853" y="1432322"/>
                    <a:pt x="221456" y="1404938"/>
                  </a:cubicBezTo>
                  <a:cubicBezTo>
                    <a:pt x="221059" y="1377554"/>
                    <a:pt x="219869" y="1325562"/>
                    <a:pt x="219075" y="1295400"/>
                  </a:cubicBezTo>
                  <a:cubicBezTo>
                    <a:pt x="218281" y="1265238"/>
                    <a:pt x="217488" y="1253332"/>
                    <a:pt x="216694" y="1223963"/>
                  </a:cubicBezTo>
                  <a:cubicBezTo>
                    <a:pt x="215900" y="1194594"/>
                    <a:pt x="215900" y="1162050"/>
                    <a:pt x="214313" y="1119188"/>
                  </a:cubicBezTo>
                  <a:cubicBezTo>
                    <a:pt x="212726" y="1076326"/>
                    <a:pt x="211138" y="1043385"/>
                    <a:pt x="207169" y="966788"/>
                  </a:cubicBezTo>
                  <a:cubicBezTo>
                    <a:pt x="203200" y="890191"/>
                    <a:pt x="196850" y="745332"/>
                    <a:pt x="190500" y="659607"/>
                  </a:cubicBezTo>
                  <a:cubicBezTo>
                    <a:pt x="184150" y="573882"/>
                    <a:pt x="177403" y="513557"/>
                    <a:pt x="169069" y="452438"/>
                  </a:cubicBezTo>
                  <a:cubicBezTo>
                    <a:pt x="160735" y="391319"/>
                    <a:pt x="152797" y="347266"/>
                    <a:pt x="140494" y="292894"/>
                  </a:cubicBezTo>
                  <a:cubicBezTo>
                    <a:pt x="128191" y="238522"/>
                    <a:pt x="108744" y="167482"/>
                    <a:pt x="95250" y="126207"/>
                  </a:cubicBezTo>
                  <a:cubicBezTo>
                    <a:pt x="81756" y="84932"/>
                    <a:pt x="70247" y="64294"/>
                    <a:pt x="59531" y="45244"/>
                  </a:cubicBezTo>
                  <a:cubicBezTo>
                    <a:pt x="48815" y="26194"/>
                    <a:pt x="39687" y="19051"/>
                    <a:pt x="30956" y="11907"/>
                  </a:cubicBezTo>
                  <a:cubicBezTo>
                    <a:pt x="22225" y="4763"/>
                    <a:pt x="12303" y="4367"/>
                    <a:pt x="7144" y="2382"/>
                  </a:cubicBezTo>
                  <a:cubicBezTo>
                    <a:pt x="1985" y="397"/>
                    <a:pt x="0" y="0"/>
                    <a:pt x="0" y="0"/>
                  </a:cubicBez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242A7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54" name="Straight Connector 35"/>
            <p:cNvCxnSpPr/>
            <p:nvPr/>
          </p:nvCxnSpPr>
          <p:spPr>
            <a:xfrm>
              <a:off x="7428109" y="3648971"/>
              <a:ext cx="0" cy="524964"/>
            </a:xfrm>
            <a:prstGeom prst="line">
              <a:avLst/>
            </a:prstGeom>
            <a:ln w="9525" cmpd="sng">
              <a:solidFill>
                <a:srgbClr val="242A7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Straight Connector 36"/>
            <p:cNvCxnSpPr/>
            <p:nvPr/>
          </p:nvCxnSpPr>
          <p:spPr>
            <a:xfrm>
              <a:off x="7410749" y="3646980"/>
              <a:ext cx="0" cy="524964"/>
            </a:xfrm>
            <a:prstGeom prst="line">
              <a:avLst/>
            </a:prstGeom>
            <a:ln w="9525" cmpd="sng">
              <a:solidFill>
                <a:srgbClr val="242A7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6" name="Group 37"/>
            <p:cNvGrpSpPr/>
            <p:nvPr/>
          </p:nvGrpSpPr>
          <p:grpSpPr>
            <a:xfrm>
              <a:off x="6491489" y="3102086"/>
              <a:ext cx="1154920" cy="443048"/>
              <a:chOff x="3495320" y="3315731"/>
              <a:chExt cx="792000" cy="303825"/>
            </a:xfrm>
          </p:grpSpPr>
          <p:cxnSp>
            <p:nvCxnSpPr>
              <p:cNvPr id="369" name="Straight Connector 50"/>
              <p:cNvCxnSpPr/>
              <p:nvPr/>
            </p:nvCxnSpPr>
            <p:spPr>
              <a:xfrm flipV="1">
                <a:off x="4121278" y="3585530"/>
                <a:ext cx="69507" cy="34026"/>
              </a:xfrm>
              <a:prstGeom prst="line">
                <a:avLst/>
              </a:prstGeom>
              <a:ln w="6350"/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370" name="Straight Connector 51"/>
              <p:cNvCxnSpPr/>
              <p:nvPr/>
            </p:nvCxnSpPr>
            <p:spPr>
              <a:xfrm>
                <a:off x="4059421" y="3515981"/>
                <a:ext cx="131364" cy="69549"/>
              </a:xfrm>
              <a:prstGeom prst="line">
                <a:avLst/>
              </a:prstGeom>
              <a:ln w="6350"/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371" name="Straight Connector 52"/>
              <p:cNvCxnSpPr/>
              <p:nvPr/>
            </p:nvCxnSpPr>
            <p:spPr>
              <a:xfrm flipV="1">
                <a:off x="4059421" y="3315733"/>
                <a:ext cx="223377" cy="200248"/>
              </a:xfrm>
              <a:prstGeom prst="line">
                <a:avLst/>
              </a:prstGeom>
              <a:ln w="6350"/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372" name="Straight Connector 53"/>
              <p:cNvCxnSpPr/>
              <p:nvPr/>
            </p:nvCxnSpPr>
            <p:spPr>
              <a:xfrm>
                <a:off x="3495320" y="3315731"/>
                <a:ext cx="792000" cy="1"/>
              </a:xfrm>
              <a:prstGeom prst="line">
                <a:avLst/>
              </a:prstGeom>
              <a:ln w="6350">
                <a:headEnd type="stealth" w="sm" len="med"/>
                <a:tailEnd type="none" w="med" len="med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</p:grpSp>
        <p:sp>
          <p:nvSpPr>
            <p:cNvPr id="357" name="Rectangle 356"/>
            <p:cNvSpPr/>
            <p:nvPr/>
          </p:nvSpPr>
          <p:spPr>
            <a:xfrm>
              <a:off x="6832756" y="1245379"/>
              <a:ext cx="100977" cy="85830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8" name="Rectangle 357"/>
            <p:cNvSpPr/>
            <p:nvPr/>
          </p:nvSpPr>
          <p:spPr>
            <a:xfrm>
              <a:off x="7916385" y="1244646"/>
              <a:ext cx="100977" cy="85830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9" name="Rectangle 358"/>
            <p:cNvSpPr/>
            <p:nvPr/>
          </p:nvSpPr>
          <p:spPr>
            <a:xfrm>
              <a:off x="7915917" y="2593775"/>
              <a:ext cx="202889" cy="15166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0" name="Rectangle 359"/>
            <p:cNvSpPr/>
            <p:nvPr/>
          </p:nvSpPr>
          <p:spPr>
            <a:xfrm>
              <a:off x="6731311" y="2593776"/>
              <a:ext cx="202889" cy="15166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1" name="Ellipse 5"/>
            <p:cNvSpPr>
              <a:spLocks noChangeAspect="1"/>
            </p:cNvSpPr>
            <p:nvPr/>
          </p:nvSpPr>
          <p:spPr>
            <a:xfrm rot="19589230">
              <a:off x="7006247" y="1591367"/>
              <a:ext cx="835893" cy="194903"/>
            </a:xfrm>
            <a:prstGeom prst="ellipse">
              <a:avLst/>
            </a:prstGeom>
            <a:noFill/>
            <a:ln>
              <a:solidFill>
                <a:srgbClr val="242A7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362" name="Straight Connector 43"/>
            <p:cNvCxnSpPr/>
            <p:nvPr/>
          </p:nvCxnSpPr>
          <p:spPr>
            <a:xfrm>
              <a:off x="7418381" y="3567448"/>
              <a:ext cx="1966" cy="684000"/>
            </a:xfrm>
            <a:prstGeom prst="line">
              <a:avLst/>
            </a:prstGeom>
            <a:ln w="889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3" name="Group 44"/>
            <p:cNvGrpSpPr/>
            <p:nvPr/>
          </p:nvGrpSpPr>
          <p:grpSpPr>
            <a:xfrm>
              <a:off x="7422701" y="1449837"/>
              <a:ext cx="432826" cy="2998046"/>
              <a:chOff x="7422701" y="1449837"/>
              <a:chExt cx="432826" cy="2998046"/>
            </a:xfrm>
          </p:grpSpPr>
          <p:sp>
            <p:nvSpPr>
              <p:cNvPr id="367" name="Freeform 48"/>
              <p:cNvSpPr/>
              <p:nvPr/>
            </p:nvSpPr>
            <p:spPr>
              <a:xfrm flipH="1">
                <a:off x="7422701" y="1477108"/>
                <a:ext cx="432826" cy="2970775"/>
              </a:xfrm>
              <a:custGeom>
                <a:avLst/>
                <a:gdLst>
                  <a:gd name="connsiteX0" fmla="*/ 173831 w 221456"/>
                  <a:gd name="connsiteY0" fmla="*/ 1731169 h 1731169"/>
                  <a:gd name="connsiteX1" fmla="*/ 197644 w 221456"/>
                  <a:gd name="connsiteY1" fmla="*/ 1678782 h 1731169"/>
                  <a:gd name="connsiteX2" fmla="*/ 207169 w 221456"/>
                  <a:gd name="connsiteY2" fmla="*/ 1631157 h 1731169"/>
                  <a:gd name="connsiteX3" fmla="*/ 214313 w 221456"/>
                  <a:gd name="connsiteY3" fmla="*/ 1590675 h 1731169"/>
                  <a:gd name="connsiteX4" fmla="*/ 219075 w 221456"/>
                  <a:gd name="connsiteY4" fmla="*/ 1526382 h 1731169"/>
                  <a:gd name="connsiteX5" fmla="*/ 221456 w 221456"/>
                  <a:gd name="connsiteY5" fmla="*/ 1459707 h 1731169"/>
                  <a:gd name="connsiteX6" fmla="*/ 221456 w 221456"/>
                  <a:gd name="connsiteY6" fmla="*/ 1404938 h 1731169"/>
                  <a:gd name="connsiteX7" fmla="*/ 219075 w 221456"/>
                  <a:gd name="connsiteY7" fmla="*/ 1295400 h 1731169"/>
                  <a:gd name="connsiteX8" fmla="*/ 216694 w 221456"/>
                  <a:gd name="connsiteY8" fmla="*/ 1223963 h 1731169"/>
                  <a:gd name="connsiteX9" fmla="*/ 214313 w 221456"/>
                  <a:gd name="connsiteY9" fmla="*/ 1119188 h 1731169"/>
                  <a:gd name="connsiteX10" fmla="*/ 207169 w 221456"/>
                  <a:gd name="connsiteY10" fmla="*/ 966788 h 1731169"/>
                  <a:gd name="connsiteX11" fmla="*/ 190500 w 221456"/>
                  <a:gd name="connsiteY11" fmla="*/ 659607 h 1731169"/>
                  <a:gd name="connsiteX12" fmla="*/ 169069 w 221456"/>
                  <a:gd name="connsiteY12" fmla="*/ 452438 h 1731169"/>
                  <a:gd name="connsiteX13" fmla="*/ 140494 w 221456"/>
                  <a:gd name="connsiteY13" fmla="*/ 292894 h 1731169"/>
                  <a:gd name="connsiteX14" fmla="*/ 95250 w 221456"/>
                  <a:gd name="connsiteY14" fmla="*/ 126207 h 1731169"/>
                  <a:gd name="connsiteX15" fmla="*/ 59531 w 221456"/>
                  <a:gd name="connsiteY15" fmla="*/ 45244 h 1731169"/>
                  <a:gd name="connsiteX16" fmla="*/ 30956 w 221456"/>
                  <a:gd name="connsiteY16" fmla="*/ 11907 h 1731169"/>
                  <a:gd name="connsiteX17" fmla="*/ 7144 w 221456"/>
                  <a:gd name="connsiteY17" fmla="*/ 2382 h 1731169"/>
                  <a:gd name="connsiteX18" fmla="*/ 0 w 221456"/>
                  <a:gd name="connsiteY18" fmla="*/ 0 h 1731169"/>
                  <a:gd name="connsiteX19" fmla="*/ 0 w 221456"/>
                  <a:gd name="connsiteY19" fmla="*/ 0 h 1731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21456" h="1731169">
                    <a:moveTo>
                      <a:pt x="173831" y="1731169"/>
                    </a:moveTo>
                    <a:cubicBezTo>
                      <a:pt x="182959" y="1713310"/>
                      <a:pt x="192088" y="1695451"/>
                      <a:pt x="197644" y="1678782"/>
                    </a:cubicBezTo>
                    <a:cubicBezTo>
                      <a:pt x="203200" y="1662113"/>
                      <a:pt x="204391" y="1645841"/>
                      <a:pt x="207169" y="1631157"/>
                    </a:cubicBezTo>
                    <a:cubicBezTo>
                      <a:pt x="209947" y="1616473"/>
                      <a:pt x="212329" y="1608137"/>
                      <a:pt x="214313" y="1590675"/>
                    </a:cubicBezTo>
                    <a:cubicBezTo>
                      <a:pt x="216297" y="1573212"/>
                      <a:pt x="217885" y="1548210"/>
                      <a:pt x="219075" y="1526382"/>
                    </a:cubicBezTo>
                    <a:cubicBezTo>
                      <a:pt x="220265" y="1504554"/>
                      <a:pt x="221059" y="1479948"/>
                      <a:pt x="221456" y="1459707"/>
                    </a:cubicBezTo>
                    <a:cubicBezTo>
                      <a:pt x="221853" y="1439466"/>
                      <a:pt x="221853" y="1432322"/>
                      <a:pt x="221456" y="1404938"/>
                    </a:cubicBezTo>
                    <a:cubicBezTo>
                      <a:pt x="221059" y="1377554"/>
                      <a:pt x="219869" y="1325562"/>
                      <a:pt x="219075" y="1295400"/>
                    </a:cubicBezTo>
                    <a:cubicBezTo>
                      <a:pt x="218281" y="1265238"/>
                      <a:pt x="217488" y="1253332"/>
                      <a:pt x="216694" y="1223963"/>
                    </a:cubicBezTo>
                    <a:cubicBezTo>
                      <a:pt x="215900" y="1194594"/>
                      <a:pt x="215900" y="1162050"/>
                      <a:pt x="214313" y="1119188"/>
                    </a:cubicBezTo>
                    <a:cubicBezTo>
                      <a:pt x="212726" y="1076326"/>
                      <a:pt x="211138" y="1043385"/>
                      <a:pt x="207169" y="966788"/>
                    </a:cubicBezTo>
                    <a:cubicBezTo>
                      <a:pt x="203200" y="890191"/>
                      <a:pt x="196850" y="745332"/>
                      <a:pt x="190500" y="659607"/>
                    </a:cubicBezTo>
                    <a:cubicBezTo>
                      <a:pt x="184150" y="573882"/>
                      <a:pt x="177403" y="513557"/>
                      <a:pt x="169069" y="452438"/>
                    </a:cubicBezTo>
                    <a:cubicBezTo>
                      <a:pt x="160735" y="391319"/>
                      <a:pt x="152797" y="347266"/>
                      <a:pt x="140494" y="292894"/>
                    </a:cubicBezTo>
                    <a:cubicBezTo>
                      <a:pt x="128191" y="238522"/>
                      <a:pt x="108744" y="167482"/>
                      <a:pt x="95250" y="126207"/>
                    </a:cubicBezTo>
                    <a:cubicBezTo>
                      <a:pt x="81756" y="84932"/>
                      <a:pt x="70247" y="64294"/>
                      <a:pt x="59531" y="45244"/>
                    </a:cubicBezTo>
                    <a:cubicBezTo>
                      <a:pt x="48815" y="26194"/>
                      <a:pt x="39687" y="19051"/>
                      <a:pt x="30956" y="11907"/>
                    </a:cubicBezTo>
                    <a:cubicBezTo>
                      <a:pt x="22225" y="4763"/>
                      <a:pt x="12303" y="4367"/>
                      <a:pt x="7144" y="2382"/>
                    </a:cubicBezTo>
                    <a:cubicBezTo>
                      <a:pt x="1985" y="397"/>
                      <a:pt x="0" y="0"/>
                      <a:pt x="0" y="0"/>
                    </a:cubicBezTo>
                    <a:lnTo>
                      <a:pt x="0" y="0"/>
                    </a:lnTo>
                  </a:path>
                </a:pathLst>
              </a:custGeom>
              <a:noFill/>
              <a:ln>
                <a:solidFill>
                  <a:srgbClr val="242A7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68" name="Rectangle 367"/>
              <p:cNvSpPr/>
              <p:nvPr/>
            </p:nvSpPr>
            <p:spPr>
              <a:xfrm>
                <a:off x="7777290" y="1449837"/>
                <a:ext cx="78237" cy="660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364" name="Group 45"/>
            <p:cNvGrpSpPr/>
            <p:nvPr/>
          </p:nvGrpSpPr>
          <p:grpSpPr>
            <a:xfrm>
              <a:off x="6271774" y="507886"/>
              <a:ext cx="2295127" cy="4264406"/>
              <a:chOff x="6271774" y="507886"/>
              <a:chExt cx="2295127" cy="4264406"/>
            </a:xfrm>
          </p:grpSpPr>
          <p:pic>
            <p:nvPicPr>
              <p:cNvPr id="365" name="Picture 17"/>
              <p:cNvPicPr>
                <a:picLocks noChangeAspect="1" noChangeArrowheads="1"/>
              </p:cNvPicPr>
              <p:nvPr/>
            </p:nvPicPr>
            <p:blipFill>
              <a:blip r:embed="rId2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71774" y="507886"/>
                <a:ext cx="2295127" cy="42644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366" name="Straight Connector 47"/>
              <p:cNvCxnSpPr/>
              <p:nvPr/>
            </p:nvCxnSpPr>
            <p:spPr>
              <a:xfrm>
                <a:off x="6669881" y="3102086"/>
                <a:ext cx="130969" cy="3"/>
              </a:xfrm>
              <a:prstGeom prst="line">
                <a:avLst/>
              </a:prstGeom>
              <a:ln w="6350" cmpd="sng">
                <a:solidFill>
                  <a:schemeClr val="accent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97" name="ZoneTexte 396"/>
          <p:cNvSpPr txBox="1"/>
          <p:nvPr/>
        </p:nvSpPr>
        <p:spPr>
          <a:xfrm>
            <a:off x="7288220" y="2079968"/>
            <a:ext cx="898003" cy="24622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1000" dirty="0" smtClean="0">
                <a:solidFill>
                  <a:schemeClr val="tx1"/>
                </a:solidFill>
              </a:rPr>
              <a:t>RF SWITCH</a:t>
            </a:r>
            <a:endParaRPr lang="fr-FR" sz="1000" dirty="0">
              <a:solidFill>
                <a:schemeClr val="tx1"/>
              </a:solidFill>
            </a:endParaRPr>
          </a:p>
        </p:txBody>
      </p:sp>
      <p:grpSp>
        <p:nvGrpSpPr>
          <p:cNvPr id="417" name="Groupe 416"/>
          <p:cNvGrpSpPr/>
          <p:nvPr/>
        </p:nvGrpSpPr>
        <p:grpSpPr>
          <a:xfrm>
            <a:off x="4939168" y="4070894"/>
            <a:ext cx="1077327" cy="1088082"/>
            <a:chOff x="5274303" y="4499276"/>
            <a:chExt cx="1077327" cy="1088082"/>
          </a:xfrm>
        </p:grpSpPr>
        <p:sp>
          <p:nvSpPr>
            <p:cNvPr id="414" name="Ellipse 413"/>
            <p:cNvSpPr/>
            <p:nvPr/>
          </p:nvSpPr>
          <p:spPr>
            <a:xfrm>
              <a:off x="5461045" y="4697535"/>
              <a:ext cx="713573" cy="671645"/>
            </a:xfrm>
            <a:prstGeom prst="ellipse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GB" dirty="0" smtClean="0"/>
            </a:p>
          </p:txBody>
        </p:sp>
        <p:sp>
          <p:nvSpPr>
            <p:cNvPr id="415" name="Arc 414"/>
            <p:cNvSpPr/>
            <p:nvPr/>
          </p:nvSpPr>
          <p:spPr>
            <a:xfrm>
              <a:off x="5274303" y="5043317"/>
              <a:ext cx="544566" cy="544041"/>
            </a:xfrm>
            <a:prstGeom prst="arc">
              <a:avLst/>
            </a:prstGeom>
            <a:ln w="762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6" name="Arc 415"/>
            <p:cNvSpPr/>
            <p:nvPr/>
          </p:nvSpPr>
          <p:spPr>
            <a:xfrm rot="10800000">
              <a:off x="5807064" y="4499276"/>
              <a:ext cx="544566" cy="544041"/>
            </a:xfrm>
            <a:prstGeom prst="arc">
              <a:avLst/>
            </a:prstGeom>
            <a:ln w="762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18" name="Groupe 417"/>
          <p:cNvGrpSpPr/>
          <p:nvPr/>
        </p:nvGrpSpPr>
        <p:grpSpPr>
          <a:xfrm>
            <a:off x="5959376" y="3108540"/>
            <a:ext cx="1077327" cy="1088082"/>
            <a:chOff x="5274303" y="4499276"/>
            <a:chExt cx="1077327" cy="1088082"/>
          </a:xfrm>
        </p:grpSpPr>
        <p:sp>
          <p:nvSpPr>
            <p:cNvPr id="419" name="Ellipse 418"/>
            <p:cNvSpPr/>
            <p:nvPr/>
          </p:nvSpPr>
          <p:spPr>
            <a:xfrm>
              <a:off x="5461045" y="4697535"/>
              <a:ext cx="713573" cy="671645"/>
            </a:xfrm>
            <a:prstGeom prst="ellipse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GB" dirty="0" smtClean="0"/>
            </a:p>
          </p:txBody>
        </p:sp>
        <p:sp>
          <p:nvSpPr>
            <p:cNvPr id="420" name="Arc 419"/>
            <p:cNvSpPr/>
            <p:nvPr/>
          </p:nvSpPr>
          <p:spPr>
            <a:xfrm>
              <a:off x="5274303" y="5043317"/>
              <a:ext cx="544566" cy="544041"/>
            </a:xfrm>
            <a:prstGeom prst="arc">
              <a:avLst/>
            </a:prstGeom>
            <a:ln w="762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1" name="Arc 420"/>
            <p:cNvSpPr/>
            <p:nvPr/>
          </p:nvSpPr>
          <p:spPr>
            <a:xfrm rot="10800000">
              <a:off x="5807064" y="4499276"/>
              <a:ext cx="544566" cy="544041"/>
            </a:xfrm>
            <a:prstGeom prst="arc">
              <a:avLst/>
            </a:prstGeom>
            <a:ln w="762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22" name="Groupe 421"/>
          <p:cNvGrpSpPr/>
          <p:nvPr/>
        </p:nvGrpSpPr>
        <p:grpSpPr>
          <a:xfrm>
            <a:off x="6708134" y="2084707"/>
            <a:ext cx="1077327" cy="1088082"/>
            <a:chOff x="5274303" y="4499276"/>
            <a:chExt cx="1077327" cy="1088082"/>
          </a:xfrm>
        </p:grpSpPr>
        <p:sp>
          <p:nvSpPr>
            <p:cNvPr id="423" name="Ellipse 422"/>
            <p:cNvSpPr/>
            <p:nvPr/>
          </p:nvSpPr>
          <p:spPr>
            <a:xfrm>
              <a:off x="5461045" y="4697535"/>
              <a:ext cx="713573" cy="671645"/>
            </a:xfrm>
            <a:prstGeom prst="ellipse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GB" dirty="0" smtClean="0"/>
            </a:p>
          </p:txBody>
        </p:sp>
        <p:sp>
          <p:nvSpPr>
            <p:cNvPr id="424" name="Arc 423"/>
            <p:cNvSpPr/>
            <p:nvPr/>
          </p:nvSpPr>
          <p:spPr>
            <a:xfrm>
              <a:off x="5274303" y="5043317"/>
              <a:ext cx="544566" cy="544041"/>
            </a:xfrm>
            <a:prstGeom prst="arc">
              <a:avLst/>
            </a:prstGeom>
            <a:ln w="762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5" name="Arc 424"/>
            <p:cNvSpPr/>
            <p:nvPr/>
          </p:nvSpPr>
          <p:spPr>
            <a:xfrm rot="10800000">
              <a:off x="5807064" y="4499276"/>
              <a:ext cx="544566" cy="544041"/>
            </a:xfrm>
            <a:prstGeom prst="arc">
              <a:avLst/>
            </a:prstGeom>
            <a:ln w="762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26" name="ZoneTexte 425"/>
          <p:cNvSpPr txBox="1"/>
          <p:nvPr/>
        </p:nvSpPr>
        <p:spPr>
          <a:xfrm>
            <a:off x="6688989" y="3003798"/>
            <a:ext cx="898003" cy="24622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1000" dirty="0" smtClean="0">
                <a:solidFill>
                  <a:schemeClr val="tx1"/>
                </a:solidFill>
              </a:rPr>
              <a:t>RF SWITCH</a:t>
            </a:r>
            <a:endParaRPr lang="fr-FR" sz="1000" dirty="0">
              <a:solidFill>
                <a:schemeClr val="tx1"/>
              </a:solidFill>
            </a:endParaRPr>
          </a:p>
        </p:txBody>
      </p:sp>
      <p:sp>
        <p:nvSpPr>
          <p:cNvPr id="472" name="Rectangle 471"/>
          <p:cNvSpPr/>
          <p:nvPr/>
        </p:nvSpPr>
        <p:spPr>
          <a:xfrm>
            <a:off x="3531832" y="2362746"/>
            <a:ext cx="316860" cy="53146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GB" dirty="0"/>
          </a:p>
        </p:txBody>
      </p:sp>
      <p:sp>
        <p:nvSpPr>
          <p:cNvPr id="473" name="ZoneTexte 472"/>
          <p:cNvSpPr txBox="1"/>
          <p:nvPr/>
        </p:nvSpPr>
        <p:spPr>
          <a:xfrm>
            <a:off x="3481272" y="3943157"/>
            <a:ext cx="909223" cy="24622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1000" dirty="0" smtClean="0">
                <a:solidFill>
                  <a:schemeClr val="tx1"/>
                </a:solidFill>
              </a:rPr>
              <a:t>POLARIZER</a:t>
            </a:r>
            <a:endParaRPr lang="fr-FR" sz="1000" dirty="0">
              <a:solidFill>
                <a:schemeClr val="tx1"/>
              </a:solidFill>
            </a:endParaRPr>
          </a:p>
        </p:txBody>
      </p:sp>
      <p:sp>
        <p:nvSpPr>
          <p:cNvPr id="474" name="Rectangle 473"/>
          <p:cNvSpPr/>
          <p:nvPr/>
        </p:nvSpPr>
        <p:spPr>
          <a:xfrm>
            <a:off x="3563806" y="3398408"/>
            <a:ext cx="316860" cy="53146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GB" dirty="0"/>
          </a:p>
        </p:txBody>
      </p:sp>
      <p:sp>
        <p:nvSpPr>
          <p:cNvPr id="475" name="ZoneTexte 474"/>
          <p:cNvSpPr txBox="1"/>
          <p:nvPr/>
        </p:nvSpPr>
        <p:spPr>
          <a:xfrm>
            <a:off x="3454231" y="2894920"/>
            <a:ext cx="909223" cy="24622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1000" dirty="0" smtClean="0">
                <a:solidFill>
                  <a:schemeClr val="tx1"/>
                </a:solidFill>
              </a:rPr>
              <a:t>POLARIZER</a:t>
            </a:r>
            <a:endParaRPr lang="fr-FR" sz="1000" dirty="0">
              <a:solidFill>
                <a:schemeClr val="tx1"/>
              </a:solidFill>
            </a:endParaRPr>
          </a:p>
        </p:txBody>
      </p:sp>
      <p:sp>
        <p:nvSpPr>
          <p:cNvPr id="476" name="Rectangle 475"/>
          <p:cNvSpPr/>
          <p:nvPr/>
        </p:nvSpPr>
        <p:spPr>
          <a:xfrm>
            <a:off x="3545174" y="4365896"/>
            <a:ext cx="316860" cy="53146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GB" dirty="0"/>
          </a:p>
        </p:txBody>
      </p:sp>
      <p:sp>
        <p:nvSpPr>
          <p:cNvPr id="478" name="ZoneTexte 477"/>
          <p:cNvSpPr txBox="1"/>
          <p:nvPr/>
        </p:nvSpPr>
        <p:spPr>
          <a:xfrm>
            <a:off x="3440158" y="4894845"/>
            <a:ext cx="909223" cy="24622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1000" dirty="0" smtClean="0">
                <a:solidFill>
                  <a:schemeClr val="tx1"/>
                </a:solidFill>
              </a:rPr>
              <a:t>POLARIZER</a:t>
            </a:r>
            <a:endParaRPr lang="fr-FR" sz="1000" dirty="0">
              <a:solidFill>
                <a:schemeClr val="tx1"/>
              </a:solidFill>
            </a:endParaRPr>
          </a:p>
        </p:txBody>
      </p:sp>
      <p:sp>
        <p:nvSpPr>
          <p:cNvPr id="491" name="ZoneTexte 490"/>
          <p:cNvSpPr txBox="1"/>
          <p:nvPr/>
        </p:nvSpPr>
        <p:spPr>
          <a:xfrm>
            <a:off x="6782744" y="5994479"/>
            <a:ext cx="1383712" cy="24622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1000" dirty="0" smtClean="0">
                <a:solidFill>
                  <a:schemeClr val="tx1"/>
                </a:solidFill>
              </a:rPr>
              <a:t>Plant Control System</a:t>
            </a:r>
            <a:endParaRPr lang="fr-FR" sz="1000" dirty="0">
              <a:solidFill>
                <a:schemeClr val="tx1"/>
              </a:solidFill>
            </a:endParaRPr>
          </a:p>
        </p:txBody>
      </p:sp>
      <p:sp>
        <p:nvSpPr>
          <p:cNvPr id="493" name="Double flèche verticale 492"/>
          <p:cNvSpPr/>
          <p:nvPr/>
        </p:nvSpPr>
        <p:spPr>
          <a:xfrm>
            <a:off x="7311895" y="5638252"/>
            <a:ext cx="201283" cy="350346"/>
          </a:xfrm>
          <a:prstGeom prst="upDownArrow">
            <a:avLst>
              <a:gd name="adj1" fmla="val 50000"/>
              <a:gd name="adj2" fmla="val 29941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GB" dirty="0" smtClean="0"/>
          </a:p>
        </p:txBody>
      </p:sp>
      <p:sp>
        <p:nvSpPr>
          <p:cNvPr id="9" name="Double flèche horizontale 8"/>
          <p:cNvSpPr/>
          <p:nvPr/>
        </p:nvSpPr>
        <p:spPr>
          <a:xfrm>
            <a:off x="2803458" y="2562072"/>
            <a:ext cx="260161" cy="123731"/>
          </a:xfrm>
          <a:prstGeom prst="leftRightArrow">
            <a:avLst>
              <a:gd name="adj1" fmla="val 34603"/>
              <a:gd name="adj2" fmla="val 63472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GB" dirty="0" smtClean="0"/>
          </a:p>
        </p:txBody>
      </p:sp>
      <p:sp>
        <p:nvSpPr>
          <p:cNvPr id="156" name="ZoneTexte 155"/>
          <p:cNvSpPr txBox="1"/>
          <p:nvPr/>
        </p:nvSpPr>
        <p:spPr>
          <a:xfrm>
            <a:off x="2636313" y="2341516"/>
            <a:ext cx="596638" cy="24622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1000" dirty="0" err="1" smtClean="0">
                <a:solidFill>
                  <a:schemeClr val="tx1"/>
                </a:solidFill>
              </a:rPr>
              <a:t>Belows</a:t>
            </a:r>
            <a:endParaRPr lang="fr-FR" sz="1000" dirty="0">
              <a:solidFill>
                <a:schemeClr val="tx1"/>
              </a:solidFill>
            </a:endParaRPr>
          </a:p>
        </p:txBody>
      </p:sp>
      <p:sp>
        <p:nvSpPr>
          <p:cNvPr id="157" name="ZoneTexte 156"/>
          <p:cNvSpPr txBox="1"/>
          <p:nvPr/>
        </p:nvSpPr>
        <p:spPr>
          <a:xfrm>
            <a:off x="2636313" y="3362321"/>
            <a:ext cx="596638" cy="24622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1000" dirty="0" err="1" smtClean="0">
                <a:solidFill>
                  <a:schemeClr val="tx1"/>
                </a:solidFill>
              </a:rPr>
              <a:t>Belows</a:t>
            </a:r>
            <a:endParaRPr lang="fr-FR" sz="1000" dirty="0">
              <a:solidFill>
                <a:schemeClr val="tx1"/>
              </a:solidFill>
            </a:endParaRPr>
          </a:p>
        </p:txBody>
      </p:sp>
      <p:sp>
        <p:nvSpPr>
          <p:cNvPr id="158" name="ZoneTexte 157"/>
          <p:cNvSpPr txBox="1"/>
          <p:nvPr/>
        </p:nvSpPr>
        <p:spPr>
          <a:xfrm>
            <a:off x="2636313" y="4324675"/>
            <a:ext cx="596638" cy="24622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1000" dirty="0" err="1" smtClean="0">
                <a:solidFill>
                  <a:schemeClr val="tx1"/>
                </a:solidFill>
              </a:rPr>
              <a:t>Belows</a:t>
            </a:r>
            <a:endParaRPr lang="fr-FR" sz="1000" dirty="0">
              <a:solidFill>
                <a:schemeClr val="tx1"/>
              </a:solidFill>
            </a:endParaRPr>
          </a:p>
        </p:txBody>
      </p:sp>
      <p:sp>
        <p:nvSpPr>
          <p:cNvPr id="159" name="Double flèche horizontale 158"/>
          <p:cNvSpPr/>
          <p:nvPr/>
        </p:nvSpPr>
        <p:spPr>
          <a:xfrm>
            <a:off x="2803458" y="3583403"/>
            <a:ext cx="260161" cy="123731"/>
          </a:xfrm>
          <a:prstGeom prst="leftRightArrow">
            <a:avLst>
              <a:gd name="adj1" fmla="val 34603"/>
              <a:gd name="adj2" fmla="val 63472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GB" dirty="0" smtClean="0"/>
          </a:p>
        </p:txBody>
      </p:sp>
      <p:sp>
        <p:nvSpPr>
          <p:cNvPr id="163" name="Double flèche horizontale 162"/>
          <p:cNvSpPr/>
          <p:nvPr/>
        </p:nvSpPr>
        <p:spPr>
          <a:xfrm>
            <a:off x="2803458" y="4559727"/>
            <a:ext cx="260161" cy="123731"/>
          </a:xfrm>
          <a:prstGeom prst="leftRightArrow">
            <a:avLst>
              <a:gd name="adj1" fmla="val 34603"/>
              <a:gd name="adj2" fmla="val 63472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GB" dirty="0" smtClean="0"/>
          </a:p>
        </p:txBody>
      </p:sp>
      <p:sp>
        <p:nvSpPr>
          <p:cNvPr id="164" name="ZoneTexte 163"/>
          <p:cNvSpPr txBox="1"/>
          <p:nvPr/>
        </p:nvSpPr>
        <p:spPr>
          <a:xfrm rot="16200000">
            <a:off x="2273518" y="2129843"/>
            <a:ext cx="739305" cy="24622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1000" dirty="0" smtClean="0">
                <a:solidFill>
                  <a:schemeClr val="tx1"/>
                </a:solidFill>
              </a:rPr>
              <a:t>DC Break</a:t>
            </a:r>
            <a:endParaRPr lang="fr-FR" sz="1000" dirty="0">
              <a:solidFill>
                <a:schemeClr val="tx1"/>
              </a:solidFill>
            </a:endParaRPr>
          </a:p>
        </p:txBody>
      </p:sp>
      <p:sp>
        <p:nvSpPr>
          <p:cNvPr id="165" name="ZoneTexte 164"/>
          <p:cNvSpPr txBox="1"/>
          <p:nvPr/>
        </p:nvSpPr>
        <p:spPr>
          <a:xfrm rot="16200000">
            <a:off x="2273518" y="3092161"/>
            <a:ext cx="739305" cy="24622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1000" dirty="0" smtClean="0">
                <a:solidFill>
                  <a:schemeClr val="tx1"/>
                </a:solidFill>
              </a:rPr>
              <a:t>DC Break</a:t>
            </a:r>
            <a:endParaRPr lang="fr-FR" sz="1000" dirty="0">
              <a:solidFill>
                <a:schemeClr val="tx1"/>
              </a:solidFill>
            </a:endParaRPr>
          </a:p>
        </p:txBody>
      </p:sp>
      <p:sp>
        <p:nvSpPr>
          <p:cNvPr id="166" name="ZoneTexte 165"/>
          <p:cNvSpPr txBox="1"/>
          <p:nvPr/>
        </p:nvSpPr>
        <p:spPr>
          <a:xfrm rot="16200000">
            <a:off x="2273518" y="4091279"/>
            <a:ext cx="739305" cy="24622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1000" dirty="0" smtClean="0">
                <a:solidFill>
                  <a:schemeClr val="tx1"/>
                </a:solidFill>
              </a:rPr>
              <a:t>DC Break</a:t>
            </a:r>
            <a:endParaRPr lang="fr-FR" sz="1000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12953" y="3585404"/>
            <a:ext cx="60435" cy="119403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GB" dirty="0" smtClean="0"/>
          </a:p>
        </p:txBody>
      </p:sp>
      <p:sp>
        <p:nvSpPr>
          <p:cNvPr id="167" name="Rectangle 166"/>
          <p:cNvSpPr/>
          <p:nvPr/>
        </p:nvSpPr>
        <p:spPr>
          <a:xfrm>
            <a:off x="2612953" y="4559394"/>
            <a:ext cx="60435" cy="119403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GB" dirty="0" smtClean="0"/>
          </a:p>
        </p:txBody>
      </p:sp>
      <p:sp>
        <p:nvSpPr>
          <p:cNvPr id="168" name="Rectangle 167"/>
          <p:cNvSpPr/>
          <p:nvPr/>
        </p:nvSpPr>
        <p:spPr>
          <a:xfrm>
            <a:off x="2612953" y="2556762"/>
            <a:ext cx="60435" cy="119403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GB" dirty="0" smtClean="0"/>
          </a:p>
        </p:txBody>
      </p:sp>
      <p:sp>
        <p:nvSpPr>
          <p:cNvPr id="7" name="Rectangle 6"/>
          <p:cNvSpPr/>
          <p:nvPr/>
        </p:nvSpPr>
        <p:spPr>
          <a:xfrm>
            <a:off x="2346198" y="2420317"/>
            <a:ext cx="45719" cy="25891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GB" dirty="0" smtClean="0"/>
          </a:p>
        </p:txBody>
      </p:sp>
      <p:sp>
        <p:nvSpPr>
          <p:cNvPr id="169" name="ZoneTexte 168"/>
          <p:cNvSpPr txBox="1"/>
          <p:nvPr/>
        </p:nvSpPr>
        <p:spPr>
          <a:xfrm rot="16200000">
            <a:off x="2085165" y="2080891"/>
            <a:ext cx="567784" cy="24622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1000" dirty="0" smtClean="0">
                <a:solidFill>
                  <a:schemeClr val="tx1"/>
                </a:solidFill>
              </a:rPr>
              <a:t>Valves</a:t>
            </a:r>
            <a:endParaRPr lang="fr-FR" sz="1000" dirty="0">
              <a:solidFill>
                <a:schemeClr val="tx1"/>
              </a:solidFill>
            </a:endParaRPr>
          </a:p>
        </p:txBody>
      </p:sp>
      <p:sp>
        <p:nvSpPr>
          <p:cNvPr id="170" name="Rectangle 169"/>
          <p:cNvSpPr/>
          <p:nvPr/>
        </p:nvSpPr>
        <p:spPr>
          <a:xfrm>
            <a:off x="2346198" y="3450440"/>
            <a:ext cx="45719" cy="25891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GB" dirty="0" smtClean="0"/>
          </a:p>
        </p:txBody>
      </p:sp>
      <p:sp>
        <p:nvSpPr>
          <p:cNvPr id="171" name="ZoneTexte 170"/>
          <p:cNvSpPr txBox="1"/>
          <p:nvPr/>
        </p:nvSpPr>
        <p:spPr>
          <a:xfrm rot="16200000">
            <a:off x="2085165" y="3111014"/>
            <a:ext cx="567784" cy="24622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1000" dirty="0" smtClean="0">
                <a:solidFill>
                  <a:schemeClr val="tx1"/>
                </a:solidFill>
              </a:rPr>
              <a:t>Valves</a:t>
            </a:r>
            <a:endParaRPr lang="fr-FR" sz="1000" dirty="0">
              <a:solidFill>
                <a:schemeClr val="tx1"/>
              </a:solidFill>
            </a:endParaRPr>
          </a:p>
        </p:txBody>
      </p:sp>
      <p:sp>
        <p:nvSpPr>
          <p:cNvPr id="172" name="Rectangle 171"/>
          <p:cNvSpPr/>
          <p:nvPr/>
        </p:nvSpPr>
        <p:spPr>
          <a:xfrm>
            <a:off x="2346198" y="4430042"/>
            <a:ext cx="45719" cy="25891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GB" dirty="0" smtClean="0"/>
          </a:p>
        </p:txBody>
      </p:sp>
      <p:sp>
        <p:nvSpPr>
          <p:cNvPr id="173" name="ZoneTexte 172"/>
          <p:cNvSpPr txBox="1"/>
          <p:nvPr/>
        </p:nvSpPr>
        <p:spPr>
          <a:xfrm rot="16200000">
            <a:off x="2085165" y="4057275"/>
            <a:ext cx="567784" cy="24622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1000" dirty="0" smtClean="0">
                <a:solidFill>
                  <a:schemeClr val="tx1"/>
                </a:solidFill>
              </a:rPr>
              <a:t>Valves</a:t>
            </a:r>
            <a:endParaRPr lang="fr-FR" sz="1000" dirty="0">
              <a:solidFill>
                <a:schemeClr val="tx1"/>
              </a:solidFill>
            </a:endParaRPr>
          </a:p>
        </p:txBody>
      </p:sp>
      <p:sp>
        <p:nvSpPr>
          <p:cNvPr id="174" name="ZoneTexte 173"/>
          <p:cNvSpPr txBox="1"/>
          <p:nvPr/>
        </p:nvSpPr>
        <p:spPr>
          <a:xfrm>
            <a:off x="6518385" y="1759991"/>
            <a:ext cx="898003" cy="24622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1000" dirty="0" smtClean="0">
                <a:solidFill>
                  <a:schemeClr val="tx1"/>
                </a:solidFill>
              </a:rPr>
              <a:t>RF SWITCH</a:t>
            </a:r>
            <a:endParaRPr lang="fr-FR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89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IAEA Second Technical Meeting on Long-Pulse Operation of Fusion Devices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8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 smtClean="0"/>
              <a:t>Layout</a:t>
            </a:r>
            <a:r>
              <a:rPr lang="fr-FR" dirty="0" smtClean="0"/>
              <a:t> of the </a:t>
            </a:r>
            <a:r>
              <a:rPr lang="fr-FR" dirty="0" err="1" smtClean="0"/>
              <a:t>gyrotron</a:t>
            </a:r>
            <a:r>
              <a:rPr lang="fr-FR" dirty="0" smtClean="0"/>
              <a:t> hall and transmission </a:t>
            </a:r>
            <a:r>
              <a:rPr lang="fr-FR" dirty="0" err="1" smtClean="0"/>
              <a:t>lines</a:t>
            </a:r>
            <a:endParaRPr lang="en-GB" dirty="0"/>
          </a:p>
        </p:txBody>
      </p:sp>
      <p:sp>
        <p:nvSpPr>
          <p:cNvPr id="160" name="Espace réservé du contenu 2">
            <a:extLst>
              <a:ext uri="{FF2B5EF4-FFF2-40B4-BE49-F238E27FC236}">
                <a16:creationId xmlns:a16="http://schemas.microsoft.com/office/drawing/2014/main" id="{08262DC2-EE67-4FB1-1604-007447F2B50B}"/>
              </a:ext>
            </a:extLst>
          </p:cNvPr>
          <p:cNvSpPr txBox="1">
            <a:spLocks/>
          </p:cNvSpPr>
          <p:nvPr/>
        </p:nvSpPr>
        <p:spPr>
          <a:xfrm>
            <a:off x="523608" y="1178691"/>
            <a:ext cx="3179059" cy="61096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endParaRPr lang="fr-FR" dirty="0" smtClean="0"/>
          </a:p>
          <a:p>
            <a:pPr lvl="4"/>
            <a:endParaRPr lang="fr-FR" dirty="0" smtClean="0"/>
          </a:p>
          <a:p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442185" y="894589"/>
            <a:ext cx="2200314" cy="816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354" u="sng" dirty="0" smtClean="0">
                <a:solidFill>
                  <a:srgbClr val="0000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1st </a:t>
            </a:r>
            <a:r>
              <a:rPr lang="fr-FR" sz="2354" u="sng" dirty="0" err="1" smtClean="0">
                <a:solidFill>
                  <a:srgbClr val="0000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Gyrotron</a:t>
            </a:r>
            <a:endParaRPr lang="fr-FR" sz="2354" u="sng" dirty="0" smtClean="0">
              <a:solidFill>
                <a:srgbClr val="0000FF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r>
              <a:rPr lang="fr-FR" sz="2354" u="sng" dirty="0" smtClean="0">
                <a:solidFill>
                  <a:srgbClr val="0000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TH1511</a:t>
            </a:r>
            <a:endParaRPr lang="fr-FR" sz="2354" u="sng" dirty="0">
              <a:solidFill>
                <a:srgbClr val="0000FF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46224" y="1052174"/>
            <a:ext cx="7583326" cy="507155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3905718" y="1284376"/>
            <a:ext cx="1445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Waveguides</a:t>
            </a:r>
            <a:endParaRPr lang="en-GB" dirty="0"/>
          </a:p>
        </p:txBody>
      </p:sp>
      <p:sp>
        <p:nvSpPr>
          <p:cNvPr id="15" name="ZoneTexte 14"/>
          <p:cNvSpPr txBox="1"/>
          <p:nvPr/>
        </p:nvSpPr>
        <p:spPr>
          <a:xfrm>
            <a:off x="3114476" y="2963152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Cooling</a:t>
            </a:r>
            <a:r>
              <a:rPr lang="fr-FR" dirty="0" smtClean="0"/>
              <a:t> pipes</a:t>
            </a:r>
            <a:endParaRPr lang="en-GB" dirty="0"/>
          </a:p>
        </p:txBody>
      </p:sp>
      <p:sp>
        <p:nvSpPr>
          <p:cNvPr id="16" name="ZoneTexte 15"/>
          <p:cNvSpPr txBox="1"/>
          <p:nvPr/>
        </p:nvSpPr>
        <p:spPr>
          <a:xfrm>
            <a:off x="3918842" y="4762051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MOU</a:t>
            </a:r>
            <a:endParaRPr lang="en-GB" dirty="0"/>
          </a:p>
        </p:txBody>
      </p:sp>
      <p:sp>
        <p:nvSpPr>
          <p:cNvPr id="17" name="ZoneTexte 16"/>
          <p:cNvSpPr txBox="1"/>
          <p:nvPr/>
        </p:nvSpPr>
        <p:spPr>
          <a:xfrm>
            <a:off x="9710857" y="5121668"/>
            <a:ext cx="141577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Power </a:t>
            </a:r>
            <a:r>
              <a:rPr lang="fr-FR" dirty="0" err="1" smtClean="0"/>
              <a:t>Load</a:t>
            </a:r>
            <a:endParaRPr lang="en-GB" dirty="0"/>
          </a:p>
        </p:txBody>
      </p:sp>
      <p:sp>
        <p:nvSpPr>
          <p:cNvPr id="18" name="ZoneTexte 17"/>
          <p:cNvSpPr txBox="1"/>
          <p:nvPr/>
        </p:nvSpPr>
        <p:spPr>
          <a:xfrm>
            <a:off x="8718828" y="879706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CODAC </a:t>
            </a:r>
            <a:r>
              <a:rPr lang="fr-FR" dirty="0" err="1" smtClean="0"/>
              <a:t>Cubicles</a:t>
            </a:r>
            <a:endParaRPr lang="en-GB" dirty="0"/>
          </a:p>
        </p:txBody>
      </p:sp>
      <p:sp>
        <p:nvSpPr>
          <p:cNvPr id="19" name="ZoneTexte 18"/>
          <p:cNvSpPr txBox="1"/>
          <p:nvPr/>
        </p:nvSpPr>
        <p:spPr>
          <a:xfrm>
            <a:off x="4137014" y="5256980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Magnet</a:t>
            </a:r>
            <a:endParaRPr lang="en-GB" dirty="0"/>
          </a:p>
        </p:txBody>
      </p:sp>
      <p:cxnSp>
        <p:nvCxnSpPr>
          <p:cNvPr id="8" name="Connecteur droit avec flèche 7"/>
          <p:cNvCxnSpPr>
            <a:stCxn id="15" idx="3"/>
          </p:cNvCxnSpPr>
          <p:nvPr/>
        </p:nvCxnSpPr>
        <p:spPr>
          <a:xfrm>
            <a:off x="4696960" y="3147818"/>
            <a:ext cx="1982791" cy="104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>
            <a:off x="4628544" y="1653708"/>
            <a:ext cx="217527" cy="27029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>
            <a:stCxn id="16" idx="3"/>
          </p:cNvCxnSpPr>
          <p:nvPr/>
        </p:nvCxnSpPr>
        <p:spPr>
          <a:xfrm flipV="1">
            <a:off x="4642117" y="4730991"/>
            <a:ext cx="2264795" cy="21572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>
            <a:off x="9626600" y="1249038"/>
            <a:ext cx="599225" cy="77400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>
            <a:stCxn id="19" idx="3"/>
          </p:cNvCxnSpPr>
          <p:nvPr/>
        </p:nvCxnSpPr>
        <p:spPr>
          <a:xfrm flipV="1">
            <a:off x="5091121" y="5069832"/>
            <a:ext cx="2328196" cy="37181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 flipH="1" flipV="1">
            <a:off x="8983068" y="3861362"/>
            <a:ext cx="1435675" cy="12540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6" name="ZoneTexte 35"/>
          <p:cNvSpPr txBox="1"/>
          <p:nvPr/>
        </p:nvSpPr>
        <p:spPr>
          <a:xfrm>
            <a:off x="6418907" y="1052174"/>
            <a:ext cx="1474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3 </a:t>
            </a:r>
            <a:r>
              <a:rPr lang="fr-FR" dirty="0" err="1" smtClean="0"/>
              <a:t>Gyrotrons</a:t>
            </a:r>
            <a:endParaRPr lang="en-GB" dirty="0"/>
          </a:p>
        </p:txBody>
      </p:sp>
      <p:cxnSp>
        <p:nvCxnSpPr>
          <p:cNvPr id="37" name="Connecteur droit avec flèche 36"/>
          <p:cNvCxnSpPr/>
          <p:nvPr/>
        </p:nvCxnSpPr>
        <p:spPr>
          <a:xfrm>
            <a:off x="7875596" y="1249038"/>
            <a:ext cx="997506" cy="103052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>
            <a:stCxn id="36" idx="3"/>
          </p:cNvCxnSpPr>
          <p:nvPr/>
        </p:nvCxnSpPr>
        <p:spPr>
          <a:xfrm flipH="1">
            <a:off x="7067724" y="1236840"/>
            <a:ext cx="825552" cy="209522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/>
          <p:nvPr/>
        </p:nvCxnSpPr>
        <p:spPr>
          <a:xfrm flipH="1">
            <a:off x="7582978" y="1267668"/>
            <a:ext cx="310298" cy="292936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7" name="Connecteur droit avec flèche 46"/>
          <p:cNvCxnSpPr>
            <a:stCxn id="15" idx="3"/>
          </p:cNvCxnSpPr>
          <p:nvPr/>
        </p:nvCxnSpPr>
        <p:spPr>
          <a:xfrm>
            <a:off x="4696960" y="3147818"/>
            <a:ext cx="3041167" cy="196754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2" name="ZoneTexte 51"/>
          <p:cNvSpPr txBox="1"/>
          <p:nvPr/>
        </p:nvSpPr>
        <p:spPr>
          <a:xfrm>
            <a:off x="5577675" y="862752"/>
            <a:ext cx="915511" cy="454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354" u="sng" dirty="0" smtClean="0">
                <a:solidFill>
                  <a:srgbClr val="0000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Hall</a:t>
            </a:r>
            <a:endParaRPr lang="fr-FR" sz="2354" u="sng" dirty="0">
              <a:solidFill>
                <a:srgbClr val="0000FF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471" y="1711478"/>
            <a:ext cx="2116761" cy="4632171"/>
          </a:xfrm>
          <a:prstGeom prst="rect">
            <a:avLst/>
          </a:prstGeom>
        </p:spPr>
      </p:pic>
      <p:sp>
        <p:nvSpPr>
          <p:cNvPr id="9" name="Flèche droite 8"/>
          <p:cNvSpPr/>
          <p:nvPr/>
        </p:nvSpPr>
        <p:spPr>
          <a:xfrm rot="20834795">
            <a:off x="2724236" y="3655413"/>
            <a:ext cx="4435623" cy="461564"/>
          </a:xfrm>
          <a:prstGeom prst="rightArrow">
            <a:avLst/>
          </a:pr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20054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7" grpId="0" animBg="1"/>
      <p:bldP spid="18" grpId="0"/>
      <p:bldP spid="19" grpId="0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2810607" y="1027282"/>
            <a:ext cx="7583326" cy="5071550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IAEA Second Technical Meeting on Long-Pulse Operation of Fusion Devices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9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Antenna</a:t>
            </a:r>
            <a:endParaRPr lang="en-GB" dirty="0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08262DC2-EE67-4FB1-1604-007447F2B50B}"/>
              </a:ext>
            </a:extLst>
          </p:cNvPr>
          <p:cNvSpPr txBox="1">
            <a:spLocks/>
          </p:cNvSpPr>
          <p:nvPr/>
        </p:nvSpPr>
        <p:spPr>
          <a:xfrm>
            <a:off x="267167" y="798490"/>
            <a:ext cx="8875782" cy="28499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da-DK" dirty="0" smtClean="0"/>
              <a:t>6 water cooled mirrors </a:t>
            </a:r>
            <a:r>
              <a:rPr lang="da-DK" dirty="0"/>
              <a:t>(</a:t>
            </a:r>
            <a:r>
              <a:rPr lang="da-DK" dirty="0" smtClean="0"/>
              <a:t>3 fixed / 3 steerable)</a:t>
            </a:r>
          </a:p>
          <a:p>
            <a:pPr lvl="1"/>
            <a:r>
              <a:rPr lang="da-DK" dirty="0" smtClean="0"/>
              <a:t>Frame and internal ss waveguides are </a:t>
            </a:r>
            <a:r>
              <a:rPr lang="da-DK" u="sng" dirty="0" smtClean="0"/>
              <a:t>not</a:t>
            </a:r>
            <a:r>
              <a:rPr lang="da-DK" dirty="0" smtClean="0"/>
              <a:t> water cooled yet</a:t>
            </a:r>
          </a:p>
          <a:p>
            <a:pPr lvl="1"/>
            <a:r>
              <a:rPr lang="da-DK" dirty="0" smtClean="0"/>
              <a:t>Thermo couple embbeded for thermography</a:t>
            </a:r>
          </a:p>
          <a:p>
            <a:pPr lvl="1"/>
            <a:r>
              <a:rPr lang="da-DK" dirty="0" smtClean="0"/>
              <a:t>Current limitation 1 MW/10 s for each line</a:t>
            </a:r>
            <a:endParaRPr lang="da-DK" dirty="0"/>
          </a:p>
          <a:p>
            <a:pPr lvl="1"/>
            <a:endParaRPr lang="da-DK" dirty="0" smtClean="0"/>
          </a:p>
          <a:p>
            <a:pPr lvl="1"/>
            <a:r>
              <a:rPr lang="da-DK" dirty="0" smtClean="0"/>
              <a:t>In vessel calibration of the s</a:t>
            </a:r>
            <a:r>
              <a:rPr lang="fr-FR" dirty="0" err="1" smtClean="0"/>
              <a:t>teerable</a:t>
            </a:r>
            <a:r>
              <a:rPr lang="fr-FR" dirty="0" smtClean="0"/>
              <a:t> </a:t>
            </a:r>
            <a:r>
              <a:rPr lang="fr-FR" dirty="0" err="1" smtClean="0"/>
              <a:t>mirrors</a:t>
            </a:r>
            <a:r>
              <a:rPr lang="fr-FR" dirty="0" smtClean="0"/>
              <a:t> </a:t>
            </a:r>
            <a:r>
              <a:rPr lang="fr-FR" dirty="0" err="1" smtClean="0"/>
              <a:t>done</a:t>
            </a:r>
            <a:r>
              <a:rPr lang="fr-FR" dirty="0" smtClean="0"/>
              <a:t> </a:t>
            </a:r>
            <a:r>
              <a:rPr lang="fr-FR" dirty="0" err="1" smtClean="0"/>
              <a:t>this</a:t>
            </a:r>
            <a:r>
              <a:rPr lang="fr-FR" dirty="0" smtClean="0"/>
              <a:t> </a:t>
            </a:r>
            <a:r>
              <a:rPr lang="fr-FR" dirty="0" err="1" smtClean="0"/>
              <a:t>spring</a:t>
            </a:r>
            <a:r>
              <a:rPr lang="fr-FR" dirty="0" smtClean="0"/>
              <a:t> 2024</a:t>
            </a:r>
          </a:p>
          <a:p>
            <a:pPr marL="0" lvl="1" indent="0">
              <a:buNone/>
            </a:pPr>
            <a:endParaRPr lang="fr-FR" dirty="0"/>
          </a:p>
          <a:p>
            <a:pPr marL="0" lvl="1" indent="0">
              <a:buNone/>
            </a:pPr>
            <a:endParaRPr lang="fr-FR" dirty="0" smtClean="0"/>
          </a:p>
          <a:p>
            <a:pPr lvl="4"/>
            <a:endParaRPr lang="fr-FR" dirty="0" smtClean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6016" y="1557195"/>
            <a:ext cx="5015983" cy="4078251"/>
          </a:xfrm>
          <a:prstGeom prst="rect">
            <a:avLst/>
          </a:prstGeom>
        </p:spPr>
      </p:pic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4864440"/>
              </p:ext>
            </p:extLst>
          </p:nvPr>
        </p:nvGraphicFramePr>
        <p:xfrm>
          <a:off x="267167" y="3344367"/>
          <a:ext cx="6442726" cy="2291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0380">
                  <a:extLst>
                    <a:ext uri="{9D8B030D-6E8A-4147-A177-3AD203B41FA5}">
                      <a16:colId xmlns:a16="http://schemas.microsoft.com/office/drawing/2014/main" val="3779690830"/>
                    </a:ext>
                  </a:extLst>
                </a:gridCol>
                <a:gridCol w="2521574">
                  <a:extLst>
                    <a:ext uri="{9D8B030D-6E8A-4147-A177-3AD203B41FA5}">
                      <a16:colId xmlns:a16="http://schemas.microsoft.com/office/drawing/2014/main" val="3620574156"/>
                    </a:ext>
                  </a:extLst>
                </a:gridCol>
                <a:gridCol w="2150772">
                  <a:extLst>
                    <a:ext uri="{9D8B030D-6E8A-4147-A177-3AD203B41FA5}">
                      <a16:colId xmlns:a16="http://schemas.microsoft.com/office/drawing/2014/main" val="36935288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Miror</a:t>
                      </a:r>
                      <a:r>
                        <a:rPr lang="fr-FR" baseline="0" dirty="0" smtClean="0"/>
                        <a:t> position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Angular</a:t>
                      </a:r>
                      <a:r>
                        <a:rPr lang="fr-FR" dirty="0" smtClean="0"/>
                        <a:t> variation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Tolérencies</a:t>
                      </a:r>
                      <a:r>
                        <a:rPr lang="fr-FR" baseline="0" dirty="0" smtClean="0"/>
                        <a:t> 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42228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err="1" smtClean="0"/>
                        <a:t>Upper</a:t>
                      </a:r>
                      <a:endParaRPr lang="fr-FR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Toroidaly</a:t>
                      </a:r>
                      <a:r>
                        <a:rPr lang="fr-FR" dirty="0" smtClean="0"/>
                        <a:t> ± 25°</a:t>
                      </a:r>
                    </a:p>
                    <a:p>
                      <a:r>
                        <a:rPr lang="fr-FR" dirty="0" err="1" smtClean="0"/>
                        <a:t>Poloidaly</a:t>
                      </a:r>
                      <a:r>
                        <a:rPr lang="fr-FR" dirty="0" smtClean="0"/>
                        <a:t> +11°/-17°</a:t>
                      </a:r>
                      <a:endParaRPr lang="en-GB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Toroidaly</a:t>
                      </a:r>
                      <a:r>
                        <a:rPr lang="fr-FR" dirty="0" smtClean="0"/>
                        <a:t> ~ ± 0,4°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mtClean="0"/>
                        <a:t>Poloidaly</a:t>
                      </a:r>
                      <a:r>
                        <a:rPr lang="fr-FR" dirty="0" smtClean="0"/>
                        <a:t> ~ ± 0,6°</a:t>
                      </a:r>
                    </a:p>
                    <a:p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250778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Equatorial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err="1" smtClean="0"/>
                        <a:t>Toroidaly</a:t>
                      </a:r>
                      <a:r>
                        <a:rPr lang="fr-FR" dirty="0" smtClean="0"/>
                        <a:t> ± 25°</a:t>
                      </a:r>
                    </a:p>
                    <a:p>
                      <a:r>
                        <a:rPr lang="fr-FR" dirty="0" err="1" smtClean="0"/>
                        <a:t>Poloidaly</a:t>
                      </a:r>
                      <a:r>
                        <a:rPr lang="fr-FR" dirty="0" smtClean="0"/>
                        <a:t> ± 17°</a:t>
                      </a:r>
                      <a:endParaRPr lang="en-GB" dirty="0" smtClean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6066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err="1" smtClean="0"/>
                        <a:t>Lower</a:t>
                      </a:r>
                      <a:endParaRPr lang="fr-FR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err="1" smtClean="0"/>
                        <a:t>Toroidaly</a:t>
                      </a:r>
                      <a:r>
                        <a:rPr lang="fr-FR" dirty="0" smtClean="0"/>
                        <a:t> ± 25°</a:t>
                      </a:r>
                    </a:p>
                    <a:p>
                      <a:r>
                        <a:rPr lang="fr-FR" dirty="0" err="1" smtClean="0"/>
                        <a:t>Poloidaly</a:t>
                      </a:r>
                      <a:r>
                        <a:rPr lang="fr-FR" dirty="0" smtClean="0"/>
                        <a:t> +17°/-11°</a:t>
                      </a:r>
                      <a:endParaRPr lang="en-GB" dirty="0" smtClean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0258979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10402885" y="3978942"/>
            <a:ext cx="1798066" cy="252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r>
              <a:rPr lang="fr-FR" sz="1000" dirty="0" smtClean="0">
                <a:solidFill>
                  <a:schemeClr val="tx1"/>
                </a:solidFill>
              </a:rPr>
              <a:t>Equatorial </a:t>
            </a:r>
            <a:r>
              <a:rPr lang="fr-FR" sz="1000" dirty="0" err="1" smtClean="0">
                <a:solidFill>
                  <a:schemeClr val="tx1"/>
                </a:solidFill>
              </a:rPr>
              <a:t>steerable</a:t>
            </a:r>
            <a:r>
              <a:rPr lang="fr-FR" sz="1000" dirty="0" smtClean="0">
                <a:solidFill>
                  <a:schemeClr val="tx1"/>
                </a:solidFill>
              </a:rPr>
              <a:t> </a:t>
            </a:r>
            <a:r>
              <a:rPr lang="fr-FR" sz="1000" dirty="0" err="1" smtClean="0">
                <a:solidFill>
                  <a:schemeClr val="tx1"/>
                </a:solidFill>
              </a:rPr>
              <a:t>mirror</a:t>
            </a:r>
            <a:endParaRPr lang="en-GB" sz="1000" dirty="0" smtClean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341059" y="5363984"/>
            <a:ext cx="1798066" cy="252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r>
              <a:rPr lang="fr-FR" sz="1050" dirty="0" err="1" smtClean="0">
                <a:solidFill>
                  <a:schemeClr val="tx1"/>
                </a:solidFill>
              </a:rPr>
              <a:t>Lower</a:t>
            </a:r>
            <a:r>
              <a:rPr lang="fr-FR" sz="1050" dirty="0" smtClean="0">
                <a:solidFill>
                  <a:schemeClr val="tx1"/>
                </a:solidFill>
              </a:rPr>
              <a:t> </a:t>
            </a:r>
            <a:r>
              <a:rPr lang="fr-FR" sz="1050" dirty="0" err="1" smtClean="0">
                <a:solidFill>
                  <a:schemeClr val="tx1"/>
                </a:solidFill>
              </a:rPr>
              <a:t>steerable</a:t>
            </a:r>
            <a:r>
              <a:rPr lang="fr-FR" sz="1050" dirty="0" smtClean="0">
                <a:solidFill>
                  <a:schemeClr val="tx1"/>
                </a:solidFill>
              </a:rPr>
              <a:t> </a:t>
            </a:r>
            <a:r>
              <a:rPr lang="fr-FR" sz="1050" dirty="0" err="1" smtClean="0">
                <a:solidFill>
                  <a:schemeClr val="tx1"/>
                </a:solidFill>
              </a:rPr>
              <a:t>mirror</a:t>
            </a:r>
            <a:endParaRPr lang="en-GB" sz="1050" dirty="0" smtClean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447170" y="2604786"/>
            <a:ext cx="1800000" cy="252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r>
              <a:rPr lang="fr-FR" sz="1050" dirty="0" err="1" smtClean="0">
                <a:solidFill>
                  <a:schemeClr val="tx1"/>
                </a:solidFill>
              </a:rPr>
              <a:t>Upper</a:t>
            </a:r>
            <a:r>
              <a:rPr lang="fr-FR" sz="1050" dirty="0" smtClean="0">
                <a:solidFill>
                  <a:schemeClr val="tx1"/>
                </a:solidFill>
              </a:rPr>
              <a:t> </a:t>
            </a:r>
            <a:r>
              <a:rPr lang="fr-FR" sz="1050" dirty="0" err="1" smtClean="0">
                <a:solidFill>
                  <a:schemeClr val="tx1"/>
                </a:solidFill>
              </a:rPr>
              <a:t>steerable</a:t>
            </a:r>
            <a:r>
              <a:rPr lang="fr-FR" sz="1050" dirty="0" smtClean="0">
                <a:solidFill>
                  <a:schemeClr val="tx1"/>
                </a:solidFill>
              </a:rPr>
              <a:t> </a:t>
            </a:r>
            <a:r>
              <a:rPr lang="fr-FR" sz="1050" dirty="0" err="1" smtClean="0">
                <a:solidFill>
                  <a:schemeClr val="tx1"/>
                </a:solidFill>
              </a:rPr>
              <a:t>mirror</a:t>
            </a:r>
            <a:endParaRPr lang="en-GB" sz="105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35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CEA 2023">
      <a:dk1>
        <a:srgbClr val="262626"/>
      </a:dk1>
      <a:lt1>
        <a:sysClr val="window" lastClr="FFFFFF"/>
      </a:lt1>
      <a:dk2>
        <a:srgbClr val="E50019"/>
      </a:dk2>
      <a:lt2>
        <a:srgbClr val="FFFFFF"/>
      </a:lt2>
      <a:accent1>
        <a:srgbClr val="3E4A83"/>
      </a:accent1>
      <a:accent2>
        <a:srgbClr val="7E9CBB"/>
      </a:accent2>
      <a:accent3>
        <a:srgbClr val="FFCD31"/>
      </a:accent3>
      <a:accent4>
        <a:srgbClr val="DA837B"/>
      </a:accent4>
      <a:accent5>
        <a:srgbClr val="0093A7"/>
      </a:accent5>
      <a:accent6>
        <a:srgbClr val="BD987A"/>
      </a:accent6>
      <a:hlink>
        <a:srgbClr val="E50019"/>
      </a:hlink>
      <a:folHlink>
        <a:srgbClr val="E50019"/>
      </a:folHlink>
    </a:clrScheme>
    <a:fontScheme name="CE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144000" tIns="108000" rIns="144000" bIns="144000" rtlCol="0" anchor="ctr">
        <a:spAutoFit/>
      </a:bodyPr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-CEA final-V5.potx" id="{8CEE0DFF-1C06-4716-850E-804B5EEE4D0F}" vid="{3A69881D-C6CB-41F7-A0C0-1CB4B9E5CEEE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anguage xmlns="http://schemas.microsoft.com/sharepoint/v3">Français (France)</Language>
    <TypologyTaxHTField0 xmlns="582fa2ad-bcfb-4c30-8490-7bbd511b1880">
      <Terms xmlns="http://schemas.microsoft.com/office/infopath/2007/PartnerControls"/>
    </TypologyTaxHTField0>
    <PublicTaxHTField0 xmlns="582fa2ad-bcfb-4c30-8490-7bbd511b1880">
      <Terms xmlns="http://schemas.microsoft.com/office/infopath/2007/PartnerControls"/>
    </PublicTaxHTField0>
    <Summary xmlns="582fa2ad-bcfb-4c30-8490-7bbd511b1880" xsi:nil="true"/>
    <ManualDate xmlns="582fa2ad-bcfb-4c30-8490-7bbd511b1880" xsi:nil="true"/>
    <TaxKeywordTaxHTField xmlns="151dffeb-2989-4a61-aef8-844a993007f8">
      <Terms xmlns="http://schemas.microsoft.com/office/infopath/2007/PartnerControls"/>
    </TaxKeywordTaxHTField>
    <ThumbnailImageUrl xmlns="582fa2ad-bcfb-4c30-8490-7bbd511b1880" xsi:nil="true"/>
    <TaxCatchAll xmlns="151dffeb-2989-4a61-aef8-844a993007f8"/>
    <ThumbnailImage xmlns="582fa2ad-bcfb-4c30-8490-7bbd511b1880" xsi:nil="true"/>
    <OrganisationTaxHTField0 xmlns="582fa2ad-bcfb-4c30-8490-7bbd511b1880">
      <Terms xmlns="http://schemas.microsoft.com/office/infopath/2007/PartnerControls"/>
    </OrganisationTaxHTField0>
    <BigPictureUrl xmlns="582fa2ad-bcfb-4c30-8490-7bbd511b1880" xsi:nil="true"/>
    <BigPicture xmlns="582fa2ad-bcfb-4c30-8490-7bbd511b1880" xsi:nil="true"/>
    <BackwardLinks xmlns="582fa2ad-bcfb-4c30-8490-7bbd511b1880">2</BackwardLinks>
    <ThematicsTaxHTField0 xmlns="582fa2ad-bcfb-4c30-8490-7bbd511b1880">
      <Terms xmlns="http://schemas.microsoft.com/office/infopath/2007/PartnerControls"/>
    </ThematicsTaxHTField0>
    <CenterAndUnitTaxHTField0 xmlns="582fa2ad-bcfb-4c30-8490-7bbd511b1880">
      <Terms xmlns="http://schemas.microsoft.com/office/infopath/2007/PartnerControls"/>
    </CenterAndUnitTaxHTField0>
    <DisplayedDate xmlns="582fa2ad-bcfb-4c30-8490-7bbd511b1880">2023-01-25T10:00:27+00:00</DisplayedDate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 bureautique" ma:contentTypeID="0x0101009AC65FE4C57B4241B7BB126C82049321006502EDEDC0136B40BE1694CA6DFB09E5" ma:contentTypeVersion="20" ma:contentTypeDescription="Crée un document." ma:contentTypeScope="" ma:versionID="f1b05a092d0904e6962f83cebf818255">
  <xsd:schema xmlns:xsd="http://www.w3.org/2001/XMLSchema" xmlns:xs="http://www.w3.org/2001/XMLSchema" xmlns:p="http://schemas.microsoft.com/office/2006/metadata/properties" xmlns:ns1="http://schemas.microsoft.com/sharepoint/v3" xmlns:ns2="582fa2ad-bcfb-4c30-8490-7bbd511b1880" xmlns:ns3="151dffeb-2989-4a61-aef8-844a993007f8" targetNamespace="http://schemas.microsoft.com/office/2006/metadata/properties" ma:root="true" ma:fieldsID="7c3819e88b0869059371fc3b24198fff" ns1:_="" ns2:_="" ns3:_="">
    <xsd:import namespace="http://schemas.microsoft.com/sharepoint/v3"/>
    <xsd:import namespace="582fa2ad-bcfb-4c30-8490-7bbd511b1880"/>
    <xsd:import namespace="151dffeb-2989-4a61-aef8-844a993007f8"/>
    <xsd:element name="properties">
      <xsd:complexType>
        <xsd:sequence>
          <xsd:element name="documentManagement">
            <xsd:complexType>
              <xsd:all>
                <xsd:element ref="ns1:Language" minOccurs="0"/>
                <xsd:element ref="ns2:BackwardLinks" minOccurs="0"/>
                <xsd:element ref="ns2:ThematicsTaxHTField0" minOccurs="0"/>
                <xsd:element ref="ns3:TaxCatchAll" minOccurs="0"/>
                <xsd:element ref="ns3:TaxCatchAllLabel" minOccurs="0"/>
                <xsd:element ref="ns2:CenterAndUnitTaxHTField0" minOccurs="0"/>
                <xsd:element ref="ns3:TaxKeywordTaxHTField" minOccurs="0"/>
                <xsd:element ref="ns2:TypologyTaxHTField0" minOccurs="0"/>
                <xsd:element ref="ns2:OrganisationTaxHTField0" minOccurs="0"/>
                <xsd:element ref="ns2:PublicTaxHTField0" minOccurs="0"/>
                <xsd:element ref="ns2:Summary" minOccurs="0"/>
                <xsd:element ref="ns2:ThumbnailImage" minOccurs="0"/>
                <xsd:element ref="ns2:ThumbnailImageUrl" minOccurs="0"/>
                <xsd:element ref="ns2:BigPicture" minOccurs="0"/>
                <xsd:element ref="ns2:BigPictureUrl" minOccurs="0"/>
                <xsd:element ref="ns2:ManualDate" minOccurs="0"/>
                <xsd:element ref="ns2:Displayed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5" nillable="true" ma:displayName="Langue" ma:default="Français (France)" ma:internalName="Language">
      <xsd:simpleType>
        <xsd:union memberTypes="dms:Text">
          <xsd:simpleType>
            <xsd:restriction base="dms:Choice">
              <xsd:enumeration value="Arabe (Arabie saoudite)"/>
              <xsd:enumeration value="Bulgare (Bulgarie)"/>
              <xsd:enumeration value="Chinois (R.A.S. de Hong Kong)"/>
              <xsd:enumeration value="Chinois (République populaire de Chine)"/>
              <xsd:enumeration value="Chinois (Taïwan)"/>
              <xsd:enumeration value="Croate (Croatie)"/>
              <xsd:enumeration value="Tchèque (République tchèque)"/>
              <xsd:enumeration value="Danois (Danemark)"/>
              <xsd:enumeration value="Néerlandais (Pays-Bas)"/>
              <xsd:enumeration value="Anglais"/>
              <xsd:enumeration value="Estonien (Estonie)"/>
              <xsd:enumeration value="Finnois (Finlande)"/>
              <xsd:enumeration value="Français (France)"/>
              <xsd:enumeration value="Allemand (Allemagne)"/>
              <xsd:enumeration value="Grec (Grèce)"/>
              <xsd:enumeration value="Hébreu (Israël)"/>
              <xsd:enumeration value="Hindi (Inde)"/>
              <xsd:enumeration value="Hongrois (Hongrie)"/>
              <xsd:enumeration value="Indonésien (Indonésie)"/>
              <xsd:enumeration value="Italien (Italie)"/>
              <xsd:enumeration value="Japonais (Japon)"/>
              <xsd:enumeration value="Coréen (Corée)"/>
              <xsd:enumeration value="Letton (Lettonie)"/>
              <xsd:enumeration value="Lituanien (Lituanie)"/>
              <xsd:enumeration value="Malais (Malaisie)"/>
              <xsd:enumeration value="Norvégien (Bokmal) (Norvège)"/>
              <xsd:enumeration value="Polonais (Pologne)"/>
              <xsd:enumeration value="Portugais (Brésil)"/>
              <xsd:enumeration value="Portugais (Portugal)"/>
              <xsd:enumeration value="Roumain (Roumanie)"/>
              <xsd:enumeration value="Russe (Russie)"/>
              <xsd:enumeration value="Serbe (Latin, Serbie)"/>
              <xsd:enumeration value="Slovaque (Slovaquie)"/>
              <xsd:enumeration value="Slovène (Slovénie)"/>
              <xsd:enumeration value="Espagnol (Espagne)"/>
              <xsd:enumeration value="Suédois (Suède)"/>
              <xsd:enumeration value="Thaï (Thaïlande)"/>
              <xsd:enumeration value="Turc (Turquie)"/>
              <xsd:enumeration value="Ukrainien (Ukraine)"/>
              <xsd:enumeration value="Ourdou (République islamique du Pakistan)"/>
              <xsd:enumeration value="Vietnamien (Vietnam)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2fa2ad-bcfb-4c30-8490-7bbd511b1880" elementFormDefault="qualified">
    <xsd:import namespace="http://schemas.microsoft.com/office/2006/documentManagement/types"/>
    <xsd:import namespace="http://schemas.microsoft.com/office/infopath/2007/PartnerControls"/>
    <xsd:element name="BackwardLinks" ma:index="6" nillable="true" ma:displayName="Liens entrants" ma:internalName="BackwardLinks" ma:readOnly="false">
      <xsd:simpleType>
        <xsd:restriction base="dms:Text"/>
      </xsd:simpleType>
    </xsd:element>
    <xsd:element name="ThematicsTaxHTField0" ma:index="8" nillable="true" ma:taxonomy="true" ma:internalName="ThematicsTaxHTField0" ma:taxonomyFieldName="Thematics" ma:displayName="Thématiques" ma:fieldId="{c4af68e9-307a-4318-8504-f93285936fc7}" ma:taxonomyMulti="true" ma:sspId="a6e70cbb-a60f-4600-a53f-b7ff8cffd0af" ma:termSetId="a10a44d9-d1f6-48e5-bb68-cccd1ea0729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enterAndUnitTaxHTField0" ma:index="12" nillable="true" ma:taxonomy="true" ma:internalName="CenterAndUnitTaxHTField0" ma:taxonomyFieldName="CenterAndUnit" ma:displayName="Centre et unité" ma:fieldId="{facf9d3d-8cf6-4fab-8f4b-dfbbe29f3a4b}" ma:taxonomyMulti="true" ma:sspId="a6e70cbb-a60f-4600-a53f-b7ff8cffd0af" ma:termSetId="88381266-4cf9-4d0f-9f66-bc7ee8b8f50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ypologyTaxHTField0" ma:index="18" nillable="true" ma:taxonomy="true" ma:internalName="TypologyTaxHTField0" ma:taxonomyFieldName="Typology" ma:displayName="Type de contenu" ma:readOnly="false" ma:default="" ma:fieldId="{fca8d298-920d-4815-a20b-c1a36091f1f7}" ma:taxonomyMulti="true" ma:sspId="a6e70cbb-a60f-4600-a53f-b7ff8cffd0af" ma:termSetId="092849f7-9260-4df9-99c4-635fefe8f60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rganisationTaxHTField0" ma:index="20" nillable="true" ma:taxonomy="true" ma:internalName="OrganisationTaxHTField0" ma:taxonomyFieldName="Organisation" ma:displayName="Organisation" ma:readOnly="false" ma:fieldId="{dacc8977-bae2-4cdb-ba56-0a020a4af99a}" ma:taxonomyMulti="true" ma:sspId="a6e70cbb-a60f-4600-a53f-b7ff8cffd0af" ma:termSetId="88381266-4cf9-4d0f-9f66-bc7ee8b8f50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ublicTaxHTField0" ma:index="22" nillable="true" ma:taxonomy="true" ma:internalName="PublicTaxHTField0" ma:taxonomyFieldName="Public" ma:displayName="Public" ma:readOnly="false" ma:fieldId="{7196c7f4-9f00-45cf-9674-ae6fd7f8c9dc}" ma:taxonomyMulti="true" ma:sspId="a6e70cbb-a60f-4600-a53f-b7ff8cffd0af" ma:termSetId="d1bb7582-47f0-4b95-a8a0-54d382c0433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ummary" ma:index="24" nillable="true" ma:displayName="Résumé" ma:internalName="Summary" ma:readOnly="false">
      <xsd:simpleType>
        <xsd:restriction base="dms:Note">
          <xsd:maxLength value="255"/>
        </xsd:restriction>
      </xsd:simpleType>
    </xsd:element>
    <xsd:element name="ThumbnailImage" ma:index="25" nillable="true" ma:displayName="Image poster" ma:internalName="ThumbnailImage" ma:readOnly="false">
      <xsd:simpleType>
        <xsd:restriction base="dms:Unknown"/>
      </xsd:simpleType>
    </xsd:element>
    <xsd:element name="ThumbnailImageUrl" ma:index="26" nillable="true" ma:displayName="ThumbnailImageUrl" ma:hidden="true" ma:internalName="ThumbnailImageUrl" ma:readOnly="false" ma:showField="FALSE">
      <xsd:simpleType>
        <xsd:restriction base="dms:Text"/>
      </xsd:simpleType>
    </xsd:element>
    <xsd:element name="BigPicture" ma:index="27" nillable="true" ma:displayName="Grande image" ma:internalName="BigPicture" ma:readOnly="false">
      <xsd:simpleType>
        <xsd:restriction base="dms:Unknown"/>
      </xsd:simpleType>
    </xsd:element>
    <xsd:element name="BigPictureUrl" ma:index="28" nillable="true" ma:displayName="BigPictureUrl" ma:hidden="true" ma:internalName="BigPictureUrl" ma:readOnly="false" ma:showField="FALSE">
      <xsd:simpleType>
        <xsd:restriction base="dms:Text"/>
      </xsd:simpleType>
    </xsd:element>
    <xsd:element name="ManualDate" ma:index="29" nillable="true" ma:displayName="Date manuelle" ma:format="DateTime" ma:LCID="1036" ma:internalName="ManualDate" ma:readOnly="false">
      <xsd:simpleType>
        <xsd:restriction base="dms:DateTime"/>
      </xsd:simpleType>
    </xsd:element>
    <xsd:element name="DisplayedDate" ma:index="30" nillable="true" ma:displayName="Date affichée" ma:format="DateTime" ma:LCID="1036" ma:internalName="DisplayedDat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1dffeb-2989-4a61-aef8-844a993007f8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description="" ma:hidden="true" ma:list="{0d3ac70b-b933-4e26-b91d-fb6c0c0cea2a}" ma:internalName="TaxCatchAll" ma:showField="CatchAllData" ma:web="151dffeb-2989-4a61-aef8-844a993007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0d3ac70b-b933-4e26-b91d-fb6c0c0cea2a}" ma:internalName="TaxCatchAllLabel" ma:readOnly="true" ma:showField="CatchAllDataLabel" ma:web="151dffeb-2989-4a61-aef8-844a993007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14" nillable="true" ma:taxonomy="true" ma:internalName="TaxKeywordTaxHTField" ma:taxonomyFieldName="TaxKeyword" ma:displayName="Mots clés d’entreprise" ma:fieldId="{23f27201-bee3-471e-b2e7-b64fd8b7ca38}" ma:taxonomyMulti="true" ma:sspId="a6e70cbb-a60f-4600-a53f-b7ff8cffd0af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Type de contenu"/>
        <xsd:element ref="dc:title" minOccurs="0" maxOccurs="1" ma:index="1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Office document_ItemAdded</Name>
    <Synchronization>Synchronous</Synchronization>
    <Type>10001</Type>
    <SequenceNumber>11001</SequenceNumber>
    <Url/>
    <Assembly>CEA.I2I.Web.Core, Version=1.0.0.0, Culture=neutral, PublicKeyToken=39d5d856cb1a3e17</Assembly>
    <Class>CEA.I2I.Web.Core.Receivers.OfficeDocumentEventReceiver</Class>
    <Data/>
    <Filter/>
  </Receiver>
  <Receiver>
    <Name>Office document_ItemUpdated</Name>
    <Synchronization>Synchronous</Synchronization>
    <Type>10002</Type>
    <SequenceNumber>11001</SequenceNumber>
    <Url/>
    <Assembly>CEA.I2I.Web.Core, Version=1.0.0.0, Culture=neutral, PublicKeyToken=39d5d856cb1a3e17</Assembly>
    <Class>CEA.I2I.Web.Core.Receivers.OfficeDocumentEventReceiver</Class>
    <Data/>
    <Filter/>
  </Receiver>
</spe:Receivers>
</file>

<file path=customXml/itemProps1.xml><?xml version="1.0" encoding="utf-8"?>
<ds:datastoreItem xmlns:ds="http://schemas.openxmlformats.org/officeDocument/2006/customXml" ds:itemID="{6F971FD6-17CC-4F23-9DB3-D1FB3A6D1EC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F5003DA-E900-47F2-BA91-7AD870D471EB}">
  <ds:schemaRefs>
    <ds:schemaRef ds:uri="151dffeb-2989-4a61-aef8-844a993007f8"/>
    <ds:schemaRef ds:uri="http://schemas.microsoft.com/sharepoint/v3"/>
    <ds:schemaRef ds:uri="http://purl.org/dc/terms/"/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582fa2ad-bcfb-4c30-8490-7bbd511b1880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6654F01-D451-414A-9EDC-9425484D29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82fa2ad-bcfb-4c30-8490-7bbd511b1880"/>
    <ds:schemaRef ds:uri="151dffeb-2989-4a61-aef8-844a993007f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EEC6F6A1-DBB8-49CB-9A01-6DDECDCC9EEC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PPT-CEA final-V5</Template>
  <TotalTime>2365</TotalTime>
  <Words>1164</Words>
  <Application>Microsoft Office PowerPoint</Application>
  <PresentationFormat>Grand écran</PresentationFormat>
  <Paragraphs>264</Paragraphs>
  <Slides>18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4" baseType="lpstr">
      <vt:lpstr>Arial</vt:lpstr>
      <vt:lpstr>Arial Black</vt:lpstr>
      <vt:lpstr>Calibri</vt:lpstr>
      <vt:lpstr>Segoe UI Semibold</vt:lpstr>
      <vt:lpstr>Wingdings</vt:lpstr>
      <vt:lpstr>Thème Office</vt:lpstr>
      <vt:lpstr>TOWARDS A LONG PULSE ECRH SYSTEM FOR WEST</vt:lpstr>
      <vt:lpstr>OUTLINE</vt:lpstr>
      <vt:lpstr>Introduction of WEST Heating Systems</vt:lpstr>
      <vt:lpstr>1- WEST Heating system introduction</vt:lpstr>
      <vt:lpstr>ECRH system presentation</vt:lpstr>
      <vt:lpstr>Main Features </vt:lpstr>
      <vt:lpstr>Description of the system</vt:lpstr>
      <vt:lpstr>Layout of the gyrotron hall and transmission lines</vt:lpstr>
      <vt:lpstr>Antenna</vt:lpstr>
      <vt:lpstr>Main results of commissionning of the first Gyrotron</vt:lpstr>
      <vt:lpstr>Long pulse operation a challenge</vt:lpstr>
      <vt:lpstr>Two Water loops will be used</vt:lpstr>
      <vt:lpstr>Power supply an other challenge</vt:lpstr>
      <vt:lpstr>RF components and transmission lines</vt:lpstr>
      <vt:lpstr>Interlocks and CODAC</vt:lpstr>
      <vt:lpstr>Conclusion</vt:lpstr>
      <vt:lpstr>Conclusion</vt:lpstr>
      <vt:lpstr>Thank you for your attention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dolor sit amet, consectetuer</dc:title>
  <dc:creator>HARTMANN Marion</dc:creator>
  <cp:lastModifiedBy>BERNARD Jean-Michel</cp:lastModifiedBy>
  <cp:revision>131</cp:revision>
  <dcterms:created xsi:type="dcterms:W3CDTF">2023-01-13T15:17:34Z</dcterms:created>
  <dcterms:modified xsi:type="dcterms:W3CDTF">2024-10-15T06:12:07Z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0x0101009AC65FE4C57B4241B7BB126C82049321006502EDEDC0136B40BE1694CA6DFB09E5</vt:lpwstr>
  </property>
  <property fmtid="{D5CDD505-2E9C-101B-9397-08002B2CF9AE}" pid="3" name="TaxKeyword">
    <vt:lpwstr/>
  </property>
  <property fmtid="{D5CDD505-2E9C-101B-9397-08002B2CF9AE}" pid="4" name="I2ICODE">
    <vt:lpwstr>WEB</vt:lpwstr>
  </property>
  <property fmtid="{D5CDD505-2E9C-101B-9397-08002B2CF9AE}" pid="5" name="WebApplicationID">
    <vt:lpwstr>3f72b11a-dedf-47a1-b48a-dfd7b45017bd</vt:lpwstr>
  </property>
  <property fmtid="{D5CDD505-2E9C-101B-9397-08002B2CF9AE}" pid="6" name="I2ISITECODE">
    <vt:lpwstr/>
  </property>
</Properties>
</file>