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94685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D29B-5367-4DE5-AAFF-3AE3CAD4BCD0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0A72-C27E-449D-93E6-74E1414BBD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878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D29B-5367-4DE5-AAFF-3AE3CAD4BCD0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0A72-C27E-449D-93E6-74E1414BBD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5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D29B-5367-4DE5-AAFF-3AE3CAD4BCD0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0A72-C27E-449D-93E6-74E1414BBD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8934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D29B-5367-4DE5-AAFF-3AE3CAD4BCD0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0A72-C27E-449D-93E6-74E1414BBD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6628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D29B-5367-4DE5-AAFF-3AE3CAD4BCD0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0A72-C27E-449D-93E6-74E1414BBD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5104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D29B-5367-4DE5-AAFF-3AE3CAD4BCD0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0A72-C27E-449D-93E6-74E1414BBD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591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D29B-5367-4DE5-AAFF-3AE3CAD4BCD0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0A72-C27E-449D-93E6-74E1414BBD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4398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D29B-5367-4DE5-AAFF-3AE3CAD4BCD0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0A72-C27E-449D-93E6-74E1414BBD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886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D29B-5367-4DE5-AAFF-3AE3CAD4BCD0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0A72-C27E-449D-93E6-74E1414BBD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55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D29B-5367-4DE5-AAFF-3AE3CAD4BCD0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0A72-C27E-449D-93E6-74E1414BBD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378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0D29B-5367-4DE5-AAFF-3AE3CAD4BCD0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0A72-C27E-449D-93E6-74E1414BBD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261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10D29B-5367-4DE5-AAFF-3AE3CAD4BCD0}" type="datetimeFigureOut">
              <a:rPr lang="fr-FR" smtClean="0"/>
              <a:t>05/09/2024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F0A72-C27E-449D-93E6-74E1414BBDC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58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989385" y="6485"/>
            <a:ext cx="63353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on Disruption Mitigation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222716" y="668247"/>
            <a:ext cx="1186872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ITER DMS </a:t>
            </a:r>
            <a:r>
              <a:rPr lang="fr-FR" sz="20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r>
              <a:rPr lang="fr-FR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Update DMS design to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allow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for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several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pellet sizes, incl.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ones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for RE mitigation?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Forget /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adapt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staggered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scheme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Suffers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plasmoid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drifts and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seems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incompatible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RE mitigation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Could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be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fixed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by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adding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a bit of Ne to the H pellets?</a:t>
            </a:r>
          </a:p>
          <a:p>
            <a:pPr lvl="1"/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 modelling </a:t>
            </a:r>
            <a:endParaRPr lang="fr-FR" sz="2000" b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Ablation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plasmoid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physics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(drifts,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energetics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) not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described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accurately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integrated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(3D MHD, INDEX, DREAM, …)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models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– How to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improve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this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Can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models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recover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the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pre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-TQ duration on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machines, in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particular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in trace Ne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expts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.?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Parks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shattering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model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seems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inaccurate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to use for future simulations?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Is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continued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motivation to explore radiation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asymmetries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reduced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ITER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W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wall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improved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accounting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Frad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)?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Does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SPI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shard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size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actually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>
                <a:latin typeface="Arial" panose="020B0604020202020204" pitchFamily="34" charset="0"/>
                <a:cs typeface="Arial" panose="020B0604020202020204" pitchFamily="34" charset="0"/>
              </a:rPr>
              <a:t>matter</a:t>
            </a:r>
            <a:r>
              <a:rPr lang="fr-FR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Potential</a:t>
            </a:r>
            <a:r>
              <a:rPr lang="fr-FR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RE </a:t>
            </a:r>
            <a:r>
              <a:rPr lang="fr-FR" sz="20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avoidance</a:t>
            </a:r>
            <a:r>
              <a:rPr lang="fr-FR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/mitigation </a:t>
            </a:r>
            <a:r>
              <a:rPr lang="fr-FR" sz="20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fr-FR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on </a:t>
            </a:r>
            <a:r>
              <a:rPr lang="fr-FR" sz="20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wave</a:t>
            </a:r>
            <a:r>
              <a:rPr lang="fr-FR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injection in ITER and </a:t>
            </a:r>
            <a:r>
              <a:rPr lang="fr-FR" sz="20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fr-FR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sz="20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devices</a:t>
            </a:r>
            <a:r>
              <a:rPr lang="fr-FR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Mitigation </a:t>
            </a:r>
            <a:r>
              <a:rPr lang="fr-FR" sz="2000" b="1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</a:t>
            </a:r>
            <a:r>
              <a:rPr lang="fr-FR" sz="20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 power plants?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00626" y="6550252"/>
            <a:ext cx="1143879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E. Nardon, IAEA TM on Disruptions and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Mitigation, IO, </a:t>
            </a:r>
            <a:r>
              <a:rPr lang="fr-FR" sz="1400" dirty="0" err="1">
                <a:latin typeface="Arial" panose="020B0604020202020204" pitchFamily="34" charset="0"/>
                <a:cs typeface="Arial" panose="020B0604020202020204" pitchFamily="34" charset="0"/>
              </a:rPr>
              <a:t>September</a:t>
            </a:r>
            <a:r>
              <a:rPr lang="fr-FR" sz="1400" dirty="0">
                <a:latin typeface="Arial" panose="020B0604020202020204" pitchFamily="34" charset="0"/>
                <a:cs typeface="Arial" panose="020B0604020202020204" pitchFamily="34" charset="0"/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273611006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182</Words>
  <Application>Microsoft Office PowerPoint</Application>
  <PresentationFormat>Grand écran</PresentationFormat>
  <Paragraphs>20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CEA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NARDON Eric 207315</dc:creator>
  <cp:lastModifiedBy>NARDON Eric 207315</cp:lastModifiedBy>
  <cp:revision>17</cp:revision>
  <dcterms:created xsi:type="dcterms:W3CDTF">2024-08-28T08:39:34Z</dcterms:created>
  <dcterms:modified xsi:type="dcterms:W3CDTF">2024-09-05T08:51:15Z</dcterms:modified>
</cp:coreProperties>
</file>