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8" r:id="rId2"/>
    <p:sldId id="329" r:id="rId3"/>
    <p:sldId id="315" r:id="rId4"/>
  </p:sldIdLst>
  <p:sldSz cx="9144000" cy="5143500" type="screen16x9"/>
  <p:notesSz cx="6805613" cy="9944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arte Alberto" initials="LA" lastIdx="14" clrIdx="0">
    <p:extLst>
      <p:ext uri="{19B8F6BF-5375-455C-9EA6-DF929625EA0E}">
        <p15:presenceInfo xmlns:p15="http://schemas.microsoft.com/office/powerpoint/2012/main" userId="S-1-5-21-2854862015-1470449784-792596272-1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8E489C"/>
    <a:srgbClr val="000000"/>
    <a:srgbClr val="54586D"/>
    <a:srgbClr val="B3EB9D"/>
    <a:srgbClr val="94CCFE"/>
    <a:srgbClr val="FCC428"/>
    <a:srgbClr val="8BB84F"/>
    <a:srgbClr val="528DB4"/>
    <a:srgbClr val="F1D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63" d="100"/>
          <a:sy n="163" d="100"/>
        </p:scale>
        <p:origin x="1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3258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" userId="7afb9819-80e0-4104-aeac-525ba7aaeaad" providerId="ADAL" clId="{5F26D95D-CF15-4BAB-B69B-97D333B00B0A}"/>
    <pc:docChg chg="custSel addSld delSld modSld modMainMaster">
      <pc:chgData name="Carlo" userId="7afb9819-80e0-4104-aeac-525ba7aaeaad" providerId="ADAL" clId="{5F26D95D-CF15-4BAB-B69B-97D333B00B0A}" dt="2024-09-04T07:29:50.871" v="876" actId="20577"/>
      <pc:docMkLst>
        <pc:docMk/>
      </pc:docMkLst>
      <pc:sldChg chg="del">
        <pc:chgData name="Carlo" userId="7afb9819-80e0-4104-aeac-525ba7aaeaad" providerId="ADAL" clId="{5F26D95D-CF15-4BAB-B69B-97D333B00B0A}" dt="2024-09-03T09:55:51.756" v="58" actId="47"/>
        <pc:sldMkLst>
          <pc:docMk/>
          <pc:sldMk cId="1868652446" sldId="314"/>
        </pc:sldMkLst>
      </pc:sldChg>
      <pc:sldChg chg="delSp modSp mod">
        <pc:chgData name="Carlo" userId="7afb9819-80e0-4104-aeac-525ba7aaeaad" providerId="ADAL" clId="{5F26D95D-CF15-4BAB-B69B-97D333B00B0A}" dt="2024-09-04T07:27:52.497" v="854" actId="404"/>
        <pc:sldMkLst>
          <pc:docMk/>
          <pc:sldMk cId="1393996662" sldId="315"/>
        </pc:sldMkLst>
        <pc:spChg chg="mod">
          <ac:chgData name="Carlo" userId="7afb9819-80e0-4104-aeac-525ba7aaeaad" providerId="ADAL" clId="{5F26D95D-CF15-4BAB-B69B-97D333B00B0A}" dt="2024-09-03T09:59:48.281" v="96" actId="20577"/>
          <ac:spMkLst>
            <pc:docMk/>
            <pc:sldMk cId="1393996662" sldId="315"/>
            <ac:spMk id="4" creationId="{00000000-0000-0000-0000-000000000000}"/>
          </ac:spMkLst>
        </pc:spChg>
        <pc:spChg chg="mod">
          <ac:chgData name="Carlo" userId="7afb9819-80e0-4104-aeac-525ba7aaeaad" providerId="ADAL" clId="{5F26D95D-CF15-4BAB-B69B-97D333B00B0A}" dt="2024-09-04T07:27:52.497" v="854" actId="404"/>
          <ac:spMkLst>
            <pc:docMk/>
            <pc:sldMk cId="1393996662" sldId="315"/>
            <ac:spMk id="5" creationId="{00000000-0000-0000-0000-000000000000}"/>
          </ac:spMkLst>
        </pc:spChg>
        <pc:picChg chg="del">
          <ac:chgData name="Carlo" userId="7afb9819-80e0-4104-aeac-525ba7aaeaad" providerId="ADAL" clId="{5F26D95D-CF15-4BAB-B69B-97D333B00B0A}" dt="2024-09-03T10:00:09.964" v="98" actId="478"/>
          <ac:picMkLst>
            <pc:docMk/>
            <pc:sldMk cId="1393996662" sldId="315"/>
            <ac:picMk id="2" creationId="{00000000-0000-0000-0000-000000000000}"/>
          </ac:picMkLst>
        </pc:picChg>
      </pc:sldChg>
      <pc:sldChg chg="del">
        <pc:chgData name="Carlo" userId="7afb9819-80e0-4104-aeac-525ba7aaeaad" providerId="ADAL" clId="{5F26D95D-CF15-4BAB-B69B-97D333B00B0A}" dt="2024-09-03T09:55:49.913" v="57" actId="47"/>
        <pc:sldMkLst>
          <pc:docMk/>
          <pc:sldMk cId="15856964" sldId="318"/>
        </pc:sldMkLst>
      </pc:sldChg>
      <pc:sldChg chg="del">
        <pc:chgData name="Carlo" userId="7afb9819-80e0-4104-aeac-525ba7aaeaad" providerId="ADAL" clId="{5F26D95D-CF15-4BAB-B69B-97D333B00B0A}" dt="2024-09-03T09:55:48.380" v="56" actId="47"/>
        <pc:sldMkLst>
          <pc:docMk/>
          <pc:sldMk cId="3106917492" sldId="324"/>
        </pc:sldMkLst>
      </pc:sldChg>
      <pc:sldChg chg="del">
        <pc:chgData name="Carlo" userId="7afb9819-80e0-4104-aeac-525ba7aaeaad" providerId="ADAL" clId="{5F26D95D-CF15-4BAB-B69B-97D333B00B0A}" dt="2024-09-03T09:55:46.418" v="55" actId="47"/>
        <pc:sldMkLst>
          <pc:docMk/>
          <pc:sldMk cId="3324353959" sldId="327"/>
        </pc:sldMkLst>
      </pc:sldChg>
      <pc:sldChg chg="addSp delSp modSp new mod">
        <pc:chgData name="Carlo" userId="7afb9819-80e0-4104-aeac-525ba7aaeaad" providerId="ADAL" clId="{5F26D95D-CF15-4BAB-B69B-97D333B00B0A}" dt="2024-09-04T07:29:50.871" v="876" actId="20577"/>
        <pc:sldMkLst>
          <pc:docMk/>
          <pc:sldMk cId="3994542859" sldId="328"/>
        </pc:sldMkLst>
        <pc:spChg chg="mod">
          <ac:chgData name="Carlo" userId="7afb9819-80e0-4104-aeac-525ba7aaeaad" providerId="ADAL" clId="{5F26D95D-CF15-4BAB-B69B-97D333B00B0A}" dt="2024-09-04T07:28:36.757" v="857" actId="1076"/>
          <ac:spMkLst>
            <pc:docMk/>
            <pc:sldMk cId="3994542859" sldId="328"/>
            <ac:spMk id="3" creationId="{8D719C37-7E51-4FFA-87BB-C1EB5BBE8A13}"/>
          </ac:spMkLst>
        </pc:spChg>
        <pc:spChg chg="add">
          <ac:chgData name="Carlo" userId="7afb9819-80e0-4104-aeac-525ba7aaeaad" providerId="ADAL" clId="{5F26D95D-CF15-4BAB-B69B-97D333B00B0A}" dt="2024-09-03T09:17:34.721" v="4" actId="11529"/>
          <ac:spMkLst>
            <pc:docMk/>
            <pc:sldMk cId="3994542859" sldId="328"/>
            <ac:spMk id="6" creationId="{736AD3B0-6356-4C99-8266-0F90962E30B5}"/>
          </ac:spMkLst>
        </pc:spChg>
        <pc:spChg chg="add mod">
          <ac:chgData name="Carlo" userId="7afb9819-80e0-4104-aeac-525ba7aaeaad" providerId="ADAL" clId="{5F26D95D-CF15-4BAB-B69B-97D333B00B0A}" dt="2024-09-04T07:29:50.871" v="876" actId="20577"/>
          <ac:spMkLst>
            <pc:docMk/>
            <pc:sldMk cId="3994542859" sldId="328"/>
            <ac:spMk id="7" creationId="{9CC6BF4A-52C8-4F42-8CAD-0112B3C4E952}"/>
          </ac:spMkLst>
        </pc:spChg>
        <pc:picChg chg="add mod">
          <ac:chgData name="Carlo" userId="7afb9819-80e0-4104-aeac-525ba7aaeaad" providerId="ADAL" clId="{5F26D95D-CF15-4BAB-B69B-97D333B00B0A}" dt="2024-09-03T09:17:53.418" v="5" actId="1076"/>
          <ac:picMkLst>
            <pc:docMk/>
            <pc:sldMk cId="3994542859" sldId="328"/>
            <ac:picMk id="5" creationId="{03E17574-A3D7-4988-90E9-6FCE4B8C389B}"/>
          </ac:picMkLst>
        </pc:picChg>
        <pc:picChg chg="add del mod">
          <ac:chgData name="Carlo" userId="7afb9819-80e0-4104-aeac-525ba7aaeaad" providerId="ADAL" clId="{5F26D95D-CF15-4BAB-B69B-97D333B00B0A}" dt="2024-09-04T07:13:59.668" v="212" actId="478"/>
          <ac:picMkLst>
            <pc:docMk/>
            <pc:sldMk cId="3994542859" sldId="328"/>
            <ac:picMk id="9" creationId="{443EE2D7-9BFE-43BD-8E74-1AE167DF9F76}"/>
          </ac:picMkLst>
        </pc:picChg>
        <pc:picChg chg="add del mod">
          <ac:chgData name="Carlo" userId="7afb9819-80e0-4104-aeac-525ba7aaeaad" providerId="ADAL" clId="{5F26D95D-CF15-4BAB-B69B-97D333B00B0A}" dt="2024-09-04T07:14:01.872" v="213" actId="478"/>
          <ac:picMkLst>
            <pc:docMk/>
            <pc:sldMk cId="3994542859" sldId="328"/>
            <ac:picMk id="11" creationId="{6C023963-AB20-41E0-8D1F-42F8C87F39B0}"/>
          </ac:picMkLst>
        </pc:picChg>
      </pc:sldChg>
      <pc:sldChg chg="addSp delSp modSp new mod">
        <pc:chgData name="Carlo" userId="7afb9819-80e0-4104-aeac-525ba7aaeaad" providerId="ADAL" clId="{5F26D95D-CF15-4BAB-B69B-97D333B00B0A}" dt="2024-09-04T07:13:49.314" v="211"/>
        <pc:sldMkLst>
          <pc:docMk/>
          <pc:sldMk cId="2029395556" sldId="329"/>
        </pc:sldMkLst>
        <pc:spChg chg="mod">
          <ac:chgData name="Carlo" userId="7afb9819-80e0-4104-aeac-525ba7aaeaad" providerId="ADAL" clId="{5F26D95D-CF15-4BAB-B69B-97D333B00B0A}" dt="2024-09-04T07:09:12.858" v="170" actId="1076"/>
          <ac:spMkLst>
            <pc:docMk/>
            <pc:sldMk cId="2029395556" sldId="329"/>
            <ac:spMk id="2" creationId="{9E29C5E7-B5F1-420F-8417-2E5978925928}"/>
          </ac:spMkLst>
        </pc:spChg>
        <pc:spChg chg="del">
          <ac:chgData name="Carlo" userId="7afb9819-80e0-4104-aeac-525ba7aaeaad" providerId="ADAL" clId="{5F26D95D-CF15-4BAB-B69B-97D333B00B0A}" dt="2024-09-04T07:00:54.836" v="127" actId="478"/>
          <ac:spMkLst>
            <pc:docMk/>
            <pc:sldMk cId="2029395556" sldId="329"/>
            <ac:spMk id="3" creationId="{1B800908-4B8B-460E-B5DD-F9B6F7AA64EA}"/>
          </ac:spMkLst>
        </pc:spChg>
        <pc:spChg chg="add mod">
          <ac:chgData name="Carlo" userId="7afb9819-80e0-4104-aeac-525ba7aaeaad" providerId="ADAL" clId="{5F26D95D-CF15-4BAB-B69B-97D333B00B0A}" dt="2024-09-04T07:13:49.314" v="211"/>
          <ac:spMkLst>
            <pc:docMk/>
            <pc:sldMk cId="2029395556" sldId="329"/>
            <ac:spMk id="10" creationId="{4394FE4C-4B4C-4886-A450-D971A91E921C}"/>
          </ac:spMkLst>
        </pc:spChg>
        <pc:picChg chg="add mod">
          <ac:chgData name="Carlo" userId="7afb9819-80e0-4104-aeac-525ba7aaeaad" providerId="ADAL" clId="{5F26D95D-CF15-4BAB-B69B-97D333B00B0A}" dt="2024-09-04T07:11:31.023" v="195" actId="14100"/>
          <ac:picMkLst>
            <pc:docMk/>
            <pc:sldMk cId="2029395556" sldId="329"/>
            <ac:picMk id="4" creationId="{790EE3A1-5795-4B46-8373-4CC3AB08A5D1}"/>
          </ac:picMkLst>
        </pc:picChg>
        <pc:picChg chg="add mod">
          <ac:chgData name="Carlo" userId="7afb9819-80e0-4104-aeac-525ba7aaeaad" providerId="ADAL" clId="{5F26D95D-CF15-4BAB-B69B-97D333B00B0A}" dt="2024-09-04T07:11:37.581" v="197" actId="1076"/>
          <ac:picMkLst>
            <pc:docMk/>
            <pc:sldMk cId="2029395556" sldId="329"/>
            <ac:picMk id="5" creationId="{F74C7EC4-CDB9-45A5-9C1C-D0B81A877B8D}"/>
          </ac:picMkLst>
        </pc:picChg>
        <pc:picChg chg="add mod">
          <ac:chgData name="Carlo" userId="7afb9819-80e0-4104-aeac-525ba7aaeaad" providerId="ADAL" clId="{5F26D95D-CF15-4BAB-B69B-97D333B00B0A}" dt="2024-09-04T07:11:45.094" v="198" actId="14100"/>
          <ac:picMkLst>
            <pc:docMk/>
            <pc:sldMk cId="2029395556" sldId="329"/>
            <ac:picMk id="7" creationId="{2FE5D89A-8DBE-4349-B558-0895FC66D8F5}"/>
          </ac:picMkLst>
        </pc:picChg>
        <pc:picChg chg="add mod">
          <ac:chgData name="Carlo" userId="7afb9819-80e0-4104-aeac-525ba7aaeaad" providerId="ADAL" clId="{5F26D95D-CF15-4BAB-B69B-97D333B00B0A}" dt="2024-09-04T07:11:21.792" v="193" actId="1076"/>
          <ac:picMkLst>
            <pc:docMk/>
            <pc:sldMk cId="2029395556" sldId="329"/>
            <ac:picMk id="9" creationId="{1F2F1D10-0D06-4F0E-A2D8-9AF8DC0970E5}"/>
          </ac:picMkLst>
        </pc:picChg>
      </pc:sldChg>
      <pc:sldMasterChg chg="modSp mod">
        <pc:chgData name="Carlo" userId="7afb9819-80e0-4104-aeac-525ba7aaeaad" providerId="ADAL" clId="{5F26D95D-CF15-4BAB-B69B-97D333B00B0A}" dt="2024-09-03T09:58:29.529" v="95" actId="20577"/>
        <pc:sldMasterMkLst>
          <pc:docMk/>
          <pc:sldMasterMk cId="0" sldId="2147483648"/>
        </pc:sldMasterMkLst>
        <pc:spChg chg="mod">
          <ac:chgData name="Carlo" userId="7afb9819-80e0-4104-aeac-525ba7aaeaad" providerId="ADAL" clId="{5F26D95D-CF15-4BAB-B69B-97D333B00B0A}" dt="2024-09-03T09:58:29.529" v="95" actId="20577"/>
          <ac:spMkLst>
            <pc:docMk/>
            <pc:sldMasterMk cId="0" sldId="2147483648"/>
            <ac:spMk id="9" creationId="{00000000-0000-0000-0000-000000000000}"/>
          </ac:spMkLst>
        </pc:spChg>
        <pc:spChg chg="mod">
          <ac:chgData name="Carlo" userId="7afb9819-80e0-4104-aeac-525ba7aaeaad" providerId="ADAL" clId="{5F26D95D-CF15-4BAB-B69B-97D333B00B0A}" dt="2024-09-03T09:58:17.438" v="91" actId="20577"/>
          <ac:spMkLst>
            <pc:docMk/>
            <pc:sldMasterMk cId="0" sldId="2147483648"/>
            <ac:spMk id="103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14" y="0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896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14" y="9446896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029E26-3CDE-4E2A-9243-F4CFA73F77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7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6" y="4723450"/>
            <a:ext cx="4990783" cy="4474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96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6896"/>
            <a:ext cx="2949100" cy="49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696" tIns="45848" rIns="91696" bIns="458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D204273-9E39-4C9A-A251-EF1633DCAA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9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31286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Line 13"/>
          <p:cNvSpPr>
            <a:spLocks noChangeShapeType="1"/>
          </p:cNvSpPr>
          <p:nvPr userDrawn="1"/>
        </p:nvSpPr>
        <p:spPr bwMode="auto">
          <a:xfrm>
            <a:off x="0" y="333063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457200"/>
            <a:ext cx="200025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457200"/>
            <a:ext cx="5848350" cy="4114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0" y="464201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8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5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81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3088" y="4572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314450"/>
            <a:ext cx="8001000" cy="314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99792" y="4910020"/>
            <a:ext cx="4608511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0" rIns="3600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8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3</a:t>
            </a:r>
            <a:r>
              <a:rPr lang="en-GB" sz="800" kern="1200" baseline="300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rd</a:t>
            </a:r>
            <a:r>
              <a:rPr lang="en-GB" sz="8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IAEA</a:t>
            </a:r>
            <a:r>
              <a:rPr lang="en-GB" sz="80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TM on Disruptions 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458200" y="4863853"/>
            <a:ext cx="585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>
                <a:latin typeface="+mj-lt"/>
              </a:rPr>
              <a:t>Page </a:t>
            </a:r>
            <a:fld id="{47BA91C2-74BF-4480-8BF1-C44F20807924}" type="slidenum">
              <a:rPr lang="en-GB" sz="800" smtClean="0">
                <a:latin typeface="+mj-lt"/>
              </a:rPr>
              <a:pPr>
                <a:spcBef>
                  <a:spcPct val="50000"/>
                </a:spcBef>
              </a:pPr>
              <a:t>‹#›</a:t>
            </a:fld>
            <a:endParaRPr lang="en-GB" sz="800" dirty="0">
              <a:latin typeface="+mj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08303" y="4863853"/>
            <a:ext cx="1116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>
                <a:latin typeface="+mj-lt"/>
              </a:rPr>
              <a:t>P&amp;A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4807367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8388424" y="4807367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308304" y="4807843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2699792" y="4807843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827853"/>
            <a:ext cx="592767" cy="293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029453"/>
            <a:ext cx="2016224" cy="97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just" defTabSz="795338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just" defTabSz="79533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just" defTabSz="795338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just" defTabSz="795338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just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BD4D-B56F-49B4-B3EE-1B125D979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E17574-A3D7-4988-90E9-6FCE4B8C3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7" y="457200"/>
            <a:ext cx="8782050" cy="1447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36AD3B0-6356-4C99-8266-0F90962E30B5}"/>
              </a:ext>
            </a:extLst>
          </p:cNvPr>
          <p:cNvSpPr/>
          <p:nvPr/>
        </p:nvSpPr>
        <p:spPr bwMode="auto">
          <a:xfrm>
            <a:off x="7326923" y="4589585"/>
            <a:ext cx="45719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19C37-7E51-4FFA-87BB-C1EB5BBE8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1078" y="1308588"/>
            <a:ext cx="5614575" cy="5964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Prediction and Avoidance session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C6BF4A-52C8-4F42-8CAD-0112B3C4E952}"/>
              </a:ext>
            </a:extLst>
          </p:cNvPr>
          <p:cNvSpPr txBox="1">
            <a:spLocks/>
          </p:cNvSpPr>
          <p:nvPr/>
        </p:nvSpPr>
        <p:spPr bwMode="auto">
          <a:xfrm>
            <a:off x="2971801" y="2650880"/>
            <a:ext cx="2913184" cy="596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7338" indent="-287338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7238" indent="-27940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36650" indent="-188913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511300" indent="-18415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85950" indent="-18415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3431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8003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2575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7147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3200" kern="0" dirty="0"/>
              <a:t>Discussion</a:t>
            </a:r>
          </a:p>
          <a:p>
            <a:pPr marL="0" indent="0" algn="ctr">
              <a:buFontTx/>
              <a:buNone/>
            </a:pP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399454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C5E7-B5F1-420F-8417-2E5978925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73" y="93785"/>
            <a:ext cx="8001000" cy="328246"/>
          </a:xfrm>
        </p:spPr>
        <p:txBody>
          <a:bodyPr/>
          <a:lstStyle/>
          <a:p>
            <a:r>
              <a:rPr lang="en-US" dirty="0"/>
              <a:t>Prediction and Avoidance session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0EE3A1-5795-4B46-8373-4CC3AB08A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8163"/>
            <a:ext cx="4530969" cy="2015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4C7EC4-CDB9-45A5-9C1C-D0B81A877B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3" y="2589973"/>
            <a:ext cx="4459006" cy="9356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E5D89A-8DBE-4349-B558-0895FC66D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4" y="3575538"/>
            <a:ext cx="4393961" cy="13703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2F1D10-0D06-4F0E-A2D8-9AF8DC097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69" y="516810"/>
            <a:ext cx="4390552" cy="7033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394FE4C-4B4C-4886-A450-D971A91E921C}"/>
              </a:ext>
            </a:extLst>
          </p:cNvPr>
          <p:cNvSpPr txBox="1"/>
          <p:nvPr/>
        </p:nvSpPr>
        <p:spPr>
          <a:xfrm>
            <a:off x="4720162" y="1293515"/>
            <a:ext cx="4365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Multimodal super-resolution diagnostics for analyzing fast transient events in fusion plasma - </a:t>
            </a:r>
            <a:r>
              <a:rPr lang="en-US" sz="1200" dirty="0" err="1">
                <a:latin typeface="+mn-lt"/>
              </a:rPr>
              <a:t>Azarakhsh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err="1">
                <a:latin typeface="+mn-lt"/>
              </a:rPr>
              <a:t>Jalalvand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Implementation of a cross-device model for halo current in the DECAF code as a criterion for the determination of disruption mitigation action - Veronika </a:t>
            </a:r>
            <a:r>
              <a:rPr lang="en-US" sz="1200" dirty="0" err="1">
                <a:latin typeface="+mn-lt"/>
              </a:rPr>
              <a:t>Zamkovska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Advances in High Accuracy Physics-Based Tokamak Disruption Event Characterization and Forecasting Including Real-time Deployment - Steven Sabbagh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Assessment of vertical controllability using DECAF, and predictive capability of a vertical stability metric for tokamak plasmas - Matt Tobin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Transfer learning with a parsimonious disruption predictor: from JET C-wall to the metallic wall - Jesús Vega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Cross-tokamak disruption prediction via domain adaptation and generalization - </a:t>
            </a:r>
            <a:r>
              <a:rPr lang="en-US" sz="1200" dirty="0" err="1">
                <a:latin typeface="+mn-lt"/>
              </a:rPr>
              <a:t>Fengming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err="1">
                <a:latin typeface="+mn-lt"/>
              </a:rPr>
              <a:t>Xue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939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 bwMode="auto">
          <a:xfrm>
            <a:off x="0" y="0"/>
            <a:ext cx="9144000" cy="40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itchFamily="-29" charset="0"/>
              </a:defRPr>
            </a:lvl9pPr>
          </a:lstStyle>
          <a:p>
            <a:pPr eaLnBrk="1" hangingPunct="1">
              <a:defRPr/>
            </a:pPr>
            <a:r>
              <a:rPr lang="en-US" kern="0" dirty="0">
                <a:solidFill>
                  <a:schemeClr val="tx1"/>
                </a:solidFill>
              </a:rPr>
              <a:t>IAEA Technical Meeting</a:t>
            </a:r>
            <a:endParaRPr lang="en-GB" kern="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76828"/>
            <a:ext cx="914400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1438275" algn="l"/>
                <a:tab pos="2417763" algn="l"/>
              </a:tabLst>
              <a:defRPr/>
            </a:pPr>
            <a:r>
              <a:rPr lang="en-US" altLang="en-US" sz="2000" b="1" dirty="0">
                <a:latin typeface="Arial" charset="0"/>
              </a:rPr>
              <a:t>Contributions in three areas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ML and AI techniques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Physics (RWM, Density limit)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Advanced control (Vertical stabilization)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endParaRPr lang="en-US" altLang="en-US" sz="1800" dirty="0">
              <a:latin typeface="Arial" charset="0"/>
            </a:endParaRPr>
          </a:p>
          <a:p>
            <a:pPr>
              <a:spcAft>
                <a:spcPts val="600"/>
              </a:spcAft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Questions/points for the discussion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Work on “cross tokamak prediction” – How to test this </a:t>
            </a:r>
            <a:r>
              <a:rPr lang="en-US" altLang="en-US" sz="1800" b="1" dirty="0">
                <a:latin typeface="Arial" charset="0"/>
              </a:rPr>
              <a:t>before</a:t>
            </a:r>
            <a:r>
              <a:rPr lang="en-US" altLang="en-US" sz="1800" dirty="0">
                <a:latin typeface="Arial" charset="0"/>
              </a:rPr>
              <a:t> ITER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Integration/synergy between physics (analysis, modelling, theory and ML techniques). Some advances but is this enough?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38275" algn="l"/>
                <a:tab pos="2417763" algn="l"/>
              </a:tabLst>
              <a:defRPr/>
            </a:pPr>
            <a:r>
              <a:rPr lang="en-US" altLang="en-US" sz="1800" dirty="0">
                <a:latin typeface="Arial" charset="0"/>
              </a:rPr>
              <a:t>Advanced control in a “disruption free operation” perspective. How these techniques can be used to extend the domain of “safe” operation in tokamaks?</a:t>
            </a:r>
          </a:p>
          <a:p>
            <a:pPr>
              <a:spcAft>
                <a:spcPts val="600"/>
              </a:spcAft>
              <a:tabLst>
                <a:tab pos="1438275" algn="l"/>
                <a:tab pos="2417763" algn="l"/>
              </a:tabLst>
              <a:defRPr/>
            </a:pPr>
            <a:endParaRPr lang="en-US" altLang="en-US" sz="18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endParaRPr lang="en-US" altLang="en-US" sz="18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endParaRPr lang="en-US" altLang="en-US" sz="18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438275" algn="l"/>
                <a:tab pos="2417763" algn="l"/>
              </a:tabLst>
              <a:defRPr/>
            </a:pPr>
            <a:endParaRPr lang="en-US" alt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96662"/>
      </p:ext>
    </p:extLst>
  </p:cSld>
  <p:clrMapOvr>
    <a:masterClrMapping/>
  </p:clrMapOvr>
</p:sld>
</file>

<file path=ppt/theme/theme1.xml><?xml version="1.0" encoding="utf-8"?>
<a:theme xmlns:a="http://schemas.openxmlformats.org/drawingml/2006/main" name="ITER_Scientific_and_General_Presentation_N4CUXK_v1_2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TER_Scientific_and_General_Presentation_N4CUXK_v1_8 (3).pptx" id="{84690348-23F2-4165-BCE0-733FB791AA1E}" vid="{99E8E174-E2F5-4CD3-9D90-FE22B1137E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ITER_Scientific_and_General_Presentation_N4CUXK_v1_8</Template>
  <TotalTime>20367</TotalTime>
  <Words>210</Words>
  <Application>Microsoft Office PowerPoint</Application>
  <PresentationFormat>On-screen Show (16:9)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</vt:lpstr>
      <vt:lpstr>ITER_Scientific_and_General_Presentation_N4CUXK_v1_2</vt:lpstr>
      <vt:lpstr>PowerPoint Presentation</vt:lpstr>
      <vt:lpstr>Prediction and Avoidance session</vt:lpstr>
      <vt:lpstr>PowerPoint Presentation</vt:lpstr>
    </vt:vector>
  </TitlesOfParts>
  <Company>ITER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Siljehag Petter EXT</dc:creator>
  <cp:lastModifiedBy>Carlo Sozzi</cp:lastModifiedBy>
  <cp:revision>339</cp:revision>
  <cp:lastPrinted>2021-06-01T17:21:02Z</cp:lastPrinted>
  <dcterms:created xsi:type="dcterms:W3CDTF">2021-05-20T09:23:23Z</dcterms:created>
  <dcterms:modified xsi:type="dcterms:W3CDTF">2024-09-04T07:29:53Z</dcterms:modified>
</cp:coreProperties>
</file>