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sldIdLst>
    <p:sldId id="256" r:id="rId5"/>
    <p:sldId id="301" r:id="rId6"/>
    <p:sldId id="312" r:id="rId7"/>
    <p:sldId id="290" r:id="rId8"/>
    <p:sldId id="302" r:id="rId9"/>
    <p:sldId id="298" r:id="rId10"/>
    <p:sldId id="303" r:id="rId11"/>
    <p:sldId id="310" r:id="rId12"/>
    <p:sldId id="311" r:id="rId13"/>
    <p:sldId id="300" r:id="rId14"/>
    <p:sldId id="304" r:id="rId15"/>
    <p:sldId id="267" r:id="rId16"/>
    <p:sldId id="295" r:id="rId17"/>
    <p:sldId id="291" r:id="rId18"/>
    <p:sldId id="305" r:id="rId19"/>
    <p:sldId id="269" r:id="rId20"/>
    <p:sldId id="274" r:id="rId21"/>
    <p:sldId id="306" r:id="rId22"/>
    <p:sldId id="275" r:id="rId23"/>
    <p:sldId id="271" r:id="rId24"/>
    <p:sldId id="307" r:id="rId25"/>
    <p:sldId id="266" r:id="rId26"/>
    <p:sldId id="308" r:id="rId27"/>
    <p:sldId id="279" r:id="rId28"/>
    <p:sldId id="280" r:id="rId29"/>
    <p:sldId id="272" r:id="rId30"/>
    <p:sldId id="314" r:id="rId31"/>
    <p:sldId id="309" r:id="rId32"/>
    <p:sldId id="284" r:id="rId33"/>
    <p:sldId id="297" r:id="rId34"/>
    <p:sldId id="277" r:id="rId35"/>
    <p:sldId id="283" r:id="rId36"/>
    <p:sldId id="281" r:id="rId37"/>
    <p:sldId id="282" r:id="rId38"/>
    <p:sldId id="27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003FBD"/>
    <a:srgbClr val="7E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16E081-6C4A-4AAB-81DD-D269AAF23FA8}" v="129" dt="2024-08-28T17:20:56.0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09" autoAdjust="0"/>
    <p:restoredTop sz="94660"/>
  </p:normalViewPr>
  <p:slideViewPr>
    <p:cSldViewPr snapToGrid="0">
      <p:cViewPr varScale="1">
        <p:scale>
          <a:sx n="82" d="100"/>
          <a:sy n="82" d="100"/>
        </p:scale>
        <p:origin x="811"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cardo Rossi" userId="cfd7839ca6e772a1" providerId="LiveId" clId="{F5C7053D-2324-4394-AB73-0E347B997B7A}"/>
    <pc:docChg chg="undo custSel addSld delSld modSld sldOrd">
      <pc:chgData name="Riccardo Rossi" userId="cfd7839ca6e772a1" providerId="LiveId" clId="{F5C7053D-2324-4394-AB73-0E347B997B7A}" dt="2024-08-26T12:03:09.550" v="4942" actId="20577"/>
      <pc:docMkLst>
        <pc:docMk/>
      </pc:docMkLst>
      <pc:sldChg chg="addSp delSp modSp mod">
        <pc:chgData name="Riccardo Rossi" userId="cfd7839ca6e772a1" providerId="LiveId" clId="{F5C7053D-2324-4394-AB73-0E347B997B7A}" dt="2024-08-26T10:54:21.653" v="4939" actId="20577"/>
        <pc:sldMkLst>
          <pc:docMk/>
          <pc:sldMk cId="247106485" sldId="256"/>
        </pc:sldMkLst>
        <pc:spChg chg="mod">
          <ac:chgData name="Riccardo Rossi" userId="cfd7839ca6e772a1" providerId="LiveId" clId="{F5C7053D-2324-4394-AB73-0E347B997B7A}" dt="2024-08-09T09:07:30.283" v="13" actId="1076"/>
          <ac:spMkLst>
            <pc:docMk/>
            <pc:sldMk cId="247106485" sldId="256"/>
            <ac:spMk id="2" creationId="{FA90DF84-45A5-E8B6-2356-A083BD3B6272}"/>
          </ac:spMkLst>
        </pc:spChg>
        <pc:spChg chg="mod">
          <ac:chgData name="Riccardo Rossi" userId="cfd7839ca6e772a1" providerId="LiveId" clId="{F5C7053D-2324-4394-AB73-0E347B997B7A}" dt="2024-08-26T10:54:21.653" v="4939" actId="20577"/>
          <ac:spMkLst>
            <pc:docMk/>
            <pc:sldMk cId="247106485" sldId="256"/>
            <ac:spMk id="3" creationId="{68F44253-FAF4-4571-7B1E-85B86398C1C5}"/>
          </ac:spMkLst>
        </pc:spChg>
        <pc:spChg chg="mod">
          <ac:chgData name="Riccardo Rossi" userId="cfd7839ca6e772a1" providerId="LiveId" clId="{F5C7053D-2324-4394-AB73-0E347B997B7A}" dt="2024-08-09T09:12:08.964" v="87" actId="1076"/>
          <ac:spMkLst>
            <pc:docMk/>
            <pc:sldMk cId="247106485" sldId="256"/>
            <ac:spMk id="4" creationId="{5CE95A6E-2526-20D0-7292-7712306271DC}"/>
          </ac:spMkLst>
        </pc:spChg>
        <pc:spChg chg="mod">
          <ac:chgData name="Riccardo Rossi" userId="cfd7839ca6e772a1" providerId="LiveId" clId="{F5C7053D-2324-4394-AB73-0E347B997B7A}" dt="2024-08-09T09:11:57.750" v="85" actId="1076"/>
          <ac:spMkLst>
            <pc:docMk/>
            <pc:sldMk cId="247106485" sldId="256"/>
            <ac:spMk id="5" creationId="{77D306BE-80AF-BAD6-579C-9B0413B066C6}"/>
          </ac:spMkLst>
        </pc:spChg>
        <pc:spChg chg="add mod">
          <ac:chgData name="Riccardo Rossi" userId="cfd7839ca6e772a1" providerId="LiveId" clId="{F5C7053D-2324-4394-AB73-0E347B997B7A}" dt="2024-08-26T10:50:31.505" v="4937" actId="20577"/>
          <ac:spMkLst>
            <pc:docMk/>
            <pc:sldMk cId="247106485" sldId="256"/>
            <ac:spMk id="7" creationId="{2DA55EB1-2C62-D4BD-7E94-A0F5CB40E43C}"/>
          </ac:spMkLst>
        </pc:spChg>
        <pc:spChg chg="mod">
          <ac:chgData name="Riccardo Rossi" userId="cfd7839ca6e772a1" providerId="LiveId" clId="{F5C7053D-2324-4394-AB73-0E347B997B7A}" dt="2024-08-09T09:11:47.461" v="83" actId="20577"/>
          <ac:spMkLst>
            <pc:docMk/>
            <pc:sldMk cId="247106485" sldId="256"/>
            <ac:spMk id="9" creationId="{9D39F6A7-602E-8AFC-D1D8-F1FC3351F588}"/>
          </ac:spMkLst>
        </pc:spChg>
        <pc:picChg chg="mod">
          <ac:chgData name="Riccardo Rossi" userId="cfd7839ca6e772a1" providerId="LiveId" clId="{F5C7053D-2324-4394-AB73-0E347B997B7A}" dt="2024-08-09T09:12:37.309" v="108" actId="1037"/>
          <ac:picMkLst>
            <pc:docMk/>
            <pc:sldMk cId="247106485" sldId="256"/>
            <ac:picMk id="6" creationId="{05A25C34-E95F-6233-7A6C-0AEDF2819314}"/>
          </ac:picMkLst>
        </pc:picChg>
        <pc:picChg chg="del">
          <ac:chgData name="Riccardo Rossi" userId="cfd7839ca6e772a1" providerId="LiveId" clId="{F5C7053D-2324-4394-AB73-0E347B997B7A}" dt="2024-08-09T09:11:52.631" v="84" actId="478"/>
          <ac:picMkLst>
            <pc:docMk/>
            <pc:sldMk cId="247106485" sldId="256"/>
            <ac:picMk id="7" creationId="{0FC1D710-5EBE-B8E4-8AAE-07C7EFB0585D}"/>
          </ac:picMkLst>
        </pc:picChg>
        <pc:picChg chg="mod">
          <ac:chgData name="Riccardo Rossi" userId="cfd7839ca6e772a1" providerId="LiveId" clId="{F5C7053D-2324-4394-AB73-0E347B997B7A}" dt="2024-08-09T09:12:37.309" v="108" actId="1037"/>
          <ac:picMkLst>
            <pc:docMk/>
            <pc:sldMk cId="247106485" sldId="256"/>
            <ac:picMk id="11" creationId="{4D817F90-1D96-4474-FC1E-661A03F09E0E}"/>
          </ac:picMkLst>
        </pc:picChg>
        <pc:picChg chg="mod">
          <ac:chgData name="Riccardo Rossi" userId="cfd7839ca6e772a1" providerId="LiveId" clId="{F5C7053D-2324-4394-AB73-0E347B997B7A}" dt="2024-08-09T09:12:37.309" v="108" actId="1037"/>
          <ac:picMkLst>
            <pc:docMk/>
            <pc:sldMk cId="247106485" sldId="256"/>
            <ac:picMk id="13" creationId="{94F054DA-1959-9836-8EE3-3EC4965AD17B}"/>
          </ac:picMkLst>
        </pc:picChg>
        <pc:picChg chg="mod">
          <ac:chgData name="Riccardo Rossi" userId="cfd7839ca6e772a1" providerId="LiveId" clId="{F5C7053D-2324-4394-AB73-0E347B997B7A}" dt="2024-08-13T09:00:55.689" v="3277" actId="1076"/>
          <ac:picMkLst>
            <pc:docMk/>
            <pc:sldMk cId="247106485" sldId="256"/>
            <ac:picMk id="14" creationId="{A3ED4D3F-1FD1-6541-D1B1-EF5224B8D4C1}"/>
          </ac:picMkLst>
        </pc:picChg>
      </pc:sldChg>
      <pc:sldChg chg="del ord">
        <pc:chgData name="Riccardo Rossi" userId="cfd7839ca6e772a1" providerId="LiveId" clId="{F5C7053D-2324-4394-AB73-0E347B997B7A}" dt="2024-08-09T10:24:56.891" v="3176" actId="47"/>
        <pc:sldMkLst>
          <pc:docMk/>
          <pc:sldMk cId="3509993050" sldId="258"/>
        </pc:sldMkLst>
      </pc:sldChg>
      <pc:sldChg chg="del">
        <pc:chgData name="Riccardo Rossi" userId="cfd7839ca6e772a1" providerId="LiveId" clId="{F5C7053D-2324-4394-AB73-0E347B997B7A}" dt="2024-08-09T10:24:58.028" v="3177" actId="47"/>
        <pc:sldMkLst>
          <pc:docMk/>
          <pc:sldMk cId="962542268" sldId="260"/>
        </pc:sldMkLst>
      </pc:sldChg>
      <pc:sldChg chg="del">
        <pc:chgData name="Riccardo Rossi" userId="cfd7839ca6e772a1" providerId="LiveId" clId="{F5C7053D-2324-4394-AB73-0E347B997B7A}" dt="2024-08-09T10:24:59.673" v="3178" actId="47"/>
        <pc:sldMkLst>
          <pc:docMk/>
          <pc:sldMk cId="2857741888" sldId="261"/>
        </pc:sldMkLst>
      </pc:sldChg>
      <pc:sldChg chg="del">
        <pc:chgData name="Riccardo Rossi" userId="cfd7839ca6e772a1" providerId="LiveId" clId="{F5C7053D-2324-4394-AB73-0E347B997B7A}" dt="2024-08-09T10:25:04.990" v="3179" actId="47"/>
        <pc:sldMkLst>
          <pc:docMk/>
          <pc:sldMk cId="3948376568" sldId="263"/>
        </pc:sldMkLst>
      </pc:sldChg>
      <pc:sldChg chg="del">
        <pc:chgData name="Riccardo Rossi" userId="cfd7839ca6e772a1" providerId="LiveId" clId="{F5C7053D-2324-4394-AB73-0E347B997B7A}" dt="2024-08-09T10:25:10.323" v="3180" actId="47"/>
        <pc:sldMkLst>
          <pc:docMk/>
          <pc:sldMk cId="4185264672" sldId="264"/>
        </pc:sldMkLst>
      </pc:sldChg>
      <pc:sldChg chg="del">
        <pc:chgData name="Riccardo Rossi" userId="cfd7839ca6e772a1" providerId="LiveId" clId="{F5C7053D-2324-4394-AB73-0E347B997B7A}" dt="2024-08-09T10:25:13.588" v="3181" actId="47"/>
        <pc:sldMkLst>
          <pc:docMk/>
          <pc:sldMk cId="3141214867" sldId="265"/>
        </pc:sldMkLst>
      </pc:sldChg>
      <pc:sldChg chg="addSp delSp modSp mod ord">
        <pc:chgData name="Riccardo Rossi" userId="cfd7839ca6e772a1" providerId="LiveId" clId="{F5C7053D-2324-4394-AB73-0E347B997B7A}" dt="2024-08-22T10:33:49.331" v="4906"/>
        <pc:sldMkLst>
          <pc:docMk/>
          <pc:sldMk cId="2672494031" sldId="266"/>
        </pc:sldMkLst>
        <pc:spChg chg="mod">
          <ac:chgData name="Riccardo Rossi" userId="cfd7839ca6e772a1" providerId="LiveId" clId="{F5C7053D-2324-4394-AB73-0E347B997B7A}" dt="2024-08-18T13:04:00.470" v="3857" actId="20577"/>
          <ac:spMkLst>
            <pc:docMk/>
            <pc:sldMk cId="2672494031" sldId="266"/>
            <ac:spMk id="2" creationId="{378B43CD-4F98-DE8B-1CC3-112002F5EA8C}"/>
          </ac:spMkLst>
        </pc:spChg>
        <pc:spChg chg="del">
          <ac:chgData name="Riccardo Rossi" userId="cfd7839ca6e772a1" providerId="LiveId" clId="{F5C7053D-2324-4394-AB73-0E347B997B7A}" dt="2024-08-13T09:00:36.309" v="3268" actId="478"/>
          <ac:spMkLst>
            <pc:docMk/>
            <pc:sldMk cId="2672494031" sldId="266"/>
            <ac:spMk id="4" creationId="{EFCB618E-ABE1-7082-BD8A-754A7CBF19B8}"/>
          </ac:spMkLst>
        </pc:spChg>
        <pc:spChg chg="add mod">
          <ac:chgData name="Riccardo Rossi" userId="cfd7839ca6e772a1" providerId="LiveId" clId="{F5C7053D-2324-4394-AB73-0E347B997B7A}" dt="2024-08-22T10:33:49.331" v="4906"/>
          <ac:spMkLst>
            <pc:docMk/>
            <pc:sldMk cId="2672494031" sldId="266"/>
            <ac:spMk id="6" creationId="{7BC7AC1A-14A1-A2F3-7D73-57FBD52C02CA}"/>
          </ac:spMkLst>
        </pc:spChg>
        <pc:spChg chg="del mod">
          <ac:chgData name="Riccardo Rossi" userId="cfd7839ca6e772a1" providerId="LiveId" clId="{F5C7053D-2324-4394-AB73-0E347B997B7A}" dt="2024-08-18T13:01:00.142" v="3668" actId="478"/>
          <ac:spMkLst>
            <pc:docMk/>
            <pc:sldMk cId="2672494031" sldId="266"/>
            <ac:spMk id="6" creationId="{C3A54AFA-CADE-3CB7-4904-7FEEAFB983AC}"/>
          </ac:spMkLst>
        </pc:spChg>
        <pc:spChg chg="add mod">
          <ac:chgData name="Riccardo Rossi" userId="cfd7839ca6e772a1" providerId="LiveId" clId="{F5C7053D-2324-4394-AB73-0E347B997B7A}" dt="2024-08-13T09:00:36.574" v="3269"/>
          <ac:spMkLst>
            <pc:docMk/>
            <pc:sldMk cId="2672494031" sldId="266"/>
            <ac:spMk id="7" creationId="{2F8C606A-5B99-1308-B34F-BF36729A27AE}"/>
          </ac:spMkLst>
        </pc:spChg>
        <pc:spChg chg="add del mod">
          <ac:chgData name="Riccardo Rossi" userId="cfd7839ca6e772a1" providerId="LiveId" clId="{F5C7053D-2324-4394-AB73-0E347B997B7A}" dt="2024-08-18T13:01:02.011" v="3669" actId="478"/>
          <ac:spMkLst>
            <pc:docMk/>
            <pc:sldMk cId="2672494031" sldId="266"/>
            <ac:spMk id="10" creationId="{43A559C8-E880-73D5-51EA-225C2CF72851}"/>
          </ac:spMkLst>
        </pc:spChg>
        <pc:spChg chg="mod">
          <ac:chgData name="Riccardo Rossi" userId="cfd7839ca6e772a1" providerId="LiveId" clId="{F5C7053D-2324-4394-AB73-0E347B997B7A}" dt="2024-08-18T13:02:07.684" v="3693" actId="1076"/>
          <ac:spMkLst>
            <pc:docMk/>
            <pc:sldMk cId="2672494031" sldId="266"/>
            <ac:spMk id="11" creationId="{275B7EDF-24D2-AFDF-0B52-1D331619B9D0}"/>
          </ac:spMkLst>
        </pc:spChg>
        <pc:spChg chg="mod">
          <ac:chgData name="Riccardo Rossi" userId="cfd7839ca6e772a1" providerId="LiveId" clId="{F5C7053D-2324-4394-AB73-0E347B997B7A}" dt="2024-08-18T13:02:32.983" v="3703" actId="465"/>
          <ac:spMkLst>
            <pc:docMk/>
            <pc:sldMk cId="2672494031" sldId="266"/>
            <ac:spMk id="12" creationId="{6E626903-DB14-BCCA-27D8-F39EE6859E8D}"/>
          </ac:spMkLst>
        </pc:spChg>
        <pc:spChg chg="mod">
          <ac:chgData name="Riccardo Rossi" userId="cfd7839ca6e772a1" providerId="LiveId" clId="{F5C7053D-2324-4394-AB73-0E347B997B7A}" dt="2024-08-18T13:01:48.031" v="3686" actId="1076"/>
          <ac:spMkLst>
            <pc:docMk/>
            <pc:sldMk cId="2672494031" sldId="266"/>
            <ac:spMk id="16" creationId="{62A04825-CB9E-7AFC-D1C6-C2FE86DFD273}"/>
          </ac:spMkLst>
        </pc:spChg>
        <pc:picChg chg="mod modCrop">
          <ac:chgData name="Riccardo Rossi" userId="cfd7839ca6e772a1" providerId="LiveId" clId="{F5C7053D-2324-4394-AB73-0E347B997B7A}" dt="2024-08-18T13:02:57.664" v="3708" actId="732"/>
          <ac:picMkLst>
            <pc:docMk/>
            <pc:sldMk cId="2672494031" sldId="266"/>
            <ac:picMk id="3" creationId="{D021B7EC-AAA3-7FA8-D750-8BFA972F98F0}"/>
          </ac:picMkLst>
        </pc:picChg>
        <pc:picChg chg="add mod modCrop">
          <ac:chgData name="Riccardo Rossi" userId="cfd7839ca6e772a1" providerId="LiveId" clId="{F5C7053D-2324-4394-AB73-0E347B997B7A}" dt="2024-08-22T10:33:48.658" v="4905" actId="1076"/>
          <ac:picMkLst>
            <pc:docMk/>
            <pc:sldMk cId="2672494031" sldId="266"/>
            <ac:picMk id="4" creationId="{10A11B2A-8470-81AE-78E3-093B56223686}"/>
          </ac:picMkLst>
        </pc:picChg>
        <pc:cxnChg chg="mod">
          <ac:chgData name="Riccardo Rossi" userId="cfd7839ca6e772a1" providerId="LiveId" clId="{F5C7053D-2324-4394-AB73-0E347B997B7A}" dt="2024-08-18T13:02:24.870" v="3702" actId="1035"/>
          <ac:cxnSpMkLst>
            <pc:docMk/>
            <pc:sldMk cId="2672494031" sldId="266"/>
            <ac:cxnSpMk id="8" creationId="{4D540949-E542-24D0-55C3-A95329BDAB66}"/>
          </ac:cxnSpMkLst>
        </pc:cxnChg>
        <pc:cxnChg chg="mod">
          <ac:chgData name="Riccardo Rossi" userId="cfd7839ca6e772a1" providerId="LiveId" clId="{F5C7053D-2324-4394-AB73-0E347B997B7A}" dt="2024-08-18T13:02:36.498" v="3704" actId="14100"/>
          <ac:cxnSpMkLst>
            <pc:docMk/>
            <pc:sldMk cId="2672494031" sldId="266"/>
            <ac:cxnSpMk id="13" creationId="{43345802-574E-56A1-679B-CB439D407F4D}"/>
          </ac:cxnSpMkLst>
        </pc:cxnChg>
        <pc:cxnChg chg="mod">
          <ac:chgData name="Riccardo Rossi" userId="cfd7839ca6e772a1" providerId="LiveId" clId="{F5C7053D-2324-4394-AB73-0E347B997B7A}" dt="2024-08-18T13:02:24.870" v="3702" actId="1035"/>
          <ac:cxnSpMkLst>
            <pc:docMk/>
            <pc:sldMk cId="2672494031" sldId="266"/>
            <ac:cxnSpMk id="17" creationId="{C8CF7D85-3444-AE3D-4844-8689EFAED6A3}"/>
          </ac:cxnSpMkLst>
        </pc:cxnChg>
      </pc:sldChg>
      <pc:sldChg chg="addSp delSp modSp mod ord">
        <pc:chgData name="Riccardo Rossi" userId="cfd7839ca6e772a1" providerId="LiveId" clId="{F5C7053D-2324-4394-AB73-0E347B997B7A}" dt="2024-08-22T10:33:42.847" v="4904" actId="20577"/>
        <pc:sldMkLst>
          <pc:docMk/>
          <pc:sldMk cId="2207933292" sldId="267"/>
        </pc:sldMkLst>
        <pc:spChg chg="add mod">
          <ac:chgData name="Riccardo Rossi" userId="cfd7839ca6e772a1" providerId="LiveId" clId="{F5C7053D-2324-4394-AB73-0E347B997B7A}" dt="2024-08-13T09:00:32.044" v="3267"/>
          <ac:spMkLst>
            <pc:docMk/>
            <pc:sldMk cId="2207933292" sldId="267"/>
            <ac:spMk id="3" creationId="{0462A2FB-889B-5BE5-67E2-4898245B325E}"/>
          </ac:spMkLst>
        </pc:spChg>
        <pc:spChg chg="del">
          <ac:chgData name="Riccardo Rossi" userId="cfd7839ca6e772a1" providerId="LiveId" clId="{F5C7053D-2324-4394-AB73-0E347B997B7A}" dt="2024-08-13T09:00:31.733" v="3266" actId="478"/>
          <ac:spMkLst>
            <pc:docMk/>
            <pc:sldMk cId="2207933292" sldId="267"/>
            <ac:spMk id="4" creationId="{EFCB618E-ABE1-7082-BD8A-754A7CBF19B8}"/>
          </ac:spMkLst>
        </pc:spChg>
        <pc:spChg chg="mod">
          <ac:chgData name="Riccardo Rossi" userId="cfd7839ca6e772a1" providerId="LiveId" clId="{F5C7053D-2324-4394-AB73-0E347B997B7A}" dt="2024-08-22T10:33:42.847" v="4904" actId="20577"/>
          <ac:spMkLst>
            <pc:docMk/>
            <pc:sldMk cId="2207933292" sldId="267"/>
            <ac:spMk id="6" creationId="{C3A54AFA-CADE-3CB7-4904-7FEEAFB983AC}"/>
          </ac:spMkLst>
        </pc:spChg>
        <pc:spChg chg="add mod">
          <ac:chgData name="Riccardo Rossi" userId="cfd7839ca6e772a1" providerId="LiveId" clId="{F5C7053D-2324-4394-AB73-0E347B997B7A}" dt="2024-08-22T10:18:21.530" v="4625" actId="14100"/>
          <ac:spMkLst>
            <pc:docMk/>
            <pc:sldMk cId="2207933292" sldId="267"/>
            <ac:spMk id="8" creationId="{3038B457-6161-C615-E6FC-D873005C1F14}"/>
          </ac:spMkLst>
        </pc:spChg>
      </pc:sldChg>
      <pc:sldChg chg="del">
        <pc:chgData name="Riccardo Rossi" userId="cfd7839ca6e772a1" providerId="LiveId" clId="{F5C7053D-2324-4394-AB73-0E347B997B7A}" dt="2024-08-09T10:25:49.022" v="3184" actId="47"/>
        <pc:sldMkLst>
          <pc:docMk/>
          <pc:sldMk cId="3669584900" sldId="268"/>
        </pc:sldMkLst>
      </pc:sldChg>
      <pc:sldChg chg="addSp delSp modSp mod">
        <pc:chgData name="Riccardo Rossi" userId="cfd7839ca6e772a1" providerId="LiveId" clId="{F5C7053D-2324-4394-AB73-0E347B997B7A}" dt="2024-08-22T10:33:32.445" v="4897" actId="20577"/>
        <pc:sldMkLst>
          <pc:docMk/>
          <pc:sldMk cId="1276752899" sldId="269"/>
        </pc:sldMkLst>
        <pc:spChg chg="mod">
          <ac:chgData name="Riccardo Rossi" userId="cfd7839ca6e772a1" providerId="LiveId" clId="{F5C7053D-2324-4394-AB73-0E347B997B7A}" dt="2024-08-22T10:33:32.445" v="4897" actId="20577"/>
          <ac:spMkLst>
            <pc:docMk/>
            <pc:sldMk cId="1276752899" sldId="269"/>
            <ac:spMk id="3" creationId="{88E606DC-0364-AB68-700D-2DBC212D3E91}"/>
          </ac:spMkLst>
        </pc:spChg>
        <pc:spChg chg="del">
          <ac:chgData name="Riccardo Rossi" userId="cfd7839ca6e772a1" providerId="LiveId" clId="{F5C7053D-2324-4394-AB73-0E347B997B7A}" dt="2024-08-13T09:00:13.125" v="3258" actId="478"/>
          <ac:spMkLst>
            <pc:docMk/>
            <pc:sldMk cId="1276752899" sldId="269"/>
            <ac:spMk id="4" creationId="{EFCB618E-ABE1-7082-BD8A-754A7CBF19B8}"/>
          </ac:spMkLst>
        </pc:spChg>
        <pc:spChg chg="add mod">
          <ac:chgData name="Riccardo Rossi" userId="cfd7839ca6e772a1" providerId="LiveId" clId="{F5C7053D-2324-4394-AB73-0E347B997B7A}" dt="2024-08-13T09:00:13.432" v="3259"/>
          <ac:spMkLst>
            <pc:docMk/>
            <pc:sldMk cId="1276752899" sldId="269"/>
            <ac:spMk id="7" creationId="{4831DA25-C71A-3BF4-3BAB-EB4A12BCD806}"/>
          </ac:spMkLst>
        </pc:spChg>
        <pc:spChg chg="add mod">
          <ac:chgData name="Riccardo Rossi" userId="cfd7839ca6e772a1" providerId="LiveId" clId="{F5C7053D-2324-4394-AB73-0E347B997B7A}" dt="2024-08-22T10:12:26.707" v="4553" actId="1036"/>
          <ac:spMkLst>
            <pc:docMk/>
            <pc:sldMk cId="1276752899" sldId="269"/>
            <ac:spMk id="9" creationId="{6F7AAF27-8E30-7708-0BA1-B66B9E6A288E}"/>
          </ac:spMkLst>
        </pc:spChg>
        <pc:spChg chg="add del mod">
          <ac:chgData name="Riccardo Rossi" userId="cfd7839ca6e772a1" providerId="LiveId" clId="{F5C7053D-2324-4394-AB73-0E347B997B7A}" dt="2024-08-22T10:11:59.165" v="4543" actId="21"/>
          <ac:spMkLst>
            <pc:docMk/>
            <pc:sldMk cId="1276752899" sldId="269"/>
            <ac:spMk id="10" creationId="{5D651D64-5A49-79EC-FF2C-545025160974}"/>
          </ac:spMkLst>
        </pc:spChg>
        <pc:picChg chg="mod">
          <ac:chgData name="Riccardo Rossi" userId="cfd7839ca6e772a1" providerId="LiveId" clId="{F5C7053D-2324-4394-AB73-0E347B997B7A}" dt="2024-08-22T10:11:46.676" v="4538" actId="1035"/>
          <ac:picMkLst>
            <pc:docMk/>
            <pc:sldMk cId="1276752899" sldId="269"/>
            <ac:picMk id="8" creationId="{D6A49058-1B48-D9BD-07EC-630C2DE99219}"/>
          </ac:picMkLst>
        </pc:picChg>
      </pc:sldChg>
      <pc:sldChg chg="addSp delSp modSp mod">
        <pc:chgData name="Riccardo Rossi" userId="cfd7839ca6e772a1" providerId="LiveId" clId="{F5C7053D-2324-4394-AB73-0E347B997B7A}" dt="2024-08-26T12:02:29.418" v="4940" actId="404"/>
        <pc:sldMkLst>
          <pc:docMk/>
          <pc:sldMk cId="2124884691" sldId="271"/>
        </pc:sldMkLst>
        <pc:spChg chg="del">
          <ac:chgData name="Riccardo Rossi" userId="cfd7839ca6e772a1" providerId="LiveId" clId="{F5C7053D-2324-4394-AB73-0E347B997B7A}" dt="2024-08-13T09:00:02.707" v="3252" actId="478"/>
          <ac:spMkLst>
            <pc:docMk/>
            <pc:sldMk cId="2124884691" sldId="271"/>
            <ac:spMk id="4" creationId="{EFCB618E-ABE1-7082-BD8A-754A7CBF19B8}"/>
          </ac:spMkLst>
        </pc:spChg>
        <pc:spChg chg="mod">
          <ac:chgData name="Riccardo Rossi" userId="cfd7839ca6e772a1" providerId="LiveId" clId="{F5C7053D-2324-4394-AB73-0E347B997B7A}" dt="2024-08-26T12:02:29.418" v="4940" actId="404"/>
          <ac:spMkLst>
            <pc:docMk/>
            <pc:sldMk cId="2124884691" sldId="271"/>
            <ac:spMk id="6" creationId="{3DF98E71-0843-094E-E8FD-3031E3EB6F7A}"/>
          </ac:spMkLst>
        </pc:spChg>
        <pc:spChg chg="add mod">
          <ac:chgData name="Riccardo Rossi" userId="cfd7839ca6e772a1" providerId="LiveId" clId="{F5C7053D-2324-4394-AB73-0E347B997B7A}" dt="2024-08-13T09:00:03.014" v="3253"/>
          <ac:spMkLst>
            <pc:docMk/>
            <pc:sldMk cId="2124884691" sldId="271"/>
            <ac:spMk id="7" creationId="{D07EDDC5-A238-D94D-EE31-2E53B3654C99}"/>
          </ac:spMkLst>
        </pc:spChg>
        <pc:spChg chg="add mod">
          <ac:chgData name="Riccardo Rossi" userId="cfd7839ca6e772a1" providerId="LiveId" clId="{F5C7053D-2324-4394-AB73-0E347B997B7A}" dt="2024-08-22T10:14:32.234" v="4579" actId="1038"/>
          <ac:spMkLst>
            <pc:docMk/>
            <pc:sldMk cId="2124884691" sldId="271"/>
            <ac:spMk id="9" creationId="{193EA11A-156B-C1CE-5A3F-89716ADFEDF4}"/>
          </ac:spMkLst>
        </pc:spChg>
      </pc:sldChg>
      <pc:sldChg chg="addSp delSp modSp mod">
        <pc:chgData name="Riccardo Rossi" userId="cfd7839ca6e772a1" providerId="LiveId" clId="{F5C7053D-2324-4394-AB73-0E347B997B7A}" dt="2024-08-22T10:32:42.040" v="4881"/>
        <pc:sldMkLst>
          <pc:docMk/>
          <pc:sldMk cId="3693871805" sldId="272"/>
        </pc:sldMkLst>
        <pc:spChg chg="add mod">
          <ac:chgData name="Riccardo Rossi" userId="cfd7839ca6e772a1" providerId="LiveId" clId="{F5C7053D-2324-4394-AB73-0E347B997B7A}" dt="2024-08-22T10:32:42.040" v="4881"/>
          <ac:spMkLst>
            <pc:docMk/>
            <pc:sldMk cId="3693871805" sldId="272"/>
            <ac:spMk id="4" creationId="{5840CE01-B43E-1F65-9F2B-6CD9BA98E522}"/>
          </ac:spMkLst>
        </pc:spChg>
        <pc:spChg chg="del">
          <ac:chgData name="Riccardo Rossi" userId="cfd7839ca6e772a1" providerId="LiveId" clId="{F5C7053D-2324-4394-AB73-0E347B997B7A}" dt="2024-08-13T08:59:52.279" v="3246" actId="478"/>
          <ac:spMkLst>
            <pc:docMk/>
            <pc:sldMk cId="3693871805" sldId="272"/>
            <ac:spMk id="4" creationId="{EFCB618E-ABE1-7082-BD8A-754A7CBF19B8}"/>
          </ac:spMkLst>
        </pc:spChg>
        <pc:spChg chg="add mod">
          <ac:chgData name="Riccardo Rossi" userId="cfd7839ca6e772a1" providerId="LiveId" clId="{F5C7053D-2324-4394-AB73-0E347B997B7A}" dt="2024-08-13T08:59:52.594" v="3247"/>
          <ac:spMkLst>
            <pc:docMk/>
            <pc:sldMk cId="3693871805" sldId="272"/>
            <ac:spMk id="6" creationId="{C4A7904E-6236-4B63-47E4-E2F9E6C7B931}"/>
          </ac:spMkLst>
        </pc:spChg>
        <pc:picChg chg="mod">
          <ac:chgData name="Riccardo Rossi" userId="cfd7839ca6e772a1" providerId="LiveId" clId="{F5C7053D-2324-4394-AB73-0E347B997B7A}" dt="2024-08-22T10:32:41.416" v="4880" actId="1076"/>
          <ac:picMkLst>
            <pc:docMk/>
            <pc:sldMk cId="3693871805" sldId="272"/>
            <ac:picMk id="7" creationId="{E35AD5B4-635F-0ACB-249A-5B38FC14FFA5}"/>
          </ac:picMkLst>
        </pc:picChg>
        <pc:picChg chg="mod">
          <ac:chgData name="Riccardo Rossi" userId="cfd7839ca6e772a1" providerId="LiveId" clId="{F5C7053D-2324-4394-AB73-0E347B997B7A}" dt="2024-08-22T10:32:40.422" v="4879" actId="1076"/>
          <ac:picMkLst>
            <pc:docMk/>
            <pc:sldMk cId="3693871805" sldId="272"/>
            <ac:picMk id="8" creationId="{5D416347-6278-16D2-9BAB-9CBBD2823E90}"/>
          </ac:picMkLst>
        </pc:picChg>
      </pc:sldChg>
      <pc:sldChg chg="addSp delSp modSp del mod ord">
        <pc:chgData name="Riccardo Rossi" userId="cfd7839ca6e772a1" providerId="LiveId" clId="{F5C7053D-2324-4394-AB73-0E347B997B7A}" dt="2024-08-22T10:00:21.563" v="4003" actId="47"/>
        <pc:sldMkLst>
          <pc:docMk/>
          <pc:sldMk cId="3938879262" sldId="273"/>
        </pc:sldMkLst>
        <pc:spChg chg="mod">
          <ac:chgData name="Riccardo Rossi" userId="cfd7839ca6e772a1" providerId="LiveId" clId="{F5C7053D-2324-4394-AB73-0E347B997B7A}" dt="2024-08-09T10:23:52.407" v="3159" actId="20577"/>
          <ac:spMkLst>
            <pc:docMk/>
            <pc:sldMk cId="3938879262" sldId="273"/>
            <ac:spMk id="2" creationId="{4DF8C753-ED24-A0A0-8CB2-44A57AF6B430}"/>
          </ac:spMkLst>
        </pc:spChg>
        <pc:spChg chg="add mod">
          <ac:chgData name="Riccardo Rossi" userId="cfd7839ca6e772a1" providerId="LiveId" clId="{F5C7053D-2324-4394-AB73-0E347B997B7A}" dt="2024-08-13T09:00:40.633" v="3271"/>
          <ac:spMkLst>
            <pc:docMk/>
            <pc:sldMk cId="3938879262" sldId="273"/>
            <ac:spMk id="3" creationId="{C48CFA38-E9BC-201F-392A-1989D94226AC}"/>
          </ac:spMkLst>
        </pc:spChg>
        <pc:spChg chg="del">
          <ac:chgData name="Riccardo Rossi" userId="cfd7839ca6e772a1" providerId="LiveId" clId="{F5C7053D-2324-4394-AB73-0E347B997B7A}" dt="2024-08-22T09:54:58.178" v="3868" actId="478"/>
          <ac:spMkLst>
            <pc:docMk/>
            <pc:sldMk cId="3938879262" sldId="273"/>
            <ac:spMk id="6" creationId="{93B2382C-135D-B393-DA6B-E736928BF5A9}"/>
          </ac:spMkLst>
        </pc:spChg>
        <pc:spChg chg="del">
          <ac:chgData name="Riccardo Rossi" userId="cfd7839ca6e772a1" providerId="LiveId" clId="{F5C7053D-2324-4394-AB73-0E347B997B7A}" dt="2024-08-22T09:54:58.178" v="3868" actId="478"/>
          <ac:spMkLst>
            <pc:docMk/>
            <pc:sldMk cId="3938879262" sldId="273"/>
            <ac:spMk id="7" creationId="{1D0C1A17-207A-728D-246B-0AC1019CADD4}"/>
          </ac:spMkLst>
        </pc:spChg>
        <pc:spChg chg="mod">
          <ac:chgData name="Riccardo Rossi" userId="cfd7839ca6e772a1" providerId="LiveId" clId="{F5C7053D-2324-4394-AB73-0E347B997B7A}" dt="2024-08-22T09:54:53.654" v="3867" actId="20577"/>
          <ac:spMkLst>
            <pc:docMk/>
            <pc:sldMk cId="3938879262" sldId="273"/>
            <ac:spMk id="45" creationId="{0D7E1EE2-7414-3CEE-1842-DAC42EDA72AA}"/>
          </ac:spMkLst>
        </pc:spChg>
        <pc:spChg chg="del">
          <ac:chgData name="Riccardo Rossi" userId="cfd7839ca6e772a1" providerId="LiveId" clId="{F5C7053D-2324-4394-AB73-0E347B997B7A}" dt="2024-08-13T09:00:40.271" v="3270" actId="478"/>
          <ac:spMkLst>
            <pc:docMk/>
            <pc:sldMk cId="3938879262" sldId="273"/>
            <ac:spMk id="46" creationId="{631A7869-6DBD-24FB-3B95-FC8FB79E5157}"/>
          </ac:spMkLst>
        </pc:spChg>
        <pc:cxnChg chg="del mod">
          <ac:chgData name="Riccardo Rossi" userId="cfd7839ca6e772a1" providerId="LiveId" clId="{F5C7053D-2324-4394-AB73-0E347B997B7A}" dt="2024-08-22T09:54:58.178" v="3868" actId="478"/>
          <ac:cxnSpMkLst>
            <pc:docMk/>
            <pc:sldMk cId="3938879262" sldId="273"/>
            <ac:cxnSpMk id="10" creationId="{099F58BF-86EE-701C-D3DB-71A53E78F354}"/>
          </ac:cxnSpMkLst>
        </pc:cxnChg>
        <pc:cxnChg chg="del mod">
          <ac:chgData name="Riccardo Rossi" userId="cfd7839ca6e772a1" providerId="LiveId" clId="{F5C7053D-2324-4394-AB73-0E347B997B7A}" dt="2024-08-22T09:54:58.178" v="3868" actId="478"/>
          <ac:cxnSpMkLst>
            <pc:docMk/>
            <pc:sldMk cId="3938879262" sldId="273"/>
            <ac:cxnSpMk id="11" creationId="{F39046D0-8598-F699-F2EE-546E1F06B4ED}"/>
          </ac:cxnSpMkLst>
        </pc:cxnChg>
        <pc:cxnChg chg="del mod">
          <ac:chgData name="Riccardo Rossi" userId="cfd7839ca6e772a1" providerId="LiveId" clId="{F5C7053D-2324-4394-AB73-0E347B997B7A}" dt="2024-08-22T09:54:58.178" v="3868" actId="478"/>
          <ac:cxnSpMkLst>
            <pc:docMk/>
            <pc:sldMk cId="3938879262" sldId="273"/>
            <ac:cxnSpMk id="13" creationId="{C48C44D4-512F-B56D-2691-2A867C206FB8}"/>
          </ac:cxnSpMkLst>
        </pc:cxnChg>
      </pc:sldChg>
      <pc:sldChg chg="addSp delSp modSp mod">
        <pc:chgData name="Riccardo Rossi" userId="cfd7839ca6e772a1" providerId="LiveId" clId="{F5C7053D-2324-4394-AB73-0E347B997B7A}" dt="2024-08-22T10:33:28.048" v="4892" actId="6549"/>
        <pc:sldMkLst>
          <pc:docMk/>
          <pc:sldMk cId="1439055770" sldId="274"/>
        </pc:sldMkLst>
        <pc:spChg chg="mod">
          <ac:chgData name="Riccardo Rossi" userId="cfd7839ca6e772a1" providerId="LiveId" clId="{F5C7053D-2324-4394-AB73-0E347B997B7A}" dt="2024-08-22T10:33:28.048" v="4892" actId="6549"/>
          <ac:spMkLst>
            <pc:docMk/>
            <pc:sldMk cId="1439055770" sldId="274"/>
            <ac:spMk id="3" creationId="{88E606DC-0364-AB68-700D-2DBC212D3E91}"/>
          </ac:spMkLst>
        </pc:spChg>
        <pc:spChg chg="add mod">
          <ac:chgData name="Riccardo Rossi" userId="cfd7839ca6e772a1" providerId="LiveId" clId="{F5C7053D-2324-4394-AB73-0E347B997B7A}" dt="2024-08-22T10:12:13.396" v="4548" actId="123"/>
          <ac:spMkLst>
            <pc:docMk/>
            <pc:sldMk cId="1439055770" sldId="274"/>
            <ac:spMk id="4" creationId="{5D651D64-5A49-79EC-FF2C-545025160974}"/>
          </ac:spMkLst>
        </pc:spChg>
        <pc:spChg chg="del">
          <ac:chgData name="Riccardo Rossi" userId="cfd7839ca6e772a1" providerId="LiveId" clId="{F5C7053D-2324-4394-AB73-0E347B997B7A}" dt="2024-08-13T09:00:09.441" v="3256" actId="478"/>
          <ac:spMkLst>
            <pc:docMk/>
            <pc:sldMk cId="1439055770" sldId="274"/>
            <ac:spMk id="4" creationId="{EFCB618E-ABE1-7082-BD8A-754A7CBF19B8}"/>
          </ac:spMkLst>
        </pc:spChg>
        <pc:spChg chg="add mod">
          <ac:chgData name="Riccardo Rossi" userId="cfd7839ca6e772a1" providerId="LiveId" clId="{F5C7053D-2324-4394-AB73-0E347B997B7A}" dt="2024-08-13T09:00:09.717" v="3257"/>
          <ac:spMkLst>
            <pc:docMk/>
            <pc:sldMk cId="1439055770" sldId="274"/>
            <ac:spMk id="8" creationId="{463DEB7F-BCD7-4B05-9713-11925B6A4131}"/>
          </ac:spMkLst>
        </pc:spChg>
      </pc:sldChg>
      <pc:sldChg chg="addSp delSp modSp mod">
        <pc:chgData name="Riccardo Rossi" userId="cfd7839ca6e772a1" providerId="LiveId" clId="{F5C7053D-2324-4394-AB73-0E347B997B7A}" dt="2024-08-13T09:00:06.894" v="3255"/>
        <pc:sldMkLst>
          <pc:docMk/>
          <pc:sldMk cId="1224847055" sldId="275"/>
        </pc:sldMkLst>
        <pc:spChg chg="del">
          <ac:chgData name="Riccardo Rossi" userId="cfd7839ca6e772a1" providerId="LiveId" clId="{F5C7053D-2324-4394-AB73-0E347B997B7A}" dt="2024-08-13T09:00:06.583" v="3254" actId="478"/>
          <ac:spMkLst>
            <pc:docMk/>
            <pc:sldMk cId="1224847055" sldId="275"/>
            <ac:spMk id="4" creationId="{EFCB618E-ABE1-7082-BD8A-754A7CBF19B8}"/>
          </ac:spMkLst>
        </pc:spChg>
        <pc:spChg chg="add mod">
          <ac:chgData name="Riccardo Rossi" userId="cfd7839ca6e772a1" providerId="LiveId" clId="{F5C7053D-2324-4394-AB73-0E347B997B7A}" dt="2024-08-13T09:00:06.894" v="3255"/>
          <ac:spMkLst>
            <pc:docMk/>
            <pc:sldMk cId="1224847055" sldId="275"/>
            <ac:spMk id="6" creationId="{64BBACDD-17CE-B490-79D4-6D90A637A55E}"/>
          </ac:spMkLst>
        </pc:spChg>
      </pc:sldChg>
      <pc:sldChg chg="addSp delSp modSp mod">
        <pc:chgData name="Riccardo Rossi" userId="cfd7839ca6e772a1" providerId="LiveId" clId="{F5C7053D-2324-4394-AB73-0E347B997B7A}" dt="2024-08-18T13:04:43.126" v="3863" actId="404"/>
        <pc:sldMkLst>
          <pc:docMk/>
          <pc:sldMk cId="741869475" sldId="276"/>
        </pc:sldMkLst>
        <pc:spChg chg="add mod">
          <ac:chgData name="Riccardo Rossi" userId="cfd7839ca6e772a1" providerId="LiveId" clId="{F5C7053D-2324-4394-AB73-0E347B997B7A}" dt="2024-08-13T08:59:59.978" v="3251"/>
          <ac:spMkLst>
            <pc:docMk/>
            <pc:sldMk cId="741869475" sldId="276"/>
            <ac:spMk id="3" creationId="{AE5E4FDD-71F3-4E51-2C79-EBBA1AAE31B2}"/>
          </ac:spMkLst>
        </pc:spChg>
        <pc:spChg chg="del">
          <ac:chgData name="Riccardo Rossi" userId="cfd7839ca6e772a1" providerId="LiveId" clId="{F5C7053D-2324-4394-AB73-0E347B997B7A}" dt="2024-08-13T08:59:59.734" v="3250" actId="478"/>
          <ac:spMkLst>
            <pc:docMk/>
            <pc:sldMk cId="741869475" sldId="276"/>
            <ac:spMk id="4" creationId="{EFCB618E-ABE1-7082-BD8A-754A7CBF19B8}"/>
          </ac:spMkLst>
        </pc:spChg>
        <pc:spChg chg="mod">
          <ac:chgData name="Riccardo Rossi" userId="cfd7839ca6e772a1" providerId="LiveId" clId="{F5C7053D-2324-4394-AB73-0E347B997B7A}" dt="2024-08-18T13:04:43.126" v="3863" actId="404"/>
          <ac:spMkLst>
            <pc:docMk/>
            <pc:sldMk cId="741869475" sldId="276"/>
            <ac:spMk id="10" creationId="{866E69C8-83E6-5BC1-DA0C-0F9A3264B19A}"/>
          </ac:spMkLst>
        </pc:spChg>
        <pc:picChg chg="mod">
          <ac:chgData name="Riccardo Rossi" userId="cfd7839ca6e772a1" providerId="LiveId" clId="{F5C7053D-2324-4394-AB73-0E347B997B7A}" dt="2024-08-18T13:04:40.317" v="3862" actId="1076"/>
          <ac:picMkLst>
            <pc:docMk/>
            <pc:sldMk cId="741869475" sldId="276"/>
            <ac:picMk id="11" creationId="{25FB03D5-AD59-5697-6DD5-5792211916F2}"/>
          </ac:picMkLst>
        </pc:picChg>
      </pc:sldChg>
      <pc:sldChg chg="addSp delSp modSp mod ord">
        <pc:chgData name="Riccardo Rossi" userId="cfd7839ca6e772a1" providerId="LiveId" clId="{F5C7053D-2324-4394-AB73-0E347B997B7A}" dt="2024-08-22T10:32:50.770" v="4883"/>
        <pc:sldMkLst>
          <pc:docMk/>
          <pc:sldMk cId="518254975" sldId="277"/>
        </pc:sldMkLst>
        <pc:spChg chg="add mod">
          <ac:chgData name="Riccardo Rossi" userId="cfd7839ca6e772a1" providerId="LiveId" clId="{F5C7053D-2324-4394-AB73-0E347B997B7A}" dt="2024-08-13T08:59:57.227" v="3249"/>
          <ac:spMkLst>
            <pc:docMk/>
            <pc:sldMk cId="518254975" sldId="277"/>
            <ac:spMk id="3" creationId="{5872E59D-BEA1-0F27-C627-A5B39AAFB71A}"/>
          </ac:spMkLst>
        </pc:spChg>
        <pc:spChg chg="del">
          <ac:chgData name="Riccardo Rossi" userId="cfd7839ca6e772a1" providerId="LiveId" clId="{F5C7053D-2324-4394-AB73-0E347B997B7A}" dt="2024-08-13T08:59:56.860" v="3248" actId="478"/>
          <ac:spMkLst>
            <pc:docMk/>
            <pc:sldMk cId="518254975" sldId="277"/>
            <ac:spMk id="4" creationId="{EFCB618E-ABE1-7082-BD8A-754A7CBF19B8}"/>
          </ac:spMkLst>
        </pc:spChg>
      </pc:sldChg>
      <pc:sldChg chg="addSp delSp modSp mod">
        <pc:chgData name="Riccardo Rossi" userId="cfd7839ca6e772a1" providerId="LiveId" clId="{F5C7053D-2324-4394-AB73-0E347B997B7A}" dt="2024-08-22T10:32:34.042" v="4877"/>
        <pc:sldMkLst>
          <pc:docMk/>
          <pc:sldMk cId="709321950" sldId="278"/>
        </pc:sldMkLst>
        <pc:spChg chg="add mod">
          <ac:chgData name="Riccardo Rossi" userId="cfd7839ca6e772a1" providerId="LiveId" clId="{F5C7053D-2324-4394-AB73-0E347B997B7A}" dt="2024-08-13T08:59:46.828" v="3245"/>
          <ac:spMkLst>
            <pc:docMk/>
            <pc:sldMk cId="709321950" sldId="278"/>
            <ac:spMk id="3" creationId="{9FE31501-DB55-30C7-9E80-3F6A10936275}"/>
          </ac:spMkLst>
        </pc:spChg>
        <pc:spChg chg="add mod">
          <ac:chgData name="Riccardo Rossi" userId="cfd7839ca6e772a1" providerId="LiveId" clId="{F5C7053D-2324-4394-AB73-0E347B997B7A}" dt="2024-08-22T10:32:34.042" v="4877"/>
          <ac:spMkLst>
            <pc:docMk/>
            <pc:sldMk cId="709321950" sldId="278"/>
            <ac:spMk id="4" creationId="{A34F3061-26DC-BE17-7F62-F926D7FA0261}"/>
          </ac:spMkLst>
        </pc:spChg>
        <pc:spChg chg="del">
          <ac:chgData name="Riccardo Rossi" userId="cfd7839ca6e772a1" providerId="LiveId" clId="{F5C7053D-2324-4394-AB73-0E347B997B7A}" dt="2024-08-13T08:59:46.517" v="3244" actId="478"/>
          <ac:spMkLst>
            <pc:docMk/>
            <pc:sldMk cId="709321950" sldId="278"/>
            <ac:spMk id="4" creationId="{EFCB618E-ABE1-7082-BD8A-754A7CBF19B8}"/>
          </ac:spMkLst>
        </pc:spChg>
        <pc:picChg chg="mod">
          <ac:chgData name="Riccardo Rossi" userId="cfd7839ca6e772a1" providerId="LiveId" clId="{F5C7053D-2324-4394-AB73-0E347B997B7A}" dt="2024-08-22T10:32:33.620" v="4876" actId="1076"/>
          <ac:picMkLst>
            <pc:docMk/>
            <pc:sldMk cId="709321950" sldId="278"/>
            <ac:picMk id="9" creationId="{3391FFD2-B4E3-D7E4-973F-B15F0F6F9978}"/>
          </ac:picMkLst>
        </pc:picChg>
      </pc:sldChg>
      <pc:sldChg chg="addSp delSp modSp mod">
        <pc:chgData name="Riccardo Rossi" userId="cfd7839ca6e772a1" providerId="LiveId" clId="{F5C7053D-2324-4394-AB73-0E347B997B7A}" dt="2024-08-22T10:32:30.537" v="4875" actId="1076"/>
        <pc:sldMkLst>
          <pc:docMk/>
          <pc:sldMk cId="3572605458" sldId="279"/>
        </pc:sldMkLst>
        <pc:spChg chg="add mod">
          <ac:chgData name="Riccardo Rossi" userId="cfd7839ca6e772a1" providerId="LiveId" clId="{F5C7053D-2324-4394-AB73-0E347B997B7A}" dt="2024-08-22T10:32:30.537" v="4875" actId="1076"/>
          <ac:spMkLst>
            <pc:docMk/>
            <pc:sldMk cId="3572605458" sldId="279"/>
            <ac:spMk id="4" creationId="{573B15D6-87DD-870D-7D33-2A64DED48FA0}"/>
          </ac:spMkLst>
        </pc:spChg>
        <pc:spChg chg="del">
          <ac:chgData name="Riccardo Rossi" userId="cfd7839ca6e772a1" providerId="LiveId" clId="{F5C7053D-2324-4394-AB73-0E347B997B7A}" dt="2024-08-13T08:59:42.387" v="3242" actId="478"/>
          <ac:spMkLst>
            <pc:docMk/>
            <pc:sldMk cId="3572605458" sldId="279"/>
            <ac:spMk id="4" creationId="{EFCB618E-ABE1-7082-BD8A-754A7CBF19B8}"/>
          </ac:spMkLst>
        </pc:spChg>
        <pc:spChg chg="add mod">
          <ac:chgData name="Riccardo Rossi" userId="cfd7839ca6e772a1" providerId="LiveId" clId="{F5C7053D-2324-4394-AB73-0E347B997B7A}" dt="2024-08-13T08:59:42.684" v="3243"/>
          <ac:spMkLst>
            <pc:docMk/>
            <pc:sldMk cId="3572605458" sldId="279"/>
            <ac:spMk id="7" creationId="{8C3B80BB-A590-A592-2438-76353F6CD001}"/>
          </ac:spMkLst>
        </pc:spChg>
      </pc:sldChg>
      <pc:sldChg chg="addSp delSp modSp mod">
        <pc:chgData name="Riccardo Rossi" userId="cfd7839ca6e772a1" providerId="LiveId" clId="{F5C7053D-2324-4394-AB73-0E347B997B7A}" dt="2024-08-22T10:32:26.227" v="4873" actId="1076"/>
        <pc:sldMkLst>
          <pc:docMk/>
          <pc:sldMk cId="878267845" sldId="280"/>
        </pc:sldMkLst>
        <pc:spChg chg="del">
          <ac:chgData name="Riccardo Rossi" userId="cfd7839ca6e772a1" providerId="LiveId" clId="{F5C7053D-2324-4394-AB73-0E347B997B7A}" dt="2024-08-13T08:59:37.227" v="3240" actId="478"/>
          <ac:spMkLst>
            <pc:docMk/>
            <pc:sldMk cId="878267845" sldId="280"/>
            <ac:spMk id="4" creationId="{EFCB618E-ABE1-7082-BD8A-754A7CBF19B8}"/>
          </ac:spMkLst>
        </pc:spChg>
        <pc:spChg chg="add mod">
          <ac:chgData name="Riccardo Rossi" userId="cfd7839ca6e772a1" providerId="LiveId" clId="{F5C7053D-2324-4394-AB73-0E347B997B7A}" dt="2024-08-13T08:59:37.529" v="3241"/>
          <ac:spMkLst>
            <pc:docMk/>
            <pc:sldMk cId="878267845" sldId="280"/>
            <ac:spMk id="8" creationId="{94E08C91-21ED-6D46-7ADD-0BCE42F1736A}"/>
          </ac:spMkLst>
        </pc:spChg>
        <pc:spChg chg="add mod">
          <ac:chgData name="Riccardo Rossi" userId="cfd7839ca6e772a1" providerId="LiveId" clId="{F5C7053D-2324-4394-AB73-0E347B997B7A}" dt="2024-08-22T10:32:26.227" v="4873" actId="1076"/>
          <ac:spMkLst>
            <pc:docMk/>
            <pc:sldMk cId="878267845" sldId="280"/>
            <ac:spMk id="9" creationId="{4CAAFC57-17AD-18D2-AFFC-503A3F2C5A7F}"/>
          </ac:spMkLst>
        </pc:spChg>
        <pc:picChg chg="mod">
          <ac:chgData name="Riccardo Rossi" userId="cfd7839ca6e772a1" providerId="LiveId" clId="{F5C7053D-2324-4394-AB73-0E347B997B7A}" dt="2024-08-22T10:14:54.941" v="4580" actId="1076"/>
          <ac:picMkLst>
            <pc:docMk/>
            <pc:sldMk cId="878267845" sldId="280"/>
            <ac:picMk id="6" creationId="{9C6C6863-5DAD-F7D0-0C63-F31C637F3A6C}"/>
          </ac:picMkLst>
        </pc:picChg>
        <pc:picChg chg="mod">
          <ac:chgData name="Riccardo Rossi" userId="cfd7839ca6e772a1" providerId="LiveId" clId="{F5C7053D-2324-4394-AB73-0E347B997B7A}" dt="2024-08-22T10:14:54.941" v="4580" actId="1076"/>
          <ac:picMkLst>
            <pc:docMk/>
            <pc:sldMk cId="878267845" sldId="280"/>
            <ac:picMk id="7" creationId="{2B4AF7D5-9148-8B3F-FB3F-8A4333915795}"/>
          </ac:picMkLst>
        </pc:picChg>
      </pc:sldChg>
      <pc:sldChg chg="addSp delSp modSp mod ord">
        <pc:chgData name="Riccardo Rossi" userId="cfd7839ca6e772a1" providerId="LiveId" clId="{F5C7053D-2324-4394-AB73-0E347B997B7A}" dt="2024-08-26T08:44:00.163" v="4932"/>
        <pc:sldMkLst>
          <pc:docMk/>
          <pc:sldMk cId="1556843269" sldId="281"/>
        </pc:sldMkLst>
        <pc:spChg chg="add mod">
          <ac:chgData name="Riccardo Rossi" userId="cfd7839ca6e772a1" providerId="LiveId" clId="{F5C7053D-2324-4394-AB73-0E347B997B7A}" dt="2024-08-26T08:43:53.442" v="4931"/>
          <ac:spMkLst>
            <pc:docMk/>
            <pc:sldMk cId="1556843269" sldId="281"/>
            <ac:spMk id="4" creationId="{AFDD621D-D295-8E52-1DDE-68675A0FEE46}"/>
          </ac:spMkLst>
        </pc:spChg>
        <pc:spChg chg="del">
          <ac:chgData name="Riccardo Rossi" userId="cfd7839ca6e772a1" providerId="LiveId" clId="{F5C7053D-2324-4394-AB73-0E347B997B7A}" dt="2024-08-13T08:59:24.422" v="3234" actId="478"/>
          <ac:spMkLst>
            <pc:docMk/>
            <pc:sldMk cId="1556843269" sldId="281"/>
            <ac:spMk id="4" creationId="{EFCB618E-ABE1-7082-BD8A-754A7CBF19B8}"/>
          </ac:spMkLst>
        </pc:spChg>
        <pc:spChg chg="add mod">
          <ac:chgData name="Riccardo Rossi" userId="cfd7839ca6e772a1" providerId="LiveId" clId="{F5C7053D-2324-4394-AB73-0E347B997B7A}" dt="2024-08-13T08:59:24.738" v="3235"/>
          <ac:spMkLst>
            <pc:docMk/>
            <pc:sldMk cId="1556843269" sldId="281"/>
            <ac:spMk id="7" creationId="{E2E62507-9DDE-748C-544D-4487CF30A142}"/>
          </ac:spMkLst>
        </pc:spChg>
        <pc:spChg chg="add mod">
          <ac:chgData name="Riccardo Rossi" userId="cfd7839ca6e772a1" providerId="LiveId" clId="{F5C7053D-2324-4394-AB73-0E347B997B7A}" dt="2024-08-26T08:44:00.163" v="4932"/>
          <ac:spMkLst>
            <pc:docMk/>
            <pc:sldMk cId="1556843269" sldId="281"/>
            <ac:spMk id="9" creationId="{ED6B090C-E57D-DCA0-3AE7-33B47058F357}"/>
          </ac:spMkLst>
        </pc:spChg>
      </pc:sldChg>
      <pc:sldChg chg="addSp delSp modSp mod ord">
        <pc:chgData name="Riccardo Rossi" userId="cfd7839ca6e772a1" providerId="LiveId" clId="{F5C7053D-2324-4394-AB73-0E347B997B7A}" dt="2024-08-22T10:33:12.128" v="4888"/>
        <pc:sldMkLst>
          <pc:docMk/>
          <pc:sldMk cId="1774031918" sldId="282"/>
        </pc:sldMkLst>
        <pc:spChg chg="add mod">
          <ac:chgData name="Riccardo Rossi" userId="cfd7839ca6e772a1" providerId="LiveId" clId="{F5C7053D-2324-4394-AB73-0E347B997B7A}" dt="2024-08-22T10:33:03.969" v="4885"/>
          <ac:spMkLst>
            <pc:docMk/>
            <pc:sldMk cId="1774031918" sldId="282"/>
            <ac:spMk id="4" creationId="{70768D75-72BC-B230-47E4-7C2101311CE3}"/>
          </ac:spMkLst>
        </pc:spChg>
        <pc:spChg chg="del">
          <ac:chgData name="Riccardo Rossi" userId="cfd7839ca6e772a1" providerId="LiveId" clId="{F5C7053D-2324-4394-AB73-0E347B997B7A}" dt="2024-08-13T08:59:27.877" v="3236" actId="478"/>
          <ac:spMkLst>
            <pc:docMk/>
            <pc:sldMk cId="1774031918" sldId="282"/>
            <ac:spMk id="4" creationId="{EFCB618E-ABE1-7082-BD8A-754A7CBF19B8}"/>
          </ac:spMkLst>
        </pc:spChg>
        <pc:spChg chg="add mod">
          <ac:chgData name="Riccardo Rossi" userId="cfd7839ca6e772a1" providerId="LiveId" clId="{F5C7053D-2324-4394-AB73-0E347B997B7A}" dt="2024-08-13T08:59:28.174" v="3237"/>
          <ac:spMkLst>
            <pc:docMk/>
            <pc:sldMk cId="1774031918" sldId="282"/>
            <ac:spMk id="6" creationId="{8DFE2628-FC12-408D-F7B2-BF47103C81C4}"/>
          </ac:spMkLst>
        </pc:spChg>
        <pc:graphicFrameChg chg="mod">
          <ac:chgData name="Riccardo Rossi" userId="cfd7839ca6e772a1" providerId="LiveId" clId="{F5C7053D-2324-4394-AB73-0E347B997B7A}" dt="2024-08-22T10:33:06.894" v="4886" actId="1076"/>
          <ac:graphicFrameMkLst>
            <pc:docMk/>
            <pc:sldMk cId="1774031918" sldId="282"/>
            <ac:graphicFrameMk id="8" creationId="{E600A30F-59C5-86ED-56DC-C7608950EE6A}"/>
          </ac:graphicFrameMkLst>
        </pc:graphicFrameChg>
      </pc:sldChg>
      <pc:sldChg chg="addSp delSp modSp mod ord">
        <pc:chgData name="Riccardo Rossi" userId="cfd7839ca6e772a1" providerId="LiveId" clId="{F5C7053D-2324-4394-AB73-0E347B997B7A}" dt="2024-08-26T08:43:47.449" v="4930" actId="1076"/>
        <pc:sldMkLst>
          <pc:docMk/>
          <pc:sldMk cId="273767261" sldId="283"/>
        </pc:sldMkLst>
        <pc:spChg chg="add mod">
          <ac:chgData name="Riccardo Rossi" userId="cfd7839ca6e772a1" providerId="LiveId" clId="{F5C7053D-2324-4394-AB73-0E347B997B7A}" dt="2024-08-26T08:43:47.449" v="4930" actId="1076"/>
          <ac:spMkLst>
            <pc:docMk/>
            <pc:sldMk cId="273767261" sldId="283"/>
            <ac:spMk id="4" creationId="{85568E78-4EA3-1408-0E0E-7893B3E746DA}"/>
          </ac:spMkLst>
        </pc:spChg>
        <pc:spChg chg="del">
          <ac:chgData name="Riccardo Rossi" userId="cfd7839ca6e772a1" providerId="LiveId" clId="{F5C7053D-2324-4394-AB73-0E347B997B7A}" dt="2024-08-13T08:59:30.784" v="3238" actId="478"/>
          <ac:spMkLst>
            <pc:docMk/>
            <pc:sldMk cId="273767261" sldId="283"/>
            <ac:spMk id="4" creationId="{EFCB618E-ABE1-7082-BD8A-754A7CBF19B8}"/>
          </ac:spMkLst>
        </pc:spChg>
        <pc:spChg chg="add mod">
          <ac:chgData name="Riccardo Rossi" userId="cfd7839ca6e772a1" providerId="LiveId" clId="{F5C7053D-2324-4394-AB73-0E347B997B7A}" dt="2024-08-13T08:59:31.068" v="3239"/>
          <ac:spMkLst>
            <pc:docMk/>
            <pc:sldMk cId="273767261" sldId="283"/>
            <ac:spMk id="7" creationId="{DF6DBD47-EBAC-CBDE-9719-A0A00982D353}"/>
          </ac:spMkLst>
        </pc:spChg>
      </pc:sldChg>
      <pc:sldChg chg="addSp delSp modSp mod">
        <pc:chgData name="Riccardo Rossi" userId="cfd7839ca6e772a1" providerId="LiveId" clId="{F5C7053D-2324-4394-AB73-0E347B997B7A}" dt="2024-08-13T08:59:21.294" v="3233"/>
        <pc:sldMkLst>
          <pc:docMk/>
          <pc:sldMk cId="93981972" sldId="284"/>
        </pc:sldMkLst>
        <pc:spChg chg="del">
          <ac:chgData name="Riccardo Rossi" userId="cfd7839ca6e772a1" providerId="LiveId" clId="{F5C7053D-2324-4394-AB73-0E347B997B7A}" dt="2024-08-13T08:59:20.917" v="3232" actId="478"/>
          <ac:spMkLst>
            <pc:docMk/>
            <pc:sldMk cId="93981972" sldId="284"/>
            <ac:spMk id="4" creationId="{EFCB618E-ABE1-7082-BD8A-754A7CBF19B8}"/>
          </ac:spMkLst>
        </pc:spChg>
        <pc:spChg chg="add mod">
          <ac:chgData name="Riccardo Rossi" userId="cfd7839ca6e772a1" providerId="LiveId" clId="{F5C7053D-2324-4394-AB73-0E347B997B7A}" dt="2024-08-13T08:59:21.294" v="3233"/>
          <ac:spMkLst>
            <pc:docMk/>
            <pc:sldMk cId="93981972" sldId="284"/>
            <ac:spMk id="7" creationId="{B3A38518-6436-09A5-5AF4-FC2EF5DD5F79}"/>
          </ac:spMkLst>
        </pc:spChg>
      </pc:sldChg>
      <pc:sldChg chg="modSp del mod">
        <pc:chgData name="Riccardo Rossi" userId="cfd7839ca6e772a1" providerId="LiveId" clId="{F5C7053D-2324-4394-AB73-0E347B997B7A}" dt="2024-08-22T10:32:57.968" v="4884" actId="47"/>
        <pc:sldMkLst>
          <pc:docMk/>
          <pc:sldMk cId="1586183163" sldId="287"/>
        </pc:sldMkLst>
        <pc:spChg chg="mod">
          <ac:chgData name="Riccardo Rossi" userId="cfd7839ca6e772a1" providerId="LiveId" clId="{F5C7053D-2324-4394-AB73-0E347B997B7A}" dt="2024-08-13T08:58:59.453" v="3231" actId="20577"/>
          <ac:spMkLst>
            <pc:docMk/>
            <pc:sldMk cId="1586183163" sldId="287"/>
            <ac:spMk id="4" creationId="{EFCB618E-ABE1-7082-BD8A-754A7CBF19B8}"/>
          </ac:spMkLst>
        </pc:spChg>
      </pc:sldChg>
      <pc:sldChg chg="del">
        <pc:chgData name="Riccardo Rossi" userId="cfd7839ca6e772a1" providerId="LiveId" clId="{F5C7053D-2324-4394-AB73-0E347B997B7A}" dt="2024-08-09T10:26:26.460" v="3185" actId="47"/>
        <pc:sldMkLst>
          <pc:docMk/>
          <pc:sldMk cId="2169025347" sldId="288"/>
        </pc:sldMkLst>
      </pc:sldChg>
      <pc:sldChg chg="addSp delSp modSp new mod">
        <pc:chgData name="Riccardo Rossi" userId="cfd7839ca6e772a1" providerId="LiveId" clId="{F5C7053D-2324-4394-AB73-0E347B997B7A}" dt="2024-08-22T10:31:46.567" v="4866" actId="1076"/>
        <pc:sldMkLst>
          <pc:docMk/>
          <pc:sldMk cId="382362011" sldId="289"/>
        </pc:sldMkLst>
        <pc:spChg chg="mod">
          <ac:chgData name="Riccardo Rossi" userId="cfd7839ca6e772a1" providerId="LiveId" clId="{F5C7053D-2324-4394-AB73-0E347B997B7A}" dt="2024-08-09T09:43:33.729" v="1170" actId="20577"/>
          <ac:spMkLst>
            <pc:docMk/>
            <pc:sldMk cId="382362011" sldId="289"/>
            <ac:spMk id="2" creationId="{FE137A7C-5942-7CCD-2CD9-D1AEFC92E7C9}"/>
          </ac:spMkLst>
        </pc:spChg>
        <pc:spChg chg="del">
          <ac:chgData name="Riccardo Rossi" userId="cfd7839ca6e772a1" providerId="LiveId" clId="{F5C7053D-2324-4394-AB73-0E347B997B7A}" dt="2024-08-09T09:14:01.029" v="140" actId="478"/>
          <ac:spMkLst>
            <pc:docMk/>
            <pc:sldMk cId="382362011" sldId="289"/>
            <ac:spMk id="3" creationId="{9E3E5585-5F0B-443C-03BA-AB7F0D993240}"/>
          </ac:spMkLst>
        </pc:spChg>
        <pc:spChg chg="add mod">
          <ac:chgData name="Riccardo Rossi" userId="cfd7839ca6e772a1" providerId="LiveId" clId="{F5C7053D-2324-4394-AB73-0E347B997B7A}" dt="2024-08-13T09:00:48.922" v="3275"/>
          <ac:spMkLst>
            <pc:docMk/>
            <pc:sldMk cId="382362011" sldId="289"/>
            <ac:spMk id="3" creationId="{F335F514-E512-75FC-DF3E-3DD63B77EEA1}"/>
          </ac:spMkLst>
        </pc:spChg>
        <pc:spChg chg="del">
          <ac:chgData name="Riccardo Rossi" userId="cfd7839ca6e772a1" providerId="LiveId" clId="{F5C7053D-2324-4394-AB73-0E347B997B7A}" dt="2024-08-13T09:00:48.625" v="3274" actId="478"/>
          <ac:spMkLst>
            <pc:docMk/>
            <pc:sldMk cId="382362011" sldId="289"/>
            <ac:spMk id="4" creationId="{2A727335-AB7F-488C-B928-F15134F4FB96}"/>
          </ac:spMkLst>
        </pc:spChg>
        <pc:spChg chg="add mod">
          <ac:chgData name="Riccardo Rossi" userId="cfd7839ca6e772a1" providerId="LiveId" clId="{F5C7053D-2324-4394-AB73-0E347B997B7A}" dt="2024-08-22T10:31:46.567" v="4866" actId="1076"/>
          <ac:spMkLst>
            <pc:docMk/>
            <pc:sldMk cId="382362011" sldId="289"/>
            <ac:spMk id="6" creationId="{87D09B3C-F096-7DB5-B925-57C07B5BE0E6}"/>
          </ac:spMkLst>
        </pc:spChg>
        <pc:spChg chg="add mod">
          <ac:chgData name="Riccardo Rossi" userId="cfd7839ca6e772a1" providerId="LiveId" clId="{F5C7053D-2324-4394-AB73-0E347B997B7A}" dt="2024-08-09T09:43:11.720" v="1164" actId="14100"/>
          <ac:spMkLst>
            <pc:docMk/>
            <pc:sldMk cId="382362011" sldId="289"/>
            <ac:spMk id="7" creationId="{32BC4F70-AD42-D437-D9F8-90E7A4755F8C}"/>
          </ac:spMkLst>
        </pc:spChg>
        <pc:spChg chg="add mod">
          <ac:chgData name="Riccardo Rossi" userId="cfd7839ca6e772a1" providerId="LiveId" clId="{F5C7053D-2324-4394-AB73-0E347B997B7A}" dt="2024-08-09T09:19:07.867" v="526" actId="207"/>
          <ac:spMkLst>
            <pc:docMk/>
            <pc:sldMk cId="382362011" sldId="289"/>
            <ac:spMk id="11" creationId="{B149906C-3635-0829-A85C-ABE6ABB58F57}"/>
          </ac:spMkLst>
        </pc:spChg>
        <pc:spChg chg="add mod">
          <ac:chgData name="Riccardo Rossi" userId="cfd7839ca6e772a1" providerId="LiveId" clId="{F5C7053D-2324-4394-AB73-0E347B997B7A}" dt="2024-08-09T09:19:57.816" v="559" actId="20577"/>
          <ac:spMkLst>
            <pc:docMk/>
            <pc:sldMk cId="382362011" sldId="289"/>
            <ac:spMk id="12" creationId="{451E2EDC-688A-CE72-E75D-97F3EDA950FC}"/>
          </ac:spMkLst>
        </pc:spChg>
        <pc:spChg chg="add mod">
          <ac:chgData name="Riccardo Rossi" userId="cfd7839ca6e772a1" providerId="LiveId" clId="{F5C7053D-2324-4394-AB73-0E347B997B7A}" dt="2024-08-09T09:41:39.846" v="1119" actId="6549"/>
          <ac:spMkLst>
            <pc:docMk/>
            <pc:sldMk cId="382362011" sldId="289"/>
            <ac:spMk id="13" creationId="{A7EF2B63-9466-D387-3CF3-5BBB8ABD9140}"/>
          </ac:spMkLst>
        </pc:spChg>
        <pc:spChg chg="add del mod">
          <ac:chgData name="Riccardo Rossi" userId="cfd7839ca6e772a1" providerId="LiveId" clId="{F5C7053D-2324-4394-AB73-0E347B997B7A}" dt="2024-08-09T09:23:07.290" v="803" actId="478"/>
          <ac:spMkLst>
            <pc:docMk/>
            <pc:sldMk cId="382362011" sldId="289"/>
            <ac:spMk id="14" creationId="{B2EFD68F-C7E4-0E6F-9C4B-823CC5BCD942}"/>
          </ac:spMkLst>
        </pc:spChg>
        <pc:spChg chg="add mod">
          <ac:chgData name="Riccardo Rossi" userId="cfd7839ca6e772a1" providerId="LiveId" clId="{F5C7053D-2324-4394-AB73-0E347B997B7A}" dt="2024-08-22T10:21:00.295" v="4698" actId="20577"/>
          <ac:spMkLst>
            <pc:docMk/>
            <pc:sldMk cId="382362011" sldId="289"/>
            <ac:spMk id="15" creationId="{E476BE41-1D50-E32D-28F2-1057D66488E1}"/>
          </ac:spMkLst>
        </pc:spChg>
        <pc:cxnChg chg="add mod">
          <ac:chgData name="Riccardo Rossi" userId="cfd7839ca6e772a1" providerId="LiveId" clId="{F5C7053D-2324-4394-AB73-0E347B997B7A}" dt="2024-08-22T10:16:15.442" v="4609" actId="14100"/>
          <ac:cxnSpMkLst>
            <pc:docMk/>
            <pc:sldMk cId="382362011" sldId="289"/>
            <ac:cxnSpMk id="9" creationId="{A3ABCCC9-0ACF-06E9-9439-8323D72BC923}"/>
          </ac:cxnSpMkLst>
        </pc:cxnChg>
      </pc:sldChg>
      <pc:sldChg chg="addSp delSp modSp new mod">
        <pc:chgData name="Riccardo Rossi" userId="cfd7839ca6e772a1" providerId="LiveId" clId="{F5C7053D-2324-4394-AB73-0E347B997B7A}" dt="2024-08-26T08:11:20.632" v="4924" actId="14100"/>
        <pc:sldMkLst>
          <pc:docMk/>
          <pc:sldMk cId="244521364" sldId="290"/>
        </pc:sldMkLst>
        <pc:spChg chg="mod">
          <ac:chgData name="Riccardo Rossi" userId="cfd7839ca6e772a1" providerId="LiveId" clId="{F5C7053D-2324-4394-AB73-0E347B997B7A}" dt="2024-08-09T10:02:55.082" v="2365" actId="13926"/>
          <ac:spMkLst>
            <pc:docMk/>
            <pc:sldMk cId="244521364" sldId="290"/>
            <ac:spMk id="2" creationId="{A6F2B6E0-75E1-241D-A7AE-FF4A6529ED21}"/>
          </ac:spMkLst>
        </pc:spChg>
        <pc:spChg chg="del">
          <ac:chgData name="Riccardo Rossi" userId="cfd7839ca6e772a1" providerId="LiveId" clId="{F5C7053D-2324-4394-AB73-0E347B997B7A}" dt="2024-08-09T09:44:13.598" v="1217" actId="478"/>
          <ac:spMkLst>
            <pc:docMk/>
            <pc:sldMk cId="244521364" sldId="290"/>
            <ac:spMk id="3" creationId="{391E1ACA-4C05-A5E9-DE45-4350301E0784}"/>
          </ac:spMkLst>
        </pc:spChg>
        <pc:spChg chg="add mod">
          <ac:chgData name="Riccardo Rossi" userId="cfd7839ca6e772a1" providerId="LiveId" clId="{F5C7053D-2324-4394-AB73-0E347B997B7A}" dt="2024-08-13T09:00:44.862" v="3273"/>
          <ac:spMkLst>
            <pc:docMk/>
            <pc:sldMk cId="244521364" sldId="290"/>
            <ac:spMk id="3" creationId="{E37E7EAB-BEE5-A4E6-DED8-EBD7346ED81D}"/>
          </ac:spMkLst>
        </pc:spChg>
        <pc:spChg chg="del">
          <ac:chgData name="Riccardo Rossi" userId="cfd7839ca6e772a1" providerId="LiveId" clId="{F5C7053D-2324-4394-AB73-0E347B997B7A}" dt="2024-08-13T09:00:44.539" v="3272" actId="478"/>
          <ac:spMkLst>
            <pc:docMk/>
            <pc:sldMk cId="244521364" sldId="290"/>
            <ac:spMk id="4" creationId="{342149BD-A55F-FEE5-7B84-6D4742C6F768}"/>
          </ac:spMkLst>
        </pc:spChg>
        <pc:spChg chg="add del mod">
          <ac:chgData name="Riccardo Rossi" userId="cfd7839ca6e772a1" providerId="LiveId" clId="{F5C7053D-2324-4394-AB73-0E347B997B7A}" dt="2024-08-09T09:46:23.803" v="1386" actId="478"/>
          <ac:spMkLst>
            <pc:docMk/>
            <pc:sldMk cId="244521364" sldId="290"/>
            <ac:spMk id="6" creationId="{2ED00CA0-E71B-EADB-5F1E-A1B996D8D835}"/>
          </ac:spMkLst>
        </pc:spChg>
        <pc:spChg chg="add mod">
          <ac:chgData name="Riccardo Rossi" userId="cfd7839ca6e772a1" providerId="LiveId" clId="{F5C7053D-2324-4394-AB73-0E347B997B7A}" dt="2024-08-26T08:11:20.632" v="4924" actId="14100"/>
          <ac:spMkLst>
            <pc:docMk/>
            <pc:sldMk cId="244521364" sldId="290"/>
            <ac:spMk id="8" creationId="{D9F5DCF8-36E9-3E6D-1146-8752381515EE}"/>
          </ac:spMkLst>
        </pc:spChg>
        <pc:spChg chg="add del mod">
          <ac:chgData name="Riccardo Rossi" userId="cfd7839ca6e772a1" providerId="LiveId" clId="{F5C7053D-2324-4394-AB73-0E347B997B7A}" dt="2024-08-09T10:02:04.850" v="2329" actId="478"/>
          <ac:spMkLst>
            <pc:docMk/>
            <pc:sldMk cId="244521364" sldId="290"/>
            <ac:spMk id="9" creationId="{70A535EE-4D18-1202-9A84-2E213F4A90FD}"/>
          </ac:spMkLst>
        </pc:spChg>
      </pc:sldChg>
      <pc:sldChg chg="addSp delSp modSp new mod">
        <pc:chgData name="Riccardo Rossi" userId="cfd7839ca6e772a1" providerId="LiveId" clId="{F5C7053D-2324-4394-AB73-0E347B997B7A}" dt="2024-08-22T10:17:32.001" v="4619" actId="1076"/>
        <pc:sldMkLst>
          <pc:docMk/>
          <pc:sldMk cId="2022528879" sldId="291"/>
        </pc:sldMkLst>
        <pc:spChg chg="mod">
          <ac:chgData name="Riccardo Rossi" userId="cfd7839ca6e772a1" providerId="LiveId" clId="{F5C7053D-2324-4394-AB73-0E347B997B7A}" dt="2024-08-09T10:09:35.502" v="3128" actId="20577"/>
          <ac:spMkLst>
            <pc:docMk/>
            <pc:sldMk cId="2022528879" sldId="291"/>
            <ac:spMk id="2" creationId="{EB222865-7CBC-96F6-7EE0-76E885B4AC75}"/>
          </ac:spMkLst>
        </pc:spChg>
        <pc:spChg chg="del">
          <ac:chgData name="Riccardo Rossi" userId="cfd7839ca6e772a1" providerId="LiveId" clId="{F5C7053D-2324-4394-AB73-0E347B997B7A}" dt="2024-08-09T10:09:46.411" v="3129" actId="478"/>
          <ac:spMkLst>
            <pc:docMk/>
            <pc:sldMk cId="2022528879" sldId="291"/>
            <ac:spMk id="3" creationId="{0831A8DF-431C-2583-E3BE-DD508BD08380}"/>
          </ac:spMkLst>
        </pc:spChg>
        <pc:spChg chg="add mod">
          <ac:chgData name="Riccardo Rossi" userId="cfd7839ca6e772a1" providerId="LiveId" clId="{F5C7053D-2324-4394-AB73-0E347B997B7A}" dt="2024-08-13T09:00:18.627" v="3261"/>
          <ac:spMkLst>
            <pc:docMk/>
            <pc:sldMk cId="2022528879" sldId="291"/>
            <ac:spMk id="3" creationId="{B9FDD662-505E-18C8-E761-48C350D0926B}"/>
          </ac:spMkLst>
        </pc:spChg>
        <pc:spChg chg="add mod">
          <ac:chgData name="Riccardo Rossi" userId="cfd7839ca6e772a1" providerId="LiveId" clId="{F5C7053D-2324-4394-AB73-0E347B997B7A}" dt="2024-08-22T10:07:30.775" v="4266" actId="554"/>
          <ac:spMkLst>
            <pc:docMk/>
            <pc:sldMk cId="2022528879" sldId="291"/>
            <ac:spMk id="4" creationId="{BD677D71-0A19-29B2-7C97-C88582A95DF5}"/>
          </ac:spMkLst>
        </pc:spChg>
        <pc:spChg chg="del">
          <ac:chgData name="Riccardo Rossi" userId="cfd7839ca6e772a1" providerId="LiveId" clId="{F5C7053D-2324-4394-AB73-0E347B997B7A}" dt="2024-08-13T09:00:18.364" v="3260" actId="478"/>
          <ac:spMkLst>
            <pc:docMk/>
            <pc:sldMk cId="2022528879" sldId="291"/>
            <ac:spMk id="4" creationId="{F852EEBD-7EA9-71A3-A914-1579C4D5EAC4}"/>
          </ac:spMkLst>
        </pc:spChg>
        <pc:spChg chg="add del mod">
          <ac:chgData name="Riccardo Rossi" userId="cfd7839ca6e772a1" providerId="LiveId" clId="{F5C7053D-2324-4394-AB73-0E347B997B7A}" dt="2024-08-18T13:04:08.976" v="3858" actId="478"/>
          <ac:spMkLst>
            <pc:docMk/>
            <pc:sldMk cId="2022528879" sldId="291"/>
            <ac:spMk id="9" creationId="{639877BD-0D4F-9030-73BF-495362B2A3F0}"/>
          </ac:spMkLst>
        </pc:spChg>
        <pc:spChg chg="add mod">
          <ac:chgData name="Riccardo Rossi" userId="cfd7839ca6e772a1" providerId="LiveId" clId="{F5C7053D-2324-4394-AB73-0E347B997B7A}" dt="2024-08-22T10:07:35.149" v="4267" actId="14100"/>
          <ac:spMkLst>
            <pc:docMk/>
            <pc:sldMk cId="2022528879" sldId="291"/>
            <ac:spMk id="11" creationId="{51292AA6-3331-8841-5174-03707A4D60F0}"/>
          </ac:spMkLst>
        </pc:spChg>
        <pc:spChg chg="add mod">
          <ac:chgData name="Riccardo Rossi" userId="cfd7839ca6e772a1" providerId="LiveId" clId="{F5C7053D-2324-4394-AB73-0E347B997B7A}" dt="2024-08-22T10:16:54.009" v="4613" actId="1076"/>
          <ac:spMkLst>
            <pc:docMk/>
            <pc:sldMk cId="2022528879" sldId="291"/>
            <ac:spMk id="16" creationId="{278EBE9A-0499-3708-4F8C-363B74CC3419}"/>
          </ac:spMkLst>
        </pc:spChg>
        <pc:spChg chg="add mod">
          <ac:chgData name="Riccardo Rossi" userId="cfd7839ca6e772a1" providerId="LiveId" clId="{F5C7053D-2324-4394-AB73-0E347B997B7A}" dt="2024-08-22T10:17:32.001" v="4619" actId="1076"/>
          <ac:spMkLst>
            <pc:docMk/>
            <pc:sldMk cId="2022528879" sldId="291"/>
            <ac:spMk id="29" creationId="{D46451B9-D646-34B4-8B04-A2EE8ECFF21A}"/>
          </ac:spMkLst>
        </pc:spChg>
        <pc:grpChg chg="add mod">
          <ac:chgData name="Riccardo Rossi" userId="cfd7839ca6e772a1" providerId="LiveId" clId="{F5C7053D-2324-4394-AB73-0E347B997B7A}" dt="2024-08-22T10:06:21.006" v="4157" actId="1035"/>
          <ac:grpSpMkLst>
            <pc:docMk/>
            <pc:sldMk cId="2022528879" sldId="291"/>
            <ac:grpSpMk id="8" creationId="{AC10E866-CF9C-74D4-3583-E134FCCE6535}"/>
          </ac:grpSpMkLst>
        </pc:grpChg>
        <pc:picChg chg="add mod modCrop">
          <ac:chgData name="Riccardo Rossi" userId="cfd7839ca6e772a1" providerId="LiveId" clId="{F5C7053D-2324-4394-AB73-0E347B997B7A}" dt="2024-08-09T10:11:07.062" v="3146" actId="164"/>
          <ac:picMkLst>
            <pc:docMk/>
            <pc:sldMk cId="2022528879" sldId="291"/>
            <ac:picMk id="6" creationId="{01D5B27C-E8F3-C3A5-00D2-9FD2FCB1EAA7}"/>
          </ac:picMkLst>
        </pc:picChg>
        <pc:picChg chg="add mod modCrop">
          <ac:chgData name="Riccardo Rossi" userId="cfd7839ca6e772a1" providerId="LiveId" clId="{F5C7053D-2324-4394-AB73-0E347B997B7A}" dt="2024-08-09T10:11:07.062" v="3146" actId="164"/>
          <ac:picMkLst>
            <pc:docMk/>
            <pc:sldMk cId="2022528879" sldId="291"/>
            <ac:picMk id="7" creationId="{78715E8C-E4B8-2F09-906E-8FB0FD872050}"/>
          </ac:picMkLst>
        </pc:picChg>
        <pc:cxnChg chg="add mod">
          <ac:chgData name="Riccardo Rossi" userId="cfd7839ca6e772a1" providerId="LiveId" clId="{F5C7053D-2324-4394-AB73-0E347B997B7A}" dt="2024-08-22T10:07:30.775" v="4266" actId="554"/>
          <ac:cxnSpMkLst>
            <pc:docMk/>
            <pc:sldMk cId="2022528879" sldId="291"/>
            <ac:cxnSpMk id="10" creationId="{8834E2FC-B5A8-871F-C6D5-58CCC74DFBD9}"/>
          </ac:cxnSpMkLst>
        </pc:cxnChg>
        <pc:cxnChg chg="add mod">
          <ac:chgData name="Riccardo Rossi" userId="cfd7839ca6e772a1" providerId="LiveId" clId="{F5C7053D-2324-4394-AB73-0E347B997B7A}" dt="2024-08-22T10:07:21.130" v="4264" actId="1076"/>
          <ac:cxnSpMkLst>
            <pc:docMk/>
            <pc:sldMk cId="2022528879" sldId="291"/>
            <ac:cxnSpMk id="14" creationId="{4B5984F2-28EC-27F2-6C3D-278765F6FC1E}"/>
          </ac:cxnSpMkLst>
        </pc:cxnChg>
        <pc:cxnChg chg="add mod">
          <ac:chgData name="Riccardo Rossi" userId="cfd7839ca6e772a1" providerId="LiveId" clId="{F5C7053D-2324-4394-AB73-0E347B997B7A}" dt="2024-08-22T10:07:41.947" v="4269" actId="1076"/>
          <ac:cxnSpMkLst>
            <pc:docMk/>
            <pc:sldMk cId="2022528879" sldId="291"/>
            <ac:cxnSpMk id="15" creationId="{F45C689A-3D3E-BC30-EB33-AA79639D8E65}"/>
          </ac:cxnSpMkLst>
        </pc:cxnChg>
        <pc:cxnChg chg="add mod">
          <ac:chgData name="Riccardo Rossi" userId="cfd7839ca6e772a1" providerId="LiveId" clId="{F5C7053D-2324-4394-AB73-0E347B997B7A}" dt="2024-08-22T10:16:48.734" v="4611" actId="14100"/>
          <ac:cxnSpMkLst>
            <pc:docMk/>
            <pc:sldMk cId="2022528879" sldId="291"/>
            <ac:cxnSpMk id="17" creationId="{2DAA2D41-F40A-9B72-5169-45497D8B866E}"/>
          </ac:cxnSpMkLst>
        </pc:cxnChg>
        <pc:cxnChg chg="add mod">
          <ac:chgData name="Riccardo Rossi" userId="cfd7839ca6e772a1" providerId="LiveId" clId="{F5C7053D-2324-4394-AB73-0E347B997B7A}" dt="2024-08-22T10:16:51.325" v="4612" actId="14100"/>
          <ac:cxnSpMkLst>
            <pc:docMk/>
            <pc:sldMk cId="2022528879" sldId="291"/>
            <ac:cxnSpMk id="18" creationId="{96E6DD9C-AACC-7128-3576-93339EA37F88}"/>
          </ac:cxnSpMkLst>
        </pc:cxnChg>
        <pc:cxnChg chg="add mod">
          <ac:chgData name="Riccardo Rossi" userId="cfd7839ca6e772a1" providerId="LiveId" clId="{F5C7053D-2324-4394-AB73-0E347B997B7A}" dt="2024-08-22T10:16:46.637" v="4610" actId="14100"/>
          <ac:cxnSpMkLst>
            <pc:docMk/>
            <pc:sldMk cId="2022528879" sldId="291"/>
            <ac:cxnSpMk id="25" creationId="{FCC7E6FD-D672-8EF0-49FB-0A6CC3A9E3D1}"/>
          </ac:cxnSpMkLst>
        </pc:cxnChg>
      </pc:sldChg>
      <pc:sldChg chg="new del">
        <pc:chgData name="Riccardo Rossi" userId="cfd7839ca6e772a1" providerId="LiveId" clId="{F5C7053D-2324-4394-AB73-0E347B997B7A}" dt="2024-08-09T10:23:29.323" v="3150" actId="47"/>
        <pc:sldMkLst>
          <pc:docMk/>
          <pc:sldMk cId="2327024818" sldId="292"/>
        </pc:sldMkLst>
      </pc:sldChg>
      <pc:sldChg chg="new del">
        <pc:chgData name="Riccardo Rossi" userId="cfd7839ca6e772a1" providerId="LiveId" clId="{F5C7053D-2324-4394-AB73-0E347B997B7A}" dt="2024-08-09T10:23:26.388" v="3148" actId="47"/>
        <pc:sldMkLst>
          <pc:docMk/>
          <pc:sldMk cId="431222093" sldId="293"/>
        </pc:sldMkLst>
      </pc:sldChg>
      <pc:sldChg chg="new del">
        <pc:chgData name="Riccardo Rossi" userId="cfd7839ca6e772a1" providerId="LiveId" clId="{F5C7053D-2324-4394-AB73-0E347B997B7A}" dt="2024-08-09T10:23:27.422" v="3149" actId="47"/>
        <pc:sldMkLst>
          <pc:docMk/>
          <pc:sldMk cId="4258604487" sldId="294"/>
        </pc:sldMkLst>
      </pc:sldChg>
      <pc:sldChg chg="addSp delSp modSp add mod">
        <pc:chgData name="Riccardo Rossi" userId="cfd7839ca6e772a1" providerId="LiveId" clId="{F5C7053D-2324-4394-AB73-0E347B997B7A}" dt="2024-08-22T10:13:21.227" v="4563" actId="14100"/>
        <pc:sldMkLst>
          <pc:docMk/>
          <pc:sldMk cId="2487281463" sldId="295"/>
        </pc:sldMkLst>
        <pc:spChg chg="mod">
          <ac:chgData name="Riccardo Rossi" userId="cfd7839ca6e772a1" providerId="LiveId" clId="{F5C7053D-2324-4394-AB73-0E347B997B7A}" dt="2024-08-09T10:03:27.358" v="2409" actId="20577"/>
          <ac:spMkLst>
            <pc:docMk/>
            <pc:sldMk cId="2487281463" sldId="295"/>
            <ac:spMk id="2" creationId="{A6F2B6E0-75E1-241D-A7AE-FF4A6529ED21}"/>
          </ac:spMkLst>
        </pc:spChg>
        <pc:spChg chg="add mod">
          <ac:chgData name="Riccardo Rossi" userId="cfd7839ca6e772a1" providerId="LiveId" clId="{F5C7053D-2324-4394-AB73-0E347B997B7A}" dt="2024-08-13T09:00:26.818" v="3265"/>
          <ac:spMkLst>
            <pc:docMk/>
            <pc:sldMk cId="2487281463" sldId="295"/>
            <ac:spMk id="3" creationId="{B1550DD8-90E9-F61F-9C7F-C87FA33C8762}"/>
          </ac:spMkLst>
        </pc:spChg>
        <pc:spChg chg="del">
          <ac:chgData name="Riccardo Rossi" userId="cfd7839ca6e772a1" providerId="LiveId" clId="{F5C7053D-2324-4394-AB73-0E347B997B7A}" dt="2024-08-13T09:00:26.472" v="3264" actId="478"/>
          <ac:spMkLst>
            <pc:docMk/>
            <pc:sldMk cId="2487281463" sldId="295"/>
            <ac:spMk id="4" creationId="{342149BD-A55F-FEE5-7B84-6D4742C6F768}"/>
          </ac:spMkLst>
        </pc:spChg>
        <pc:spChg chg="add del mod">
          <ac:chgData name="Riccardo Rossi" userId="cfd7839ca6e772a1" providerId="LiveId" clId="{F5C7053D-2324-4394-AB73-0E347B997B7A}" dt="2024-08-18T12:37:32.687" v="3404" actId="478"/>
          <ac:spMkLst>
            <pc:docMk/>
            <pc:sldMk cId="2487281463" sldId="295"/>
            <ac:spMk id="6" creationId="{67B745E1-8C0C-914D-FF31-F6577C81FFE3}"/>
          </ac:spMkLst>
        </pc:spChg>
        <pc:spChg chg="add mod">
          <ac:chgData name="Riccardo Rossi" userId="cfd7839ca6e772a1" providerId="LiveId" clId="{F5C7053D-2324-4394-AB73-0E347B997B7A}" dt="2024-08-22T10:13:21.227" v="4563" actId="14100"/>
          <ac:spMkLst>
            <pc:docMk/>
            <pc:sldMk cId="2487281463" sldId="295"/>
            <ac:spMk id="6" creationId="{9F5B59D1-E896-AACD-82A7-9115BBA21ED7}"/>
          </ac:spMkLst>
        </pc:spChg>
        <pc:spChg chg="add mod">
          <ac:chgData name="Riccardo Rossi" userId="cfd7839ca6e772a1" providerId="LiveId" clId="{F5C7053D-2324-4394-AB73-0E347B997B7A}" dt="2024-08-18T12:47:18.959" v="3633" actId="14100"/>
          <ac:spMkLst>
            <pc:docMk/>
            <pc:sldMk cId="2487281463" sldId="295"/>
            <ac:spMk id="7" creationId="{2547A6B3-1464-74BC-E6CB-7FA0B26D5186}"/>
          </ac:spMkLst>
        </pc:spChg>
        <pc:spChg chg="mod">
          <ac:chgData name="Riccardo Rossi" userId="cfd7839ca6e772a1" providerId="LiveId" clId="{F5C7053D-2324-4394-AB73-0E347B997B7A}" dt="2024-08-18T12:39:08.333" v="3428" actId="1035"/>
          <ac:spMkLst>
            <pc:docMk/>
            <pc:sldMk cId="2487281463" sldId="295"/>
            <ac:spMk id="8" creationId="{D9F5DCF8-36E9-3E6D-1146-8752381515EE}"/>
          </ac:spMkLst>
        </pc:spChg>
        <pc:spChg chg="add mod">
          <ac:chgData name="Riccardo Rossi" userId="cfd7839ca6e772a1" providerId="LiveId" clId="{F5C7053D-2324-4394-AB73-0E347B997B7A}" dt="2024-08-18T12:39:23.910" v="3432" actId="1076"/>
          <ac:spMkLst>
            <pc:docMk/>
            <pc:sldMk cId="2487281463" sldId="295"/>
            <ac:spMk id="10" creationId="{AC902CDF-1FD9-5A15-4964-BC3093EE9A80}"/>
          </ac:spMkLst>
        </pc:spChg>
        <pc:spChg chg="add mod">
          <ac:chgData name="Riccardo Rossi" userId="cfd7839ca6e772a1" providerId="LiveId" clId="{F5C7053D-2324-4394-AB73-0E347B997B7A}" dt="2024-08-18T12:45:02.204" v="3534" actId="12789"/>
          <ac:spMkLst>
            <pc:docMk/>
            <pc:sldMk cId="2487281463" sldId="295"/>
            <ac:spMk id="15" creationId="{188F00FE-2B63-C21A-9187-5979C947D83B}"/>
          </ac:spMkLst>
        </pc:spChg>
        <pc:spChg chg="add mod">
          <ac:chgData name="Riccardo Rossi" userId="cfd7839ca6e772a1" providerId="LiveId" clId="{F5C7053D-2324-4394-AB73-0E347B997B7A}" dt="2024-08-18T12:45:02.204" v="3534" actId="12789"/>
          <ac:spMkLst>
            <pc:docMk/>
            <pc:sldMk cId="2487281463" sldId="295"/>
            <ac:spMk id="16" creationId="{3C8722A5-DD53-0043-2CF2-85B366CEAB6D}"/>
          </ac:spMkLst>
        </pc:spChg>
        <pc:spChg chg="add mod">
          <ac:chgData name="Riccardo Rossi" userId="cfd7839ca6e772a1" providerId="LiveId" clId="{F5C7053D-2324-4394-AB73-0E347B997B7A}" dt="2024-08-18T12:47:55.734" v="3661" actId="1076"/>
          <ac:spMkLst>
            <pc:docMk/>
            <pc:sldMk cId="2487281463" sldId="295"/>
            <ac:spMk id="22" creationId="{B12593D9-8D81-4D2A-3D1C-073D8D801E87}"/>
          </ac:spMkLst>
        </pc:spChg>
        <pc:spChg chg="add del mod">
          <ac:chgData name="Riccardo Rossi" userId="cfd7839ca6e772a1" providerId="LiveId" clId="{F5C7053D-2324-4394-AB73-0E347B997B7A}" dt="2024-08-18T12:47:42.425" v="3657" actId="478"/>
          <ac:spMkLst>
            <pc:docMk/>
            <pc:sldMk cId="2487281463" sldId="295"/>
            <ac:spMk id="23" creationId="{4B92B59A-2BC5-B73F-AA48-F832387CE4E4}"/>
          </ac:spMkLst>
        </pc:spChg>
        <pc:spChg chg="add mod">
          <ac:chgData name="Riccardo Rossi" userId="cfd7839ca6e772a1" providerId="LiveId" clId="{F5C7053D-2324-4394-AB73-0E347B997B7A}" dt="2024-08-18T12:46:52.786" v="3612" actId="1076"/>
          <ac:spMkLst>
            <pc:docMk/>
            <pc:sldMk cId="2487281463" sldId="295"/>
            <ac:spMk id="24" creationId="{37362493-A52C-A0CC-BE0D-EECCB57AE1D4}"/>
          </ac:spMkLst>
        </pc:spChg>
        <pc:spChg chg="add mod">
          <ac:chgData name="Riccardo Rossi" userId="cfd7839ca6e772a1" providerId="LiveId" clId="{F5C7053D-2324-4394-AB73-0E347B997B7A}" dt="2024-08-18T12:47:11.858" v="3617" actId="1076"/>
          <ac:spMkLst>
            <pc:docMk/>
            <pc:sldMk cId="2487281463" sldId="295"/>
            <ac:spMk id="44" creationId="{951BB9C7-30D7-8313-0D24-D6E9D815F6CC}"/>
          </ac:spMkLst>
        </pc:spChg>
        <pc:spChg chg="add mod">
          <ac:chgData name="Riccardo Rossi" userId="cfd7839ca6e772a1" providerId="LiveId" clId="{F5C7053D-2324-4394-AB73-0E347B997B7A}" dt="2024-08-18T12:47:11.858" v="3617" actId="1076"/>
          <ac:spMkLst>
            <pc:docMk/>
            <pc:sldMk cId="2487281463" sldId="295"/>
            <ac:spMk id="45" creationId="{C212E055-C489-737D-DDB5-9ACC8EF0EAE1}"/>
          </ac:spMkLst>
        </pc:spChg>
        <pc:spChg chg="add mod">
          <ac:chgData name="Riccardo Rossi" userId="cfd7839ca6e772a1" providerId="LiveId" clId="{F5C7053D-2324-4394-AB73-0E347B997B7A}" dt="2024-08-18T12:47:11.858" v="3617" actId="1076"/>
          <ac:spMkLst>
            <pc:docMk/>
            <pc:sldMk cId="2487281463" sldId="295"/>
            <ac:spMk id="48" creationId="{09D3E12C-185F-1481-1A54-7DE5D195F201}"/>
          </ac:spMkLst>
        </pc:spChg>
        <pc:spChg chg="add mod">
          <ac:chgData name="Riccardo Rossi" userId="cfd7839ca6e772a1" providerId="LiveId" clId="{F5C7053D-2324-4394-AB73-0E347B997B7A}" dt="2024-08-18T12:47:37.251" v="3656" actId="207"/>
          <ac:spMkLst>
            <pc:docMk/>
            <pc:sldMk cId="2487281463" sldId="295"/>
            <ac:spMk id="49" creationId="{8AFE35A9-2FFD-13DB-6936-C05158686116}"/>
          </ac:spMkLst>
        </pc:spChg>
        <pc:spChg chg="add mod">
          <ac:chgData name="Riccardo Rossi" userId="cfd7839ca6e772a1" providerId="LiveId" clId="{F5C7053D-2324-4394-AB73-0E347B997B7A}" dt="2024-08-18T12:47:11.858" v="3617" actId="1076"/>
          <ac:spMkLst>
            <pc:docMk/>
            <pc:sldMk cId="2487281463" sldId="295"/>
            <ac:spMk id="50" creationId="{36408A18-54E0-DC9E-7715-60501D5040DD}"/>
          </ac:spMkLst>
        </pc:spChg>
        <pc:picChg chg="add mod modCrop">
          <ac:chgData name="Riccardo Rossi" userId="cfd7839ca6e772a1" providerId="LiveId" clId="{F5C7053D-2324-4394-AB73-0E347B997B7A}" dt="2024-08-18T12:45:02.204" v="3534" actId="12789"/>
          <ac:picMkLst>
            <pc:docMk/>
            <pc:sldMk cId="2487281463" sldId="295"/>
            <ac:picMk id="14" creationId="{9A84A238-762D-962D-C86A-4599FACD58AE}"/>
          </ac:picMkLst>
        </pc:picChg>
        <pc:picChg chg="add mod">
          <ac:chgData name="Riccardo Rossi" userId="cfd7839ca6e772a1" providerId="LiveId" clId="{F5C7053D-2324-4394-AB73-0E347B997B7A}" dt="2024-08-18T12:47:11.858" v="3617" actId="1076"/>
          <ac:picMkLst>
            <pc:docMk/>
            <pc:sldMk cId="2487281463" sldId="295"/>
            <ac:picMk id="43" creationId="{DC8F8A96-B73A-D9A3-A272-99FFC9606344}"/>
          </ac:picMkLst>
        </pc:picChg>
        <pc:cxnChg chg="add mod">
          <ac:chgData name="Riccardo Rossi" userId="cfd7839ca6e772a1" providerId="LiveId" clId="{F5C7053D-2324-4394-AB73-0E347B997B7A}" dt="2024-08-18T12:47:21.501" v="3634" actId="1038"/>
          <ac:cxnSpMkLst>
            <pc:docMk/>
            <pc:sldMk cId="2487281463" sldId="295"/>
            <ac:cxnSpMk id="12" creationId="{D8FCBAD9-996F-CE38-8277-8E3089ED7C9A}"/>
          </ac:cxnSpMkLst>
        </pc:cxnChg>
        <pc:cxnChg chg="add mod">
          <ac:chgData name="Riccardo Rossi" userId="cfd7839ca6e772a1" providerId="LiveId" clId="{F5C7053D-2324-4394-AB73-0E347B997B7A}" dt="2024-08-18T12:45:10.910" v="3535" actId="208"/>
          <ac:cxnSpMkLst>
            <pc:docMk/>
            <pc:sldMk cId="2487281463" sldId="295"/>
            <ac:cxnSpMk id="18" creationId="{3359E7F0-5984-B2E2-FE8C-782D118CDA81}"/>
          </ac:cxnSpMkLst>
        </pc:cxnChg>
        <pc:cxnChg chg="add mod">
          <ac:chgData name="Riccardo Rossi" userId="cfd7839ca6e772a1" providerId="LiveId" clId="{F5C7053D-2324-4394-AB73-0E347B997B7A}" dt="2024-08-18T12:45:10.910" v="3535" actId="208"/>
          <ac:cxnSpMkLst>
            <pc:docMk/>
            <pc:sldMk cId="2487281463" sldId="295"/>
            <ac:cxnSpMk id="19" creationId="{0FF9FB4B-6A3A-B92F-70F7-0F0B800803DB}"/>
          </ac:cxnSpMkLst>
        </pc:cxnChg>
        <pc:cxnChg chg="add mod">
          <ac:chgData name="Riccardo Rossi" userId="cfd7839ca6e772a1" providerId="LiveId" clId="{F5C7053D-2324-4394-AB73-0E347B997B7A}" dt="2024-08-18T12:47:57.563" v="3662" actId="14100"/>
          <ac:cxnSpMkLst>
            <pc:docMk/>
            <pc:sldMk cId="2487281463" sldId="295"/>
            <ac:cxnSpMk id="26" creationId="{1F947447-ACDA-BB07-A8FC-E471AB33668C}"/>
          </ac:cxnSpMkLst>
        </pc:cxnChg>
        <pc:cxnChg chg="add del mod">
          <ac:chgData name="Riccardo Rossi" userId="cfd7839ca6e772a1" providerId="LiveId" clId="{F5C7053D-2324-4394-AB73-0E347B997B7A}" dt="2024-08-18T12:47:45.565" v="3659" actId="478"/>
          <ac:cxnSpMkLst>
            <pc:docMk/>
            <pc:sldMk cId="2487281463" sldId="295"/>
            <ac:cxnSpMk id="28" creationId="{287E19FC-643E-4CC9-6606-9FF8AB5C0526}"/>
          </ac:cxnSpMkLst>
        </pc:cxnChg>
        <pc:cxnChg chg="add del mod">
          <ac:chgData name="Riccardo Rossi" userId="cfd7839ca6e772a1" providerId="LiveId" clId="{F5C7053D-2324-4394-AB73-0E347B997B7A}" dt="2024-08-18T12:47:44.681" v="3658" actId="478"/>
          <ac:cxnSpMkLst>
            <pc:docMk/>
            <pc:sldMk cId="2487281463" sldId="295"/>
            <ac:cxnSpMk id="32" creationId="{0A7FBF18-97BE-8438-7160-BD88B7A08871}"/>
          </ac:cxnSpMkLst>
        </pc:cxnChg>
        <pc:cxnChg chg="add mod">
          <ac:chgData name="Riccardo Rossi" userId="cfd7839ca6e772a1" providerId="LiveId" clId="{F5C7053D-2324-4394-AB73-0E347B997B7A}" dt="2024-08-18T12:47:55.734" v="3661" actId="1076"/>
          <ac:cxnSpMkLst>
            <pc:docMk/>
            <pc:sldMk cId="2487281463" sldId="295"/>
            <ac:cxnSpMk id="35" creationId="{FBA06E59-97FC-C44B-9E16-5C32429CE048}"/>
          </ac:cxnSpMkLst>
        </pc:cxnChg>
        <pc:cxnChg chg="add mod">
          <ac:chgData name="Riccardo Rossi" userId="cfd7839ca6e772a1" providerId="LiveId" clId="{F5C7053D-2324-4394-AB73-0E347B997B7A}" dt="2024-08-18T12:47:01.860" v="3615" actId="14100"/>
          <ac:cxnSpMkLst>
            <pc:docMk/>
            <pc:sldMk cId="2487281463" sldId="295"/>
            <ac:cxnSpMk id="40" creationId="{304C5E17-7087-C933-EC7B-2230E470F088}"/>
          </ac:cxnSpMkLst>
        </pc:cxnChg>
        <pc:cxnChg chg="add mod">
          <ac:chgData name="Riccardo Rossi" userId="cfd7839ca6e772a1" providerId="LiveId" clId="{F5C7053D-2324-4394-AB73-0E347B997B7A}" dt="2024-08-18T12:47:11.858" v="3617" actId="1076"/>
          <ac:cxnSpMkLst>
            <pc:docMk/>
            <pc:sldMk cId="2487281463" sldId="295"/>
            <ac:cxnSpMk id="46" creationId="{072C8A84-B437-0508-E78E-0637B9FE4718}"/>
          </ac:cxnSpMkLst>
        </pc:cxnChg>
        <pc:cxnChg chg="add mod">
          <ac:chgData name="Riccardo Rossi" userId="cfd7839ca6e772a1" providerId="LiveId" clId="{F5C7053D-2324-4394-AB73-0E347B997B7A}" dt="2024-08-18T12:47:11.858" v="3617" actId="1076"/>
          <ac:cxnSpMkLst>
            <pc:docMk/>
            <pc:sldMk cId="2487281463" sldId="295"/>
            <ac:cxnSpMk id="47" creationId="{40CDACDB-407A-7FCF-3683-3389C4E40C1A}"/>
          </ac:cxnSpMkLst>
        </pc:cxnChg>
        <pc:cxnChg chg="add mod">
          <ac:chgData name="Riccardo Rossi" userId="cfd7839ca6e772a1" providerId="LiveId" clId="{F5C7053D-2324-4394-AB73-0E347B997B7A}" dt="2024-08-18T12:47:11.858" v="3617" actId="1076"/>
          <ac:cxnSpMkLst>
            <pc:docMk/>
            <pc:sldMk cId="2487281463" sldId="295"/>
            <ac:cxnSpMk id="51" creationId="{A26F4AAA-C150-6557-74EA-DC1413D15201}"/>
          </ac:cxnSpMkLst>
        </pc:cxnChg>
        <pc:cxnChg chg="add mod">
          <ac:chgData name="Riccardo Rossi" userId="cfd7839ca6e772a1" providerId="LiveId" clId="{F5C7053D-2324-4394-AB73-0E347B997B7A}" dt="2024-08-18T12:47:11.858" v="3617" actId="1076"/>
          <ac:cxnSpMkLst>
            <pc:docMk/>
            <pc:sldMk cId="2487281463" sldId="295"/>
            <ac:cxnSpMk id="52" creationId="{18D7B868-83BE-460F-9F01-D6B0C6E97C7C}"/>
          </ac:cxnSpMkLst>
        </pc:cxnChg>
        <pc:cxnChg chg="add mod">
          <ac:chgData name="Riccardo Rossi" userId="cfd7839ca6e772a1" providerId="LiveId" clId="{F5C7053D-2324-4394-AB73-0E347B997B7A}" dt="2024-08-18T12:47:11.858" v="3617" actId="1076"/>
          <ac:cxnSpMkLst>
            <pc:docMk/>
            <pc:sldMk cId="2487281463" sldId="295"/>
            <ac:cxnSpMk id="53" creationId="{0966208D-8E3C-3F71-8FA3-C89008261F18}"/>
          </ac:cxnSpMkLst>
        </pc:cxnChg>
        <pc:cxnChg chg="add mod">
          <ac:chgData name="Riccardo Rossi" userId="cfd7839ca6e772a1" providerId="LiveId" clId="{F5C7053D-2324-4394-AB73-0E347B997B7A}" dt="2024-08-18T12:47:11.858" v="3617" actId="1076"/>
          <ac:cxnSpMkLst>
            <pc:docMk/>
            <pc:sldMk cId="2487281463" sldId="295"/>
            <ac:cxnSpMk id="54" creationId="{132BE600-0BE0-58FC-CEDA-EAFD346FB64C}"/>
          </ac:cxnSpMkLst>
        </pc:cxnChg>
        <pc:cxnChg chg="add mod">
          <ac:chgData name="Riccardo Rossi" userId="cfd7839ca6e772a1" providerId="LiveId" clId="{F5C7053D-2324-4394-AB73-0E347B997B7A}" dt="2024-08-18T12:47:11.858" v="3617" actId="1076"/>
          <ac:cxnSpMkLst>
            <pc:docMk/>
            <pc:sldMk cId="2487281463" sldId="295"/>
            <ac:cxnSpMk id="55" creationId="{68CA7FB8-661C-40CD-326D-0874932DE848}"/>
          </ac:cxnSpMkLst>
        </pc:cxnChg>
      </pc:sldChg>
      <pc:sldChg chg="addSp delSp modSp add del mod">
        <pc:chgData name="Riccardo Rossi" userId="cfd7839ca6e772a1" providerId="LiveId" clId="{F5C7053D-2324-4394-AB73-0E347B997B7A}" dt="2024-08-18T12:48:03.995" v="3663" actId="47"/>
        <pc:sldMkLst>
          <pc:docMk/>
          <pc:sldMk cId="2431609971" sldId="296"/>
        </pc:sldMkLst>
        <pc:spChg chg="add mod">
          <ac:chgData name="Riccardo Rossi" userId="cfd7839ca6e772a1" providerId="LiveId" clId="{F5C7053D-2324-4394-AB73-0E347B997B7A}" dt="2024-08-13T09:00:22.403" v="3263"/>
          <ac:spMkLst>
            <pc:docMk/>
            <pc:sldMk cId="2431609971" sldId="296"/>
            <ac:spMk id="3" creationId="{0288F8AE-FEAC-545B-E6E3-0FB91AE6DF56}"/>
          </ac:spMkLst>
        </pc:spChg>
        <pc:spChg chg="del">
          <ac:chgData name="Riccardo Rossi" userId="cfd7839ca6e772a1" providerId="LiveId" clId="{F5C7053D-2324-4394-AB73-0E347B997B7A}" dt="2024-08-13T09:00:22.091" v="3262" actId="478"/>
          <ac:spMkLst>
            <pc:docMk/>
            <pc:sldMk cId="2431609971" sldId="296"/>
            <ac:spMk id="4" creationId="{342149BD-A55F-FEE5-7B84-6D4742C6F768}"/>
          </ac:spMkLst>
        </pc:spChg>
        <pc:spChg chg="add mod">
          <ac:chgData name="Riccardo Rossi" userId="cfd7839ca6e772a1" providerId="LiveId" clId="{F5C7053D-2324-4394-AB73-0E347B997B7A}" dt="2024-08-13T09:01:16.787" v="3293"/>
          <ac:spMkLst>
            <pc:docMk/>
            <pc:sldMk cId="2431609971" sldId="296"/>
            <ac:spMk id="6" creationId="{313DD72F-8228-D708-AE00-36BD85C702EA}"/>
          </ac:spMkLst>
        </pc:spChg>
        <pc:spChg chg="mod">
          <ac:chgData name="Riccardo Rossi" userId="cfd7839ca6e772a1" providerId="LiveId" clId="{F5C7053D-2324-4394-AB73-0E347B997B7A}" dt="2024-08-09T10:09:03.410" v="3070" actId="20577"/>
          <ac:spMkLst>
            <pc:docMk/>
            <pc:sldMk cId="2431609971" sldId="296"/>
            <ac:spMk id="8" creationId="{D9F5DCF8-36E9-3E6D-1146-8752381515EE}"/>
          </ac:spMkLst>
        </pc:spChg>
      </pc:sldChg>
      <pc:sldChg chg="modSp add mod">
        <pc:chgData name="Riccardo Rossi" userId="cfd7839ca6e772a1" providerId="LiveId" clId="{F5C7053D-2324-4394-AB73-0E347B997B7A}" dt="2024-08-26T12:03:09.550" v="4942" actId="20577"/>
        <pc:sldMkLst>
          <pc:docMk/>
          <pc:sldMk cId="2540526749" sldId="297"/>
        </pc:sldMkLst>
        <pc:spChg chg="mod">
          <ac:chgData name="Riccardo Rossi" userId="cfd7839ca6e772a1" providerId="LiveId" clId="{F5C7053D-2324-4394-AB73-0E347B997B7A}" dt="2024-08-26T12:03:09.550" v="4942" actId="20577"/>
          <ac:spMkLst>
            <pc:docMk/>
            <pc:sldMk cId="2540526749" sldId="297"/>
            <ac:spMk id="3" creationId="{68F44253-FAF4-4571-7B1E-85B86398C1C5}"/>
          </ac:spMkLst>
        </pc:spChg>
      </pc:sldChg>
      <pc:sldChg chg="addSp delSp modSp add mod">
        <pc:chgData name="Riccardo Rossi" userId="cfd7839ca6e772a1" providerId="LiveId" clId="{F5C7053D-2324-4394-AB73-0E347B997B7A}" dt="2024-08-22T10:19:02.196" v="4631" actId="1076"/>
        <pc:sldMkLst>
          <pc:docMk/>
          <pc:sldMk cId="646448558" sldId="298"/>
        </pc:sldMkLst>
        <pc:spChg chg="add del mod">
          <ac:chgData name="Riccardo Rossi" userId="cfd7839ca6e772a1" providerId="LiveId" clId="{F5C7053D-2324-4394-AB73-0E347B997B7A}" dt="2024-08-22T09:56:09.326" v="3885" actId="478"/>
          <ac:spMkLst>
            <pc:docMk/>
            <pc:sldMk cId="646448558" sldId="298"/>
            <ac:spMk id="4" creationId="{285F61C5-84C7-C469-DB4D-E33D0E2A7506}"/>
          </ac:spMkLst>
        </pc:spChg>
        <pc:spChg chg="mod ord">
          <ac:chgData name="Riccardo Rossi" userId="cfd7839ca6e772a1" providerId="LiveId" clId="{F5C7053D-2324-4394-AB73-0E347B997B7A}" dt="2024-08-22T10:10:25.576" v="4512" actId="1035"/>
          <ac:spMkLst>
            <pc:docMk/>
            <pc:sldMk cId="646448558" sldId="298"/>
            <ac:spMk id="8" creationId="{9F77A84D-34F4-EAF1-187F-71782920B8C1}"/>
          </ac:spMkLst>
        </pc:spChg>
        <pc:spChg chg="mod ord">
          <ac:chgData name="Riccardo Rossi" userId="cfd7839ca6e772a1" providerId="LiveId" clId="{F5C7053D-2324-4394-AB73-0E347B997B7A}" dt="2024-08-22T10:10:25.576" v="4512" actId="1035"/>
          <ac:spMkLst>
            <pc:docMk/>
            <pc:sldMk cId="646448558" sldId="298"/>
            <ac:spMk id="9" creationId="{06800151-6640-D9F0-88A0-2316CDC6D5A7}"/>
          </ac:spMkLst>
        </pc:spChg>
        <pc:spChg chg="mod ord">
          <ac:chgData name="Riccardo Rossi" userId="cfd7839ca6e772a1" providerId="LiveId" clId="{F5C7053D-2324-4394-AB73-0E347B997B7A}" dt="2024-08-22T10:10:25.576" v="4512" actId="1035"/>
          <ac:spMkLst>
            <pc:docMk/>
            <pc:sldMk cId="646448558" sldId="298"/>
            <ac:spMk id="15" creationId="{E19CFAD2-A8D4-E9D8-5BAE-0DAE8D0D7262}"/>
          </ac:spMkLst>
        </pc:spChg>
        <pc:spChg chg="mod ord">
          <ac:chgData name="Riccardo Rossi" userId="cfd7839ca6e772a1" providerId="LiveId" clId="{F5C7053D-2324-4394-AB73-0E347B997B7A}" dt="2024-08-22T10:10:25.576" v="4512" actId="1035"/>
          <ac:spMkLst>
            <pc:docMk/>
            <pc:sldMk cId="646448558" sldId="298"/>
            <ac:spMk id="16" creationId="{483FB9BC-5119-8F6C-5307-E913DCA46316}"/>
          </ac:spMkLst>
        </pc:spChg>
        <pc:spChg chg="mod ord">
          <ac:chgData name="Riccardo Rossi" userId="cfd7839ca6e772a1" providerId="LiveId" clId="{F5C7053D-2324-4394-AB73-0E347B997B7A}" dt="2024-08-22T10:10:25.576" v="4512" actId="1035"/>
          <ac:spMkLst>
            <pc:docMk/>
            <pc:sldMk cId="646448558" sldId="298"/>
            <ac:spMk id="19" creationId="{4B249400-0C5A-AC9B-78C0-5C4588FE9261}"/>
          </ac:spMkLst>
        </pc:spChg>
        <pc:spChg chg="mod ord">
          <ac:chgData name="Riccardo Rossi" userId="cfd7839ca6e772a1" providerId="LiveId" clId="{F5C7053D-2324-4394-AB73-0E347B997B7A}" dt="2024-08-22T10:10:25.576" v="4512" actId="1035"/>
          <ac:spMkLst>
            <pc:docMk/>
            <pc:sldMk cId="646448558" sldId="298"/>
            <ac:spMk id="20" creationId="{2B880E4B-3E35-5802-A23E-FFB294048A31}"/>
          </ac:spMkLst>
        </pc:spChg>
        <pc:spChg chg="add mod">
          <ac:chgData name="Riccardo Rossi" userId="cfd7839ca6e772a1" providerId="LiveId" clId="{F5C7053D-2324-4394-AB73-0E347B997B7A}" dt="2024-08-22T10:19:02.196" v="4631" actId="1076"/>
          <ac:spMkLst>
            <pc:docMk/>
            <pc:sldMk cId="646448558" sldId="298"/>
            <ac:spMk id="41" creationId="{4B87834D-8D76-3AA1-C99C-D22DAB58625A}"/>
          </ac:spMkLst>
        </pc:spChg>
        <pc:cxnChg chg="mod">
          <ac:chgData name="Riccardo Rossi" userId="cfd7839ca6e772a1" providerId="LiveId" clId="{F5C7053D-2324-4394-AB73-0E347B997B7A}" dt="2024-08-22T10:10:25.576" v="4512" actId="1035"/>
          <ac:cxnSpMkLst>
            <pc:docMk/>
            <pc:sldMk cId="646448558" sldId="298"/>
            <ac:cxnSpMk id="12" creationId="{7F6B5F43-4EBA-510F-9EDE-68ACF02AD2D1}"/>
          </ac:cxnSpMkLst>
        </pc:cxnChg>
        <pc:cxnChg chg="mod">
          <ac:chgData name="Riccardo Rossi" userId="cfd7839ca6e772a1" providerId="LiveId" clId="{F5C7053D-2324-4394-AB73-0E347B997B7A}" dt="2024-08-22T10:10:25.576" v="4512" actId="1035"/>
          <ac:cxnSpMkLst>
            <pc:docMk/>
            <pc:sldMk cId="646448558" sldId="298"/>
            <ac:cxnSpMk id="14" creationId="{F0D75A11-F20C-5E88-036A-AECFA4991FFD}"/>
          </ac:cxnSpMkLst>
        </pc:cxnChg>
        <pc:cxnChg chg="mod">
          <ac:chgData name="Riccardo Rossi" userId="cfd7839ca6e772a1" providerId="LiveId" clId="{F5C7053D-2324-4394-AB73-0E347B997B7A}" dt="2024-08-22T10:10:25.576" v="4512" actId="1035"/>
          <ac:cxnSpMkLst>
            <pc:docMk/>
            <pc:sldMk cId="646448558" sldId="298"/>
            <ac:cxnSpMk id="17" creationId="{D231DAB8-AEDD-AD07-6F0C-B57B276F3F45}"/>
          </ac:cxnSpMkLst>
        </pc:cxnChg>
        <pc:cxnChg chg="mod">
          <ac:chgData name="Riccardo Rossi" userId="cfd7839ca6e772a1" providerId="LiveId" clId="{F5C7053D-2324-4394-AB73-0E347B997B7A}" dt="2024-08-22T10:10:25.576" v="4512" actId="1035"/>
          <ac:cxnSpMkLst>
            <pc:docMk/>
            <pc:sldMk cId="646448558" sldId="298"/>
            <ac:cxnSpMk id="18" creationId="{698B5556-FFA1-C519-C6D5-184C4733DCB3}"/>
          </ac:cxnSpMkLst>
        </pc:cxnChg>
        <pc:cxnChg chg="mod">
          <ac:chgData name="Riccardo Rossi" userId="cfd7839ca6e772a1" providerId="LiveId" clId="{F5C7053D-2324-4394-AB73-0E347B997B7A}" dt="2024-08-22T10:10:25.576" v="4512" actId="1035"/>
          <ac:cxnSpMkLst>
            <pc:docMk/>
            <pc:sldMk cId="646448558" sldId="298"/>
            <ac:cxnSpMk id="21" creationId="{93404C3B-6953-F8CD-6ABA-24A508FAEA49}"/>
          </ac:cxnSpMkLst>
        </pc:cxnChg>
        <pc:cxnChg chg="mod">
          <ac:chgData name="Riccardo Rossi" userId="cfd7839ca6e772a1" providerId="LiveId" clId="{F5C7053D-2324-4394-AB73-0E347B997B7A}" dt="2024-08-22T10:10:25.576" v="4512" actId="1035"/>
          <ac:cxnSpMkLst>
            <pc:docMk/>
            <pc:sldMk cId="646448558" sldId="298"/>
            <ac:cxnSpMk id="22" creationId="{CC53825C-728E-4B2A-C665-7918318E062D}"/>
          </ac:cxnSpMkLst>
        </pc:cxnChg>
        <pc:cxnChg chg="mod">
          <ac:chgData name="Riccardo Rossi" userId="cfd7839ca6e772a1" providerId="LiveId" clId="{F5C7053D-2324-4394-AB73-0E347B997B7A}" dt="2024-08-22T10:10:25.576" v="4512" actId="1035"/>
          <ac:cxnSpMkLst>
            <pc:docMk/>
            <pc:sldMk cId="646448558" sldId="298"/>
            <ac:cxnSpMk id="23" creationId="{843C8F0E-78A1-E9CF-5047-C520069B06D0}"/>
          </ac:cxnSpMkLst>
        </pc:cxnChg>
      </pc:sldChg>
    </pc:docChg>
  </pc:docChgLst>
  <pc:docChgLst>
    <pc:chgData name="Riccardo Rossi" userId="cfd7839ca6e772a1" providerId="LiveId" clId="{ED46B3AA-4153-44AD-9411-955AB1C7D7B0}"/>
    <pc:docChg chg="undo custSel addSld delSld modSld sldOrd">
      <pc:chgData name="Riccardo Rossi" userId="cfd7839ca6e772a1" providerId="LiveId" clId="{ED46B3AA-4153-44AD-9411-955AB1C7D7B0}" dt="2024-06-18T08:44:21.175" v="805" actId="20577"/>
      <pc:docMkLst>
        <pc:docMk/>
      </pc:docMkLst>
      <pc:sldChg chg="addSp modSp mod">
        <pc:chgData name="Riccardo Rossi" userId="cfd7839ca6e772a1" providerId="LiveId" clId="{ED46B3AA-4153-44AD-9411-955AB1C7D7B0}" dt="2024-06-18T08:27:06.709" v="244" actId="1076"/>
        <pc:sldMkLst>
          <pc:docMk/>
          <pc:sldMk cId="247106485" sldId="256"/>
        </pc:sldMkLst>
        <pc:picChg chg="add mod">
          <ac:chgData name="Riccardo Rossi" userId="cfd7839ca6e772a1" providerId="LiveId" clId="{ED46B3AA-4153-44AD-9411-955AB1C7D7B0}" dt="2024-06-18T08:27:06.709" v="244" actId="1076"/>
          <ac:picMkLst>
            <pc:docMk/>
            <pc:sldMk cId="247106485" sldId="256"/>
            <ac:picMk id="7" creationId="{0FC1D710-5EBE-B8E4-8AAE-07C7EFB0585D}"/>
          </ac:picMkLst>
        </pc:picChg>
        <pc:picChg chg="mod">
          <ac:chgData name="Riccardo Rossi" userId="cfd7839ca6e772a1" providerId="LiveId" clId="{ED46B3AA-4153-44AD-9411-955AB1C7D7B0}" dt="2024-06-18T08:26:26.304" v="239" actId="1038"/>
          <ac:picMkLst>
            <pc:docMk/>
            <pc:sldMk cId="247106485" sldId="256"/>
            <ac:picMk id="14" creationId="{A3ED4D3F-1FD1-6541-D1B1-EF5224B8D4C1}"/>
          </ac:picMkLst>
        </pc:picChg>
      </pc:sldChg>
      <pc:sldChg chg="modSp mod">
        <pc:chgData name="Riccardo Rossi" userId="cfd7839ca6e772a1" providerId="LiveId" clId="{ED46B3AA-4153-44AD-9411-955AB1C7D7B0}" dt="2024-06-18T08:44:21.175" v="805" actId="20577"/>
        <pc:sldMkLst>
          <pc:docMk/>
          <pc:sldMk cId="3509993050" sldId="258"/>
        </pc:sldMkLst>
        <pc:spChg chg="mod">
          <ac:chgData name="Riccardo Rossi" userId="cfd7839ca6e772a1" providerId="LiveId" clId="{ED46B3AA-4153-44AD-9411-955AB1C7D7B0}" dt="2024-06-18T08:44:21.175" v="805" actId="20577"/>
          <ac:spMkLst>
            <pc:docMk/>
            <pc:sldMk cId="3509993050" sldId="258"/>
            <ac:spMk id="6" creationId="{C3A54AFA-CADE-3CB7-4904-7FEEAFB983AC}"/>
          </ac:spMkLst>
        </pc:spChg>
      </pc:sldChg>
      <pc:sldChg chg="modSp">
        <pc:chgData name="Riccardo Rossi" userId="cfd7839ca6e772a1" providerId="LiveId" clId="{ED46B3AA-4153-44AD-9411-955AB1C7D7B0}" dt="2024-06-18T08:20:06.942" v="14" actId="1076"/>
        <pc:sldMkLst>
          <pc:docMk/>
          <pc:sldMk cId="962542268" sldId="260"/>
        </pc:sldMkLst>
        <pc:picChg chg="mod">
          <ac:chgData name="Riccardo Rossi" userId="cfd7839ca6e772a1" providerId="LiveId" clId="{ED46B3AA-4153-44AD-9411-955AB1C7D7B0}" dt="2024-06-18T08:20:06.942" v="14" actId="1076"/>
          <ac:picMkLst>
            <pc:docMk/>
            <pc:sldMk cId="962542268" sldId="260"/>
            <ac:picMk id="7" creationId="{00000000-0000-0000-0000-000000000000}"/>
          </ac:picMkLst>
        </pc:picChg>
      </pc:sldChg>
      <pc:sldChg chg="modSp mod">
        <pc:chgData name="Riccardo Rossi" userId="cfd7839ca6e772a1" providerId="LiveId" clId="{ED46B3AA-4153-44AD-9411-955AB1C7D7B0}" dt="2024-06-18T08:29:12.751" v="265" actId="207"/>
        <pc:sldMkLst>
          <pc:docMk/>
          <pc:sldMk cId="2857741888" sldId="261"/>
        </pc:sldMkLst>
        <pc:spChg chg="mod">
          <ac:chgData name="Riccardo Rossi" userId="cfd7839ca6e772a1" providerId="LiveId" clId="{ED46B3AA-4153-44AD-9411-955AB1C7D7B0}" dt="2024-06-18T08:29:12.751" v="265" actId="207"/>
          <ac:spMkLst>
            <pc:docMk/>
            <pc:sldMk cId="2857741888" sldId="261"/>
            <ac:spMk id="6" creationId="{C3A54AFA-CADE-3CB7-4904-7FEEAFB983AC}"/>
          </ac:spMkLst>
        </pc:spChg>
      </pc:sldChg>
      <pc:sldChg chg="modSp mod">
        <pc:chgData name="Riccardo Rossi" userId="cfd7839ca6e772a1" providerId="LiveId" clId="{ED46B3AA-4153-44AD-9411-955AB1C7D7B0}" dt="2024-06-18T08:29:16.425" v="267" actId="20577"/>
        <pc:sldMkLst>
          <pc:docMk/>
          <pc:sldMk cId="3948376568" sldId="263"/>
        </pc:sldMkLst>
        <pc:spChg chg="mod">
          <ac:chgData name="Riccardo Rossi" userId="cfd7839ca6e772a1" providerId="LiveId" clId="{ED46B3AA-4153-44AD-9411-955AB1C7D7B0}" dt="2024-06-08T13:01:06.451" v="5" actId="207"/>
          <ac:spMkLst>
            <pc:docMk/>
            <pc:sldMk cId="3948376568" sldId="263"/>
            <ac:spMk id="6" creationId="{C3A54AFA-CADE-3CB7-4904-7FEEAFB983AC}"/>
          </ac:spMkLst>
        </pc:spChg>
        <pc:spChg chg="mod">
          <ac:chgData name="Riccardo Rossi" userId="cfd7839ca6e772a1" providerId="LiveId" clId="{ED46B3AA-4153-44AD-9411-955AB1C7D7B0}" dt="2024-06-18T08:29:16.425" v="267" actId="20577"/>
          <ac:spMkLst>
            <pc:docMk/>
            <pc:sldMk cId="3948376568" sldId="263"/>
            <ac:spMk id="7" creationId="{342EF288-509E-6154-628E-5E11D796750F}"/>
          </ac:spMkLst>
        </pc:spChg>
      </pc:sldChg>
      <pc:sldChg chg="modSp mod">
        <pc:chgData name="Riccardo Rossi" userId="cfd7839ca6e772a1" providerId="LiveId" clId="{ED46B3AA-4153-44AD-9411-955AB1C7D7B0}" dt="2024-06-18T08:29:24.966" v="281" actId="20577"/>
        <pc:sldMkLst>
          <pc:docMk/>
          <pc:sldMk cId="3141214867" sldId="265"/>
        </pc:sldMkLst>
        <pc:spChg chg="mod">
          <ac:chgData name="Riccardo Rossi" userId="cfd7839ca6e772a1" providerId="LiveId" clId="{ED46B3AA-4153-44AD-9411-955AB1C7D7B0}" dt="2024-06-18T08:29:24.966" v="281" actId="20577"/>
          <ac:spMkLst>
            <pc:docMk/>
            <pc:sldMk cId="3141214867" sldId="265"/>
            <ac:spMk id="23" creationId="{4FF448BA-F327-CB05-DAD6-46FC12350A3B}"/>
          </ac:spMkLst>
        </pc:spChg>
      </pc:sldChg>
      <pc:sldChg chg="modSp mod">
        <pc:chgData name="Riccardo Rossi" userId="cfd7839ca6e772a1" providerId="LiveId" clId="{ED46B3AA-4153-44AD-9411-955AB1C7D7B0}" dt="2024-06-18T08:31:00.031" v="350" actId="20577"/>
        <pc:sldMkLst>
          <pc:docMk/>
          <pc:sldMk cId="2207933292" sldId="267"/>
        </pc:sldMkLst>
        <pc:spChg chg="mod">
          <ac:chgData name="Riccardo Rossi" userId="cfd7839ca6e772a1" providerId="LiveId" clId="{ED46B3AA-4153-44AD-9411-955AB1C7D7B0}" dt="2024-06-18T08:31:00.031" v="350" actId="20577"/>
          <ac:spMkLst>
            <pc:docMk/>
            <pc:sldMk cId="2207933292" sldId="267"/>
            <ac:spMk id="6" creationId="{C3A54AFA-CADE-3CB7-4904-7FEEAFB983AC}"/>
          </ac:spMkLst>
        </pc:spChg>
      </pc:sldChg>
      <pc:sldChg chg="modSp mod">
        <pc:chgData name="Riccardo Rossi" userId="cfd7839ca6e772a1" providerId="LiveId" clId="{ED46B3AA-4153-44AD-9411-955AB1C7D7B0}" dt="2024-06-18T08:33:34.433" v="367" actId="20577"/>
        <pc:sldMkLst>
          <pc:docMk/>
          <pc:sldMk cId="3669584900" sldId="268"/>
        </pc:sldMkLst>
        <pc:spChg chg="mod">
          <ac:chgData name="Riccardo Rossi" userId="cfd7839ca6e772a1" providerId="LiveId" clId="{ED46B3AA-4153-44AD-9411-955AB1C7D7B0}" dt="2024-06-18T08:33:34.433" v="367" actId="20577"/>
          <ac:spMkLst>
            <pc:docMk/>
            <pc:sldMk cId="3669584900" sldId="268"/>
            <ac:spMk id="6" creationId="{C3A54AFA-CADE-3CB7-4904-7FEEAFB983AC}"/>
          </ac:spMkLst>
        </pc:spChg>
      </pc:sldChg>
      <pc:sldChg chg="modSp mod">
        <pc:chgData name="Riccardo Rossi" userId="cfd7839ca6e772a1" providerId="LiveId" clId="{ED46B3AA-4153-44AD-9411-955AB1C7D7B0}" dt="2024-06-18T08:37:26.620" v="605" actId="20577"/>
        <pc:sldMkLst>
          <pc:docMk/>
          <pc:sldMk cId="1276752899" sldId="269"/>
        </pc:sldMkLst>
        <pc:spChg chg="mod">
          <ac:chgData name="Riccardo Rossi" userId="cfd7839ca6e772a1" providerId="LiveId" clId="{ED46B3AA-4153-44AD-9411-955AB1C7D7B0}" dt="2024-06-18T08:37:26.620" v="605" actId="20577"/>
          <ac:spMkLst>
            <pc:docMk/>
            <pc:sldMk cId="1276752899" sldId="269"/>
            <ac:spMk id="3" creationId="{88E606DC-0364-AB68-700D-2DBC212D3E91}"/>
          </ac:spMkLst>
        </pc:spChg>
      </pc:sldChg>
      <pc:sldChg chg="modSp mod">
        <pc:chgData name="Riccardo Rossi" userId="cfd7839ca6e772a1" providerId="LiveId" clId="{ED46B3AA-4153-44AD-9411-955AB1C7D7B0}" dt="2024-06-18T08:43:43.209" v="802" actId="13926"/>
        <pc:sldMkLst>
          <pc:docMk/>
          <pc:sldMk cId="2124884691" sldId="271"/>
        </pc:sldMkLst>
        <pc:spChg chg="mod">
          <ac:chgData name="Riccardo Rossi" userId="cfd7839ca6e772a1" providerId="LiveId" clId="{ED46B3AA-4153-44AD-9411-955AB1C7D7B0}" dt="2024-06-18T08:43:43.209" v="802" actId="13926"/>
          <ac:spMkLst>
            <pc:docMk/>
            <pc:sldMk cId="2124884691" sldId="271"/>
            <ac:spMk id="6" creationId="{3DF98E71-0843-094E-E8FD-3031E3EB6F7A}"/>
          </ac:spMkLst>
        </pc:spChg>
      </pc:sldChg>
      <pc:sldChg chg="modSp mod ord">
        <pc:chgData name="Riccardo Rossi" userId="cfd7839ca6e772a1" providerId="LiveId" clId="{ED46B3AA-4153-44AD-9411-955AB1C7D7B0}" dt="2024-06-18T08:29:35.504" v="284" actId="1076"/>
        <pc:sldMkLst>
          <pc:docMk/>
          <pc:sldMk cId="3938879262" sldId="273"/>
        </pc:sldMkLst>
        <pc:spChg chg="mod">
          <ac:chgData name="Riccardo Rossi" userId="cfd7839ca6e772a1" providerId="LiveId" clId="{ED46B3AA-4153-44AD-9411-955AB1C7D7B0}" dt="2024-06-18T08:29:35.504" v="284" actId="1076"/>
          <ac:spMkLst>
            <pc:docMk/>
            <pc:sldMk cId="3938879262" sldId="273"/>
            <ac:spMk id="45" creationId="{0D7E1EE2-7414-3CEE-1842-DAC42EDA72AA}"/>
          </ac:spMkLst>
        </pc:spChg>
      </pc:sldChg>
      <pc:sldChg chg="modSp mod">
        <pc:chgData name="Riccardo Rossi" userId="cfd7839ca6e772a1" providerId="LiveId" clId="{ED46B3AA-4153-44AD-9411-955AB1C7D7B0}" dt="2024-06-18T08:37:32.382" v="610" actId="20577"/>
        <pc:sldMkLst>
          <pc:docMk/>
          <pc:sldMk cId="1439055770" sldId="274"/>
        </pc:sldMkLst>
        <pc:spChg chg="mod">
          <ac:chgData name="Riccardo Rossi" userId="cfd7839ca6e772a1" providerId="LiveId" clId="{ED46B3AA-4153-44AD-9411-955AB1C7D7B0}" dt="2024-06-18T08:37:32.382" v="610" actId="20577"/>
          <ac:spMkLst>
            <pc:docMk/>
            <pc:sldMk cId="1439055770" sldId="274"/>
            <ac:spMk id="3" creationId="{88E606DC-0364-AB68-700D-2DBC212D3E91}"/>
          </ac:spMkLst>
        </pc:spChg>
      </pc:sldChg>
      <pc:sldChg chg="modSp mod">
        <pc:chgData name="Riccardo Rossi" userId="cfd7839ca6e772a1" providerId="LiveId" clId="{ED46B3AA-4153-44AD-9411-955AB1C7D7B0}" dt="2024-06-08T13:01:32.239" v="9" actId="207"/>
        <pc:sldMkLst>
          <pc:docMk/>
          <pc:sldMk cId="1224847055" sldId="275"/>
        </pc:sldMkLst>
        <pc:spChg chg="mod">
          <ac:chgData name="Riccardo Rossi" userId="cfd7839ca6e772a1" providerId="LiveId" clId="{ED46B3AA-4153-44AD-9411-955AB1C7D7B0}" dt="2024-06-08T13:01:32.239" v="9" actId="207"/>
          <ac:spMkLst>
            <pc:docMk/>
            <pc:sldMk cId="1224847055" sldId="275"/>
            <ac:spMk id="3" creationId="{88E606DC-0364-AB68-700D-2DBC212D3E91}"/>
          </ac:spMkLst>
        </pc:spChg>
      </pc:sldChg>
      <pc:sldChg chg="modSp mod">
        <pc:chgData name="Riccardo Rossi" userId="cfd7839ca6e772a1" providerId="LiveId" clId="{ED46B3AA-4153-44AD-9411-955AB1C7D7B0}" dt="2024-06-08T13:01:45.126" v="11" actId="207"/>
        <pc:sldMkLst>
          <pc:docMk/>
          <pc:sldMk cId="3572605458" sldId="279"/>
        </pc:sldMkLst>
        <pc:spChg chg="mod">
          <ac:chgData name="Riccardo Rossi" userId="cfd7839ca6e772a1" providerId="LiveId" clId="{ED46B3AA-4153-44AD-9411-955AB1C7D7B0}" dt="2024-06-08T13:01:45.126" v="11" actId="207"/>
          <ac:spMkLst>
            <pc:docMk/>
            <pc:sldMk cId="3572605458" sldId="279"/>
            <ac:spMk id="6" creationId="{40421078-3DFD-9DCD-C7EB-BDEC99C3BBF8}"/>
          </ac:spMkLst>
        </pc:spChg>
      </pc:sldChg>
      <pc:sldChg chg="modSp mod">
        <pc:chgData name="Riccardo Rossi" userId="cfd7839ca6e772a1" providerId="LiveId" clId="{ED46B3AA-4153-44AD-9411-955AB1C7D7B0}" dt="2024-06-08T13:01:58.708" v="13" actId="20577"/>
        <pc:sldMkLst>
          <pc:docMk/>
          <pc:sldMk cId="878267845" sldId="280"/>
        </pc:sldMkLst>
        <pc:spChg chg="mod">
          <ac:chgData name="Riccardo Rossi" userId="cfd7839ca6e772a1" providerId="LiveId" clId="{ED46B3AA-4153-44AD-9411-955AB1C7D7B0}" dt="2024-06-08T13:01:58.708" v="13" actId="20577"/>
          <ac:spMkLst>
            <pc:docMk/>
            <pc:sldMk cId="878267845" sldId="280"/>
            <ac:spMk id="3" creationId="{E672F3C9-9619-4CBB-B612-3008B47F7B02}"/>
          </ac:spMkLst>
        </pc:spChg>
      </pc:sldChg>
      <pc:sldChg chg="modSp mod">
        <pc:chgData name="Riccardo Rossi" userId="cfd7839ca6e772a1" providerId="LiveId" clId="{ED46B3AA-4153-44AD-9411-955AB1C7D7B0}" dt="2024-06-18T08:23:15.013" v="21" actId="1076"/>
        <pc:sldMkLst>
          <pc:docMk/>
          <pc:sldMk cId="93981972" sldId="284"/>
        </pc:sldMkLst>
        <pc:spChg chg="mod">
          <ac:chgData name="Riccardo Rossi" userId="cfd7839ca6e772a1" providerId="LiveId" clId="{ED46B3AA-4153-44AD-9411-955AB1C7D7B0}" dt="2024-06-18T08:23:15.013" v="21" actId="1076"/>
          <ac:spMkLst>
            <pc:docMk/>
            <pc:sldMk cId="93981972" sldId="284"/>
            <ac:spMk id="6" creationId="{B0EC2468-61CA-70FC-CD64-12B69EDA6F4B}"/>
          </ac:spMkLst>
        </pc:spChg>
      </pc:sldChg>
      <pc:sldChg chg="addSp modSp mod">
        <pc:chgData name="Riccardo Rossi" userId="cfd7839ca6e772a1" providerId="LiveId" clId="{ED46B3AA-4153-44AD-9411-955AB1C7D7B0}" dt="2024-06-18T08:43:15.123" v="798" actId="1076"/>
        <pc:sldMkLst>
          <pc:docMk/>
          <pc:sldMk cId="1586183163" sldId="287"/>
        </pc:sldMkLst>
        <pc:spChg chg="add mod">
          <ac:chgData name="Riccardo Rossi" userId="cfd7839ca6e772a1" providerId="LiveId" clId="{ED46B3AA-4153-44AD-9411-955AB1C7D7B0}" dt="2024-06-18T08:43:15.123" v="798" actId="1076"/>
          <ac:spMkLst>
            <pc:docMk/>
            <pc:sldMk cId="1586183163" sldId="287"/>
            <ac:spMk id="3" creationId="{7A5BE904-EB1D-044B-7265-ED4168F7EE7F}"/>
          </ac:spMkLst>
        </pc:spChg>
      </pc:sldChg>
      <pc:sldChg chg="del">
        <pc:chgData name="Riccardo Rossi" userId="cfd7839ca6e772a1" providerId="LiveId" clId="{ED46B3AA-4153-44AD-9411-955AB1C7D7B0}" dt="2024-06-18T08:43:19.323" v="799" actId="47"/>
        <pc:sldMkLst>
          <pc:docMk/>
          <pc:sldMk cId="1120441212" sldId="288"/>
        </pc:sldMkLst>
      </pc:sldChg>
      <pc:sldChg chg="add">
        <pc:chgData name="Riccardo Rossi" userId="cfd7839ca6e772a1" providerId="LiveId" clId="{ED46B3AA-4153-44AD-9411-955AB1C7D7B0}" dt="2024-06-18T08:43:55.693" v="803"/>
        <pc:sldMkLst>
          <pc:docMk/>
          <pc:sldMk cId="2169025347" sldId="288"/>
        </pc:sldMkLst>
      </pc:sldChg>
    </pc:docChg>
  </pc:docChgLst>
  <pc:docChgLst>
    <pc:chgData name="Riccardo Rossi" userId="cfd7839ca6e772a1" providerId="LiveId" clId="{523BDF0C-65A5-43B1-9F26-EE36E11507CD}"/>
    <pc:docChg chg="undo custSel addSld delSld modSld">
      <pc:chgData name="Riccardo Rossi" userId="cfd7839ca6e772a1" providerId="LiveId" clId="{523BDF0C-65A5-43B1-9F26-EE36E11507CD}" dt="2024-04-26T08:27:04.243" v="11641" actId="20577"/>
      <pc:docMkLst>
        <pc:docMk/>
      </pc:docMkLst>
      <pc:sldChg chg="addSp delSp modSp mod">
        <pc:chgData name="Riccardo Rossi" userId="cfd7839ca6e772a1" providerId="LiveId" clId="{523BDF0C-65A5-43B1-9F26-EE36E11507CD}" dt="2024-04-18T13:45:10.032" v="11569" actId="14100"/>
        <pc:sldMkLst>
          <pc:docMk/>
          <pc:sldMk cId="247106485" sldId="256"/>
        </pc:sldMkLst>
        <pc:spChg chg="mod">
          <ac:chgData name="Riccardo Rossi" userId="cfd7839ca6e772a1" providerId="LiveId" clId="{523BDF0C-65A5-43B1-9F26-EE36E11507CD}" dt="2024-04-15T13:03:18.007" v="830" actId="20577"/>
          <ac:spMkLst>
            <pc:docMk/>
            <pc:sldMk cId="247106485" sldId="256"/>
            <ac:spMk id="2" creationId="{FA90DF84-45A5-E8B6-2356-A083BD3B6272}"/>
          </ac:spMkLst>
        </pc:spChg>
        <pc:spChg chg="mod">
          <ac:chgData name="Riccardo Rossi" userId="cfd7839ca6e772a1" providerId="LiveId" clId="{523BDF0C-65A5-43B1-9F26-EE36E11507CD}" dt="2024-04-18T13:44:19.517" v="11455" actId="20577"/>
          <ac:spMkLst>
            <pc:docMk/>
            <pc:sldMk cId="247106485" sldId="256"/>
            <ac:spMk id="3" creationId="{68F44253-FAF4-4571-7B1E-85B86398C1C5}"/>
          </ac:spMkLst>
        </pc:spChg>
        <pc:spChg chg="mod">
          <ac:chgData name="Riccardo Rossi" userId="cfd7839ca6e772a1" providerId="LiveId" clId="{523BDF0C-65A5-43B1-9F26-EE36E11507CD}" dt="2024-04-15T13:06:34.721" v="1288" actId="14100"/>
          <ac:spMkLst>
            <pc:docMk/>
            <pc:sldMk cId="247106485" sldId="256"/>
            <ac:spMk id="4" creationId="{5CE95A6E-2526-20D0-7292-7712306271DC}"/>
          </ac:spMkLst>
        </pc:spChg>
        <pc:spChg chg="mod">
          <ac:chgData name="Riccardo Rossi" userId="cfd7839ca6e772a1" providerId="LiveId" clId="{523BDF0C-65A5-43B1-9F26-EE36E11507CD}" dt="2024-04-18T13:43:55.150" v="11444" actId="20577"/>
          <ac:spMkLst>
            <pc:docMk/>
            <pc:sldMk cId="247106485" sldId="256"/>
            <ac:spMk id="5" creationId="{77D306BE-80AF-BAD6-579C-9B0413B066C6}"/>
          </ac:spMkLst>
        </pc:spChg>
        <pc:spChg chg="add mod">
          <ac:chgData name="Riccardo Rossi" userId="cfd7839ca6e772a1" providerId="LiveId" clId="{523BDF0C-65A5-43B1-9F26-EE36E11507CD}" dt="2024-04-15T13:05:54.116" v="1277" actId="1076"/>
          <ac:spMkLst>
            <pc:docMk/>
            <pc:sldMk cId="247106485" sldId="256"/>
            <ac:spMk id="6" creationId="{0F8DA82B-90E7-D6C5-F3A5-ADE1295F7D8D}"/>
          </ac:spMkLst>
        </pc:spChg>
        <pc:spChg chg="add mod">
          <ac:chgData name="Riccardo Rossi" userId="cfd7839ca6e772a1" providerId="LiveId" clId="{523BDF0C-65A5-43B1-9F26-EE36E11507CD}" dt="2024-04-18T13:45:10.032" v="11569" actId="14100"/>
          <ac:spMkLst>
            <pc:docMk/>
            <pc:sldMk cId="247106485" sldId="256"/>
            <ac:spMk id="7" creationId="{66D498E6-A38A-1C9E-E4F6-11D83947A6A2}"/>
          </ac:spMkLst>
        </pc:spChg>
        <pc:spChg chg="add del mod">
          <ac:chgData name="Riccardo Rossi" userId="cfd7839ca6e772a1" providerId="LiveId" clId="{523BDF0C-65A5-43B1-9F26-EE36E11507CD}" dt="2024-04-15T12:59:55.809" v="299" actId="478"/>
          <ac:spMkLst>
            <pc:docMk/>
            <pc:sldMk cId="247106485" sldId="256"/>
            <ac:spMk id="7" creationId="{D5EB9E73-8D27-740C-AE71-C8F470CA6B30}"/>
          </ac:spMkLst>
        </pc:spChg>
      </pc:sldChg>
      <pc:sldChg chg="modSp new mod">
        <pc:chgData name="Riccardo Rossi" userId="cfd7839ca6e772a1" providerId="LiveId" clId="{523BDF0C-65A5-43B1-9F26-EE36E11507CD}" dt="2024-04-18T13:46:02.956" v="11570" actId="790"/>
        <pc:sldMkLst>
          <pc:docMk/>
          <pc:sldMk cId="1021492145" sldId="257"/>
        </pc:sldMkLst>
        <pc:spChg chg="mod">
          <ac:chgData name="Riccardo Rossi" userId="cfd7839ca6e772a1" providerId="LiveId" clId="{523BDF0C-65A5-43B1-9F26-EE36E11507CD}" dt="2024-04-15T13:00:27.196" v="324" actId="20577"/>
          <ac:spMkLst>
            <pc:docMk/>
            <pc:sldMk cId="1021492145" sldId="257"/>
            <ac:spMk id="2" creationId="{E18BD014-96AE-8466-3DDB-A3143DE6A9AF}"/>
          </ac:spMkLst>
        </pc:spChg>
        <pc:spChg chg="mod">
          <ac:chgData name="Riccardo Rossi" userId="cfd7839ca6e772a1" providerId="LiveId" clId="{523BDF0C-65A5-43B1-9F26-EE36E11507CD}" dt="2024-04-18T13:46:02.956" v="11570" actId="790"/>
          <ac:spMkLst>
            <pc:docMk/>
            <pc:sldMk cId="1021492145" sldId="257"/>
            <ac:spMk id="3" creationId="{A1568504-D023-C495-1855-E93895768FD5}"/>
          </ac:spMkLst>
        </pc:spChg>
        <pc:spChg chg="mod">
          <ac:chgData name="Riccardo Rossi" userId="cfd7839ca6e772a1" providerId="LiveId" clId="{523BDF0C-65A5-43B1-9F26-EE36E11507CD}" dt="2024-04-15T13:05:35.787" v="1246" actId="20577"/>
          <ac:spMkLst>
            <pc:docMk/>
            <pc:sldMk cId="1021492145" sldId="257"/>
            <ac:spMk id="4" creationId="{0DB38C52-A556-9D07-BCE6-FFFF278A0118}"/>
          </ac:spMkLst>
        </pc:spChg>
      </pc:sldChg>
      <pc:sldChg chg="addSp modSp add del mod">
        <pc:chgData name="Riccardo Rossi" userId="cfd7839ca6e772a1" providerId="LiveId" clId="{523BDF0C-65A5-43B1-9F26-EE36E11507CD}" dt="2024-04-15T13:19:40.326" v="1722" actId="47"/>
        <pc:sldMkLst>
          <pc:docMk/>
          <pc:sldMk cId="1266660323" sldId="258"/>
        </pc:sldMkLst>
        <pc:spChg chg="mod">
          <ac:chgData name="Riccardo Rossi" userId="cfd7839ca6e772a1" providerId="LiveId" clId="{523BDF0C-65A5-43B1-9F26-EE36E11507CD}" dt="2024-04-15T13:07:39.868" v="1317" actId="20577"/>
          <ac:spMkLst>
            <pc:docMk/>
            <pc:sldMk cId="1266660323" sldId="258"/>
            <ac:spMk id="2" creationId="{E18BD014-96AE-8466-3DDB-A3143DE6A9AF}"/>
          </ac:spMkLst>
        </pc:spChg>
        <pc:spChg chg="mod">
          <ac:chgData name="Riccardo Rossi" userId="cfd7839ca6e772a1" providerId="LiveId" clId="{523BDF0C-65A5-43B1-9F26-EE36E11507CD}" dt="2024-04-15T13:17:44.733" v="1662" actId="1076"/>
          <ac:spMkLst>
            <pc:docMk/>
            <pc:sldMk cId="1266660323" sldId="258"/>
            <ac:spMk id="3" creationId="{A1568504-D023-C495-1855-E93895768FD5}"/>
          </ac:spMkLst>
        </pc:spChg>
        <pc:picChg chg="add mod modCrop">
          <ac:chgData name="Riccardo Rossi" userId="cfd7839ca6e772a1" providerId="LiveId" clId="{523BDF0C-65A5-43B1-9F26-EE36E11507CD}" dt="2024-04-15T13:14:53.133" v="1651" actId="1076"/>
          <ac:picMkLst>
            <pc:docMk/>
            <pc:sldMk cId="1266660323" sldId="258"/>
            <ac:picMk id="6" creationId="{CDDB6FF1-AF61-866D-05D0-A45DA373DD10}"/>
          </ac:picMkLst>
        </pc:picChg>
        <pc:picChg chg="add mod modCrop">
          <ac:chgData name="Riccardo Rossi" userId="cfd7839ca6e772a1" providerId="LiveId" clId="{523BDF0C-65A5-43B1-9F26-EE36E11507CD}" dt="2024-04-15T13:17:32.373" v="1660" actId="1076"/>
          <ac:picMkLst>
            <pc:docMk/>
            <pc:sldMk cId="1266660323" sldId="258"/>
            <ac:picMk id="8" creationId="{5D1B93E5-63F7-FC29-CFB5-B17BC48BA683}"/>
          </ac:picMkLst>
        </pc:picChg>
      </pc:sldChg>
      <pc:sldChg chg="modSp new del mod">
        <pc:chgData name="Riccardo Rossi" userId="cfd7839ca6e772a1" providerId="LiveId" clId="{523BDF0C-65A5-43B1-9F26-EE36E11507CD}" dt="2024-04-15T13:07:31.578" v="1303" actId="47"/>
        <pc:sldMkLst>
          <pc:docMk/>
          <pc:sldMk cId="3364611551" sldId="258"/>
        </pc:sldMkLst>
        <pc:spChg chg="mod">
          <ac:chgData name="Riccardo Rossi" userId="cfd7839ca6e772a1" providerId="LiveId" clId="{523BDF0C-65A5-43B1-9F26-EE36E11507CD}" dt="2024-04-15T13:07:28.856" v="1302" actId="20577"/>
          <ac:spMkLst>
            <pc:docMk/>
            <pc:sldMk cId="3364611551" sldId="258"/>
            <ac:spMk id="2" creationId="{771056FE-0860-2A66-E2E5-24E22D460C30}"/>
          </ac:spMkLst>
        </pc:spChg>
      </pc:sldChg>
      <pc:sldChg chg="addSp delSp modSp add mod">
        <pc:chgData name="Riccardo Rossi" userId="cfd7839ca6e772a1" providerId="LiveId" clId="{523BDF0C-65A5-43B1-9F26-EE36E11507CD}" dt="2024-04-15T13:19:34.945" v="1721" actId="14100"/>
        <pc:sldMkLst>
          <pc:docMk/>
          <pc:sldMk cId="218758468" sldId="259"/>
        </pc:sldMkLst>
        <pc:spChg chg="del mod">
          <ac:chgData name="Riccardo Rossi" userId="cfd7839ca6e772a1" providerId="LiveId" clId="{523BDF0C-65A5-43B1-9F26-EE36E11507CD}" dt="2024-04-15T13:17:53.780" v="1666" actId="21"/>
          <ac:spMkLst>
            <pc:docMk/>
            <pc:sldMk cId="218758468" sldId="259"/>
            <ac:spMk id="3" creationId="{A1568504-D023-C495-1855-E93895768FD5}"/>
          </ac:spMkLst>
        </pc:spChg>
        <pc:spChg chg="add del mod">
          <ac:chgData name="Riccardo Rossi" userId="cfd7839ca6e772a1" providerId="LiveId" clId="{523BDF0C-65A5-43B1-9F26-EE36E11507CD}" dt="2024-04-15T13:17:56.462" v="1667" actId="478"/>
          <ac:spMkLst>
            <pc:docMk/>
            <pc:sldMk cId="218758468" sldId="259"/>
            <ac:spMk id="9" creationId="{57B7337C-AD51-7310-DF7B-D4F2D6C4EFBE}"/>
          </ac:spMkLst>
        </pc:spChg>
        <pc:spChg chg="add mod">
          <ac:chgData name="Riccardo Rossi" userId="cfd7839ca6e772a1" providerId="LiveId" clId="{523BDF0C-65A5-43B1-9F26-EE36E11507CD}" dt="2024-04-15T13:19:34.945" v="1721" actId="14100"/>
          <ac:spMkLst>
            <pc:docMk/>
            <pc:sldMk cId="218758468" sldId="259"/>
            <ac:spMk id="10" creationId="{682962E8-2EDA-AFE0-1666-EADDB4AAEFFE}"/>
          </ac:spMkLst>
        </pc:spChg>
        <pc:grpChg chg="add mod">
          <ac:chgData name="Riccardo Rossi" userId="cfd7839ca6e772a1" providerId="LiveId" clId="{523BDF0C-65A5-43B1-9F26-EE36E11507CD}" dt="2024-04-15T13:19:22.085" v="1710" actId="164"/>
          <ac:grpSpMkLst>
            <pc:docMk/>
            <pc:sldMk cId="218758468" sldId="259"/>
            <ac:grpSpMk id="11" creationId="{AD1A2AAA-A643-354D-D18C-0EA41EAAECEA}"/>
          </ac:grpSpMkLst>
        </pc:grpChg>
        <pc:picChg chg="mod">
          <ac:chgData name="Riccardo Rossi" userId="cfd7839ca6e772a1" providerId="LiveId" clId="{523BDF0C-65A5-43B1-9F26-EE36E11507CD}" dt="2024-04-15T13:19:22.085" v="1710" actId="164"/>
          <ac:picMkLst>
            <pc:docMk/>
            <pc:sldMk cId="218758468" sldId="259"/>
            <ac:picMk id="6" creationId="{CDDB6FF1-AF61-866D-05D0-A45DA373DD10}"/>
          </ac:picMkLst>
        </pc:picChg>
        <pc:picChg chg="mod modCrop">
          <ac:chgData name="Riccardo Rossi" userId="cfd7839ca6e772a1" providerId="LiveId" clId="{523BDF0C-65A5-43B1-9F26-EE36E11507CD}" dt="2024-04-15T13:19:22.085" v="1710" actId="164"/>
          <ac:picMkLst>
            <pc:docMk/>
            <pc:sldMk cId="218758468" sldId="259"/>
            <ac:picMk id="8" creationId="{5D1B93E5-63F7-FC29-CFB5-B17BC48BA683}"/>
          </ac:picMkLst>
        </pc:picChg>
      </pc:sldChg>
      <pc:sldChg chg="addSp delSp modSp add mod">
        <pc:chgData name="Riccardo Rossi" userId="cfd7839ca6e772a1" providerId="LiveId" clId="{523BDF0C-65A5-43B1-9F26-EE36E11507CD}" dt="2024-04-15T13:25:26.876" v="2227" actId="20577"/>
        <pc:sldMkLst>
          <pc:docMk/>
          <pc:sldMk cId="504555264" sldId="260"/>
        </pc:sldMkLst>
        <pc:spChg chg="mod">
          <ac:chgData name="Riccardo Rossi" userId="cfd7839ca6e772a1" providerId="LiveId" clId="{523BDF0C-65A5-43B1-9F26-EE36E11507CD}" dt="2024-04-15T13:20:46.923" v="1734" actId="20577"/>
          <ac:spMkLst>
            <pc:docMk/>
            <pc:sldMk cId="504555264" sldId="260"/>
            <ac:spMk id="2" creationId="{E18BD014-96AE-8466-3DDB-A3143DE6A9AF}"/>
          </ac:spMkLst>
        </pc:spChg>
        <pc:spChg chg="mod">
          <ac:chgData name="Riccardo Rossi" userId="cfd7839ca6e772a1" providerId="LiveId" clId="{523BDF0C-65A5-43B1-9F26-EE36E11507CD}" dt="2024-04-15T13:25:26.876" v="2227" actId="20577"/>
          <ac:spMkLst>
            <pc:docMk/>
            <pc:sldMk cId="504555264" sldId="260"/>
            <ac:spMk id="10" creationId="{682962E8-2EDA-AFE0-1666-EADDB4AAEFFE}"/>
          </ac:spMkLst>
        </pc:spChg>
        <pc:grpChg chg="del">
          <ac:chgData name="Riccardo Rossi" userId="cfd7839ca6e772a1" providerId="LiveId" clId="{523BDF0C-65A5-43B1-9F26-EE36E11507CD}" dt="2024-04-15T13:20:48.932" v="1735" actId="478"/>
          <ac:grpSpMkLst>
            <pc:docMk/>
            <pc:sldMk cId="504555264" sldId="260"/>
            <ac:grpSpMk id="11" creationId="{AD1A2AAA-A643-354D-D18C-0EA41EAAECEA}"/>
          </ac:grpSpMkLst>
        </pc:grpChg>
        <pc:picChg chg="add mod modCrop">
          <ac:chgData name="Riccardo Rossi" userId="cfd7839ca6e772a1" providerId="LiveId" clId="{523BDF0C-65A5-43B1-9F26-EE36E11507CD}" dt="2024-04-15T13:25:07.446" v="2221" actId="1076"/>
          <ac:picMkLst>
            <pc:docMk/>
            <pc:sldMk cId="504555264" sldId="260"/>
            <ac:picMk id="7" creationId="{8DFE01BF-02FF-158A-3B54-70ADF9CEB872}"/>
          </ac:picMkLst>
        </pc:picChg>
      </pc:sldChg>
      <pc:sldChg chg="addSp modSp add mod">
        <pc:chgData name="Riccardo Rossi" userId="cfd7839ca6e772a1" providerId="LiveId" clId="{523BDF0C-65A5-43B1-9F26-EE36E11507CD}" dt="2024-04-15T13:30:01.383" v="2659" actId="1076"/>
        <pc:sldMkLst>
          <pc:docMk/>
          <pc:sldMk cId="336894064" sldId="261"/>
        </pc:sldMkLst>
        <pc:spChg chg="mod">
          <ac:chgData name="Riccardo Rossi" userId="cfd7839ca6e772a1" providerId="LiveId" clId="{523BDF0C-65A5-43B1-9F26-EE36E11507CD}" dt="2024-04-15T13:28:10.386" v="2521" actId="14100"/>
          <ac:spMkLst>
            <pc:docMk/>
            <pc:sldMk cId="336894064" sldId="261"/>
            <ac:spMk id="10" creationId="{682962E8-2EDA-AFE0-1666-EADDB4AAEFFE}"/>
          </ac:spMkLst>
        </pc:spChg>
        <pc:spChg chg="add mod">
          <ac:chgData name="Riccardo Rossi" userId="cfd7839ca6e772a1" providerId="LiveId" clId="{523BDF0C-65A5-43B1-9F26-EE36E11507CD}" dt="2024-04-15T13:29:54.876" v="2657" actId="255"/>
          <ac:spMkLst>
            <pc:docMk/>
            <pc:sldMk cId="336894064" sldId="261"/>
            <ac:spMk id="17" creationId="{A2F98CDA-7751-AF95-5730-19877CE89743}"/>
          </ac:spMkLst>
        </pc:spChg>
        <pc:spChg chg="add mod">
          <ac:chgData name="Riccardo Rossi" userId="cfd7839ca6e772a1" providerId="LiveId" clId="{523BDF0C-65A5-43B1-9F26-EE36E11507CD}" dt="2024-04-15T13:30:01.383" v="2659" actId="1076"/>
          <ac:spMkLst>
            <pc:docMk/>
            <pc:sldMk cId="336894064" sldId="261"/>
            <ac:spMk id="22" creationId="{AA1F58DD-5369-0A85-0ABC-C4AE0D4183F3}"/>
          </ac:spMkLst>
        </pc:spChg>
        <pc:picChg chg="mod modCrop">
          <ac:chgData name="Riccardo Rossi" userId="cfd7839ca6e772a1" providerId="LiveId" clId="{523BDF0C-65A5-43B1-9F26-EE36E11507CD}" dt="2024-04-15T13:25:43.841" v="2233" actId="1076"/>
          <ac:picMkLst>
            <pc:docMk/>
            <pc:sldMk cId="336894064" sldId="261"/>
            <ac:picMk id="7" creationId="{8DFE01BF-02FF-158A-3B54-70ADF9CEB872}"/>
          </ac:picMkLst>
        </pc:picChg>
        <pc:cxnChg chg="add mod">
          <ac:chgData name="Riccardo Rossi" userId="cfd7839ca6e772a1" providerId="LiveId" clId="{523BDF0C-65A5-43B1-9F26-EE36E11507CD}" dt="2024-04-15T13:28:31.023" v="2529" actId="14100"/>
          <ac:cxnSpMkLst>
            <pc:docMk/>
            <pc:sldMk cId="336894064" sldId="261"/>
            <ac:cxnSpMk id="6" creationId="{58FD48AE-B363-4BBC-6F82-4BB062BACD7A}"/>
          </ac:cxnSpMkLst>
        </pc:cxnChg>
        <pc:cxnChg chg="add mod">
          <ac:chgData name="Riccardo Rossi" userId="cfd7839ca6e772a1" providerId="LiveId" clId="{523BDF0C-65A5-43B1-9F26-EE36E11507CD}" dt="2024-04-15T13:28:28.918" v="2528" actId="14100"/>
          <ac:cxnSpMkLst>
            <pc:docMk/>
            <pc:sldMk cId="336894064" sldId="261"/>
            <ac:cxnSpMk id="8" creationId="{AF20B136-D004-FC5D-4115-6A3924CF97CD}"/>
          </ac:cxnSpMkLst>
        </pc:cxnChg>
        <pc:cxnChg chg="add mod">
          <ac:chgData name="Riccardo Rossi" userId="cfd7839ca6e772a1" providerId="LiveId" clId="{523BDF0C-65A5-43B1-9F26-EE36E11507CD}" dt="2024-04-15T13:30:01.383" v="2659" actId="1076"/>
          <ac:cxnSpMkLst>
            <pc:docMk/>
            <pc:sldMk cId="336894064" sldId="261"/>
            <ac:cxnSpMk id="11" creationId="{F9CE730A-2C47-0D4C-E18B-B11F786660D8}"/>
          </ac:cxnSpMkLst>
        </pc:cxnChg>
        <pc:cxnChg chg="add mod">
          <ac:chgData name="Riccardo Rossi" userId="cfd7839ca6e772a1" providerId="LiveId" clId="{523BDF0C-65A5-43B1-9F26-EE36E11507CD}" dt="2024-04-15T13:30:01.383" v="2659" actId="1076"/>
          <ac:cxnSpMkLst>
            <pc:docMk/>
            <pc:sldMk cId="336894064" sldId="261"/>
            <ac:cxnSpMk id="14" creationId="{BCAA4DAA-5401-16BB-967B-1CE3B0128588}"/>
          </ac:cxnSpMkLst>
        </pc:cxnChg>
      </pc:sldChg>
      <pc:sldChg chg="addSp delSp modSp add mod">
        <pc:chgData name="Riccardo Rossi" userId="cfd7839ca6e772a1" providerId="LiveId" clId="{523BDF0C-65A5-43B1-9F26-EE36E11507CD}" dt="2024-04-15T13:35:41.752" v="3401" actId="20577"/>
        <pc:sldMkLst>
          <pc:docMk/>
          <pc:sldMk cId="1327022039" sldId="262"/>
        </pc:sldMkLst>
        <pc:spChg chg="mod">
          <ac:chgData name="Riccardo Rossi" userId="cfd7839ca6e772a1" providerId="LiveId" clId="{523BDF0C-65A5-43B1-9F26-EE36E11507CD}" dt="2024-04-15T13:30:29.298" v="2697" actId="20577"/>
          <ac:spMkLst>
            <pc:docMk/>
            <pc:sldMk cId="1327022039" sldId="262"/>
            <ac:spMk id="2" creationId="{E18BD014-96AE-8466-3DDB-A3143DE6A9AF}"/>
          </ac:spMkLst>
        </pc:spChg>
        <pc:spChg chg="add del mod">
          <ac:chgData name="Riccardo Rossi" userId="cfd7839ca6e772a1" providerId="LiveId" clId="{523BDF0C-65A5-43B1-9F26-EE36E11507CD}" dt="2024-04-15T13:32:17.347" v="2928" actId="478"/>
          <ac:spMkLst>
            <pc:docMk/>
            <pc:sldMk cId="1327022039" sldId="262"/>
            <ac:spMk id="9" creationId="{3BEA5D0A-B39C-8C2C-67F3-187BD4007D18}"/>
          </ac:spMkLst>
        </pc:spChg>
        <pc:spChg chg="add del mod">
          <ac:chgData name="Riccardo Rossi" userId="cfd7839ca6e772a1" providerId="LiveId" clId="{523BDF0C-65A5-43B1-9F26-EE36E11507CD}" dt="2024-04-15T13:35:41.752" v="3401" actId="20577"/>
          <ac:spMkLst>
            <pc:docMk/>
            <pc:sldMk cId="1327022039" sldId="262"/>
            <ac:spMk id="10" creationId="{682962E8-2EDA-AFE0-1666-EADDB4AAEFFE}"/>
          </ac:spMkLst>
        </pc:spChg>
        <pc:spChg chg="del">
          <ac:chgData name="Riccardo Rossi" userId="cfd7839ca6e772a1" providerId="LiveId" clId="{523BDF0C-65A5-43B1-9F26-EE36E11507CD}" dt="2024-04-15T13:30:33.726" v="2698" actId="478"/>
          <ac:spMkLst>
            <pc:docMk/>
            <pc:sldMk cId="1327022039" sldId="262"/>
            <ac:spMk id="17" creationId="{A2F98CDA-7751-AF95-5730-19877CE89743}"/>
          </ac:spMkLst>
        </pc:spChg>
        <pc:spChg chg="del">
          <ac:chgData name="Riccardo Rossi" userId="cfd7839ca6e772a1" providerId="LiveId" clId="{523BDF0C-65A5-43B1-9F26-EE36E11507CD}" dt="2024-04-15T13:30:33.726" v="2698" actId="478"/>
          <ac:spMkLst>
            <pc:docMk/>
            <pc:sldMk cId="1327022039" sldId="262"/>
            <ac:spMk id="22" creationId="{AA1F58DD-5369-0A85-0ABC-C4AE0D4183F3}"/>
          </ac:spMkLst>
        </pc:spChg>
        <pc:picChg chg="del">
          <ac:chgData name="Riccardo Rossi" userId="cfd7839ca6e772a1" providerId="LiveId" clId="{523BDF0C-65A5-43B1-9F26-EE36E11507CD}" dt="2024-04-15T13:30:35.480" v="2699" actId="478"/>
          <ac:picMkLst>
            <pc:docMk/>
            <pc:sldMk cId="1327022039" sldId="262"/>
            <ac:picMk id="7" creationId="{8DFE01BF-02FF-158A-3B54-70ADF9CEB872}"/>
          </ac:picMkLst>
        </pc:picChg>
        <pc:cxnChg chg="del">
          <ac:chgData name="Riccardo Rossi" userId="cfd7839ca6e772a1" providerId="LiveId" clId="{523BDF0C-65A5-43B1-9F26-EE36E11507CD}" dt="2024-04-15T13:30:33.726" v="2698" actId="478"/>
          <ac:cxnSpMkLst>
            <pc:docMk/>
            <pc:sldMk cId="1327022039" sldId="262"/>
            <ac:cxnSpMk id="6" creationId="{58FD48AE-B363-4BBC-6F82-4BB062BACD7A}"/>
          </ac:cxnSpMkLst>
        </pc:cxnChg>
        <pc:cxnChg chg="del">
          <ac:chgData name="Riccardo Rossi" userId="cfd7839ca6e772a1" providerId="LiveId" clId="{523BDF0C-65A5-43B1-9F26-EE36E11507CD}" dt="2024-04-15T13:30:33.726" v="2698" actId="478"/>
          <ac:cxnSpMkLst>
            <pc:docMk/>
            <pc:sldMk cId="1327022039" sldId="262"/>
            <ac:cxnSpMk id="8" creationId="{AF20B136-D004-FC5D-4115-6A3924CF97CD}"/>
          </ac:cxnSpMkLst>
        </pc:cxnChg>
        <pc:cxnChg chg="del mod">
          <ac:chgData name="Riccardo Rossi" userId="cfd7839ca6e772a1" providerId="LiveId" clId="{523BDF0C-65A5-43B1-9F26-EE36E11507CD}" dt="2024-04-15T13:30:33.726" v="2698" actId="478"/>
          <ac:cxnSpMkLst>
            <pc:docMk/>
            <pc:sldMk cId="1327022039" sldId="262"/>
            <ac:cxnSpMk id="11" creationId="{F9CE730A-2C47-0D4C-E18B-B11F786660D8}"/>
          </ac:cxnSpMkLst>
        </pc:cxnChg>
        <pc:cxnChg chg="del mod">
          <ac:chgData name="Riccardo Rossi" userId="cfd7839ca6e772a1" providerId="LiveId" clId="{523BDF0C-65A5-43B1-9F26-EE36E11507CD}" dt="2024-04-15T13:30:33.726" v="2698" actId="478"/>
          <ac:cxnSpMkLst>
            <pc:docMk/>
            <pc:sldMk cId="1327022039" sldId="262"/>
            <ac:cxnSpMk id="14" creationId="{BCAA4DAA-5401-16BB-967B-1CE3B0128588}"/>
          </ac:cxnSpMkLst>
        </pc:cxnChg>
      </pc:sldChg>
      <pc:sldChg chg="addSp delSp modSp add mod">
        <pc:chgData name="Riccardo Rossi" userId="cfd7839ca6e772a1" providerId="LiveId" clId="{523BDF0C-65A5-43B1-9F26-EE36E11507CD}" dt="2024-04-18T10:08:20.239" v="6792" actId="1076"/>
        <pc:sldMkLst>
          <pc:docMk/>
          <pc:sldMk cId="2828644155" sldId="263"/>
        </pc:sldMkLst>
        <pc:spChg chg="mod">
          <ac:chgData name="Riccardo Rossi" userId="cfd7839ca6e772a1" providerId="LiveId" clId="{523BDF0C-65A5-43B1-9F26-EE36E11507CD}" dt="2024-04-18T10:07:31.901" v="6774" actId="20577"/>
          <ac:spMkLst>
            <pc:docMk/>
            <pc:sldMk cId="2828644155" sldId="263"/>
            <ac:spMk id="2" creationId="{E18BD014-96AE-8466-3DDB-A3143DE6A9AF}"/>
          </ac:spMkLst>
        </pc:spChg>
        <pc:spChg chg="add mod">
          <ac:chgData name="Riccardo Rossi" userId="cfd7839ca6e772a1" providerId="LiveId" clId="{523BDF0C-65A5-43B1-9F26-EE36E11507CD}" dt="2024-04-18T10:08:06.186" v="6789" actId="1076"/>
          <ac:spMkLst>
            <pc:docMk/>
            <pc:sldMk cId="2828644155" sldId="263"/>
            <ac:spMk id="8" creationId="{7497FEFF-8676-DCE4-0BDF-1FE75AA1B5D5}"/>
          </ac:spMkLst>
        </pc:spChg>
        <pc:spChg chg="del mod">
          <ac:chgData name="Riccardo Rossi" userId="cfd7839ca6e772a1" providerId="LiveId" clId="{523BDF0C-65A5-43B1-9F26-EE36E11507CD}" dt="2024-04-18T10:07:56.183" v="6787" actId="478"/>
          <ac:spMkLst>
            <pc:docMk/>
            <pc:sldMk cId="2828644155" sldId="263"/>
            <ac:spMk id="10" creationId="{682962E8-2EDA-AFE0-1666-EADDB4AAEFFE}"/>
          </ac:spMkLst>
        </pc:spChg>
        <pc:spChg chg="add del mod">
          <ac:chgData name="Riccardo Rossi" userId="cfd7839ca6e772a1" providerId="LiveId" clId="{523BDF0C-65A5-43B1-9F26-EE36E11507CD}" dt="2024-04-18T10:07:57.552" v="6788" actId="478"/>
          <ac:spMkLst>
            <pc:docMk/>
            <pc:sldMk cId="2828644155" sldId="263"/>
            <ac:spMk id="11" creationId="{BFE893FE-854B-FB11-C271-B912B87D36D4}"/>
          </ac:spMkLst>
        </pc:spChg>
        <pc:grpChg chg="add mod">
          <ac:chgData name="Riccardo Rossi" userId="cfd7839ca6e772a1" providerId="LiveId" clId="{523BDF0C-65A5-43B1-9F26-EE36E11507CD}" dt="2024-04-18T10:08:20.239" v="6792" actId="1076"/>
          <ac:grpSpMkLst>
            <pc:docMk/>
            <pc:sldMk cId="2828644155" sldId="263"/>
            <ac:grpSpMk id="3" creationId="{FCDBE4AC-9233-9B25-A1D1-5606780F8431}"/>
          </ac:grpSpMkLst>
        </pc:grpChg>
        <pc:picChg chg="mod">
          <ac:chgData name="Riccardo Rossi" userId="cfd7839ca6e772a1" providerId="LiveId" clId="{523BDF0C-65A5-43B1-9F26-EE36E11507CD}" dt="2024-04-18T10:06:37.661" v="6749"/>
          <ac:picMkLst>
            <pc:docMk/>
            <pc:sldMk cId="2828644155" sldId="263"/>
            <ac:picMk id="6" creationId="{38FCB49A-902D-D566-E5BA-8364E9E95862}"/>
          </ac:picMkLst>
        </pc:picChg>
        <pc:picChg chg="mod">
          <ac:chgData name="Riccardo Rossi" userId="cfd7839ca6e772a1" providerId="LiveId" clId="{523BDF0C-65A5-43B1-9F26-EE36E11507CD}" dt="2024-04-18T10:06:37.661" v="6749"/>
          <ac:picMkLst>
            <pc:docMk/>
            <pc:sldMk cId="2828644155" sldId="263"/>
            <ac:picMk id="7" creationId="{1E09025A-F706-EFD3-F359-0DE4AF18A7D5}"/>
          </ac:picMkLst>
        </pc:picChg>
      </pc:sldChg>
      <pc:sldChg chg="modSp add mod">
        <pc:chgData name="Riccardo Rossi" userId="cfd7839ca6e772a1" providerId="LiveId" clId="{523BDF0C-65A5-43B1-9F26-EE36E11507CD}" dt="2024-04-15T13:39:22.924" v="3784" actId="20577"/>
        <pc:sldMkLst>
          <pc:docMk/>
          <pc:sldMk cId="3452865663" sldId="264"/>
        </pc:sldMkLst>
        <pc:spChg chg="mod">
          <ac:chgData name="Riccardo Rossi" userId="cfd7839ca6e772a1" providerId="LiveId" clId="{523BDF0C-65A5-43B1-9F26-EE36E11507CD}" dt="2024-04-15T13:39:22.924" v="3784" actId="20577"/>
          <ac:spMkLst>
            <pc:docMk/>
            <pc:sldMk cId="3452865663" sldId="264"/>
            <ac:spMk id="2" creationId="{E18BD014-96AE-8466-3DDB-A3143DE6A9AF}"/>
          </ac:spMkLst>
        </pc:spChg>
        <pc:spChg chg="mod">
          <ac:chgData name="Riccardo Rossi" userId="cfd7839ca6e772a1" providerId="LiveId" clId="{523BDF0C-65A5-43B1-9F26-EE36E11507CD}" dt="2024-04-15T13:39:04.221" v="3774" actId="14100"/>
          <ac:spMkLst>
            <pc:docMk/>
            <pc:sldMk cId="3452865663" sldId="264"/>
            <ac:spMk id="10" creationId="{682962E8-2EDA-AFE0-1666-EADDB4AAEFFE}"/>
          </ac:spMkLst>
        </pc:spChg>
      </pc:sldChg>
      <pc:sldChg chg="addSp delSp modSp add mod">
        <pc:chgData name="Riccardo Rossi" userId="cfd7839ca6e772a1" providerId="LiveId" clId="{523BDF0C-65A5-43B1-9F26-EE36E11507CD}" dt="2024-04-15T14:05:50.920" v="5350" actId="20577"/>
        <pc:sldMkLst>
          <pc:docMk/>
          <pc:sldMk cId="1708177881" sldId="265"/>
        </pc:sldMkLst>
        <pc:spChg chg="add mod">
          <ac:chgData name="Riccardo Rossi" userId="cfd7839ca6e772a1" providerId="LiveId" clId="{523BDF0C-65A5-43B1-9F26-EE36E11507CD}" dt="2024-04-15T13:53:18.885" v="4518" actId="20577"/>
          <ac:spMkLst>
            <pc:docMk/>
            <pc:sldMk cId="1708177881" sldId="265"/>
            <ac:spMk id="6" creationId="{F0AC267B-28EA-F09A-5407-69958162172F}"/>
          </ac:spMkLst>
        </pc:spChg>
        <pc:spChg chg="add mod">
          <ac:chgData name="Riccardo Rossi" userId="cfd7839ca6e772a1" providerId="LiveId" clId="{523BDF0C-65A5-43B1-9F26-EE36E11507CD}" dt="2024-04-15T13:51:57.189" v="4456"/>
          <ac:spMkLst>
            <pc:docMk/>
            <pc:sldMk cId="1708177881" sldId="265"/>
            <ac:spMk id="8" creationId="{57D1E4C7-BBAC-88A1-E22E-ACABAA078BD9}"/>
          </ac:spMkLst>
        </pc:spChg>
        <pc:spChg chg="mod">
          <ac:chgData name="Riccardo Rossi" userId="cfd7839ca6e772a1" providerId="LiveId" clId="{523BDF0C-65A5-43B1-9F26-EE36E11507CD}" dt="2024-04-15T14:05:50.920" v="5350" actId="20577"/>
          <ac:spMkLst>
            <pc:docMk/>
            <pc:sldMk cId="1708177881" sldId="265"/>
            <ac:spMk id="10" creationId="{682962E8-2EDA-AFE0-1666-EADDB4AAEFFE}"/>
          </ac:spMkLst>
        </pc:spChg>
        <pc:spChg chg="mod topLvl">
          <ac:chgData name="Riccardo Rossi" userId="cfd7839ca6e772a1" providerId="LiveId" clId="{523BDF0C-65A5-43B1-9F26-EE36E11507CD}" dt="2024-04-15T13:54:07.726" v="4575" actId="165"/>
          <ac:spMkLst>
            <pc:docMk/>
            <pc:sldMk cId="1708177881" sldId="265"/>
            <ac:spMk id="12" creationId="{FF3F1A8F-EF32-1D39-201E-DC03F12E9B1F}"/>
          </ac:spMkLst>
        </pc:spChg>
        <pc:spChg chg="mod topLvl">
          <ac:chgData name="Riccardo Rossi" userId="cfd7839ca6e772a1" providerId="LiveId" clId="{523BDF0C-65A5-43B1-9F26-EE36E11507CD}" dt="2024-04-15T13:54:07.726" v="4575" actId="165"/>
          <ac:spMkLst>
            <pc:docMk/>
            <pc:sldMk cId="1708177881" sldId="265"/>
            <ac:spMk id="13" creationId="{65CF5ED8-318A-EEDE-162A-2916D2E3C902}"/>
          </ac:spMkLst>
        </pc:spChg>
        <pc:spChg chg="add mod">
          <ac:chgData name="Riccardo Rossi" userId="cfd7839ca6e772a1" providerId="LiveId" clId="{523BDF0C-65A5-43B1-9F26-EE36E11507CD}" dt="2024-04-15T13:55:39.283" v="4614" actId="20577"/>
          <ac:spMkLst>
            <pc:docMk/>
            <pc:sldMk cId="1708177881" sldId="265"/>
            <ac:spMk id="14" creationId="{D6C46C7F-18EB-958E-C423-3022F15417F3}"/>
          </ac:spMkLst>
        </pc:spChg>
        <pc:grpChg chg="add mod">
          <ac:chgData name="Riccardo Rossi" userId="cfd7839ca6e772a1" providerId="LiveId" clId="{523BDF0C-65A5-43B1-9F26-EE36E11507CD}" dt="2024-04-15T13:51:57.189" v="4456"/>
          <ac:grpSpMkLst>
            <pc:docMk/>
            <pc:sldMk cId="1708177881" sldId="265"/>
            <ac:grpSpMk id="9" creationId="{D5001CDB-2B7E-D4AD-6643-D835E3499C02}"/>
          </ac:grpSpMkLst>
        </pc:grpChg>
        <pc:grpChg chg="add del mod">
          <ac:chgData name="Riccardo Rossi" userId="cfd7839ca6e772a1" providerId="LiveId" clId="{523BDF0C-65A5-43B1-9F26-EE36E11507CD}" dt="2024-04-15T13:54:07.726" v="4575" actId="165"/>
          <ac:grpSpMkLst>
            <pc:docMk/>
            <pc:sldMk cId="1708177881" sldId="265"/>
            <ac:grpSpMk id="11" creationId="{C0D9A4F7-9782-A6F9-11CB-EF75DCCDE6B6}"/>
          </ac:grpSpMkLst>
        </pc:grpChg>
      </pc:sldChg>
      <pc:sldChg chg="delSp modSp add mod">
        <pc:chgData name="Riccardo Rossi" userId="cfd7839ca6e772a1" providerId="LiveId" clId="{523BDF0C-65A5-43B1-9F26-EE36E11507CD}" dt="2024-04-15T14:05:46.291" v="5349" actId="20577"/>
        <pc:sldMkLst>
          <pc:docMk/>
          <pc:sldMk cId="1613157934" sldId="266"/>
        </pc:sldMkLst>
        <pc:spChg chg="mod">
          <ac:chgData name="Riccardo Rossi" userId="cfd7839ca6e772a1" providerId="LiveId" clId="{523BDF0C-65A5-43B1-9F26-EE36E11507CD}" dt="2024-04-15T14:00:18.074" v="4732" actId="20577"/>
          <ac:spMkLst>
            <pc:docMk/>
            <pc:sldMk cId="1613157934" sldId="266"/>
            <ac:spMk id="6" creationId="{F0AC267B-28EA-F09A-5407-69958162172F}"/>
          </ac:spMkLst>
        </pc:spChg>
        <pc:spChg chg="mod">
          <ac:chgData name="Riccardo Rossi" userId="cfd7839ca6e772a1" providerId="LiveId" clId="{523BDF0C-65A5-43B1-9F26-EE36E11507CD}" dt="2024-04-15T14:00:12.896" v="4723" actId="20577"/>
          <ac:spMkLst>
            <pc:docMk/>
            <pc:sldMk cId="1613157934" sldId="266"/>
            <ac:spMk id="8" creationId="{57D1E4C7-BBAC-88A1-E22E-ACABAA078BD9}"/>
          </ac:spMkLst>
        </pc:spChg>
        <pc:spChg chg="mod">
          <ac:chgData name="Riccardo Rossi" userId="cfd7839ca6e772a1" providerId="LiveId" clId="{523BDF0C-65A5-43B1-9F26-EE36E11507CD}" dt="2024-04-15T14:05:46.291" v="5349" actId="20577"/>
          <ac:spMkLst>
            <pc:docMk/>
            <pc:sldMk cId="1613157934" sldId="266"/>
            <ac:spMk id="10" creationId="{682962E8-2EDA-AFE0-1666-EADDB4AAEFFE}"/>
          </ac:spMkLst>
        </pc:spChg>
        <pc:spChg chg="mod">
          <ac:chgData name="Riccardo Rossi" userId="cfd7839ca6e772a1" providerId="LiveId" clId="{523BDF0C-65A5-43B1-9F26-EE36E11507CD}" dt="2024-04-15T14:02:43.482" v="4866" actId="1076"/>
          <ac:spMkLst>
            <pc:docMk/>
            <pc:sldMk cId="1613157934" sldId="266"/>
            <ac:spMk id="12" creationId="{FF3F1A8F-EF32-1D39-201E-DC03F12E9B1F}"/>
          </ac:spMkLst>
        </pc:spChg>
        <pc:spChg chg="mod">
          <ac:chgData name="Riccardo Rossi" userId="cfd7839ca6e772a1" providerId="LiveId" clId="{523BDF0C-65A5-43B1-9F26-EE36E11507CD}" dt="2024-04-15T14:01:59.085" v="4821" actId="14100"/>
          <ac:spMkLst>
            <pc:docMk/>
            <pc:sldMk cId="1613157934" sldId="266"/>
            <ac:spMk id="13" creationId="{65CF5ED8-318A-EEDE-162A-2916D2E3C902}"/>
          </ac:spMkLst>
        </pc:spChg>
        <pc:spChg chg="del">
          <ac:chgData name="Riccardo Rossi" userId="cfd7839ca6e772a1" providerId="LiveId" clId="{523BDF0C-65A5-43B1-9F26-EE36E11507CD}" dt="2024-04-15T14:02:41.547" v="4865" actId="478"/>
          <ac:spMkLst>
            <pc:docMk/>
            <pc:sldMk cId="1613157934" sldId="266"/>
            <ac:spMk id="14" creationId="{D6C46C7F-18EB-958E-C423-3022F15417F3}"/>
          </ac:spMkLst>
        </pc:spChg>
        <pc:grpChg chg="mod">
          <ac:chgData name="Riccardo Rossi" userId="cfd7839ca6e772a1" providerId="LiveId" clId="{523BDF0C-65A5-43B1-9F26-EE36E11507CD}" dt="2024-04-15T14:00:12.896" v="4723" actId="20577"/>
          <ac:grpSpMkLst>
            <pc:docMk/>
            <pc:sldMk cId="1613157934" sldId="266"/>
            <ac:grpSpMk id="9" creationId="{D5001CDB-2B7E-D4AD-6643-D835E3499C02}"/>
          </ac:grpSpMkLst>
        </pc:grpChg>
      </pc:sldChg>
      <pc:sldChg chg="add del">
        <pc:chgData name="Riccardo Rossi" userId="cfd7839ca6e772a1" providerId="LiveId" clId="{523BDF0C-65A5-43B1-9F26-EE36E11507CD}" dt="2024-04-15T13:58:07.298" v="4661"/>
        <pc:sldMkLst>
          <pc:docMk/>
          <pc:sldMk cId="1413806103" sldId="267"/>
        </pc:sldMkLst>
      </pc:sldChg>
      <pc:sldChg chg="delSp modSp add mod">
        <pc:chgData name="Riccardo Rossi" userId="cfd7839ca6e772a1" providerId="LiveId" clId="{523BDF0C-65A5-43B1-9F26-EE36E11507CD}" dt="2024-04-15T14:05:37.270" v="5347" actId="14100"/>
        <pc:sldMkLst>
          <pc:docMk/>
          <pc:sldMk cId="3766634780" sldId="267"/>
        </pc:sldMkLst>
        <pc:spChg chg="mod">
          <ac:chgData name="Riccardo Rossi" userId="cfd7839ca6e772a1" providerId="LiveId" clId="{523BDF0C-65A5-43B1-9F26-EE36E11507CD}" dt="2024-04-15T14:05:37.270" v="5347" actId="14100"/>
          <ac:spMkLst>
            <pc:docMk/>
            <pc:sldMk cId="3766634780" sldId="267"/>
            <ac:spMk id="10" creationId="{682962E8-2EDA-AFE0-1666-EADDB4AAEFFE}"/>
          </ac:spMkLst>
        </pc:spChg>
        <pc:spChg chg="del">
          <ac:chgData name="Riccardo Rossi" userId="cfd7839ca6e772a1" providerId="LiveId" clId="{523BDF0C-65A5-43B1-9F26-EE36E11507CD}" dt="2024-04-15T14:02:58.351" v="4868" actId="478"/>
          <ac:spMkLst>
            <pc:docMk/>
            <pc:sldMk cId="3766634780" sldId="267"/>
            <ac:spMk id="12" creationId="{FF3F1A8F-EF32-1D39-201E-DC03F12E9B1F}"/>
          </ac:spMkLst>
        </pc:spChg>
        <pc:spChg chg="del">
          <ac:chgData name="Riccardo Rossi" userId="cfd7839ca6e772a1" providerId="LiveId" clId="{523BDF0C-65A5-43B1-9F26-EE36E11507CD}" dt="2024-04-15T14:02:59.208" v="4869" actId="478"/>
          <ac:spMkLst>
            <pc:docMk/>
            <pc:sldMk cId="3766634780" sldId="267"/>
            <ac:spMk id="13" creationId="{65CF5ED8-318A-EEDE-162A-2916D2E3C902}"/>
          </ac:spMkLst>
        </pc:spChg>
        <pc:grpChg chg="del">
          <ac:chgData name="Riccardo Rossi" userId="cfd7839ca6e772a1" providerId="LiveId" clId="{523BDF0C-65A5-43B1-9F26-EE36E11507CD}" dt="2024-04-15T14:03:00.354" v="4870" actId="478"/>
          <ac:grpSpMkLst>
            <pc:docMk/>
            <pc:sldMk cId="3766634780" sldId="267"/>
            <ac:grpSpMk id="9" creationId="{D5001CDB-2B7E-D4AD-6643-D835E3499C02}"/>
          </ac:grpSpMkLst>
        </pc:grpChg>
      </pc:sldChg>
      <pc:sldChg chg="addSp modSp add mod">
        <pc:chgData name="Riccardo Rossi" userId="cfd7839ca6e772a1" providerId="LiveId" clId="{523BDF0C-65A5-43B1-9F26-EE36E11507CD}" dt="2024-04-15T14:24:31.528" v="5901" actId="14100"/>
        <pc:sldMkLst>
          <pc:docMk/>
          <pc:sldMk cId="1618249552" sldId="268"/>
        </pc:sldMkLst>
        <pc:spChg chg="mod">
          <ac:chgData name="Riccardo Rossi" userId="cfd7839ca6e772a1" providerId="LiveId" clId="{523BDF0C-65A5-43B1-9F26-EE36E11507CD}" dt="2024-04-15T14:06:01.105" v="5358" actId="20577"/>
          <ac:spMkLst>
            <pc:docMk/>
            <pc:sldMk cId="1618249552" sldId="268"/>
            <ac:spMk id="2" creationId="{E18BD014-96AE-8466-3DDB-A3143DE6A9AF}"/>
          </ac:spMkLst>
        </pc:spChg>
        <pc:spChg chg="mod">
          <ac:chgData name="Riccardo Rossi" userId="cfd7839ca6e772a1" providerId="LiveId" clId="{523BDF0C-65A5-43B1-9F26-EE36E11507CD}" dt="2024-04-15T14:24:31.528" v="5901" actId="14100"/>
          <ac:spMkLst>
            <pc:docMk/>
            <pc:sldMk cId="1618249552" sldId="268"/>
            <ac:spMk id="10" creationId="{682962E8-2EDA-AFE0-1666-EADDB4AAEFFE}"/>
          </ac:spMkLst>
        </pc:spChg>
        <pc:picChg chg="add mod modCrop">
          <ac:chgData name="Riccardo Rossi" userId="cfd7839ca6e772a1" providerId="LiveId" clId="{523BDF0C-65A5-43B1-9F26-EE36E11507CD}" dt="2024-04-15T14:24:29.132" v="5900" actId="1076"/>
          <ac:picMkLst>
            <pc:docMk/>
            <pc:sldMk cId="1618249552" sldId="268"/>
            <ac:picMk id="6" creationId="{77422282-C24A-0FE3-82BF-03CAA3376912}"/>
          </ac:picMkLst>
        </pc:picChg>
      </pc:sldChg>
      <pc:sldChg chg="modSp add mod">
        <pc:chgData name="Riccardo Rossi" userId="cfd7839ca6e772a1" providerId="LiveId" clId="{523BDF0C-65A5-43B1-9F26-EE36E11507CD}" dt="2024-04-15T14:41:28.139" v="6113" actId="33524"/>
        <pc:sldMkLst>
          <pc:docMk/>
          <pc:sldMk cId="2413178420" sldId="269"/>
        </pc:sldMkLst>
        <pc:spChg chg="mod">
          <ac:chgData name="Riccardo Rossi" userId="cfd7839ca6e772a1" providerId="LiveId" clId="{523BDF0C-65A5-43B1-9F26-EE36E11507CD}" dt="2024-04-15T14:41:28.139" v="6113" actId="33524"/>
          <ac:spMkLst>
            <pc:docMk/>
            <pc:sldMk cId="2413178420" sldId="269"/>
            <ac:spMk id="10" creationId="{682962E8-2EDA-AFE0-1666-EADDB4AAEFFE}"/>
          </ac:spMkLst>
        </pc:spChg>
        <pc:picChg chg="mod modCrop">
          <ac:chgData name="Riccardo Rossi" userId="cfd7839ca6e772a1" providerId="LiveId" clId="{523BDF0C-65A5-43B1-9F26-EE36E11507CD}" dt="2024-04-15T14:40:40.920" v="6002" actId="1076"/>
          <ac:picMkLst>
            <pc:docMk/>
            <pc:sldMk cId="2413178420" sldId="269"/>
            <ac:picMk id="6" creationId="{77422282-C24A-0FE3-82BF-03CAA3376912}"/>
          </ac:picMkLst>
        </pc:picChg>
      </pc:sldChg>
      <pc:sldChg chg="delSp modSp add mod">
        <pc:chgData name="Riccardo Rossi" userId="cfd7839ca6e772a1" providerId="LiveId" clId="{523BDF0C-65A5-43B1-9F26-EE36E11507CD}" dt="2024-04-18T10:05:51.979" v="6731" actId="113"/>
        <pc:sldMkLst>
          <pc:docMk/>
          <pc:sldMk cId="1347475430" sldId="270"/>
        </pc:sldMkLst>
        <pc:spChg chg="mod">
          <ac:chgData name="Riccardo Rossi" userId="cfd7839ca6e772a1" providerId="LiveId" clId="{523BDF0C-65A5-43B1-9F26-EE36E11507CD}" dt="2024-04-18T10:02:42.675" v="6163" actId="20577"/>
          <ac:spMkLst>
            <pc:docMk/>
            <pc:sldMk cId="1347475430" sldId="270"/>
            <ac:spMk id="2" creationId="{E18BD014-96AE-8466-3DDB-A3143DE6A9AF}"/>
          </ac:spMkLst>
        </pc:spChg>
        <pc:spChg chg="mod">
          <ac:chgData name="Riccardo Rossi" userId="cfd7839ca6e772a1" providerId="LiveId" clId="{523BDF0C-65A5-43B1-9F26-EE36E11507CD}" dt="2024-04-18T10:05:51.979" v="6731" actId="113"/>
          <ac:spMkLst>
            <pc:docMk/>
            <pc:sldMk cId="1347475430" sldId="270"/>
            <ac:spMk id="10" creationId="{682962E8-2EDA-AFE0-1666-EADDB4AAEFFE}"/>
          </ac:spMkLst>
        </pc:spChg>
        <pc:picChg chg="del">
          <ac:chgData name="Riccardo Rossi" userId="cfd7839ca6e772a1" providerId="LiveId" clId="{523BDF0C-65A5-43B1-9F26-EE36E11507CD}" dt="2024-04-15T14:42:04.093" v="6126" actId="478"/>
          <ac:picMkLst>
            <pc:docMk/>
            <pc:sldMk cId="1347475430" sldId="270"/>
            <ac:picMk id="6" creationId="{77422282-C24A-0FE3-82BF-03CAA3376912}"/>
          </ac:picMkLst>
        </pc:picChg>
      </pc:sldChg>
      <pc:sldChg chg="modSp add del mod">
        <pc:chgData name="Riccardo Rossi" userId="cfd7839ca6e772a1" providerId="LiveId" clId="{523BDF0C-65A5-43B1-9F26-EE36E11507CD}" dt="2024-04-26T08:25:33.911" v="11571" actId="47"/>
        <pc:sldMkLst>
          <pc:docMk/>
          <pc:sldMk cId="289549047" sldId="271"/>
        </pc:sldMkLst>
        <pc:spChg chg="mod">
          <ac:chgData name="Riccardo Rossi" userId="cfd7839ca6e772a1" providerId="LiveId" clId="{523BDF0C-65A5-43B1-9F26-EE36E11507CD}" dt="2024-04-18T10:08:37.078" v="6794" actId="14100"/>
          <ac:spMkLst>
            <pc:docMk/>
            <pc:sldMk cId="289549047" sldId="271"/>
            <ac:spMk id="10" creationId="{682962E8-2EDA-AFE0-1666-EADDB4AAEFFE}"/>
          </ac:spMkLst>
        </pc:spChg>
      </pc:sldChg>
      <pc:sldChg chg="addSp delSp modSp add mod">
        <pc:chgData name="Riccardo Rossi" userId="cfd7839ca6e772a1" providerId="LiveId" clId="{523BDF0C-65A5-43B1-9F26-EE36E11507CD}" dt="2024-04-18T13:27:15.145" v="10198" actId="404"/>
        <pc:sldMkLst>
          <pc:docMk/>
          <pc:sldMk cId="3130112713" sldId="272"/>
        </pc:sldMkLst>
        <pc:spChg chg="mod">
          <ac:chgData name="Riccardo Rossi" userId="cfd7839ca6e772a1" providerId="LiveId" clId="{523BDF0C-65A5-43B1-9F26-EE36E11507CD}" dt="2024-04-18T13:00:05.112" v="9614" actId="20577"/>
          <ac:spMkLst>
            <pc:docMk/>
            <pc:sldMk cId="3130112713" sldId="272"/>
            <ac:spMk id="2" creationId="{E18BD014-96AE-8466-3DDB-A3143DE6A9AF}"/>
          </ac:spMkLst>
        </pc:spChg>
        <pc:spChg chg="del">
          <ac:chgData name="Riccardo Rossi" userId="cfd7839ca6e772a1" providerId="LiveId" clId="{523BDF0C-65A5-43B1-9F26-EE36E11507CD}" dt="2024-04-18T10:07:16.206" v="6762" actId="478"/>
          <ac:spMkLst>
            <pc:docMk/>
            <pc:sldMk cId="3130112713" sldId="272"/>
            <ac:spMk id="8" creationId="{7497FEFF-8676-DCE4-0BDF-1FE75AA1B5D5}"/>
          </ac:spMkLst>
        </pc:spChg>
        <pc:spChg chg="del mod">
          <ac:chgData name="Riccardo Rossi" userId="cfd7839ca6e772a1" providerId="LiveId" clId="{523BDF0C-65A5-43B1-9F26-EE36E11507CD}" dt="2024-04-18T10:07:20.343" v="6763" actId="478"/>
          <ac:spMkLst>
            <pc:docMk/>
            <pc:sldMk cId="3130112713" sldId="272"/>
            <ac:spMk id="10" creationId="{682962E8-2EDA-AFE0-1666-EADDB4AAEFFE}"/>
          </ac:spMkLst>
        </pc:spChg>
        <pc:spChg chg="add mod">
          <ac:chgData name="Riccardo Rossi" userId="cfd7839ca6e772a1" providerId="LiveId" clId="{523BDF0C-65A5-43B1-9F26-EE36E11507CD}" dt="2024-04-18T13:20:07.846" v="10004" actId="20577"/>
          <ac:spMkLst>
            <pc:docMk/>
            <pc:sldMk cId="3130112713" sldId="272"/>
            <ac:spMk id="13" creationId="{8FCC9574-BF41-8424-1C6E-4C3A80465B30}"/>
          </ac:spMkLst>
        </pc:spChg>
        <pc:spChg chg="add mod">
          <ac:chgData name="Riccardo Rossi" userId="cfd7839ca6e772a1" providerId="LiveId" clId="{523BDF0C-65A5-43B1-9F26-EE36E11507CD}" dt="2024-04-18T13:26:04.474" v="10148" actId="123"/>
          <ac:spMkLst>
            <pc:docMk/>
            <pc:sldMk cId="3130112713" sldId="272"/>
            <ac:spMk id="19" creationId="{88070329-E08A-18A2-CCEF-F178690FFD21}"/>
          </ac:spMkLst>
        </pc:spChg>
        <pc:spChg chg="add mod">
          <ac:chgData name="Riccardo Rossi" userId="cfd7839ca6e772a1" providerId="LiveId" clId="{523BDF0C-65A5-43B1-9F26-EE36E11507CD}" dt="2024-04-18T13:26:09.995" v="10150" actId="123"/>
          <ac:spMkLst>
            <pc:docMk/>
            <pc:sldMk cId="3130112713" sldId="272"/>
            <ac:spMk id="20" creationId="{194BCB5E-E0E4-5DC9-CFB0-4392E4B91226}"/>
          </ac:spMkLst>
        </pc:spChg>
        <pc:spChg chg="add del mod">
          <ac:chgData name="Riccardo Rossi" userId="cfd7839ca6e772a1" providerId="LiveId" clId="{523BDF0C-65A5-43B1-9F26-EE36E11507CD}" dt="2024-04-18T13:27:01.796" v="10176" actId="478"/>
          <ac:spMkLst>
            <pc:docMk/>
            <pc:sldMk cId="3130112713" sldId="272"/>
            <ac:spMk id="35" creationId="{33D090ED-04B2-A541-B6E1-3C8FDB365088}"/>
          </ac:spMkLst>
        </pc:spChg>
        <pc:spChg chg="add mod">
          <ac:chgData name="Riccardo Rossi" userId="cfd7839ca6e772a1" providerId="LiveId" clId="{523BDF0C-65A5-43B1-9F26-EE36E11507CD}" dt="2024-04-18T13:27:15.145" v="10198" actId="404"/>
          <ac:spMkLst>
            <pc:docMk/>
            <pc:sldMk cId="3130112713" sldId="272"/>
            <ac:spMk id="36" creationId="{79CD27EF-D83E-896C-B849-D2DBCF5CCE57}"/>
          </ac:spMkLst>
        </pc:spChg>
        <pc:grpChg chg="del">
          <ac:chgData name="Riccardo Rossi" userId="cfd7839ca6e772a1" providerId="LiveId" clId="{523BDF0C-65A5-43B1-9F26-EE36E11507CD}" dt="2024-04-18T10:07:13.961" v="6761" actId="478"/>
          <ac:grpSpMkLst>
            <pc:docMk/>
            <pc:sldMk cId="3130112713" sldId="272"/>
            <ac:grpSpMk id="3" creationId="{FCDBE4AC-9233-9B25-A1D1-5606780F8431}"/>
          </ac:grpSpMkLst>
        </pc:grpChg>
        <pc:picChg chg="add mod modCrop">
          <ac:chgData name="Riccardo Rossi" userId="cfd7839ca6e772a1" providerId="LiveId" clId="{523BDF0C-65A5-43B1-9F26-EE36E11507CD}" dt="2024-04-18T13:17:25.339" v="9625" actId="1076"/>
          <ac:picMkLst>
            <pc:docMk/>
            <pc:sldMk cId="3130112713" sldId="272"/>
            <ac:picMk id="11" creationId="{0FC64E03-C830-21FE-096C-D87182507C10}"/>
          </ac:picMkLst>
        </pc:picChg>
        <pc:cxnChg chg="add mod">
          <ac:chgData name="Riccardo Rossi" userId="cfd7839ca6e772a1" providerId="LiveId" clId="{523BDF0C-65A5-43B1-9F26-EE36E11507CD}" dt="2024-04-18T13:26:20.618" v="10151" actId="693"/>
          <ac:cxnSpMkLst>
            <pc:docMk/>
            <pc:sldMk cId="3130112713" sldId="272"/>
            <ac:cxnSpMk id="15" creationId="{6C619825-A6A9-7D81-FD1B-58DB00B95E6D}"/>
          </ac:cxnSpMkLst>
        </pc:cxnChg>
        <pc:cxnChg chg="add mod">
          <ac:chgData name="Riccardo Rossi" userId="cfd7839ca6e772a1" providerId="LiveId" clId="{523BDF0C-65A5-43B1-9F26-EE36E11507CD}" dt="2024-04-18T13:26:20.618" v="10151" actId="693"/>
          <ac:cxnSpMkLst>
            <pc:docMk/>
            <pc:sldMk cId="3130112713" sldId="272"/>
            <ac:cxnSpMk id="17" creationId="{250903B0-540C-E2F8-BF4B-46268F0BF740}"/>
          </ac:cxnSpMkLst>
        </pc:cxnChg>
        <pc:cxnChg chg="add mod">
          <ac:chgData name="Riccardo Rossi" userId="cfd7839ca6e772a1" providerId="LiveId" clId="{523BDF0C-65A5-43B1-9F26-EE36E11507CD}" dt="2024-04-18T13:26:20.618" v="10151" actId="693"/>
          <ac:cxnSpMkLst>
            <pc:docMk/>
            <pc:sldMk cId="3130112713" sldId="272"/>
            <ac:cxnSpMk id="21" creationId="{172D7E92-FCAB-B1FC-D3F2-C9BE7AB1FB9F}"/>
          </ac:cxnSpMkLst>
        </pc:cxnChg>
        <pc:cxnChg chg="add mod">
          <ac:chgData name="Riccardo Rossi" userId="cfd7839ca6e772a1" providerId="LiveId" clId="{523BDF0C-65A5-43B1-9F26-EE36E11507CD}" dt="2024-04-18T13:26:20.618" v="10151" actId="693"/>
          <ac:cxnSpMkLst>
            <pc:docMk/>
            <pc:sldMk cId="3130112713" sldId="272"/>
            <ac:cxnSpMk id="22" creationId="{3F091DB2-2E56-6E58-31BF-B42E088C053E}"/>
          </ac:cxnSpMkLst>
        </pc:cxnChg>
      </pc:sldChg>
      <pc:sldChg chg="addSp delSp modSp add mod">
        <pc:chgData name="Riccardo Rossi" userId="cfd7839ca6e772a1" providerId="LiveId" clId="{523BDF0C-65A5-43B1-9F26-EE36E11507CD}" dt="2024-04-18T10:30:54.141" v="7889" actId="1076"/>
        <pc:sldMkLst>
          <pc:docMk/>
          <pc:sldMk cId="2248628643" sldId="273"/>
        </pc:sldMkLst>
        <pc:spChg chg="mod">
          <ac:chgData name="Riccardo Rossi" userId="cfd7839ca6e772a1" providerId="LiveId" clId="{523BDF0C-65A5-43B1-9F26-EE36E11507CD}" dt="2024-04-18T10:09:34.327" v="6845" actId="20577"/>
          <ac:spMkLst>
            <pc:docMk/>
            <pc:sldMk cId="2248628643" sldId="273"/>
            <ac:spMk id="2" creationId="{E18BD014-96AE-8466-3DDB-A3143DE6A9AF}"/>
          </ac:spMkLst>
        </pc:spChg>
        <pc:spChg chg="del">
          <ac:chgData name="Riccardo Rossi" userId="cfd7839ca6e772a1" providerId="LiveId" clId="{523BDF0C-65A5-43B1-9F26-EE36E11507CD}" dt="2024-04-18T10:07:45.849" v="6786" actId="478"/>
          <ac:spMkLst>
            <pc:docMk/>
            <pc:sldMk cId="2248628643" sldId="273"/>
            <ac:spMk id="8" creationId="{7497FEFF-8676-DCE4-0BDF-1FE75AA1B5D5}"/>
          </ac:spMkLst>
        </pc:spChg>
        <pc:spChg chg="del">
          <ac:chgData name="Riccardo Rossi" userId="cfd7839ca6e772a1" providerId="LiveId" clId="{523BDF0C-65A5-43B1-9F26-EE36E11507CD}" dt="2024-04-18T10:08:11.064" v="6790" actId="478"/>
          <ac:spMkLst>
            <pc:docMk/>
            <pc:sldMk cId="2248628643" sldId="273"/>
            <ac:spMk id="10" creationId="{682962E8-2EDA-AFE0-1666-EADDB4AAEFFE}"/>
          </ac:spMkLst>
        </pc:spChg>
        <pc:spChg chg="add del mod">
          <ac:chgData name="Riccardo Rossi" userId="cfd7839ca6e772a1" providerId="LiveId" clId="{523BDF0C-65A5-43B1-9F26-EE36E11507CD}" dt="2024-04-18T10:08:52.044" v="6795" actId="478"/>
          <ac:spMkLst>
            <pc:docMk/>
            <pc:sldMk cId="2248628643" sldId="273"/>
            <ac:spMk id="11" creationId="{FD36417D-37A8-29C6-35B1-88C347078826}"/>
          </ac:spMkLst>
        </pc:spChg>
        <pc:spChg chg="add del mod">
          <ac:chgData name="Riccardo Rossi" userId="cfd7839ca6e772a1" providerId="LiveId" clId="{523BDF0C-65A5-43B1-9F26-EE36E11507CD}" dt="2024-04-18T10:09:37.401" v="6846" actId="478"/>
          <ac:spMkLst>
            <pc:docMk/>
            <pc:sldMk cId="2248628643" sldId="273"/>
            <ac:spMk id="12" creationId="{FC6325B6-70DF-889A-FA2C-D79A83D521D6}"/>
          </ac:spMkLst>
        </pc:spChg>
        <pc:spChg chg="add del mod">
          <ac:chgData name="Riccardo Rossi" userId="cfd7839ca6e772a1" providerId="LiveId" clId="{523BDF0C-65A5-43B1-9F26-EE36E11507CD}" dt="2024-04-18T10:15:16.646" v="6980" actId="21"/>
          <ac:spMkLst>
            <pc:docMk/>
            <pc:sldMk cId="2248628643" sldId="273"/>
            <ac:spMk id="17" creationId="{DB129222-B841-16BA-50B4-616E5793C8F2}"/>
          </ac:spMkLst>
        </pc:spChg>
        <pc:spChg chg="add del mod">
          <ac:chgData name="Riccardo Rossi" userId="cfd7839ca6e772a1" providerId="LiveId" clId="{523BDF0C-65A5-43B1-9F26-EE36E11507CD}" dt="2024-04-18T10:15:16.646" v="6980" actId="21"/>
          <ac:spMkLst>
            <pc:docMk/>
            <pc:sldMk cId="2248628643" sldId="273"/>
            <ac:spMk id="18" creationId="{93A470CC-ACC5-B60D-D3A3-9DA9C441A5F4}"/>
          </ac:spMkLst>
        </pc:spChg>
        <pc:spChg chg="add del mod">
          <ac:chgData name="Riccardo Rossi" userId="cfd7839ca6e772a1" providerId="LiveId" clId="{523BDF0C-65A5-43B1-9F26-EE36E11507CD}" dt="2024-04-18T10:12:49.755" v="6878" actId="478"/>
          <ac:spMkLst>
            <pc:docMk/>
            <pc:sldMk cId="2248628643" sldId="273"/>
            <ac:spMk id="19" creationId="{56EDC335-A308-C8F6-2568-D5BC14B5FE58}"/>
          </ac:spMkLst>
        </pc:spChg>
        <pc:spChg chg="add del mod">
          <ac:chgData name="Riccardo Rossi" userId="cfd7839ca6e772a1" providerId="LiveId" clId="{523BDF0C-65A5-43B1-9F26-EE36E11507CD}" dt="2024-04-18T10:15:16.646" v="6980" actId="21"/>
          <ac:spMkLst>
            <pc:docMk/>
            <pc:sldMk cId="2248628643" sldId="273"/>
            <ac:spMk id="20" creationId="{FF8ABB82-EFE7-E158-F15E-C95ABA8A3B9D}"/>
          </ac:spMkLst>
        </pc:spChg>
        <pc:spChg chg="add del mod">
          <ac:chgData name="Riccardo Rossi" userId="cfd7839ca6e772a1" providerId="LiveId" clId="{523BDF0C-65A5-43B1-9F26-EE36E11507CD}" dt="2024-04-18T10:15:16.646" v="6980" actId="21"/>
          <ac:spMkLst>
            <pc:docMk/>
            <pc:sldMk cId="2248628643" sldId="273"/>
            <ac:spMk id="32" creationId="{3993F2DE-227A-1675-F123-32B4DEFD7F0A}"/>
          </ac:spMkLst>
        </pc:spChg>
        <pc:spChg chg="add del mod ord">
          <ac:chgData name="Riccardo Rossi" userId="cfd7839ca6e772a1" providerId="LiveId" clId="{523BDF0C-65A5-43B1-9F26-EE36E11507CD}" dt="2024-04-18T10:15:16.646" v="6980" actId="21"/>
          <ac:spMkLst>
            <pc:docMk/>
            <pc:sldMk cId="2248628643" sldId="273"/>
            <ac:spMk id="33" creationId="{6B9037E9-82A7-7F63-B543-86C17FAC4133}"/>
          </ac:spMkLst>
        </pc:spChg>
        <pc:spChg chg="add mod">
          <ac:chgData name="Riccardo Rossi" userId="cfd7839ca6e772a1" providerId="LiveId" clId="{523BDF0C-65A5-43B1-9F26-EE36E11507CD}" dt="2024-04-18T10:22:43.005" v="7717" actId="790"/>
          <ac:spMkLst>
            <pc:docMk/>
            <pc:sldMk cId="2248628643" sldId="273"/>
            <ac:spMk id="35" creationId="{37607959-FA92-C2E5-F1CF-AE639E4D8A9D}"/>
          </ac:spMkLst>
        </pc:spChg>
        <pc:spChg chg="add mod">
          <ac:chgData name="Riccardo Rossi" userId="cfd7839ca6e772a1" providerId="LiveId" clId="{523BDF0C-65A5-43B1-9F26-EE36E11507CD}" dt="2024-04-18T10:22:38.469" v="7716" actId="790"/>
          <ac:spMkLst>
            <pc:docMk/>
            <pc:sldMk cId="2248628643" sldId="273"/>
            <ac:spMk id="37" creationId="{A3597E87-BC87-8442-526C-90CC5DD843F8}"/>
          </ac:spMkLst>
        </pc:spChg>
        <pc:grpChg chg="del">
          <ac:chgData name="Riccardo Rossi" userId="cfd7839ca6e772a1" providerId="LiveId" clId="{523BDF0C-65A5-43B1-9F26-EE36E11507CD}" dt="2024-04-18T10:07:41.957" v="6785" actId="478"/>
          <ac:grpSpMkLst>
            <pc:docMk/>
            <pc:sldMk cId="2248628643" sldId="273"/>
            <ac:grpSpMk id="3" creationId="{FCDBE4AC-9233-9B25-A1D1-5606780F8431}"/>
          </ac:grpSpMkLst>
        </pc:grpChg>
        <pc:picChg chg="add del mod">
          <ac:chgData name="Riccardo Rossi" userId="cfd7839ca6e772a1" providerId="LiveId" clId="{523BDF0C-65A5-43B1-9F26-EE36E11507CD}" dt="2024-04-18T10:15:16.646" v="6980" actId="21"/>
          <ac:picMkLst>
            <pc:docMk/>
            <pc:sldMk cId="2248628643" sldId="273"/>
            <ac:picMk id="14" creationId="{1035319F-928B-B929-76E1-8B32E16FEEBE}"/>
          </ac:picMkLst>
        </pc:picChg>
        <pc:picChg chg="add del mod">
          <ac:chgData name="Riccardo Rossi" userId="cfd7839ca6e772a1" providerId="LiveId" clId="{523BDF0C-65A5-43B1-9F26-EE36E11507CD}" dt="2024-04-18T10:15:16.646" v="6980" actId="21"/>
          <ac:picMkLst>
            <pc:docMk/>
            <pc:sldMk cId="2248628643" sldId="273"/>
            <ac:picMk id="16" creationId="{8897B589-5934-DEB1-23D1-FB74265D1A9F}"/>
          </ac:picMkLst>
        </pc:picChg>
        <pc:picChg chg="add del mod modCrop">
          <ac:chgData name="Riccardo Rossi" userId="cfd7839ca6e772a1" providerId="LiveId" clId="{523BDF0C-65A5-43B1-9F26-EE36E11507CD}" dt="2024-04-18T10:24:45.471" v="7725" actId="478"/>
          <ac:picMkLst>
            <pc:docMk/>
            <pc:sldMk cId="2248628643" sldId="273"/>
            <ac:picMk id="34" creationId="{97CA4C42-F298-14E9-FAF1-1F64B22B121C}"/>
          </ac:picMkLst>
        </pc:picChg>
        <pc:picChg chg="add mod">
          <ac:chgData name="Riccardo Rossi" userId="cfd7839ca6e772a1" providerId="LiveId" clId="{523BDF0C-65A5-43B1-9F26-EE36E11507CD}" dt="2024-04-18T10:30:54.141" v="7889" actId="1076"/>
          <ac:picMkLst>
            <pc:docMk/>
            <pc:sldMk cId="2248628643" sldId="273"/>
            <ac:picMk id="38" creationId="{8F5C1919-9890-ED65-5CC5-F65D588DB8CB}"/>
          </ac:picMkLst>
        </pc:picChg>
        <pc:cxnChg chg="add del mod">
          <ac:chgData name="Riccardo Rossi" userId="cfd7839ca6e772a1" providerId="LiveId" clId="{523BDF0C-65A5-43B1-9F26-EE36E11507CD}" dt="2024-04-18T10:15:16.646" v="6980" actId="21"/>
          <ac:cxnSpMkLst>
            <pc:docMk/>
            <pc:sldMk cId="2248628643" sldId="273"/>
            <ac:cxnSpMk id="22" creationId="{1503AFD5-D446-0BFC-B4FA-EB9FB67DA02A}"/>
          </ac:cxnSpMkLst>
        </pc:cxnChg>
        <pc:cxnChg chg="add del mod">
          <ac:chgData name="Riccardo Rossi" userId="cfd7839ca6e772a1" providerId="LiveId" clId="{523BDF0C-65A5-43B1-9F26-EE36E11507CD}" dt="2024-04-18T10:15:16.646" v="6980" actId="21"/>
          <ac:cxnSpMkLst>
            <pc:docMk/>
            <pc:sldMk cId="2248628643" sldId="273"/>
            <ac:cxnSpMk id="25" creationId="{2F98FB6B-DAD6-EE47-B2FB-2C8503343688}"/>
          </ac:cxnSpMkLst>
        </pc:cxnChg>
        <pc:cxnChg chg="add del mod">
          <ac:chgData name="Riccardo Rossi" userId="cfd7839ca6e772a1" providerId="LiveId" clId="{523BDF0C-65A5-43B1-9F26-EE36E11507CD}" dt="2024-04-18T10:15:16.646" v="6980" actId="21"/>
          <ac:cxnSpMkLst>
            <pc:docMk/>
            <pc:sldMk cId="2248628643" sldId="273"/>
            <ac:cxnSpMk id="28" creationId="{E245AC28-4442-4408-727A-BA69DDE2D1B7}"/>
          </ac:cxnSpMkLst>
        </pc:cxnChg>
        <pc:cxnChg chg="add del mod">
          <ac:chgData name="Riccardo Rossi" userId="cfd7839ca6e772a1" providerId="LiveId" clId="{523BDF0C-65A5-43B1-9F26-EE36E11507CD}" dt="2024-04-18T10:15:16.646" v="6980" actId="21"/>
          <ac:cxnSpMkLst>
            <pc:docMk/>
            <pc:sldMk cId="2248628643" sldId="273"/>
            <ac:cxnSpMk id="31" creationId="{62305D89-36C5-A706-4AA9-4E8C04D29D87}"/>
          </ac:cxnSpMkLst>
        </pc:cxnChg>
      </pc:sldChg>
      <pc:sldChg chg="addSp delSp modSp add mod">
        <pc:chgData name="Riccardo Rossi" userId="cfd7839ca6e772a1" providerId="LiveId" clId="{523BDF0C-65A5-43B1-9F26-EE36E11507CD}" dt="2024-04-18T12:56:16.872" v="9426" actId="1076"/>
        <pc:sldMkLst>
          <pc:docMk/>
          <pc:sldMk cId="1310048822" sldId="274"/>
        </pc:sldMkLst>
        <pc:spChg chg="mod">
          <ac:chgData name="Riccardo Rossi" userId="cfd7839ca6e772a1" providerId="LiveId" clId="{523BDF0C-65A5-43B1-9F26-EE36E11507CD}" dt="2024-04-18T10:23:01.313" v="7724" actId="20577"/>
          <ac:spMkLst>
            <pc:docMk/>
            <pc:sldMk cId="1310048822" sldId="274"/>
            <ac:spMk id="2" creationId="{E18BD014-96AE-8466-3DDB-A3143DE6A9AF}"/>
          </ac:spMkLst>
        </pc:spChg>
        <pc:spChg chg="add mod">
          <ac:chgData name="Riccardo Rossi" userId="cfd7839ca6e772a1" providerId="LiveId" clId="{523BDF0C-65A5-43B1-9F26-EE36E11507CD}" dt="2024-04-18T10:39:22.233" v="8408" actId="120"/>
          <ac:spMkLst>
            <pc:docMk/>
            <pc:sldMk cId="1310048822" sldId="274"/>
            <ac:spMk id="6" creationId="{D39739F3-06C4-984C-4C1D-7852F5A84886}"/>
          </ac:spMkLst>
        </pc:spChg>
        <pc:spChg chg="add del mod">
          <ac:chgData name="Riccardo Rossi" userId="cfd7839ca6e772a1" providerId="LiveId" clId="{523BDF0C-65A5-43B1-9F26-EE36E11507CD}" dt="2024-04-18T10:36:59.027" v="8320" actId="478"/>
          <ac:spMkLst>
            <pc:docMk/>
            <pc:sldMk cId="1310048822" sldId="274"/>
            <ac:spMk id="8" creationId="{77197CC6-1B24-CEEA-2441-68FE8712BCE5}"/>
          </ac:spMkLst>
        </pc:spChg>
        <pc:spChg chg="add del mod">
          <ac:chgData name="Riccardo Rossi" userId="cfd7839ca6e772a1" providerId="LiveId" clId="{523BDF0C-65A5-43B1-9F26-EE36E11507CD}" dt="2024-04-18T12:53:05.251" v="9240" actId="478"/>
          <ac:spMkLst>
            <pc:docMk/>
            <pc:sldMk cId="1310048822" sldId="274"/>
            <ac:spMk id="9" creationId="{1B4EBFD5-1962-BEC6-6766-2B67C1CFC9A0}"/>
          </ac:spMkLst>
        </pc:spChg>
        <pc:spChg chg="add del mod">
          <ac:chgData name="Riccardo Rossi" userId="cfd7839ca6e772a1" providerId="LiveId" clId="{523BDF0C-65A5-43B1-9F26-EE36E11507CD}" dt="2024-04-18T12:53:05.251" v="9240" actId="478"/>
          <ac:spMkLst>
            <pc:docMk/>
            <pc:sldMk cId="1310048822" sldId="274"/>
            <ac:spMk id="10" creationId="{68A8B10E-AB10-AE21-F063-4F47EB1B9463}"/>
          </ac:spMkLst>
        </pc:spChg>
        <pc:spChg chg="add mod">
          <ac:chgData name="Riccardo Rossi" userId="cfd7839ca6e772a1" providerId="LiveId" clId="{523BDF0C-65A5-43B1-9F26-EE36E11507CD}" dt="2024-04-18T12:54:28.093" v="9366" actId="1036"/>
          <ac:spMkLst>
            <pc:docMk/>
            <pc:sldMk cId="1310048822" sldId="274"/>
            <ac:spMk id="12" creationId="{25A531E0-EF19-EC54-D1A7-76529A007F64}"/>
          </ac:spMkLst>
        </pc:spChg>
        <pc:spChg chg="add mod">
          <ac:chgData name="Riccardo Rossi" userId="cfd7839ca6e772a1" providerId="LiveId" clId="{523BDF0C-65A5-43B1-9F26-EE36E11507CD}" dt="2024-04-18T12:54:28.093" v="9366" actId="1036"/>
          <ac:spMkLst>
            <pc:docMk/>
            <pc:sldMk cId="1310048822" sldId="274"/>
            <ac:spMk id="13" creationId="{12E8B33A-FE99-6003-BB47-1BE416669D98}"/>
          </ac:spMkLst>
        </pc:spChg>
        <pc:spChg chg="add mod">
          <ac:chgData name="Riccardo Rossi" userId="cfd7839ca6e772a1" providerId="LiveId" clId="{523BDF0C-65A5-43B1-9F26-EE36E11507CD}" dt="2024-04-18T12:54:28.093" v="9366" actId="1036"/>
          <ac:spMkLst>
            <pc:docMk/>
            <pc:sldMk cId="1310048822" sldId="274"/>
            <ac:spMk id="14" creationId="{E97050F2-15AC-AF20-4EED-B5B2E1688E8A}"/>
          </ac:spMkLst>
        </pc:spChg>
        <pc:spChg chg="add mod">
          <ac:chgData name="Riccardo Rossi" userId="cfd7839ca6e772a1" providerId="LiveId" clId="{523BDF0C-65A5-43B1-9F26-EE36E11507CD}" dt="2024-04-18T12:56:16.872" v="9426" actId="1076"/>
          <ac:spMkLst>
            <pc:docMk/>
            <pc:sldMk cId="1310048822" sldId="274"/>
            <ac:spMk id="16" creationId="{CE4635BE-5337-5B98-6A84-19D300CBD2B9}"/>
          </ac:spMkLst>
        </pc:spChg>
        <pc:spChg chg="mod">
          <ac:chgData name="Riccardo Rossi" userId="cfd7839ca6e772a1" providerId="LiveId" clId="{523BDF0C-65A5-43B1-9F26-EE36E11507CD}" dt="2024-04-18T10:34:15.313" v="8182" actId="20577"/>
          <ac:spMkLst>
            <pc:docMk/>
            <pc:sldMk cId="1310048822" sldId="274"/>
            <ac:spMk id="35" creationId="{37607959-FA92-C2E5-F1CF-AE639E4D8A9D}"/>
          </ac:spMkLst>
        </pc:spChg>
        <pc:spChg chg="mod">
          <ac:chgData name="Riccardo Rossi" userId="cfd7839ca6e772a1" providerId="LiveId" clId="{523BDF0C-65A5-43B1-9F26-EE36E11507CD}" dt="2024-04-18T12:54:28.093" v="9366" actId="1036"/>
          <ac:spMkLst>
            <pc:docMk/>
            <pc:sldMk cId="1310048822" sldId="274"/>
            <ac:spMk id="37" creationId="{A3597E87-BC87-8442-526C-90CC5DD843F8}"/>
          </ac:spMkLst>
        </pc:spChg>
        <pc:picChg chg="del">
          <ac:chgData name="Riccardo Rossi" userId="cfd7839ca6e772a1" providerId="LiveId" clId="{523BDF0C-65A5-43B1-9F26-EE36E11507CD}" dt="2024-04-18T10:31:54.291" v="8029" actId="478"/>
          <ac:picMkLst>
            <pc:docMk/>
            <pc:sldMk cId="1310048822" sldId="274"/>
            <ac:picMk id="34" creationId="{97CA4C42-F298-14E9-FAF1-1F64B22B121C}"/>
          </ac:picMkLst>
        </pc:picChg>
      </pc:sldChg>
      <pc:sldChg chg="addSp delSp modSp new del mod">
        <pc:chgData name="Riccardo Rossi" userId="cfd7839ca6e772a1" providerId="LiveId" clId="{523BDF0C-65A5-43B1-9F26-EE36E11507CD}" dt="2024-04-18T10:30:35.158" v="7888" actId="47"/>
        <pc:sldMkLst>
          <pc:docMk/>
          <pc:sldMk cId="1552904291" sldId="275"/>
        </pc:sldMkLst>
        <pc:spChg chg="del">
          <ac:chgData name="Riccardo Rossi" userId="cfd7839ca6e772a1" providerId="LiveId" clId="{523BDF0C-65A5-43B1-9F26-EE36E11507CD}" dt="2024-04-18T10:24:51.421" v="7727" actId="478"/>
          <ac:spMkLst>
            <pc:docMk/>
            <pc:sldMk cId="1552904291" sldId="275"/>
            <ac:spMk id="2" creationId="{5A97BA1A-E691-C4D4-4F0D-38E566DBDDB4}"/>
          </ac:spMkLst>
        </pc:spChg>
        <pc:spChg chg="del">
          <ac:chgData name="Riccardo Rossi" userId="cfd7839ca6e772a1" providerId="LiveId" clId="{523BDF0C-65A5-43B1-9F26-EE36E11507CD}" dt="2024-04-18T10:24:51.421" v="7727" actId="478"/>
          <ac:spMkLst>
            <pc:docMk/>
            <pc:sldMk cId="1552904291" sldId="275"/>
            <ac:spMk id="3" creationId="{4CB5488F-5922-855A-1F5E-2137548E8894}"/>
          </ac:spMkLst>
        </pc:spChg>
        <pc:spChg chg="del">
          <ac:chgData name="Riccardo Rossi" userId="cfd7839ca6e772a1" providerId="LiveId" clId="{523BDF0C-65A5-43B1-9F26-EE36E11507CD}" dt="2024-04-18T10:24:51.421" v="7727" actId="478"/>
          <ac:spMkLst>
            <pc:docMk/>
            <pc:sldMk cId="1552904291" sldId="275"/>
            <ac:spMk id="5" creationId="{ECF106F6-04A9-06DF-A840-C1371E81356C}"/>
          </ac:spMkLst>
        </pc:spChg>
        <pc:spChg chg="add mod">
          <ac:chgData name="Riccardo Rossi" userId="cfd7839ca6e772a1" providerId="LiveId" clId="{523BDF0C-65A5-43B1-9F26-EE36E11507CD}" dt="2024-04-18T10:27:10.514" v="7792" actId="1076"/>
          <ac:spMkLst>
            <pc:docMk/>
            <pc:sldMk cId="1552904291" sldId="275"/>
            <ac:spMk id="10" creationId="{3E041F60-9185-C454-D0B1-F536DE613E9B}"/>
          </ac:spMkLst>
        </pc:spChg>
        <pc:spChg chg="add mod">
          <ac:chgData name="Riccardo Rossi" userId="cfd7839ca6e772a1" providerId="LiveId" clId="{523BDF0C-65A5-43B1-9F26-EE36E11507CD}" dt="2024-04-18T10:28:10.629" v="7822" actId="1036"/>
          <ac:spMkLst>
            <pc:docMk/>
            <pc:sldMk cId="1552904291" sldId="275"/>
            <ac:spMk id="11" creationId="{4009E1D8-842C-3EB9-6242-8DF049AFA862}"/>
          </ac:spMkLst>
        </pc:spChg>
        <pc:spChg chg="add mod">
          <ac:chgData name="Riccardo Rossi" userId="cfd7839ca6e772a1" providerId="LiveId" clId="{523BDF0C-65A5-43B1-9F26-EE36E11507CD}" dt="2024-04-18T10:28:10.629" v="7822" actId="1036"/>
          <ac:spMkLst>
            <pc:docMk/>
            <pc:sldMk cId="1552904291" sldId="275"/>
            <ac:spMk id="12" creationId="{5476F4FF-0260-C415-4529-ED92B3A18B80}"/>
          </ac:spMkLst>
        </pc:spChg>
        <pc:spChg chg="add mod">
          <ac:chgData name="Riccardo Rossi" userId="cfd7839ca6e772a1" providerId="LiveId" clId="{523BDF0C-65A5-43B1-9F26-EE36E11507CD}" dt="2024-04-18T10:28:10.629" v="7822" actId="1036"/>
          <ac:spMkLst>
            <pc:docMk/>
            <pc:sldMk cId="1552904291" sldId="275"/>
            <ac:spMk id="13" creationId="{D1673D42-01A3-4399-959D-1625C7D68727}"/>
          </ac:spMkLst>
        </pc:spChg>
        <pc:spChg chg="add del mod">
          <ac:chgData name="Riccardo Rossi" userId="cfd7839ca6e772a1" providerId="LiveId" clId="{523BDF0C-65A5-43B1-9F26-EE36E11507CD}" dt="2024-04-18T10:26:29.072" v="7781" actId="478"/>
          <ac:spMkLst>
            <pc:docMk/>
            <pc:sldMk cId="1552904291" sldId="275"/>
            <ac:spMk id="14" creationId="{9BA19D3A-F361-3E71-BAF5-BFF0F771BE14}"/>
          </ac:spMkLst>
        </pc:spChg>
        <pc:spChg chg="add mod">
          <ac:chgData name="Riccardo Rossi" userId="cfd7839ca6e772a1" providerId="LiveId" clId="{523BDF0C-65A5-43B1-9F26-EE36E11507CD}" dt="2024-04-18T10:28:10.629" v="7822" actId="1036"/>
          <ac:spMkLst>
            <pc:docMk/>
            <pc:sldMk cId="1552904291" sldId="275"/>
            <ac:spMk id="15" creationId="{B5ED27FA-5FC6-9A5F-F5C5-30B3B791DE3F}"/>
          </ac:spMkLst>
        </pc:spChg>
        <pc:spChg chg="add mod">
          <ac:chgData name="Riccardo Rossi" userId="cfd7839ca6e772a1" providerId="LiveId" clId="{523BDF0C-65A5-43B1-9F26-EE36E11507CD}" dt="2024-04-18T10:29:17.985" v="7857" actId="1076"/>
          <ac:spMkLst>
            <pc:docMk/>
            <pc:sldMk cId="1552904291" sldId="275"/>
            <ac:spMk id="37" creationId="{507F323A-2D54-EEBC-71B7-567FF0A0EEF2}"/>
          </ac:spMkLst>
        </pc:spChg>
        <pc:spChg chg="add mod">
          <ac:chgData name="Riccardo Rossi" userId="cfd7839ca6e772a1" providerId="LiveId" clId="{523BDF0C-65A5-43B1-9F26-EE36E11507CD}" dt="2024-04-18T10:29:48.321" v="7873" actId="1037"/>
          <ac:spMkLst>
            <pc:docMk/>
            <pc:sldMk cId="1552904291" sldId="275"/>
            <ac:spMk id="38" creationId="{7943AB63-3E40-169F-E532-DDBE0E936AD2}"/>
          </ac:spMkLst>
        </pc:spChg>
        <pc:spChg chg="add mod ord">
          <ac:chgData name="Riccardo Rossi" userId="cfd7839ca6e772a1" providerId="LiveId" clId="{523BDF0C-65A5-43B1-9F26-EE36E11507CD}" dt="2024-04-18T10:30:09.758" v="7881" actId="2085"/>
          <ac:spMkLst>
            <pc:docMk/>
            <pc:sldMk cId="1552904291" sldId="275"/>
            <ac:spMk id="45" creationId="{B103F10B-01A2-A194-70CC-03D944A2ECB3}"/>
          </ac:spMkLst>
        </pc:spChg>
        <pc:picChg chg="add mod modCrop">
          <ac:chgData name="Riccardo Rossi" userId="cfd7839ca6e772a1" providerId="LiveId" clId="{523BDF0C-65A5-43B1-9F26-EE36E11507CD}" dt="2024-04-18T10:26:09.718" v="7757" actId="14100"/>
          <ac:picMkLst>
            <pc:docMk/>
            <pc:sldMk cId="1552904291" sldId="275"/>
            <ac:picMk id="7" creationId="{B52E28D4-FE45-7AAD-162A-F5DEDC5234C5}"/>
          </ac:picMkLst>
        </pc:picChg>
        <pc:picChg chg="add mod modCrop">
          <ac:chgData name="Riccardo Rossi" userId="cfd7839ca6e772a1" providerId="LiveId" clId="{523BDF0C-65A5-43B1-9F26-EE36E11507CD}" dt="2024-04-18T10:28:59.810" v="7849" actId="1076"/>
          <ac:picMkLst>
            <pc:docMk/>
            <pc:sldMk cId="1552904291" sldId="275"/>
            <ac:picMk id="9" creationId="{C79D3491-638E-16F0-460C-28763218C2D1}"/>
          </ac:picMkLst>
        </pc:picChg>
        <pc:cxnChg chg="add mod">
          <ac:chgData name="Riccardo Rossi" userId="cfd7839ca6e772a1" providerId="LiveId" clId="{523BDF0C-65A5-43B1-9F26-EE36E11507CD}" dt="2024-04-18T10:28:14.959" v="7823" actId="14100"/>
          <ac:cxnSpMkLst>
            <pc:docMk/>
            <pc:sldMk cId="1552904291" sldId="275"/>
            <ac:cxnSpMk id="17" creationId="{FF0B35EE-C5BE-A5A2-97E3-BD429CA2C682}"/>
          </ac:cxnSpMkLst>
        </pc:cxnChg>
        <pc:cxnChg chg="add mod">
          <ac:chgData name="Riccardo Rossi" userId="cfd7839ca6e772a1" providerId="LiveId" clId="{523BDF0C-65A5-43B1-9F26-EE36E11507CD}" dt="2024-04-18T10:28:17.322" v="7824" actId="14100"/>
          <ac:cxnSpMkLst>
            <pc:docMk/>
            <pc:sldMk cId="1552904291" sldId="275"/>
            <ac:cxnSpMk id="18" creationId="{F53DE9C3-97E7-0708-7053-D94BFD5C6D41}"/>
          </ac:cxnSpMkLst>
        </pc:cxnChg>
        <pc:cxnChg chg="add mod">
          <ac:chgData name="Riccardo Rossi" userId="cfd7839ca6e772a1" providerId="LiveId" clId="{523BDF0C-65A5-43B1-9F26-EE36E11507CD}" dt="2024-04-18T10:28:22.110" v="7826" actId="14100"/>
          <ac:cxnSpMkLst>
            <pc:docMk/>
            <pc:sldMk cId="1552904291" sldId="275"/>
            <ac:cxnSpMk id="21" creationId="{1B07A7C3-5265-031E-8851-10CF9A05F4F5}"/>
          </ac:cxnSpMkLst>
        </pc:cxnChg>
        <pc:cxnChg chg="add mod">
          <ac:chgData name="Riccardo Rossi" userId="cfd7839ca6e772a1" providerId="LiveId" clId="{523BDF0C-65A5-43B1-9F26-EE36E11507CD}" dt="2024-04-18T10:28:19.086" v="7825" actId="14100"/>
          <ac:cxnSpMkLst>
            <pc:docMk/>
            <pc:sldMk cId="1552904291" sldId="275"/>
            <ac:cxnSpMk id="24" creationId="{556A4BF8-18B1-0A2A-0DB4-73D9D8472908}"/>
          </ac:cxnSpMkLst>
        </pc:cxnChg>
        <pc:cxnChg chg="add mod">
          <ac:chgData name="Riccardo Rossi" userId="cfd7839ca6e772a1" providerId="LiveId" clId="{523BDF0C-65A5-43B1-9F26-EE36E11507CD}" dt="2024-04-18T10:28:59.810" v="7849" actId="1076"/>
          <ac:cxnSpMkLst>
            <pc:docMk/>
            <pc:sldMk cId="1552904291" sldId="275"/>
            <ac:cxnSpMk id="30" creationId="{8FFE01AD-0612-F5A2-4EB9-CF77949CBF95}"/>
          </ac:cxnSpMkLst>
        </pc:cxnChg>
        <pc:cxnChg chg="add mod">
          <ac:chgData name="Riccardo Rossi" userId="cfd7839ca6e772a1" providerId="LiveId" clId="{523BDF0C-65A5-43B1-9F26-EE36E11507CD}" dt="2024-04-18T10:29:19.059" v="7858" actId="14100"/>
          <ac:cxnSpMkLst>
            <pc:docMk/>
            <pc:sldMk cId="1552904291" sldId="275"/>
            <ac:cxnSpMk id="39" creationId="{04C9308B-9150-1C38-9CF7-732FD095BD66}"/>
          </ac:cxnSpMkLst>
        </pc:cxnChg>
        <pc:cxnChg chg="add mod">
          <ac:chgData name="Riccardo Rossi" userId="cfd7839ca6e772a1" providerId="LiveId" clId="{523BDF0C-65A5-43B1-9F26-EE36E11507CD}" dt="2024-04-18T10:29:48.321" v="7873" actId="1037"/>
          <ac:cxnSpMkLst>
            <pc:docMk/>
            <pc:sldMk cId="1552904291" sldId="275"/>
            <ac:cxnSpMk id="41" creationId="{10A68CD5-8318-D7CD-87ED-82ED1858D464}"/>
          </ac:cxnSpMkLst>
        </pc:cxnChg>
      </pc:sldChg>
      <pc:sldChg chg="addSp delSp modSp add mod">
        <pc:chgData name="Riccardo Rossi" userId="cfd7839ca6e772a1" providerId="LiveId" clId="{523BDF0C-65A5-43B1-9F26-EE36E11507CD}" dt="2024-04-18T10:47:24.994" v="8661" actId="12789"/>
        <pc:sldMkLst>
          <pc:docMk/>
          <pc:sldMk cId="3245147052" sldId="275"/>
        </pc:sldMkLst>
        <pc:spChg chg="add mod">
          <ac:chgData name="Riccardo Rossi" userId="cfd7839ca6e772a1" providerId="LiveId" clId="{523BDF0C-65A5-43B1-9F26-EE36E11507CD}" dt="2024-04-18T10:41:33.477" v="8459" actId="20577"/>
          <ac:spMkLst>
            <pc:docMk/>
            <pc:sldMk cId="3245147052" sldId="275"/>
            <ac:spMk id="3" creationId="{99D9D887-1985-97DD-1CCF-21806D78DBAC}"/>
          </ac:spMkLst>
        </pc:spChg>
        <pc:spChg chg="del">
          <ac:chgData name="Riccardo Rossi" userId="cfd7839ca6e772a1" providerId="LiveId" clId="{523BDF0C-65A5-43B1-9F26-EE36E11507CD}" dt="2024-04-18T10:39:35.951" v="8415" actId="478"/>
          <ac:spMkLst>
            <pc:docMk/>
            <pc:sldMk cId="3245147052" sldId="275"/>
            <ac:spMk id="6" creationId="{D39739F3-06C4-984C-4C1D-7852F5A84886}"/>
          </ac:spMkLst>
        </pc:spChg>
        <pc:spChg chg="add mod">
          <ac:chgData name="Riccardo Rossi" userId="cfd7839ca6e772a1" providerId="LiveId" clId="{523BDF0C-65A5-43B1-9F26-EE36E11507CD}" dt="2024-04-18T10:43:27.233" v="8528" actId="1076"/>
          <ac:spMkLst>
            <pc:docMk/>
            <pc:sldMk cId="3245147052" sldId="275"/>
            <ac:spMk id="7" creationId="{A1A253F3-01C6-4C57-D889-B0A7A57B43E0}"/>
          </ac:spMkLst>
        </pc:spChg>
        <pc:spChg chg="mod">
          <ac:chgData name="Riccardo Rossi" userId="cfd7839ca6e772a1" providerId="LiveId" clId="{523BDF0C-65A5-43B1-9F26-EE36E11507CD}" dt="2024-04-18T10:41:11.690" v="8443" actId="1076"/>
          <ac:spMkLst>
            <pc:docMk/>
            <pc:sldMk cId="3245147052" sldId="275"/>
            <ac:spMk id="9" creationId="{1B4EBFD5-1962-BEC6-6766-2B67C1CFC9A0}"/>
          </ac:spMkLst>
        </pc:spChg>
        <pc:spChg chg="mod">
          <ac:chgData name="Riccardo Rossi" userId="cfd7839ca6e772a1" providerId="LiveId" clId="{523BDF0C-65A5-43B1-9F26-EE36E11507CD}" dt="2024-04-18T10:41:07.118" v="8442" actId="1076"/>
          <ac:spMkLst>
            <pc:docMk/>
            <pc:sldMk cId="3245147052" sldId="275"/>
            <ac:spMk id="10" creationId="{68A8B10E-AB10-AE21-F063-4F47EB1B9463}"/>
          </ac:spMkLst>
        </pc:spChg>
        <pc:spChg chg="add mod">
          <ac:chgData name="Riccardo Rossi" userId="cfd7839ca6e772a1" providerId="LiveId" clId="{523BDF0C-65A5-43B1-9F26-EE36E11507CD}" dt="2024-04-18T10:47:24.994" v="8661" actId="12789"/>
          <ac:spMkLst>
            <pc:docMk/>
            <pc:sldMk cId="3245147052" sldId="275"/>
            <ac:spMk id="11" creationId="{C8FD6F9A-99A9-FB60-9A63-3693D4FDB15F}"/>
          </ac:spMkLst>
        </pc:spChg>
        <pc:spChg chg="del">
          <ac:chgData name="Riccardo Rossi" userId="cfd7839ca6e772a1" providerId="LiveId" clId="{523BDF0C-65A5-43B1-9F26-EE36E11507CD}" dt="2024-04-18T10:41:03.512" v="8441" actId="478"/>
          <ac:spMkLst>
            <pc:docMk/>
            <pc:sldMk cId="3245147052" sldId="275"/>
            <ac:spMk id="12" creationId="{25A531E0-EF19-EC54-D1A7-76529A007F64}"/>
          </ac:spMkLst>
        </pc:spChg>
        <pc:spChg chg="add mod">
          <ac:chgData name="Riccardo Rossi" userId="cfd7839ca6e772a1" providerId="LiveId" clId="{523BDF0C-65A5-43B1-9F26-EE36E11507CD}" dt="2024-04-18T10:47:24.994" v="8661" actId="12789"/>
          <ac:spMkLst>
            <pc:docMk/>
            <pc:sldMk cId="3245147052" sldId="275"/>
            <ac:spMk id="13" creationId="{520A10D5-E0C1-0C14-377B-424BE62EB99D}"/>
          </ac:spMkLst>
        </pc:spChg>
        <pc:spChg chg="del mod">
          <ac:chgData name="Riccardo Rossi" userId="cfd7839ca6e772a1" providerId="LiveId" clId="{523BDF0C-65A5-43B1-9F26-EE36E11507CD}" dt="2024-04-18T10:39:34.029" v="8414" actId="478"/>
          <ac:spMkLst>
            <pc:docMk/>
            <pc:sldMk cId="3245147052" sldId="275"/>
            <ac:spMk id="35" creationId="{37607959-FA92-C2E5-F1CF-AE639E4D8A9D}"/>
          </ac:spMkLst>
        </pc:spChg>
        <pc:spChg chg="mod">
          <ac:chgData name="Riccardo Rossi" userId="cfd7839ca6e772a1" providerId="LiveId" clId="{523BDF0C-65A5-43B1-9F26-EE36E11507CD}" dt="2024-04-18T10:39:46.161" v="8440" actId="20577"/>
          <ac:spMkLst>
            <pc:docMk/>
            <pc:sldMk cId="3245147052" sldId="275"/>
            <ac:spMk id="37" creationId="{A3597E87-BC87-8442-526C-90CC5DD843F8}"/>
          </ac:spMkLst>
        </pc:spChg>
      </pc:sldChg>
      <pc:sldChg chg="addSp delSp modSp add mod">
        <pc:chgData name="Riccardo Rossi" userId="cfd7839ca6e772a1" providerId="LiveId" clId="{523BDF0C-65A5-43B1-9F26-EE36E11507CD}" dt="2024-04-18T12:50:18.697" v="9207" actId="1038"/>
        <pc:sldMkLst>
          <pc:docMk/>
          <pc:sldMk cId="672785933" sldId="276"/>
        </pc:sldMkLst>
        <pc:spChg chg="del">
          <ac:chgData name="Riccardo Rossi" userId="cfd7839ca6e772a1" providerId="LiveId" clId="{523BDF0C-65A5-43B1-9F26-EE36E11507CD}" dt="2024-04-18T10:48:01.135" v="8672" actId="478"/>
          <ac:spMkLst>
            <pc:docMk/>
            <pc:sldMk cId="672785933" sldId="276"/>
            <ac:spMk id="3" creationId="{99D9D887-1985-97DD-1CCF-21806D78DBAC}"/>
          </ac:spMkLst>
        </pc:spChg>
        <pc:spChg chg="mod">
          <ac:chgData name="Riccardo Rossi" userId="cfd7839ca6e772a1" providerId="LiveId" clId="{523BDF0C-65A5-43B1-9F26-EE36E11507CD}" dt="2024-04-18T12:50:12.300" v="9172" actId="1038"/>
          <ac:spMkLst>
            <pc:docMk/>
            <pc:sldMk cId="672785933" sldId="276"/>
            <ac:spMk id="7" creationId="{A1A253F3-01C6-4C57-D889-B0A7A57B43E0}"/>
          </ac:spMkLst>
        </pc:spChg>
        <pc:spChg chg="add mod">
          <ac:chgData name="Riccardo Rossi" userId="cfd7839ca6e772a1" providerId="LiveId" clId="{523BDF0C-65A5-43B1-9F26-EE36E11507CD}" dt="2024-04-18T12:50:12.300" v="9172" actId="1038"/>
          <ac:spMkLst>
            <pc:docMk/>
            <pc:sldMk cId="672785933" sldId="276"/>
            <ac:spMk id="8" creationId="{A8465EB7-146B-77E7-A8DC-9CBFA5C32C0D}"/>
          </ac:spMkLst>
        </pc:spChg>
        <pc:spChg chg="del">
          <ac:chgData name="Riccardo Rossi" userId="cfd7839ca6e772a1" providerId="LiveId" clId="{523BDF0C-65A5-43B1-9F26-EE36E11507CD}" dt="2024-04-18T10:47:45.422" v="8671" actId="478"/>
          <ac:spMkLst>
            <pc:docMk/>
            <pc:sldMk cId="672785933" sldId="276"/>
            <ac:spMk id="9" creationId="{1B4EBFD5-1962-BEC6-6766-2B67C1CFC9A0}"/>
          </ac:spMkLst>
        </pc:spChg>
        <pc:spChg chg="del">
          <ac:chgData name="Riccardo Rossi" userId="cfd7839ca6e772a1" providerId="LiveId" clId="{523BDF0C-65A5-43B1-9F26-EE36E11507CD}" dt="2024-04-18T10:47:45.422" v="8671" actId="478"/>
          <ac:spMkLst>
            <pc:docMk/>
            <pc:sldMk cId="672785933" sldId="276"/>
            <ac:spMk id="10" creationId="{68A8B10E-AB10-AE21-F063-4F47EB1B9463}"/>
          </ac:spMkLst>
        </pc:spChg>
        <pc:spChg chg="mod">
          <ac:chgData name="Riccardo Rossi" userId="cfd7839ca6e772a1" providerId="LiveId" clId="{523BDF0C-65A5-43B1-9F26-EE36E11507CD}" dt="2024-04-18T12:50:12.300" v="9172" actId="1038"/>
          <ac:spMkLst>
            <pc:docMk/>
            <pc:sldMk cId="672785933" sldId="276"/>
            <ac:spMk id="11" creationId="{C8FD6F9A-99A9-FB60-9A63-3693D4FDB15F}"/>
          </ac:spMkLst>
        </pc:spChg>
        <pc:spChg chg="add mod">
          <ac:chgData name="Riccardo Rossi" userId="cfd7839ca6e772a1" providerId="LiveId" clId="{523BDF0C-65A5-43B1-9F26-EE36E11507CD}" dt="2024-04-18T12:50:12.300" v="9172" actId="1038"/>
          <ac:spMkLst>
            <pc:docMk/>
            <pc:sldMk cId="672785933" sldId="276"/>
            <ac:spMk id="12" creationId="{496C275A-C77A-163F-0399-D068475A9663}"/>
          </ac:spMkLst>
        </pc:spChg>
        <pc:spChg chg="mod">
          <ac:chgData name="Riccardo Rossi" userId="cfd7839ca6e772a1" providerId="LiveId" clId="{523BDF0C-65A5-43B1-9F26-EE36E11507CD}" dt="2024-04-18T12:50:12.300" v="9172" actId="1038"/>
          <ac:spMkLst>
            <pc:docMk/>
            <pc:sldMk cId="672785933" sldId="276"/>
            <ac:spMk id="13" creationId="{520A10D5-E0C1-0C14-377B-424BE62EB99D}"/>
          </ac:spMkLst>
        </pc:spChg>
        <pc:spChg chg="add mod">
          <ac:chgData name="Riccardo Rossi" userId="cfd7839ca6e772a1" providerId="LiveId" clId="{523BDF0C-65A5-43B1-9F26-EE36E11507CD}" dt="2024-04-18T12:50:00.731" v="9134" actId="1035"/>
          <ac:spMkLst>
            <pc:docMk/>
            <pc:sldMk cId="672785933" sldId="276"/>
            <ac:spMk id="14" creationId="{1EFADBDC-1344-4135-248F-FD5A6DF55960}"/>
          </ac:spMkLst>
        </pc:spChg>
        <pc:spChg chg="add del mod">
          <ac:chgData name="Riccardo Rossi" userId="cfd7839ca6e772a1" providerId="LiveId" clId="{523BDF0C-65A5-43B1-9F26-EE36E11507CD}" dt="2024-04-18T12:47:29.964" v="8998" actId="478"/>
          <ac:spMkLst>
            <pc:docMk/>
            <pc:sldMk cId="672785933" sldId="276"/>
            <ac:spMk id="15" creationId="{97BFD22F-E8B5-08E1-345B-833558EB1152}"/>
          </ac:spMkLst>
        </pc:spChg>
        <pc:spChg chg="add mod">
          <ac:chgData name="Riccardo Rossi" userId="cfd7839ca6e772a1" providerId="LiveId" clId="{523BDF0C-65A5-43B1-9F26-EE36E11507CD}" dt="2024-04-18T12:50:18.697" v="9207" actId="1038"/>
          <ac:spMkLst>
            <pc:docMk/>
            <pc:sldMk cId="672785933" sldId="276"/>
            <ac:spMk id="16" creationId="{1DFD9B2A-7FB8-4AF7-03CD-C88553BFC0AF}"/>
          </ac:spMkLst>
        </pc:spChg>
        <pc:spChg chg="mod">
          <ac:chgData name="Riccardo Rossi" userId="cfd7839ca6e772a1" providerId="LiveId" clId="{523BDF0C-65A5-43B1-9F26-EE36E11507CD}" dt="2024-04-18T10:47:41.956" v="8670" actId="20577"/>
          <ac:spMkLst>
            <pc:docMk/>
            <pc:sldMk cId="672785933" sldId="276"/>
            <ac:spMk id="37" creationId="{A3597E87-BC87-8442-526C-90CC5DD843F8}"/>
          </ac:spMkLst>
        </pc:spChg>
      </pc:sldChg>
      <pc:sldChg chg="addSp delSp modSp add mod">
        <pc:chgData name="Riccardo Rossi" userId="cfd7839ca6e772a1" providerId="LiveId" clId="{523BDF0C-65A5-43B1-9F26-EE36E11507CD}" dt="2024-04-26T08:26:13.383" v="11639" actId="20577"/>
        <pc:sldMkLst>
          <pc:docMk/>
          <pc:sldMk cId="4276235283" sldId="277"/>
        </pc:sldMkLst>
        <pc:spChg chg="add mod">
          <ac:chgData name="Riccardo Rossi" userId="cfd7839ca6e772a1" providerId="LiveId" clId="{523BDF0C-65A5-43B1-9F26-EE36E11507CD}" dt="2024-04-18T12:59:52.131" v="9607" actId="1076"/>
          <ac:spMkLst>
            <pc:docMk/>
            <pc:sldMk cId="4276235283" sldId="277"/>
            <ac:spMk id="3" creationId="{EB2A0289-3841-D3C0-4F30-9A54EDD63590}"/>
          </ac:spMkLst>
        </pc:spChg>
        <pc:spChg chg="add mod">
          <ac:chgData name="Riccardo Rossi" userId="cfd7839ca6e772a1" providerId="LiveId" clId="{523BDF0C-65A5-43B1-9F26-EE36E11507CD}" dt="2024-04-18T12:59:52.131" v="9607" actId="1076"/>
          <ac:spMkLst>
            <pc:docMk/>
            <pc:sldMk cId="4276235283" sldId="277"/>
            <ac:spMk id="6" creationId="{F7A1CB3A-8414-3EF8-BC77-A9D7A3748305}"/>
          </ac:spMkLst>
        </pc:spChg>
        <pc:spChg chg="del">
          <ac:chgData name="Riccardo Rossi" userId="cfd7839ca6e772a1" providerId="LiveId" clId="{523BDF0C-65A5-43B1-9F26-EE36E11507CD}" dt="2024-04-18T12:52:54.236" v="9237" actId="478"/>
          <ac:spMkLst>
            <pc:docMk/>
            <pc:sldMk cId="4276235283" sldId="277"/>
            <ac:spMk id="7" creationId="{A1A253F3-01C6-4C57-D889-B0A7A57B43E0}"/>
          </ac:spMkLst>
        </pc:spChg>
        <pc:spChg chg="del">
          <ac:chgData name="Riccardo Rossi" userId="cfd7839ca6e772a1" providerId="LiveId" clId="{523BDF0C-65A5-43B1-9F26-EE36E11507CD}" dt="2024-04-18T12:52:54.236" v="9237" actId="478"/>
          <ac:spMkLst>
            <pc:docMk/>
            <pc:sldMk cId="4276235283" sldId="277"/>
            <ac:spMk id="8" creationId="{A8465EB7-146B-77E7-A8DC-9CBFA5C32C0D}"/>
          </ac:spMkLst>
        </pc:spChg>
        <pc:spChg chg="add mod">
          <ac:chgData name="Riccardo Rossi" userId="cfd7839ca6e772a1" providerId="LiveId" clId="{523BDF0C-65A5-43B1-9F26-EE36E11507CD}" dt="2024-04-18T12:59:52.131" v="9607" actId="1076"/>
          <ac:spMkLst>
            <pc:docMk/>
            <pc:sldMk cId="4276235283" sldId="277"/>
            <ac:spMk id="9" creationId="{C0B12206-1EB0-89D6-42D1-1338FDB6EB53}"/>
          </ac:spMkLst>
        </pc:spChg>
        <pc:spChg chg="del">
          <ac:chgData name="Riccardo Rossi" userId="cfd7839ca6e772a1" providerId="LiveId" clId="{523BDF0C-65A5-43B1-9F26-EE36E11507CD}" dt="2024-04-18T12:52:54.236" v="9237" actId="478"/>
          <ac:spMkLst>
            <pc:docMk/>
            <pc:sldMk cId="4276235283" sldId="277"/>
            <ac:spMk id="11" creationId="{C8FD6F9A-99A9-FB60-9A63-3693D4FDB15F}"/>
          </ac:spMkLst>
        </pc:spChg>
        <pc:spChg chg="del">
          <ac:chgData name="Riccardo Rossi" userId="cfd7839ca6e772a1" providerId="LiveId" clId="{523BDF0C-65A5-43B1-9F26-EE36E11507CD}" dt="2024-04-18T12:52:54.236" v="9237" actId="478"/>
          <ac:spMkLst>
            <pc:docMk/>
            <pc:sldMk cId="4276235283" sldId="277"/>
            <ac:spMk id="12" creationId="{496C275A-C77A-163F-0399-D068475A9663}"/>
          </ac:spMkLst>
        </pc:spChg>
        <pc:spChg chg="del">
          <ac:chgData name="Riccardo Rossi" userId="cfd7839ca6e772a1" providerId="LiveId" clId="{523BDF0C-65A5-43B1-9F26-EE36E11507CD}" dt="2024-04-18T12:52:54.236" v="9237" actId="478"/>
          <ac:spMkLst>
            <pc:docMk/>
            <pc:sldMk cId="4276235283" sldId="277"/>
            <ac:spMk id="13" creationId="{520A10D5-E0C1-0C14-377B-424BE62EB99D}"/>
          </ac:spMkLst>
        </pc:spChg>
        <pc:spChg chg="del">
          <ac:chgData name="Riccardo Rossi" userId="cfd7839ca6e772a1" providerId="LiveId" clId="{523BDF0C-65A5-43B1-9F26-EE36E11507CD}" dt="2024-04-18T12:52:54.236" v="9237" actId="478"/>
          <ac:spMkLst>
            <pc:docMk/>
            <pc:sldMk cId="4276235283" sldId="277"/>
            <ac:spMk id="14" creationId="{1EFADBDC-1344-4135-248F-FD5A6DF55960}"/>
          </ac:spMkLst>
        </pc:spChg>
        <pc:spChg chg="del">
          <ac:chgData name="Riccardo Rossi" userId="cfd7839ca6e772a1" providerId="LiveId" clId="{523BDF0C-65A5-43B1-9F26-EE36E11507CD}" dt="2024-04-18T12:52:54.236" v="9237" actId="478"/>
          <ac:spMkLst>
            <pc:docMk/>
            <pc:sldMk cId="4276235283" sldId="277"/>
            <ac:spMk id="16" creationId="{1DFD9B2A-7FB8-4AF7-03CD-C88553BFC0AF}"/>
          </ac:spMkLst>
        </pc:spChg>
        <pc:spChg chg="mod">
          <ac:chgData name="Riccardo Rossi" userId="cfd7839ca6e772a1" providerId="LiveId" clId="{523BDF0C-65A5-43B1-9F26-EE36E11507CD}" dt="2024-04-26T08:26:13.383" v="11639" actId="20577"/>
          <ac:spMkLst>
            <pc:docMk/>
            <pc:sldMk cId="4276235283" sldId="277"/>
            <ac:spMk id="37" creationId="{A3597E87-BC87-8442-526C-90CC5DD843F8}"/>
          </ac:spMkLst>
        </pc:spChg>
      </pc:sldChg>
      <pc:sldChg chg="modSp add mod">
        <pc:chgData name="Riccardo Rossi" userId="cfd7839ca6e772a1" providerId="LiveId" clId="{523BDF0C-65A5-43B1-9F26-EE36E11507CD}" dt="2024-04-18T13:28:27.281" v="10329" actId="20577"/>
        <pc:sldMkLst>
          <pc:docMk/>
          <pc:sldMk cId="3816045684" sldId="278"/>
        </pc:sldMkLst>
        <pc:spChg chg="mod">
          <ac:chgData name="Riccardo Rossi" userId="cfd7839ca6e772a1" providerId="LiveId" clId="{523BDF0C-65A5-43B1-9F26-EE36E11507CD}" dt="2024-04-18T13:28:19.733" v="10326" actId="14100"/>
          <ac:spMkLst>
            <pc:docMk/>
            <pc:sldMk cId="3816045684" sldId="278"/>
            <ac:spMk id="13" creationId="{8FCC9574-BF41-8424-1C6E-4C3A80465B30}"/>
          </ac:spMkLst>
        </pc:spChg>
        <pc:spChg chg="mod">
          <ac:chgData name="Riccardo Rossi" userId="cfd7839ca6e772a1" providerId="LiveId" clId="{523BDF0C-65A5-43B1-9F26-EE36E11507CD}" dt="2024-04-18T13:28:27.281" v="10329" actId="20577"/>
          <ac:spMkLst>
            <pc:docMk/>
            <pc:sldMk cId="3816045684" sldId="278"/>
            <ac:spMk id="36" creationId="{79CD27EF-D83E-896C-B849-D2DBCF5CCE57}"/>
          </ac:spMkLst>
        </pc:spChg>
        <pc:picChg chg="mod">
          <ac:chgData name="Riccardo Rossi" userId="cfd7839ca6e772a1" providerId="LiveId" clId="{523BDF0C-65A5-43B1-9F26-EE36E11507CD}" dt="2024-04-18T13:27:23.115" v="10200" actId="14826"/>
          <ac:picMkLst>
            <pc:docMk/>
            <pc:sldMk cId="3816045684" sldId="278"/>
            <ac:picMk id="11" creationId="{0FC64E03-C830-21FE-096C-D87182507C10}"/>
          </ac:picMkLst>
        </pc:picChg>
        <pc:cxnChg chg="mod">
          <ac:chgData name="Riccardo Rossi" userId="cfd7839ca6e772a1" providerId="LiveId" clId="{523BDF0C-65A5-43B1-9F26-EE36E11507CD}" dt="2024-04-18T13:27:33.665" v="10202" actId="14100"/>
          <ac:cxnSpMkLst>
            <pc:docMk/>
            <pc:sldMk cId="3816045684" sldId="278"/>
            <ac:cxnSpMk id="17" creationId="{250903B0-540C-E2F8-BF4B-46268F0BF740}"/>
          </ac:cxnSpMkLst>
        </pc:cxnChg>
        <pc:cxnChg chg="mod">
          <ac:chgData name="Riccardo Rossi" userId="cfd7839ca6e772a1" providerId="LiveId" clId="{523BDF0C-65A5-43B1-9F26-EE36E11507CD}" dt="2024-04-18T13:27:27.380" v="10201" actId="14100"/>
          <ac:cxnSpMkLst>
            <pc:docMk/>
            <pc:sldMk cId="3816045684" sldId="278"/>
            <ac:cxnSpMk id="21" creationId="{172D7E92-FCAB-B1FC-D3F2-C9BE7AB1FB9F}"/>
          </ac:cxnSpMkLst>
        </pc:cxnChg>
      </pc:sldChg>
      <pc:sldChg chg="modSp add mod">
        <pc:chgData name="Riccardo Rossi" userId="cfd7839ca6e772a1" providerId="LiveId" clId="{523BDF0C-65A5-43B1-9F26-EE36E11507CD}" dt="2024-04-18T13:29:12.012" v="10388" actId="20577"/>
        <pc:sldMkLst>
          <pc:docMk/>
          <pc:sldMk cId="617813828" sldId="279"/>
        </pc:sldMkLst>
        <pc:spChg chg="mod">
          <ac:chgData name="Riccardo Rossi" userId="cfd7839ca6e772a1" providerId="LiveId" clId="{523BDF0C-65A5-43B1-9F26-EE36E11507CD}" dt="2024-04-18T13:29:12.012" v="10388" actId="20577"/>
          <ac:spMkLst>
            <pc:docMk/>
            <pc:sldMk cId="617813828" sldId="279"/>
            <ac:spMk id="13" creationId="{8FCC9574-BF41-8424-1C6E-4C3A80465B30}"/>
          </ac:spMkLst>
        </pc:spChg>
        <pc:spChg chg="mod">
          <ac:chgData name="Riccardo Rossi" userId="cfd7839ca6e772a1" providerId="LiveId" clId="{523BDF0C-65A5-43B1-9F26-EE36E11507CD}" dt="2024-04-18T13:28:31.083" v="10331" actId="20577"/>
          <ac:spMkLst>
            <pc:docMk/>
            <pc:sldMk cId="617813828" sldId="279"/>
            <ac:spMk id="36" creationId="{79CD27EF-D83E-896C-B849-D2DBCF5CCE57}"/>
          </ac:spMkLst>
        </pc:spChg>
        <pc:picChg chg="mod">
          <ac:chgData name="Riccardo Rossi" userId="cfd7839ca6e772a1" providerId="LiveId" clId="{523BDF0C-65A5-43B1-9F26-EE36E11507CD}" dt="2024-04-18T13:28:36.013" v="10332" actId="14826"/>
          <ac:picMkLst>
            <pc:docMk/>
            <pc:sldMk cId="617813828" sldId="279"/>
            <ac:picMk id="11" creationId="{0FC64E03-C830-21FE-096C-D87182507C10}"/>
          </ac:picMkLst>
        </pc:picChg>
      </pc:sldChg>
      <pc:sldChg chg="addSp delSp modSp add mod">
        <pc:chgData name="Riccardo Rossi" userId="cfd7839ca6e772a1" providerId="LiveId" clId="{523BDF0C-65A5-43B1-9F26-EE36E11507CD}" dt="2024-04-26T08:27:04.243" v="11641" actId="20577"/>
        <pc:sldMkLst>
          <pc:docMk/>
          <pc:sldMk cId="455168576" sldId="280"/>
        </pc:sldMkLst>
        <pc:spChg chg="mod">
          <ac:chgData name="Riccardo Rossi" userId="cfd7839ca6e772a1" providerId="LiveId" clId="{523BDF0C-65A5-43B1-9F26-EE36E11507CD}" dt="2024-04-18T13:29:56.016" v="10449" actId="20577"/>
          <ac:spMkLst>
            <pc:docMk/>
            <pc:sldMk cId="455168576" sldId="280"/>
            <ac:spMk id="2" creationId="{E18BD014-96AE-8466-3DDB-A3143DE6A9AF}"/>
          </ac:spMkLst>
        </pc:spChg>
        <pc:spChg chg="add mod">
          <ac:chgData name="Riccardo Rossi" userId="cfd7839ca6e772a1" providerId="LiveId" clId="{523BDF0C-65A5-43B1-9F26-EE36E11507CD}" dt="2024-04-26T08:27:04.243" v="11641" actId="20577"/>
          <ac:spMkLst>
            <pc:docMk/>
            <pc:sldMk cId="455168576" sldId="280"/>
            <ac:spMk id="3" creationId="{FB0B9DDF-7A98-7AC0-0C8B-79B9EC48D011}"/>
          </ac:spMkLst>
        </pc:spChg>
        <pc:spChg chg="del">
          <ac:chgData name="Riccardo Rossi" userId="cfd7839ca6e772a1" providerId="LiveId" clId="{523BDF0C-65A5-43B1-9F26-EE36E11507CD}" dt="2024-04-18T13:29:43.836" v="10402" actId="478"/>
          <ac:spMkLst>
            <pc:docMk/>
            <pc:sldMk cId="455168576" sldId="280"/>
            <ac:spMk id="13" creationId="{8FCC9574-BF41-8424-1C6E-4C3A80465B30}"/>
          </ac:spMkLst>
        </pc:spChg>
        <pc:spChg chg="del">
          <ac:chgData name="Riccardo Rossi" userId="cfd7839ca6e772a1" providerId="LiveId" clId="{523BDF0C-65A5-43B1-9F26-EE36E11507CD}" dt="2024-04-18T13:29:43.836" v="10402" actId="478"/>
          <ac:spMkLst>
            <pc:docMk/>
            <pc:sldMk cId="455168576" sldId="280"/>
            <ac:spMk id="19" creationId="{88070329-E08A-18A2-CCEF-F178690FFD21}"/>
          </ac:spMkLst>
        </pc:spChg>
        <pc:spChg chg="del">
          <ac:chgData name="Riccardo Rossi" userId="cfd7839ca6e772a1" providerId="LiveId" clId="{523BDF0C-65A5-43B1-9F26-EE36E11507CD}" dt="2024-04-18T13:29:43.836" v="10402" actId="478"/>
          <ac:spMkLst>
            <pc:docMk/>
            <pc:sldMk cId="455168576" sldId="280"/>
            <ac:spMk id="20" creationId="{194BCB5E-E0E4-5DC9-CFB0-4392E4B91226}"/>
          </ac:spMkLst>
        </pc:spChg>
        <pc:spChg chg="del">
          <ac:chgData name="Riccardo Rossi" userId="cfd7839ca6e772a1" providerId="LiveId" clId="{523BDF0C-65A5-43B1-9F26-EE36E11507CD}" dt="2024-04-18T13:29:41.998" v="10401" actId="478"/>
          <ac:spMkLst>
            <pc:docMk/>
            <pc:sldMk cId="455168576" sldId="280"/>
            <ac:spMk id="36" creationId="{79CD27EF-D83E-896C-B849-D2DBCF5CCE57}"/>
          </ac:spMkLst>
        </pc:spChg>
        <pc:picChg chg="del">
          <ac:chgData name="Riccardo Rossi" userId="cfd7839ca6e772a1" providerId="LiveId" clId="{523BDF0C-65A5-43B1-9F26-EE36E11507CD}" dt="2024-04-18T13:29:43.836" v="10402" actId="478"/>
          <ac:picMkLst>
            <pc:docMk/>
            <pc:sldMk cId="455168576" sldId="280"/>
            <ac:picMk id="11" creationId="{0FC64E03-C830-21FE-096C-D87182507C10}"/>
          </ac:picMkLst>
        </pc:picChg>
        <pc:cxnChg chg="del mod">
          <ac:chgData name="Riccardo Rossi" userId="cfd7839ca6e772a1" providerId="LiveId" clId="{523BDF0C-65A5-43B1-9F26-EE36E11507CD}" dt="2024-04-18T13:29:43.836" v="10402" actId="478"/>
          <ac:cxnSpMkLst>
            <pc:docMk/>
            <pc:sldMk cId="455168576" sldId="280"/>
            <ac:cxnSpMk id="15" creationId="{6C619825-A6A9-7D81-FD1B-58DB00B95E6D}"/>
          </ac:cxnSpMkLst>
        </pc:cxnChg>
        <pc:cxnChg chg="del mod">
          <ac:chgData name="Riccardo Rossi" userId="cfd7839ca6e772a1" providerId="LiveId" clId="{523BDF0C-65A5-43B1-9F26-EE36E11507CD}" dt="2024-04-18T13:29:43.836" v="10402" actId="478"/>
          <ac:cxnSpMkLst>
            <pc:docMk/>
            <pc:sldMk cId="455168576" sldId="280"/>
            <ac:cxnSpMk id="17" creationId="{250903B0-540C-E2F8-BF4B-46268F0BF740}"/>
          </ac:cxnSpMkLst>
        </pc:cxnChg>
        <pc:cxnChg chg="del mod">
          <ac:chgData name="Riccardo Rossi" userId="cfd7839ca6e772a1" providerId="LiveId" clId="{523BDF0C-65A5-43B1-9F26-EE36E11507CD}" dt="2024-04-18T13:29:43.836" v="10402" actId="478"/>
          <ac:cxnSpMkLst>
            <pc:docMk/>
            <pc:sldMk cId="455168576" sldId="280"/>
            <ac:cxnSpMk id="21" creationId="{172D7E92-FCAB-B1FC-D3F2-C9BE7AB1FB9F}"/>
          </ac:cxnSpMkLst>
        </pc:cxnChg>
        <pc:cxnChg chg="del mod">
          <ac:chgData name="Riccardo Rossi" userId="cfd7839ca6e772a1" providerId="LiveId" clId="{523BDF0C-65A5-43B1-9F26-EE36E11507CD}" dt="2024-04-18T13:29:43.836" v="10402" actId="478"/>
          <ac:cxnSpMkLst>
            <pc:docMk/>
            <pc:sldMk cId="455168576" sldId="280"/>
            <ac:cxnSpMk id="22" creationId="{3F091DB2-2E56-6E58-31BF-B42E088C053E}"/>
          </ac:cxnSpMkLst>
        </pc:cxnChg>
      </pc:sldChg>
    </pc:docChg>
  </pc:docChgLst>
  <pc:docChgLst>
    <pc:chgData name="Riccardo Rossi" userId="cfd7839ca6e772a1" providerId="LiveId" clId="{D416E081-6C4A-4AAB-81DD-D269AAF23FA8}"/>
    <pc:docChg chg="undo custSel addSld delSld modSld sldOrd">
      <pc:chgData name="Riccardo Rossi" userId="cfd7839ca6e772a1" providerId="LiveId" clId="{D416E081-6C4A-4AAB-81DD-D269AAF23FA8}" dt="2024-08-28T17:23:09.493" v="8427" actId="47"/>
      <pc:docMkLst>
        <pc:docMk/>
      </pc:docMkLst>
      <pc:sldChg chg="addSp delSp modSp mod ord">
        <pc:chgData name="Riccardo Rossi" userId="cfd7839ca6e772a1" providerId="LiveId" clId="{D416E081-6C4A-4AAB-81DD-D269AAF23FA8}" dt="2024-08-28T17:02:42.301" v="8121" actId="478"/>
        <pc:sldMkLst>
          <pc:docMk/>
          <pc:sldMk cId="2672494031" sldId="266"/>
        </pc:sldMkLst>
        <pc:spChg chg="add del mod">
          <ac:chgData name="Riccardo Rossi" userId="cfd7839ca6e772a1" providerId="LiveId" clId="{D416E081-6C4A-4AAB-81DD-D269AAF23FA8}" dt="2024-08-28T17:02:42.301" v="8121" actId="478"/>
          <ac:spMkLst>
            <pc:docMk/>
            <pc:sldMk cId="2672494031" sldId="266"/>
            <ac:spMk id="3" creationId="{53457430-555F-A5E0-B02C-AF0392DE0FD0}"/>
          </ac:spMkLst>
        </pc:spChg>
        <pc:spChg chg="mod">
          <ac:chgData name="Riccardo Rossi" userId="cfd7839ca6e772a1" providerId="LiveId" clId="{D416E081-6C4A-4AAB-81DD-D269AAF23FA8}" dt="2024-08-27T09:25:50.002" v="4718" actId="1076"/>
          <ac:spMkLst>
            <pc:docMk/>
            <pc:sldMk cId="2672494031" sldId="266"/>
            <ac:spMk id="6" creationId="{7BC7AC1A-14A1-A2F3-7D73-57FBD52C02CA}"/>
          </ac:spMkLst>
        </pc:spChg>
        <pc:spChg chg="add mod">
          <ac:chgData name="Riccardo Rossi" userId="cfd7839ca6e772a1" providerId="LiveId" clId="{D416E081-6C4A-4AAB-81DD-D269AAF23FA8}" dt="2024-08-28T17:02:36.292" v="8120" actId="113"/>
          <ac:spMkLst>
            <pc:docMk/>
            <pc:sldMk cId="2672494031" sldId="266"/>
            <ac:spMk id="10" creationId="{123B7E42-656A-00D7-7C32-911C82C6208D}"/>
          </ac:spMkLst>
        </pc:spChg>
        <pc:spChg chg="del">
          <ac:chgData name="Riccardo Rossi" userId="cfd7839ca6e772a1" providerId="LiveId" clId="{D416E081-6C4A-4AAB-81DD-D269AAF23FA8}" dt="2024-08-27T07:30:35.770" v="1917" actId="478"/>
          <ac:spMkLst>
            <pc:docMk/>
            <pc:sldMk cId="2672494031" sldId="266"/>
            <ac:spMk id="11" creationId="{275B7EDF-24D2-AFDF-0B52-1D331619B9D0}"/>
          </ac:spMkLst>
        </pc:spChg>
        <pc:spChg chg="del">
          <ac:chgData name="Riccardo Rossi" userId="cfd7839ca6e772a1" providerId="LiveId" clId="{D416E081-6C4A-4AAB-81DD-D269AAF23FA8}" dt="2024-08-27T07:30:35.770" v="1917" actId="478"/>
          <ac:spMkLst>
            <pc:docMk/>
            <pc:sldMk cId="2672494031" sldId="266"/>
            <ac:spMk id="12" creationId="{6E626903-DB14-BCCA-27D8-F39EE6859E8D}"/>
          </ac:spMkLst>
        </pc:spChg>
        <pc:spChg chg="del">
          <ac:chgData name="Riccardo Rossi" userId="cfd7839ca6e772a1" providerId="LiveId" clId="{D416E081-6C4A-4AAB-81DD-D269AAF23FA8}" dt="2024-08-27T07:30:35.770" v="1917" actId="478"/>
          <ac:spMkLst>
            <pc:docMk/>
            <pc:sldMk cId="2672494031" sldId="266"/>
            <ac:spMk id="16" creationId="{62A04825-CB9E-7AFC-D1C6-C2FE86DFD273}"/>
          </ac:spMkLst>
        </pc:spChg>
        <pc:picChg chg="del mod">
          <ac:chgData name="Riccardo Rossi" userId="cfd7839ca6e772a1" providerId="LiveId" clId="{D416E081-6C4A-4AAB-81DD-D269AAF23FA8}" dt="2024-08-27T07:30:33.126" v="1916" actId="478"/>
          <ac:picMkLst>
            <pc:docMk/>
            <pc:sldMk cId="2672494031" sldId="266"/>
            <ac:picMk id="3" creationId="{D021B7EC-AAA3-7FA8-D750-8BFA972F98F0}"/>
          </ac:picMkLst>
        </pc:picChg>
        <pc:picChg chg="mod">
          <ac:chgData name="Riccardo Rossi" userId="cfd7839ca6e772a1" providerId="LiveId" clId="{D416E081-6C4A-4AAB-81DD-D269AAF23FA8}" dt="2024-08-27T09:25:39.341" v="4714" actId="14100"/>
          <ac:picMkLst>
            <pc:docMk/>
            <pc:sldMk cId="2672494031" sldId="266"/>
            <ac:picMk id="4" creationId="{10A11B2A-8470-81AE-78E3-093B56223686}"/>
          </ac:picMkLst>
        </pc:picChg>
        <pc:cxnChg chg="del">
          <ac:chgData name="Riccardo Rossi" userId="cfd7839ca6e772a1" providerId="LiveId" clId="{D416E081-6C4A-4AAB-81DD-D269AAF23FA8}" dt="2024-08-27T07:30:35.770" v="1917" actId="478"/>
          <ac:cxnSpMkLst>
            <pc:docMk/>
            <pc:sldMk cId="2672494031" sldId="266"/>
            <ac:cxnSpMk id="8" creationId="{4D540949-E542-24D0-55C3-A95329BDAB66}"/>
          </ac:cxnSpMkLst>
        </pc:cxnChg>
        <pc:cxnChg chg="del">
          <ac:chgData name="Riccardo Rossi" userId="cfd7839ca6e772a1" providerId="LiveId" clId="{D416E081-6C4A-4AAB-81DD-D269AAF23FA8}" dt="2024-08-27T07:30:35.770" v="1917" actId="478"/>
          <ac:cxnSpMkLst>
            <pc:docMk/>
            <pc:sldMk cId="2672494031" sldId="266"/>
            <ac:cxnSpMk id="13" creationId="{43345802-574E-56A1-679B-CB439D407F4D}"/>
          </ac:cxnSpMkLst>
        </pc:cxnChg>
        <pc:cxnChg chg="del">
          <ac:chgData name="Riccardo Rossi" userId="cfd7839ca6e772a1" providerId="LiveId" clId="{D416E081-6C4A-4AAB-81DD-D269AAF23FA8}" dt="2024-08-27T07:30:35.770" v="1917" actId="478"/>
          <ac:cxnSpMkLst>
            <pc:docMk/>
            <pc:sldMk cId="2672494031" sldId="266"/>
            <ac:cxnSpMk id="17" creationId="{C8CF7D85-3444-AE3D-4844-8689EFAED6A3}"/>
          </ac:cxnSpMkLst>
        </pc:cxnChg>
      </pc:sldChg>
      <pc:sldChg chg="modSp mod ord">
        <pc:chgData name="Riccardo Rossi" userId="cfd7839ca6e772a1" providerId="LiveId" clId="{D416E081-6C4A-4AAB-81DD-D269AAF23FA8}" dt="2024-08-27T13:18:44.786" v="7519" actId="404"/>
        <pc:sldMkLst>
          <pc:docMk/>
          <pc:sldMk cId="2207933292" sldId="267"/>
        </pc:sldMkLst>
        <pc:spChg chg="mod">
          <ac:chgData name="Riccardo Rossi" userId="cfd7839ca6e772a1" providerId="LiveId" clId="{D416E081-6C4A-4AAB-81DD-D269AAF23FA8}" dt="2024-08-27T13:18:44.786" v="7519" actId="404"/>
          <ac:spMkLst>
            <pc:docMk/>
            <pc:sldMk cId="2207933292" sldId="267"/>
            <ac:spMk id="6" creationId="{C3A54AFA-CADE-3CB7-4904-7FEEAFB983AC}"/>
          </ac:spMkLst>
        </pc:spChg>
      </pc:sldChg>
      <pc:sldChg chg="addSp delSp modSp mod ord">
        <pc:chgData name="Riccardo Rossi" userId="cfd7839ca6e772a1" providerId="LiveId" clId="{D416E081-6C4A-4AAB-81DD-D269AAF23FA8}" dt="2024-08-27T08:31:28.014" v="3708" actId="1076"/>
        <pc:sldMkLst>
          <pc:docMk/>
          <pc:sldMk cId="1276752899" sldId="269"/>
        </pc:sldMkLst>
        <pc:spChg chg="mod">
          <ac:chgData name="Riccardo Rossi" userId="cfd7839ca6e772a1" providerId="LiveId" clId="{D416E081-6C4A-4AAB-81DD-D269AAF23FA8}" dt="2024-08-27T08:31:28.014" v="3708" actId="1076"/>
          <ac:spMkLst>
            <pc:docMk/>
            <pc:sldMk cId="1276752899" sldId="269"/>
            <ac:spMk id="3" creationId="{88E606DC-0364-AB68-700D-2DBC212D3E91}"/>
          </ac:spMkLst>
        </pc:spChg>
        <pc:spChg chg="mod">
          <ac:chgData name="Riccardo Rossi" userId="cfd7839ca6e772a1" providerId="LiveId" clId="{D416E081-6C4A-4AAB-81DD-D269AAF23FA8}" dt="2024-08-27T08:25:07.272" v="3638" actId="1076"/>
          <ac:spMkLst>
            <pc:docMk/>
            <pc:sldMk cId="1276752899" sldId="269"/>
            <ac:spMk id="6" creationId="{B44BDFC6-2DA9-B676-DFC9-7D311B2BF32F}"/>
          </ac:spMkLst>
        </pc:spChg>
        <pc:spChg chg="mod">
          <ac:chgData name="Riccardo Rossi" userId="cfd7839ca6e772a1" providerId="LiveId" clId="{D416E081-6C4A-4AAB-81DD-D269AAF23FA8}" dt="2024-08-27T08:25:15.109" v="3640" actId="1076"/>
          <ac:spMkLst>
            <pc:docMk/>
            <pc:sldMk cId="1276752899" sldId="269"/>
            <ac:spMk id="19" creationId="{FD178D2D-E749-BC13-3E07-3FE2BF8203D5}"/>
          </ac:spMkLst>
        </pc:spChg>
        <pc:spChg chg="mod">
          <ac:chgData name="Riccardo Rossi" userId="cfd7839ca6e772a1" providerId="LiveId" clId="{D416E081-6C4A-4AAB-81DD-D269AAF23FA8}" dt="2024-08-27T08:25:11.025" v="3639" actId="1076"/>
          <ac:spMkLst>
            <pc:docMk/>
            <pc:sldMk cId="1276752899" sldId="269"/>
            <ac:spMk id="20" creationId="{918B18FA-9D90-F484-9AD7-074733F7D57D}"/>
          </ac:spMkLst>
        </pc:spChg>
        <pc:graphicFrameChg chg="add del mod modGraphic">
          <ac:chgData name="Riccardo Rossi" userId="cfd7839ca6e772a1" providerId="LiveId" clId="{D416E081-6C4A-4AAB-81DD-D269AAF23FA8}" dt="2024-08-27T08:27:33.301" v="3657" actId="478"/>
          <ac:graphicFrameMkLst>
            <pc:docMk/>
            <pc:sldMk cId="1276752899" sldId="269"/>
            <ac:graphicFrameMk id="10" creationId="{CECEBD80-FB49-CA2C-3353-D52428902DCF}"/>
          </ac:graphicFrameMkLst>
        </pc:graphicFrameChg>
        <pc:graphicFrameChg chg="add mod modGraphic">
          <ac:chgData name="Riccardo Rossi" userId="cfd7839ca6e772a1" providerId="LiveId" clId="{D416E081-6C4A-4AAB-81DD-D269AAF23FA8}" dt="2024-08-27T08:30:42.463" v="3705" actId="1076"/>
          <ac:graphicFrameMkLst>
            <pc:docMk/>
            <pc:sldMk cId="1276752899" sldId="269"/>
            <ac:graphicFrameMk id="11" creationId="{D8F142B9-24A8-9719-137D-6E796D02EA43}"/>
          </ac:graphicFrameMkLst>
        </pc:graphicFrameChg>
        <pc:picChg chg="add mod">
          <ac:chgData name="Riccardo Rossi" userId="cfd7839ca6e772a1" providerId="LiveId" clId="{D416E081-6C4A-4AAB-81DD-D269AAF23FA8}" dt="2024-08-27T08:30:36.131" v="3704" actId="1076"/>
          <ac:picMkLst>
            <pc:docMk/>
            <pc:sldMk cId="1276752899" sldId="269"/>
            <ac:picMk id="4" creationId="{855DF749-AA55-C144-0F7C-263CA34AB49C}"/>
          </ac:picMkLst>
        </pc:picChg>
        <pc:picChg chg="del">
          <ac:chgData name="Riccardo Rossi" userId="cfd7839ca6e772a1" providerId="LiveId" clId="{D416E081-6C4A-4AAB-81DD-D269AAF23FA8}" dt="2024-08-27T08:18:31.825" v="3618" actId="478"/>
          <ac:picMkLst>
            <pc:docMk/>
            <pc:sldMk cId="1276752899" sldId="269"/>
            <ac:picMk id="8" creationId="{D6A49058-1B48-D9BD-07EC-630C2DE99219}"/>
          </ac:picMkLst>
        </pc:picChg>
      </pc:sldChg>
      <pc:sldChg chg="addSp delSp modSp mod ord">
        <pc:chgData name="Riccardo Rossi" userId="cfd7839ca6e772a1" providerId="LiveId" clId="{D416E081-6C4A-4AAB-81DD-D269AAF23FA8}" dt="2024-08-27T09:21:47.639" v="4076" actId="1076"/>
        <pc:sldMkLst>
          <pc:docMk/>
          <pc:sldMk cId="2124884691" sldId="271"/>
        </pc:sldMkLst>
        <pc:spChg chg="del">
          <ac:chgData name="Riccardo Rossi" userId="cfd7839ca6e772a1" providerId="LiveId" clId="{D416E081-6C4A-4AAB-81DD-D269AAF23FA8}" dt="2024-08-27T09:21:20.020" v="4034" actId="478"/>
          <ac:spMkLst>
            <pc:docMk/>
            <pc:sldMk cId="2124884691" sldId="271"/>
            <ac:spMk id="2" creationId="{378B43CD-4F98-DE8B-1CC3-112002F5EA8C}"/>
          </ac:spMkLst>
        </pc:spChg>
        <pc:spChg chg="mod">
          <ac:chgData name="Riccardo Rossi" userId="cfd7839ca6e772a1" providerId="LiveId" clId="{D416E081-6C4A-4AAB-81DD-D269AAF23FA8}" dt="2024-08-27T09:21:45.800" v="4075" actId="14100"/>
          <ac:spMkLst>
            <pc:docMk/>
            <pc:sldMk cId="2124884691" sldId="271"/>
            <ac:spMk id="6" creationId="{3DF98E71-0843-094E-E8FD-3031E3EB6F7A}"/>
          </ac:spMkLst>
        </pc:spChg>
        <pc:spChg chg="mod">
          <ac:chgData name="Riccardo Rossi" userId="cfd7839ca6e772a1" providerId="LiveId" clId="{D416E081-6C4A-4AAB-81DD-D269AAF23FA8}" dt="2024-08-27T09:21:47.639" v="4076" actId="1076"/>
          <ac:spMkLst>
            <pc:docMk/>
            <pc:sldMk cId="2124884691" sldId="271"/>
            <ac:spMk id="8" creationId="{6B258247-ACDF-370A-85A0-24C013057D47}"/>
          </ac:spMkLst>
        </pc:spChg>
        <pc:spChg chg="mod">
          <ac:chgData name="Riccardo Rossi" userId="cfd7839ca6e772a1" providerId="LiveId" clId="{D416E081-6C4A-4AAB-81DD-D269AAF23FA8}" dt="2024-08-27T09:19:48.305" v="4027" actId="1076"/>
          <ac:spMkLst>
            <pc:docMk/>
            <pc:sldMk cId="2124884691" sldId="271"/>
            <ac:spMk id="9" creationId="{193EA11A-156B-C1CE-5A3F-89716ADFEDF4}"/>
          </ac:spMkLst>
        </pc:spChg>
        <pc:spChg chg="add del mod">
          <ac:chgData name="Riccardo Rossi" userId="cfd7839ca6e772a1" providerId="LiveId" clId="{D416E081-6C4A-4AAB-81DD-D269AAF23FA8}" dt="2024-08-27T09:21:25.295" v="4037" actId="478"/>
          <ac:spMkLst>
            <pc:docMk/>
            <pc:sldMk cId="2124884691" sldId="271"/>
            <ac:spMk id="16" creationId="{30741B36-87DB-5922-7AB5-A0D63BB41B49}"/>
          </ac:spMkLst>
        </pc:spChg>
        <pc:spChg chg="add mod">
          <ac:chgData name="Riccardo Rossi" userId="cfd7839ca6e772a1" providerId="LiveId" clId="{D416E081-6C4A-4AAB-81DD-D269AAF23FA8}" dt="2024-08-27T09:21:36.786" v="4071" actId="20577"/>
          <ac:spMkLst>
            <pc:docMk/>
            <pc:sldMk cId="2124884691" sldId="271"/>
            <ac:spMk id="17" creationId="{6B08CA59-5BA5-B98B-3E77-4F57B4D10237}"/>
          </ac:spMkLst>
        </pc:spChg>
        <pc:grpChg chg="add del mod">
          <ac:chgData name="Riccardo Rossi" userId="cfd7839ca6e772a1" providerId="LiveId" clId="{D416E081-6C4A-4AAB-81DD-D269AAF23FA8}" dt="2024-08-27T09:19:38.181" v="4022" actId="478"/>
          <ac:grpSpMkLst>
            <pc:docMk/>
            <pc:sldMk cId="2124884691" sldId="271"/>
            <ac:grpSpMk id="12" creationId="{85DCD4C9-C969-B25D-7899-DA45EE66C116}"/>
          </ac:grpSpMkLst>
        </pc:grpChg>
        <pc:picChg chg="del">
          <ac:chgData name="Riccardo Rossi" userId="cfd7839ca6e772a1" providerId="LiveId" clId="{D416E081-6C4A-4AAB-81DD-D269AAF23FA8}" dt="2024-08-27T09:12:43.902" v="3778" actId="478"/>
          <ac:picMkLst>
            <pc:docMk/>
            <pc:sldMk cId="2124884691" sldId="271"/>
            <ac:picMk id="3" creationId="{A695FB30-CB3E-2389-4AF7-A45F3CC87A1F}"/>
          </ac:picMkLst>
        </pc:picChg>
        <pc:picChg chg="add mod modCrop">
          <ac:chgData name="Riccardo Rossi" userId="cfd7839ca6e772a1" providerId="LiveId" clId="{D416E081-6C4A-4AAB-81DD-D269AAF23FA8}" dt="2024-08-27T09:16:19.685" v="3994" actId="164"/>
          <ac:picMkLst>
            <pc:docMk/>
            <pc:sldMk cId="2124884691" sldId="271"/>
            <ac:picMk id="10" creationId="{5744EA3B-8E43-26A2-7D70-FF3654789CE8}"/>
          </ac:picMkLst>
        </pc:picChg>
        <pc:picChg chg="add mod modCrop">
          <ac:chgData name="Riccardo Rossi" userId="cfd7839ca6e772a1" providerId="LiveId" clId="{D416E081-6C4A-4AAB-81DD-D269AAF23FA8}" dt="2024-08-27T09:16:19.685" v="3994" actId="164"/>
          <ac:picMkLst>
            <pc:docMk/>
            <pc:sldMk cId="2124884691" sldId="271"/>
            <ac:picMk id="11" creationId="{6456AD5F-D67A-E39A-D822-78B6E35586A0}"/>
          </ac:picMkLst>
        </pc:picChg>
        <pc:picChg chg="add del mod modCrop">
          <ac:chgData name="Riccardo Rossi" userId="cfd7839ca6e772a1" providerId="LiveId" clId="{D416E081-6C4A-4AAB-81DD-D269AAF23FA8}" dt="2024-08-27T09:19:37.435" v="4021" actId="478"/>
          <ac:picMkLst>
            <pc:docMk/>
            <pc:sldMk cId="2124884691" sldId="271"/>
            <ac:picMk id="13" creationId="{A47C30EB-4FE1-9964-9EC0-DEE385D33515}"/>
          </ac:picMkLst>
        </pc:picChg>
        <pc:picChg chg="add mod ord">
          <ac:chgData name="Riccardo Rossi" userId="cfd7839ca6e772a1" providerId="LiveId" clId="{D416E081-6C4A-4AAB-81DD-D269AAF23FA8}" dt="2024-08-27T09:20:02.240" v="4033"/>
          <ac:picMkLst>
            <pc:docMk/>
            <pc:sldMk cId="2124884691" sldId="271"/>
            <ac:picMk id="14" creationId="{06773287-8775-C1FE-0194-186E53D322DB}"/>
          </ac:picMkLst>
        </pc:picChg>
      </pc:sldChg>
      <pc:sldChg chg="modSp mod">
        <pc:chgData name="Riccardo Rossi" userId="cfd7839ca6e772a1" providerId="LiveId" clId="{D416E081-6C4A-4AAB-81DD-D269AAF23FA8}" dt="2024-08-28T17:22:35.003" v="8380" actId="1076"/>
        <pc:sldMkLst>
          <pc:docMk/>
          <pc:sldMk cId="3693871805" sldId="272"/>
        </pc:sldMkLst>
        <pc:spChg chg="mod">
          <ac:chgData name="Riccardo Rossi" userId="cfd7839ca6e772a1" providerId="LiveId" clId="{D416E081-6C4A-4AAB-81DD-D269AAF23FA8}" dt="2024-08-28T17:22:35.003" v="8380" actId="1076"/>
          <ac:spMkLst>
            <pc:docMk/>
            <pc:sldMk cId="3693871805" sldId="272"/>
            <ac:spMk id="2" creationId="{378B43CD-4F98-DE8B-1CC3-112002F5EA8C}"/>
          </ac:spMkLst>
        </pc:spChg>
        <pc:picChg chg="mod">
          <ac:chgData name="Riccardo Rossi" userId="cfd7839ca6e772a1" providerId="LiveId" clId="{D416E081-6C4A-4AAB-81DD-D269AAF23FA8}" dt="2024-08-27T09:54:23.591" v="5490" actId="1076"/>
          <ac:picMkLst>
            <pc:docMk/>
            <pc:sldMk cId="3693871805" sldId="272"/>
            <ac:picMk id="3" creationId="{E2A008FF-B9AF-202B-571B-1E7844636970}"/>
          </ac:picMkLst>
        </pc:picChg>
        <pc:picChg chg="mod">
          <ac:chgData name="Riccardo Rossi" userId="cfd7839ca6e772a1" providerId="LiveId" clId="{D416E081-6C4A-4AAB-81DD-D269AAF23FA8}" dt="2024-08-27T09:54:53.221" v="5498" actId="1035"/>
          <ac:picMkLst>
            <pc:docMk/>
            <pc:sldMk cId="3693871805" sldId="272"/>
            <ac:picMk id="7" creationId="{E35AD5B4-635F-0ACB-249A-5B38FC14FFA5}"/>
          </ac:picMkLst>
        </pc:picChg>
      </pc:sldChg>
      <pc:sldChg chg="addSp modSp mod ord">
        <pc:chgData name="Riccardo Rossi" userId="cfd7839ca6e772a1" providerId="LiveId" clId="{D416E081-6C4A-4AAB-81DD-D269AAF23FA8}" dt="2024-08-27T08:35:44.826" v="3777" actId="14100"/>
        <pc:sldMkLst>
          <pc:docMk/>
          <pc:sldMk cId="1439055770" sldId="274"/>
        </pc:sldMkLst>
        <pc:spChg chg="mod">
          <ac:chgData name="Riccardo Rossi" userId="cfd7839ca6e772a1" providerId="LiveId" clId="{D416E081-6C4A-4AAB-81DD-D269AAF23FA8}" dt="2024-08-27T08:35:44.826" v="3777" actId="14100"/>
          <ac:spMkLst>
            <pc:docMk/>
            <pc:sldMk cId="1439055770" sldId="274"/>
            <ac:spMk id="3" creationId="{88E606DC-0364-AB68-700D-2DBC212D3E91}"/>
          </ac:spMkLst>
        </pc:spChg>
        <pc:spChg chg="mod">
          <ac:chgData name="Riccardo Rossi" userId="cfd7839ca6e772a1" providerId="LiveId" clId="{D416E081-6C4A-4AAB-81DD-D269AAF23FA8}" dt="2024-08-27T08:34:55.016" v="3765" actId="1038"/>
          <ac:spMkLst>
            <pc:docMk/>
            <pc:sldMk cId="1439055770" sldId="274"/>
            <ac:spMk id="17" creationId="{570DB4FA-86A4-84C9-A5F4-EB79673FC73E}"/>
          </ac:spMkLst>
        </pc:spChg>
        <pc:spChg chg="mod">
          <ac:chgData name="Riccardo Rossi" userId="cfd7839ca6e772a1" providerId="LiveId" clId="{D416E081-6C4A-4AAB-81DD-D269AAF23FA8}" dt="2024-08-27T08:35:10.397" v="3768" actId="1076"/>
          <ac:spMkLst>
            <pc:docMk/>
            <pc:sldMk cId="1439055770" sldId="274"/>
            <ac:spMk id="18" creationId="{B51AB1A6-78CC-D3CD-2E83-2E17AE855DB5}"/>
          </ac:spMkLst>
        </pc:spChg>
        <pc:spChg chg="mod">
          <ac:chgData name="Riccardo Rossi" userId="cfd7839ca6e772a1" providerId="LiveId" clId="{D416E081-6C4A-4AAB-81DD-D269AAF23FA8}" dt="2024-08-27T08:35:08.644" v="3767" actId="1076"/>
          <ac:spMkLst>
            <pc:docMk/>
            <pc:sldMk cId="1439055770" sldId="274"/>
            <ac:spMk id="19" creationId="{8464BB92-3B59-1B45-1AC9-C6C97BB15810}"/>
          </ac:spMkLst>
        </pc:spChg>
        <pc:grpChg chg="mod">
          <ac:chgData name="Riccardo Rossi" userId="cfd7839ca6e772a1" providerId="LiveId" clId="{D416E081-6C4A-4AAB-81DD-D269AAF23FA8}" dt="2024-08-27T08:34:22.072" v="3733" actId="1076"/>
          <ac:grpSpMkLst>
            <pc:docMk/>
            <pc:sldMk cId="1439055770" sldId="274"/>
            <ac:grpSpMk id="6" creationId="{5A8B30A9-07F1-EEA3-46E4-696545B6CF36}"/>
          </ac:grpSpMkLst>
        </pc:grpChg>
        <pc:graphicFrameChg chg="add mod modGraphic">
          <ac:chgData name="Riccardo Rossi" userId="cfd7839ca6e772a1" providerId="LiveId" clId="{D416E081-6C4A-4AAB-81DD-D269AAF23FA8}" dt="2024-08-27T08:35:29.370" v="3775" actId="14100"/>
          <ac:graphicFrameMkLst>
            <pc:docMk/>
            <pc:sldMk cId="1439055770" sldId="274"/>
            <ac:graphicFrameMk id="20" creationId="{A7E7B0C8-7F27-3E66-91B4-5DDDC31F01B7}"/>
          </ac:graphicFrameMkLst>
        </pc:graphicFrameChg>
      </pc:sldChg>
      <pc:sldChg chg="addSp modSp mod ord">
        <pc:chgData name="Riccardo Rossi" userId="cfd7839ca6e772a1" providerId="LiveId" clId="{D416E081-6C4A-4AAB-81DD-D269AAF23FA8}" dt="2024-08-27T09:14:48.950" v="3979" actId="1076"/>
        <pc:sldMkLst>
          <pc:docMk/>
          <pc:sldMk cId="1224847055" sldId="275"/>
        </pc:sldMkLst>
        <pc:spChg chg="mod">
          <ac:chgData name="Riccardo Rossi" userId="cfd7839ca6e772a1" providerId="LiveId" clId="{D416E081-6C4A-4AAB-81DD-D269AAF23FA8}" dt="2024-08-27T09:13:41.531" v="3915" actId="20577"/>
          <ac:spMkLst>
            <pc:docMk/>
            <pc:sldMk cId="1224847055" sldId="275"/>
            <ac:spMk id="3" creationId="{88E606DC-0364-AB68-700D-2DBC212D3E91}"/>
          </ac:spMkLst>
        </pc:spChg>
        <pc:spChg chg="add mod">
          <ac:chgData name="Riccardo Rossi" userId="cfd7839ca6e772a1" providerId="LiveId" clId="{D416E081-6C4A-4AAB-81DD-D269AAF23FA8}" dt="2024-08-27T09:14:48.950" v="3979" actId="1076"/>
          <ac:spMkLst>
            <pc:docMk/>
            <pc:sldMk cId="1224847055" sldId="275"/>
            <ac:spMk id="7" creationId="{4644A4DE-AE1E-85B6-DC56-272B11AA11B1}"/>
          </ac:spMkLst>
        </pc:spChg>
        <pc:picChg chg="add mod">
          <ac:chgData name="Riccardo Rossi" userId="cfd7839ca6e772a1" providerId="LiveId" clId="{D416E081-6C4A-4AAB-81DD-D269AAF23FA8}" dt="2024-08-27T09:14:29.680" v="3959" actId="1076"/>
          <ac:picMkLst>
            <pc:docMk/>
            <pc:sldMk cId="1224847055" sldId="275"/>
            <ac:picMk id="4" creationId="{1A82666A-C202-A2F2-339D-6EC38ABA7D09}"/>
          </ac:picMkLst>
        </pc:picChg>
        <pc:picChg chg="mod">
          <ac:chgData name="Riccardo Rossi" userId="cfd7839ca6e772a1" providerId="LiveId" clId="{D416E081-6C4A-4AAB-81DD-D269AAF23FA8}" dt="2024-08-27T09:14:38.984" v="3976" actId="1038"/>
          <ac:picMkLst>
            <pc:docMk/>
            <pc:sldMk cId="1224847055" sldId="275"/>
            <ac:picMk id="8" creationId="{8F71852D-28FC-42DD-1175-275DB4EDCECD}"/>
          </ac:picMkLst>
        </pc:picChg>
        <pc:picChg chg="mod">
          <ac:chgData name="Riccardo Rossi" userId="cfd7839ca6e772a1" providerId="LiveId" clId="{D416E081-6C4A-4AAB-81DD-D269AAF23FA8}" dt="2024-08-27T09:14:38.984" v="3976" actId="1038"/>
          <ac:picMkLst>
            <pc:docMk/>
            <pc:sldMk cId="1224847055" sldId="275"/>
            <ac:picMk id="20" creationId="{07A4CE0B-BDAA-5F09-FBCF-968939704EBB}"/>
          </ac:picMkLst>
        </pc:picChg>
      </pc:sldChg>
      <pc:sldChg chg="del">
        <pc:chgData name="Riccardo Rossi" userId="cfd7839ca6e772a1" providerId="LiveId" clId="{D416E081-6C4A-4AAB-81DD-D269AAF23FA8}" dt="2024-08-27T09:49:15.588" v="5358" actId="47"/>
        <pc:sldMkLst>
          <pc:docMk/>
          <pc:sldMk cId="741869475" sldId="276"/>
        </pc:sldMkLst>
      </pc:sldChg>
      <pc:sldChg chg="ord">
        <pc:chgData name="Riccardo Rossi" userId="cfd7839ca6e772a1" providerId="LiveId" clId="{D416E081-6C4A-4AAB-81DD-D269AAF23FA8}" dt="2024-08-28T17:09:15.854" v="8239"/>
        <pc:sldMkLst>
          <pc:docMk/>
          <pc:sldMk cId="709321950" sldId="278"/>
        </pc:sldMkLst>
      </pc:sldChg>
      <pc:sldChg chg="addSp modSp mod ord">
        <pc:chgData name="Riccardo Rossi" userId="cfd7839ca6e772a1" providerId="LiveId" clId="{D416E081-6C4A-4AAB-81DD-D269AAF23FA8}" dt="2024-08-28T17:08:51.161" v="8237" actId="1035"/>
        <pc:sldMkLst>
          <pc:docMk/>
          <pc:sldMk cId="3572605458" sldId="279"/>
        </pc:sldMkLst>
        <pc:spChg chg="mod">
          <ac:chgData name="Riccardo Rossi" userId="cfd7839ca6e772a1" providerId="LiveId" clId="{D416E081-6C4A-4AAB-81DD-D269AAF23FA8}" dt="2024-08-28T17:03:44.639" v="8132" actId="1076"/>
          <ac:spMkLst>
            <pc:docMk/>
            <pc:sldMk cId="3572605458" sldId="279"/>
            <ac:spMk id="4" creationId="{573B15D6-87DD-870D-7D33-2A64DED48FA0}"/>
          </ac:spMkLst>
        </pc:spChg>
        <pc:spChg chg="mod">
          <ac:chgData name="Riccardo Rossi" userId="cfd7839ca6e772a1" providerId="LiveId" clId="{D416E081-6C4A-4AAB-81DD-D269AAF23FA8}" dt="2024-08-27T10:02:16.980" v="6443" actId="20577"/>
          <ac:spMkLst>
            <pc:docMk/>
            <pc:sldMk cId="3572605458" sldId="279"/>
            <ac:spMk id="6" creationId="{40421078-3DFD-9DCD-C7EB-BDEC99C3BBF8}"/>
          </ac:spMkLst>
        </pc:spChg>
        <pc:graphicFrameChg chg="add mod modGraphic">
          <ac:chgData name="Riccardo Rossi" userId="cfd7839ca6e772a1" providerId="LiveId" clId="{D416E081-6C4A-4AAB-81DD-D269AAF23FA8}" dt="2024-08-28T17:07:03.816" v="8171" actId="1076"/>
          <ac:graphicFrameMkLst>
            <pc:docMk/>
            <pc:sldMk cId="3572605458" sldId="279"/>
            <ac:graphicFrameMk id="9" creationId="{EA4F65F4-3069-0104-BD3A-9E41939A3EF1}"/>
          </ac:graphicFrameMkLst>
        </pc:graphicFrameChg>
        <pc:picChg chg="mod modCrop">
          <ac:chgData name="Riccardo Rossi" userId="cfd7839ca6e772a1" providerId="LiveId" clId="{D416E081-6C4A-4AAB-81DD-D269AAF23FA8}" dt="2024-08-28T17:08:51.161" v="8237" actId="1035"/>
          <ac:picMkLst>
            <pc:docMk/>
            <pc:sldMk cId="3572605458" sldId="279"/>
            <ac:picMk id="3" creationId="{7DB1FDCD-1234-8DC3-1016-2C588CE5CA45}"/>
          </ac:picMkLst>
        </pc:picChg>
        <pc:picChg chg="add mod modCrop">
          <ac:chgData name="Riccardo Rossi" userId="cfd7839ca6e772a1" providerId="LiveId" clId="{D416E081-6C4A-4AAB-81DD-D269AAF23FA8}" dt="2024-08-28T17:08:51.161" v="8237" actId="1035"/>
          <ac:picMkLst>
            <pc:docMk/>
            <pc:sldMk cId="3572605458" sldId="279"/>
            <ac:picMk id="8" creationId="{7C6FB40B-50B6-ED1B-EE91-747B35EC9EF3}"/>
          </ac:picMkLst>
        </pc:picChg>
      </pc:sldChg>
      <pc:sldChg chg="addSp delSp modSp mod ord">
        <pc:chgData name="Riccardo Rossi" userId="cfd7839ca6e772a1" providerId="LiveId" clId="{D416E081-6C4A-4AAB-81DD-D269AAF23FA8}" dt="2024-08-28T17:08:39.185" v="8223" actId="1076"/>
        <pc:sldMkLst>
          <pc:docMk/>
          <pc:sldMk cId="878267845" sldId="280"/>
        </pc:sldMkLst>
        <pc:spChg chg="mod">
          <ac:chgData name="Riccardo Rossi" userId="cfd7839ca6e772a1" providerId="LiveId" clId="{D416E081-6C4A-4AAB-81DD-D269AAF23FA8}" dt="2024-08-27T10:03:46.686" v="6819" actId="1076"/>
          <ac:spMkLst>
            <pc:docMk/>
            <pc:sldMk cId="878267845" sldId="280"/>
            <ac:spMk id="3" creationId="{E672F3C9-9619-4CBB-B612-3008B47F7B02}"/>
          </ac:spMkLst>
        </pc:spChg>
        <pc:graphicFrameChg chg="add mod modGraphic">
          <ac:chgData name="Riccardo Rossi" userId="cfd7839ca6e772a1" providerId="LiveId" clId="{D416E081-6C4A-4AAB-81DD-D269AAF23FA8}" dt="2024-08-28T17:08:39.185" v="8223" actId="1076"/>
          <ac:graphicFrameMkLst>
            <pc:docMk/>
            <pc:sldMk cId="878267845" sldId="280"/>
            <ac:graphicFrameMk id="4" creationId="{4F218560-6765-6DAC-1A99-F07FC85819D7}"/>
          </ac:graphicFrameMkLst>
        </pc:graphicFrameChg>
        <pc:picChg chg="mod">
          <ac:chgData name="Riccardo Rossi" userId="cfd7839ca6e772a1" providerId="LiveId" clId="{D416E081-6C4A-4AAB-81DD-D269AAF23FA8}" dt="2024-08-27T10:03:50.593" v="6821" actId="1076"/>
          <ac:picMkLst>
            <pc:docMk/>
            <pc:sldMk cId="878267845" sldId="280"/>
            <ac:picMk id="6" creationId="{9C6C6863-5DAD-F7D0-0C63-F31C637F3A6C}"/>
          </ac:picMkLst>
        </pc:picChg>
        <pc:picChg chg="del">
          <ac:chgData name="Riccardo Rossi" userId="cfd7839ca6e772a1" providerId="LiveId" clId="{D416E081-6C4A-4AAB-81DD-D269AAF23FA8}" dt="2024-08-27T09:55:21.582" v="5499" actId="478"/>
          <ac:picMkLst>
            <pc:docMk/>
            <pc:sldMk cId="878267845" sldId="280"/>
            <ac:picMk id="7" creationId="{2B4AF7D5-9148-8B3F-FB3F-8A4333915795}"/>
          </ac:picMkLst>
        </pc:picChg>
      </pc:sldChg>
      <pc:sldChg chg="modSp mod">
        <pc:chgData name="Riccardo Rossi" userId="cfd7839ca6e772a1" providerId="LiveId" clId="{D416E081-6C4A-4AAB-81DD-D269AAF23FA8}" dt="2024-08-27T10:04:49.640" v="6825" actId="113"/>
        <pc:sldMkLst>
          <pc:docMk/>
          <pc:sldMk cId="93981972" sldId="284"/>
        </pc:sldMkLst>
        <pc:spChg chg="mod">
          <ac:chgData name="Riccardo Rossi" userId="cfd7839ca6e772a1" providerId="LiveId" clId="{D416E081-6C4A-4AAB-81DD-D269AAF23FA8}" dt="2024-08-27T10:04:49.640" v="6825" actId="113"/>
          <ac:spMkLst>
            <pc:docMk/>
            <pc:sldMk cId="93981972" sldId="284"/>
            <ac:spMk id="3" creationId="{9EB124B0-D991-B205-5800-D07BCA59CED6}"/>
          </ac:spMkLst>
        </pc:spChg>
      </pc:sldChg>
      <pc:sldChg chg="del">
        <pc:chgData name="Riccardo Rossi" userId="cfd7839ca6e772a1" providerId="LiveId" clId="{D416E081-6C4A-4AAB-81DD-D269AAF23FA8}" dt="2024-08-27T08:05:25.965" v="3481" actId="47"/>
        <pc:sldMkLst>
          <pc:docMk/>
          <pc:sldMk cId="382362011" sldId="289"/>
        </pc:sldMkLst>
      </pc:sldChg>
      <pc:sldChg chg="addSp delSp modSp mod ord">
        <pc:chgData name="Riccardo Rossi" userId="cfd7839ca6e772a1" providerId="LiveId" clId="{D416E081-6C4A-4AAB-81DD-D269AAF23FA8}" dt="2024-08-27T08:07:19.991" v="3522" actId="14100"/>
        <pc:sldMkLst>
          <pc:docMk/>
          <pc:sldMk cId="244521364" sldId="290"/>
        </pc:sldMkLst>
        <pc:spChg chg="mod">
          <ac:chgData name="Riccardo Rossi" userId="cfd7839ca6e772a1" providerId="LiveId" clId="{D416E081-6C4A-4AAB-81DD-D269AAF23FA8}" dt="2024-08-27T07:29:40.933" v="1912" actId="20577"/>
          <ac:spMkLst>
            <pc:docMk/>
            <pc:sldMk cId="244521364" sldId="290"/>
            <ac:spMk id="2" creationId="{A6F2B6E0-75E1-241D-A7AE-FF4A6529ED21}"/>
          </ac:spMkLst>
        </pc:spChg>
        <pc:spChg chg="add mod">
          <ac:chgData name="Riccardo Rossi" userId="cfd7839ca6e772a1" providerId="LiveId" clId="{D416E081-6C4A-4AAB-81DD-D269AAF23FA8}" dt="2024-08-27T08:07:19.991" v="3522" actId="14100"/>
          <ac:spMkLst>
            <pc:docMk/>
            <pc:sldMk cId="244521364" sldId="290"/>
            <ac:spMk id="6" creationId="{40461367-BBEC-9790-0F38-40673CA13705}"/>
          </ac:spMkLst>
        </pc:spChg>
        <pc:spChg chg="del mod">
          <ac:chgData name="Riccardo Rossi" userId="cfd7839ca6e772a1" providerId="LiveId" clId="{D416E081-6C4A-4AAB-81DD-D269AAF23FA8}" dt="2024-08-27T07:24:17.048" v="1222" actId="478"/>
          <ac:spMkLst>
            <pc:docMk/>
            <pc:sldMk cId="244521364" sldId="290"/>
            <ac:spMk id="8" creationId="{D9F5DCF8-36E9-3E6D-1146-8752381515EE}"/>
          </ac:spMkLst>
        </pc:spChg>
        <pc:spChg chg="add mod">
          <ac:chgData name="Riccardo Rossi" userId="cfd7839ca6e772a1" providerId="LiveId" clId="{D416E081-6C4A-4AAB-81DD-D269AAF23FA8}" dt="2024-08-27T07:29:26.023" v="1884" actId="1035"/>
          <ac:spMkLst>
            <pc:docMk/>
            <pc:sldMk cId="244521364" sldId="290"/>
            <ac:spMk id="9" creationId="{B79AB2E3-709C-FB86-7C25-BBCFF596E39C}"/>
          </ac:spMkLst>
        </pc:spChg>
        <pc:spChg chg="add mod">
          <ac:chgData name="Riccardo Rossi" userId="cfd7839ca6e772a1" providerId="LiveId" clId="{D416E081-6C4A-4AAB-81DD-D269AAF23FA8}" dt="2024-08-27T07:29:26.023" v="1884" actId="1035"/>
          <ac:spMkLst>
            <pc:docMk/>
            <pc:sldMk cId="244521364" sldId="290"/>
            <ac:spMk id="11" creationId="{CDC646D6-625E-A855-CE04-060D78348089}"/>
          </ac:spMkLst>
        </pc:spChg>
        <pc:spChg chg="add mod">
          <ac:chgData name="Riccardo Rossi" userId="cfd7839ca6e772a1" providerId="LiveId" clId="{D416E081-6C4A-4AAB-81DD-D269AAF23FA8}" dt="2024-08-27T07:29:26.023" v="1884" actId="1035"/>
          <ac:spMkLst>
            <pc:docMk/>
            <pc:sldMk cId="244521364" sldId="290"/>
            <ac:spMk id="13" creationId="{766C78FB-C422-5707-D319-E88A78354077}"/>
          </ac:spMkLst>
        </pc:spChg>
        <pc:spChg chg="add mod">
          <ac:chgData name="Riccardo Rossi" userId="cfd7839ca6e772a1" providerId="LiveId" clId="{D416E081-6C4A-4AAB-81DD-D269AAF23FA8}" dt="2024-08-27T07:29:26.023" v="1884" actId="1035"/>
          <ac:spMkLst>
            <pc:docMk/>
            <pc:sldMk cId="244521364" sldId="290"/>
            <ac:spMk id="14" creationId="{0FB1FA72-4F2A-936F-7164-C0ED73951597}"/>
          </ac:spMkLst>
        </pc:spChg>
        <pc:spChg chg="add mod">
          <ac:chgData name="Riccardo Rossi" userId="cfd7839ca6e772a1" providerId="LiveId" clId="{D416E081-6C4A-4AAB-81DD-D269AAF23FA8}" dt="2024-08-27T07:29:26.023" v="1884" actId="1035"/>
          <ac:spMkLst>
            <pc:docMk/>
            <pc:sldMk cId="244521364" sldId="290"/>
            <ac:spMk id="15" creationId="{7D7B4056-CD73-A649-301D-FC039E1C013B}"/>
          </ac:spMkLst>
        </pc:spChg>
        <pc:spChg chg="add del">
          <ac:chgData name="Riccardo Rossi" userId="cfd7839ca6e772a1" providerId="LiveId" clId="{D416E081-6C4A-4AAB-81DD-D269AAF23FA8}" dt="2024-08-27T08:02:58.707" v="3449" actId="22"/>
          <ac:spMkLst>
            <pc:docMk/>
            <pc:sldMk cId="244521364" sldId="290"/>
            <ac:spMk id="17" creationId="{5589FB1D-9A15-E18F-5A1A-62AE790ECA08}"/>
          </ac:spMkLst>
        </pc:spChg>
      </pc:sldChg>
      <pc:sldChg chg="addSp delSp modSp mod ord">
        <pc:chgData name="Riccardo Rossi" userId="cfd7839ca6e772a1" providerId="LiveId" clId="{D416E081-6C4A-4AAB-81DD-D269AAF23FA8}" dt="2024-08-27T10:36:59.233" v="7518" actId="20577"/>
        <pc:sldMkLst>
          <pc:docMk/>
          <pc:sldMk cId="2022528879" sldId="291"/>
        </pc:sldMkLst>
        <pc:spChg chg="del">
          <ac:chgData name="Riccardo Rossi" userId="cfd7839ca6e772a1" providerId="LiveId" clId="{D416E081-6C4A-4AAB-81DD-D269AAF23FA8}" dt="2024-08-27T08:16:30.823" v="3608" actId="478"/>
          <ac:spMkLst>
            <pc:docMk/>
            <pc:sldMk cId="2022528879" sldId="291"/>
            <ac:spMk id="4" creationId="{BD677D71-0A19-29B2-7C97-C88582A95DF5}"/>
          </ac:spMkLst>
        </pc:spChg>
        <pc:spChg chg="del">
          <ac:chgData name="Riccardo Rossi" userId="cfd7839ca6e772a1" providerId="LiveId" clId="{D416E081-6C4A-4AAB-81DD-D269AAF23FA8}" dt="2024-08-27T08:16:30.823" v="3608" actId="478"/>
          <ac:spMkLst>
            <pc:docMk/>
            <pc:sldMk cId="2022528879" sldId="291"/>
            <ac:spMk id="11" creationId="{51292AA6-3331-8841-5174-03707A4D60F0}"/>
          </ac:spMkLst>
        </pc:spChg>
        <pc:spChg chg="add mod">
          <ac:chgData name="Riccardo Rossi" userId="cfd7839ca6e772a1" providerId="LiveId" clId="{D416E081-6C4A-4AAB-81DD-D269AAF23FA8}" dt="2024-08-27T10:36:59.233" v="7518" actId="20577"/>
          <ac:spMkLst>
            <pc:docMk/>
            <pc:sldMk cId="2022528879" sldId="291"/>
            <ac:spMk id="12" creationId="{6AAFFB8F-CC3D-47E7-52B3-44EE084C4D8B}"/>
          </ac:spMkLst>
        </pc:spChg>
        <pc:spChg chg="del">
          <ac:chgData name="Riccardo Rossi" userId="cfd7839ca6e772a1" providerId="LiveId" clId="{D416E081-6C4A-4AAB-81DD-D269AAF23FA8}" dt="2024-08-27T08:16:30.823" v="3608" actId="478"/>
          <ac:spMkLst>
            <pc:docMk/>
            <pc:sldMk cId="2022528879" sldId="291"/>
            <ac:spMk id="16" creationId="{278EBE9A-0499-3708-4F8C-363B74CC3419}"/>
          </ac:spMkLst>
        </pc:spChg>
        <pc:spChg chg="mod">
          <ac:chgData name="Riccardo Rossi" userId="cfd7839ca6e772a1" providerId="LiveId" clId="{D416E081-6C4A-4AAB-81DD-D269AAF23FA8}" dt="2024-08-27T08:16:36.592" v="3610" actId="14100"/>
          <ac:spMkLst>
            <pc:docMk/>
            <pc:sldMk cId="2022528879" sldId="291"/>
            <ac:spMk id="29" creationId="{D46451B9-D646-34B4-8B04-A2EE8ECFF21A}"/>
          </ac:spMkLst>
        </pc:spChg>
        <pc:grpChg chg="del">
          <ac:chgData name="Riccardo Rossi" userId="cfd7839ca6e772a1" providerId="LiveId" clId="{D416E081-6C4A-4AAB-81DD-D269AAF23FA8}" dt="2024-08-27T08:16:30.823" v="3608" actId="478"/>
          <ac:grpSpMkLst>
            <pc:docMk/>
            <pc:sldMk cId="2022528879" sldId="291"/>
            <ac:grpSpMk id="8" creationId="{AC10E866-CF9C-74D4-3583-E134FCCE6535}"/>
          </ac:grpSpMkLst>
        </pc:grpChg>
        <pc:picChg chg="add mod modCrop">
          <ac:chgData name="Riccardo Rossi" userId="cfd7839ca6e772a1" providerId="LiveId" clId="{D416E081-6C4A-4AAB-81DD-D269AAF23FA8}" dt="2024-08-27T08:16:55.297" v="3617" actId="1076"/>
          <ac:picMkLst>
            <pc:docMk/>
            <pc:sldMk cId="2022528879" sldId="291"/>
            <ac:picMk id="9" creationId="{5CA5234C-9C93-5ECA-D9C0-4272BB374FF4}"/>
          </ac:picMkLst>
        </pc:picChg>
        <pc:cxnChg chg="del mod">
          <ac:chgData name="Riccardo Rossi" userId="cfd7839ca6e772a1" providerId="LiveId" clId="{D416E081-6C4A-4AAB-81DD-D269AAF23FA8}" dt="2024-08-27T08:16:30.823" v="3608" actId="478"/>
          <ac:cxnSpMkLst>
            <pc:docMk/>
            <pc:sldMk cId="2022528879" sldId="291"/>
            <ac:cxnSpMk id="10" creationId="{8834E2FC-B5A8-871F-C6D5-58CCC74DFBD9}"/>
          </ac:cxnSpMkLst>
        </pc:cxnChg>
        <pc:cxnChg chg="del">
          <ac:chgData name="Riccardo Rossi" userId="cfd7839ca6e772a1" providerId="LiveId" clId="{D416E081-6C4A-4AAB-81DD-D269AAF23FA8}" dt="2024-08-27T08:16:30.823" v="3608" actId="478"/>
          <ac:cxnSpMkLst>
            <pc:docMk/>
            <pc:sldMk cId="2022528879" sldId="291"/>
            <ac:cxnSpMk id="14" creationId="{4B5984F2-28EC-27F2-6C3D-278765F6FC1E}"/>
          </ac:cxnSpMkLst>
        </pc:cxnChg>
        <pc:cxnChg chg="del">
          <ac:chgData name="Riccardo Rossi" userId="cfd7839ca6e772a1" providerId="LiveId" clId="{D416E081-6C4A-4AAB-81DD-D269AAF23FA8}" dt="2024-08-27T08:16:30.823" v="3608" actId="478"/>
          <ac:cxnSpMkLst>
            <pc:docMk/>
            <pc:sldMk cId="2022528879" sldId="291"/>
            <ac:cxnSpMk id="15" creationId="{F45C689A-3D3E-BC30-EB33-AA79639D8E65}"/>
          </ac:cxnSpMkLst>
        </pc:cxnChg>
        <pc:cxnChg chg="del">
          <ac:chgData name="Riccardo Rossi" userId="cfd7839ca6e772a1" providerId="LiveId" clId="{D416E081-6C4A-4AAB-81DD-D269AAF23FA8}" dt="2024-08-27T08:16:30.823" v="3608" actId="478"/>
          <ac:cxnSpMkLst>
            <pc:docMk/>
            <pc:sldMk cId="2022528879" sldId="291"/>
            <ac:cxnSpMk id="17" creationId="{2DAA2D41-F40A-9B72-5169-45497D8B866E}"/>
          </ac:cxnSpMkLst>
        </pc:cxnChg>
        <pc:cxnChg chg="del">
          <ac:chgData name="Riccardo Rossi" userId="cfd7839ca6e772a1" providerId="LiveId" clId="{D416E081-6C4A-4AAB-81DD-D269AAF23FA8}" dt="2024-08-27T08:16:30.823" v="3608" actId="478"/>
          <ac:cxnSpMkLst>
            <pc:docMk/>
            <pc:sldMk cId="2022528879" sldId="291"/>
            <ac:cxnSpMk id="18" creationId="{96E6DD9C-AACC-7128-3576-93339EA37F88}"/>
          </ac:cxnSpMkLst>
        </pc:cxnChg>
        <pc:cxnChg chg="del">
          <ac:chgData name="Riccardo Rossi" userId="cfd7839ca6e772a1" providerId="LiveId" clId="{D416E081-6C4A-4AAB-81DD-D269AAF23FA8}" dt="2024-08-27T08:16:30.823" v="3608" actId="478"/>
          <ac:cxnSpMkLst>
            <pc:docMk/>
            <pc:sldMk cId="2022528879" sldId="291"/>
            <ac:cxnSpMk id="25" creationId="{FCC7E6FD-D672-8EF0-49FB-0A6CC3A9E3D1}"/>
          </ac:cxnSpMkLst>
        </pc:cxnChg>
      </pc:sldChg>
      <pc:sldChg chg="ord">
        <pc:chgData name="Riccardo Rossi" userId="cfd7839ca6e772a1" providerId="LiveId" clId="{D416E081-6C4A-4AAB-81DD-D269AAF23FA8}" dt="2024-08-27T07:58:02.722" v="2923"/>
        <pc:sldMkLst>
          <pc:docMk/>
          <pc:sldMk cId="2487281463" sldId="295"/>
        </pc:sldMkLst>
      </pc:sldChg>
      <pc:sldChg chg="addSp delSp modSp mod ord">
        <pc:chgData name="Riccardo Rossi" userId="cfd7839ca6e772a1" providerId="LiveId" clId="{D416E081-6C4A-4AAB-81DD-D269AAF23FA8}" dt="2024-08-27T10:32:24.821" v="6925" actId="1036"/>
        <pc:sldMkLst>
          <pc:docMk/>
          <pc:sldMk cId="646448558" sldId="298"/>
        </pc:sldMkLst>
        <pc:spChg chg="add mod topLvl">
          <ac:chgData name="Riccardo Rossi" userId="cfd7839ca6e772a1" providerId="LiveId" clId="{D416E081-6C4A-4AAB-81DD-D269AAF23FA8}" dt="2024-08-27T07:37:30.344" v="2156" actId="164"/>
          <ac:spMkLst>
            <pc:docMk/>
            <pc:sldMk cId="646448558" sldId="298"/>
            <ac:spMk id="7" creationId="{3AA08FC7-A797-B699-DC7B-780BE5E7FE95}"/>
          </ac:spMkLst>
        </pc:spChg>
        <pc:spChg chg="del">
          <ac:chgData name="Riccardo Rossi" userId="cfd7839ca6e772a1" providerId="LiveId" clId="{D416E081-6C4A-4AAB-81DD-D269AAF23FA8}" dt="2024-08-27T07:32:32.461" v="1934" actId="478"/>
          <ac:spMkLst>
            <pc:docMk/>
            <pc:sldMk cId="646448558" sldId="298"/>
            <ac:spMk id="8" creationId="{9F77A84D-34F4-EAF1-187F-71782920B8C1}"/>
          </ac:spMkLst>
        </pc:spChg>
        <pc:spChg chg="del">
          <ac:chgData name="Riccardo Rossi" userId="cfd7839ca6e772a1" providerId="LiveId" clId="{D416E081-6C4A-4AAB-81DD-D269AAF23FA8}" dt="2024-08-27T07:32:32.461" v="1934" actId="478"/>
          <ac:spMkLst>
            <pc:docMk/>
            <pc:sldMk cId="646448558" sldId="298"/>
            <ac:spMk id="9" creationId="{06800151-6640-D9F0-88A0-2316CDC6D5A7}"/>
          </ac:spMkLst>
        </pc:spChg>
        <pc:spChg chg="add mod ord topLvl">
          <ac:chgData name="Riccardo Rossi" userId="cfd7839ca6e772a1" providerId="LiveId" clId="{D416E081-6C4A-4AAB-81DD-D269AAF23FA8}" dt="2024-08-27T07:37:30.344" v="2156" actId="164"/>
          <ac:spMkLst>
            <pc:docMk/>
            <pc:sldMk cId="646448558" sldId="298"/>
            <ac:spMk id="10" creationId="{9E34609B-3273-1C0A-5A9F-3DD098135566}"/>
          </ac:spMkLst>
        </pc:spChg>
        <pc:spChg chg="del">
          <ac:chgData name="Riccardo Rossi" userId="cfd7839ca6e772a1" providerId="LiveId" clId="{D416E081-6C4A-4AAB-81DD-D269AAF23FA8}" dt="2024-08-27T07:32:25.796" v="1928" actId="478"/>
          <ac:spMkLst>
            <pc:docMk/>
            <pc:sldMk cId="646448558" sldId="298"/>
            <ac:spMk id="15" creationId="{E19CFAD2-A8D4-E9D8-5BAE-0DAE8D0D7262}"/>
          </ac:spMkLst>
        </pc:spChg>
        <pc:spChg chg="del">
          <ac:chgData name="Riccardo Rossi" userId="cfd7839ca6e772a1" providerId="LiveId" clId="{D416E081-6C4A-4AAB-81DD-D269AAF23FA8}" dt="2024-08-27T07:32:28.825" v="1931" actId="478"/>
          <ac:spMkLst>
            <pc:docMk/>
            <pc:sldMk cId="646448558" sldId="298"/>
            <ac:spMk id="16" creationId="{483FB9BC-5119-8F6C-5307-E913DCA46316}"/>
          </ac:spMkLst>
        </pc:spChg>
        <pc:spChg chg="del">
          <ac:chgData name="Riccardo Rossi" userId="cfd7839ca6e772a1" providerId="LiveId" clId="{D416E081-6C4A-4AAB-81DD-D269AAF23FA8}" dt="2024-08-27T07:32:30.961" v="1933" actId="478"/>
          <ac:spMkLst>
            <pc:docMk/>
            <pc:sldMk cId="646448558" sldId="298"/>
            <ac:spMk id="19" creationId="{4B249400-0C5A-AC9B-78C0-5C4588FE9261}"/>
          </ac:spMkLst>
        </pc:spChg>
        <pc:spChg chg="del">
          <ac:chgData name="Riccardo Rossi" userId="cfd7839ca6e772a1" providerId="LiveId" clId="{D416E081-6C4A-4AAB-81DD-D269AAF23FA8}" dt="2024-08-27T07:32:29.886" v="1932" actId="478"/>
          <ac:spMkLst>
            <pc:docMk/>
            <pc:sldMk cId="646448558" sldId="298"/>
            <ac:spMk id="20" creationId="{2B880E4B-3E35-5802-A23E-FFB294048A31}"/>
          </ac:spMkLst>
        </pc:spChg>
        <pc:spChg chg="mod">
          <ac:chgData name="Riccardo Rossi" userId="cfd7839ca6e772a1" providerId="LiveId" clId="{D416E081-6C4A-4AAB-81DD-D269AAF23FA8}" dt="2024-08-27T07:35:15.113" v="2104" actId="1076"/>
          <ac:spMkLst>
            <pc:docMk/>
            <pc:sldMk cId="646448558" sldId="298"/>
            <ac:spMk id="24" creationId="{01FF2415-EEE7-5A82-F7B5-60EAF2197BD6}"/>
          </ac:spMkLst>
        </pc:spChg>
        <pc:spChg chg="mod">
          <ac:chgData name="Riccardo Rossi" userId="cfd7839ca6e772a1" providerId="LiveId" clId="{D416E081-6C4A-4AAB-81DD-D269AAF23FA8}" dt="2024-08-27T07:40:26.747" v="2293" actId="1076"/>
          <ac:spMkLst>
            <pc:docMk/>
            <pc:sldMk cId="646448558" sldId="298"/>
            <ac:spMk id="26" creationId="{EB0439CB-5FF2-E5DB-2820-3C92D13D59BB}"/>
          </ac:spMkLst>
        </pc:spChg>
        <pc:spChg chg="mod">
          <ac:chgData name="Riccardo Rossi" userId="cfd7839ca6e772a1" providerId="LiveId" clId="{D416E081-6C4A-4AAB-81DD-D269AAF23FA8}" dt="2024-08-27T07:35:55.430" v="2105"/>
          <ac:spMkLst>
            <pc:docMk/>
            <pc:sldMk cId="646448558" sldId="298"/>
            <ac:spMk id="28" creationId="{C41CB5AF-1462-1E50-6CC5-66CFCE8EA115}"/>
          </ac:spMkLst>
        </pc:spChg>
        <pc:spChg chg="mod">
          <ac:chgData name="Riccardo Rossi" userId="cfd7839ca6e772a1" providerId="LiveId" clId="{D416E081-6C4A-4AAB-81DD-D269AAF23FA8}" dt="2024-08-27T07:38:20.183" v="2213" actId="1038"/>
          <ac:spMkLst>
            <pc:docMk/>
            <pc:sldMk cId="646448558" sldId="298"/>
            <ac:spMk id="30" creationId="{6B3591BB-FA2E-B240-4741-3AF9D0C755E3}"/>
          </ac:spMkLst>
        </pc:spChg>
        <pc:spChg chg="mod">
          <ac:chgData name="Riccardo Rossi" userId="cfd7839ca6e772a1" providerId="LiveId" clId="{D416E081-6C4A-4AAB-81DD-D269AAF23FA8}" dt="2024-08-27T07:37:55.897" v="2165"/>
          <ac:spMkLst>
            <pc:docMk/>
            <pc:sldMk cId="646448558" sldId="298"/>
            <ac:spMk id="35" creationId="{4209B27C-CE06-A914-C3F9-D6883CEB8BAA}"/>
          </ac:spMkLst>
        </pc:spChg>
        <pc:spChg chg="mod">
          <ac:chgData name="Riccardo Rossi" userId="cfd7839ca6e772a1" providerId="LiveId" clId="{D416E081-6C4A-4AAB-81DD-D269AAF23FA8}" dt="2024-08-27T07:45:26.884" v="2346" actId="1035"/>
          <ac:spMkLst>
            <pc:docMk/>
            <pc:sldMk cId="646448558" sldId="298"/>
            <ac:spMk id="36" creationId="{B07D812F-158D-CD48-3944-0585B4C2BA2D}"/>
          </ac:spMkLst>
        </pc:spChg>
        <pc:spChg chg="del">
          <ac:chgData name="Riccardo Rossi" userId="cfd7839ca6e772a1" providerId="LiveId" clId="{D416E081-6C4A-4AAB-81DD-D269AAF23FA8}" dt="2024-08-27T07:32:34.364" v="1935" actId="478"/>
          <ac:spMkLst>
            <pc:docMk/>
            <pc:sldMk cId="646448558" sldId="298"/>
            <ac:spMk id="41" creationId="{4B87834D-8D76-3AA1-C99C-D22DAB58625A}"/>
          </ac:spMkLst>
        </pc:spChg>
        <pc:spChg chg="del">
          <ac:chgData name="Riccardo Rossi" userId="cfd7839ca6e772a1" providerId="LiveId" clId="{D416E081-6C4A-4AAB-81DD-D269AAF23FA8}" dt="2024-08-27T07:30:56.242" v="1918" actId="478"/>
          <ac:spMkLst>
            <pc:docMk/>
            <pc:sldMk cId="646448558" sldId="298"/>
            <ac:spMk id="45" creationId="{0D7E1EE2-7414-3CEE-1842-DAC42EDA72AA}"/>
          </ac:spMkLst>
        </pc:spChg>
        <pc:spChg chg="add del">
          <ac:chgData name="Riccardo Rossi" userId="cfd7839ca6e772a1" providerId="LiveId" clId="{D416E081-6C4A-4AAB-81DD-D269AAF23FA8}" dt="2024-08-27T07:40:46.472" v="2296" actId="478"/>
          <ac:spMkLst>
            <pc:docMk/>
            <pc:sldMk cId="646448558" sldId="298"/>
            <ac:spMk id="46" creationId="{E3B017BF-D4C8-DC8A-9B2E-680F93A9D345}"/>
          </ac:spMkLst>
        </pc:spChg>
        <pc:spChg chg="add del mod">
          <ac:chgData name="Riccardo Rossi" userId="cfd7839ca6e772a1" providerId="LiveId" clId="{D416E081-6C4A-4AAB-81DD-D269AAF23FA8}" dt="2024-08-27T07:45:07.193" v="2334" actId="478"/>
          <ac:spMkLst>
            <pc:docMk/>
            <pc:sldMk cId="646448558" sldId="298"/>
            <ac:spMk id="56" creationId="{953CC699-24D8-6C29-9C93-F6E91D525495}"/>
          </ac:spMkLst>
        </pc:spChg>
        <pc:spChg chg="add del mod">
          <ac:chgData name="Riccardo Rossi" userId="cfd7839ca6e772a1" providerId="LiveId" clId="{D416E081-6C4A-4AAB-81DD-D269AAF23FA8}" dt="2024-08-27T07:45:10.545" v="2335" actId="478"/>
          <ac:spMkLst>
            <pc:docMk/>
            <pc:sldMk cId="646448558" sldId="298"/>
            <ac:spMk id="57" creationId="{D53252AD-D559-21DC-803C-C32C66357841}"/>
          </ac:spMkLst>
        </pc:spChg>
        <pc:spChg chg="add mod">
          <ac:chgData name="Riccardo Rossi" userId="cfd7839ca6e772a1" providerId="LiveId" clId="{D416E081-6C4A-4AAB-81DD-D269AAF23FA8}" dt="2024-08-27T07:44:10.297" v="2322"/>
          <ac:spMkLst>
            <pc:docMk/>
            <pc:sldMk cId="646448558" sldId="298"/>
            <ac:spMk id="60" creationId="{83DD7731-D2BB-8A2B-4BA6-399094220F85}"/>
          </ac:spMkLst>
        </pc:spChg>
        <pc:spChg chg="add mod">
          <ac:chgData name="Riccardo Rossi" userId="cfd7839ca6e772a1" providerId="LiveId" clId="{D416E081-6C4A-4AAB-81DD-D269AAF23FA8}" dt="2024-08-27T07:44:10.297" v="2322"/>
          <ac:spMkLst>
            <pc:docMk/>
            <pc:sldMk cId="646448558" sldId="298"/>
            <ac:spMk id="61" creationId="{92697C7C-88EE-2D3D-5626-EAE8F5CE0166}"/>
          </ac:spMkLst>
        </pc:spChg>
        <pc:spChg chg="add del mod">
          <ac:chgData name="Riccardo Rossi" userId="cfd7839ca6e772a1" providerId="LiveId" clId="{D416E081-6C4A-4AAB-81DD-D269AAF23FA8}" dt="2024-08-27T07:45:35.593" v="2347" actId="21"/>
          <ac:spMkLst>
            <pc:docMk/>
            <pc:sldMk cId="646448558" sldId="298"/>
            <ac:spMk id="64" creationId="{F3536F08-D7D0-529B-A01F-BD8EDA69AF55}"/>
          </ac:spMkLst>
        </pc:spChg>
        <pc:spChg chg="add del mod">
          <ac:chgData name="Riccardo Rossi" userId="cfd7839ca6e772a1" providerId="LiveId" clId="{D416E081-6C4A-4AAB-81DD-D269AAF23FA8}" dt="2024-08-27T07:44:26.235" v="2329" actId="478"/>
          <ac:spMkLst>
            <pc:docMk/>
            <pc:sldMk cId="646448558" sldId="298"/>
            <ac:spMk id="65" creationId="{B1C319F7-3920-A469-36D9-F36F6E1F6B9D}"/>
          </ac:spMkLst>
        </pc:spChg>
        <pc:spChg chg="add del mod">
          <ac:chgData name="Riccardo Rossi" userId="cfd7839ca6e772a1" providerId="LiveId" clId="{D416E081-6C4A-4AAB-81DD-D269AAF23FA8}" dt="2024-08-27T07:45:35.593" v="2347" actId="21"/>
          <ac:spMkLst>
            <pc:docMk/>
            <pc:sldMk cId="646448558" sldId="298"/>
            <ac:spMk id="66" creationId="{A53BFAD4-F6E5-FE29-506B-35AEE36B6D21}"/>
          </ac:spMkLst>
        </pc:spChg>
        <pc:spChg chg="mod">
          <ac:chgData name="Riccardo Rossi" userId="cfd7839ca6e772a1" providerId="LiveId" clId="{D416E081-6C4A-4AAB-81DD-D269AAF23FA8}" dt="2024-08-27T07:47:25.793" v="2387"/>
          <ac:spMkLst>
            <pc:docMk/>
            <pc:sldMk cId="646448558" sldId="298"/>
            <ac:spMk id="75" creationId="{2FEAA4BD-C0CD-40BC-CC4B-036919280F8B}"/>
          </ac:spMkLst>
        </pc:spChg>
        <pc:spChg chg="mod">
          <ac:chgData name="Riccardo Rossi" userId="cfd7839ca6e772a1" providerId="LiveId" clId="{D416E081-6C4A-4AAB-81DD-D269AAF23FA8}" dt="2024-08-27T07:47:37.544" v="2413" actId="120"/>
          <ac:spMkLst>
            <pc:docMk/>
            <pc:sldMk cId="646448558" sldId="298"/>
            <ac:spMk id="76" creationId="{73E14706-0EF5-8458-49DF-F2F297F4F6BA}"/>
          </ac:spMkLst>
        </pc:spChg>
        <pc:spChg chg="mod">
          <ac:chgData name="Riccardo Rossi" userId="cfd7839ca6e772a1" providerId="LiveId" clId="{D416E081-6C4A-4AAB-81DD-D269AAF23FA8}" dt="2024-08-27T07:47:41.658" v="2415"/>
          <ac:spMkLst>
            <pc:docMk/>
            <pc:sldMk cId="646448558" sldId="298"/>
            <ac:spMk id="78" creationId="{D3F21FDE-F7FC-3BCC-62B6-C85FF9EE0A67}"/>
          </ac:spMkLst>
        </pc:spChg>
        <pc:spChg chg="mod">
          <ac:chgData name="Riccardo Rossi" userId="cfd7839ca6e772a1" providerId="LiveId" clId="{D416E081-6C4A-4AAB-81DD-D269AAF23FA8}" dt="2024-08-27T07:47:46.776" v="2426" actId="20577"/>
          <ac:spMkLst>
            <pc:docMk/>
            <pc:sldMk cId="646448558" sldId="298"/>
            <ac:spMk id="79" creationId="{B5497B37-00F4-68BD-282E-AD45F1133630}"/>
          </ac:spMkLst>
        </pc:spChg>
        <pc:spChg chg="add mod">
          <ac:chgData name="Riccardo Rossi" userId="cfd7839ca6e772a1" providerId="LiveId" clId="{D416E081-6C4A-4AAB-81DD-D269AAF23FA8}" dt="2024-08-27T07:48:47.427" v="2435"/>
          <ac:spMkLst>
            <pc:docMk/>
            <pc:sldMk cId="646448558" sldId="298"/>
            <ac:spMk id="80" creationId="{4B87834D-8D76-3AA1-C99C-D22DAB58625A}"/>
          </ac:spMkLst>
        </pc:spChg>
        <pc:spChg chg="add del mod">
          <ac:chgData name="Riccardo Rossi" userId="cfd7839ca6e772a1" providerId="LiveId" clId="{D416E081-6C4A-4AAB-81DD-D269AAF23FA8}" dt="2024-08-27T10:28:29.245" v="6837" actId="21"/>
          <ac:spMkLst>
            <pc:docMk/>
            <pc:sldMk cId="646448558" sldId="298"/>
            <ac:spMk id="82" creationId="{49847D42-347D-350F-1B39-BDA12D6F8ECF}"/>
          </ac:spMkLst>
        </pc:spChg>
        <pc:spChg chg="add del mod">
          <ac:chgData name="Riccardo Rossi" userId="cfd7839ca6e772a1" providerId="LiveId" clId="{D416E081-6C4A-4AAB-81DD-D269AAF23FA8}" dt="2024-08-27T10:32:18.979" v="6917" actId="478"/>
          <ac:spMkLst>
            <pc:docMk/>
            <pc:sldMk cId="646448558" sldId="298"/>
            <ac:spMk id="98" creationId="{72B68EB6-ABE1-FE8C-F93F-30F0D48B1964}"/>
          </ac:spMkLst>
        </pc:spChg>
        <pc:grpChg chg="add del mod">
          <ac:chgData name="Riccardo Rossi" userId="cfd7839ca6e772a1" providerId="LiveId" clId="{D416E081-6C4A-4AAB-81DD-D269AAF23FA8}" dt="2024-08-27T07:36:55.913" v="2138" actId="165"/>
          <ac:grpSpMkLst>
            <pc:docMk/>
            <pc:sldMk cId="646448558" sldId="298"/>
            <ac:grpSpMk id="11" creationId="{143AD434-6E1E-5A2C-8DAE-FC1F94A02D45}"/>
          </ac:grpSpMkLst>
        </pc:grpChg>
        <pc:grpChg chg="add mod">
          <ac:chgData name="Riccardo Rossi" userId="cfd7839ca6e772a1" providerId="LiveId" clId="{D416E081-6C4A-4AAB-81DD-D269AAF23FA8}" dt="2024-08-27T07:46:08.077" v="2356" actId="164"/>
          <ac:grpSpMkLst>
            <pc:docMk/>
            <pc:sldMk cId="646448558" sldId="298"/>
            <ac:grpSpMk id="13" creationId="{7243FABB-AB9B-01BF-2D2A-6CD6D81ADA21}"/>
          </ac:grpSpMkLst>
        </pc:grpChg>
        <pc:grpChg chg="add mod">
          <ac:chgData name="Riccardo Rossi" userId="cfd7839ca6e772a1" providerId="LiveId" clId="{D416E081-6C4A-4AAB-81DD-D269AAF23FA8}" dt="2024-08-27T07:38:28.698" v="2220" actId="164"/>
          <ac:grpSpMkLst>
            <pc:docMk/>
            <pc:sldMk cId="646448558" sldId="298"/>
            <ac:grpSpMk id="27" creationId="{5DA3EBDD-9BFF-0D3C-9EAF-35AE10A8CB17}"/>
          </ac:grpSpMkLst>
        </pc:grpChg>
        <pc:grpChg chg="add mod">
          <ac:chgData name="Riccardo Rossi" userId="cfd7839ca6e772a1" providerId="LiveId" clId="{D416E081-6C4A-4AAB-81DD-D269AAF23FA8}" dt="2024-08-27T10:30:50.307" v="6861" actId="1076"/>
          <ac:grpSpMkLst>
            <pc:docMk/>
            <pc:sldMk cId="646448558" sldId="298"/>
            <ac:grpSpMk id="33" creationId="{706014B2-C467-0C97-0DAE-C534B4D4ED7D}"/>
          </ac:grpSpMkLst>
        </pc:grpChg>
        <pc:grpChg chg="add mod">
          <ac:chgData name="Riccardo Rossi" userId="cfd7839ca6e772a1" providerId="LiveId" clId="{D416E081-6C4A-4AAB-81DD-D269AAF23FA8}" dt="2024-08-27T07:46:14.578" v="2357" actId="164"/>
          <ac:grpSpMkLst>
            <pc:docMk/>
            <pc:sldMk cId="646448558" sldId="298"/>
            <ac:grpSpMk id="34" creationId="{275C661D-6E09-67EA-8273-F3266B4C460C}"/>
          </ac:grpSpMkLst>
        </pc:grpChg>
        <pc:grpChg chg="add mod">
          <ac:chgData name="Riccardo Rossi" userId="cfd7839ca6e772a1" providerId="LiveId" clId="{D416E081-6C4A-4AAB-81DD-D269AAF23FA8}" dt="2024-08-27T10:28:57.780" v="6848" actId="1035"/>
          <ac:grpSpMkLst>
            <pc:docMk/>
            <pc:sldMk cId="646448558" sldId="298"/>
            <ac:grpSpMk id="37" creationId="{1DC42FED-B5E8-AFE9-29FE-B24C265B067E}"/>
          </ac:grpSpMkLst>
        </pc:grpChg>
        <pc:grpChg chg="add mod">
          <ac:chgData name="Riccardo Rossi" userId="cfd7839ca6e772a1" providerId="LiveId" clId="{D416E081-6C4A-4AAB-81DD-D269AAF23FA8}" dt="2024-08-27T10:32:24.821" v="6925" actId="1036"/>
          <ac:grpSpMkLst>
            <pc:docMk/>
            <pc:sldMk cId="646448558" sldId="298"/>
            <ac:grpSpMk id="69" creationId="{3E294191-0BF4-7C79-AF70-7E447AB9A9CD}"/>
          </ac:grpSpMkLst>
        </pc:grpChg>
        <pc:grpChg chg="add del mod">
          <ac:chgData name="Riccardo Rossi" userId="cfd7839ca6e772a1" providerId="LiveId" clId="{D416E081-6C4A-4AAB-81DD-D269AAF23FA8}" dt="2024-08-27T07:47:59.514" v="2428" actId="554"/>
          <ac:grpSpMkLst>
            <pc:docMk/>
            <pc:sldMk cId="646448558" sldId="298"/>
            <ac:grpSpMk id="70" creationId="{D1DB88EE-4279-50E4-E106-88C8FB7B6F72}"/>
          </ac:grpSpMkLst>
        </pc:grpChg>
        <pc:grpChg chg="add del mod">
          <ac:chgData name="Riccardo Rossi" userId="cfd7839ca6e772a1" providerId="LiveId" clId="{D416E081-6C4A-4AAB-81DD-D269AAF23FA8}" dt="2024-08-27T07:47:39.566" v="2414" actId="478"/>
          <ac:grpSpMkLst>
            <pc:docMk/>
            <pc:sldMk cId="646448558" sldId="298"/>
            <ac:grpSpMk id="72" creationId="{41571C94-42FE-F51C-B778-5F5BFD691158}"/>
          </ac:grpSpMkLst>
        </pc:grpChg>
        <pc:grpChg chg="mod topLvl">
          <ac:chgData name="Riccardo Rossi" userId="cfd7839ca6e772a1" providerId="LiveId" clId="{D416E081-6C4A-4AAB-81DD-D269AAF23FA8}" dt="2024-08-27T07:48:04.825" v="2429" actId="1076"/>
          <ac:grpSpMkLst>
            <pc:docMk/>
            <pc:sldMk cId="646448558" sldId="298"/>
            <ac:grpSpMk id="73" creationId="{158F6D66-368D-3FA0-7D8D-5BBDBB1C45E9}"/>
          </ac:grpSpMkLst>
        </pc:grpChg>
        <pc:grpChg chg="add mod">
          <ac:chgData name="Riccardo Rossi" userId="cfd7839ca6e772a1" providerId="LiveId" clId="{D416E081-6C4A-4AAB-81DD-D269AAF23FA8}" dt="2024-08-27T07:48:28.966" v="2433" actId="14100"/>
          <ac:grpSpMkLst>
            <pc:docMk/>
            <pc:sldMk cId="646448558" sldId="298"/>
            <ac:grpSpMk id="77" creationId="{E70837D1-9450-37C7-4452-A1A83ED21079}"/>
          </ac:grpSpMkLst>
        </pc:grpChg>
        <pc:picChg chg="add mod topLvl modCrop">
          <ac:chgData name="Riccardo Rossi" userId="cfd7839ca6e772a1" providerId="LiveId" clId="{D416E081-6C4A-4AAB-81DD-D269AAF23FA8}" dt="2024-08-27T07:38:23.868" v="2219" actId="1038"/>
          <ac:picMkLst>
            <pc:docMk/>
            <pc:sldMk cId="646448558" sldId="298"/>
            <ac:picMk id="6" creationId="{37AB9A22-3FC9-0120-7BF6-C3402D018AAF}"/>
          </ac:picMkLst>
        </pc:picChg>
        <pc:picChg chg="del mod">
          <ac:chgData name="Riccardo Rossi" userId="cfd7839ca6e772a1" providerId="LiveId" clId="{D416E081-6C4A-4AAB-81DD-D269AAF23FA8}" dt="2024-08-27T07:35:04.596" v="2097" actId="478"/>
          <ac:picMkLst>
            <pc:docMk/>
            <pc:sldMk cId="646448558" sldId="298"/>
            <ac:picMk id="25" creationId="{3DE23CF5-AAE7-23D2-FB4B-8C1BB5F66D08}"/>
          </ac:picMkLst>
        </pc:picChg>
        <pc:picChg chg="del mod">
          <ac:chgData name="Riccardo Rossi" userId="cfd7839ca6e772a1" providerId="LiveId" clId="{D416E081-6C4A-4AAB-81DD-D269AAF23FA8}" dt="2024-08-27T07:36:43.813" v="2134" actId="478"/>
          <ac:picMkLst>
            <pc:docMk/>
            <pc:sldMk cId="646448558" sldId="298"/>
            <ac:picMk id="29" creationId="{025E925D-CF82-9651-161B-BAFF1D5E1C1B}"/>
          </ac:picMkLst>
        </pc:picChg>
        <pc:picChg chg="add mod modCrop">
          <ac:chgData name="Riccardo Rossi" userId="cfd7839ca6e772a1" providerId="LiveId" clId="{D416E081-6C4A-4AAB-81DD-D269AAF23FA8}" dt="2024-08-27T07:38:28.698" v="2220" actId="164"/>
          <ac:picMkLst>
            <pc:docMk/>
            <pc:sldMk cId="646448558" sldId="298"/>
            <ac:picMk id="31" creationId="{E5867AEC-A24A-4935-DE86-D0E65246F504}"/>
          </ac:picMkLst>
        </pc:picChg>
        <pc:picChg chg="add mod modCrop">
          <ac:chgData name="Riccardo Rossi" userId="cfd7839ca6e772a1" providerId="LiveId" clId="{D416E081-6C4A-4AAB-81DD-D269AAF23FA8}" dt="2024-08-27T07:38:28.698" v="2220" actId="164"/>
          <ac:picMkLst>
            <pc:docMk/>
            <pc:sldMk cId="646448558" sldId="298"/>
            <ac:picMk id="32" creationId="{48F24558-E2A1-2BDA-D914-555308CFE0AC}"/>
          </ac:picMkLst>
        </pc:picChg>
        <pc:picChg chg="add mod">
          <ac:chgData name="Riccardo Rossi" userId="cfd7839ca6e772a1" providerId="LiveId" clId="{D416E081-6C4A-4AAB-81DD-D269AAF23FA8}" dt="2024-08-27T07:46:08.077" v="2356" actId="164"/>
          <ac:picMkLst>
            <pc:docMk/>
            <pc:sldMk cId="646448558" sldId="298"/>
            <ac:picMk id="67" creationId="{C7691501-A217-1D18-086E-06E430CA0820}"/>
          </ac:picMkLst>
        </pc:picChg>
        <pc:picChg chg="add mod">
          <ac:chgData name="Riccardo Rossi" userId="cfd7839ca6e772a1" providerId="LiveId" clId="{D416E081-6C4A-4AAB-81DD-D269AAF23FA8}" dt="2024-08-27T07:46:14.578" v="2357" actId="164"/>
          <ac:picMkLst>
            <pc:docMk/>
            <pc:sldMk cId="646448558" sldId="298"/>
            <ac:picMk id="68" creationId="{FEEB3796-9186-7530-853E-59EA63F78A22}"/>
          </ac:picMkLst>
        </pc:picChg>
        <pc:picChg chg="add mod">
          <ac:chgData name="Riccardo Rossi" userId="cfd7839ca6e772a1" providerId="LiveId" clId="{D416E081-6C4A-4AAB-81DD-D269AAF23FA8}" dt="2024-08-27T07:47:04.752" v="2377" actId="14100"/>
          <ac:picMkLst>
            <pc:docMk/>
            <pc:sldMk cId="646448558" sldId="298"/>
            <ac:picMk id="71" creationId="{27CEEC79-28FF-753C-78F5-AB8AD6BAB755}"/>
          </ac:picMkLst>
        </pc:picChg>
        <pc:picChg chg="del mod topLvl">
          <ac:chgData name="Riccardo Rossi" userId="cfd7839ca6e772a1" providerId="LiveId" clId="{D416E081-6C4A-4AAB-81DD-D269AAF23FA8}" dt="2024-08-27T07:47:39.566" v="2414" actId="478"/>
          <ac:picMkLst>
            <pc:docMk/>
            <pc:sldMk cId="646448558" sldId="298"/>
            <ac:picMk id="74" creationId="{513C3EB6-6D89-EF47-06A9-0A2F2C84326A}"/>
          </ac:picMkLst>
        </pc:picChg>
        <pc:picChg chg="add del mod modCrop">
          <ac:chgData name="Riccardo Rossi" userId="cfd7839ca6e772a1" providerId="LiveId" clId="{D416E081-6C4A-4AAB-81DD-D269AAF23FA8}" dt="2024-08-27T10:28:29.245" v="6837" actId="21"/>
          <ac:picMkLst>
            <pc:docMk/>
            <pc:sldMk cId="646448558" sldId="298"/>
            <ac:picMk id="81" creationId="{EB3C7FE5-2428-8EB4-31B4-16E4F3F99361}"/>
          </ac:picMkLst>
        </pc:picChg>
        <pc:picChg chg="add mod">
          <ac:chgData name="Riccardo Rossi" userId="cfd7839ca6e772a1" providerId="LiveId" clId="{D416E081-6C4A-4AAB-81DD-D269AAF23FA8}" dt="2024-08-27T10:28:36.220" v="6842" actId="14100"/>
          <ac:picMkLst>
            <pc:docMk/>
            <pc:sldMk cId="646448558" sldId="298"/>
            <ac:picMk id="83" creationId="{7A68B8D3-1AA4-2E3B-3AE6-94E59B7E7D15}"/>
          </ac:picMkLst>
        </pc:picChg>
        <pc:cxnChg chg="del">
          <ac:chgData name="Riccardo Rossi" userId="cfd7839ca6e772a1" providerId="LiveId" clId="{D416E081-6C4A-4AAB-81DD-D269AAF23FA8}" dt="2024-08-27T07:32:28.319" v="1930" actId="478"/>
          <ac:cxnSpMkLst>
            <pc:docMk/>
            <pc:sldMk cId="646448558" sldId="298"/>
            <ac:cxnSpMk id="12" creationId="{7F6B5F43-4EBA-510F-9EDE-68ACF02AD2D1}"/>
          </ac:cxnSpMkLst>
        </pc:cxnChg>
        <pc:cxnChg chg="del">
          <ac:chgData name="Riccardo Rossi" userId="cfd7839ca6e772a1" providerId="LiveId" clId="{D416E081-6C4A-4AAB-81DD-D269AAF23FA8}" dt="2024-08-27T07:32:28.319" v="1930" actId="478"/>
          <ac:cxnSpMkLst>
            <pc:docMk/>
            <pc:sldMk cId="646448558" sldId="298"/>
            <ac:cxnSpMk id="14" creationId="{F0D75A11-F20C-5E88-036A-AECFA4991FFD}"/>
          </ac:cxnSpMkLst>
        </pc:cxnChg>
        <pc:cxnChg chg="del">
          <ac:chgData name="Riccardo Rossi" userId="cfd7839ca6e772a1" providerId="LiveId" clId="{D416E081-6C4A-4AAB-81DD-D269AAF23FA8}" dt="2024-08-27T07:32:30.961" v="1933" actId="478"/>
          <ac:cxnSpMkLst>
            <pc:docMk/>
            <pc:sldMk cId="646448558" sldId="298"/>
            <ac:cxnSpMk id="17" creationId="{D231DAB8-AEDD-AD07-6F0C-B57B276F3F45}"/>
          </ac:cxnSpMkLst>
        </pc:cxnChg>
        <pc:cxnChg chg="del">
          <ac:chgData name="Riccardo Rossi" userId="cfd7839ca6e772a1" providerId="LiveId" clId="{D416E081-6C4A-4AAB-81DD-D269AAF23FA8}" dt="2024-08-27T07:32:30.961" v="1933" actId="478"/>
          <ac:cxnSpMkLst>
            <pc:docMk/>
            <pc:sldMk cId="646448558" sldId="298"/>
            <ac:cxnSpMk id="18" creationId="{698B5556-FFA1-C519-C6D5-184C4733DCB3}"/>
          </ac:cxnSpMkLst>
        </pc:cxnChg>
        <pc:cxnChg chg="del">
          <ac:chgData name="Riccardo Rossi" userId="cfd7839ca6e772a1" providerId="LiveId" clId="{D416E081-6C4A-4AAB-81DD-D269AAF23FA8}" dt="2024-08-27T07:32:29.886" v="1932" actId="478"/>
          <ac:cxnSpMkLst>
            <pc:docMk/>
            <pc:sldMk cId="646448558" sldId="298"/>
            <ac:cxnSpMk id="21" creationId="{93404C3B-6953-F8CD-6ABA-24A508FAEA49}"/>
          </ac:cxnSpMkLst>
        </pc:cxnChg>
        <pc:cxnChg chg="del">
          <ac:chgData name="Riccardo Rossi" userId="cfd7839ca6e772a1" providerId="LiveId" clId="{D416E081-6C4A-4AAB-81DD-D269AAF23FA8}" dt="2024-08-27T07:32:29.886" v="1932" actId="478"/>
          <ac:cxnSpMkLst>
            <pc:docMk/>
            <pc:sldMk cId="646448558" sldId="298"/>
            <ac:cxnSpMk id="22" creationId="{CC53825C-728E-4B2A-C665-7918318E062D}"/>
          </ac:cxnSpMkLst>
        </pc:cxnChg>
        <pc:cxnChg chg="del">
          <ac:chgData name="Riccardo Rossi" userId="cfd7839ca6e772a1" providerId="LiveId" clId="{D416E081-6C4A-4AAB-81DD-D269AAF23FA8}" dt="2024-08-27T07:32:32.461" v="1934" actId="478"/>
          <ac:cxnSpMkLst>
            <pc:docMk/>
            <pc:sldMk cId="646448558" sldId="298"/>
            <ac:cxnSpMk id="23" creationId="{843C8F0E-78A1-E9CF-5047-C520069B06D0}"/>
          </ac:cxnSpMkLst>
        </pc:cxnChg>
        <pc:cxnChg chg="add del mod">
          <ac:chgData name="Riccardo Rossi" userId="cfd7839ca6e772a1" providerId="LiveId" clId="{D416E081-6C4A-4AAB-81DD-D269AAF23FA8}" dt="2024-08-27T07:45:14.052" v="2337" actId="478"/>
          <ac:cxnSpMkLst>
            <pc:docMk/>
            <pc:sldMk cId="646448558" sldId="298"/>
            <ac:cxnSpMk id="39" creationId="{40FF8C5B-04A4-2330-E4A8-FF73D2495DB8}"/>
          </ac:cxnSpMkLst>
        </pc:cxnChg>
        <pc:cxnChg chg="add del mod">
          <ac:chgData name="Riccardo Rossi" userId="cfd7839ca6e772a1" providerId="LiveId" clId="{D416E081-6C4A-4AAB-81DD-D269AAF23FA8}" dt="2024-08-27T07:45:11.619" v="2336" actId="478"/>
          <ac:cxnSpMkLst>
            <pc:docMk/>
            <pc:sldMk cId="646448558" sldId="298"/>
            <ac:cxnSpMk id="42" creationId="{624B0161-A3F1-3D5C-4364-F1F1307E2FB4}"/>
          </ac:cxnSpMkLst>
        </pc:cxnChg>
        <pc:cxnChg chg="add del mod">
          <ac:chgData name="Riccardo Rossi" userId="cfd7839ca6e772a1" providerId="LiveId" clId="{D416E081-6C4A-4AAB-81DD-D269AAF23FA8}" dt="2024-08-27T07:42:43.475" v="2316" actId="478"/>
          <ac:cxnSpMkLst>
            <pc:docMk/>
            <pc:sldMk cId="646448558" sldId="298"/>
            <ac:cxnSpMk id="48" creationId="{029B422D-2633-D46C-D1D8-2E5AD9CFCEC4}"/>
          </ac:cxnSpMkLst>
        </pc:cxnChg>
        <pc:cxnChg chg="add del mod">
          <ac:chgData name="Riccardo Rossi" userId="cfd7839ca6e772a1" providerId="LiveId" clId="{D416E081-6C4A-4AAB-81DD-D269AAF23FA8}" dt="2024-08-27T07:42:41.790" v="2315" actId="478"/>
          <ac:cxnSpMkLst>
            <pc:docMk/>
            <pc:sldMk cId="646448558" sldId="298"/>
            <ac:cxnSpMk id="49" creationId="{68D50B5E-2FF8-F83D-DFB8-98A0BB0E50A8}"/>
          </ac:cxnSpMkLst>
        </pc:cxnChg>
        <pc:cxnChg chg="add del mod">
          <ac:chgData name="Riccardo Rossi" userId="cfd7839ca6e772a1" providerId="LiveId" clId="{D416E081-6C4A-4AAB-81DD-D269AAF23FA8}" dt="2024-08-27T07:42:44.153" v="2317" actId="478"/>
          <ac:cxnSpMkLst>
            <pc:docMk/>
            <pc:sldMk cId="646448558" sldId="298"/>
            <ac:cxnSpMk id="51" creationId="{E5B5B067-A4F9-F780-D46E-9CFA5766666A}"/>
          </ac:cxnSpMkLst>
        </pc:cxnChg>
        <pc:cxnChg chg="add del mod">
          <ac:chgData name="Riccardo Rossi" userId="cfd7839ca6e772a1" providerId="LiveId" clId="{D416E081-6C4A-4AAB-81DD-D269AAF23FA8}" dt="2024-08-27T07:42:40.715" v="2314" actId="478"/>
          <ac:cxnSpMkLst>
            <pc:docMk/>
            <pc:sldMk cId="646448558" sldId="298"/>
            <ac:cxnSpMk id="52" creationId="{3188CD1F-A588-763C-6E7D-B76B4EB99C39}"/>
          </ac:cxnSpMkLst>
        </pc:cxnChg>
        <pc:cxnChg chg="add mod">
          <ac:chgData name="Riccardo Rossi" userId="cfd7839ca6e772a1" providerId="LiveId" clId="{D416E081-6C4A-4AAB-81DD-D269AAF23FA8}" dt="2024-08-27T07:44:10.297" v="2322"/>
          <ac:cxnSpMkLst>
            <pc:docMk/>
            <pc:sldMk cId="646448558" sldId="298"/>
            <ac:cxnSpMk id="58" creationId="{3A830F58-3495-52CB-88C2-B1F1DB717A34}"/>
          </ac:cxnSpMkLst>
        </pc:cxnChg>
        <pc:cxnChg chg="add mod">
          <ac:chgData name="Riccardo Rossi" userId="cfd7839ca6e772a1" providerId="LiveId" clId="{D416E081-6C4A-4AAB-81DD-D269AAF23FA8}" dt="2024-08-27T07:44:10.297" v="2322"/>
          <ac:cxnSpMkLst>
            <pc:docMk/>
            <pc:sldMk cId="646448558" sldId="298"/>
            <ac:cxnSpMk id="59" creationId="{3D75F943-7636-6EC6-1E90-2EBF4AA239CA}"/>
          </ac:cxnSpMkLst>
        </pc:cxnChg>
        <pc:cxnChg chg="add del mod">
          <ac:chgData name="Riccardo Rossi" userId="cfd7839ca6e772a1" providerId="LiveId" clId="{D416E081-6C4A-4AAB-81DD-D269AAF23FA8}" dt="2024-08-27T07:45:35.593" v="2347" actId="21"/>
          <ac:cxnSpMkLst>
            <pc:docMk/>
            <pc:sldMk cId="646448558" sldId="298"/>
            <ac:cxnSpMk id="62" creationId="{056FAEC1-71AD-4CC7-388C-97099D508B88}"/>
          </ac:cxnSpMkLst>
        </pc:cxnChg>
        <pc:cxnChg chg="add del mod">
          <ac:chgData name="Riccardo Rossi" userId="cfd7839ca6e772a1" providerId="LiveId" clId="{D416E081-6C4A-4AAB-81DD-D269AAF23FA8}" dt="2024-08-27T07:45:35.593" v="2347" actId="21"/>
          <ac:cxnSpMkLst>
            <pc:docMk/>
            <pc:sldMk cId="646448558" sldId="298"/>
            <ac:cxnSpMk id="63" creationId="{C710FE35-FACE-2B5A-E2EE-6D8B84DB22F8}"/>
          </ac:cxnSpMkLst>
        </pc:cxnChg>
        <pc:cxnChg chg="add mod">
          <ac:chgData name="Riccardo Rossi" userId="cfd7839ca6e772a1" providerId="LiveId" clId="{D416E081-6C4A-4AAB-81DD-D269AAF23FA8}" dt="2024-08-27T10:32:24.821" v="6925" actId="1036"/>
          <ac:cxnSpMkLst>
            <pc:docMk/>
            <pc:sldMk cId="646448558" sldId="298"/>
            <ac:cxnSpMk id="85" creationId="{78686A2E-381F-35CF-FB94-8C5CFC032086}"/>
          </ac:cxnSpMkLst>
        </pc:cxnChg>
        <pc:cxnChg chg="add mod">
          <ac:chgData name="Riccardo Rossi" userId="cfd7839ca6e772a1" providerId="LiveId" clId="{D416E081-6C4A-4AAB-81DD-D269AAF23FA8}" dt="2024-08-27T10:29:35.318" v="6860" actId="1582"/>
          <ac:cxnSpMkLst>
            <pc:docMk/>
            <pc:sldMk cId="646448558" sldId="298"/>
            <ac:cxnSpMk id="86" creationId="{DA174EDD-CEBE-4607-93E0-F9F0ECC8EE2F}"/>
          </ac:cxnSpMkLst>
        </pc:cxnChg>
        <pc:cxnChg chg="add mod">
          <ac:chgData name="Riccardo Rossi" userId="cfd7839ca6e772a1" providerId="LiveId" clId="{D416E081-6C4A-4AAB-81DD-D269AAF23FA8}" dt="2024-08-27T10:32:24.821" v="6925" actId="1036"/>
          <ac:cxnSpMkLst>
            <pc:docMk/>
            <pc:sldMk cId="646448558" sldId="298"/>
            <ac:cxnSpMk id="89" creationId="{ABBDAE4F-F4AD-2EEA-2D21-6922A84C6748}"/>
          </ac:cxnSpMkLst>
        </pc:cxnChg>
        <pc:cxnChg chg="add mod">
          <ac:chgData name="Riccardo Rossi" userId="cfd7839ca6e772a1" providerId="LiveId" clId="{D416E081-6C4A-4AAB-81DD-D269AAF23FA8}" dt="2024-08-27T10:29:35.318" v="6860" actId="1582"/>
          <ac:cxnSpMkLst>
            <pc:docMk/>
            <pc:sldMk cId="646448558" sldId="298"/>
            <ac:cxnSpMk id="92" creationId="{5A43C5C9-E376-F0B9-8C14-249975980D3E}"/>
          </ac:cxnSpMkLst>
        </pc:cxnChg>
        <pc:cxnChg chg="add mod">
          <ac:chgData name="Riccardo Rossi" userId="cfd7839ca6e772a1" providerId="LiveId" clId="{D416E081-6C4A-4AAB-81DD-D269AAF23FA8}" dt="2024-08-27T10:29:35.318" v="6860" actId="1582"/>
          <ac:cxnSpMkLst>
            <pc:docMk/>
            <pc:sldMk cId="646448558" sldId="298"/>
            <ac:cxnSpMk id="95" creationId="{F26C784B-8B45-6124-6499-35724956F3C5}"/>
          </ac:cxnSpMkLst>
        </pc:cxnChg>
      </pc:sldChg>
      <pc:sldChg chg="add del">
        <pc:chgData name="Riccardo Rossi" userId="cfd7839ca6e772a1" providerId="LiveId" clId="{D416E081-6C4A-4AAB-81DD-D269AAF23FA8}" dt="2024-08-27T08:05:28.150" v="3482" actId="47"/>
        <pc:sldMkLst>
          <pc:docMk/>
          <pc:sldMk cId="2010502828" sldId="299"/>
        </pc:sldMkLst>
      </pc:sldChg>
      <pc:sldChg chg="addSp delSp modSp add mod ord">
        <pc:chgData name="Riccardo Rossi" userId="cfd7839ca6e772a1" providerId="LiveId" clId="{D416E081-6C4A-4AAB-81DD-D269AAF23FA8}" dt="2024-08-28T16:59:53.438" v="7795" actId="20577"/>
        <pc:sldMkLst>
          <pc:docMk/>
          <pc:sldMk cId="595996513" sldId="300"/>
        </pc:sldMkLst>
        <pc:spChg chg="mod">
          <ac:chgData name="Riccardo Rossi" userId="cfd7839ca6e772a1" providerId="LiveId" clId="{D416E081-6C4A-4AAB-81DD-D269AAF23FA8}" dt="2024-08-27T07:50:38.032" v="2551" actId="20577"/>
          <ac:spMkLst>
            <pc:docMk/>
            <pc:sldMk cId="595996513" sldId="300"/>
            <ac:spMk id="2" creationId="{A6F2B6E0-75E1-241D-A7AE-FF4A6529ED21}"/>
          </ac:spMkLst>
        </pc:spChg>
        <pc:spChg chg="add del mod">
          <ac:chgData name="Riccardo Rossi" userId="cfd7839ca6e772a1" providerId="LiveId" clId="{D416E081-6C4A-4AAB-81DD-D269AAF23FA8}" dt="2024-08-27T09:26:39.183" v="4725" actId="478"/>
          <ac:spMkLst>
            <pc:docMk/>
            <pc:sldMk cId="595996513" sldId="300"/>
            <ac:spMk id="4" creationId="{14F3C6E2-EA64-0724-8A5F-A38AE1DA1D39}"/>
          </ac:spMkLst>
        </pc:spChg>
        <pc:spChg chg="add mod">
          <ac:chgData name="Riccardo Rossi" userId="cfd7839ca6e772a1" providerId="LiveId" clId="{D416E081-6C4A-4AAB-81DD-D269AAF23FA8}" dt="2024-08-28T16:59:53.438" v="7795" actId="20577"/>
          <ac:spMkLst>
            <pc:docMk/>
            <pc:sldMk cId="595996513" sldId="300"/>
            <ac:spMk id="4" creationId="{8992D592-DDAA-50C4-23DD-9B83782D313A}"/>
          </ac:spMkLst>
        </pc:spChg>
        <pc:spChg chg="add del mod">
          <ac:chgData name="Riccardo Rossi" userId="cfd7839ca6e772a1" providerId="LiveId" clId="{D416E081-6C4A-4AAB-81DD-D269AAF23FA8}" dt="2024-08-27T07:51:31.719" v="2588" actId="478"/>
          <ac:spMkLst>
            <pc:docMk/>
            <pc:sldMk cId="595996513" sldId="300"/>
            <ac:spMk id="6" creationId="{19497074-DACA-EA47-EF7F-1D759E40634A}"/>
          </ac:spMkLst>
        </pc:spChg>
        <pc:spChg chg="del">
          <ac:chgData name="Riccardo Rossi" userId="cfd7839ca6e772a1" providerId="LiveId" clId="{D416E081-6C4A-4AAB-81DD-D269AAF23FA8}" dt="2024-08-27T07:51:00.641" v="2552" actId="478"/>
          <ac:spMkLst>
            <pc:docMk/>
            <pc:sldMk cId="595996513" sldId="300"/>
            <ac:spMk id="8" creationId="{D9F5DCF8-36E9-3E6D-1146-8752381515EE}"/>
          </ac:spMkLst>
        </pc:spChg>
        <pc:spChg chg="del mod topLvl">
          <ac:chgData name="Riccardo Rossi" userId="cfd7839ca6e772a1" providerId="LiveId" clId="{D416E081-6C4A-4AAB-81DD-D269AAF23FA8}" dt="2024-08-27T09:32:43.251" v="5030" actId="478"/>
          <ac:spMkLst>
            <pc:docMk/>
            <pc:sldMk cId="595996513" sldId="300"/>
            <ac:spMk id="9" creationId="{E45B69BC-B35B-73AD-D164-98DAC916F68C}"/>
          </ac:spMkLst>
        </pc:spChg>
        <pc:spChg chg="mod topLvl">
          <ac:chgData name="Riccardo Rossi" userId="cfd7839ca6e772a1" providerId="LiveId" clId="{D416E081-6C4A-4AAB-81DD-D269AAF23FA8}" dt="2024-08-27T09:49:07.179" v="5357" actId="1037"/>
          <ac:spMkLst>
            <pc:docMk/>
            <pc:sldMk cId="595996513" sldId="300"/>
            <ac:spMk id="10" creationId="{3E557B3B-1A32-3C24-3325-8C9C48E5EFC0}"/>
          </ac:spMkLst>
        </pc:spChg>
        <pc:spChg chg="add del mod topLvl">
          <ac:chgData name="Riccardo Rossi" userId="cfd7839ca6e772a1" providerId="LiveId" clId="{D416E081-6C4A-4AAB-81DD-D269AAF23FA8}" dt="2024-08-27T09:32:40.797" v="5028" actId="478"/>
          <ac:spMkLst>
            <pc:docMk/>
            <pc:sldMk cId="595996513" sldId="300"/>
            <ac:spMk id="11" creationId="{3E40D0AA-C3C4-16A1-397B-DCBA1F4A356D}"/>
          </ac:spMkLst>
        </pc:spChg>
        <pc:spChg chg="add mod topLvl">
          <ac:chgData name="Riccardo Rossi" userId="cfd7839ca6e772a1" providerId="LiveId" clId="{D416E081-6C4A-4AAB-81DD-D269AAF23FA8}" dt="2024-08-27T09:49:07.179" v="5357" actId="1037"/>
          <ac:spMkLst>
            <pc:docMk/>
            <pc:sldMk cId="595996513" sldId="300"/>
            <ac:spMk id="12" creationId="{F44A49A8-007D-3FCF-49E4-74ABD58F60A6}"/>
          </ac:spMkLst>
        </pc:spChg>
        <pc:spChg chg="add mod">
          <ac:chgData name="Riccardo Rossi" userId="cfd7839ca6e772a1" providerId="LiveId" clId="{D416E081-6C4A-4AAB-81DD-D269AAF23FA8}" dt="2024-08-27T07:53:38.395" v="2773" actId="1076"/>
          <ac:spMkLst>
            <pc:docMk/>
            <pc:sldMk cId="595996513" sldId="300"/>
            <ac:spMk id="13" creationId="{05A97BAE-0382-C29A-E4B6-967BA4DBFE68}"/>
          </ac:spMkLst>
        </pc:spChg>
        <pc:spChg chg="add mod">
          <ac:chgData name="Riccardo Rossi" userId="cfd7839ca6e772a1" providerId="LiveId" clId="{D416E081-6C4A-4AAB-81DD-D269AAF23FA8}" dt="2024-08-27T07:54:14.389" v="2792" actId="164"/>
          <ac:spMkLst>
            <pc:docMk/>
            <pc:sldMk cId="595996513" sldId="300"/>
            <ac:spMk id="14" creationId="{D4AE6420-912D-17F9-2AD5-99DB402B8572}"/>
          </ac:spMkLst>
        </pc:spChg>
        <pc:spChg chg="add mod">
          <ac:chgData name="Riccardo Rossi" userId="cfd7839ca6e772a1" providerId="LiveId" clId="{D416E081-6C4A-4AAB-81DD-D269AAF23FA8}" dt="2024-08-27T07:54:14.389" v="2792" actId="164"/>
          <ac:spMkLst>
            <pc:docMk/>
            <pc:sldMk cId="595996513" sldId="300"/>
            <ac:spMk id="15" creationId="{2929D0A3-964A-2E16-B826-A0A5B2681314}"/>
          </ac:spMkLst>
        </pc:spChg>
        <pc:spChg chg="del mod topLvl">
          <ac:chgData name="Riccardo Rossi" userId="cfd7839ca6e772a1" providerId="LiveId" clId="{D416E081-6C4A-4AAB-81DD-D269AAF23FA8}" dt="2024-08-27T09:35:06.863" v="5129" actId="478"/>
          <ac:spMkLst>
            <pc:docMk/>
            <pc:sldMk cId="595996513" sldId="300"/>
            <ac:spMk id="20" creationId="{A6ACFCD2-DBC6-6DB5-A746-053913DEA280}"/>
          </ac:spMkLst>
        </pc:spChg>
        <pc:spChg chg="mod topLvl">
          <ac:chgData name="Riccardo Rossi" userId="cfd7839ca6e772a1" providerId="LiveId" clId="{D416E081-6C4A-4AAB-81DD-D269AAF23FA8}" dt="2024-08-27T09:49:07.179" v="5357" actId="1037"/>
          <ac:spMkLst>
            <pc:docMk/>
            <pc:sldMk cId="595996513" sldId="300"/>
            <ac:spMk id="21" creationId="{4A432128-B00A-95D0-54A2-B5FC43DB4620}"/>
          </ac:spMkLst>
        </pc:spChg>
        <pc:spChg chg="del mod topLvl">
          <ac:chgData name="Riccardo Rossi" userId="cfd7839ca6e772a1" providerId="LiveId" clId="{D416E081-6C4A-4AAB-81DD-D269AAF23FA8}" dt="2024-08-27T09:38:59.597" v="5186" actId="478"/>
          <ac:spMkLst>
            <pc:docMk/>
            <pc:sldMk cId="595996513" sldId="300"/>
            <ac:spMk id="23" creationId="{E7A7FC16-1C78-6203-146A-26E387CBF411}"/>
          </ac:spMkLst>
        </pc:spChg>
        <pc:spChg chg="mod topLvl">
          <ac:chgData name="Riccardo Rossi" userId="cfd7839ca6e772a1" providerId="LiveId" clId="{D416E081-6C4A-4AAB-81DD-D269AAF23FA8}" dt="2024-08-27T09:49:07.179" v="5357" actId="1037"/>
          <ac:spMkLst>
            <pc:docMk/>
            <pc:sldMk cId="595996513" sldId="300"/>
            <ac:spMk id="24" creationId="{67880887-C78F-524D-8A27-7D6339216B41}"/>
          </ac:spMkLst>
        </pc:spChg>
        <pc:spChg chg="del mod topLvl">
          <ac:chgData name="Riccardo Rossi" userId="cfd7839ca6e772a1" providerId="LiveId" clId="{D416E081-6C4A-4AAB-81DD-D269AAF23FA8}" dt="2024-08-27T09:36:51.386" v="5166" actId="478"/>
          <ac:spMkLst>
            <pc:docMk/>
            <pc:sldMk cId="595996513" sldId="300"/>
            <ac:spMk id="50" creationId="{662C1EEA-5891-1814-0203-63A56E087532}"/>
          </ac:spMkLst>
        </pc:spChg>
        <pc:spChg chg="mod topLvl">
          <ac:chgData name="Riccardo Rossi" userId="cfd7839ca6e772a1" providerId="LiveId" clId="{D416E081-6C4A-4AAB-81DD-D269AAF23FA8}" dt="2024-08-27T09:49:07.179" v="5357" actId="1037"/>
          <ac:spMkLst>
            <pc:docMk/>
            <pc:sldMk cId="595996513" sldId="300"/>
            <ac:spMk id="51" creationId="{87C44E3F-DD65-4BD3-31EF-03F7905D5968}"/>
          </ac:spMkLst>
        </pc:spChg>
        <pc:spChg chg="add mod">
          <ac:chgData name="Riccardo Rossi" userId="cfd7839ca6e772a1" providerId="LiveId" clId="{D416E081-6C4A-4AAB-81DD-D269AAF23FA8}" dt="2024-08-27T09:49:07.179" v="5357" actId="1037"/>
          <ac:spMkLst>
            <pc:docMk/>
            <pc:sldMk cId="595996513" sldId="300"/>
            <ac:spMk id="62" creationId="{27930EE9-ECD6-2C69-9575-0FC8DA313455}"/>
          </ac:spMkLst>
        </pc:spChg>
        <pc:spChg chg="add mod">
          <ac:chgData name="Riccardo Rossi" userId="cfd7839ca6e772a1" providerId="LiveId" clId="{D416E081-6C4A-4AAB-81DD-D269AAF23FA8}" dt="2024-08-27T09:49:07.179" v="5357" actId="1037"/>
          <ac:spMkLst>
            <pc:docMk/>
            <pc:sldMk cId="595996513" sldId="300"/>
            <ac:spMk id="69" creationId="{AF7D7E4E-DC8A-29AC-49DB-903F1DF146FA}"/>
          </ac:spMkLst>
        </pc:spChg>
        <pc:spChg chg="add mod">
          <ac:chgData name="Riccardo Rossi" userId="cfd7839ca6e772a1" providerId="LiveId" clId="{D416E081-6C4A-4AAB-81DD-D269AAF23FA8}" dt="2024-08-27T09:49:07.179" v="5357" actId="1037"/>
          <ac:spMkLst>
            <pc:docMk/>
            <pc:sldMk cId="595996513" sldId="300"/>
            <ac:spMk id="70" creationId="{5DDFE02A-71D6-0937-0429-5C7ED3188C37}"/>
          </ac:spMkLst>
        </pc:spChg>
        <pc:spChg chg="add mod">
          <ac:chgData name="Riccardo Rossi" userId="cfd7839ca6e772a1" providerId="LiveId" clId="{D416E081-6C4A-4AAB-81DD-D269AAF23FA8}" dt="2024-08-27T09:49:07.179" v="5357" actId="1037"/>
          <ac:spMkLst>
            <pc:docMk/>
            <pc:sldMk cId="595996513" sldId="300"/>
            <ac:spMk id="71" creationId="{70F1FB0D-8F13-570C-7BF1-2ADE7024D332}"/>
          </ac:spMkLst>
        </pc:spChg>
        <pc:spChg chg="add mod">
          <ac:chgData name="Riccardo Rossi" userId="cfd7839ca6e772a1" providerId="LiveId" clId="{D416E081-6C4A-4AAB-81DD-D269AAF23FA8}" dt="2024-08-27T09:49:07.179" v="5357" actId="1037"/>
          <ac:spMkLst>
            <pc:docMk/>
            <pc:sldMk cId="595996513" sldId="300"/>
            <ac:spMk id="73" creationId="{B0088C42-8732-4485-4E17-1829A7F5FC62}"/>
          </ac:spMkLst>
        </pc:spChg>
        <pc:spChg chg="add mod">
          <ac:chgData name="Riccardo Rossi" userId="cfd7839ca6e772a1" providerId="LiveId" clId="{D416E081-6C4A-4AAB-81DD-D269AAF23FA8}" dt="2024-08-27T09:49:07.179" v="5357" actId="1037"/>
          <ac:spMkLst>
            <pc:docMk/>
            <pc:sldMk cId="595996513" sldId="300"/>
            <ac:spMk id="75" creationId="{87F4D8A2-E43A-0D85-DA1A-C1E09466B4E2}"/>
          </ac:spMkLst>
        </pc:spChg>
        <pc:spChg chg="del mod topLvl">
          <ac:chgData name="Riccardo Rossi" userId="cfd7839ca6e772a1" providerId="LiveId" clId="{D416E081-6C4A-4AAB-81DD-D269AAF23FA8}" dt="2024-08-27T09:32:46.163" v="5032" actId="478"/>
          <ac:spMkLst>
            <pc:docMk/>
            <pc:sldMk cId="595996513" sldId="300"/>
            <ac:spMk id="77" creationId="{D4AE6420-912D-17F9-2AD5-99DB402B8572}"/>
          </ac:spMkLst>
        </pc:spChg>
        <pc:spChg chg="del mod topLvl">
          <ac:chgData name="Riccardo Rossi" userId="cfd7839ca6e772a1" providerId="LiveId" clId="{D416E081-6C4A-4AAB-81DD-D269AAF23FA8}" dt="2024-08-27T09:32:35.407" v="5025" actId="21"/>
          <ac:spMkLst>
            <pc:docMk/>
            <pc:sldMk cId="595996513" sldId="300"/>
            <ac:spMk id="78" creationId="{2929D0A3-964A-2E16-B826-A0A5B2681314}"/>
          </ac:spMkLst>
        </pc:spChg>
        <pc:spChg chg="add mod">
          <ac:chgData name="Riccardo Rossi" userId="cfd7839ca6e772a1" providerId="LiveId" clId="{D416E081-6C4A-4AAB-81DD-D269AAF23FA8}" dt="2024-08-27T09:49:07.179" v="5357" actId="1037"/>
          <ac:spMkLst>
            <pc:docMk/>
            <pc:sldMk cId="595996513" sldId="300"/>
            <ac:spMk id="79" creationId="{2929D0A3-964A-2E16-B826-A0A5B2681314}"/>
          </ac:spMkLst>
        </pc:spChg>
        <pc:spChg chg="add mod">
          <ac:chgData name="Riccardo Rossi" userId="cfd7839ca6e772a1" providerId="LiveId" clId="{D416E081-6C4A-4AAB-81DD-D269AAF23FA8}" dt="2024-08-27T09:49:07.179" v="5357" actId="1037"/>
          <ac:spMkLst>
            <pc:docMk/>
            <pc:sldMk cId="595996513" sldId="300"/>
            <ac:spMk id="115" creationId="{1937EF37-9CC2-83E5-9836-645933BA4E2B}"/>
          </ac:spMkLst>
        </pc:spChg>
        <pc:spChg chg="add mod">
          <ac:chgData name="Riccardo Rossi" userId="cfd7839ca6e772a1" providerId="LiveId" clId="{D416E081-6C4A-4AAB-81DD-D269AAF23FA8}" dt="2024-08-27T09:49:07.179" v="5357" actId="1037"/>
          <ac:spMkLst>
            <pc:docMk/>
            <pc:sldMk cId="595996513" sldId="300"/>
            <ac:spMk id="120" creationId="{995AA554-56AD-550F-53EC-43CD3C6455B3}"/>
          </ac:spMkLst>
        </pc:spChg>
        <pc:spChg chg="add mod">
          <ac:chgData name="Riccardo Rossi" userId="cfd7839ca6e772a1" providerId="LiveId" clId="{D416E081-6C4A-4AAB-81DD-D269AAF23FA8}" dt="2024-08-27T09:49:07.179" v="5357" actId="1037"/>
          <ac:spMkLst>
            <pc:docMk/>
            <pc:sldMk cId="595996513" sldId="300"/>
            <ac:spMk id="121" creationId="{12C3CEA1-997D-574F-B301-3D21050968B1}"/>
          </ac:spMkLst>
        </pc:spChg>
        <pc:grpChg chg="add del mod">
          <ac:chgData name="Riccardo Rossi" userId="cfd7839ca6e772a1" providerId="LiveId" clId="{D416E081-6C4A-4AAB-81DD-D269AAF23FA8}" dt="2024-08-27T07:51:46.646" v="2590" actId="165"/>
          <ac:grpSpMkLst>
            <pc:docMk/>
            <pc:sldMk cId="595996513" sldId="300"/>
            <ac:grpSpMk id="7" creationId="{360662C9-6917-165A-2C59-3EA3299AA15C}"/>
          </ac:grpSpMkLst>
        </pc:grpChg>
        <pc:grpChg chg="add del mod">
          <ac:chgData name="Riccardo Rossi" userId="cfd7839ca6e772a1" providerId="LiveId" clId="{D416E081-6C4A-4AAB-81DD-D269AAF23FA8}" dt="2024-08-27T09:32:43.251" v="5030" actId="478"/>
          <ac:grpSpMkLst>
            <pc:docMk/>
            <pc:sldMk cId="595996513" sldId="300"/>
            <ac:grpSpMk id="16" creationId="{F08FCCA4-97CE-8EA8-5626-0DAB0639ABE6}"/>
          </ac:grpSpMkLst>
        </pc:grpChg>
        <pc:grpChg chg="add del mod">
          <ac:chgData name="Riccardo Rossi" userId="cfd7839ca6e772a1" providerId="LiveId" clId="{D416E081-6C4A-4AAB-81DD-D269AAF23FA8}" dt="2024-08-27T09:32:40.797" v="5028" actId="478"/>
          <ac:grpSpMkLst>
            <pc:docMk/>
            <pc:sldMk cId="595996513" sldId="300"/>
            <ac:grpSpMk id="17" creationId="{D3D8CA0D-C49E-A150-DD1B-242B93070CF1}"/>
          </ac:grpSpMkLst>
        </pc:grpChg>
        <pc:grpChg chg="add del mod">
          <ac:chgData name="Riccardo Rossi" userId="cfd7839ca6e772a1" providerId="LiveId" clId="{D416E081-6C4A-4AAB-81DD-D269AAF23FA8}" dt="2024-08-27T09:32:32.070" v="5023" actId="21"/>
          <ac:grpSpMkLst>
            <pc:docMk/>
            <pc:sldMk cId="595996513" sldId="300"/>
            <ac:grpSpMk id="18" creationId="{5C625B60-C0A5-61D5-3E5F-981E90DD4A79}"/>
          </ac:grpSpMkLst>
        </pc:grpChg>
        <pc:grpChg chg="add del mod">
          <ac:chgData name="Riccardo Rossi" userId="cfd7839ca6e772a1" providerId="LiveId" clId="{D416E081-6C4A-4AAB-81DD-D269AAF23FA8}" dt="2024-08-27T09:35:06.863" v="5129" actId="478"/>
          <ac:grpSpMkLst>
            <pc:docMk/>
            <pc:sldMk cId="595996513" sldId="300"/>
            <ac:grpSpMk id="19" creationId="{49A57EE8-92B7-3D81-5EC2-F0A25658240C}"/>
          </ac:grpSpMkLst>
        </pc:grpChg>
        <pc:grpChg chg="add del mod">
          <ac:chgData name="Riccardo Rossi" userId="cfd7839ca6e772a1" providerId="LiveId" clId="{D416E081-6C4A-4AAB-81DD-D269AAF23FA8}" dt="2024-08-27T09:38:59.597" v="5186" actId="478"/>
          <ac:grpSpMkLst>
            <pc:docMk/>
            <pc:sldMk cId="595996513" sldId="300"/>
            <ac:grpSpMk id="22" creationId="{DC95F2C9-13BE-5F62-5413-059909C61A4E}"/>
          </ac:grpSpMkLst>
        </pc:grpChg>
        <pc:grpChg chg="add del mod">
          <ac:chgData name="Riccardo Rossi" userId="cfd7839ca6e772a1" providerId="LiveId" clId="{D416E081-6C4A-4AAB-81DD-D269AAF23FA8}" dt="2024-08-27T09:36:51.386" v="5166" actId="478"/>
          <ac:grpSpMkLst>
            <pc:docMk/>
            <pc:sldMk cId="595996513" sldId="300"/>
            <ac:grpSpMk id="49" creationId="{0F0D9375-7574-8BE2-092D-BF28E380DD4E}"/>
          </ac:grpSpMkLst>
        </pc:grpChg>
        <pc:grpChg chg="add del mod">
          <ac:chgData name="Riccardo Rossi" userId="cfd7839ca6e772a1" providerId="LiveId" clId="{D416E081-6C4A-4AAB-81DD-D269AAF23FA8}" dt="2024-08-27T09:32:35.407" v="5025" actId="21"/>
          <ac:grpSpMkLst>
            <pc:docMk/>
            <pc:sldMk cId="595996513" sldId="300"/>
            <ac:grpSpMk id="76" creationId="{5C625B60-C0A5-61D5-3E5F-981E90DD4A79}"/>
          </ac:grpSpMkLst>
        </pc:grpChg>
        <pc:picChg chg="add mod modCrop">
          <ac:chgData name="Riccardo Rossi" userId="cfd7839ca6e772a1" providerId="LiveId" clId="{D416E081-6C4A-4AAB-81DD-D269AAF23FA8}" dt="2024-08-27T09:49:07.179" v="5357" actId="1037"/>
          <ac:picMkLst>
            <pc:docMk/>
            <pc:sldMk cId="595996513" sldId="300"/>
            <ac:picMk id="60" creationId="{0F75E44B-DF66-FEAF-4120-7DB6DBC4A139}"/>
          </ac:picMkLst>
        </pc:picChg>
        <pc:picChg chg="add del mod">
          <ac:chgData name="Riccardo Rossi" userId="cfd7839ca6e772a1" providerId="LiveId" clId="{D416E081-6C4A-4AAB-81DD-D269AAF23FA8}" dt="2024-08-27T09:28:25.440" v="4780" actId="478"/>
          <ac:picMkLst>
            <pc:docMk/>
            <pc:sldMk cId="595996513" sldId="300"/>
            <ac:picMk id="67" creationId="{E0816895-6553-F290-A0E9-E386EE6EB4AB}"/>
          </ac:picMkLst>
        </pc:picChg>
        <pc:cxnChg chg="add del mod">
          <ac:chgData name="Riccardo Rossi" userId="cfd7839ca6e772a1" providerId="LiveId" clId="{D416E081-6C4A-4AAB-81DD-D269AAF23FA8}" dt="2024-08-27T09:32:25.208" v="5020" actId="478"/>
          <ac:cxnSpMkLst>
            <pc:docMk/>
            <pc:sldMk cId="595996513" sldId="300"/>
            <ac:cxnSpMk id="26" creationId="{5A771DC2-8F86-1A44-4E20-D4526BD18260}"/>
          </ac:cxnSpMkLst>
        </pc:cxnChg>
        <pc:cxnChg chg="add del mod">
          <ac:chgData name="Riccardo Rossi" userId="cfd7839ca6e772a1" providerId="LiveId" clId="{D416E081-6C4A-4AAB-81DD-D269AAF23FA8}" dt="2024-08-27T09:30:35.453" v="4979" actId="478"/>
          <ac:cxnSpMkLst>
            <pc:docMk/>
            <pc:sldMk cId="595996513" sldId="300"/>
            <ac:cxnSpMk id="27" creationId="{CCA1B078-147C-25B6-AC6C-EDCDEA2497AE}"/>
          </ac:cxnSpMkLst>
        </pc:cxnChg>
        <pc:cxnChg chg="add del mod">
          <ac:chgData name="Riccardo Rossi" userId="cfd7839ca6e772a1" providerId="LiveId" clId="{D416E081-6C4A-4AAB-81DD-D269AAF23FA8}" dt="2024-08-27T09:30:34.933" v="4978" actId="478"/>
          <ac:cxnSpMkLst>
            <pc:docMk/>
            <pc:sldMk cId="595996513" sldId="300"/>
            <ac:cxnSpMk id="30" creationId="{22D39E52-2C3B-FEA9-7164-1C5B92450374}"/>
          </ac:cxnSpMkLst>
        </pc:cxnChg>
        <pc:cxnChg chg="add del mod">
          <ac:chgData name="Riccardo Rossi" userId="cfd7839ca6e772a1" providerId="LiveId" clId="{D416E081-6C4A-4AAB-81DD-D269AAF23FA8}" dt="2024-08-27T09:30:32.679" v="4975" actId="478"/>
          <ac:cxnSpMkLst>
            <pc:docMk/>
            <pc:sldMk cId="595996513" sldId="300"/>
            <ac:cxnSpMk id="33" creationId="{31A209F0-8FF6-2C76-2747-E5330D5C941D}"/>
          </ac:cxnSpMkLst>
        </pc:cxnChg>
        <pc:cxnChg chg="add del mod">
          <ac:chgData name="Riccardo Rossi" userId="cfd7839ca6e772a1" providerId="LiveId" clId="{D416E081-6C4A-4AAB-81DD-D269AAF23FA8}" dt="2024-08-27T09:30:34.058" v="4977" actId="478"/>
          <ac:cxnSpMkLst>
            <pc:docMk/>
            <pc:sldMk cId="595996513" sldId="300"/>
            <ac:cxnSpMk id="36" creationId="{EB104139-8E23-CB09-6787-DDA20ABC62E8}"/>
          </ac:cxnSpMkLst>
        </pc:cxnChg>
        <pc:cxnChg chg="add del mod">
          <ac:chgData name="Riccardo Rossi" userId="cfd7839ca6e772a1" providerId="LiveId" clId="{D416E081-6C4A-4AAB-81DD-D269AAF23FA8}" dt="2024-08-27T09:30:33.523" v="4976" actId="478"/>
          <ac:cxnSpMkLst>
            <pc:docMk/>
            <pc:sldMk cId="595996513" sldId="300"/>
            <ac:cxnSpMk id="39" creationId="{75356A8A-0CE8-7B3C-20DA-E6D19E9097FD}"/>
          </ac:cxnSpMkLst>
        </pc:cxnChg>
        <pc:cxnChg chg="add del mod">
          <ac:chgData name="Riccardo Rossi" userId="cfd7839ca6e772a1" providerId="LiveId" clId="{D416E081-6C4A-4AAB-81DD-D269AAF23FA8}" dt="2024-08-27T09:30:38.061" v="4982" actId="478"/>
          <ac:cxnSpMkLst>
            <pc:docMk/>
            <pc:sldMk cId="595996513" sldId="300"/>
            <ac:cxnSpMk id="42" creationId="{8CCCE3E7-BA16-C31A-DB7E-8AD5623B6905}"/>
          </ac:cxnSpMkLst>
        </pc:cxnChg>
        <pc:cxnChg chg="add del mod">
          <ac:chgData name="Riccardo Rossi" userId="cfd7839ca6e772a1" providerId="LiveId" clId="{D416E081-6C4A-4AAB-81DD-D269AAF23FA8}" dt="2024-08-27T09:30:35.987" v="4980" actId="478"/>
          <ac:cxnSpMkLst>
            <pc:docMk/>
            <pc:sldMk cId="595996513" sldId="300"/>
            <ac:cxnSpMk id="45" creationId="{B90E1FE5-82A6-D894-43EA-54202D9DE2FE}"/>
          </ac:cxnSpMkLst>
        </pc:cxnChg>
        <pc:cxnChg chg="add del mod">
          <ac:chgData name="Riccardo Rossi" userId="cfd7839ca6e772a1" providerId="LiveId" clId="{D416E081-6C4A-4AAB-81DD-D269AAF23FA8}" dt="2024-08-27T09:30:37.144" v="4981" actId="478"/>
          <ac:cxnSpMkLst>
            <pc:docMk/>
            <pc:sldMk cId="595996513" sldId="300"/>
            <ac:cxnSpMk id="52" creationId="{8AB67687-D5F2-835B-D2BB-E7289571D8D3}"/>
          </ac:cxnSpMkLst>
        </pc:cxnChg>
        <pc:cxnChg chg="add mod">
          <ac:chgData name="Riccardo Rossi" userId="cfd7839ca6e772a1" providerId="LiveId" clId="{D416E081-6C4A-4AAB-81DD-D269AAF23FA8}" dt="2024-08-27T09:49:07.179" v="5357" actId="1037"/>
          <ac:cxnSpMkLst>
            <pc:docMk/>
            <pc:sldMk cId="595996513" sldId="300"/>
            <ac:cxnSpMk id="81" creationId="{FDDEA368-AD84-83D5-E3FE-94B3D31E2CC1}"/>
          </ac:cxnSpMkLst>
        </pc:cxnChg>
        <pc:cxnChg chg="add mod">
          <ac:chgData name="Riccardo Rossi" userId="cfd7839ca6e772a1" providerId="LiveId" clId="{D416E081-6C4A-4AAB-81DD-D269AAF23FA8}" dt="2024-08-27T09:49:07.179" v="5357" actId="1037"/>
          <ac:cxnSpMkLst>
            <pc:docMk/>
            <pc:sldMk cId="595996513" sldId="300"/>
            <ac:cxnSpMk id="82" creationId="{EBFB2773-169E-4B7E-F4A3-60AFDA85C700}"/>
          </ac:cxnSpMkLst>
        </pc:cxnChg>
        <pc:cxnChg chg="add mod">
          <ac:chgData name="Riccardo Rossi" userId="cfd7839ca6e772a1" providerId="LiveId" clId="{D416E081-6C4A-4AAB-81DD-D269AAF23FA8}" dt="2024-08-27T09:49:07.179" v="5357" actId="1037"/>
          <ac:cxnSpMkLst>
            <pc:docMk/>
            <pc:sldMk cId="595996513" sldId="300"/>
            <ac:cxnSpMk id="85" creationId="{EDF44849-0C05-A5E8-2B0B-34A67283C1E0}"/>
          </ac:cxnSpMkLst>
        </pc:cxnChg>
        <pc:cxnChg chg="add mod">
          <ac:chgData name="Riccardo Rossi" userId="cfd7839ca6e772a1" providerId="LiveId" clId="{D416E081-6C4A-4AAB-81DD-D269AAF23FA8}" dt="2024-08-27T09:49:07.179" v="5357" actId="1037"/>
          <ac:cxnSpMkLst>
            <pc:docMk/>
            <pc:sldMk cId="595996513" sldId="300"/>
            <ac:cxnSpMk id="89" creationId="{561046E0-D81E-8D1C-7049-D5D03DB06315}"/>
          </ac:cxnSpMkLst>
        </pc:cxnChg>
        <pc:cxnChg chg="add del mod">
          <ac:chgData name="Riccardo Rossi" userId="cfd7839ca6e772a1" providerId="LiveId" clId="{D416E081-6C4A-4AAB-81DD-D269AAF23FA8}" dt="2024-08-27T09:35:37.037" v="5142" actId="478"/>
          <ac:cxnSpMkLst>
            <pc:docMk/>
            <pc:sldMk cId="595996513" sldId="300"/>
            <ac:cxnSpMk id="90" creationId="{4559C4F2-C23C-C27C-7BAF-4F5F99977AA4}"/>
          </ac:cxnSpMkLst>
        </pc:cxnChg>
        <pc:cxnChg chg="add mod">
          <ac:chgData name="Riccardo Rossi" userId="cfd7839ca6e772a1" providerId="LiveId" clId="{D416E081-6C4A-4AAB-81DD-D269AAF23FA8}" dt="2024-08-27T09:49:07.179" v="5357" actId="1037"/>
          <ac:cxnSpMkLst>
            <pc:docMk/>
            <pc:sldMk cId="595996513" sldId="300"/>
            <ac:cxnSpMk id="94" creationId="{145AAC24-C1BC-642E-F4EE-C6D8947B0D8F}"/>
          </ac:cxnSpMkLst>
        </pc:cxnChg>
        <pc:cxnChg chg="add del mod">
          <ac:chgData name="Riccardo Rossi" userId="cfd7839ca6e772a1" providerId="LiveId" clId="{D416E081-6C4A-4AAB-81DD-D269AAF23FA8}" dt="2024-08-27T09:35:52.895" v="5149" actId="478"/>
          <ac:cxnSpMkLst>
            <pc:docMk/>
            <pc:sldMk cId="595996513" sldId="300"/>
            <ac:cxnSpMk id="95" creationId="{DE9E3A34-6F9E-92D0-10FB-8167B356AB04}"/>
          </ac:cxnSpMkLst>
        </pc:cxnChg>
        <pc:cxnChg chg="add mod">
          <ac:chgData name="Riccardo Rossi" userId="cfd7839ca6e772a1" providerId="LiveId" clId="{D416E081-6C4A-4AAB-81DD-D269AAF23FA8}" dt="2024-08-27T09:49:07.179" v="5357" actId="1037"/>
          <ac:cxnSpMkLst>
            <pc:docMk/>
            <pc:sldMk cId="595996513" sldId="300"/>
            <ac:cxnSpMk id="96" creationId="{0B0C833C-47FF-18F0-5D11-7F49CD2C7B19}"/>
          </ac:cxnSpMkLst>
        </pc:cxnChg>
        <pc:cxnChg chg="add mod">
          <ac:chgData name="Riccardo Rossi" userId="cfd7839ca6e772a1" providerId="LiveId" clId="{D416E081-6C4A-4AAB-81DD-D269AAF23FA8}" dt="2024-08-27T09:49:07.179" v="5357" actId="1037"/>
          <ac:cxnSpMkLst>
            <pc:docMk/>
            <pc:sldMk cId="595996513" sldId="300"/>
            <ac:cxnSpMk id="99" creationId="{A5FCB8D3-231D-94A1-162A-8113725C6F96}"/>
          </ac:cxnSpMkLst>
        </pc:cxnChg>
        <pc:cxnChg chg="add mod">
          <ac:chgData name="Riccardo Rossi" userId="cfd7839ca6e772a1" providerId="LiveId" clId="{D416E081-6C4A-4AAB-81DD-D269AAF23FA8}" dt="2024-08-27T09:49:07.179" v="5357" actId="1037"/>
          <ac:cxnSpMkLst>
            <pc:docMk/>
            <pc:sldMk cId="595996513" sldId="300"/>
            <ac:cxnSpMk id="107" creationId="{310D90B2-6D45-F24A-1EFA-1C6B529CD0C6}"/>
          </ac:cxnSpMkLst>
        </pc:cxnChg>
        <pc:cxnChg chg="add mod">
          <ac:chgData name="Riccardo Rossi" userId="cfd7839ca6e772a1" providerId="LiveId" clId="{D416E081-6C4A-4AAB-81DD-D269AAF23FA8}" dt="2024-08-27T09:49:07.179" v="5357" actId="1037"/>
          <ac:cxnSpMkLst>
            <pc:docMk/>
            <pc:sldMk cId="595996513" sldId="300"/>
            <ac:cxnSpMk id="112" creationId="{CFA51EB1-4D29-4FC4-5591-816FDA4BA751}"/>
          </ac:cxnSpMkLst>
        </pc:cxnChg>
        <pc:cxnChg chg="add del mod">
          <ac:chgData name="Riccardo Rossi" userId="cfd7839ca6e772a1" providerId="LiveId" clId="{D416E081-6C4A-4AAB-81DD-D269AAF23FA8}" dt="2024-08-27T09:48:37.911" v="5303" actId="478"/>
          <ac:cxnSpMkLst>
            <pc:docMk/>
            <pc:sldMk cId="595996513" sldId="300"/>
            <ac:cxnSpMk id="124" creationId="{951DEEF2-735F-186E-C475-5F2150AE6DA9}"/>
          </ac:cxnSpMkLst>
        </pc:cxnChg>
        <pc:cxnChg chg="add mod">
          <ac:chgData name="Riccardo Rossi" userId="cfd7839ca6e772a1" providerId="LiveId" clId="{D416E081-6C4A-4AAB-81DD-D269AAF23FA8}" dt="2024-08-27T09:49:07.179" v="5357" actId="1037"/>
          <ac:cxnSpMkLst>
            <pc:docMk/>
            <pc:sldMk cId="595996513" sldId="300"/>
            <ac:cxnSpMk id="126" creationId="{91F4825C-83FF-87C4-C505-BFF427A1E457}"/>
          </ac:cxnSpMkLst>
        </pc:cxnChg>
        <pc:cxnChg chg="add mod">
          <ac:chgData name="Riccardo Rossi" userId="cfd7839ca6e772a1" providerId="LiveId" clId="{D416E081-6C4A-4AAB-81DD-D269AAF23FA8}" dt="2024-08-27T09:49:07.179" v="5357" actId="1037"/>
          <ac:cxnSpMkLst>
            <pc:docMk/>
            <pc:sldMk cId="595996513" sldId="300"/>
            <ac:cxnSpMk id="129" creationId="{37A181EE-614B-A38D-1F33-B254DB0935E3}"/>
          </ac:cxnSpMkLst>
        </pc:cxnChg>
        <pc:cxnChg chg="add mod">
          <ac:chgData name="Riccardo Rossi" userId="cfd7839ca6e772a1" providerId="LiveId" clId="{D416E081-6C4A-4AAB-81DD-D269AAF23FA8}" dt="2024-08-27T09:49:07.179" v="5357" actId="1037"/>
          <ac:cxnSpMkLst>
            <pc:docMk/>
            <pc:sldMk cId="595996513" sldId="300"/>
            <ac:cxnSpMk id="132" creationId="{D3537DA3-C2BC-596F-01DC-CEE1E3EE3E2F}"/>
          </ac:cxnSpMkLst>
        </pc:cxnChg>
      </pc:sldChg>
      <pc:sldChg chg="delSp add del mod">
        <pc:chgData name="Riccardo Rossi" userId="cfd7839ca6e772a1" providerId="LiveId" clId="{D416E081-6C4A-4AAB-81DD-D269AAF23FA8}" dt="2024-08-27T07:48:49.967" v="2436" actId="47"/>
        <pc:sldMkLst>
          <pc:docMk/>
          <pc:sldMk cId="1601073311" sldId="301"/>
        </pc:sldMkLst>
        <pc:spChg chg="del">
          <ac:chgData name="Riccardo Rossi" userId="cfd7839ca6e772a1" providerId="LiveId" clId="{D416E081-6C4A-4AAB-81DD-D269AAF23FA8}" dt="2024-08-27T07:48:46.342" v="2434" actId="21"/>
          <ac:spMkLst>
            <pc:docMk/>
            <pc:sldMk cId="1601073311" sldId="301"/>
            <ac:spMk id="41" creationId="{4B87834D-8D76-3AA1-C99C-D22DAB58625A}"/>
          </ac:spMkLst>
        </pc:spChg>
      </pc:sldChg>
      <pc:sldChg chg="addSp delSp modSp add mod ord">
        <pc:chgData name="Riccardo Rossi" userId="cfd7839ca6e772a1" providerId="LiveId" clId="{D416E081-6C4A-4AAB-81DD-D269AAF23FA8}" dt="2024-08-28T08:43:34.664" v="7532" actId="478"/>
        <pc:sldMkLst>
          <pc:docMk/>
          <pc:sldMk cId="2084809717" sldId="301"/>
        </pc:sldMkLst>
        <pc:spChg chg="mod">
          <ac:chgData name="Riccardo Rossi" userId="cfd7839ca6e772a1" providerId="LiveId" clId="{D416E081-6C4A-4AAB-81DD-D269AAF23FA8}" dt="2024-08-27T07:58:19.106" v="2935" actId="20577"/>
          <ac:spMkLst>
            <pc:docMk/>
            <pc:sldMk cId="2084809717" sldId="301"/>
            <ac:spMk id="2" creationId="{A6F2B6E0-75E1-241D-A7AE-FF4A6529ED21}"/>
          </ac:spMkLst>
        </pc:spChg>
        <pc:spChg chg="del">
          <ac:chgData name="Riccardo Rossi" userId="cfd7839ca6e772a1" providerId="LiveId" clId="{D416E081-6C4A-4AAB-81DD-D269AAF23FA8}" dt="2024-08-27T07:58:22.839" v="2936" actId="478"/>
          <ac:spMkLst>
            <pc:docMk/>
            <pc:sldMk cId="2084809717" sldId="301"/>
            <ac:spMk id="4" creationId="{14F3C6E2-EA64-0724-8A5F-A38AE1DA1D39}"/>
          </ac:spMkLst>
        </pc:spChg>
        <pc:spChg chg="add del mod">
          <ac:chgData name="Riccardo Rossi" userId="cfd7839ca6e772a1" providerId="LiveId" clId="{D416E081-6C4A-4AAB-81DD-D269AAF23FA8}" dt="2024-08-28T08:43:34.664" v="7532" actId="478"/>
          <ac:spMkLst>
            <pc:docMk/>
            <pc:sldMk cId="2084809717" sldId="301"/>
            <ac:spMk id="4" creationId="{5DF2C494-32DF-9832-24A0-87D4800DCDFF}"/>
          </ac:spMkLst>
        </pc:spChg>
        <pc:spChg chg="add mod">
          <ac:chgData name="Riccardo Rossi" userId="cfd7839ca6e772a1" providerId="LiveId" clId="{D416E081-6C4A-4AAB-81DD-D269AAF23FA8}" dt="2024-08-28T08:43:24.470" v="7521" actId="207"/>
          <ac:spMkLst>
            <pc:docMk/>
            <pc:sldMk cId="2084809717" sldId="301"/>
            <ac:spMk id="6" creationId="{3E77218F-402F-3117-A8C2-E53B81F07DD0}"/>
          </ac:spMkLst>
        </pc:spChg>
        <pc:grpChg chg="del">
          <ac:chgData name="Riccardo Rossi" userId="cfd7839ca6e772a1" providerId="LiveId" clId="{D416E081-6C4A-4AAB-81DD-D269AAF23FA8}" dt="2024-08-27T07:58:22.839" v="2936" actId="478"/>
          <ac:grpSpMkLst>
            <pc:docMk/>
            <pc:sldMk cId="2084809717" sldId="301"/>
            <ac:grpSpMk id="16" creationId="{F08FCCA4-97CE-8EA8-5626-0DAB0639ABE6}"/>
          </ac:grpSpMkLst>
        </pc:grpChg>
        <pc:grpChg chg="del">
          <ac:chgData name="Riccardo Rossi" userId="cfd7839ca6e772a1" providerId="LiveId" clId="{D416E081-6C4A-4AAB-81DD-D269AAF23FA8}" dt="2024-08-27T07:58:22.839" v="2936" actId="478"/>
          <ac:grpSpMkLst>
            <pc:docMk/>
            <pc:sldMk cId="2084809717" sldId="301"/>
            <ac:grpSpMk id="17" creationId="{D3D8CA0D-C49E-A150-DD1B-242B93070CF1}"/>
          </ac:grpSpMkLst>
        </pc:grpChg>
        <pc:grpChg chg="del">
          <ac:chgData name="Riccardo Rossi" userId="cfd7839ca6e772a1" providerId="LiveId" clId="{D416E081-6C4A-4AAB-81DD-D269AAF23FA8}" dt="2024-08-27T07:58:22.839" v="2936" actId="478"/>
          <ac:grpSpMkLst>
            <pc:docMk/>
            <pc:sldMk cId="2084809717" sldId="301"/>
            <ac:grpSpMk id="18" creationId="{5C625B60-C0A5-61D5-3E5F-981E90DD4A79}"/>
          </ac:grpSpMkLst>
        </pc:grpChg>
        <pc:grpChg chg="del">
          <ac:chgData name="Riccardo Rossi" userId="cfd7839ca6e772a1" providerId="LiveId" clId="{D416E081-6C4A-4AAB-81DD-D269AAF23FA8}" dt="2024-08-27T07:58:22.839" v="2936" actId="478"/>
          <ac:grpSpMkLst>
            <pc:docMk/>
            <pc:sldMk cId="2084809717" sldId="301"/>
            <ac:grpSpMk id="19" creationId="{49A57EE8-92B7-3D81-5EC2-F0A25658240C}"/>
          </ac:grpSpMkLst>
        </pc:grpChg>
        <pc:grpChg chg="del">
          <ac:chgData name="Riccardo Rossi" userId="cfd7839ca6e772a1" providerId="LiveId" clId="{D416E081-6C4A-4AAB-81DD-D269AAF23FA8}" dt="2024-08-27T07:58:22.839" v="2936" actId="478"/>
          <ac:grpSpMkLst>
            <pc:docMk/>
            <pc:sldMk cId="2084809717" sldId="301"/>
            <ac:grpSpMk id="22" creationId="{DC95F2C9-13BE-5F62-5413-059909C61A4E}"/>
          </ac:grpSpMkLst>
        </pc:grpChg>
        <pc:grpChg chg="del">
          <ac:chgData name="Riccardo Rossi" userId="cfd7839ca6e772a1" providerId="LiveId" clId="{D416E081-6C4A-4AAB-81DD-D269AAF23FA8}" dt="2024-08-27T07:58:22.839" v="2936" actId="478"/>
          <ac:grpSpMkLst>
            <pc:docMk/>
            <pc:sldMk cId="2084809717" sldId="301"/>
            <ac:grpSpMk id="49" creationId="{0F0D9375-7574-8BE2-092D-BF28E380DD4E}"/>
          </ac:grpSpMkLst>
        </pc:grpChg>
        <pc:cxnChg chg="del mod">
          <ac:chgData name="Riccardo Rossi" userId="cfd7839ca6e772a1" providerId="LiveId" clId="{D416E081-6C4A-4AAB-81DD-D269AAF23FA8}" dt="2024-08-27T07:58:22.839" v="2936" actId="478"/>
          <ac:cxnSpMkLst>
            <pc:docMk/>
            <pc:sldMk cId="2084809717" sldId="301"/>
            <ac:cxnSpMk id="26" creationId="{5A771DC2-8F86-1A44-4E20-D4526BD18260}"/>
          </ac:cxnSpMkLst>
        </pc:cxnChg>
        <pc:cxnChg chg="del mod">
          <ac:chgData name="Riccardo Rossi" userId="cfd7839ca6e772a1" providerId="LiveId" clId="{D416E081-6C4A-4AAB-81DD-D269AAF23FA8}" dt="2024-08-27T07:58:22.839" v="2936" actId="478"/>
          <ac:cxnSpMkLst>
            <pc:docMk/>
            <pc:sldMk cId="2084809717" sldId="301"/>
            <ac:cxnSpMk id="27" creationId="{CCA1B078-147C-25B6-AC6C-EDCDEA2497AE}"/>
          </ac:cxnSpMkLst>
        </pc:cxnChg>
        <pc:cxnChg chg="del mod">
          <ac:chgData name="Riccardo Rossi" userId="cfd7839ca6e772a1" providerId="LiveId" clId="{D416E081-6C4A-4AAB-81DD-D269AAF23FA8}" dt="2024-08-27T07:58:22.839" v="2936" actId="478"/>
          <ac:cxnSpMkLst>
            <pc:docMk/>
            <pc:sldMk cId="2084809717" sldId="301"/>
            <ac:cxnSpMk id="30" creationId="{22D39E52-2C3B-FEA9-7164-1C5B92450374}"/>
          </ac:cxnSpMkLst>
        </pc:cxnChg>
        <pc:cxnChg chg="del mod">
          <ac:chgData name="Riccardo Rossi" userId="cfd7839ca6e772a1" providerId="LiveId" clId="{D416E081-6C4A-4AAB-81DD-D269AAF23FA8}" dt="2024-08-27T07:58:22.839" v="2936" actId="478"/>
          <ac:cxnSpMkLst>
            <pc:docMk/>
            <pc:sldMk cId="2084809717" sldId="301"/>
            <ac:cxnSpMk id="33" creationId="{31A209F0-8FF6-2C76-2747-E5330D5C941D}"/>
          </ac:cxnSpMkLst>
        </pc:cxnChg>
        <pc:cxnChg chg="del mod">
          <ac:chgData name="Riccardo Rossi" userId="cfd7839ca6e772a1" providerId="LiveId" clId="{D416E081-6C4A-4AAB-81DD-D269AAF23FA8}" dt="2024-08-27T07:58:22.839" v="2936" actId="478"/>
          <ac:cxnSpMkLst>
            <pc:docMk/>
            <pc:sldMk cId="2084809717" sldId="301"/>
            <ac:cxnSpMk id="36" creationId="{EB104139-8E23-CB09-6787-DDA20ABC62E8}"/>
          </ac:cxnSpMkLst>
        </pc:cxnChg>
        <pc:cxnChg chg="del mod">
          <ac:chgData name="Riccardo Rossi" userId="cfd7839ca6e772a1" providerId="LiveId" clId="{D416E081-6C4A-4AAB-81DD-D269AAF23FA8}" dt="2024-08-27T07:58:22.839" v="2936" actId="478"/>
          <ac:cxnSpMkLst>
            <pc:docMk/>
            <pc:sldMk cId="2084809717" sldId="301"/>
            <ac:cxnSpMk id="39" creationId="{75356A8A-0CE8-7B3C-20DA-E6D19E9097FD}"/>
          </ac:cxnSpMkLst>
        </pc:cxnChg>
        <pc:cxnChg chg="del mod">
          <ac:chgData name="Riccardo Rossi" userId="cfd7839ca6e772a1" providerId="LiveId" clId="{D416E081-6C4A-4AAB-81DD-D269AAF23FA8}" dt="2024-08-27T07:58:22.839" v="2936" actId="478"/>
          <ac:cxnSpMkLst>
            <pc:docMk/>
            <pc:sldMk cId="2084809717" sldId="301"/>
            <ac:cxnSpMk id="42" creationId="{8CCCE3E7-BA16-C31A-DB7E-8AD5623B6905}"/>
          </ac:cxnSpMkLst>
        </pc:cxnChg>
        <pc:cxnChg chg="del mod">
          <ac:chgData name="Riccardo Rossi" userId="cfd7839ca6e772a1" providerId="LiveId" clId="{D416E081-6C4A-4AAB-81DD-D269AAF23FA8}" dt="2024-08-27T07:58:22.839" v="2936" actId="478"/>
          <ac:cxnSpMkLst>
            <pc:docMk/>
            <pc:sldMk cId="2084809717" sldId="301"/>
            <ac:cxnSpMk id="45" creationId="{B90E1FE5-82A6-D894-43EA-54202D9DE2FE}"/>
          </ac:cxnSpMkLst>
        </pc:cxnChg>
        <pc:cxnChg chg="del mod">
          <ac:chgData name="Riccardo Rossi" userId="cfd7839ca6e772a1" providerId="LiveId" clId="{D416E081-6C4A-4AAB-81DD-D269AAF23FA8}" dt="2024-08-27T07:58:22.839" v="2936" actId="478"/>
          <ac:cxnSpMkLst>
            <pc:docMk/>
            <pc:sldMk cId="2084809717" sldId="301"/>
            <ac:cxnSpMk id="52" creationId="{8AB67687-D5F2-835B-D2BB-E7289571D8D3}"/>
          </ac:cxnSpMkLst>
        </pc:cxnChg>
      </pc:sldChg>
      <pc:sldChg chg="modSp add mod ord">
        <pc:chgData name="Riccardo Rossi" userId="cfd7839ca6e772a1" providerId="LiveId" clId="{D416E081-6C4A-4AAB-81DD-D269AAF23FA8}" dt="2024-08-27T09:50:52.686" v="5432" actId="1076"/>
        <pc:sldMkLst>
          <pc:docMk/>
          <pc:sldMk cId="1775680409" sldId="302"/>
        </pc:sldMkLst>
        <pc:spChg chg="mod">
          <ac:chgData name="Riccardo Rossi" userId="cfd7839ca6e772a1" providerId="LiveId" clId="{D416E081-6C4A-4AAB-81DD-D269AAF23FA8}" dt="2024-08-27T09:50:52.686" v="5432" actId="1076"/>
          <ac:spMkLst>
            <pc:docMk/>
            <pc:sldMk cId="1775680409" sldId="302"/>
            <ac:spMk id="6" creationId="{3E77218F-402F-3117-A8C2-E53B81F07DD0}"/>
          </ac:spMkLst>
        </pc:spChg>
      </pc:sldChg>
      <pc:sldChg chg="modSp add mod">
        <pc:chgData name="Riccardo Rossi" userId="cfd7839ca6e772a1" providerId="LiveId" clId="{D416E081-6C4A-4AAB-81DD-D269AAF23FA8}" dt="2024-08-27T09:51:02.961" v="5440" actId="1076"/>
        <pc:sldMkLst>
          <pc:docMk/>
          <pc:sldMk cId="710319592" sldId="303"/>
        </pc:sldMkLst>
        <pc:spChg chg="mod">
          <ac:chgData name="Riccardo Rossi" userId="cfd7839ca6e772a1" providerId="LiveId" clId="{D416E081-6C4A-4AAB-81DD-D269AAF23FA8}" dt="2024-08-27T09:51:02.961" v="5440" actId="1076"/>
          <ac:spMkLst>
            <pc:docMk/>
            <pc:sldMk cId="710319592" sldId="303"/>
            <ac:spMk id="6" creationId="{3E77218F-402F-3117-A8C2-E53B81F07DD0}"/>
          </ac:spMkLst>
        </pc:spChg>
      </pc:sldChg>
      <pc:sldChg chg="modSp add mod">
        <pc:chgData name="Riccardo Rossi" userId="cfd7839ca6e772a1" providerId="LiveId" clId="{D416E081-6C4A-4AAB-81DD-D269AAF23FA8}" dt="2024-08-27T09:51:53.437" v="5458" actId="1076"/>
        <pc:sldMkLst>
          <pc:docMk/>
          <pc:sldMk cId="508205682" sldId="304"/>
        </pc:sldMkLst>
        <pc:spChg chg="mod">
          <ac:chgData name="Riccardo Rossi" userId="cfd7839ca6e772a1" providerId="LiveId" clId="{D416E081-6C4A-4AAB-81DD-D269AAF23FA8}" dt="2024-08-27T09:51:53.437" v="5458" actId="1076"/>
          <ac:spMkLst>
            <pc:docMk/>
            <pc:sldMk cId="508205682" sldId="304"/>
            <ac:spMk id="6" creationId="{3E77218F-402F-3117-A8C2-E53B81F07DD0}"/>
          </ac:spMkLst>
        </pc:spChg>
      </pc:sldChg>
      <pc:sldChg chg="modSp add mod">
        <pc:chgData name="Riccardo Rossi" userId="cfd7839ca6e772a1" providerId="LiveId" clId="{D416E081-6C4A-4AAB-81DD-D269AAF23FA8}" dt="2024-08-27T09:52:02.476" v="5464" actId="1076"/>
        <pc:sldMkLst>
          <pc:docMk/>
          <pc:sldMk cId="1174063155" sldId="305"/>
        </pc:sldMkLst>
        <pc:spChg chg="mod">
          <ac:chgData name="Riccardo Rossi" userId="cfd7839ca6e772a1" providerId="LiveId" clId="{D416E081-6C4A-4AAB-81DD-D269AAF23FA8}" dt="2024-08-27T09:52:02.476" v="5464" actId="1076"/>
          <ac:spMkLst>
            <pc:docMk/>
            <pc:sldMk cId="1174063155" sldId="305"/>
            <ac:spMk id="6" creationId="{3E77218F-402F-3117-A8C2-E53B81F07DD0}"/>
          </ac:spMkLst>
        </pc:spChg>
      </pc:sldChg>
      <pc:sldChg chg="add del">
        <pc:chgData name="Riccardo Rossi" userId="cfd7839ca6e772a1" providerId="LiveId" clId="{D416E081-6C4A-4AAB-81DD-D269AAF23FA8}" dt="2024-08-27T08:04:02.002" v="3464"/>
        <pc:sldMkLst>
          <pc:docMk/>
          <pc:sldMk cId="1381895556" sldId="305"/>
        </pc:sldMkLst>
      </pc:sldChg>
      <pc:sldChg chg="modSp add mod">
        <pc:chgData name="Riccardo Rossi" userId="cfd7839ca6e772a1" providerId="LiveId" clId="{D416E081-6C4A-4AAB-81DD-D269AAF23FA8}" dt="2024-08-27T09:52:12.671" v="5474" actId="20577"/>
        <pc:sldMkLst>
          <pc:docMk/>
          <pc:sldMk cId="2840284083" sldId="306"/>
        </pc:sldMkLst>
        <pc:spChg chg="mod">
          <ac:chgData name="Riccardo Rossi" userId="cfd7839ca6e772a1" providerId="LiveId" clId="{D416E081-6C4A-4AAB-81DD-D269AAF23FA8}" dt="2024-08-27T09:52:12.671" v="5474" actId="20577"/>
          <ac:spMkLst>
            <pc:docMk/>
            <pc:sldMk cId="2840284083" sldId="306"/>
            <ac:spMk id="6" creationId="{3E77218F-402F-3117-A8C2-E53B81F07DD0}"/>
          </ac:spMkLst>
        </pc:spChg>
      </pc:sldChg>
      <pc:sldChg chg="modSp add mod">
        <pc:chgData name="Riccardo Rossi" userId="cfd7839ca6e772a1" providerId="LiveId" clId="{D416E081-6C4A-4AAB-81DD-D269AAF23FA8}" dt="2024-08-27T09:52:24.524" v="5477" actId="1076"/>
        <pc:sldMkLst>
          <pc:docMk/>
          <pc:sldMk cId="928799029" sldId="307"/>
        </pc:sldMkLst>
        <pc:spChg chg="mod">
          <ac:chgData name="Riccardo Rossi" userId="cfd7839ca6e772a1" providerId="LiveId" clId="{D416E081-6C4A-4AAB-81DD-D269AAF23FA8}" dt="2024-08-27T09:52:24.524" v="5477" actId="1076"/>
          <ac:spMkLst>
            <pc:docMk/>
            <pc:sldMk cId="928799029" sldId="307"/>
            <ac:spMk id="6" creationId="{3E77218F-402F-3117-A8C2-E53B81F07DD0}"/>
          </ac:spMkLst>
        </pc:spChg>
      </pc:sldChg>
      <pc:sldChg chg="modSp add mod ord">
        <pc:chgData name="Riccardo Rossi" userId="cfd7839ca6e772a1" providerId="LiveId" clId="{D416E081-6C4A-4AAB-81DD-D269AAF23FA8}" dt="2024-08-27T09:52:34.471" v="5483" actId="1076"/>
        <pc:sldMkLst>
          <pc:docMk/>
          <pc:sldMk cId="4051152442" sldId="308"/>
        </pc:sldMkLst>
        <pc:spChg chg="mod">
          <ac:chgData name="Riccardo Rossi" userId="cfd7839ca6e772a1" providerId="LiveId" clId="{D416E081-6C4A-4AAB-81DD-D269AAF23FA8}" dt="2024-08-27T09:52:34.471" v="5483" actId="1076"/>
          <ac:spMkLst>
            <pc:docMk/>
            <pc:sldMk cId="4051152442" sldId="308"/>
            <ac:spMk id="6" creationId="{3E77218F-402F-3117-A8C2-E53B81F07DD0}"/>
          </ac:spMkLst>
        </pc:spChg>
      </pc:sldChg>
      <pc:sldChg chg="modSp add mod ord">
        <pc:chgData name="Riccardo Rossi" userId="cfd7839ca6e772a1" providerId="LiveId" clId="{D416E081-6C4A-4AAB-81DD-D269AAF23FA8}" dt="2024-08-27T09:52:51.109" v="5489" actId="1076"/>
        <pc:sldMkLst>
          <pc:docMk/>
          <pc:sldMk cId="3310686574" sldId="309"/>
        </pc:sldMkLst>
        <pc:spChg chg="mod">
          <ac:chgData name="Riccardo Rossi" userId="cfd7839ca6e772a1" providerId="LiveId" clId="{D416E081-6C4A-4AAB-81DD-D269AAF23FA8}" dt="2024-08-27T09:52:51.109" v="5489" actId="1076"/>
          <ac:spMkLst>
            <pc:docMk/>
            <pc:sldMk cId="3310686574" sldId="309"/>
            <ac:spMk id="6" creationId="{3E77218F-402F-3117-A8C2-E53B81F07DD0}"/>
          </ac:spMkLst>
        </pc:spChg>
      </pc:sldChg>
      <pc:sldChg chg="addSp delSp modSp add mod ord">
        <pc:chgData name="Riccardo Rossi" userId="cfd7839ca6e772a1" providerId="LiveId" clId="{D416E081-6C4A-4AAB-81DD-D269AAF23FA8}" dt="2024-08-27T08:16:08.663" v="3607" actId="113"/>
        <pc:sldMkLst>
          <pc:docMk/>
          <pc:sldMk cId="1924659676" sldId="310"/>
        </pc:sldMkLst>
        <pc:spChg chg="mod">
          <ac:chgData name="Riccardo Rossi" userId="cfd7839ca6e772a1" providerId="LiveId" clId="{D416E081-6C4A-4AAB-81DD-D269AAF23FA8}" dt="2024-08-27T08:10:24.245" v="3536" actId="20577"/>
          <ac:spMkLst>
            <pc:docMk/>
            <pc:sldMk cId="1924659676" sldId="310"/>
            <ac:spMk id="2" creationId="{4DF8C753-ED24-A0A0-8CB2-44A57AF6B430}"/>
          </ac:spMkLst>
        </pc:spChg>
        <pc:spChg chg="add mod">
          <ac:chgData name="Riccardo Rossi" userId="cfd7839ca6e772a1" providerId="LiveId" clId="{D416E081-6C4A-4AAB-81DD-D269AAF23FA8}" dt="2024-08-27T08:15:24.170" v="3603" actId="14100"/>
          <ac:spMkLst>
            <pc:docMk/>
            <pc:sldMk cId="1924659676" sldId="310"/>
            <ac:spMk id="9" creationId="{EB56A380-66D3-F7C6-E31F-465367098250}"/>
          </ac:spMkLst>
        </pc:spChg>
        <pc:spChg chg="del">
          <ac:chgData name="Riccardo Rossi" userId="cfd7839ca6e772a1" providerId="LiveId" clId="{D416E081-6C4A-4AAB-81DD-D269AAF23FA8}" dt="2024-08-27T08:08:54.601" v="3526" actId="478"/>
          <ac:spMkLst>
            <pc:docMk/>
            <pc:sldMk cId="1924659676" sldId="310"/>
            <ac:spMk id="80" creationId="{4B87834D-8D76-3AA1-C99C-D22DAB58625A}"/>
          </ac:spMkLst>
        </pc:spChg>
        <pc:grpChg chg="add del mod">
          <ac:chgData name="Riccardo Rossi" userId="cfd7839ca6e772a1" providerId="LiveId" clId="{D416E081-6C4A-4AAB-81DD-D269AAF23FA8}" dt="2024-08-27T08:15:03.364" v="3594" actId="21"/>
          <ac:grpSpMkLst>
            <pc:docMk/>
            <pc:sldMk cId="1924659676" sldId="310"/>
            <ac:grpSpMk id="14" creationId="{58C607C0-6FAA-04C8-1BD4-1A5EBE3CB87A}"/>
          </ac:grpSpMkLst>
        </pc:grpChg>
        <pc:grpChg chg="del">
          <ac:chgData name="Riccardo Rossi" userId="cfd7839ca6e772a1" providerId="LiveId" clId="{D416E081-6C4A-4AAB-81DD-D269AAF23FA8}" dt="2024-08-27T08:08:54.601" v="3526" actId="478"/>
          <ac:grpSpMkLst>
            <pc:docMk/>
            <pc:sldMk cId="1924659676" sldId="310"/>
            <ac:grpSpMk id="33" creationId="{706014B2-C467-0C97-0DAE-C534B4D4ED7D}"/>
          </ac:grpSpMkLst>
        </pc:grpChg>
        <pc:grpChg chg="del">
          <ac:chgData name="Riccardo Rossi" userId="cfd7839ca6e772a1" providerId="LiveId" clId="{D416E081-6C4A-4AAB-81DD-D269AAF23FA8}" dt="2024-08-27T08:08:54.601" v="3526" actId="478"/>
          <ac:grpSpMkLst>
            <pc:docMk/>
            <pc:sldMk cId="1924659676" sldId="310"/>
            <ac:grpSpMk id="37" creationId="{1DC42FED-B5E8-AFE9-29FE-B24C265B067E}"/>
          </ac:grpSpMkLst>
        </pc:grpChg>
        <pc:grpChg chg="del">
          <ac:chgData name="Riccardo Rossi" userId="cfd7839ca6e772a1" providerId="LiveId" clId="{D416E081-6C4A-4AAB-81DD-D269AAF23FA8}" dt="2024-08-27T08:08:54.601" v="3526" actId="478"/>
          <ac:grpSpMkLst>
            <pc:docMk/>
            <pc:sldMk cId="1924659676" sldId="310"/>
            <ac:grpSpMk id="69" creationId="{3E294191-0BF4-7C79-AF70-7E447AB9A9CD}"/>
          </ac:grpSpMkLst>
        </pc:grpChg>
        <pc:grpChg chg="del">
          <ac:chgData name="Riccardo Rossi" userId="cfd7839ca6e772a1" providerId="LiveId" clId="{D416E081-6C4A-4AAB-81DD-D269AAF23FA8}" dt="2024-08-27T08:08:54.601" v="3526" actId="478"/>
          <ac:grpSpMkLst>
            <pc:docMk/>
            <pc:sldMk cId="1924659676" sldId="310"/>
            <ac:grpSpMk id="70" creationId="{D1DB88EE-4279-50E4-E106-88C8FB7B6F72}"/>
          </ac:grpSpMkLst>
        </pc:grpChg>
        <pc:grpChg chg="del">
          <ac:chgData name="Riccardo Rossi" userId="cfd7839ca6e772a1" providerId="LiveId" clId="{D416E081-6C4A-4AAB-81DD-D269AAF23FA8}" dt="2024-08-27T08:08:54.601" v="3526" actId="478"/>
          <ac:grpSpMkLst>
            <pc:docMk/>
            <pc:sldMk cId="1924659676" sldId="310"/>
            <ac:grpSpMk id="73" creationId="{158F6D66-368D-3FA0-7D8D-5BBDBB1C45E9}"/>
          </ac:grpSpMkLst>
        </pc:grpChg>
        <pc:grpChg chg="del">
          <ac:chgData name="Riccardo Rossi" userId="cfd7839ca6e772a1" providerId="LiveId" clId="{D416E081-6C4A-4AAB-81DD-D269AAF23FA8}" dt="2024-08-27T08:08:54.601" v="3526" actId="478"/>
          <ac:grpSpMkLst>
            <pc:docMk/>
            <pc:sldMk cId="1924659676" sldId="310"/>
            <ac:grpSpMk id="77" creationId="{E70837D1-9450-37C7-4452-A1A83ED21079}"/>
          </ac:grpSpMkLst>
        </pc:grpChg>
        <pc:graphicFrameChg chg="add mod modGraphic">
          <ac:chgData name="Riccardo Rossi" userId="cfd7839ca6e772a1" providerId="LiveId" clId="{D416E081-6C4A-4AAB-81DD-D269AAF23FA8}" dt="2024-08-27T08:16:08.663" v="3607" actId="113"/>
          <ac:graphicFrameMkLst>
            <pc:docMk/>
            <pc:sldMk cId="1924659676" sldId="310"/>
            <ac:graphicFrameMk id="4" creationId="{13C705B8-13BC-0EFF-B728-935CE3DFA1F4}"/>
          </ac:graphicFrameMkLst>
        </pc:graphicFrameChg>
        <pc:picChg chg="add mod modCrop">
          <ac:chgData name="Riccardo Rossi" userId="cfd7839ca6e772a1" providerId="LiveId" clId="{D416E081-6C4A-4AAB-81DD-D269AAF23FA8}" dt="2024-08-27T08:15:02.864" v="3593" actId="164"/>
          <ac:picMkLst>
            <pc:docMk/>
            <pc:sldMk cId="1924659676" sldId="310"/>
            <ac:picMk id="11" creationId="{469EBA8E-156E-A662-ABE4-43100CC82E41}"/>
          </ac:picMkLst>
        </pc:picChg>
        <pc:picChg chg="add mod modCrop">
          <ac:chgData name="Riccardo Rossi" userId="cfd7839ca6e772a1" providerId="LiveId" clId="{D416E081-6C4A-4AAB-81DD-D269AAF23FA8}" dt="2024-08-27T08:15:02.864" v="3593" actId="164"/>
          <ac:picMkLst>
            <pc:docMk/>
            <pc:sldMk cId="1924659676" sldId="310"/>
            <ac:picMk id="12" creationId="{716315D2-3D01-FC4A-C661-206A032E65F9}"/>
          </ac:picMkLst>
        </pc:picChg>
        <pc:picChg chg="add mod">
          <ac:chgData name="Riccardo Rossi" userId="cfd7839ca6e772a1" providerId="LiveId" clId="{D416E081-6C4A-4AAB-81DD-D269AAF23FA8}" dt="2024-08-27T08:15:27.993" v="3604" actId="1076"/>
          <ac:picMkLst>
            <pc:docMk/>
            <pc:sldMk cId="1924659676" sldId="310"/>
            <ac:picMk id="15" creationId="{1D0CBDE2-D96E-21A7-A4FD-8A4EEF61B83F}"/>
          </ac:picMkLst>
        </pc:picChg>
      </pc:sldChg>
      <pc:sldChg chg="modSp add mod">
        <pc:chgData name="Riccardo Rossi" userId="cfd7839ca6e772a1" providerId="LiveId" clId="{D416E081-6C4A-4AAB-81DD-D269AAF23FA8}" dt="2024-08-27T09:51:18.864" v="5443" actId="207"/>
        <pc:sldMkLst>
          <pc:docMk/>
          <pc:sldMk cId="1870899419" sldId="311"/>
        </pc:sldMkLst>
        <pc:spChg chg="mod">
          <ac:chgData name="Riccardo Rossi" userId="cfd7839ca6e772a1" providerId="LiveId" clId="{D416E081-6C4A-4AAB-81DD-D269AAF23FA8}" dt="2024-08-27T09:51:18.864" v="5443" actId="207"/>
          <ac:spMkLst>
            <pc:docMk/>
            <pc:sldMk cId="1870899419" sldId="311"/>
            <ac:spMk id="6" creationId="{3E77218F-402F-3117-A8C2-E53B81F07DD0}"/>
          </ac:spMkLst>
        </pc:spChg>
      </pc:sldChg>
      <pc:sldChg chg="add">
        <pc:chgData name="Riccardo Rossi" userId="cfd7839ca6e772a1" providerId="LiveId" clId="{D416E081-6C4A-4AAB-81DD-D269AAF23FA8}" dt="2024-08-28T08:43:18.648" v="7520"/>
        <pc:sldMkLst>
          <pc:docMk/>
          <pc:sldMk cId="338380699" sldId="312"/>
        </pc:sldMkLst>
      </pc:sldChg>
      <pc:sldChg chg="add del">
        <pc:chgData name="Riccardo Rossi" userId="cfd7839ca6e772a1" providerId="LiveId" clId="{D416E081-6C4A-4AAB-81DD-D269AAF23FA8}" dt="2024-08-27T09:51:33.812" v="5447"/>
        <pc:sldMkLst>
          <pc:docMk/>
          <pc:sldMk cId="1188484145" sldId="312"/>
        </pc:sldMkLst>
      </pc:sldChg>
      <pc:sldChg chg="addSp delSp modSp new del mod">
        <pc:chgData name="Riccardo Rossi" userId="cfd7839ca6e772a1" providerId="LiveId" clId="{D416E081-6C4A-4AAB-81DD-D269AAF23FA8}" dt="2024-08-28T17:23:09.493" v="8427" actId="47"/>
        <pc:sldMkLst>
          <pc:docMk/>
          <pc:sldMk cId="2680277700" sldId="313"/>
        </pc:sldMkLst>
        <pc:spChg chg="del">
          <ac:chgData name="Riccardo Rossi" userId="cfd7839ca6e772a1" providerId="LiveId" clId="{D416E081-6C4A-4AAB-81DD-D269AAF23FA8}" dt="2024-08-28T08:44:33.416" v="7609" actId="478"/>
          <ac:spMkLst>
            <pc:docMk/>
            <pc:sldMk cId="2680277700" sldId="313"/>
            <ac:spMk id="3" creationId="{F479E197-7922-A34A-E773-BB75CE972A1F}"/>
          </ac:spMkLst>
        </pc:spChg>
        <pc:spChg chg="add mod">
          <ac:chgData name="Riccardo Rossi" userId="cfd7839ca6e772a1" providerId="LiveId" clId="{D416E081-6C4A-4AAB-81DD-D269AAF23FA8}" dt="2024-08-28T08:44:43.146" v="7651" actId="20577"/>
          <ac:spMkLst>
            <pc:docMk/>
            <pc:sldMk cId="2680277700" sldId="313"/>
            <ac:spMk id="6" creationId="{C9592346-3969-5DCD-4BA7-DD90E27CCC9C}"/>
          </ac:spMkLst>
        </pc:spChg>
      </pc:sldChg>
      <pc:sldChg chg="addSp delSp modSp add mod">
        <pc:chgData name="Riccardo Rossi" userId="cfd7839ca6e772a1" providerId="LiveId" clId="{D416E081-6C4A-4AAB-81DD-D269AAF23FA8}" dt="2024-08-28T17:23:00.528" v="8426" actId="1076"/>
        <pc:sldMkLst>
          <pc:docMk/>
          <pc:sldMk cId="195424367" sldId="314"/>
        </pc:sldMkLst>
        <pc:spChg chg="mod">
          <ac:chgData name="Riccardo Rossi" userId="cfd7839ca6e772a1" providerId="LiveId" clId="{D416E081-6C4A-4AAB-81DD-D269AAF23FA8}" dt="2024-08-28T17:23:00.528" v="8426" actId="1076"/>
          <ac:spMkLst>
            <pc:docMk/>
            <pc:sldMk cId="195424367" sldId="314"/>
            <ac:spMk id="2" creationId="{378B43CD-4F98-DE8B-1CC3-112002F5EA8C}"/>
          </ac:spMkLst>
        </pc:spChg>
        <pc:picChg chg="del">
          <ac:chgData name="Riccardo Rossi" userId="cfd7839ca6e772a1" providerId="LiveId" clId="{D416E081-6C4A-4AAB-81DD-D269AAF23FA8}" dt="2024-08-28T17:18:47.386" v="8245" actId="478"/>
          <ac:picMkLst>
            <pc:docMk/>
            <pc:sldMk cId="195424367" sldId="314"/>
            <ac:picMk id="3" creationId="{E2A008FF-B9AF-202B-571B-1E7844636970}"/>
          </ac:picMkLst>
        </pc:picChg>
        <pc:picChg chg="del">
          <ac:chgData name="Riccardo Rossi" userId="cfd7839ca6e772a1" providerId="LiveId" clId="{D416E081-6C4A-4AAB-81DD-D269AAF23FA8}" dt="2024-08-28T17:18:46.198" v="8243" actId="478"/>
          <ac:picMkLst>
            <pc:docMk/>
            <pc:sldMk cId="195424367" sldId="314"/>
            <ac:picMk id="7" creationId="{E35AD5B4-635F-0ACB-249A-5B38FC14FFA5}"/>
          </ac:picMkLst>
        </pc:picChg>
        <pc:picChg chg="del">
          <ac:chgData name="Riccardo Rossi" userId="cfd7839ca6e772a1" providerId="LiveId" clId="{D416E081-6C4A-4AAB-81DD-D269AAF23FA8}" dt="2024-08-28T17:18:46.709" v="8244" actId="478"/>
          <ac:picMkLst>
            <pc:docMk/>
            <pc:sldMk cId="195424367" sldId="314"/>
            <ac:picMk id="8" creationId="{5D416347-6278-16D2-9BAB-9CBBD2823E90}"/>
          </ac:picMkLst>
        </pc:picChg>
        <pc:picChg chg="add mod">
          <ac:chgData name="Riccardo Rossi" userId="cfd7839ca6e772a1" providerId="LiveId" clId="{D416E081-6C4A-4AAB-81DD-D269AAF23FA8}" dt="2024-08-28T17:21:34.985" v="8287" actId="1076"/>
          <ac:picMkLst>
            <pc:docMk/>
            <pc:sldMk cId="195424367" sldId="314"/>
            <ac:picMk id="9" creationId="{950CB06D-B141-AE33-9D12-AFD9C773AF33}"/>
          </ac:picMkLst>
        </pc:picChg>
        <pc:picChg chg="add mod modCrop">
          <ac:chgData name="Riccardo Rossi" userId="cfd7839ca6e772a1" providerId="LiveId" clId="{D416E081-6C4A-4AAB-81DD-D269AAF23FA8}" dt="2024-08-28T17:22:55.695" v="8425" actId="14100"/>
          <ac:picMkLst>
            <pc:docMk/>
            <pc:sldMk cId="195424367" sldId="314"/>
            <ac:picMk id="11" creationId="{FB58C534-E124-CF8D-3EE3-FC94AFBE3D24}"/>
          </ac:picMkLst>
        </pc:picChg>
        <pc:picChg chg="add mod modCrop">
          <ac:chgData name="Riccardo Rossi" userId="cfd7839ca6e772a1" providerId="LiveId" clId="{D416E081-6C4A-4AAB-81DD-D269AAF23FA8}" dt="2024-08-28T17:21:33.755" v="8286" actId="1076"/>
          <ac:picMkLst>
            <pc:docMk/>
            <pc:sldMk cId="195424367" sldId="314"/>
            <ac:picMk id="13" creationId="{0FDF2C85-5BB2-E71E-AC7B-C2A964C88C8D}"/>
          </ac:picMkLst>
        </pc:picChg>
      </pc:sldChg>
    </pc:docChg>
  </pc:docChgLst>
  <pc:docChgLst>
    <pc:chgData name="Riccardo Rossi" userId="cfd7839ca6e772a1" providerId="LiveId" clId="{E60B3DE8-80A2-47AB-A342-CB361CE8D248}"/>
    <pc:docChg chg="undo custSel addSld delSld modSld sldOrd">
      <pc:chgData name="Riccardo Rossi" userId="cfd7839ca6e772a1" providerId="LiveId" clId="{E60B3DE8-80A2-47AB-A342-CB361CE8D248}" dt="2024-06-07T12:13:32.901" v="13347" actId="1076"/>
      <pc:docMkLst>
        <pc:docMk/>
      </pc:docMkLst>
      <pc:sldChg chg="addSp delSp modSp mod">
        <pc:chgData name="Riccardo Rossi" userId="cfd7839ca6e772a1" providerId="LiveId" clId="{E60B3DE8-80A2-47AB-A342-CB361CE8D248}" dt="2024-06-07T12:13:32.901" v="13347" actId="1076"/>
        <pc:sldMkLst>
          <pc:docMk/>
          <pc:sldMk cId="247106485" sldId="256"/>
        </pc:sldMkLst>
        <pc:spChg chg="mod">
          <ac:chgData name="Riccardo Rossi" userId="cfd7839ca6e772a1" providerId="LiveId" clId="{E60B3DE8-80A2-47AB-A342-CB361CE8D248}" dt="2024-06-03T13:31:58.820" v="4" actId="14100"/>
          <ac:spMkLst>
            <pc:docMk/>
            <pc:sldMk cId="247106485" sldId="256"/>
            <ac:spMk id="2" creationId="{FA90DF84-45A5-E8B6-2356-A083BD3B6272}"/>
          </ac:spMkLst>
        </pc:spChg>
        <pc:spChg chg="mod">
          <ac:chgData name="Riccardo Rossi" userId="cfd7839ca6e772a1" providerId="LiveId" clId="{E60B3DE8-80A2-47AB-A342-CB361CE8D248}" dt="2024-06-05T10:56:57.742" v="13319" actId="27636"/>
          <ac:spMkLst>
            <pc:docMk/>
            <pc:sldMk cId="247106485" sldId="256"/>
            <ac:spMk id="3" creationId="{68F44253-FAF4-4571-7B1E-85B86398C1C5}"/>
          </ac:spMkLst>
        </pc:spChg>
        <pc:spChg chg="mod">
          <ac:chgData name="Riccardo Rossi" userId="cfd7839ca6e772a1" providerId="LiveId" clId="{E60B3DE8-80A2-47AB-A342-CB361CE8D248}" dt="2024-06-03T13:40:34.952" v="375" actId="1076"/>
          <ac:spMkLst>
            <pc:docMk/>
            <pc:sldMk cId="247106485" sldId="256"/>
            <ac:spMk id="4" creationId="{5CE95A6E-2526-20D0-7292-7712306271DC}"/>
          </ac:spMkLst>
        </pc:spChg>
        <pc:spChg chg="mod">
          <ac:chgData name="Riccardo Rossi" userId="cfd7839ca6e772a1" providerId="LiveId" clId="{E60B3DE8-80A2-47AB-A342-CB361CE8D248}" dt="2024-06-03T13:36:10.470" v="99" actId="1076"/>
          <ac:spMkLst>
            <pc:docMk/>
            <pc:sldMk cId="247106485" sldId="256"/>
            <ac:spMk id="5" creationId="{77D306BE-80AF-BAD6-579C-9B0413B066C6}"/>
          </ac:spMkLst>
        </pc:spChg>
        <pc:spChg chg="del">
          <ac:chgData name="Riccardo Rossi" userId="cfd7839ca6e772a1" providerId="LiveId" clId="{E60B3DE8-80A2-47AB-A342-CB361CE8D248}" dt="2024-06-03T13:38:32.520" v="282" actId="478"/>
          <ac:spMkLst>
            <pc:docMk/>
            <pc:sldMk cId="247106485" sldId="256"/>
            <ac:spMk id="6" creationId="{0F8DA82B-90E7-D6C5-F3A5-ADE1295F7D8D}"/>
          </ac:spMkLst>
        </pc:spChg>
        <pc:spChg chg="del">
          <ac:chgData name="Riccardo Rossi" userId="cfd7839ca6e772a1" providerId="LiveId" clId="{E60B3DE8-80A2-47AB-A342-CB361CE8D248}" dt="2024-06-03T13:38:35.003" v="283" actId="478"/>
          <ac:spMkLst>
            <pc:docMk/>
            <pc:sldMk cId="247106485" sldId="256"/>
            <ac:spMk id="7" creationId="{66D498E6-A38A-1C9E-E4F6-11D83947A6A2}"/>
          </ac:spMkLst>
        </pc:spChg>
        <pc:spChg chg="add mod">
          <ac:chgData name="Riccardo Rossi" userId="cfd7839ca6e772a1" providerId="LiveId" clId="{E60B3DE8-80A2-47AB-A342-CB361CE8D248}" dt="2024-06-03T13:40:24.813" v="372" actId="403"/>
          <ac:spMkLst>
            <pc:docMk/>
            <pc:sldMk cId="247106485" sldId="256"/>
            <ac:spMk id="9" creationId="{9D39F6A7-602E-8AFC-D1D8-F1FC3351F588}"/>
          </ac:spMkLst>
        </pc:spChg>
        <pc:spChg chg="del mod topLvl">
          <ac:chgData name="Riccardo Rossi" userId="cfd7839ca6e772a1" providerId="LiveId" clId="{E60B3DE8-80A2-47AB-A342-CB361CE8D248}" dt="2024-06-07T12:12:04.238" v="13325" actId="478"/>
          <ac:spMkLst>
            <pc:docMk/>
            <pc:sldMk cId="247106485" sldId="256"/>
            <ac:spMk id="10" creationId="{16C49BFC-3911-E681-A8C7-89E65742CE3F}"/>
          </ac:spMkLst>
        </pc:spChg>
        <pc:grpChg chg="add del mod">
          <ac:chgData name="Riccardo Rossi" userId="cfd7839ca6e772a1" providerId="LiveId" clId="{E60B3DE8-80A2-47AB-A342-CB361CE8D248}" dt="2024-06-07T12:12:02.513" v="13324" actId="21"/>
          <ac:grpSpMkLst>
            <pc:docMk/>
            <pc:sldMk cId="247106485" sldId="256"/>
            <ac:grpSpMk id="7" creationId="{AD5099ED-76C0-4307-F704-2B831A91BB4E}"/>
          </ac:grpSpMkLst>
        </pc:grpChg>
        <pc:picChg chg="add mod">
          <ac:chgData name="Riccardo Rossi" userId="cfd7839ca6e772a1" providerId="LiveId" clId="{E60B3DE8-80A2-47AB-A342-CB361CE8D248}" dt="2024-06-07T12:13:32.901" v="13347" actId="1076"/>
          <ac:picMkLst>
            <pc:docMk/>
            <pc:sldMk cId="247106485" sldId="256"/>
            <ac:picMk id="6" creationId="{05A25C34-E95F-6233-7A6C-0AEDF2819314}"/>
          </ac:picMkLst>
        </pc:picChg>
        <pc:picChg chg="del mod topLvl">
          <ac:chgData name="Riccardo Rossi" userId="cfd7839ca6e772a1" providerId="LiveId" clId="{E60B3DE8-80A2-47AB-A342-CB361CE8D248}" dt="2024-06-07T12:12:02.513" v="13324" actId="21"/>
          <ac:picMkLst>
            <pc:docMk/>
            <pc:sldMk cId="247106485" sldId="256"/>
            <ac:picMk id="8" creationId="{4D817F90-1D96-4474-FC1E-661A03F09E0E}"/>
          </ac:picMkLst>
        </pc:picChg>
        <pc:picChg chg="add mod">
          <ac:chgData name="Riccardo Rossi" userId="cfd7839ca6e772a1" providerId="LiveId" clId="{E60B3DE8-80A2-47AB-A342-CB361CE8D248}" dt="2024-06-07T12:13:32.901" v="13347" actId="1076"/>
          <ac:picMkLst>
            <pc:docMk/>
            <pc:sldMk cId="247106485" sldId="256"/>
            <ac:picMk id="11" creationId="{4D817F90-1D96-4474-FC1E-661A03F09E0E}"/>
          </ac:picMkLst>
        </pc:picChg>
        <pc:picChg chg="add del mod">
          <ac:chgData name="Riccardo Rossi" userId="cfd7839ca6e772a1" providerId="LiveId" clId="{E60B3DE8-80A2-47AB-A342-CB361CE8D248}" dt="2024-06-07T12:12:52.819" v="13331" actId="478"/>
          <ac:picMkLst>
            <pc:docMk/>
            <pc:sldMk cId="247106485" sldId="256"/>
            <ac:picMk id="12" creationId="{A8D6217F-C81B-5A22-EF10-D7A27682B493}"/>
          </ac:picMkLst>
        </pc:picChg>
        <pc:picChg chg="add mod">
          <ac:chgData name="Riccardo Rossi" userId="cfd7839ca6e772a1" providerId="LiveId" clId="{E60B3DE8-80A2-47AB-A342-CB361CE8D248}" dt="2024-06-07T12:13:32.901" v="13347" actId="1076"/>
          <ac:picMkLst>
            <pc:docMk/>
            <pc:sldMk cId="247106485" sldId="256"/>
            <ac:picMk id="13" creationId="{94F054DA-1959-9836-8EE3-3EC4965AD17B}"/>
          </ac:picMkLst>
        </pc:picChg>
        <pc:picChg chg="add mod">
          <ac:chgData name="Riccardo Rossi" userId="cfd7839ca6e772a1" providerId="LiveId" clId="{E60B3DE8-80A2-47AB-A342-CB361CE8D248}" dt="2024-06-07T12:13:32.901" v="13347" actId="1076"/>
          <ac:picMkLst>
            <pc:docMk/>
            <pc:sldMk cId="247106485" sldId="256"/>
            <ac:picMk id="14" creationId="{A3ED4D3F-1FD1-6541-D1B1-EF5224B8D4C1}"/>
          </ac:picMkLst>
        </pc:picChg>
      </pc:sldChg>
      <pc:sldChg chg="modSp del mod">
        <pc:chgData name="Riccardo Rossi" userId="cfd7839ca6e772a1" providerId="LiveId" clId="{E60B3DE8-80A2-47AB-A342-CB361CE8D248}" dt="2024-06-03T13:44:29.003" v="644" actId="47"/>
        <pc:sldMkLst>
          <pc:docMk/>
          <pc:sldMk cId="1021492145" sldId="257"/>
        </pc:sldMkLst>
        <pc:spChg chg="mod">
          <ac:chgData name="Riccardo Rossi" userId="cfd7839ca6e772a1" providerId="LiveId" clId="{E60B3DE8-80A2-47AB-A342-CB361CE8D248}" dt="2024-06-03T13:40:58.759" v="408" actId="20577"/>
          <ac:spMkLst>
            <pc:docMk/>
            <pc:sldMk cId="1021492145" sldId="257"/>
            <ac:spMk id="2" creationId="{E18BD014-96AE-8466-3DDB-A3143DE6A9AF}"/>
          </ac:spMkLst>
        </pc:spChg>
        <pc:spChg chg="mod">
          <ac:chgData name="Riccardo Rossi" userId="cfd7839ca6e772a1" providerId="LiveId" clId="{E60B3DE8-80A2-47AB-A342-CB361CE8D248}" dt="2024-06-03T13:42:20.059" v="589" actId="20577"/>
          <ac:spMkLst>
            <pc:docMk/>
            <pc:sldMk cId="1021492145" sldId="257"/>
            <ac:spMk id="3" creationId="{A1568504-D023-C495-1855-E93895768FD5}"/>
          </ac:spMkLst>
        </pc:spChg>
        <pc:spChg chg="mod">
          <ac:chgData name="Riccardo Rossi" userId="cfd7839ca6e772a1" providerId="LiveId" clId="{E60B3DE8-80A2-47AB-A342-CB361CE8D248}" dt="2024-06-03T13:42:44.197" v="598"/>
          <ac:spMkLst>
            <pc:docMk/>
            <pc:sldMk cId="1021492145" sldId="257"/>
            <ac:spMk id="4" creationId="{0DB38C52-A556-9D07-BCE6-FFFF278A0118}"/>
          </ac:spMkLst>
        </pc:spChg>
      </pc:sldChg>
      <pc:sldChg chg="addSp delSp modSp new mod">
        <pc:chgData name="Riccardo Rossi" userId="cfd7839ca6e772a1" providerId="LiveId" clId="{E60B3DE8-80A2-47AB-A342-CB361CE8D248}" dt="2024-06-03T15:06:52.515" v="5558" actId="14100"/>
        <pc:sldMkLst>
          <pc:docMk/>
          <pc:sldMk cId="3509993050" sldId="258"/>
        </pc:sldMkLst>
        <pc:spChg chg="mod">
          <ac:chgData name="Riccardo Rossi" userId="cfd7839ca6e772a1" providerId="LiveId" clId="{E60B3DE8-80A2-47AB-A342-CB361CE8D248}" dt="2024-06-03T13:44:20.002" v="641" actId="20577"/>
          <ac:spMkLst>
            <pc:docMk/>
            <pc:sldMk cId="3509993050" sldId="258"/>
            <ac:spMk id="2" creationId="{378B43CD-4F98-DE8B-1CC3-112002F5EA8C}"/>
          </ac:spMkLst>
        </pc:spChg>
        <pc:spChg chg="del">
          <ac:chgData name="Riccardo Rossi" userId="cfd7839ca6e772a1" providerId="LiveId" clId="{E60B3DE8-80A2-47AB-A342-CB361CE8D248}" dt="2024-06-03T13:44:25.193" v="642" actId="478"/>
          <ac:spMkLst>
            <pc:docMk/>
            <pc:sldMk cId="3509993050" sldId="258"/>
            <ac:spMk id="3" creationId="{80E4A7B3-0284-85D3-0F21-789BB5378CDF}"/>
          </ac:spMkLst>
        </pc:spChg>
        <pc:spChg chg="mod">
          <ac:chgData name="Riccardo Rossi" userId="cfd7839ca6e772a1" providerId="LiveId" clId="{E60B3DE8-80A2-47AB-A342-CB361CE8D248}" dt="2024-06-03T13:44:36.828" v="664" actId="20577"/>
          <ac:spMkLst>
            <pc:docMk/>
            <pc:sldMk cId="3509993050" sldId="258"/>
            <ac:spMk id="4" creationId="{EFCB618E-ABE1-7082-BD8A-754A7CBF19B8}"/>
          </ac:spMkLst>
        </pc:spChg>
        <pc:spChg chg="add mod">
          <ac:chgData name="Riccardo Rossi" userId="cfd7839ca6e772a1" providerId="LiveId" clId="{E60B3DE8-80A2-47AB-A342-CB361CE8D248}" dt="2024-06-03T15:06:52.515" v="5558" actId="14100"/>
          <ac:spMkLst>
            <pc:docMk/>
            <pc:sldMk cId="3509993050" sldId="258"/>
            <ac:spMk id="6" creationId="{C3A54AFA-CADE-3CB7-4904-7FEEAFB983AC}"/>
          </ac:spMkLst>
        </pc:spChg>
      </pc:sldChg>
      <pc:sldChg chg="del">
        <pc:chgData name="Riccardo Rossi" userId="cfd7839ca6e772a1" providerId="LiveId" clId="{E60B3DE8-80A2-47AB-A342-CB361CE8D248}" dt="2024-06-03T13:40:44.841" v="376" actId="47"/>
        <pc:sldMkLst>
          <pc:docMk/>
          <pc:sldMk cId="218758468" sldId="259"/>
        </pc:sldMkLst>
      </pc:sldChg>
      <pc:sldChg chg="modSp add del mod">
        <pc:chgData name="Riccardo Rossi" userId="cfd7839ca6e772a1" providerId="LiveId" clId="{E60B3DE8-80A2-47AB-A342-CB361CE8D248}" dt="2024-06-04T15:32:40.726" v="8854" actId="47"/>
        <pc:sldMkLst>
          <pc:docMk/>
          <pc:sldMk cId="3600216166" sldId="259"/>
        </pc:sldMkLst>
        <pc:spChg chg="mod">
          <ac:chgData name="Riccardo Rossi" userId="cfd7839ca6e772a1" providerId="LiveId" clId="{E60B3DE8-80A2-47AB-A342-CB361CE8D248}" dt="2024-06-03T13:44:44.373" v="684" actId="20577"/>
          <ac:spMkLst>
            <pc:docMk/>
            <pc:sldMk cId="3600216166" sldId="259"/>
            <ac:spMk id="4" creationId="{EFCB618E-ABE1-7082-BD8A-754A7CBF19B8}"/>
          </ac:spMkLst>
        </pc:spChg>
      </pc:sldChg>
      <pc:sldChg chg="del">
        <pc:chgData name="Riccardo Rossi" userId="cfd7839ca6e772a1" providerId="LiveId" clId="{E60B3DE8-80A2-47AB-A342-CB361CE8D248}" dt="2024-06-03T13:40:45.082" v="377" actId="47"/>
        <pc:sldMkLst>
          <pc:docMk/>
          <pc:sldMk cId="504555264" sldId="260"/>
        </pc:sldMkLst>
      </pc:sldChg>
      <pc:sldChg chg="modSp add mod">
        <pc:chgData name="Riccardo Rossi" userId="cfd7839ca6e772a1" providerId="LiveId" clId="{E60B3DE8-80A2-47AB-A342-CB361CE8D248}" dt="2024-06-03T13:54:27.049" v="1968" actId="207"/>
        <pc:sldMkLst>
          <pc:docMk/>
          <pc:sldMk cId="962542268" sldId="260"/>
        </pc:sldMkLst>
        <pc:spChg chg="mod">
          <ac:chgData name="Riccardo Rossi" userId="cfd7839ca6e772a1" providerId="LiveId" clId="{E60B3DE8-80A2-47AB-A342-CB361CE8D248}" dt="2024-06-03T13:44:58.017" v="718" actId="20577"/>
          <ac:spMkLst>
            <pc:docMk/>
            <pc:sldMk cId="962542268" sldId="260"/>
            <ac:spMk id="2" creationId="{378B43CD-4F98-DE8B-1CC3-112002F5EA8C}"/>
          </ac:spMkLst>
        </pc:spChg>
        <pc:spChg chg="mod">
          <ac:chgData name="Riccardo Rossi" userId="cfd7839ca6e772a1" providerId="LiveId" clId="{E60B3DE8-80A2-47AB-A342-CB361CE8D248}" dt="2024-06-03T13:54:27.049" v="1968" actId="207"/>
          <ac:spMkLst>
            <pc:docMk/>
            <pc:sldMk cId="962542268" sldId="260"/>
            <ac:spMk id="6" creationId="{C3A54AFA-CADE-3CB7-4904-7FEEAFB983AC}"/>
          </ac:spMkLst>
        </pc:spChg>
      </pc:sldChg>
      <pc:sldChg chg="del">
        <pc:chgData name="Riccardo Rossi" userId="cfd7839ca6e772a1" providerId="LiveId" clId="{E60B3DE8-80A2-47AB-A342-CB361CE8D248}" dt="2024-06-03T13:40:45.266" v="378" actId="47"/>
        <pc:sldMkLst>
          <pc:docMk/>
          <pc:sldMk cId="336894064" sldId="261"/>
        </pc:sldMkLst>
      </pc:sldChg>
      <pc:sldChg chg="addSp modSp add mod">
        <pc:chgData name="Riccardo Rossi" userId="cfd7839ca6e772a1" providerId="LiveId" clId="{E60B3DE8-80A2-47AB-A342-CB361CE8D248}" dt="2024-06-03T14:21:43.539" v="2842" actId="1076"/>
        <pc:sldMkLst>
          <pc:docMk/>
          <pc:sldMk cId="2857741888" sldId="261"/>
        </pc:sldMkLst>
        <pc:spChg chg="mod">
          <ac:chgData name="Riccardo Rossi" userId="cfd7839ca6e772a1" providerId="LiveId" clId="{E60B3DE8-80A2-47AB-A342-CB361CE8D248}" dt="2024-06-03T13:54:36.216" v="1982" actId="20577"/>
          <ac:spMkLst>
            <pc:docMk/>
            <pc:sldMk cId="2857741888" sldId="261"/>
            <ac:spMk id="2" creationId="{378B43CD-4F98-DE8B-1CC3-112002F5EA8C}"/>
          </ac:spMkLst>
        </pc:spChg>
        <pc:spChg chg="mod">
          <ac:chgData name="Riccardo Rossi" userId="cfd7839ca6e772a1" providerId="LiveId" clId="{E60B3DE8-80A2-47AB-A342-CB361CE8D248}" dt="2024-06-03T14:20:30.048" v="2821" actId="1076"/>
          <ac:spMkLst>
            <pc:docMk/>
            <pc:sldMk cId="2857741888" sldId="261"/>
            <ac:spMk id="6" creationId="{C3A54AFA-CADE-3CB7-4904-7FEEAFB983AC}"/>
          </ac:spMkLst>
        </pc:spChg>
        <pc:picChg chg="add mod modCrop">
          <ac:chgData name="Riccardo Rossi" userId="cfd7839ca6e772a1" providerId="LiveId" clId="{E60B3DE8-80A2-47AB-A342-CB361CE8D248}" dt="2024-06-03T14:21:43.539" v="2842" actId="1076"/>
          <ac:picMkLst>
            <pc:docMk/>
            <pc:sldMk cId="2857741888" sldId="261"/>
            <ac:picMk id="3" creationId="{5436E04F-E8F7-8653-E85B-FAA436769A83}"/>
          </ac:picMkLst>
        </pc:picChg>
      </pc:sldChg>
      <pc:sldChg chg="del">
        <pc:chgData name="Riccardo Rossi" userId="cfd7839ca6e772a1" providerId="LiveId" clId="{E60B3DE8-80A2-47AB-A342-CB361CE8D248}" dt="2024-06-03T13:40:45.540" v="379" actId="47"/>
        <pc:sldMkLst>
          <pc:docMk/>
          <pc:sldMk cId="1327022039" sldId="262"/>
        </pc:sldMkLst>
      </pc:sldChg>
      <pc:sldChg chg="addSp delSp modSp add del mod">
        <pc:chgData name="Riccardo Rossi" userId="cfd7839ca6e772a1" providerId="LiveId" clId="{E60B3DE8-80A2-47AB-A342-CB361CE8D248}" dt="2024-06-03T14:14:20.946" v="2504" actId="47"/>
        <pc:sldMkLst>
          <pc:docMk/>
          <pc:sldMk cId="1590422635" sldId="262"/>
        </pc:sldMkLst>
        <pc:spChg chg="mod">
          <ac:chgData name="Riccardo Rossi" userId="cfd7839ca6e772a1" providerId="LiveId" clId="{E60B3DE8-80A2-47AB-A342-CB361CE8D248}" dt="2024-06-03T13:54:54.933" v="1996" actId="20577"/>
          <ac:spMkLst>
            <pc:docMk/>
            <pc:sldMk cId="1590422635" sldId="262"/>
            <ac:spMk id="2" creationId="{378B43CD-4F98-DE8B-1CC3-112002F5EA8C}"/>
          </ac:spMkLst>
        </pc:spChg>
        <pc:spChg chg="add del mod">
          <ac:chgData name="Riccardo Rossi" userId="cfd7839ca6e772a1" providerId="LiveId" clId="{E60B3DE8-80A2-47AB-A342-CB361CE8D248}" dt="2024-06-03T14:10:32.974" v="2039"/>
          <ac:spMkLst>
            <pc:docMk/>
            <pc:sldMk cId="1590422635" sldId="262"/>
            <ac:spMk id="6" creationId="{C3A54AFA-CADE-3CB7-4904-7FEEAFB983AC}"/>
          </ac:spMkLst>
        </pc:spChg>
        <pc:spChg chg="add mod">
          <ac:chgData name="Riccardo Rossi" userId="cfd7839ca6e772a1" providerId="LiveId" clId="{E60B3DE8-80A2-47AB-A342-CB361CE8D248}" dt="2024-06-03T14:10:30.107" v="2038"/>
          <ac:spMkLst>
            <pc:docMk/>
            <pc:sldMk cId="1590422635" sldId="262"/>
            <ac:spMk id="7" creationId="{04529326-F48C-1948-E1FA-DCFAD2D90300}"/>
          </ac:spMkLst>
        </pc:spChg>
        <pc:spChg chg="add mod">
          <ac:chgData name="Riccardo Rossi" userId="cfd7839ca6e772a1" providerId="LiveId" clId="{E60B3DE8-80A2-47AB-A342-CB361CE8D248}" dt="2024-06-03T14:14:19.653" v="2503" actId="6549"/>
          <ac:spMkLst>
            <pc:docMk/>
            <pc:sldMk cId="1590422635" sldId="262"/>
            <ac:spMk id="8" creationId="{8C01C1DD-4A1A-9C43-7B52-F3E9EDA1DF1A}"/>
          </ac:spMkLst>
        </pc:spChg>
        <pc:picChg chg="add mod">
          <ac:chgData name="Riccardo Rossi" userId="cfd7839ca6e772a1" providerId="LiveId" clId="{E60B3DE8-80A2-47AB-A342-CB361CE8D248}" dt="2024-06-03T14:10:29.446" v="2037"/>
          <ac:picMkLst>
            <pc:docMk/>
            <pc:sldMk cId="1590422635" sldId="262"/>
            <ac:picMk id="3" creationId="{D7507EE0-E8AD-0951-7CA5-29A2F62648FA}"/>
          </ac:picMkLst>
        </pc:picChg>
      </pc:sldChg>
      <pc:sldChg chg="add del">
        <pc:chgData name="Riccardo Rossi" userId="cfd7839ca6e772a1" providerId="LiveId" clId="{E60B3DE8-80A2-47AB-A342-CB361CE8D248}" dt="2024-06-03T14:11:18.800" v="2061"/>
        <pc:sldMkLst>
          <pc:docMk/>
          <pc:sldMk cId="2313600241" sldId="263"/>
        </pc:sldMkLst>
      </pc:sldChg>
      <pc:sldChg chg="del">
        <pc:chgData name="Riccardo Rossi" userId="cfd7839ca6e772a1" providerId="LiveId" clId="{E60B3DE8-80A2-47AB-A342-CB361CE8D248}" dt="2024-06-03T13:40:47.263" v="387" actId="47"/>
        <pc:sldMkLst>
          <pc:docMk/>
          <pc:sldMk cId="2828644155" sldId="263"/>
        </pc:sldMkLst>
      </pc:sldChg>
      <pc:sldChg chg="modSp add del mod">
        <pc:chgData name="Riccardo Rossi" userId="cfd7839ca6e772a1" providerId="LiveId" clId="{E60B3DE8-80A2-47AB-A342-CB361CE8D248}" dt="2024-06-03T14:11:40.387" v="2068"/>
        <pc:sldMkLst>
          <pc:docMk/>
          <pc:sldMk cId="3897738638" sldId="263"/>
        </pc:sldMkLst>
        <pc:spChg chg="mod">
          <ac:chgData name="Riccardo Rossi" userId="cfd7839ca6e772a1" providerId="LiveId" clId="{E60B3DE8-80A2-47AB-A342-CB361CE8D248}" dt="2024-06-03T14:11:38.992" v="2066"/>
          <ac:spMkLst>
            <pc:docMk/>
            <pc:sldMk cId="3897738638" sldId="263"/>
            <ac:spMk id="6" creationId="{C3A54AFA-CADE-3CB7-4904-7FEEAFB983AC}"/>
          </ac:spMkLst>
        </pc:spChg>
      </pc:sldChg>
      <pc:sldChg chg="addSp delSp modSp add mod">
        <pc:chgData name="Riccardo Rossi" userId="cfd7839ca6e772a1" providerId="LiveId" clId="{E60B3DE8-80A2-47AB-A342-CB361CE8D248}" dt="2024-06-05T10:10:59.623" v="9318" actId="207"/>
        <pc:sldMkLst>
          <pc:docMk/>
          <pc:sldMk cId="3948376568" sldId="263"/>
        </pc:sldMkLst>
        <pc:spChg chg="mod">
          <ac:chgData name="Riccardo Rossi" userId="cfd7839ca6e772a1" providerId="LiveId" clId="{E60B3DE8-80A2-47AB-A342-CB361CE8D248}" dt="2024-06-03T14:16:07.938" v="2534" actId="20577"/>
          <ac:spMkLst>
            <pc:docMk/>
            <pc:sldMk cId="3948376568" sldId="263"/>
            <ac:spMk id="2" creationId="{378B43CD-4F98-DE8B-1CC3-112002F5EA8C}"/>
          </ac:spMkLst>
        </pc:spChg>
        <pc:spChg chg="add del mod">
          <ac:chgData name="Riccardo Rossi" userId="cfd7839ca6e772a1" providerId="LiveId" clId="{E60B3DE8-80A2-47AB-A342-CB361CE8D248}" dt="2024-06-03T14:14:15.741" v="2502" actId="478"/>
          <ac:spMkLst>
            <pc:docMk/>
            <pc:sldMk cId="3948376568" sldId="263"/>
            <ac:spMk id="3" creationId="{41AF5D73-2DC4-0F6B-D4DD-ECBAE40D9D20}"/>
          </ac:spMkLst>
        </pc:spChg>
        <pc:spChg chg="mod">
          <ac:chgData name="Riccardo Rossi" userId="cfd7839ca6e772a1" providerId="LiveId" clId="{E60B3DE8-80A2-47AB-A342-CB361CE8D248}" dt="2024-06-05T10:10:59.623" v="9318" actId="207"/>
          <ac:spMkLst>
            <pc:docMk/>
            <pc:sldMk cId="3948376568" sldId="263"/>
            <ac:spMk id="6" creationId="{C3A54AFA-CADE-3CB7-4904-7FEEAFB983AC}"/>
          </ac:spMkLst>
        </pc:spChg>
        <pc:spChg chg="add mod">
          <ac:chgData name="Riccardo Rossi" userId="cfd7839ca6e772a1" providerId="LiveId" clId="{E60B3DE8-80A2-47AB-A342-CB361CE8D248}" dt="2024-06-04T13:57:38.873" v="5563" actId="1076"/>
          <ac:spMkLst>
            <pc:docMk/>
            <pc:sldMk cId="3948376568" sldId="263"/>
            <ac:spMk id="7" creationId="{342EF288-509E-6154-628E-5E11D796750F}"/>
          </ac:spMkLst>
        </pc:spChg>
        <pc:picChg chg="add mod">
          <ac:chgData name="Riccardo Rossi" userId="cfd7839ca6e772a1" providerId="LiveId" clId="{E60B3DE8-80A2-47AB-A342-CB361CE8D248}" dt="2024-06-03T14:15:44.430" v="2522" actId="1076"/>
          <ac:picMkLst>
            <pc:docMk/>
            <pc:sldMk cId="3948376568" sldId="263"/>
            <ac:picMk id="8" creationId="{0FF994C8-358E-46B0-188D-1E21F818EED5}"/>
          </ac:picMkLst>
        </pc:picChg>
      </pc:sldChg>
      <pc:sldChg chg="add del">
        <pc:chgData name="Riccardo Rossi" userId="cfd7839ca6e772a1" providerId="LiveId" clId="{E60B3DE8-80A2-47AB-A342-CB361CE8D248}" dt="2024-06-03T14:11:18.181" v="2060"/>
        <pc:sldMkLst>
          <pc:docMk/>
          <pc:sldMk cId="393401069" sldId="264"/>
        </pc:sldMkLst>
      </pc:sldChg>
      <pc:sldChg chg="add del">
        <pc:chgData name="Riccardo Rossi" userId="cfd7839ca6e772a1" providerId="LiveId" clId="{E60B3DE8-80A2-47AB-A342-CB361CE8D248}" dt="2024-06-03T14:11:12.729" v="2058"/>
        <pc:sldMkLst>
          <pc:docMk/>
          <pc:sldMk cId="1161834271" sldId="264"/>
        </pc:sldMkLst>
      </pc:sldChg>
      <pc:sldChg chg="del">
        <pc:chgData name="Riccardo Rossi" userId="cfd7839ca6e772a1" providerId="LiveId" clId="{E60B3DE8-80A2-47AB-A342-CB361CE8D248}" dt="2024-06-03T13:40:45.985" v="380" actId="47"/>
        <pc:sldMkLst>
          <pc:docMk/>
          <pc:sldMk cId="3452865663" sldId="264"/>
        </pc:sldMkLst>
      </pc:sldChg>
      <pc:sldChg chg="addSp delSp modSp add mod">
        <pc:chgData name="Riccardo Rossi" userId="cfd7839ca6e772a1" providerId="LiveId" clId="{E60B3DE8-80A2-47AB-A342-CB361CE8D248}" dt="2024-06-03T14:23:58.144" v="2983" actId="478"/>
        <pc:sldMkLst>
          <pc:docMk/>
          <pc:sldMk cId="4185264672" sldId="264"/>
        </pc:sldMkLst>
        <pc:spChg chg="mod">
          <ac:chgData name="Riccardo Rossi" userId="cfd7839ca6e772a1" providerId="LiveId" clId="{E60B3DE8-80A2-47AB-A342-CB361CE8D248}" dt="2024-06-03T14:16:19.036" v="2558" actId="20577"/>
          <ac:spMkLst>
            <pc:docMk/>
            <pc:sldMk cId="4185264672" sldId="264"/>
            <ac:spMk id="2" creationId="{378B43CD-4F98-DE8B-1CC3-112002F5EA8C}"/>
          </ac:spMkLst>
        </pc:spChg>
        <pc:spChg chg="mod">
          <ac:chgData name="Riccardo Rossi" userId="cfd7839ca6e772a1" providerId="LiveId" clId="{E60B3DE8-80A2-47AB-A342-CB361CE8D248}" dt="2024-06-03T14:22:34.523" v="2862" actId="20577"/>
          <ac:spMkLst>
            <pc:docMk/>
            <pc:sldMk cId="4185264672" sldId="264"/>
            <ac:spMk id="6" creationId="{C3A54AFA-CADE-3CB7-4904-7FEEAFB983AC}"/>
          </ac:spMkLst>
        </pc:spChg>
        <pc:spChg chg="del">
          <ac:chgData name="Riccardo Rossi" userId="cfd7839ca6e772a1" providerId="LiveId" clId="{E60B3DE8-80A2-47AB-A342-CB361CE8D248}" dt="2024-06-03T14:16:23.124" v="2561" actId="478"/>
          <ac:spMkLst>
            <pc:docMk/>
            <pc:sldMk cId="4185264672" sldId="264"/>
            <ac:spMk id="7" creationId="{342EF288-509E-6154-628E-5E11D796750F}"/>
          </ac:spMkLst>
        </pc:spChg>
        <pc:picChg chg="add del mod modCrop">
          <ac:chgData name="Riccardo Rossi" userId="cfd7839ca6e772a1" providerId="LiveId" clId="{E60B3DE8-80A2-47AB-A342-CB361CE8D248}" dt="2024-06-03T14:23:58.144" v="2983" actId="478"/>
          <ac:picMkLst>
            <pc:docMk/>
            <pc:sldMk cId="4185264672" sldId="264"/>
            <ac:picMk id="3" creationId="{0E566227-F693-87DC-DC06-3ABDC9F64BBC}"/>
          </ac:picMkLst>
        </pc:picChg>
        <pc:picChg chg="del mod">
          <ac:chgData name="Riccardo Rossi" userId="cfd7839ca6e772a1" providerId="LiveId" clId="{E60B3DE8-80A2-47AB-A342-CB361CE8D248}" dt="2024-06-03T14:16:20.614" v="2560" actId="478"/>
          <ac:picMkLst>
            <pc:docMk/>
            <pc:sldMk cId="4185264672" sldId="264"/>
            <ac:picMk id="8" creationId="{0FF994C8-358E-46B0-188D-1E21F818EED5}"/>
          </ac:picMkLst>
        </pc:picChg>
      </pc:sldChg>
      <pc:sldChg chg="del">
        <pc:chgData name="Riccardo Rossi" userId="cfd7839ca6e772a1" providerId="LiveId" clId="{E60B3DE8-80A2-47AB-A342-CB361CE8D248}" dt="2024-06-03T13:40:46.212" v="381" actId="47"/>
        <pc:sldMkLst>
          <pc:docMk/>
          <pc:sldMk cId="1708177881" sldId="265"/>
        </pc:sldMkLst>
      </pc:sldChg>
      <pc:sldChg chg="addSp delSp modSp add mod">
        <pc:chgData name="Riccardo Rossi" userId="cfd7839ca6e772a1" providerId="LiveId" clId="{E60B3DE8-80A2-47AB-A342-CB361CE8D248}" dt="2024-06-04T15:38:16.281" v="8966" actId="14100"/>
        <pc:sldMkLst>
          <pc:docMk/>
          <pc:sldMk cId="3141214867" sldId="265"/>
        </pc:sldMkLst>
        <pc:spChg chg="mod">
          <ac:chgData name="Riccardo Rossi" userId="cfd7839ca6e772a1" providerId="LiveId" clId="{E60B3DE8-80A2-47AB-A342-CB361CE8D248}" dt="2024-06-03T14:25:38.514" v="3278" actId="20577"/>
          <ac:spMkLst>
            <pc:docMk/>
            <pc:sldMk cId="3141214867" sldId="265"/>
            <ac:spMk id="2" creationId="{378B43CD-4F98-DE8B-1CC3-112002F5EA8C}"/>
          </ac:spMkLst>
        </pc:spChg>
        <pc:spChg chg="add mod">
          <ac:chgData name="Riccardo Rossi" userId="cfd7839ca6e772a1" providerId="LiveId" clId="{E60B3DE8-80A2-47AB-A342-CB361CE8D248}" dt="2024-06-04T15:37:54.848" v="8947" actId="12789"/>
          <ac:spMkLst>
            <pc:docMk/>
            <pc:sldMk cId="3141214867" sldId="265"/>
            <ac:spMk id="3" creationId="{97EF1D8E-34B3-BCCF-58F8-937952E24C18}"/>
          </ac:spMkLst>
        </pc:spChg>
        <pc:spChg chg="mod">
          <ac:chgData name="Riccardo Rossi" userId="cfd7839ca6e772a1" providerId="LiveId" clId="{E60B3DE8-80A2-47AB-A342-CB361CE8D248}" dt="2024-06-04T15:35:38.995" v="8855" actId="6549"/>
          <ac:spMkLst>
            <pc:docMk/>
            <pc:sldMk cId="3141214867" sldId="265"/>
            <ac:spMk id="6" creationId="{C3A54AFA-CADE-3CB7-4904-7FEEAFB983AC}"/>
          </ac:spMkLst>
        </pc:spChg>
        <pc:spChg chg="add mod">
          <ac:chgData name="Riccardo Rossi" userId="cfd7839ca6e772a1" providerId="LiveId" clId="{E60B3DE8-80A2-47AB-A342-CB361CE8D248}" dt="2024-06-04T15:37:54.848" v="8947" actId="12789"/>
          <ac:spMkLst>
            <pc:docMk/>
            <pc:sldMk cId="3141214867" sldId="265"/>
            <ac:spMk id="7" creationId="{D3BD2620-EEFF-6B19-7AF9-ADC4A76A8E70}"/>
          </ac:spMkLst>
        </pc:spChg>
        <pc:spChg chg="add mod">
          <ac:chgData name="Riccardo Rossi" userId="cfd7839ca6e772a1" providerId="LiveId" clId="{E60B3DE8-80A2-47AB-A342-CB361CE8D248}" dt="2024-06-04T15:38:01.370" v="8961" actId="1036"/>
          <ac:spMkLst>
            <pc:docMk/>
            <pc:sldMk cId="3141214867" sldId="265"/>
            <ac:spMk id="9" creationId="{CE83E9E1-4E42-E298-D079-3B936B0A3C7B}"/>
          </ac:spMkLst>
        </pc:spChg>
        <pc:spChg chg="add mod">
          <ac:chgData name="Riccardo Rossi" userId="cfd7839ca6e772a1" providerId="LiveId" clId="{E60B3DE8-80A2-47AB-A342-CB361CE8D248}" dt="2024-06-04T15:38:01.370" v="8961" actId="1036"/>
          <ac:spMkLst>
            <pc:docMk/>
            <pc:sldMk cId="3141214867" sldId="265"/>
            <ac:spMk id="10" creationId="{BB10C573-069F-F8AD-72F0-1CCACF93C2E7}"/>
          </ac:spMkLst>
        </pc:spChg>
        <pc:spChg chg="add mod">
          <ac:chgData name="Riccardo Rossi" userId="cfd7839ca6e772a1" providerId="LiveId" clId="{E60B3DE8-80A2-47AB-A342-CB361CE8D248}" dt="2024-06-04T15:37:05.341" v="8897" actId="1037"/>
          <ac:spMkLst>
            <pc:docMk/>
            <pc:sldMk cId="3141214867" sldId="265"/>
            <ac:spMk id="11" creationId="{F599FC79-7E39-7CBB-DC2E-CAAB15C06572}"/>
          </ac:spMkLst>
        </pc:spChg>
        <pc:spChg chg="add mod">
          <ac:chgData name="Riccardo Rossi" userId="cfd7839ca6e772a1" providerId="LiveId" clId="{E60B3DE8-80A2-47AB-A342-CB361CE8D248}" dt="2024-06-04T15:37:05.341" v="8897" actId="1037"/>
          <ac:spMkLst>
            <pc:docMk/>
            <pc:sldMk cId="3141214867" sldId="265"/>
            <ac:spMk id="12" creationId="{7BBF46FA-C648-610F-6A67-E7027A738A04}"/>
          </ac:spMkLst>
        </pc:spChg>
        <pc:spChg chg="add mod">
          <ac:chgData name="Riccardo Rossi" userId="cfd7839ca6e772a1" providerId="LiveId" clId="{E60B3DE8-80A2-47AB-A342-CB361CE8D248}" dt="2024-06-04T15:38:01.370" v="8961" actId="1036"/>
          <ac:spMkLst>
            <pc:docMk/>
            <pc:sldMk cId="3141214867" sldId="265"/>
            <ac:spMk id="13" creationId="{19FA5987-8008-B2A3-3DAA-F11AA4AB6477}"/>
          </ac:spMkLst>
        </pc:spChg>
        <pc:spChg chg="add mod">
          <ac:chgData name="Riccardo Rossi" userId="cfd7839ca6e772a1" providerId="LiveId" clId="{E60B3DE8-80A2-47AB-A342-CB361CE8D248}" dt="2024-06-04T15:38:01.370" v="8961" actId="1036"/>
          <ac:spMkLst>
            <pc:docMk/>
            <pc:sldMk cId="3141214867" sldId="265"/>
            <ac:spMk id="15" creationId="{B87C78B1-50EA-689D-C371-AD3A2098C682}"/>
          </ac:spMkLst>
        </pc:spChg>
        <pc:spChg chg="add mod">
          <ac:chgData name="Riccardo Rossi" userId="cfd7839ca6e772a1" providerId="LiveId" clId="{E60B3DE8-80A2-47AB-A342-CB361CE8D248}" dt="2024-06-04T15:37:47.961" v="8946" actId="1038"/>
          <ac:spMkLst>
            <pc:docMk/>
            <pc:sldMk cId="3141214867" sldId="265"/>
            <ac:spMk id="17" creationId="{E7ACF051-6FF6-34D2-F12D-4586520136B5}"/>
          </ac:spMkLst>
        </pc:spChg>
        <pc:spChg chg="add mod">
          <ac:chgData name="Riccardo Rossi" userId="cfd7839ca6e772a1" providerId="LiveId" clId="{E60B3DE8-80A2-47AB-A342-CB361CE8D248}" dt="2024-06-04T15:37:54.848" v="8947" actId="12789"/>
          <ac:spMkLst>
            <pc:docMk/>
            <pc:sldMk cId="3141214867" sldId="265"/>
            <ac:spMk id="20" creationId="{AC74C791-3752-FAD6-25F4-EAF1A0349E1A}"/>
          </ac:spMkLst>
        </pc:spChg>
        <pc:spChg chg="add mod">
          <ac:chgData name="Riccardo Rossi" userId="cfd7839ca6e772a1" providerId="LiveId" clId="{E60B3DE8-80A2-47AB-A342-CB361CE8D248}" dt="2024-06-04T15:38:10.140" v="8962" actId="1076"/>
          <ac:spMkLst>
            <pc:docMk/>
            <pc:sldMk cId="3141214867" sldId="265"/>
            <ac:spMk id="21" creationId="{2E263A20-4515-8690-A3A4-C3E21E256DE0}"/>
          </ac:spMkLst>
        </pc:spChg>
        <pc:spChg chg="add mod">
          <ac:chgData name="Riccardo Rossi" userId="cfd7839ca6e772a1" providerId="LiveId" clId="{E60B3DE8-80A2-47AB-A342-CB361CE8D248}" dt="2024-06-04T15:36:24.891" v="8862" actId="14100"/>
          <ac:spMkLst>
            <pc:docMk/>
            <pc:sldMk cId="3141214867" sldId="265"/>
            <ac:spMk id="23" creationId="{4FF448BA-F327-CB05-DAD6-46FC12350A3B}"/>
          </ac:spMkLst>
        </pc:spChg>
        <pc:picChg chg="del">
          <ac:chgData name="Riccardo Rossi" userId="cfd7839ca6e772a1" providerId="LiveId" clId="{E60B3DE8-80A2-47AB-A342-CB361CE8D248}" dt="2024-06-03T14:24:01.270" v="2984" actId="478"/>
          <ac:picMkLst>
            <pc:docMk/>
            <pc:sldMk cId="3141214867" sldId="265"/>
            <ac:picMk id="3" creationId="{0E566227-F693-87DC-DC06-3ABDC9F64BBC}"/>
          </ac:picMkLst>
        </pc:picChg>
        <pc:cxnChg chg="add mod">
          <ac:chgData name="Riccardo Rossi" userId="cfd7839ca6e772a1" providerId="LiveId" clId="{E60B3DE8-80A2-47AB-A342-CB361CE8D248}" dt="2024-06-04T15:37:54.848" v="8947" actId="12789"/>
          <ac:cxnSpMkLst>
            <pc:docMk/>
            <pc:sldMk cId="3141214867" sldId="265"/>
            <ac:cxnSpMk id="8" creationId="{80AF8E2D-8DAD-8D32-74FB-1BE75D1687A4}"/>
          </ac:cxnSpMkLst>
        </pc:cxnChg>
        <pc:cxnChg chg="add mod">
          <ac:chgData name="Riccardo Rossi" userId="cfd7839ca6e772a1" providerId="LiveId" clId="{E60B3DE8-80A2-47AB-A342-CB361CE8D248}" dt="2024-06-04T15:38:01.370" v="8961" actId="1036"/>
          <ac:cxnSpMkLst>
            <pc:docMk/>
            <pc:sldMk cId="3141214867" sldId="265"/>
            <ac:cxnSpMk id="14" creationId="{F50BF523-CEC4-213B-6758-33EB4689484C}"/>
          </ac:cxnSpMkLst>
        </pc:cxnChg>
        <pc:cxnChg chg="add mod">
          <ac:chgData name="Riccardo Rossi" userId="cfd7839ca6e772a1" providerId="LiveId" clId="{E60B3DE8-80A2-47AB-A342-CB361CE8D248}" dt="2024-06-04T15:38:01.370" v="8961" actId="1036"/>
          <ac:cxnSpMkLst>
            <pc:docMk/>
            <pc:sldMk cId="3141214867" sldId="265"/>
            <ac:cxnSpMk id="16" creationId="{F9A4FC31-0211-0A51-FCBD-EE13B15BADAC}"/>
          </ac:cxnSpMkLst>
        </pc:cxnChg>
        <pc:cxnChg chg="add mod">
          <ac:chgData name="Riccardo Rossi" userId="cfd7839ca6e772a1" providerId="LiveId" clId="{E60B3DE8-80A2-47AB-A342-CB361CE8D248}" dt="2024-06-04T15:37:54.848" v="8947" actId="12789"/>
          <ac:cxnSpMkLst>
            <pc:docMk/>
            <pc:sldMk cId="3141214867" sldId="265"/>
            <ac:cxnSpMk id="18" creationId="{BC4F9935-CBA3-2199-D5DA-90E7C3349D47}"/>
          </ac:cxnSpMkLst>
        </pc:cxnChg>
        <pc:cxnChg chg="add mod">
          <ac:chgData name="Riccardo Rossi" userId="cfd7839ca6e772a1" providerId="LiveId" clId="{E60B3DE8-80A2-47AB-A342-CB361CE8D248}" dt="2024-06-04T15:38:12.369" v="8963" actId="14100"/>
          <ac:cxnSpMkLst>
            <pc:docMk/>
            <pc:sldMk cId="3141214867" sldId="265"/>
            <ac:cxnSpMk id="19" creationId="{C2A3E08E-9A2E-BE0C-1E63-065891953575}"/>
          </ac:cxnSpMkLst>
        </pc:cxnChg>
        <pc:cxnChg chg="add mod">
          <ac:chgData name="Riccardo Rossi" userId="cfd7839ca6e772a1" providerId="LiveId" clId="{E60B3DE8-80A2-47AB-A342-CB361CE8D248}" dt="2024-06-04T15:38:16.281" v="8966" actId="14100"/>
          <ac:cxnSpMkLst>
            <pc:docMk/>
            <pc:sldMk cId="3141214867" sldId="265"/>
            <ac:cxnSpMk id="22" creationId="{2E36BF31-9ED4-64B6-419C-2C8EA75361A0}"/>
          </ac:cxnSpMkLst>
        </pc:cxnChg>
      </pc:sldChg>
      <pc:sldChg chg="del">
        <pc:chgData name="Riccardo Rossi" userId="cfd7839ca6e772a1" providerId="LiveId" clId="{E60B3DE8-80A2-47AB-A342-CB361CE8D248}" dt="2024-06-03T13:40:46.415" v="382" actId="47"/>
        <pc:sldMkLst>
          <pc:docMk/>
          <pc:sldMk cId="1613157934" sldId="266"/>
        </pc:sldMkLst>
      </pc:sldChg>
      <pc:sldChg chg="addSp modSp add mod">
        <pc:chgData name="Riccardo Rossi" userId="cfd7839ca6e772a1" providerId="LiveId" clId="{E60B3DE8-80A2-47AB-A342-CB361CE8D248}" dt="2024-06-03T15:02:41.730" v="5338" actId="20577"/>
        <pc:sldMkLst>
          <pc:docMk/>
          <pc:sldMk cId="2672494031" sldId="266"/>
        </pc:sldMkLst>
        <pc:spChg chg="mod">
          <ac:chgData name="Riccardo Rossi" userId="cfd7839ca6e772a1" providerId="LiveId" clId="{E60B3DE8-80A2-47AB-A342-CB361CE8D248}" dt="2024-06-03T15:02:41.730" v="5338" actId="20577"/>
          <ac:spMkLst>
            <pc:docMk/>
            <pc:sldMk cId="2672494031" sldId="266"/>
            <ac:spMk id="2" creationId="{378B43CD-4F98-DE8B-1CC3-112002F5EA8C}"/>
          </ac:spMkLst>
        </pc:spChg>
        <pc:spChg chg="mod">
          <ac:chgData name="Riccardo Rossi" userId="cfd7839ca6e772a1" providerId="LiveId" clId="{E60B3DE8-80A2-47AB-A342-CB361CE8D248}" dt="2024-06-03T14:39:22.055" v="3572" actId="14100"/>
          <ac:spMkLst>
            <pc:docMk/>
            <pc:sldMk cId="2672494031" sldId="266"/>
            <ac:spMk id="6" creationId="{C3A54AFA-CADE-3CB7-4904-7FEEAFB983AC}"/>
          </ac:spMkLst>
        </pc:spChg>
        <pc:spChg chg="add mod">
          <ac:chgData name="Riccardo Rossi" userId="cfd7839ca6e772a1" providerId="LiveId" clId="{E60B3DE8-80A2-47AB-A342-CB361CE8D248}" dt="2024-06-03T14:40:39.902" v="3632" actId="207"/>
          <ac:spMkLst>
            <pc:docMk/>
            <pc:sldMk cId="2672494031" sldId="266"/>
            <ac:spMk id="11" creationId="{275B7EDF-24D2-AFDF-0B52-1D331619B9D0}"/>
          </ac:spMkLst>
        </pc:spChg>
        <pc:spChg chg="add mod">
          <ac:chgData name="Riccardo Rossi" userId="cfd7839ca6e772a1" providerId="LiveId" clId="{E60B3DE8-80A2-47AB-A342-CB361CE8D248}" dt="2024-06-03T14:43:03.875" v="3754" actId="1037"/>
          <ac:spMkLst>
            <pc:docMk/>
            <pc:sldMk cId="2672494031" sldId="266"/>
            <ac:spMk id="12" creationId="{6E626903-DB14-BCCA-27D8-F39EE6859E8D}"/>
          </ac:spMkLst>
        </pc:spChg>
        <pc:spChg chg="add mod">
          <ac:chgData name="Riccardo Rossi" userId="cfd7839ca6e772a1" providerId="LiveId" clId="{E60B3DE8-80A2-47AB-A342-CB361CE8D248}" dt="2024-06-03T14:42:59.095" v="3738" actId="1038"/>
          <ac:spMkLst>
            <pc:docMk/>
            <pc:sldMk cId="2672494031" sldId="266"/>
            <ac:spMk id="16" creationId="{62A04825-CB9E-7AFC-D1C6-C2FE86DFD273}"/>
          </ac:spMkLst>
        </pc:spChg>
        <pc:picChg chg="add mod">
          <ac:chgData name="Riccardo Rossi" userId="cfd7839ca6e772a1" providerId="LiveId" clId="{E60B3DE8-80A2-47AB-A342-CB361CE8D248}" dt="2024-06-03T14:41:45.085" v="3686" actId="1076"/>
          <ac:picMkLst>
            <pc:docMk/>
            <pc:sldMk cId="2672494031" sldId="266"/>
            <ac:picMk id="3" creationId="{D021B7EC-AAA3-7FA8-D750-8BFA972F98F0}"/>
          </ac:picMkLst>
        </pc:picChg>
        <pc:cxnChg chg="add mod">
          <ac:chgData name="Riccardo Rossi" userId="cfd7839ca6e772a1" providerId="LiveId" clId="{E60B3DE8-80A2-47AB-A342-CB361CE8D248}" dt="2024-06-03T14:42:36.540" v="3718" actId="555"/>
          <ac:cxnSpMkLst>
            <pc:docMk/>
            <pc:sldMk cId="2672494031" sldId="266"/>
            <ac:cxnSpMk id="8" creationId="{4D540949-E542-24D0-55C3-A95329BDAB66}"/>
          </ac:cxnSpMkLst>
        </pc:cxnChg>
        <pc:cxnChg chg="add mod">
          <ac:chgData name="Riccardo Rossi" userId="cfd7839ca6e772a1" providerId="LiveId" clId="{E60B3DE8-80A2-47AB-A342-CB361CE8D248}" dt="2024-06-03T14:42:36.540" v="3718" actId="555"/>
          <ac:cxnSpMkLst>
            <pc:docMk/>
            <pc:sldMk cId="2672494031" sldId="266"/>
            <ac:cxnSpMk id="13" creationId="{43345802-574E-56A1-679B-CB439D407F4D}"/>
          </ac:cxnSpMkLst>
        </pc:cxnChg>
        <pc:cxnChg chg="add mod">
          <ac:chgData name="Riccardo Rossi" userId="cfd7839ca6e772a1" providerId="LiveId" clId="{E60B3DE8-80A2-47AB-A342-CB361CE8D248}" dt="2024-06-03T14:42:49.266" v="3732" actId="1035"/>
          <ac:cxnSpMkLst>
            <pc:docMk/>
            <pc:sldMk cId="2672494031" sldId="266"/>
            <ac:cxnSpMk id="17" creationId="{C8CF7D85-3444-AE3D-4844-8689EFAED6A3}"/>
          </ac:cxnSpMkLst>
        </pc:cxnChg>
      </pc:sldChg>
      <pc:sldChg chg="addSp delSp modSp add mod">
        <pc:chgData name="Riccardo Rossi" userId="cfd7839ca6e772a1" providerId="LiveId" clId="{E60B3DE8-80A2-47AB-A342-CB361CE8D248}" dt="2024-06-03T14:56:57.056" v="5268" actId="1076"/>
        <pc:sldMkLst>
          <pc:docMk/>
          <pc:sldMk cId="2207933292" sldId="267"/>
        </pc:sldMkLst>
        <pc:spChg chg="mod">
          <ac:chgData name="Riccardo Rossi" userId="cfd7839ca6e772a1" providerId="LiveId" clId="{E60B3DE8-80A2-47AB-A342-CB361CE8D248}" dt="2024-06-03T14:43:27.208" v="3775" actId="20577"/>
          <ac:spMkLst>
            <pc:docMk/>
            <pc:sldMk cId="2207933292" sldId="267"/>
            <ac:spMk id="2" creationId="{378B43CD-4F98-DE8B-1CC3-112002F5EA8C}"/>
          </ac:spMkLst>
        </pc:spChg>
        <pc:spChg chg="mod">
          <ac:chgData name="Riccardo Rossi" userId="cfd7839ca6e772a1" providerId="LiveId" clId="{E60B3DE8-80A2-47AB-A342-CB361CE8D248}" dt="2024-06-03T14:48:38.009" v="4408" actId="20577"/>
          <ac:spMkLst>
            <pc:docMk/>
            <pc:sldMk cId="2207933292" sldId="267"/>
            <ac:spMk id="6" creationId="{C3A54AFA-CADE-3CB7-4904-7FEEAFB983AC}"/>
          </ac:spMkLst>
        </pc:spChg>
        <pc:spChg chg="del">
          <ac:chgData name="Riccardo Rossi" userId="cfd7839ca6e772a1" providerId="LiveId" clId="{E60B3DE8-80A2-47AB-A342-CB361CE8D248}" dt="2024-06-03T14:43:37.715" v="3776" actId="478"/>
          <ac:spMkLst>
            <pc:docMk/>
            <pc:sldMk cId="2207933292" sldId="267"/>
            <ac:spMk id="11" creationId="{275B7EDF-24D2-AFDF-0B52-1D331619B9D0}"/>
          </ac:spMkLst>
        </pc:spChg>
        <pc:spChg chg="del">
          <ac:chgData name="Riccardo Rossi" userId="cfd7839ca6e772a1" providerId="LiveId" clId="{E60B3DE8-80A2-47AB-A342-CB361CE8D248}" dt="2024-06-03T14:43:37.715" v="3776" actId="478"/>
          <ac:spMkLst>
            <pc:docMk/>
            <pc:sldMk cId="2207933292" sldId="267"/>
            <ac:spMk id="12" creationId="{6E626903-DB14-BCCA-27D8-F39EE6859E8D}"/>
          </ac:spMkLst>
        </pc:spChg>
        <pc:spChg chg="mod">
          <ac:chgData name="Riccardo Rossi" userId="cfd7839ca6e772a1" providerId="LiveId" clId="{E60B3DE8-80A2-47AB-A342-CB361CE8D248}" dt="2024-06-03T14:56:24.306" v="5256"/>
          <ac:spMkLst>
            <pc:docMk/>
            <pc:sldMk cId="2207933292" sldId="267"/>
            <ac:spMk id="14" creationId="{034077AB-BABF-F757-3383-11472FBB9C4B}"/>
          </ac:spMkLst>
        </pc:spChg>
        <pc:spChg chg="del">
          <ac:chgData name="Riccardo Rossi" userId="cfd7839ca6e772a1" providerId="LiveId" clId="{E60B3DE8-80A2-47AB-A342-CB361CE8D248}" dt="2024-06-03T14:43:37.715" v="3776" actId="478"/>
          <ac:spMkLst>
            <pc:docMk/>
            <pc:sldMk cId="2207933292" sldId="267"/>
            <ac:spMk id="16" creationId="{62A04825-CB9E-7AFC-D1C6-C2FE86DFD273}"/>
          </ac:spMkLst>
        </pc:spChg>
        <pc:grpChg chg="add mod">
          <ac:chgData name="Riccardo Rossi" userId="cfd7839ca6e772a1" providerId="LiveId" clId="{E60B3DE8-80A2-47AB-A342-CB361CE8D248}" dt="2024-06-03T14:56:57.056" v="5268" actId="1076"/>
          <ac:grpSpMkLst>
            <pc:docMk/>
            <pc:sldMk cId="2207933292" sldId="267"/>
            <ac:grpSpMk id="9" creationId="{E6D515A7-1E4E-E8B3-491D-0A4D1121B1D0}"/>
          </ac:grpSpMkLst>
        </pc:grpChg>
        <pc:picChg chg="del">
          <ac:chgData name="Riccardo Rossi" userId="cfd7839ca6e772a1" providerId="LiveId" clId="{E60B3DE8-80A2-47AB-A342-CB361CE8D248}" dt="2024-06-03T14:43:37.715" v="3776" actId="478"/>
          <ac:picMkLst>
            <pc:docMk/>
            <pc:sldMk cId="2207933292" sldId="267"/>
            <ac:picMk id="3" creationId="{D021B7EC-AAA3-7FA8-D750-8BFA972F98F0}"/>
          </ac:picMkLst>
        </pc:picChg>
        <pc:picChg chg="add mod">
          <ac:chgData name="Riccardo Rossi" userId="cfd7839ca6e772a1" providerId="LiveId" clId="{E60B3DE8-80A2-47AB-A342-CB361CE8D248}" dt="2024-06-03T14:56:15.909" v="5255" actId="1076"/>
          <ac:picMkLst>
            <pc:docMk/>
            <pc:sldMk cId="2207933292" sldId="267"/>
            <ac:picMk id="7" creationId="{591AC83F-B899-4471-B6CA-DBC8AD762EF7}"/>
          </ac:picMkLst>
        </pc:picChg>
        <pc:picChg chg="mod">
          <ac:chgData name="Riccardo Rossi" userId="cfd7839ca6e772a1" providerId="LiveId" clId="{E60B3DE8-80A2-47AB-A342-CB361CE8D248}" dt="2024-06-03T14:56:24.306" v="5256"/>
          <ac:picMkLst>
            <pc:docMk/>
            <pc:sldMk cId="2207933292" sldId="267"/>
            <ac:picMk id="10" creationId="{18DE7DC7-1CB3-4EA2-B63C-88130F847F05}"/>
          </ac:picMkLst>
        </pc:picChg>
        <pc:cxnChg chg="del">
          <ac:chgData name="Riccardo Rossi" userId="cfd7839ca6e772a1" providerId="LiveId" clId="{E60B3DE8-80A2-47AB-A342-CB361CE8D248}" dt="2024-06-03T14:43:37.715" v="3776" actId="478"/>
          <ac:cxnSpMkLst>
            <pc:docMk/>
            <pc:sldMk cId="2207933292" sldId="267"/>
            <ac:cxnSpMk id="8" creationId="{4D540949-E542-24D0-55C3-A95329BDAB66}"/>
          </ac:cxnSpMkLst>
        </pc:cxnChg>
        <pc:cxnChg chg="del">
          <ac:chgData name="Riccardo Rossi" userId="cfd7839ca6e772a1" providerId="LiveId" clId="{E60B3DE8-80A2-47AB-A342-CB361CE8D248}" dt="2024-06-03T14:43:37.715" v="3776" actId="478"/>
          <ac:cxnSpMkLst>
            <pc:docMk/>
            <pc:sldMk cId="2207933292" sldId="267"/>
            <ac:cxnSpMk id="13" creationId="{43345802-574E-56A1-679B-CB439D407F4D}"/>
          </ac:cxnSpMkLst>
        </pc:cxnChg>
        <pc:cxnChg chg="del">
          <ac:chgData name="Riccardo Rossi" userId="cfd7839ca6e772a1" providerId="LiveId" clId="{E60B3DE8-80A2-47AB-A342-CB361CE8D248}" dt="2024-06-03T14:43:37.715" v="3776" actId="478"/>
          <ac:cxnSpMkLst>
            <pc:docMk/>
            <pc:sldMk cId="2207933292" sldId="267"/>
            <ac:cxnSpMk id="17" creationId="{C8CF7D85-3444-AE3D-4844-8689EFAED6A3}"/>
          </ac:cxnSpMkLst>
        </pc:cxnChg>
      </pc:sldChg>
      <pc:sldChg chg="del">
        <pc:chgData name="Riccardo Rossi" userId="cfd7839ca6e772a1" providerId="LiveId" clId="{E60B3DE8-80A2-47AB-A342-CB361CE8D248}" dt="2024-06-03T13:40:46.556" v="383" actId="47"/>
        <pc:sldMkLst>
          <pc:docMk/>
          <pc:sldMk cId="3766634780" sldId="267"/>
        </pc:sldMkLst>
      </pc:sldChg>
      <pc:sldChg chg="del">
        <pc:chgData name="Riccardo Rossi" userId="cfd7839ca6e772a1" providerId="LiveId" clId="{E60B3DE8-80A2-47AB-A342-CB361CE8D248}" dt="2024-06-03T13:40:46.587" v="384" actId="47"/>
        <pc:sldMkLst>
          <pc:docMk/>
          <pc:sldMk cId="1618249552" sldId="268"/>
        </pc:sldMkLst>
      </pc:sldChg>
      <pc:sldChg chg="addSp modSp add mod">
        <pc:chgData name="Riccardo Rossi" userId="cfd7839ca6e772a1" providerId="LiveId" clId="{E60B3DE8-80A2-47AB-A342-CB361CE8D248}" dt="2024-06-03T14:53:12.047" v="5210" actId="14100"/>
        <pc:sldMkLst>
          <pc:docMk/>
          <pc:sldMk cId="3669584900" sldId="268"/>
        </pc:sldMkLst>
        <pc:spChg chg="mod">
          <ac:chgData name="Riccardo Rossi" userId="cfd7839ca6e772a1" providerId="LiveId" clId="{E60B3DE8-80A2-47AB-A342-CB361CE8D248}" dt="2024-06-03T14:49:00.645" v="4432" actId="20577"/>
          <ac:spMkLst>
            <pc:docMk/>
            <pc:sldMk cId="3669584900" sldId="268"/>
            <ac:spMk id="2" creationId="{378B43CD-4F98-DE8B-1CC3-112002F5EA8C}"/>
          </ac:spMkLst>
        </pc:spChg>
        <pc:spChg chg="mod">
          <ac:chgData name="Riccardo Rossi" userId="cfd7839ca6e772a1" providerId="LiveId" clId="{E60B3DE8-80A2-47AB-A342-CB361CE8D248}" dt="2024-06-03T14:53:12.047" v="5210" actId="14100"/>
          <ac:spMkLst>
            <pc:docMk/>
            <pc:sldMk cId="3669584900" sldId="268"/>
            <ac:spMk id="6" creationId="{C3A54AFA-CADE-3CB7-4904-7FEEAFB983AC}"/>
          </ac:spMkLst>
        </pc:spChg>
        <pc:picChg chg="add mod modCrop">
          <ac:chgData name="Riccardo Rossi" userId="cfd7839ca6e772a1" providerId="LiveId" clId="{E60B3DE8-80A2-47AB-A342-CB361CE8D248}" dt="2024-06-03T14:53:05.340" v="5209" actId="1036"/>
          <ac:picMkLst>
            <pc:docMk/>
            <pc:sldMk cId="3669584900" sldId="268"/>
            <ac:picMk id="3" creationId="{62F34D69-E364-FDB9-3A9A-8C1F916048A1}"/>
          </ac:picMkLst>
        </pc:picChg>
      </pc:sldChg>
      <pc:sldChg chg="addSp delSp modSp add mod ord">
        <pc:chgData name="Riccardo Rossi" userId="cfd7839ca6e772a1" providerId="LiveId" clId="{E60B3DE8-80A2-47AB-A342-CB361CE8D248}" dt="2024-06-05T10:22:00.069" v="9570" actId="20577"/>
        <pc:sldMkLst>
          <pc:docMk/>
          <pc:sldMk cId="1276752899" sldId="269"/>
        </pc:sldMkLst>
        <pc:spChg chg="mod">
          <ac:chgData name="Riccardo Rossi" userId="cfd7839ca6e772a1" providerId="LiveId" clId="{E60B3DE8-80A2-47AB-A342-CB361CE8D248}" dt="2024-06-04T13:58:38.675" v="5596" actId="20577"/>
          <ac:spMkLst>
            <pc:docMk/>
            <pc:sldMk cId="1276752899" sldId="269"/>
            <ac:spMk id="2" creationId="{378B43CD-4F98-DE8B-1CC3-112002F5EA8C}"/>
          </ac:spMkLst>
        </pc:spChg>
        <pc:spChg chg="add mod">
          <ac:chgData name="Riccardo Rossi" userId="cfd7839ca6e772a1" providerId="LiveId" clId="{E60B3DE8-80A2-47AB-A342-CB361CE8D248}" dt="2024-06-05T10:22:00.069" v="9570" actId="20577"/>
          <ac:spMkLst>
            <pc:docMk/>
            <pc:sldMk cId="1276752899" sldId="269"/>
            <ac:spMk id="3" creationId="{88E606DC-0364-AB68-700D-2DBC212D3E91}"/>
          </ac:spMkLst>
        </pc:spChg>
        <pc:spChg chg="add mod">
          <ac:chgData name="Riccardo Rossi" userId="cfd7839ca6e772a1" providerId="LiveId" clId="{E60B3DE8-80A2-47AB-A342-CB361CE8D248}" dt="2024-06-04T14:08:17.874" v="6655" actId="1076"/>
          <ac:spMkLst>
            <pc:docMk/>
            <pc:sldMk cId="1276752899" sldId="269"/>
            <ac:spMk id="6" creationId="{B44BDFC6-2DA9-B676-DFC9-7D311B2BF32F}"/>
          </ac:spMkLst>
        </pc:spChg>
        <pc:spChg chg="del mod">
          <ac:chgData name="Riccardo Rossi" userId="cfd7839ca6e772a1" providerId="LiveId" clId="{E60B3DE8-80A2-47AB-A342-CB361CE8D248}" dt="2024-06-03T15:02:15.654" v="5305" actId="478"/>
          <ac:spMkLst>
            <pc:docMk/>
            <pc:sldMk cId="1276752899" sldId="269"/>
            <ac:spMk id="6" creationId="{C3A54AFA-CADE-3CB7-4904-7FEEAFB983AC}"/>
          </ac:spMkLst>
        </pc:spChg>
        <pc:spChg chg="add del mod">
          <ac:chgData name="Riccardo Rossi" userId="cfd7839ca6e772a1" providerId="LiveId" clId="{E60B3DE8-80A2-47AB-A342-CB361CE8D248}" dt="2024-06-03T15:02:59.375" v="5339" actId="478"/>
          <ac:spMkLst>
            <pc:docMk/>
            <pc:sldMk cId="1276752899" sldId="269"/>
            <ac:spMk id="7" creationId="{EB83048C-AE36-D673-4DEF-4D57931E90F6}"/>
          </ac:spMkLst>
        </pc:spChg>
        <pc:spChg chg="mod">
          <ac:chgData name="Riccardo Rossi" userId="cfd7839ca6e772a1" providerId="LiveId" clId="{E60B3DE8-80A2-47AB-A342-CB361CE8D248}" dt="2024-06-03T15:03:08.444" v="5342"/>
          <ac:spMkLst>
            <pc:docMk/>
            <pc:sldMk cId="1276752899" sldId="269"/>
            <ac:spMk id="11" creationId="{3BBDDA69-0651-98FF-5358-5C603B929091}"/>
          </ac:spMkLst>
        </pc:spChg>
        <pc:spChg chg="mod">
          <ac:chgData name="Riccardo Rossi" userId="cfd7839ca6e772a1" providerId="LiveId" clId="{E60B3DE8-80A2-47AB-A342-CB361CE8D248}" dt="2024-06-03T15:03:08.444" v="5342"/>
          <ac:spMkLst>
            <pc:docMk/>
            <pc:sldMk cId="1276752899" sldId="269"/>
            <ac:spMk id="12" creationId="{6D27B677-32E0-8187-BF77-DBA957892D73}"/>
          </ac:spMkLst>
        </pc:spChg>
        <pc:spChg chg="mod">
          <ac:chgData name="Riccardo Rossi" userId="cfd7839ca6e772a1" providerId="LiveId" clId="{E60B3DE8-80A2-47AB-A342-CB361CE8D248}" dt="2024-06-03T15:03:08.444" v="5342"/>
          <ac:spMkLst>
            <pc:docMk/>
            <pc:sldMk cId="1276752899" sldId="269"/>
            <ac:spMk id="15" creationId="{6A7FE08D-1F27-0F72-7D3C-3BBFA96565F6}"/>
          </ac:spMkLst>
        </pc:spChg>
        <pc:spChg chg="mod">
          <ac:chgData name="Riccardo Rossi" userId="cfd7839ca6e772a1" providerId="LiveId" clId="{E60B3DE8-80A2-47AB-A342-CB361CE8D248}" dt="2024-06-03T15:03:08.444" v="5342"/>
          <ac:spMkLst>
            <pc:docMk/>
            <pc:sldMk cId="1276752899" sldId="269"/>
            <ac:spMk id="16" creationId="{6023EA62-CA19-E74F-54C8-AF42930B3B5C}"/>
          </ac:spMkLst>
        </pc:spChg>
        <pc:spChg chg="mod">
          <ac:chgData name="Riccardo Rossi" userId="cfd7839ca6e772a1" providerId="LiveId" clId="{E60B3DE8-80A2-47AB-A342-CB361CE8D248}" dt="2024-06-03T15:03:08.444" v="5342"/>
          <ac:spMkLst>
            <pc:docMk/>
            <pc:sldMk cId="1276752899" sldId="269"/>
            <ac:spMk id="17" creationId="{551E9CCD-3C55-5C8F-BD0C-FA3890F95370}"/>
          </ac:spMkLst>
        </pc:spChg>
        <pc:spChg chg="mod">
          <ac:chgData name="Riccardo Rossi" userId="cfd7839ca6e772a1" providerId="LiveId" clId="{E60B3DE8-80A2-47AB-A342-CB361CE8D248}" dt="2024-06-03T15:03:08.444" v="5342"/>
          <ac:spMkLst>
            <pc:docMk/>
            <pc:sldMk cId="1276752899" sldId="269"/>
            <ac:spMk id="18" creationId="{E9047B85-9B3F-2ADA-EB01-082ACBD47337}"/>
          </ac:spMkLst>
        </pc:spChg>
        <pc:spChg chg="add mod">
          <ac:chgData name="Riccardo Rossi" userId="cfd7839ca6e772a1" providerId="LiveId" clId="{E60B3DE8-80A2-47AB-A342-CB361CE8D248}" dt="2024-06-04T14:08:13.776" v="6654" actId="1076"/>
          <ac:spMkLst>
            <pc:docMk/>
            <pc:sldMk cId="1276752899" sldId="269"/>
            <ac:spMk id="19" creationId="{FD178D2D-E749-BC13-3E07-3FE2BF8203D5}"/>
          </ac:spMkLst>
        </pc:spChg>
        <pc:spChg chg="add mod">
          <ac:chgData name="Riccardo Rossi" userId="cfd7839ca6e772a1" providerId="LiveId" clId="{E60B3DE8-80A2-47AB-A342-CB361CE8D248}" dt="2024-06-05T10:21:49.535" v="9564" actId="1076"/>
          <ac:spMkLst>
            <pc:docMk/>
            <pc:sldMk cId="1276752899" sldId="269"/>
            <ac:spMk id="20" creationId="{918B18FA-9D90-F484-9AD7-074733F7D57D}"/>
          </ac:spMkLst>
        </pc:spChg>
        <pc:grpChg chg="add del mod">
          <ac:chgData name="Riccardo Rossi" userId="cfd7839ca6e772a1" providerId="LiveId" clId="{E60B3DE8-80A2-47AB-A342-CB361CE8D248}" dt="2024-06-04T13:58:40.136" v="5597" actId="478"/>
          <ac:grpSpMkLst>
            <pc:docMk/>
            <pc:sldMk cId="1276752899" sldId="269"/>
            <ac:grpSpMk id="9" creationId="{D5A7107A-5E6E-3D14-224F-FF3E5919D6BA}"/>
          </ac:grpSpMkLst>
        </pc:grpChg>
        <pc:picChg chg="add mod">
          <ac:chgData name="Riccardo Rossi" userId="cfd7839ca6e772a1" providerId="LiveId" clId="{E60B3DE8-80A2-47AB-A342-CB361CE8D248}" dt="2024-06-04T14:04:17.561" v="6218"/>
          <ac:picMkLst>
            <pc:docMk/>
            <pc:sldMk cId="1276752899" sldId="269"/>
            <ac:picMk id="8" creationId="{D6A49058-1B48-D9BD-07EC-630C2DE99219}"/>
          </ac:picMkLst>
        </pc:picChg>
        <pc:cxnChg chg="mod">
          <ac:chgData name="Riccardo Rossi" userId="cfd7839ca6e772a1" providerId="LiveId" clId="{E60B3DE8-80A2-47AB-A342-CB361CE8D248}" dt="2024-06-03T15:03:08.444" v="5342"/>
          <ac:cxnSpMkLst>
            <pc:docMk/>
            <pc:sldMk cId="1276752899" sldId="269"/>
            <ac:cxnSpMk id="10" creationId="{3BD65AF6-B291-96C9-BF5C-3B0F6CA2B81C}"/>
          </ac:cxnSpMkLst>
        </pc:cxnChg>
        <pc:cxnChg chg="mod">
          <ac:chgData name="Riccardo Rossi" userId="cfd7839ca6e772a1" providerId="LiveId" clId="{E60B3DE8-80A2-47AB-A342-CB361CE8D248}" dt="2024-06-03T15:03:08.444" v="5342"/>
          <ac:cxnSpMkLst>
            <pc:docMk/>
            <pc:sldMk cId="1276752899" sldId="269"/>
            <ac:cxnSpMk id="13" creationId="{14B8517B-901F-67C5-67B7-E322F7053955}"/>
          </ac:cxnSpMkLst>
        </pc:cxnChg>
        <pc:cxnChg chg="mod">
          <ac:chgData name="Riccardo Rossi" userId="cfd7839ca6e772a1" providerId="LiveId" clId="{E60B3DE8-80A2-47AB-A342-CB361CE8D248}" dt="2024-06-03T15:03:08.444" v="5342"/>
          <ac:cxnSpMkLst>
            <pc:docMk/>
            <pc:sldMk cId="1276752899" sldId="269"/>
            <ac:cxnSpMk id="14" creationId="{814BE339-9E8F-5255-6EEF-F52F306494FB}"/>
          </ac:cxnSpMkLst>
        </pc:cxnChg>
      </pc:sldChg>
      <pc:sldChg chg="del">
        <pc:chgData name="Riccardo Rossi" userId="cfd7839ca6e772a1" providerId="LiveId" clId="{E60B3DE8-80A2-47AB-A342-CB361CE8D248}" dt="2024-06-03T13:40:46.625" v="385" actId="47"/>
        <pc:sldMkLst>
          <pc:docMk/>
          <pc:sldMk cId="2413178420" sldId="269"/>
        </pc:sldMkLst>
      </pc:sldChg>
      <pc:sldChg chg="del">
        <pc:chgData name="Riccardo Rossi" userId="cfd7839ca6e772a1" providerId="LiveId" clId="{E60B3DE8-80A2-47AB-A342-CB361CE8D248}" dt="2024-06-03T13:40:46.747" v="386" actId="47"/>
        <pc:sldMkLst>
          <pc:docMk/>
          <pc:sldMk cId="1347475430" sldId="270"/>
        </pc:sldMkLst>
      </pc:sldChg>
      <pc:sldChg chg="addSp delSp modSp add del mod">
        <pc:chgData name="Riccardo Rossi" userId="cfd7839ca6e772a1" providerId="LiveId" clId="{E60B3DE8-80A2-47AB-A342-CB361CE8D248}" dt="2024-06-04T14:09:44.247" v="6693" actId="47"/>
        <pc:sldMkLst>
          <pc:docMk/>
          <pc:sldMk cId="1866938247" sldId="270"/>
        </pc:sldMkLst>
        <pc:spChg chg="mod">
          <ac:chgData name="Riccardo Rossi" userId="cfd7839ca6e772a1" providerId="LiveId" clId="{E60B3DE8-80A2-47AB-A342-CB361CE8D248}" dt="2024-06-03T15:02:04.218" v="5302" actId="20577"/>
          <ac:spMkLst>
            <pc:docMk/>
            <pc:sldMk cId="1866938247" sldId="270"/>
            <ac:spMk id="2" creationId="{378B43CD-4F98-DE8B-1CC3-112002F5EA8C}"/>
          </ac:spMkLst>
        </pc:spChg>
        <pc:spChg chg="del">
          <ac:chgData name="Riccardo Rossi" userId="cfd7839ca6e772a1" providerId="LiveId" clId="{E60B3DE8-80A2-47AB-A342-CB361CE8D248}" dt="2024-06-03T15:02:09.580" v="5303" actId="478"/>
          <ac:spMkLst>
            <pc:docMk/>
            <pc:sldMk cId="1866938247" sldId="270"/>
            <ac:spMk id="6" creationId="{C3A54AFA-CADE-3CB7-4904-7FEEAFB983AC}"/>
          </ac:spMkLst>
        </pc:spChg>
        <pc:spChg chg="add del mod">
          <ac:chgData name="Riccardo Rossi" userId="cfd7839ca6e772a1" providerId="LiveId" clId="{E60B3DE8-80A2-47AB-A342-CB361CE8D248}" dt="2024-06-03T15:03:34.338" v="5345" actId="478"/>
          <ac:spMkLst>
            <pc:docMk/>
            <pc:sldMk cId="1866938247" sldId="270"/>
            <ac:spMk id="7" creationId="{BDE6531D-C07C-7426-3BFA-CDCF1223B266}"/>
          </ac:spMkLst>
        </pc:spChg>
        <pc:spChg chg="mod">
          <ac:chgData name="Riccardo Rossi" userId="cfd7839ca6e772a1" providerId="LiveId" clId="{E60B3DE8-80A2-47AB-A342-CB361CE8D248}" dt="2024-06-03T15:03:34.945" v="5346"/>
          <ac:spMkLst>
            <pc:docMk/>
            <pc:sldMk cId="1866938247" sldId="270"/>
            <ac:spMk id="11" creationId="{8BEEB75A-C841-596C-FB43-B8493EFA411A}"/>
          </ac:spMkLst>
        </pc:spChg>
        <pc:spChg chg="mod">
          <ac:chgData name="Riccardo Rossi" userId="cfd7839ca6e772a1" providerId="LiveId" clId="{E60B3DE8-80A2-47AB-A342-CB361CE8D248}" dt="2024-06-03T15:03:34.945" v="5346"/>
          <ac:spMkLst>
            <pc:docMk/>
            <pc:sldMk cId="1866938247" sldId="270"/>
            <ac:spMk id="12" creationId="{CB662527-A842-EA53-3AAA-B3E808118768}"/>
          </ac:spMkLst>
        </pc:spChg>
        <pc:spChg chg="mod">
          <ac:chgData name="Riccardo Rossi" userId="cfd7839ca6e772a1" providerId="LiveId" clId="{E60B3DE8-80A2-47AB-A342-CB361CE8D248}" dt="2024-06-03T15:03:34.945" v="5346"/>
          <ac:spMkLst>
            <pc:docMk/>
            <pc:sldMk cId="1866938247" sldId="270"/>
            <ac:spMk id="15" creationId="{C4E42144-4613-B736-58F4-F044E7A2E5F1}"/>
          </ac:spMkLst>
        </pc:spChg>
        <pc:spChg chg="mod">
          <ac:chgData name="Riccardo Rossi" userId="cfd7839ca6e772a1" providerId="LiveId" clId="{E60B3DE8-80A2-47AB-A342-CB361CE8D248}" dt="2024-06-03T15:03:34.945" v="5346"/>
          <ac:spMkLst>
            <pc:docMk/>
            <pc:sldMk cId="1866938247" sldId="270"/>
            <ac:spMk id="16" creationId="{546DD71F-D2B6-9A2C-DB13-3B1B321D88DE}"/>
          </ac:spMkLst>
        </pc:spChg>
        <pc:spChg chg="mod">
          <ac:chgData name="Riccardo Rossi" userId="cfd7839ca6e772a1" providerId="LiveId" clId="{E60B3DE8-80A2-47AB-A342-CB361CE8D248}" dt="2024-06-03T15:03:34.945" v="5346"/>
          <ac:spMkLst>
            <pc:docMk/>
            <pc:sldMk cId="1866938247" sldId="270"/>
            <ac:spMk id="17" creationId="{DE97E1F7-6D11-E057-5A84-8EE1080EAF4E}"/>
          </ac:spMkLst>
        </pc:spChg>
        <pc:spChg chg="mod">
          <ac:chgData name="Riccardo Rossi" userId="cfd7839ca6e772a1" providerId="LiveId" clId="{E60B3DE8-80A2-47AB-A342-CB361CE8D248}" dt="2024-06-03T15:03:34.945" v="5346"/>
          <ac:spMkLst>
            <pc:docMk/>
            <pc:sldMk cId="1866938247" sldId="270"/>
            <ac:spMk id="18" creationId="{7F5EDECD-378D-7248-D8DB-98D715539766}"/>
          </ac:spMkLst>
        </pc:spChg>
        <pc:grpChg chg="add mod">
          <ac:chgData name="Riccardo Rossi" userId="cfd7839ca6e772a1" providerId="LiveId" clId="{E60B3DE8-80A2-47AB-A342-CB361CE8D248}" dt="2024-06-03T15:03:34.945" v="5346"/>
          <ac:grpSpMkLst>
            <pc:docMk/>
            <pc:sldMk cId="1866938247" sldId="270"/>
            <ac:grpSpMk id="9" creationId="{B8C2FA46-8CE4-4E9E-AF1C-257513E281C0}"/>
          </ac:grpSpMkLst>
        </pc:grpChg>
        <pc:picChg chg="add mod">
          <ac:chgData name="Riccardo Rossi" userId="cfd7839ca6e772a1" providerId="LiveId" clId="{E60B3DE8-80A2-47AB-A342-CB361CE8D248}" dt="2024-06-03T15:03:34.945" v="5346"/>
          <ac:picMkLst>
            <pc:docMk/>
            <pc:sldMk cId="1866938247" sldId="270"/>
            <ac:picMk id="8" creationId="{A8D664EF-135F-FCD8-A744-E62F591430EE}"/>
          </ac:picMkLst>
        </pc:picChg>
        <pc:cxnChg chg="mod">
          <ac:chgData name="Riccardo Rossi" userId="cfd7839ca6e772a1" providerId="LiveId" clId="{E60B3DE8-80A2-47AB-A342-CB361CE8D248}" dt="2024-06-03T15:03:34.945" v="5346"/>
          <ac:cxnSpMkLst>
            <pc:docMk/>
            <pc:sldMk cId="1866938247" sldId="270"/>
            <ac:cxnSpMk id="10" creationId="{0C98B048-3F05-A886-A3F3-F38BBC9E4065}"/>
          </ac:cxnSpMkLst>
        </pc:cxnChg>
        <pc:cxnChg chg="mod">
          <ac:chgData name="Riccardo Rossi" userId="cfd7839ca6e772a1" providerId="LiveId" clId="{E60B3DE8-80A2-47AB-A342-CB361CE8D248}" dt="2024-06-03T15:03:34.945" v="5346"/>
          <ac:cxnSpMkLst>
            <pc:docMk/>
            <pc:sldMk cId="1866938247" sldId="270"/>
            <ac:cxnSpMk id="13" creationId="{6B488875-A773-B6EA-9571-E54337ACA7CA}"/>
          </ac:cxnSpMkLst>
        </pc:cxnChg>
        <pc:cxnChg chg="mod">
          <ac:chgData name="Riccardo Rossi" userId="cfd7839ca6e772a1" providerId="LiveId" clId="{E60B3DE8-80A2-47AB-A342-CB361CE8D248}" dt="2024-06-03T15:03:34.945" v="5346"/>
          <ac:cxnSpMkLst>
            <pc:docMk/>
            <pc:sldMk cId="1866938247" sldId="270"/>
            <ac:cxnSpMk id="14" creationId="{9294338C-D37C-AD25-178B-3D8688112513}"/>
          </ac:cxnSpMkLst>
        </pc:cxnChg>
      </pc:sldChg>
      <pc:sldChg chg="addSp delSp modSp add mod ord">
        <pc:chgData name="Riccardo Rossi" userId="cfd7839ca6e772a1" providerId="LiveId" clId="{E60B3DE8-80A2-47AB-A342-CB361CE8D248}" dt="2024-06-04T15:13:09.366" v="7755" actId="1035"/>
        <pc:sldMkLst>
          <pc:docMk/>
          <pc:sldMk cId="2124884691" sldId="271"/>
        </pc:sldMkLst>
        <pc:spChg chg="mod">
          <ac:chgData name="Riccardo Rossi" userId="cfd7839ca6e772a1" providerId="LiveId" clId="{E60B3DE8-80A2-47AB-A342-CB361CE8D248}" dt="2024-06-04T14:31:47.784" v="7325" actId="20577"/>
          <ac:spMkLst>
            <pc:docMk/>
            <pc:sldMk cId="2124884691" sldId="271"/>
            <ac:spMk id="2" creationId="{378B43CD-4F98-DE8B-1CC3-112002F5EA8C}"/>
          </ac:spMkLst>
        </pc:spChg>
        <pc:spChg chg="add mod">
          <ac:chgData name="Riccardo Rossi" userId="cfd7839ca6e772a1" providerId="LiveId" clId="{E60B3DE8-80A2-47AB-A342-CB361CE8D248}" dt="2024-06-04T15:11:59.086" v="7710" actId="14100"/>
          <ac:spMkLst>
            <pc:docMk/>
            <pc:sldMk cId="2124884691" sldId="271"/>
            <ac:spMk id="6" creationId="{3DF98E71-0843-094E-E8FD-3031E3EB6F7A}"/>
          </ac:spMkLst>
        </pc:spChg>
        <pc:spChg chg="add mod">
          <ac:chgData name="Riccardo Rossi" userId="cfd7839ca6e772a1" providerId="LiveId" clId="{E60B3DE8-80A2-47AB-A342-CB361CE8D248}" dt="2024-06-04T15:12:45.007" v="7747" actId="1076"/>
          <ac:spMkLst>
            <pc:docMk/>
            <pc:sldMk cId="2124884691" sldId="271"/>
            <ac:spMk id="8" creationId="{6B258247-ACDF-370A-85A0-24C013057D47}"/>
          </ac:spMkLst>
        </pc:spChg>
        <pc:grpChg chg="del mod">
          <ac:chgData name="Riccardo Rossi" userId="cfd7839ca6e772a1" providerId="LiveId" clId="{E60B3DE8-80A2-47AB-A342-CB361CE8D248}" dt="2024-06-03T15:04:59.323" v="5406" actId="478"/>
          <ac:grpSpMkLst>
            <pc:docMk/>
            <pc:sldMk cId="2124884691" sldId="271"/>
            <ac:grpSpMk id="9" creationId="{D5A7107A-5E6E-3D14-224F-FF3E5919D6BA}"/>
          </ac:grpSpMkLst>
        </pc:grpChg>
        <pc:picChg chg="add mod modCrop">
          <ac:chgData name="Riccardo Rossi" userId="cfd7839ca6e772a1" providerId="LiveId" clId="{E60B3DE8-80A2-47AB-A342-CB361CE8D248}" dt="2024-06-04T15:13:09.366" v="7755" actId="1035"/>
          <ac:picMkLst>
            <pc:docMk/>
            <pc:sldMk cId="2124884691" sldId="271"/>
            <ac:picMk id="3" creationId="{A695FB30-CB3E-2389-4AF7-A45F3CC87A1F}"/>
          </ac:picMkLst>
        </pc:picChg>
        <pc:picChg chg="del">
          <ac:chgData name="Riccardo Rossi" userId="cfd7839ca6e772a1" providerId="LiveId" clId="{E60B3DE8-80A2-47AB-A342-CB361CE8D248}" dt="2024-06-03T15:04:57.944" v="5404" actId="478"/>
          <ac:picMkLst>
            <pc:docMk/>
            <pc:sldMk cId="2124884691" sldId="271"/>
            <ac:picMk id="8" creationId="{D6A49058-1B48-D9BD-07EC-630C2DE99219}"/>
          </ac:picMkLst>
        </pc:picChg>
      </pc:sldChg>
      <pc:sldChg chg="del">
        <pc:chgData name="Riccardo Rossi" userId="cfd7839ca6e772a1" providerId="LiveId" clId="{E60B3DE8-80A2-47AB-A342-CB361CE8D248}" dt="2024-06-03T13:40:49.443" v="393" actId="47"/>
        <pc:sldMkLst>
          <pc:docMk/>
          <pc:sldMk cId="3130112713" sldId="272"/>
        </pc:sldMkLst>
      </pc:sldChg>
      <pc:sldChg chg="addSp delSp modSp add mod">
        <pc:chgData name="Riccardo Rossi" userId="cfd7839ca6e772a1" providerId="LiveId" clId="{E60B3DE8-80A2-47AB-A342-CB361CE8D248}" dt="2024-06-04T15:22:16.480" v="8507" actId="20577"/>
        <pc:sldMkLst>
          <pc:docMk/>
          <pc:sldMk cId="3693871805" sldId="272"/>
        </pc:sldMkLst>
        <pc:spChg chg="mod">
          <ac:chgData name="Riccardo Rossi" userId="cfd7839ca6e772a1" providerId="LiveId" clId="{E60B3DE8-80A2-47AB-A342-CB361CE8D248}" dt="2024-06-04T15:22:16.480" v="8507" actId="20577"/>
          <ac:spMkLst>
            <pc:docMk/>
            <pc:sldMk cId="3693871805" sldId="272"/>
            <ac:spMk id="2" creationId="{378B43CD-4F98-DE8B-1CC3-112002F5EA8C}"/>
          </ac:spMkLst>
        </pc:spChg>
        <pc:picChg chg="del">
          <ac:chgData name="Riccardo Rossi" userId="cfd7839ca6e772a1" providerId="LiveId" clId="{E60B3DE8-80A2-47AB-A342-CB361CE8D248}" dt="2024-06-03T15:05:06.344" v="5410" actId="478"/>
          <ac:picMkLst>
            <pc:docMk/>
            <pc:sldMk cId="3693871805" sldId="272"/>
            <ac:picMk id="3" creationId="{A695FB30-CB3E-2389-4AF7-A45F3CC87A1F}"/>
          </ac:picMkLst>
        </pc:picChg>
        <pc:picChg chg="add mod">
          <ac:chgData name="Riccardo Rossi" userId="cfd7839ca6e772a1" providerId="LiveId" clId="{E60B3DE8-80A2-47AB-A342-CB361CE8D248}" dt="2024-06-04T15:21:41.853" v="8490" actId="1076"/>
          <ac:picMkLst>
            <pc:docMk/>
            <pc:sldMk cId="3693871805" sldId="272"/>
            <ac:picMk id="3" creationId="{E2A008FF-B9AF-202B-571B-1E7844636970}"/>
          </ac:picMkLst>
        </pc:picChg>
        <pc:picChg chg="add del mod">
          <ac:chgData name="Riccardo Rossi" userId="cfd7839ca6e772a1" providerId="LiveId" clId="{E60B3DE8-80A2-47AB-A342-CB361CE8D248}" dt="2024-06-04T15:19:59.457" v="8450" actId="478"/>
          <ac:picMkLst>
            <pc:docMk/>
            <pc:sldMk cId="3693871805" sldId="272"/>
            <ac:picMk id="6" creationId="{A52FDFE9-17FC-CE8B-E54C-6B4F967341AA}"/>
          </ac:picMkLst>
        </pc:picChg>
        <pc:picChg chg="add mod">
          <ac:chgData name="Riccardo Rossi" userId="cfd7839ca6e772a1" providerId="LiveId" clId="{E60B3DE8-80A2-47AB-A342-CB361CE8D248}" dt="2024-06-04T15:21:42.906" v="8491" actId="1076"/>
          <ac:picMkLst>
            <pc:docMk/>
            <pc:sldMk cId="3693871805" sldId="272"/>
            <ac:picMk id="7" creationId="{E35AD5B4-635F-0ACB-249A-5B38FC14FFA5}"/>
          </ac:picMkLst>
        </pc:picChg>
        <pc:picChg chg="add mod modCrop">
          <ac:chgData name="Riccardo Rossi" userId="cfd7839ca6e772a1" providerId="LiveId" clId="{E60B3DE8-80A2-47AB-A342-CB361CE8D248}" dt="2024-06-04T15:21:48.723" v="8492" actId="1076"/>
          <ac:picMkLst>
            <pc:docMk/>
            <pc:sldMk cId="3693871805" sldId="272"/>
            <ac:picMk id="8" creationId="{5D416347-6278-16D2-9BAB-9CBBD2823E90}"/>
          </ac:picMkLst>
        </pc:picChg>
      </pc:sldChg>
      <pc:sldChg chg="del">
        <pc:chgData name="Riccardo Rossi" userId="cfd7839ca6e772a1" providerId="LiveId" clId="{E60B3DE8-80A2-47AB-A342-CB361CE8D248}" dt="2024-06-03T13:40:47.511" v="388" actId="47"/>
        <pc:sldMkLst>
          <pc:docMk/>
          <pc:sldMk cId="2248628643" sldId="273"/>
        </pc:sldMkLst>
      </pc:sldChg>
      <pc:sldChg chg="addSp delSp modSp new mod">
        <pc:chgData name="Riccardo Rossi" userId="cfd7839ca6e772a1" providerId="LiveId" clId="{E60B3DE8-80A2-47AB-A342-CB361CE8D248}" dt="2024-06-04T15:43:14.627" v="9312"/>
        <pc:sldMkLst>
          <pc:docMk/>
          <pc:sldMk cId="3938879262" sldId="273"/>
        </pc:sldMkLst>
        <pc:spChg chg="mod">
          <ac:chgData name="Riccardo Rossi" userId="cfd7839ca6e772a1" providerId="LiveId" clId="{E60B3DE8-80A2-47AB-A342-CB361CE8D248}" dt="2024-06-04T13:58:23.835" v="5583" actId="20577"/>
          <ac:spMkLst>
            <pc:docMk/>
            <pc:sldMk cId="3938879262" sldId="273"/>
            <ac:spMk id="2" creationId="{4DF8C753-ED24-A0A0-8CB2-44A57AF6B430}"/>
          </ac:spMkLst>
        </pc:spChg>
        <pc:spChg chg="del">
          <ac:chgData name="Riccardo Rossi" userId="cfd7839ca6e772a1" providerId="LiveId" clId="{E60B3DE8-80A2-47AB-A342-CB361CE8D248}" dt="2024-06-04T15:38:46.986" v="8967" actId="478"/>
          <ac:spMkLst>
            <pc:docMk/>
            <pc:sldMk cId="3938879262" sldId="273"/>
            <ac:spMk id="3" creationId="{3A9B92A8-7C0F-2DEA-599E-F8AA5F66F07E}"/>
          </ac:spMkLst>
        </pc:spChg>
        <pc:spChg chg="del">
          <ac:chgData name="Riccardo Rossi" userId="cfd7839ca6e772a1" providerId="LiveId" clId="{E60B3DE8-80A2-47AB-A342-CB361CE8D248}" dt="2024-06-04T15:43:14.244" v="9311" actId="478"/>
          <ac:spMkLst>
            <pc:docMk/>
            <pc:sldMk cId="3938879262" sldId="273"/>
            <ac:spMk id="4" creationId="{3BF63016-5088-A509-863C-852656563F72}"/>
          </ac:spMkLst>
        </pc:spChg>
        <pc:spChg chg="add mod">
          <ac:chgData name="Riccardo Rossi" userId="cfd7839ca6e772a1" providerId="LiveId" clId="{E60B3DE8-80A2-47AB-A342-CB361CE8D248}" dt="2024-06-04T15:42:09.254" v="9283" actId="1036"/>
          <ac:spMkLst>
            <pc:docMk/>
            <pc:sldMk cId="3938879262" sldId="273"/>
            <ac:spMk id="6" creationId="{93B2382C-135D-B393-DA6B-E736928BF5A9}"/>
          </ac:spMkLst>
        </pc:spChg>
        <pc:spChg chg="add mod">
          <ac:chgData name="Riccardo Rossi" userId="cfd7839ca6e772a1" providerId="LiveId" clId="{E60B3DE8-80A2-47AB-A342-CB361CE8D248}" dt="2024-06-04T15:42:09.254" v="9283" actId="1036"/>
          <ac:spMkLst>
            <pc:docMk/>
            <pc:sldMk cId="3938879262" sldId="273"/>
            <ac:spMk id="7" creationId="{1D0C1A17-207A-728D-246B-0AC1019CADD4}"/>
          </ac:spMkLst>
        </pc:spChg>
        <pc:spChg chg="add mod">
          <ac:chgData name="Riccardo Rossi" userId="cfd7839ca6e772a1" providerId="LiveId" clId="{E60B3DE8-80A2-47AB-A342-CB361CE8D248}" dt="2024-06-04T15:42:09.254" v="9283" actId="1036"/>
          <ac:spMkLst>
            <pc:docMk/>
            <pc:sldMk cId="3938879262" sldId="273"/>
            <ac:spMk id="8" creationId="{9F77A84D-34F4-EAF1-187F-71782920B8C1}"/>
          </ac:spMkLst>
        </pc:spChg>
        <pc:spChg chg="add mod">
          <ac:chgData name="Riccardo Rossi" userId="cfd7839ca6e772a1" providerId="LiveId" clId="{E60B3DE8-80A2-47AB-A342-CB361CE8D248}" dt="2024-06-04T15:42:09.254" v="9283" actId="1036"/>
          <ac:spMkLst>
            <pc:docMk/>
            <pc:sldMk cId="3938879262" sldId="273"/>
            <ac:spMk id="9" creationId="{06800151-6640-D9F0-88A0-2316CDC6D5A7}"/>
          </ac:spMkLst>
        </pc:spChg>
        <pc:spChg chg="add mod">
          <ac:chgData name="Riccardo Rossi" userId="cfd7839ca6e772a1" providerId="LiveId" clId="{E60B3DE8-80A2-47AB-A342-CB361CE8D248}" dt="2024-06-04T15:42:17.262" v="9284" actId="555"/>
          <ac:spMkLst>
            <pc:docMk/>
            <pc:sldMk cId="3938879262" sldId="273"/>
            <ac:spMk id="15" creationId="{E19CFAD2-A8D4-E9D8-5BAE-0DAE8D0D7262}"/>
          </ac:spMkLst>
        </pc:spChg>
        <pc:spChg chg="add mod">
          <ac:chgData name="Riccardo Rossi" userId="cfd7839ca6e772a1" providerId="LiveId" clId="{E60B3DE8-80A2-47AB-A342-CB361CE8D248}" dt="2024-06-04T15:42:17.262" v="9284" actId="555"/>
          <ac:spMkLst>
            <pc:docMk/>
            <pc:sldMk cId="3938879262" sldId="273"/>
            <ac:spMk id="16" creationId="{483FB9BC-5119-8F6C-5307-E913DCA46316}"/>
          </ac:spMkLst>
        </pc:spChg>
        <pc:spChg chg="add mod">
          <ac:chgData name="Riccardo Rossi" userId="cfd7839ca6e772a1" providerId="LiveId" clId="{E60B3DE8-80A2-47AB-A342-CB361CE8D248}" dt="2024-06-04T15:42:20.612" v="9285" actId="554"/>
          <ac:spMkLst>
            <pc:docMk/>
            <pc:sldMk cId="3938879262" sldId="273"/>
            <ac:spMk id="19" creationId="{4B249400-0C5A-AC9B-78C0-5C4588FE9261}"/>
          </ac:spMkLst>
        </pc:spChg>
        <pc:spChg chg="add mod">
          <ac:chgData name="Riccardo Rossi" userId="cfd7839ca6e772a1" providerId="LiveId" clId="{E60B3DE8-80A2-47AB-A342-CB361CE8D248}" dt="2024-06-04T15:42:20.612" v="9285" actId="554"/>
          <ac:spMkLst>
            <pc:docMk/>
            <pc:sldMk cId="3938879262" sldId="273"/>
            <ac:spMk id="20" creationId="{2B880E4B-3E35-5802-A23E-FFB294048A31}"/>
          </ac:spMkLst>
        </pc:spChg>
        <pc:spChg chg="add mod">
          <ac:chgData name="Riccardo Rossi" userId="cfd7839ca6e772a1" providerId="LiveId" clId="{E60B3DE8-80A2-47AB-A342-CB361CE8D248}" dt="2024-06-04T15:43:02.008" v="9310" actId="14100"/>
          <ac:spMkLst>
            <pc:docMk/>
            <pc:sldMk cId="3938879262" sldId="273"/>
            <ac:spMk id="45" creationId="{0D7E1EE2-7414-3CEE-1842-DAC42EDA72AA}"/>
          </ac:spMkLst>
        </pc:spChg>
        <pc:spChg chg="add mod">
          <ac:chgData name="Riccardo Rossi" userId="cfd7839ca6e772a1" providerId="LiveId" clId="{E60B3DE8-80A2-47AB-A342-CB361CE8D248}" dt="2024-06-04T15:43:14.627" v="9312"/>
          <ac:spMkLst>
            <pc:docMk/>
            <pc:sldMk cId="3938879262" sldId="273"/>
            <ac:spMk id="46" creationId="{631A7869-6DBD-24FB-3B95-FC8FB79E5157}"/>
          </ac:spMkLst>
        </pc:spChg>
        <pc:cxnChg chg="add mod">
          <ac:chgData name="Riccardo Rossi" userId="cfd7839ca6e772a1" providerId="LiveId" clId="{E60B3DE8-80A2-47AB-A342-CB361CE8D248}" dt="2024-06-04T15:42:17.262" v="9284" actId="555"/>
          <ac:cxnSpMkLst>
            <pc:docMk/>
            <pc:sldMk cId="3938879262" sldId="273"/>
            <ac:cxnSpMk id="10" creationId="{099F58BF-86EE-701C-D3DB-71A53E78F354}"/>
          </ac:cxnSpMkLst>
        </pc:cxnChg>
        <pc:cxnChg chg="add mod">
          <ac:chgData name="Riccardo Rossi" userId="cfd7839ca6e772a1" providerId="LiveId" clId="{E60B3DE8-80A2-47AB-A342-CB361CE8D248}" dt="2024-06-04T15:42:20.612" v="9285" actId="554"/>
          <ac:cxnSpMkLst>
            <pc:docMk/>
            <pc:sldMk cId="3938879262" sldId="273"/>
            <ac:cxnSpMk id="11" creationId="{F39046D0-8598-F699-F2EE-546E1F06B4ED}"/>
          </ac:cxnSpMkLst>
        </pc:cxnChg>
        <pc:cxnChg chg="add mod">
          <ac:chgData name="Riccardo Rossi" userId="cfd7839ca6e772a1" providerId="LiveId" clId="{E60B3DE8-80A2-47AB-A342-CB361CE8D248}" dt="2024-06-04T15:42:24.204" v="9293" actId="1035"/>
          <ac:cxnSpMkLst>
            <pc:docMk/>
            <pc:sldMk cId="3938879262" sldId="273"/>
            <ac:cxnSpMk id="12" creationId="{7F6B5F43-4EBA-510F-9EDE-68ACF02AD2D1}"/>
          </ac:cxnSpMkLst>
        </pc:cxnChg>
        <pc:cxnChg chg="add mod">
          <ac:chgData name="Riccardo Rossi" userId="cfd7839ca6e772a1" providerId="LiveId" clId="{E60B3DE8-80A2-47AB-A342-CB361CE8D248}" dt="2024-06-04T15:42:20.612" v="9285" actId="554"/>
          <ac:cxnSpMkLst>
            <pc:docMk/>
            <pc:sldMk cId="3938879262" sldId="273"/>
            <ac:cxnSpMk id="13" creationId="{C48C44D4-512F-B56D-2691-2A867C206FB8}"/>
          </ac:cxnSpMkLst>
        </pc:cxnChg>
        <pc:cxnChg chg="add mod">
          <ac:chgData name="Riccardo Rossi" userId="cfd7839ca6e772a1" providerId="LiveId" clId="{E60B3DE8-80A2-47AB-A342-CB361CE8D248}" dt="2024-06-04T15:42:24.204" v="9293" actId="1035"/>
          <ac:cxnSpMkLst>
            <pc:docMk/>
            <pc:sldMk cId="3938879262" sldId="273"/>
            <ac:cxnSpMk id="14" creationId="{F0D75A11-F20C-5E88-036A-AECFA4991FFD}"/>
          </ac:cxnSpMkLst>
        </pc:cxnChg>
        <pc:cxnChg chg="add mod">
          <ac:chgData name="Riccardo Rossi" userId="cfd7839ca6e772a1" providerId="LiveId" clId="{E60B3DE8-80A2-47AB-A342-CB361CE8D248}" dt="2024-06-04T15:42:28.402" v="9302" actId="1036"/>
          <ac:cxnSpMkLst>
            <pc:docMk/>
            <pc:sldMk cId="3938879262" sldId="273"/>
            <ac:cxnSpMk id="17" creationId="{D231DAB8-AEDD-AD07-6F0C-B57B276F3F45}"/>
          </ac:cxnSpMkLst>
        </pc:cxnChg>
        <pc:cxnChg chg="add mod">
          <ac:chgData name="Riccardo Rossi" userId="cfd7839ca6e772a1" providerId="LiveId" clId="{E60B3DE8-80A2-47AB-A342-CB361CE8D248}" dt="2024-06-04T15:42:28.402" v="9302" actId="1036"/>
          <ac:cxnSpMkLst>
            <pc:docMk/>
            <pc:sldMk cId="3938879262" sldId="273"/>
            <ac:cxnSpMk id="18" creationId="{698B5556-FFA1-C519-C6D5-184C4733DCB3}"/>
          </ac:cxnSpMkLst>
        </pc:cxnChg>
        <pc:cxnChg chg="add mod">
          <ac:chgData name="Riccardo Rossi" userId="cfd7839ca6e772a1" providerId="LiveId" clId="{E60B3DE8-80A2-47AB-A342-CB361CE8D248}" dt="2024-06-04T15:42:17.262" v="9284" actId="555"/>
          <ac:cxnSpMkLst>
            <pc:docMk/>
            <pc:sldMk cId="3938879262" sldId="273"/>
            <ac:cxnSpMk id="21" creationId="{93404C3B-6953-F8CD-6ABA-24A508FAEA49}"/>
          </ac:cxnSpMkLst>
        </pc:cxnChg>
        <pc:cxnChg chg="add mod">
          <ac:chgData name="Riccardo Rossi" userId="cfd7839ca6e772a1" providerId="LiveId" clId="{E60B3DE8-80A2-47AB-A342-CB361CE8D248}" dt="2024-06-04T15:42:20.612" v="9285" actId="554"/>
          <ac:cxnSpMkLst>
            <pc:docMk/>
            <pc:sldMk cId="3938879262" sldId="273"/>
            <ac:cxnSpMk id="22" creationId="{CC53825C-728E-4B2A-C665-7918318E062D}"/>
          </ac:cxnSpMkLst>
        </pc:cxnChg>
        <pc:cxnChg chg="add mod">
          <ac:chgData name="Riccardo Rossi" userId="cfd7839ca6e772a1" providerId="LiveId" clId="{E60B3DE8-80A2-47AB-A342-CB361CE8D248}" dt="2024-06-04T15:42:09.254" v="9283" actId="1036"/>
          <ac:cxnSpMkLst>
            <pc:docMk/>
            <pc:sldMk cId="3938879262" sldId="273"/>
            <ac:cxnSpMk id="23" creationId="{843C8F0E-78A1-E9CF-5047-C520069B06D0}"/>
          </ac:cxnSpMkLst>
        </pc:cxnChg>
      </pc:sldChg>
      <pc:sldChg chg="del">
        <pc:chgData name="Riccardo Rossi" userId="cfd7839ca6e772a1" providerId="LiveId" clId="{E60B3DE8-80A2-47AB-A342-CB361CE8D248}" dt="2024-06-03T13:40:47.922" v="389" actId="47"/>
        <pc:sldMkLst>
          <pc:docMk/>
          <pc:sldMk cId="1310048822" sldId="274"/>
        </pc:sldMkLst>
      </pc:sldChg>
      <pc:sldChg chg="addSp delSp modSp add mod">
        <pc:chgData name="Riccardo Rossi" userId="cfd7839ca6e772a1" providerId="LiveId" clId="{E60B3DE8-80A2-47AB-A342-CB361CE8D248}" dt="2024-06-05T10:22:06.549" v="9573" actId="6549"/>
        <pc:sldMkLst>
          <pc:docMk/>
          <pc:sldMk cId="1439055770" sldId="274"/>
        </pc:sldMkLst>
        <pc:spChg chg="mod">
          <ac:chgData name="Riccardo Rossi" userId="cfd7839ca6e772a1" providerId="LiveId" clId="{E60B3DE8-80A2-47AB-A342-CB361CE8D248}" dt="2024-06-04T14:04:30.859" v="6231" actId="20577"/>
          <ac:spMkLst>
            <pc:docMk/>
            <pc:sldMk cId="1439055770" sldId="274"/>
            <ac:spMk id="2" creationId="{378B43CD-4F98-DE8B-1CC3-112002F5EA8C}"/>
          </ac:spMkLst>
        </pc:spChg>
        <pc:spChg chg="mod">
          <ac:chgData name="Riccardo Rossi" userId="cfd7839ca6e772a1" providerId="LiveId" clId="{E60B3DE8-80A2-47AB-A342-CB361CE8D248}" dt="2024-06-05T10:22:06.549" v="9573" actId="6549"/>
          <ac:spMkLst>
            <pc:docMk/>
            <pc:sldMk cId="1439055770" sldId="274"/>
            <ac:spMk id="3" creationId="{88E606DC-0364-AB68-700D-2DBC212D3E91}"/>
          </ac:spMkLst>
        </pc:spChg>
        <pc:spChg chg="mod">
          <ac:chgData name="Riccardo Rossi" userId="cfd7839ca6e772a1" providerId="LiveId" clId="{E60B3DE8-80A2-47AB-A342-CB361CE8D248}" dt="2024-06-04T14:07:03.602" v="6640"/>
          <ac:spMkLst>
            <pc:docMk/>
            <pc:sldMk cId="1439055770" sldId="274"/>
            <ac:spMk id="9" creationId="{5FCA32EA-1F49-EF10-C6B4-98309EA95675}"/>
          </ac:spMkLst>
        </pc:spChg>
        <pc:spChg chg="mod">
          <ac:chgData name="Riccardo Rossi" userId="cfd7839ca6e772a1" providerId="LiveId" clId="{E60B3DE8-80A2-47AB-A342-CB361CE8D248}" dt="2024-06-04T14:07:03.602" v="6640"/>
          <ac:spMkLst>
            <pc:docMk/>
            <pc:sldMk cId="1439055770" sldId="274"/>
            <ac:spMk id="10" creationId="{1E85D9C8-8DCD-97BE-F232-82D326385A76}"/>
          </ac:spMkLst>
        </pc:spChg>
        <pc:spChg chg="mod">
          <ac:chgData name="Riccardo Rossi" userId="cfd7839ca6e772a1" providerId="LiveId" clId="{E60B3DE8-80A2-47AB-A342-CB361CE8D248}" dt="2024-06-04T14:07:03.602" v="6640"/>
          <ac:spMkLst>
            <pc:docMk/>
            <pc:sldMk cId="1439055770" sldId="274"/>
            <ac:spMk id="13" creationId="{8984EC2E-8687-05A8-56AD-3C4CA8369598}"/>
          </ac:spMkLst>
        </pc:spChg>
        <pc:spChg chg="mod">
          <ac:chgData name="Riccardo Rossi" userId="cfd7839ca6e772a1" providerId="LiveId" clId="{E60B3DE8-80A2-47AB-A342-CB361CE8D248}" dt="2024-06-04T14:07:03.602" v="6640"/>
          <ac:spMkLst>
            <pc:docMk/>
            <pc:sldMk cId="1439055770" sldId="274"/>
            <ac:spMk id="14" creationId="{B065DA9B-F0D1-75A1-EB97-76259FAD5B7A}"/>
          </ac:spMkLst>
        </pc:spChg>
        <pc:spChg chg="mod">
          <ac:chgData name="Riccardo Rossi" userId="cfd7839ca6e772a1" providerId="LiveId" clId="{E60B3DE8-80A2-47AB-A342-CB361CE8D248}" dt="2024-06-04T14:07:03.602" v="6640"/>
          <ac:spMkLst>
            <pc:docMk/>
            <pc:sldMk cId="1439055770" sldId="274"/>
            <ac:spMk id="15" creationId="{17D6E756-0D5F-C615-91F5-006D26C38564}"/>
          </ac:spMkLst>
        </pc:spChg>
        <pc:spChg chg="mod">
          <ac:chgData name="Riccardo Rossi" userId="cfd7839ca6e772a1" providerId="LiveId" clId="{E60B3DE8-80A2-47AB-A342-CB361CE8D248}" dt="2024-06-04T14:07:03.602" v="6640"/>
          <ac:spMkLst>
            <pc:docMk/>
            <pc:sldMk cId="1439055770" sldId="274"/>
            <ac:spMk id="16" creationId="{6A4066A2-80B1-77CA-56B0-FCCB63DDDA23}"/>
          </ac:spMkLst>
        </pc:spChg>
        <pc:spChg chg="add mod">
          <ac:chgData name="Riccardo Rossi" userId="cfd7839ca6e772a1" providerId="LiveId" clId="{E60B3DE8-80A2-47AB-A342-CB361CE8D248}" dt="2024-06-04T14:09:39.565" v="6692" actId="1038"/>
          <ac:spMkLst>
            <pc:docMk/>
            <pc:sldMk cId="1439055770" sldId="274"/>
            <ac:spMk id="17" creationId="{570DB4FA-86A4-84C9-A5F4-EB79673FC73E}"/>
          </ac:spMkLst>
        </pc:spChg>
        <pc:spChg chg="add mod">
          <ac:chgData name="Riccardo Rossi" userId="cfd7839ca6e772a1" providerId="LiveId" clId="{E60B3DE8-80A2-47AB-A342-CB361CE8D248}" dt="2024-06-04T14:09:39.565" v="6692" actId="1038"/>
          <ac:spMkLst>
            <pc:docMk/>
            <pc:sldMk cId="1439055770" sldId="274"/>
            <ac:spMk id="18" creationId="{B51AB1A6-78CC-D3CD-2E83-2E17AE855DB5}"/>
          </ac:spMkLst>
        </pc:spChg>
        <pc:spChg chg="add mod">
          <ac:chgData name="Riccardo Rossi" userId="cfd7839ca6e772a1" providerId="LiveId" clId="{E60B3DE8-80A2-47AB-A342-CB361CE8D248}" dt="2024-06-04T14:09:39.565" v="6692" actId="1038"/>
          <ac:spMkLst>
            <pc:docMk/>
            <pc:sldMk cId="1439055770" sldId="274"/>
            <ac:spMk id="19" creationId="{8464BB92-3B59-1B45-1AC9-C6C97BB15810}"/>
          </ac:spMkLst>
        </pc:spChg>
        <pc:grpChg chg="add mod">
          <ac:chgData name="Riccardo Rossi" userId="cfd7839ca6e772a1" providerId="LiveId" clId="{E60B3DE8-80A2-47AB-A342-CB361CE8D248}" dt="2024-06-04T14:07:10.544" v="6642" actId="1076"/>
          <ac:grpSpMkLst>
            <pc:docMk/>
            <pc:sldMk cId="1439055770" sldId="274"/>
            <ac:grpSpMk id="6" creationId="{5A8B30A9-07F1-EEA3-46E4-696545B6CF36}"/>
          </ac:grpSpMkLst>
        </pc:grpChg>
        <pc:picChg chg="del">
          <ac:chgData name="Riccardo Rossi" userId="cfd7839ca6e772a1" providerId="LiveId" clId="{E60B3DE8-80A2-47AB-A342-CB361CE8D248}" dt="2024-06-04T14:06:59.620" v="6639" actId="478"/>
          <ac:picMkLst>
            <pc:docMk/>
            <pc:sldMk cId="1439055770" sldId="274"/>
            <ac:picMk id="8" creationId="{D6A49058-1B48-D9BD-07EC-630C2DE99219}"/>
          </ac:picMkLst>
        </pc:picChg>
        <pc:cxnChg chg="mod">
          <ac:chgData name="Riccardo Rossi" userId="cfd7839ca6e772a1" providerId="LiveId" clId="{E60B3DE8-80A2-47AB-A342-CB361CE8D248}" dt="2024-06-04T14:07:03.602" v="6640"/>
          <ac:cxnSpMkLst>
            <pc:docMk/>
            <pc:sldMk cId="1439055770" sldId="274"/>
            <ac:cxnSpMk id="7" creationId="{4D0B2737-51B5-06D3-A1A9-19A2FFF87751}"/>
          </ac:cxnSpMkLst>
        </pc:cxnChg>
        <pc:cxnChg chg="mod">
          <ac:chgData name="Riccardo Rossi" userId="cfd7839ca6e772a1" providerId="LiveId" clId="{E60B3DE8-80A2-47AB-A342-CB361CE8D248}" dt="2024-06-04T14:07:03.602" v="6640"/>
          <ac:cxnSpMkLst>
            <pc:docMk/>
            <pc:sldMk cId="1439055770" sldId="274"/>
            <ac:cxnSpMk id="11" creationId="{2BB7D196-EF5B-D1E1-CBA3-5D87A8193565}"/>
          </ac:cxnSpMkLst>
        </pc:cxnChg>
        <pc:cxnChg chg="mod">
          <ac:chgData name="Riccardo Rossi" userId="cfd7839ca6e772a1" providerId="LiveId" clId="{E60B3DE8-80A2-47AB-A342-CB361CE8D248}" dt="2024-06-04T14:07:03.602" v="6640"/>
          <ac:cxnSpMkLst>
            <pc:docMk/>
            <pc:sldMk cId="1439055770" sldId="274"/>
            <ac:cxnSpMk id="12" creationId="{737E4EF8-5860-554E-9A7A-85EC81B68E4D}"/>
          </ac:cxnSpMkLst>
        </pc:cxnChg>
      </pc:sldChg>
      <pc:sldChg chg="addSp delSp modSp add mod">
        <pc:chgData name="Riccardo Rossi" userId="cfd7839ca6e772a1" providerId="LiveId" clId="{E60B3DE8-80A2-47AB-A342-CB361CE8D248}" dt="2024-06-04T14:32:30.130" v="7338" actId="207"/>
        <pc:sldMkLst>
          <pc:docMk/>
          <pc:sldMk cId="1224847055" sldId="275"/>
        </pc:sldMkLst>
        <pc:spChg chg="mod">
          <ac:chgData name="Riccardo Rossi" userId="cfd7839ca6e772a1" providerId="LiveId" clId="{E60B3DE8-80A2-47AB-A342-CB361CE8D248}" dt="2024-06-04T14:09:59.202" v="6725" actId="20577"/>
          <ac:spMkLst>
            <pc:docMk/>
            <pc:sldMk cId="1224847055" sldId="275"/>
            <ac:spMk id="2" creationId="{378B43CD-4F98-DE8B-1CC3-112002F5EA8C}"/>
          </ac:spMkLst>
        </pc:spChg>
        <pc:spChg chg="mod">
          <ac:chgData name="Riccardo Rossi" userId="cfd7839ca6e772a1" providerId="LiveId" clId="{E60B3DE8-80A2-47AB-A342-CB361CE8D248}" dt="2024-06-04T14:32:30.130" v="7338" actId="207"/>
          <ac:spMkLst>
            <pc:docMk/>
            <pc:sldMk cId="1224847055" sldId="275"/>
            <ac:spMk id="3" creationId="{88E606DC-0364-AB68-700D-2DBC212D3E91}"/>
          </ac:spMkLst>
        </pc:spChg>
        <pc:spChg chg="del">
          <ac:chgData name="Riccardo Rossi" userId="cfd7839ca6e772a1" providerId="LiveId" clId="{E60B3DE8-80A2-47AB-A342-CB361CE8D248}" dt="2024-06-04T14:29:04.294" v="7017" actId="478"/>
          <ac:spMkLst>
            <pc:docMk/>
            <pc:sldMk cId="1224847055" sldId="275"/>
            <ac:spMk id="17" creationId="{570DB4FA-86A4-84C9-A5F4-EB79673FC73E}"/>
          </ac:spMkLst>
        </pc:spChg>
        <pc:spChg chg="del">
          <ac:chgData name="Riccardo Rossi" userId="cfd7839ca6e772a1" providerId="LiveId" clId="{E60B3DE8-80A2-47AB-A342-CB361CE8D248}" dt="2024-06-04T14:29:04.294" v="7017" actId="478"/>
          <ac:spMkLst>
            <pc:docMk/>
            <pc:sldMk cId="1224847055" sldId="275"/>
            <ac:spMk id="18" creationId="{B51AB1A6-78CC-D3CD-2E83-2E17AE855DB5}"/>
          </ac:spMkLst>
        </pc:spChg>
        <pc:spChg chg="del">
          <ac:chgData name="Riccardo Rossi" userId="cfd7839ca6e772a1" providerId="LiveId" clId="{E60B3DE8-80A2-47AB-A342-CB361CE8D248}" dt="2024-06-04T14:29:04.294" v="7017" actId="478"/>
          <ac:spMkLst>
            <pc:docMk/>
            <pc:sldMk cId="1224847055" sldId="275"/>
            <ac:spMk id="19" creationId="{8464BB92-3B59-1B45-1AC9-C6C97BB15810}"/>
          </ac:spMkLst>
        </pc:spChg>
        <pc:grpChg chg="del">
          <ac:chgData name="Riccardo Rossi" userId="cfd7839ca6e772a1" providerId="LiveId" clId="{E60B3DE8-80A2-47AB-A342-CB361CE8D248}" dt="2024-06-04T14:27:37.470" v="6726" actId="478"/>
          <ac:grpSpMkLst>
            <pc:docMk/>
            <pc:sldMk cId="1224847055" sldId="275"/>
            <ac:grpSpMk id="6" creationId="{5A8B30A9-07F1-EEA3-46E4-696545B6CF36}"/>
          </ac:grpSpMkLst>
        </pc:grpChg>
        <pc:picChg chg="add mod">
          <ac:chgData name="Riccardo Rossi" userId="cfd7839ca6e772a1" providerId="LiveId" clId="{E60B3DE8-80A2-47AB-A342-CB361CE8D248}" dt="2024-06-04T14:31:20.165" v="7280"/>
          <ac:picMkLst>
            <pc:docMk/>
            <pc:sldMk cId="1224847055" sldId="275"/>
            <ac:picMk id="8" creationId="{8F71852D-28FC-42DD-1175-275DB4EDCECD}"/>
          </ac:picMkLst>
        </pc:picChg>
        <pc:picChg chg="add mod">
          <ac:chgData name="Riccardo Rossi" userId="cfd7839ca6e772a1" providerId="LiveId" clId="{E60B3DE8-80A2-47AB-A342-CB361CE8D248}" dt="2024-06-04T14:31:20.165" v="7280"/>
          <ac:picMkLst>
            <pc:docMk/>
            <pc:sldMk cId="1224847055" sldId="275"/>
            <ac:picMk id="20" creationId="{07A4CE0B-BDAA-5F09-FBCF-968939704EBB}"/>
          </ac:picMkLst>
        </pc:picChg>
      </pc:sldChg>
      <pc:sldChg chg="del">
        <pc:chgData name="Riccardo Rossi" userId="cfd7839ca6e772a1" providerId="LiveId" clId="{E60B3DE8-80A2-47AB-A342-CB361CE8D248}" dt="2024-06-03T13:40:48.545" v="390" actId="47"/>
        <pc:sldMkLst>
          <pc:docMk/>
          <pc:sldMk cId="3245147052" sldId="275"/>
        </pc:sldMkLst>
      </pc:sldChg>
      <pc:sldChg chg="del">
        <pc:chgData name="Riccardo Rossi" userId="cfd7839ca6e772a1" providerId="LiveId" clId="{E60B3DE8-80A2-47AB-A342-CB361CE8D248}" dt="2024-06-03T13:40:49.160" v="391" actId="47"/>
        <pc:sldMkLst>
          <pc:docMk/>
          <pc:sldMk cId="672785933" sldId="276"/>
        </pc:sldMkLst>
      </pc:sldChg>
      <pc:sldChg chg="addSp delSp modSp add mod">
        <pc:chgData name="Riccardo Rossi" userId="cfd7839ca6e772a1" providerId="LiveId" clId="{E60B3DE8-80A2-47AB-A342-CB361CE8D248}" dt="2024-06-04T15:19:42.813" v="8441" actId="14100"/>
        <pc:sldMkLst>
          <pc:docMk/>
          <pc:sldMk cId="741869475" sldId="276"/>
        </pc:sldMkLst>
        <pc:spChg chg="mod">
          <ac:chgData name="Riccardo Rossi" userId="cfd7839ca6e772a1" providerId="LiveId" clId="{E60B3DE8-80A2-47AB-A342-CB361CE8D248}" dt="2024-06-04T15:16:23.432" v="8104" actId="20577"/>
          <ac:spMkLst>
            <pc:docMk/>
            <pc:sldMk cId="741869475" sldId="276"/>
            <ac:spMk id="2" creationId="{378B43CD-4F98-DE8B-1CC3-112002F5EA8C}"/>
          </ac:spMkLst>
        </pc:spChg>
        <pc:spChg chg="del">
          <ac:chgData name="Riccardo Rossi" userId="cfd7839ca6e772a1" providerId="LiveId" clId="{E60B3DE8-80A2-47AB-A342-CB361CE8D248}" dt="2024-06-04T15:13:34.056" v="7791" actId="478"/>
          <ac:spMkLst>
            <pc:docMk/>
            <pc:sldMk cId="741869475" sldId="276"/>
            <ac:spMk id="6" creationId="{3DF98E71-0843-094E-E8FD-3031E3EB6F7A}"/>
          </ac:spMkLst>
        </pc:spChg>
        <pc:spChg chg="del">
          <ac:chgData name="Riccardo Rossi" userId="cfd7839ca6e772a1" providerId="LiveId" clId="{E60B3DE8-80A2-47AB-A342-CB361CE8D248}" dt="2024-06-04T15:13:34.056" v="7791" actId="478"/>
          <ac:spMkLst>
            <pc:docMk/>
            <pc:sldMk cId="741869475" sldId="276"/>
            <ac:spMk id="8" creationId="{6B258247-ACDF-370A-85A0-24C013057D47}"/>
          </ac:spMkLst>
        </pc:spChg>
        <pc:spChg chg="add del mod">
          <ac:chgData name="Riccardo Rossi" userId="cfd7839ca6e772a1" providerId="LiveId" clId="{E60B3DE8-80A2-47AB-A342-CB361CE8D248}" dt="2024-06-04T15:13:36.531" v="7792" actId="478"/>
          <ac:spMkLst>
            <pc:docMk/>
            <pc:sldMk cId="741869475" sldId="276"/>
            <ac:spMk id="9" creationId="{630CE34F-1679-0DC1-3709-F32AE3B56A0C}"/>
          </ac:spMkLst>
        </pc:spChg>
        <pc:spChg chg="add mod">
          <ac:chgData name="Riccardo Rossi" userId="cfd7839ca6e772a1" providerId="LiveId" clId="{E60B3DE8-80A2-47AB-A342-CB361CE8D248}" dt="2024-06-04T15:19:42.813" v="8441" actId="14100"/>
          <ac:spMkLst>
            <pc:docMk/>
            <pc:sldMk cId="741869475" sldId="276"/>
            <ac:spMk id="10" creationId="{866E69C8-83E6-5BC1-DA0C-0F9A3264B19A}"/>
          </ac:spMkLst>
        </pc:spChg>
        <pc:picChg chg="del">
          <ac:chgData name="Riccardo Rossi" userId="cfd7839ca6e772a1" providerId="LiveId" clId="{E60B3DE8-80A2-47AB-A342-CB361CE8D248}" dt="2024-06-04T15:13:31.305" v="7790" actId="478"/>
          <ac:picMkLst>
            <pc:docMk/>
            <pc:sldMk cId="741869475" sldId="276"/>
            <ac:picMk id="3" creationId="{A695FB30-CB3E-2389-4AF7-A45F3CC87A1F}"/>
          </ac:picMkLst>
        </pc:picChg>
        <pc:picChg chg="add mod">
          <ac:chgData name="Riccardo Rossi" userId="cfd7839ca6e772a1" providerId="LiveId" clId="{E60B3DE8-80A2-47AB-A342-CB361CE8D248}" dt="2024-06-04T15:19:40.696" v="8440" actId="1076"/>
          <ac:picMkLst>
            <pc:docMk/>
            <pc:sldMk cId="741869475" sldId="276"/>
            <ac:picMk id="11" creationId="{25FB03D5-AD59-5697-6DD5-5792211916F2}"/>
          </ac:picMkLst>
        </pc:picChg>
      </pc:sldChg>
      <pc:sldChg chg="new del">
        <pc:chgData name="Riccardo Rossi" userId="cfd7839ca6e772a1" providerId="LiveId" clId="{E60B3DE8-80A2-47AB-A342-CB361CE8D248}" dt="2024-06-04T15:13:18.224" v="7757" actId="680"/>
        <pc:sldMkLst>
          <pc:docMk/>
          <pc:sldMk cId="1897211155" sldId="276"/>
        </pc:sldMkLst>
      </pc:sldChg>
      <pc:sldChg chg="addSp delSp modSp add mod">
        <pc:chgData name="Riccardo Rossi" userId="cfd7839ca6e772a1" providerId="LiveId" clId="{E60B3DE8-80A2-47AB-A342-CB361CE8D248}" dt="2024-06-05T10:28:16.846" v="9978" actId="1037"/>
        <pc:sldMkLst>
          <pc:docMk/>
          <pc:sldMk cId="518254975" sldId="277"/>
        </pc:sldMkLst>
        <pc:spChg chg="add del mod">
          <ac:chgData name="Riccardo Rossi" userId="cfd7839ca6e772a1" providerId="LiveId" clId="{E60B3DE8-80A2-47AB-A342-CB361CE8D248}" dt="2024-06-05T10:17:47.304" v="9440" actId="478"/>
          <ac:spMkLst>
            <pc:docMk/>
            <pc:sldMk cId="518254975" sldId="277"/>
            <ac:spMk id="3" creationId="{14FB91B3-04E2-6592-7865-0B76BDC17685}"/>
          </ac:spMkLst>
        </pc:spChg>
        <pc:spChg chg="add del mod">
          <ac:chgData name="Riccardo Rossi" userId="cfd7839ca6e772a1" providerId="LiveId" clId="{E60B3DE8-80A2-47AB-A342-CB361CE8D248}" dt="2024-06-05T10:17:47.304" v="9440" actId="478"/>
          <ac:spMkLst>
            <pc:docMk/>
            <pc:sldMk cId="518254975" sldId="277"/>
            <ac:spMk id="6" creationId="{D1EC299B-1DF8-F2A1-6DAC-2FDEE2E70D46}"/>
          </ac:spMkLst>
        </pc:spChg>
        <pc:spChg chg="add del mod">
          <ac:chgData name="Riccardo Rossi" userId="cfd7839ca6e772a1" providerId="LiveId" clId="{E60B3DE8-80A2-47AB-A342-CB361CE8D248}" dt="2024-06-05T10:17:47.304" v="9440" actId="478"/>
          <ac:spMkLst>
            <pc:docMk/>
            <pc:sldMk cId="518254975" sldId="277"/>
            <ac:spMk id="7" creationId="{6B5A23B3-FBD0-F129-C0C6-C1F10D81F243}"/>
          </ac:spMkLst>
        </pc:spChg>
        <pc:spChg chg="add del mod">
          <ac:chgData name="Riccardo Rossi" userId="cfd7839ca6e772a1" providerId="LiveId" clId="{E60B3DE8-80A2-47AB-A342-CB361CE8D248}" dt="2024-06-05T10:17:47.304" v="9440" actId="478"/>
          <ac:spMkLst>
            <pc:docMk/>
            <pc:sldMk cId="518254975" sldId="277"/>
            <ac:spMk id="8" creationId="{D7F42A51-3020-7863-D8F2-888E0443DA98}"/>
          </ac:spMkLst>
        </pc:spChg>
        <pc:spChg chg="mod">
          <ac:chgData name="Riccardo Rossi" userId="cfd7839ca6e772a1" providerId="LiveId" clId="{E60B3DE8-80A2-47AB-A342-CB361CE8D248}" dt="2024-06-05T10:22:35.835" v="9604"/>
          <ac:spMkLst>
            <pc:docMk/>
            <pc:sldMk cId="518254975" sldId="277"/>
            <ac:spMk id="10" creationId="{866E69C8-83E6-5BC1-DA0C-0F9A3264B19A}"/>
          </ac:spMkLst>
        </pc:spChg>
        <pc:spChg chg="add mod">
          <ac:chgData name="Riccardo Rossi" userId="cfd7839ca6e772a1" providerId="LiveId" clId="{E60B3DE8-80A2-47AB-A342-CB361CE8D248}" dt="2024-06-05T10:26:16.510" v="9847" actId="113"/>
          <ac:spMkLst>
            <pc:docMk/>
            <pc:sldMk cId="518254975" sldId="277"/>
            <ac:spMk id="11" creationId="{C7393597-DF87-1CFE-3689-79C40F851FA3}"/>
          </ac:spMkLst>
        </pc:spChg>
        <pc:spChg chg="add mod">
          <ac:chgData name="Riccardo Rossi" userId="cfd7839ca6e772a1" providerId="LiveId" clId="{E60B3DE8-80A2-47AB-A342-CB361CE8D248}" dt="2024-06-05T10:27:21.504" v="9914" actId="1076"/>
          <ac:spMkLst>
            <pc:docMk/>
            <pc:sldMk cId="518254975" sldId="277"/>
            <ac:spMk id="12" creationId="{9474FDD3-7965-BE57-E94E-0A5811A91ADE}"/>
          </ac:spMkLst>
        </pc:spChg>
        <pc:spChg chg="add mod">
          <ac:chgData name="Riccardo Rossi" userId="cfd7839ca6e772a1" providerId="LiveId" clId="{E60B3DE8-80A2-47AB-A342-CB361CE8D248}" dt="2024-06-05T10:28:16.846" v="9978" actId="1037"/>
          <ac:spMkLst>
            <pc:docMk/>
            <pc:sldMk cId="518254975" sldId="277"/>
            <ac:spMk id="13" creationId="{A666ED89-D087-E310-1DD0-441E66819BBD}"/>
          </ac:spMkLst>
        </pc:spChg>
        <pc:picChg chg="del">
          <ac:chgData name="Riccardo Rossi" userId="cfd7839ca6e772a1" providerId="LiveId" clId="{E60B3DE8-80A2-47AB-A342-CB361CE8D248}" dt="2024-06-04T15:19:49.049" v="8442" actId="478"/>
          <ac:picMkLst>
            <pc:docMk/>
            <pc:sldMk cId="518254975" sldId="277"/>
            <ac:picMk id="11" creationId="{25FB03D5-AD59-5697-6DD5-5792211916F2}"/>
          </ac:picMkLst>
        </pc:picChg>
        <pc:cxnChg chg="add mod">
          <ac:chgData name="Riccardo Rossi" userId="cfd7839ca6e772a1" providerId="LiveId" clId="{E60B3DE8-80A2-47AB-A342-CB361CE8D248}" dt="2024-06-05T10:28:10.688" v="9965" actId="693"/>
          <ac:cxnSpMkLst>
            <pc:docMk/>
            <pc:sldMk cId="518254975" sldId="277"/>
            <ac:cxnSpMk id="15" creationId="{A505626E-A1D9-FDBB-5A9A-55F615F3C26B}"/>
          </ac:cxnSpMkLst>
        </pc:cxnChg>
        <pc:cxnChg chg="add del mod">
          <ac:chgData name="Riccardo Rossi" userId="cfd7839ca6e772a1" providerId="LiveId" clId="{E60B3DE8-80A2-47AB-A342-CB361CE8D248}" dt="2024-06-05T10:27:55.732" v="9960" actId="478"/>
          <ac:cxnSpMkLst>
            <pc:docMk/>
            <pc:sldMk cId="518254975" sldId="277"/>
            <ac:cxnSpMk id="16" creationId="{403A97F9-4967-6ADC-0331-398CF505DE78}"/>
          </ac:cxnSpMkLst>
        </pc:cxnChg>
        <pc:cxnChg chg="add mod">
          <ac:chgData name="Riccardo Rossi" userId="cfd7839ca6e772a1" providerId="LiveId" clId="{E60B3DE8-80A2-47AB-A342-CB361CE8D248}" dt="2024-06-05T10:28:10.688" v="9965" actId="693"/>
          <ac:cxnSpMkLst>
            <pc:docMk/>
            <pc:sldMk cId="518254975" sldId="277"/>
            <ac:cxnSpMk id="18" creationId="{2682D1E6-7561-81E3-5ACB-9BB30B124D1A}"/>
          </ac:cxnSpMkLst>
        </pc:cxnChg>
      </pc:sldChg>
      <pc:sldChg chg="del">
        <pc:chgData name="Riccardo Rossi" userId="cfd7839ca6e772a1" providerId="LiveId" clId="{E60B3DE8-80A2-47AB-A342-CB361CE8D248}" dt="2024-06-03T13:40:49.406" v="392" actId="47"/>
        <pc:sldMkLst>
          <pc:docMk/>
          <pc:sldMk cId="4276235283" sldId="277"/>
        </pc:sldMkLst>
      </pc:sldChg>
      <pc:sldChg chg="addSp delSp modSp add mod">
        <pc:chgData name="Riccardo Rossi" userId="cfd7839ca6e772a1" providerId="LiveId" clId="{E60B3DE8-80A2-47AB-A342-CB361CE8D248}" dt="2024-06-04T15:23:53.856" v="8531" actId="1076"/>
        <pc:sldMkLst>
          <pc:docMk/>
          <pc:sldMk cId="709321950" sldId="278"/>
        </pc:sldMkLst>
        <pc:spChg chg="mod">
          <ac:chgData name="Riccardo Rossi" userId="cfd7839ca6e772a1" providerId="LiveId" clId="{E60B3DE8-80A2-47AB-A342-CB361CE8D248}" dt="2024-06-04T15:22:34.856" v="8518" actId="20577"/>
          <ac:spMkLst>
            <pc:docMk/>
            <pc:sldMk cId="709321950" sldId="278"/>
            <ac:spMk id="2" creationId="{378B43CD-4F98-DE8B-1CC3-112002F5EA8C}"/>
          </ac:spMkLst>
        </pc:spChg>
        <pc:picChg chg="del">
          <ac:chgData name="Riccardo Rossi" userId="cfd7839ca6e772a1" providerId="LiveId" clId="{E60B3DE8-80A2-47AB-A342-CB361CE8D248}" dt="2024-06-04T15:22:39.189" v="8519" actId="478"/>
          <ac:picMkLst>
            <pc:docMk/>
            <pc:sldMk cId="709321950" sldId="278"/>
            <ac:picMk id="3" creationId="{E2A008FF-B9AF-202B-571B-1E7844636970}"/>
          </ac:picMkLst>
        </pc:picChg>
        <pc:picChg chg="add mod">
          <ac:chgData name="Riccardo Rossi" userId="cfd7839ca6e772a1" providerId="LiveId" clId="{E60B3DE8-80A2-47AB-A342-CB361CE8D248}" dt="2024-06-04T15:22:46.334" v="8523" actId="1076"/>
          <ac:picMkLst>
            <pc:docMk/>
            <pc:sldMk cId="709321950" sldId="278"/>
            <ac:picMk id="6" creationId="{545CFE8C-03A1-D3AD-6FC6-F271C82C6152}"/>
          </ac:picMkLst>
        </pc:picChg>
        <pc:picChg chg="del">
          <ac:chgData name="Riccardo Rossi" userId="cfd7839ca6e772a1" providerId="LiveId" clId="{E60B3DE8-80A2-47AB-A342-CB361CE8D248}" dt="2024-06-04T15:22:49.824" v="8524" actId="478"/>
          <ac:picMkLst>
            <pc:docMk/>
            <pc:sldMk cId="709321950" sldId="278"/>
            <ac:picMk id="7" creationId="{E35AD5B4-635F-0ACB-249A-5B38FC14FFA5}"/>
          </ac:picMkLst>
        </pc:picChg>
        <pc:picChg chg="del">
          <ac:chgData name="Riccardo Rossi" userId="cfd7839ca6e772a1" providerId="LiveId" clId="{E60B3DE8-80A2-47AB-A342-CB361CE8D248}" dt="2024-06-04T15:23:08.520" v="8528" actId="478"/>
          <ac:picMkLst>
            <pc:docMk/>
            <pc:sldMk cId="709321950" sldId="278"/>
            <ac:picMk id="8" creationId="{5D416347-6278-16D2-9BAB-9CBBD2823E90}"/>
          </ac:picMkLst>
        </pc:picChg>
        <pc:picChg chg="add mod">
          <ac:chgData name="Riccardo Rossi" userId="cfd7839ca6e772a1" providerId="LiveId" clId="{E60B3DE8-80A2-47AB-A342-CB361CE8D248}" dt="2024-06-04T15:23:53.856" v="8531" actId="1076"/>
          <ac:picMkLst>
            <pc:docMk/>
            <pc:sldMk cId="709321950" sldId="278"/>
            <ac:picMk id="9" creationId="{3391FFD2-B4E3-D7E4-973F-B15F0F6F9978}"/>
          </ac:picMkLst>
        </pc:picChg>
      </pc:sldChg>
      <pc:sldChg chg="del">
        <pc:chgData name="Riccardo Rossi" userId="cfd7839ca6e772a1" providerId="LiveId" clId="{E60B3DE8-80A2-47AB-A342-CB361CE8D248}" dt="2024-06-03T13:40:49.482" v="394" actId="47"/>
        <pc:sldMkLst>
          <pc:docMk/>
          <pc:sldMk cId="3816045684" sldId="278"/>
        </pc:sldMkLst>
      </pc:sldChg>
      <pc:sldChg chg="del">
        <pc:chgData name="Riccardo Rossi" userId="cfd7839ca6e772a1" providerId="LiveId" clId="{E60B3DE8-80A2-47AB-A342-CB361CE8D248}" dt="2024-06-03T13:40:49.521" v="395" actId="47"/>
        <pc:sldMkLst>
          <pc:docMk/>
          <pc:sldMk cId="617813828" sldId="279"/>
        </pc:sldMkLst>
      </pc:sldChg>
      <pc:sldChg chg="addSp delSp modSp add mod">
        <pc:chgData name="Riccardo Rossi" userId="cfd7839ca6e772a1" providerId="LiveId" clId="{E60B3DE8-80A2-47AB-A342-CB361CE8D248}" dt="2024-06-05T10:35:33.480" v="10613" actId="20577"/>
        <pc:sldMkLst>
          <pc:docMk/>
          <pc:sldMk cId="3572605458" sldId="279"/>
        </pc:sldMkLst>
        <pc:spChg chg="mod">
          <ac:chgData name="Riccardo Rossi" userId="cfd7839ca6e772a1" providerId="LiveId" clId="{E60B3DE8-80A2-47AB-A342-CB361CE8D248}" dt="2024-06-04T15:24:10.473" v="8584" actId="20577"/>
          <ac:spMkLst>
            <pc:docMk/>
            <pc:sldMk cId="3572605458" sldId="279"/>
            <ac:spMk id="2" creationId="{378B43CD-4F98-DE8B-1CC3-112002F5EA8C}"/>
          </ac:spMkLst>
        </pc:spChg>
        <pc:spChg chg="add mod">
          <ac:chgData name="Riccardo Rossi" userId="cfd7839ca6e772a1" providerId="LiveId" clId="{E60B3DE8-80A2-47AB-A342-CB361CE8D248}" dt="2024-06-05T10:35:33.480" v="10613" actId="20577"/>
          <ac:spMkLst>
            <pc:docMk/>
            <pc:sldMk cId="3572605458" sldId="279"/>
            <ac:spMk id="6" creationId="{40421078-3DFD-9DCD-C7EB-BDEC99C3BBF8}"/>
          </ac:spMkLst>
        </pc:spChg>
        <pc:picChg chg="add mod">
          <ac:chgData name="Riccardo Rossi" userId="cfd7839ca6e772a1" providerId="LiveId" clId="{E60B3DE8-80A2-47AB-A342-CB361CE8D248}" dt="2024-06-04T15:25:12.207" v="8591" actId="1076"/>
          <ac:picMkLst>
            <pc:docMk/>
            <pc:sldMk cId="3572605458" sldId="279"/>
            <ac:picMk id="3" creationId="{7DB1FDCD-1234-8DC3-1016-2C588CE5CA45}"/>
          </ac:picMkLst>
        </pc:picChg>
        <pc:picChg chg="del">
          <ac:chgData name="Riccardo Rossi" userId="cfd7839ca6e772a1" providerId="LiveId" clId="{E60B3DE8-80A2-47AB-A342-CB361CE8D248}" dt="2024-06-04T15:24:12.646" v="8586" actId="478"/>
          <ac:picMkLst>
            <pc:docMk/>
            <pc:sldMk cId="3572605458" sldId="279"/>
            <ac:picMk id="6" creationId="{545CFE8C-03A1-D3AD-6FC6-F271C82C6152}"/>
          </ac:picMkLst>
        </pc:picChg>
        <pc:picChg chg="del">
          <ac:chgData name="Riccardo Rossi" userId="cfd7839ca6e772a1" providerId="LiveId" clId="{E60B3DE8-80A2-47AB-A342-CB361CE8D248}" dt="2024-06-04T15:24:12.121" v="8585" actId="478"/>
          <ac:picMkLst>
            <pc:docMk/>
            <pc:sldMk cId="3572605458" sldId="279"/>
            <ac:picMk id="9" creationId="{3391FFD2-B4E3-D7E4-973F-B15F0F6F9978}"/>
          </ac:picMkLst>
        </pc:picChg>
      </pc:sldChg>
      <pc:sldChg chg="del">
        <pc:chgData name="Riccardo Rossi" userId="cfd7839ca6e772a1" providerId="LiveId" clId="{E60B3DE8-80A2-47AB-A342-CB361CE8D248}" dt="2024-06-03T13:40:50.540" v="396" actId="47"/>
        <pc:sldMkLst>
          <pc:docMk/>
          <pc:sldMk cId="455168576" sldId="280"/>
        </pc:sldMkLst>
      </pc:sldChg>
      <pc:sldChg chg="addSp delSp modSp add mod">
        <pc:chgData name="Riccardo Rossi" userId="cfd7839ca6e772a1" providerId="LiveId" clId="{E60B3DE8-80A2-47AB-A342-CB361CE8D248}" dt="2024-06-05T10:37:30.666" v="10929" actId="20577"/>
        <pc:sldMkLst>
          <pc:docMk/>
          <pc:sldMk cId="878267845" sldId="280"/>
        </pc:sldMkLst>
        <pc:spChg chg="mod">
          <ac:chgData name="Riccardo Rossi" userId="cfd7839ca6e772a1" providerId="LiveId" clId="{E60B3DE8-80A2-47AB-A342-CB361CE8D248}" dt="2024-06-05T10:37:30.666" v="10929" actId="20577"/>
          <ac:spMkLst>
            <pc:docMk/>
            <pc:sldMk cId="878267845" sldId="280"/>
            <ac:spMk id="2" creationId="{378B43CD-4F98-DE8B-1CC3-112002F5EA8C}"/>
          </ac:spMkLst>
        </pc:spChg>
        <pc:spChg chg="add mod">
          <ac:chgData name="Riccardo Rossi" userId="cfd7839ca6e772a1" providerId="LiveId" clId="{E60B3DE8-80A2-47AB-A342-CB361CE8D248}" dt="2024-06-05T10:37:05.453" v="10877" actId="20577"/>
          <ac:spMkLst>
            <pc:docMk/>
            <pc:sldMk cId="878267845" sldId="280"/>
            <ac:spMk id="3" creationId="{E672F3C9-9619-4CBB-B612-3008B47F7B02}"/>
          </ac:spMkLst>
        </pc:spChg>
        <pc:picChg chg="del">
          <ac:chgData name="Riccardo Rossi" userId="cfd7839ca6e772a1" providerId="LiveId" clId="{E60B3DE8-80A2-47AB-A342-CB361CE8D248}" dt="2024-06-04T15:25:15.849" v="8593" actId="478"/>
          <ac:picMkLst>
            <pc:docMk/>
            <pc:sldMk cId="878267845" sldId="280"/>
            <ac:picMk id="3" creationId="{7DB1FDCD-1234-8DC3-1016-2C588CE5CA45}"/>
          </ac:picMkLst>
        </pc:picChg>
        <pc:picChg chg="add mod modCrop">
          <ac:chgData name="Riccardo Rossi" userId="cfd7839ca6e772a1" providerId="LiveId" clId="{E60B3DE8-80A2-47AB-A342-CB361CE8D248}" dt="2024-06-04T15:25:54.867" v="8605" actId="1076"/>
          <ac:picMkLst>
            <pc:docMk/>
            <pc:sldMk cId="878267845" sldId="280"/>
            <ac:picMk id="6" creationId="{9C6C6863-5DAD-F7D0-0C63-F31C637F3A6C}"/>
          </ac:picMkLst>
        </pc:picChg>
        <pc:picChg chg="add mod modCrop">
          <ac:chgData name="Riccardo Rossi" userId="cfd7839ca6e772a1" providerId="LiveId" clId="{E60B3DE8-80A2-47AB-A342-CB361CE8D248}" dt="2024-06-04T15:25:52.955" v="8604" actId="1076"/>
          <ac:picMkLst>
            <pc:docMk/>
            <pc:sldMk cId="878267845" sldId="280"/>
            <ac:picMk id="7" creationId="{2B4AF7D5-9148-8B3F-FB3F-8A4333915795}"/>
          </ac:picMkLst>
        </pc:picChg>
        <pc:picChg chg="add mod">
          <ac:chgData name="Riccardo Rossi" userId="cfd7839ca6e772a1" providerId="LiveId" clId="{E60B3DE8-80A2-47AB-A342-CB361CE8D248}" dt="2024-06-04T15:26:25.352" v="8606"/>
          <ac:picMkLst>
            <pc:docMk/>
            <pc:sldMk cId="878267845" sldId="280"/>
            <ac:picMk id="8" creationId="{2AD12CE8-483A-9885-E298-780A8E4BC913}"/>
          </ac:picMkLst>
        </pc:picChg>
      </pc:sldChg>
      <pc:sldChg chg="addSp delSp modSp add mod">
        <pc:chgData name="Riccardo Rossi" userId="cfd7839ca6e772a1" providerId="LiveId" clId="{E60B3DE8-80A2-47AB-A342-CB361CE8D248}" dt="2024-06-05T10:44:05.311" v="11977" actId="207"/>
        <pc:sldMkLst>
          <pc:docMk/>
          <pc:sldMk cId="1556843269" sldId="281"/>
        </pc:sldMkLst>
        <pc:spChg chg="mod">
          <ac:chgData name="Riccardo Rossi" userId="cfd7839ca6e772a1" providerId="LiveId" clId="{E60B3DE8-80A2-47AB-A342-CB361CE8D248}" dt="2024-06-04T15:26:39.688" v="8653" actId="20577"/>
          <ac:spMkLst>
            <pc:docMk/>
            <pc:sldMk cId="1556843269" sldId="281"/>
            <ac:spMk id="2" creationId="{378B43CD-4F98-DE8B-1CC3-112002F5EA8C}"/>
          </ac:spMkLst>
        </pc:spChg>
        <pc:spChg chg="add mod">
          <ac:chgData name="Riccardo Rossi" userId="cfd7839ca6e772a1" providerId="LiveId" clId="{E60B3DE8-80A2-47AB-A342-CB361CE8D248}" dt="2024-06-05T10:44:05.311" v="11977" actId="207"/>
          <ac:spMkLst>
            <pc:docMk/>
            <pc:sldMk cId="1556843269" sldId="281"/>
            <ac:spMk id="6" creationId="{A8A7DC40-9385-3AB9-5424-81ED3CBF0AA4}"/>
          </ac:spMkLst>
        </pc:spChg>
        <pc:picChg chg="add mod">
          <ac:chgData name="Riccardo Rossi" userId="cfd7839ca6e772a1" providerId="LiveId" clId="{E60B3DE8-80A2-47AB-A342-CB361CE8D248}" dt="2024-06-04T15:27:07.903" v="8668" actId="1076"/>
          <ac:picMkLst>
            <pc:docMk/>
            <pc:sldMk cId="1556843269" sldId="281"/>
            <ac:picMk id="3" creationId="{12571E06-F625-93A5-0CD8-6B31306F0DBE}"/>
          </ac:picMkLst>
        </pc:picChg>
        <pc:picChg chg="del">
          <ac:chgData name="Riccardo Rossi" userId="cfd7839ca6e772a1" providerId="LiveId" clId="{E60B3DE8-80A2-47AB-A342-CB361CE8D248}" dt="2024-06-04T15:26:42.161" v="8655" actId="478"/>
          <ac:picMkLst>
            <pc:docMk/>
            <pc:sldMk cId="1556843269" sldId="281"/>
            <ac:picMk id="6" creationId="{9C6C6863-5DAD-F7D0-0C63-F31C637F3A6C}"/>
          </ac:picMkLst>
        </pc:picChg>
        <pc:picChg chg="del">
          <ac:chgData name="Riccardo Rossi" userId="cfd7839ca6e772a1" providerId="LiveId" clId="{E60B3DE8-80A2-47AB-A342-CB361CE8D248}" dt="2024-06-04T15:26:41.264" v="8654" actId="478"/>
          <ac:picMkLst>
            <pc:docMk/>
            <pc:sldMk cId="1556843269" sldId="281"/>
            <ac:picMk id="7" creationId="{2B4AF7D5-9148-8B3F-FB3F-8A4333915795}"/>
          </ac:picMkLst>
        </pc:picChg>
        <pc:picChg chg="add mod">
          <ac:chgData name="Riccardo Rossi" userId="cfd7839ca6e772a1" providerId="LiveId" clId="{E60B3DE8-80A2-47AB-A342-CB361CE8D248}" dt="2024-06-04T15:27:00.968" v="8665" actId="1076"/>
          <ac:picMkLst>
            <pc:docMk/>
            <pc:sldMk cId="1556843269" sldId="281"/>
            <ac:picMk id="8" creationId="{2E2DFFDC-C627-3793-5763-9F628D85A211}"/>
          </ac:picMkLst>
        </pc:picChg>
      </pc:sldChg>
      <pc:sldChg chg="addSp delSp modSp add mod">
        <pc:chgData name="Riccardo Rossi" userId="cfd7839ca6e772a1" providerId="LiveId" clId="{E60B3DE8-80A2-47AB-A342-CB361CE8D248}" dt="2024-06-05T10:41:17.267" v="11530" actId="20577"/>
        <pc:sldMkLst>
          <pc:docMk/>
          <pc:sldMk cId="1774031918" sldId="282"/>
        </pc:sldMkLst>
        <pc:spChg chg="mod">
          <ac:chgData name="Riccardo Rossi" userId="cfd7839ca6e772a1" providerId="LiveId" clId="{E60B3DE8-80A2-47AB-A342-CB361CE8D248}" dt="2024-06-04T15:28:16.554" v="8707" actId="20577"/>
          <ac:spMkLst>
            <pc:docMk/>
            <pc:sldMk cId="1774031918" sldId="282"/>
            <ac:spMk id="2" creationId="{378B43CD-4F98-DE8B-1CC3-112002F5EA8C}"/>
          </ac:spMkLst>
        </pc:spChg>
        <pc:spChg chg="add mod">
          <ac:chgData name="Riccardo Rossi" userId="cfd7839ca6e772a1" providerId="LiveId" clId="{E60B3DE8-80A2-47AB-A342-CB361CE8D248}" dt="2024-06-05T10:41:17.267" v="11530" actId="20577"/>
          <ac:spMkLst>
            <pc:docMk/>
            <pc:sldMk cId="1774031918" sldId="282"/>
            <ac:spMk id="3" creationId="{F2F24528-1360-517D-2C33-358A81AE4DFB}"/>
          </ac:spMkLst>
        </pc:spChg>
        <pc:graphicFrameChg chg="add mod modGraphic">
          <ac:chgData name="Riccardo Rossi" userId="cfd7839ca6e772a1" providerId="LiveId" clId="{E60B3DE8-80A2-47AB-A342-CB361CE8D248}" dt="2024-06-04T15:31:45.948" v="8791" actId="1076"/>
          <ac:graphicFrameMkLst>
            <pc:docMk/>
            <pc:sldMk cId="1774031918" sldId="282"/>
            <ac:graphicFrameMk id="8" creationId="{E600A30F-59C5-86ED-56DC-C7608950EE6A}"/>
          </ac:graphicFrameMkLst>
        </pc:graphicFrameChg>
        <pc:picChg chg="add del mod">
          <ac:chgData name="Riccardo Rossi" userId="cfd7839ca6e772a1" providerId="LiveId" clId="{E60B3DE8-80A2-47AB-A342-CB361CE8D248}" dt="2024-06-04T15:29:25.307" v="8719" actId="478"/>
          <ac:picMkLst>
            <pc:docMk/>
            <pc:sldMk cId="1774031918" sldId="282"/>
            <ac:picMk id="3" creationId="{BBF96DE5-6F6B-1EE8-EAA4-BB9739A71268}"/>
          </ac:picMkLst>
        </pc:picChg>
        <pc:picChg chg="del">
          <ac:chgData name="Riccardo Rossi" userId="cfd7839ca6e772a1" providerId="LiveId" clId="{E60B3DE8-80A2-47AB-A342-CB361CE8D248}" dt="2024-06-04T15:28:22.493" v="8709" actId="478"/>
          <ac:picMkLst>
            <pc:docMk/>
            <pc:sldMk cId="1774031918" sldId="282"/>
            <ac:picMk id="6" creationId="{9C6C6863-5DAD-F7D0-0C63-F31C637F3A6C}"/>
          </ac:picMkLst>
        </pc:picChg>
        <pc:picChg chg="del">
          <ac:chgData name="Riccardo Rossi" userId="cfd7839ca6e772a1" providerId="LiveId" clId="{E60B3DE8-80A2-47AB-A342-CB361CE8D248}" dt="2024-06-04T15:28:20.937" v="8708" actId="478"/>
          <ac:picMkLst>
            <pc:docMk/>
            <pc:sldMk cId="1774031918" sldId="282"/>
            <ac:picMk id="7" creationId="{2B4AF7D5-9148-8B3F-FB3F-8A4333915795}"/>
          </ac:picMkLst>
        </pc:picChg>
      </pc:sldChg>
      <pc:sldChg chg="addSp delSp modSp add mod">
        <pc:chgData name="Riccardo Rossi" userId="cfd7839ca6e772a1" providerId="LiveId" clId="{E60B3DE8-80A2-47AB-A342-CB361CE8D248}" dt="2024-06-05T10:39:33.542" v="11286" actId="14100"/>
        <pc:sldMkLst>
          <pc:docMk/>
          <pc:sldMk cId="273767261" sldId="283"/>
        </pc:sldMkLst>
        <pc:spChg chg="mod">
          <ac:chgData name="Riccardo Rossi" userId="cfd7839ca6e772a1" providerId="LiveId" clId="{E60B3DE8-80A2-47AB-A342-CB361CE8D248}" dt="2024-06-05T10:37:46.389" v="10961" actId="20577"/>
          <ac:spMkLst>
            <pc:docMk/>
            <pc:sldMk cId="273767261" sldId="283"/>
            <ac:spMk id="2" creationId="{378B43CD-4F98-DE8B-1CC3-112002F5EA8C}"/>
          </ac:spMkLst>
        </pc:spChg>
        <pc:spChg chg="add mod">
          <ac:chgData name="Riccardo Rossi" userId="cfd7839ca6e772a1" providerId="LiveId" clId="{E60B3DE8-80A2-47AB-A342-CB361CE8D248}" dt="2024-06-05T10:39:33.542" v="11286" actId="14100"/>
          <ac:spMkLst>
            <pc:docMk/>
            <pc:sldMk cId="273767261" sldId="283"/>
            <ac:spMk id="6" creationId="{84333603-A34B-4083-C7F3-E469C088E878}"/>
          </ac:spMkLst>
        </pc:spChg>
        <pc:picChg chg="add mod">
          <ac:chgData name="Riccardo Rossi" userId="cfd7839ca6e772a1" providerId="LiveId" clId="{E60B3DE8-80A2-47AB-A342-CB361CE8D248}" dt="2024-06-05T10:39:30.590" v="11285" actId="14100"/>
          <ac:picMkLst>
            <pc:docMk/>
            <pc:sldMk cId="273767261" sldId="283"/>
            <ac:picMk id="3" creationId="{B7FFB0FF-8D93-6BA0-F2CC-BBE09471BF44}"/>
          </ac:picMkLst>
        </pc:picChg>
        <pc:picChg chg="del">
          <ac:chgData name="Riccardo Rossi" userId="cfd7839ca6e772a1" providerId="LiveId" clId="{E60B3DE8-80A2-47AB-A342-CB361CE8D248}" dt="2024-06-04T15:28:37.507" v="8715" actId="478"/>
          <ac:picMkLst>
            <pc:docMk/>
            <pc:sldMk cId="273767261" sldId="283"/>
            <ac:picMk id="6" creationId="{9C6C6863-5DAD-F7D0-0C63-F31C637F3A6C}"/>
          </ac:picMkLst>
        </pc:picChg>
        <pc:picChg chg="del">
          <ac:chgData name="Riccardo Rossi" userId="cfd7839ca6e772a1" providerId="LiveId" clId="{E60B3DE8-80A2-47AB-A342-CB361CE8D248}" dt="2024-06-04T15:28:36.339" v="8714" actId="478"/>
          <ac:picMkLst>
            <pc:docMk/>
            <pc:sldMk cId="273767261" sldId="283"/>
            <ac:picMk id="7" creationId="{2B4AF7D5-9148-8B3F-FB3F-8A4333915795}"/>
          </ac:picMkLst>
        </pc:picChg>
      </pc:sldChg>
      <pc:sldChg chg="addSp delSp modSp add mod">
        <pc:chgData name="Riccardo Rossi" userId="cfd7839ca6e772a1" providerId="LiveId" clId="{E60B3DE8-80A2-47AB-A342-CB361CE8D248}" dt="2024-06-05T10:56:14.213" v="13294" actId="207"/>
        <pc:sldMkLst>
          <pc:docMk/>
          <pc:sldMk cId="93981972" sldId="284"/>
        </pc:sldMkLst>
        <pc:spChg chg="mod">
          <ac:chgData name="Riccardo Rossi" userId="cfd7839ca6e772a1" providerId="LiveId" clId="{E60B3DE8-80A2-47AB-A342-CB361CE8D248}" dt="2024-06-04T15:32:00.604" v="8805" actId="20577"/>
          <ac:spMkLst>
            <pc:docMk/>
            <pc:sldMk cId="93981972" sldId="284"/>
            <ac:spMk id="2" creationId="{378B43CD-4F98-DE8B-1CC3-112002F5EA8C}"/>
          </ac:spMkLst>
        </pc:spChg>
        <pc:spChg chg="add mod">
          <ac:chgData name="Riccardo Rossi" userId="cfd7839ca6e772a1" providerId="LiveId" clId="{E60B3DE8-80A2-47AB-A342-CB361CE8D248}" dt="2024-06-05T10:55:39.817" v="13262" actId="20577"/>
          <ac:spMkLst>
            <pc:docMk/>
            <pc:sldMk cId="93981972" sldId="284"/>
            <ac:spMk id="3" creationId="{9EB124B0-D991-B205-5800-D07BCA59CED6}"/>
          </ac:spMkLst>
        </pc:spChg>
        <pc:spChg chg="add mod">
          <ac:chgData name="Riccardo Rossi" userId="cfd7839ca6e772a1" providerId="LiveId" clId="{E60B3DE8-80A2-47AB-A342-CB361CE8D248}" dt="2024-06-05T10:56:14.213" v="13294" actId="207"/>
          <ac:spMkLst>
            <pc:docMk/>
            <pc:sldMk cId="93981972" sldId="284"/>
            <ac:spMk id="6" creationId="{B0EC2468-61CA-70FC-CD64-12B69EDA6F4B}"/>
          </ac:spMkLst>
        </pc:spChg>
        <pc:picChg chg="del">
          <ac:chgData name="Riccardo Rossi" userId="cfd7839ca6e772a1" providerId="LiveId" clId="{E60B3DE8-80A2-47AB-A342-CB361CE8D248}" dt="2024-06-04T15:32:02.812" v="8806" actId="478"/>
          <ac:picMkLst>
            <pc:docMk/>
            <pc:sldMk cId="93981972" sldId="284"/>
            <ac:picMk id="3" creationId="{12571E06-F625-93A5-0CD8-6B31306F0DBE}"/>
          </ac:picMkLst>
        </pc:picChg>
        <pc:picChg chg="del">
          <ac:chgData name="Riccardo Rossi" userId="cfd7839ca6e772a1" providerId="LiveId" clId="{E60B3DE8-80A2-47AB-A342-CB361CE8D248}" dt="2024-06-04T15:32:03.856" v="8807" actId="478"/>
          <ac:picMkLst>
            <pc:docMk/>
            <pc:sldMk cId="93981972" sldId="284"/>
            <ac:picMk id="8" creationId="{2E2DFFDC-C627-3793-5763-9F628D85A211}"/>
          </ac:picMkLst>
        </pc:picChg>
      </pc:sldChg>
      <pc:sldChg chg="addSp modSp add del mod">
        <pc:chgData name="Riccardo Rossi" userId="cfd7839ca6e772a1" providerId="LiveId" clId="{E60B3DE8-80A2-47AB-A342-CB361CE8D248}" dt="2024-06-05T10:56:22.541" v="13297" actId="47"/>
        <pc:sldMkLst>
          <pc:docMk/>
          <pc:sldMk cId="295733812" sldId="285"/>
        </pc:sldMkLst>
        <pc:spChg chg="mod">
          <ac:chgData name="Riccardo Rossi" userId="cfd7839ca6e772a1" providerId="LiveId" clId="{E60B3DE8-80A2-47AB-A342-CB361CE8D248}" dt="2024-06-04T15:32:14.319" v="8831" actId="20577"/>
          <ac:spMkLst>
            <pc:docMk/>
            <pc:sldMk cId="295733812" sldId="285"/>
            <ac:spMk id="2" creationId="{378B43CD-4F98-DE8B-1CC3-112002F5EA8C}"/>
          </ac:spMkLst>
        </pc:spChg>
        <pc:spChg chg="add mod">
          <ac:chgData name="Riccardo Rossi" userId="cfd7839ca6e772a1" providerId="LiveId" clId="{E60B3DE8-80A2-47AB-A342-CB361CE8D248}" dt="2024-06-05T10:55:32.860" v="13260" actId="14100"/>
          <ac:spMkLst>
            <pc:docMk/>
            <pc:sldMk cId="295733812" sldId="285"/>
            <ac:spMk id="3" creationId="{16A0E4B5-3F2F-3D31-EBEC-0F7F6512F67B}"/>
          </ac:spMkLst>
        </pc:spChg>
      </pc:sldChg>
      <pc:sldChg chg="add del">
        <pc:chgData name="Riccardo Rossi" userId="cfd7839ca6e772a1" providerId="LiveId" clId="{E60B3DE8-80A2-47AB-A342-CB361CE8D248}" dt="2024-06-05T10:56:23.502" v="13298" actId="47"/>
        <pc:sldMkLst>
          <pc:docMk/>
          <pc:sldMk cId="2290755334" sldId="286"/>
        </pc:sldMkLst>
      </pc:sldChg>
      <pc:sldChg chg="modSp add mod">
        <pc:chgData name="Riccardo Rossi" userId="cfd7839ca6e772a1" providerId="LiveId" clId="{E60B3DE8-80A2-47AB-A342-CB361CE8D248}" dt="2024-06-04T15:32:23.880" v="8843" actId="20577"/>
        <pc:sldMkLst>
          <pc:docMk/>
          <pc:sldMk cId="1586183163" sldId="287"/>
        </pc:sldMkLst>
        <pc:spChg chg="mod">
          <ac:chgData name="Riccardo Rossi" userId="cfd7839ca6e772a1" providerId="LiveId" clId="{E60B3DE8-80A2-47AB-A342-CB361CE8D248}" dt="2024-06-04T15:32:23.880" v="8843" actId="20577"/>
          <ac:spMkLst>
            <pc:docMk/>
            <pc:sldMk cId="1586183163" sldId="287"/>
            <ac:spMk id="2" creationId="{378B43CD-4F98-DE8B-1CC3-112002F5EA8C}"/>
          </ac:spMkLst>
        </pc:spChg>
      </pc:sldChg>
      <pc:sldChg chg="modSp add mod">
        <pc:chgData name="Riccardo Rossi" userId="cfd7839ca6e772a1" providerId="LiveId" clId="{E60B3DE8-80A2-47AB-A342-CB361CE8D248}" dt="2024-06-04T15:32:37.097" v="8853" actId="20577"/>
        <pc:sldMkLst>
          <pc:docMk/>
          <pc:sldMk cId="1120441212" sldId="288"/>
        </pc:sldMkLst>
        <pc:spChg chg="mod">
          <ac:chgData name="Riccardo Rossi" userId="cfd7839ca6e772a1" providerId="LiveId" clId="{E60B3DE8-80A2-47AB-A342-CB361CE8D248}" dt="2024-06-04T15:32:37.097" v="8853" actId="20577"/>
          <ac:spMkLst>
            <pc:docMk/>
            <pc:sldMk cId="1120441212" sldId="288"/>
            <ac:spMk id="2" creationId="{378B43CD-4F98-DE8B-1CC3-112002F5EA8C}"/>
          </ac:spMkLst>
        </pc:spChg>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dirty="0"/>
              <a:t>Click to edit Master title style</a:t>
            </a:r>
            <a:endParaRPr lang="x-none" dirty="0"/>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dirty="0"/>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dirty="0"/>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dirty="0"/>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64070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Author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4285183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Author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1696459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UROfusion_Valu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2"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5" name="Rectangle 4">
            <a:extLst>
              <a:ext uri="{FF2B5EF4-FFF2-40B4-BE49-F238E27FC236}">
                <a16:creationId xmlns:a16="http://schemas.microsoft.com/office/drawing/2014/main" id="{A136BB05-CDE1-71D8-95B1-3A5C6CD699AD}"/>
              </a:ext>
            </a:extLst>
          </p:cNvPr>
          <p:cNvSpPr/>
          <p:nvPr userDrawn="1"/>
        </p:nvSpPr>
        <p:spPr>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464233-290E-F450-429D-1C58FA6BE3BA}"/>
              </a:ext>
            </a:extLst>
          </p:cNvPr>
          <p:cNvSpPr/>
          <p:nvPr userDrawn="1"/>
        </p:nvSpPr>
        <p:spPr>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EUROfusion Values</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EUROfusion Values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D0878B-E5A6-2FA4-87BE-E46364DC8E55}"/>
              </a:ext>
            </a:extLst>
          </p:cNvPr>
          <p:cNvPicPr>
            <a:picLocks noChangeAspect="1"/>
          </p:cNvPicPr>
          <p:nvPr userDrawn="1"/>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4" y="979851"/>
            <a:ext cx="12181172" cy="5577840"/>
          </a:xfrm>
          <a:prstGeom prst="rect">
            <a:avLst/>
          </a:prstGeom>
        </p:spPr>
      </p:pic>
    </p:spTree>
    <p:extLst>
      <p:ext uri="{BB962C8B-B14F-4D97-AF65-F5344CB8AC3E}">
        <p14:creationId xmlns:p14="http://schemas.microsoft.com/office/powerpoint/2010/main" val="1308084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646876"/>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64" r:id="rId3"/>
    <p:sldLayoutId id="2147483669" r:id="rId4"/>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r.rossi@ing.uniroma2.it" TargetMode="Externa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0.png"/><Relationship Id="rId1" Type="http://schemas.openxmlformats.org/officeDocument/2006/relationships/slideLayout" Target="../slideLayouts/slideLayout2.xml"/><Relationship Id="rId5" Type="http://schemas.openxmlformats.org/officeDocument/2006/relationships/image" Target="../media/image18.tif"/><Relationship Id="rId4" Type="http://schemas.openxmlformats.org/officeDocument/2006/relationships/image" Target="../media/image160.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7"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r.rossi@ing.uniroma2.it" TargetMode="Externa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0DF84-45A5-E8B6-2356-A083BD3B6272}"/>
              </a:ext>
            </a:extLst>
          </p:cNvPr>
          <p:cNvSpPr>
            <a:spLocks noGrp="1"/>
          </p:cNvSpPr>
          <p:nvPr>
            <p:ph type="title"/>
          </p:nvPr>
        </p:nvSpPr>
        <p:spPr>
          <a:xfrm>
            <a:off x="407367" y="1756068"/>
            <a:ext cx="9007221" cy="970367"/>
          </a:xfrm>
        </p:spPr>
        <p:txBody>
          <a:bodyPr>
            <a:noAutofit/>
          </a:bodyPr>
          <a:lstStyle/>
          <a:p>
            <a:r>
              <a:rPr lang="en-GB" sz="2400" dirty="0"/>
              <a:t>Combining Adaptive Learning and Physics-Guided Machine Learning for Prediction and Control of Anomalies and Disruptions in Tokamaks</a:t>
            </a:r>
            <a:endParaRPr lang="en-US" sz="2400" dirty="0"/>
          </a:p>
        </p:txBody>
      </p:sp>
      <p:sp>
        <p:nvSpPr>
          <p:cNvPr id="3" name="Text Placeholder 2">
            <a:extLst>
              <a:ext uri="{FF2B5EF4-FFF2-40B4-BE49-F238E27FC236}">
                <a16:creationId xmlns:a16="http://schemas.microsoft.com/office/drawing/2014/main" id="{68F44253-FAF4-4571-7B1E-85B86398C1C5}"/>
              </a:ext>
            </a:extLst>
          </p:cNvPr>
          <p:cNvSpPr>
            <a:spLocks noGrp="1"/>
          </p:cNvSpPr>
          <p:nvPr>
            <p:ph type="body" sz="quarter" idx="10"/>
          </p:nvPr>
        </p:nvSpPr>
        <p:spPr>
          <a:xfrm>
            <a:off x="407367" y="2940208"/>
            <a:ext cx="9400868" cy="766424"/>
          </a:xfrm>
        </p:spPr>
        <p:txBody>
          <a:bodyPr>
            <a:normAutofit fontScale="70000" lnSpcReduction="20000"/>
          </a:bodyPr>
          <a:lstStyle/>
          <a:p>
            <a:r>
              <a:rPr lang="en-US" dirty="0"/>
              <a:t>Riccardo Rossi</a:t>
            </a:r>
            <a:r>
              <a:rPr lang="en-US" baseline="30000" dirty="0"/>
              <a:t>1</a:t>
            </a:r>
            <a:r>
              <a:rPr lang="en-US" dirty="0"/>
              <a:t>, Michela Gelfusa</a:t>
            </a:r>
            <a:r>
              <a:rPr lang="en-US" baseline="30000" dirty="0"/>
              <a:t>1</a:t>
            </a:r>
            <a:r>
              <a:rPr lang="en-US" dirty="0"/>
              <a:t>, Teddy Craciunescu</a:t>
            </a:r>
            <a:r>
              <a:rPr lang="en-US" baseline="30000" dirty="0"/>
              <a:t>2</a:t>
            </a:r>
            <a:r>
              <a:rPr lang="en-US" dirty="0"/>
              <a:t>, Ivan Wyss</a:t>
            </a:r>
            <a:r>
              <a:rPr lang="en-US" baseline="30000" dirty="0"/>
              <a:t>1</a:t>
            </a:r>
            <a:r>
              <a:rPr lang="en-US" dirty="0"/>
              <a:t>, Jesus Vega</a:t>
            </a:r>
            <a:r>
              <a:rPr lang="en-US" baseline="30000" dirty="0"/>
              <a:t>3</a:t>
            </a:r>
            <a:r>
              <a:rPr lang="en-US" dirty="0"/>
              <a:t> and Andrea Murari</a:t>
            </a:r>
            <a:r>
              <a:rPr lang="en-US" baseline="30000" dirty="0"/>
              <a:t>4,5</a:t>
            </a:r>
            <a:r>
              <a:rPr lang="en-US" dirty="0"/>
              <a:t> </a:t>
            </a:r>
          </a:p>
          <a:p>
            <a:r>
              <a:rPr lang="en-US" dirty="0"/>
              <a:t>on behalf of JET Contributors and the EUROfusion Tokamak Exploitation Team</a:t>
            </a:r>
          </a:p>
        </p:txBody>
      </p:sp>
      <p:sp>
        <p:nvSpPr>
          <p:cNvPr id="4" name="Text Placeholder 3">
            <a:extLst>
              <a:ext uri="{FF2B5EF4-FFF2-40B4-BE49-F238E27FC236}">
                <a16:creationId xmlns:a16="http://schemas.microsoft.com/office/drawing/2014/main" id="{5CE95A6E-2526-20D0-7292-7712306271DC}"/>
              </a:ext>
            </a:extLst>
          </p:cNvPr>
          <p:cNvSpPr>
            <a:spLocks noGrp="1"/>
          </p:cNvSpPr>
          <p:nvPr>
            <p:ph type="body" sz="quarter" idx="11"/>
          </p:nvPr>
        </p:nvSpPr>
        <p:spPr>
          <a:xfrm>
            <a:off x="407367" y="5545075"/>
            <a:ext cx="4375150" cy="388713"/>
          </a:xfrm>
        </p:spPr>
        <p:txBody>
          <a:bodyPr>
            <a:noAutofit/>
          </a:bodyPr>
          <a:lstStyle/>
          <a:p>
            <a:r>
              <a:rPr lang="en-US" sz="1600" dirty="0"/>
              <a:t>Contact: </a:t>
            </a:r>
            <a:r>
              <a:rPr lang="en-US" sz="1600" dirty="0">
                <a:hlinkClick r:id="rId2"/>
              </a:rPr>
              <a:t>r.rossi@ing.uniroma2.it</a:t>
            </a:r>
            <a:r>
              <a:rPr lang="en-US" sz="1600" dirty="0"/>
              <a:t> </a:t>
            </a:r>
          </a:p>
        </p:txBody>
      </p:sp>
      <p:sp>
        <p:nvSpPr>
          <p:cNvPr id="5" name="Text Placeholder 4">
            <a:extLst>
              <a:ext uri="{FF2B5EF4-FFF2-40B4-BE49-F238E27FC236}">
                <a16:creationId xmlns:a16="http://schemas.microsoft.com/office/drawing/2014/main" id="{77D306BE-80AF-BAD6-579C-9B0413B066C6}"/>
              </a:ext>
            </a:extLst>
          </p:cNvPr>
          <p:cNvSpPr>
            <a:spLocks noGrp="1"/>
          </p:cNvSpPr>
          <p:nvPr>
            <p:ph type="body" sz="quarter" idx="12"/>
          </p:nvPr>
        </p:nvSpPr>
        <p:spPr>
          <a:xfrm>
            <a:off x="500673" y="1417514"/>
            <a:ext cx="7812901" cy="338554"/>
          </a:xfrm>
        </p:spPr>
        <p:txBody>
          <a:bodyPr>
            <a:normAutofit/>
          </a:bodyPr>
          <a:lstStyle/>
          <a:p>
            <a:r>
              <a:rPr lang="en-GB" dirty="0"/>
              <a:t>Third Technical Meeting on Plasma Disruptions and their Mitigation</a:t>
            </a:r>
            <a:endParaRPr lang="en-US" dirty="0"/>
          </a:p>
        </p:txBody>
      </p:sp>
      <p:sp>
        <p:nvSpPr>
          <p:cNvPr id="9" name="TextBox 8">
            <a:extLst>
              <a:ext uri="{FF2B5EF4-FFF2-40B4-BE49-F238E27FC236}">
                <a16:creationId xmlns:a16="http://schemas.microsoft.com/office/drawing/2014/main" id="{9D39F6A7-602E-8AFC-D1D8-F1FC3351F588}"/>
              </a:ext>
            </a:extLst>
          </p:cNvPr>
          <p:cNvSpPr txBox="1"/>
          <p:nvPr/>
        </p:nvSpPr>
        <p:spPr>
          <a:xfrm>
            <a:off x="407367" y="3763119"/>
            <a:ext cx="10163368" cy="1631216"/>
          </a:xfrm>
          <a:prstGeom prst="rect">
            <a:avLst/>
          </a:prstGeom>
          <a:noFill/>
        </p:spPr>
        <p:txBody>
          <a:bodyPr wrap="square">
            <a:spAutoFit/>
          </a:bodyPr>
          <a:lstStyle/>
          <a:p>
            <a:pPr>
              <a:spcBef>
                <a:spcPts val="600"/>
              </a:spcBef>
            </a:pPr>
            <a:r>
              <a:rPr lang="en-GB" sz="1600" baseline="30000" dirty="0">
                <a:effectLst/>
                <a:latin typeface="+mj-lt"/>
                <a:ea typeface="SimSun" panose="02010600030101010101" pitchFamily="2" charset="-122"/>
              </a:rPr>
              <a:t>1</a:t>
            </a:r>
            <a:r>
              <a:rPr lang="en-GB" sz="1600" dirty="0">
                <a:effectLst/>
                <a:latin typeface="+mj-lt"/>
                <a:ea typeface="SimSun" panose="02010600030101010101" pitchFamily="2" charset="-122"/>
              </a:rPr>
              <a:t>Department of Industrial Engineering, University of Rome “Tor Vergata”, Via del Politecnico 1, 00133, Rome, Italy</a:t>
            </a:r>
          </a:p>
          <a:p>
            <a:pPr>
              <a:spcBef>
                <a:spcPts val="600"/>
              </a:spcBef>
            </a:pPr>
            <a:r>
              <a:rPr lang="en-GB" sz="1600" baseline="30000" dirty="0">
                <a:effectLst/>
                <a:latin typeface="+mj-lt"/>
                <a:ea typeface="SimSun" panose="02010600030101010101" pitchFamily="2" charset="-122"/>
              </a:rPr>
              <a:t>2</a:t>
            </a:r>
            <a:r>
              <a:rPr lang="en-GB" sz="1600" dirty="0">
                <a:effectLst/>
                <a:latin typeface="+mj-lt"/>
                <a:ea typeface="SimSun" panose="02010600030101010101" pitchFamily="2" charset="-122"/>
              </a:rPr>
              <a:t>National Institute for Laser, Plasma and Radiation Physics, </a:t>
            </a:r>
            <a:r>
              <a:rPr lang="en-GB" sz="1600" dirty="0" err="1">
                <a:effectLst/>
                <a:latin typeface="+mj-lt"/>
                <a:ea typeface="SimSun" panose="02010600030101010101" pitchFamily="2" charset="-122"/>
              </a:rPr>
              <a:t>Magurele</a:t>
            </a:r>
            <a:r>
              <a:rPr lang="en-GB" sz="1600" dirty="0">
                <a:effectLst/>
                <a:latin typeface="+mj-lt"/>
                <a:ea typeface="SimSun" panose="02010600030101010101" pitchFamily="2" charset="-122"/>
              </a:rPr>
              <a:t>-Bucharest, Romania</a:t>
            </a:r>
          </a:p>
          <a:p>
            <a:pPr>
              <a:spcBef>
                <a:spcPts val="600"/>
              </a:spcBef>
            </a:pPr>
            <a:r>
              <a:rPr lang="en-GB" sz="1600" baseline="30000" dirty="0">
                <a:effectLst/>
                <a:latin typeface="+mj-lt"/>
                <a:ea typeface="SimSun" panose="02010600030101010101" pitchFamily="2" charset="-122"/>
              </a:rPr>
              <a:t>3</a:t>
            </a:r>
            <a:r>
              <a:rPr lang="es-ES" sz="1600" dirty="0">
                <a:effectLst/>
                <a:latin typeface="+mj-lt"/>
                <a:ea typeface="SimSun" panose="02010600030101010101" pitchFamily="2" charset="-122"/>
              </a:rPr>
              <a:t>Laboratorio Nacional de Fusión, CIEMAT. Av. Complutense 40, Madrid, </a:t>
            </a:r>
            <a:r>
              <a:rPr lang="es-ES" sz="1600" dirty="0" err="1">
                <a:effectLst/>
                <a:latin typeface="+mj-lt"/>
                <a:ea typeface="SimSun" panose="02010600030101010101" pitchFamily="2" charset="-122"/>
              </a:rPr>
              <a:t>Spain</a:t>
            </a:r>
            <a:endParaRPr lang="es-ES" sz="1600" dirty="0">
              <a:effectLst/>
              <a:latin typeface="+mj-lt"/>
              <a:ea typeface="SimSun" panose="02010600030101010101" pitchFamily="2" charset="-122"/>
            </a:endParaRPr>
          </a:p>
          <a:p>
            <a:pPr>
              <a:spcBef>
                <a:spcPts val="600"/>
              </a:spcBef>
            </a:pPr>
            <a:r>
              <a:rPr lang="en-GB" sz="1600" baseline="30000" dirty="0">
                <a:effectLst/>
                <a:latin typeface="+mj-lt"/>
                <a:ea typeface="SimSun" panose="02010600030101010101" pitchFamily="2" charset="-122"/>
              </a:rPr>
              <a:t>4</a:t>
            </a:r>
            <a:r>
              <a:rPr lang="en-GB" sz="1600" dirty="0">
                <a:effectLst/>
                <a:latin typeface="+mj-lt"/>
                <a:ea typeface="SimSun" panose="02010600030101010101" pitchFamily="2" charset="-122"/>
              </a:rPr>
              <a:t>Consorzio RFX (CNR, ENEA, INFN, University of Padova, </a:t>
            </a:r>
            <a:r>
              <a:rPr lang="en-GB" sz="1600" dirty="0" err="1">
                <a:effectLst/>
                <a:latin typeface="+mj-lt"/>
                <a:ea typeface="SimSun" panose="02010600030101010101" pitchFamily="2" charset="-122"/>
              </a:rPr>
              <a:t>Acciaierie</a:t>
            </a:r>
            <a:r>
              <a:rPr lang="en-GB" sz="1600" dirty="0">
                <a:effectLst/>
                <a:latin typeface="+mj-lt"/>
                <a:ea typeface="SimSun" panose="02010600030101010101" pitchFamily="2" charset="-122"/>
              </a:rPr>
              <a:t> </a:t>
            </a:r>
            <a:r>
              <a:rPr lang="en-GB" sz="1600" dirty="0" err="1">
                <a:effectLst/>
                <a:latin typeface="+mj-lt"/>
                <a:ea typeface="SimSun" panose="02010600030101010101" pitchFamily="2" charset="-122"/>
              </a:rPr>
              <a:t>Venete</a:t>
            </a:r>
            <a:r>
              <a:rPr lang="en-GB" sz="1600" dirty="0">
                <a:effectLst/>
                <a:latin typeface="+mj-lt"/>
                <a:ea typeface="SimSun" panose="02010600030101010101" pitchFamily="2" charset="-122"/>
              </a:rPr>
              <a:t> SpA), C.so </a:t>
            </a:r>
            <a:r>
              <a:rPr lang="en-GB" sz="1600" dirty="0" err="1">
                <a:effectLst/>
                <a:latin typeface="+mj-lt"/>
                <a:ea typeface="SimSun" panose="02010600030101010101" pitchFamily="2" charset="-122"/>
              </a:rPr>
              <a:t>Stati</a:t>
            </a:r>
            <a:r>
              <a:rPr lang="en-GB" sz="1600" dirty="0">
                <a:effectLst/>
                <a:latin typeface="+mj-lt"/>
                <a:ea typeface="SimSun" panose="02010600030101010101" pitchFamily="2" charset="-122"/>
              </a:rPr>
              <a:t> </a:t>
            </a:r>
            <a:r>
              <a:rPr lang="en-GB" sz="1600" dirty="0" err="1">
                <a:effectLst/>
                <a:latin typeface="+mj-lt"/>
                <a:ea typeface="SimSun" panose="02010600030101010101" pitchFamily="2" charset="-122"/>
              </a:rPr>
              <a:t>Uniti</a:t>
            </a:r>
            <a:r>
              <a:rPr lang="en-GB" sz="1600" dirty="0">
                <a:effectLst/>
                <a:latin typeface="+mj-lt"/>
                <a:ea typeface="SimSun" panose="02010600030101010101" pitchFamily="2" charset="-122"/>
              </a:rPr>
              <a:t> 4, 35127 Padova, Italy</a:t>
            </a:r>
          </a:p>
          <a:p>
            <a:pPr>
              <a:spcBef>
                <a:spcPts val="600"/>
              </a:spcBef>
            </a:pPr>
            <a:r>
              <a:rPr lang="it-IT" sz="1600" baseline="30000" dirty="0">
                <a:effectLst/>
                <a:latin typeface="+mj-lt"/>
                <a:ea typeface="SimSun" panose="02010600030101010101" pitchFamily="2" charset="-122"/>
              </a:rPr>
              <a:t>5</a:t>
            </a:r>
            <a:r>
              <a:rPr lang="it-IT" sz="1600" dirty="0">
                <a:effectLst/>
                <a:latin typeface="+mj-lt"/>
                <a:ea typeface="SimSun" panose="02010600030101010101" pitchFamily="2" charset="-122"/>
              </a:rPr>
              <a:t>Istituto per la Scienza e la Tecnologia dei Plasmi, CNR, Padova, Italy</a:t>
            </a:r>
            <a:endParaRPr lang="en-GB" sz="1600" dirty="0">
              <a:effectLst/>
              <a:latin typeface="+mj-lt"/>
              <a:ea typeface="SimSun" panose="02010600030101010101" pitchFamily="2" charset="-122"/>
            </a:endParaRPr>
          </a:p>
        </p:txBody>
      </p:sp>
      <p:pic>
        <p:nvPicPr>
          <p:cNvPr id="6" name="Picture 5" descr="Logo&#10;&#10;Description automatically generated">
            <a:extLst>
              <a:ext uri="{FF2B5EF4-FFF2-40B4-BE49-F238E27FC236}">
                <a16:creationId xmlns:a16="http://schemas.microsoft.com/office/drawing/2014/main" id="{05A25C34-E95F-6233-7A6C-0AEDF28193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3114" y="208882"/>
            <a:ext cx="872740" cy="774051"/>
          </a:xfrm>
          <a:prstGeom prst="rect">
            <a:avLst/>
          </a:prstGeom>
        </p:spPr>
      </p:pic>
      <p:pic>
        <p:nvPicPr>
          <p:cNvPr id="11" name="Picture 10">
            <a:extLst>
              <a:ext uri="{FF2B5EF4-FFF2-40B4-BE49-F238E27FC236}">
                <a16:creationId xmlns:a16="http://schemas.microsoft.com/office/drawing/2014/main" id="{4D817F90-1D96-4474-FC1E-661A03F09E0E}"/>
              </a:ext>
            </a:extLst>
          </p:cNvPr>
          <p:cNvPicPr>
            <a:picLocks noChangeAspect="1"/>
          </p:cNvPicPr>
          <p:nvPr/>
        </p:nvPicPr>
        <p:blipFill rotWithShape="1">
          <a:blip r:embed="rId4"/>
          <a:srcRect t="27660" b="29787"/>
          <a:stretch/>
        </p:blipFill>
        <p:spPr>
          <a:xfrm>
            <a:off x="2918345" y="350215"/>
            <a:ext cx="2051523" cy="491385"/>
          </a:xfrm>
          <a:prstGeom prst="rect">
            <a:avLst/>
          </a:prstGeom>
        </p:spPr>
      </p:pic>
      <p:pic>
        <p:nvPicPr>
          <p:cNvPr id="13" name="Picture 12">
            <a:extLst>
              <a:ext uri="{FF2B5EF4-FFF2-40B4-BE49-F238E27FC236}">
                <a16:creationId xmlns:a16="http://schemas.microsoft.com/office/drawing/2014/main" id="{94F054DA-1959-9836-8EE3-3EC4965AD17B}"/>
              </a:ext>
            </a:extLst>
          </p:cNvPr>
          <p:cNvPicPr>
            <a:picLocks noChangeAspect="1"/>
          </p:cNvPicPr>
          <p:nvPr/>
        </p:nvPicPr>
        <p:blipFill>
          <a:blip r:embed="rId5"/>
          <a:stretch>
            <a:fillRect/>
          </a:stretch>
        </p:blipFill>
        <p:spPr>
          <a:xfrm>
            <a:off x="6269100" y="305399"/>
            <a:ext cx="1452543" cy="581017"/>
          </a:xfrm>
          <a:prstGeom prst="rect">
            <a:avLst/>
          </a:prstGeom>
        </p:spPr>
      </p:pic>
      <p:pic>
        <p:nvPicPr>
          <p:cNvPr id="14" name="Picture 13">
            <a:extLst>
              <a:ext uri="{FF2B5EF4-FFF2-40B4-BE49-F238E27FC236}">
                <a16:creationId xmlns:a16="http://schemas.microsoft.com/office/drawing/2014/main" id="{A3ED4D3F-1FD1-6541-D1B1-EF5224B8D4C1}"/>
              </a:ext>
            </a:extLst>
          </p:cNvPr>
          <p:cNvPicPr>
            <a:picLocks noChangeAspect="1"/>
          </p:cNvPicPr>
          <p:nvPr/>
        </p:nvPicPr>
        <p:blipFill>
          <a:blip r:embed="rId6"/>
          <a:stretch>
            <a:fillRect/>
          </a:stretch>
        </p:blipFill>
        <p:spPr>
          <a:xfrm>
            <a:off x="7934890" y="138333"/>
            <a:ext cx="623965" cy="915149"/>
          </a:xfrm>
          <a:prstGeom prst="rect">
            <a:avLst/>
          </a:prstGeom>
        </p:spPr>
      </p:pic>
      <p:sp>
        <p:nvSpPr>
          <p:cNvPr id="7" name="TextBox 6">
            <a:extLst>
              <a:ext uri="{FF2B5EF4-FFF2-40B4-BE49-F238E27FC236}">
                <a16:creationId xmlns:a16="http://schemas.microsoft.com/office/drawing/2014/main" id="{2DA55EB1-2C62-D4BD-7E94-A0F5CB40E43C}"/>
              </a:ext>
            </a:extLst>
          </p:cNvPr>
          <p:cNvSpPr txBox="1"/>
          <p:nvPr/>
        </p:nvSpPr>
        <p:spPr>
          <a:xfrm>
            <a:off x="5619484" y="5587570"/>
            <a:ext cx="6424168" cy="1077218"/>
          </a:xfrm>
          <a:prstGeom prst="rect">
            <a:avLst/>
          </a:prstGeom>
          <a:noFill/>
        </p:spPr>
        <p:txBody>
          <a:bodyPr wrap="square" rtlCol="0">
            <a:spAutoFit/>
          </a:bodyPr>
          <a:lstStyle/>
          <a:p>
            <a:pPr algn="just"/>
            <a:r>
              <a:rPr lang="en-GB" sz="1600" b="1" dirty="0"/>
              <a:t>Work funded by Riccardo Rossi EUROfusion Researcher Grant “Development and implementation of a physics-based multi-machine plasma instability detection and classification system for disruption avoidance, prevention, and mitigation”, AWP22-ERG-ENEA/Rossi</a:t>
            </a:r>
          </a:p>
        </p:txBody>
      </p:sp>
    </p:spTree>
    <p:extLst>
      <p:ext uri="{BB962C8B-B14F-4D97-AF65-F5344CB8AC3E}">
        <p14:creationId xmlns:p14="http://schemas.microsoft.com/office/powerpoint/2010/main" val="247106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2B6E0-75E1-241D-A7AE-FF4A6529ED21}"/>
              </a:ext>
            </a:extLst>
          </p:cNvPr>
          <p:cNvSpPr>
            <a:spLocks noGrp="1"/>
          </p:cNvSpPr>
          <p:nvPr>
            <p:ph type="title"/>
          </p:nvPr>
        </p:nvSpPr>
        <p:spPr/>
        <p:txBody>
          <a:bodyPr/>
          <a:lstStyle/>
          <a:p>
            <a:r>
              <a:rPr lang="it-IT" dirty="0"/>
              <a:t>System Architecture</a:t>
            </a:r>
            <a:endParaRPr lang="en-GB" dirty="0"/>
          </a:p>
        </p:txBody>
      </p:sp>
      <p:sp>
        <p:nvSpPr>
          <p:cNvPr id="5" name="Slide Number Placeholder 4">
            <a:extLst>
              <a:ext uri="{FF2B5EF4-FFF2-40B4-BE49-F238E27FC236}">
                <a16:creationId xmlns:a16="http://schemas.microsoft.com/office/drawing/2014/main" id="{267679E9-BFB8-2D9F-2729-A4F6854E9D54}"/>
              </a:ext>
            </a:extLst>
          </p:cNvPr>
          <p:cNvSpPr>
            <a:spLocks noGrp="1"/>
          </p:cNvSpPr>
          <p:nvPr>
            <p:ph type="sldNum" sz="quarter" idx="12"/>
          </p:nvPr>
        </p:nvSpPr>
        <p:spPr/>
        <p:txBody>
          <a:bodyPr/>
          <a:lstStyle/>
          <a:p>
            <a:fld id="{6A6D9FA1-99C7-4910-8E32-B85D378B0060}" type="slidenum">
              <a:rPr lang="en-GB" smtClean="0">
                <a:solidFill>
                  <a:prstClr val="white"/>
                </a:solidFill>
              </a:rPr>
              <a:pPr/>
              <a:t>10</a:t>
            </a:fld>
            <a:endParaRPr lang="en-GB" dirty="0">
              <a:solidFill>
                <a:prstClr val="white"/>
              </a:solidFill>
            </a:endParaRPr>
          </a:p>
        </p:txBody>
      </p:sp>
      <p:sp>
        <p:nvSpPr>
          <p:cNvPr id="3" name="Footer Placeholder 3">
            <a:extLst>
              <a:ext uri="{FF2B5EF4-FFF2-40B4-BE49-F238E27FC236}">
                <a16:creationId xmlns:a16="http://schemas.microsoft.com/office/drawing/2014/main" id="{E37E7EAB-BEE5-A4E6-DED8-EBD7346ED81D}"/>
              </a:ext>
            </a:extLst>
          </p:cNvPr>
          <p:cNvSpPr>
            <a:spLocks noGrp="1"/>
          </p:cNvSpPr>
          <p:nvPr>
            <p:ph type="ftr" sz="quarter" idx="11"/>
          </p:nvPr>
        </p:nvSpPr>
        <p:spPr>
          <a:xfrm>
            <a:off x="825624" y="6555770"/>
            <a:ext cx="10986932" cy="329614"/>
          </a:xfrm>
        </p:spPr>
        <p:txBody>
          <a:bodyPr/>
          <a:lstStyle/>
          <a:p>
            <a:r>
              <a:rPr lang="en-GB" dirty="0">
                <a:solidFill>
                  <a:prstClr val="white"/>
                </a:solidFill>
              </a:rPr>
              <a:t>Riccardo Rossi |</a:t>
            </a:r>
            <a:r>
              <a:rPr lang="en-GB" dirty="0"/>
              <a:t>Third Technical Meeting on Plasma Disruptions and their Mitigation</a:t>
            </a:r>
            <a:r>
              <a:rPr lang="en-GB" dirty="0">
                <a:solidFill>
                  <a:prstClr val="white"/>
                </a:solidFill>
              </a:rPr>
              <a:t> | 03/09/2024</a:t>
            </a:r>
          </a:p>
        </p:txBody>
      </p:sp>
      <p:sp>
        <p:nvSpPr>
          <p:cNvPr id="10" name="TextBox 9">
            <a:extLst>
              <a:ext uri="{FF2B5EF4-FFF2-40B4-BE49-F238E27FC236}">
                <a16:creationId xmlns:a16="http://schemas.microsoft.com/office/drawing/2014/main" id="{3E557B3B-1A32-3C24-3325-8C9C48E5EFC0}"/>
              </a:ext>
            </a:extLst>
          </p:cNvPr>
          <p:cNvSpPr txBox="1"/>
          <p:nvPr/>
        </p:nvSpPr>
        <p:spPr>
          <a:xfrm>
            <a:off x="6170645" y="2021762"/>
            <a:ext cx="2424628" cy="369332"/>
          </a:xfrm>
          <a:prstGeom prst="rect">
            <a:avLst/>
          </a:prstGeom>
          <a:noFill/>
          <a:ln w="28575">
            <a:solidFill>
              <a:srgbClr val="C00000"/>
            </a:solidFill>
          </a:ln>
        </p:spPr>
        <p:txBody>
          <a:bodyPr wrap="square">
            <a:spAutoFit/>
          </a:bodyPr>
          <a:lstStyle/>
          <a:p>
            <a:r>
              <a:rPr lang="en-GB" dirty="0"/>
              <a:t>MHD anomaly detector</a:t>
            </a:r>
          </a:p>
        </p:txBody>
      </p:sp>
      <p:sp>
        <p:nvSpPr>
          <p:cNvPr id="12" name="TextBox 11">
            <a:extLst>
              <a:ext uri="{FF2B5EF4-FFF2-40B4-BE49-F238E27FC236}">
                <a16:creationId xmlns:a16="http://schemas.microsoft.com/office/drawing/2014/main" id="{F44A49A8-007D-3FCF-49E4-74ABD58F60A6}"/>
              </a:ext>
            </a:extLst>
          </p:cNvPr>
          <p:cNvSpPr txBox="1"/>
          <p:nvPr/>
        </p:nvSpPr>
        <p:spPr>
          <a:xfrm>
            <a:off x="6170645" y="2819217"/>
            <a:ext cx="2446961" cy="923330"/>
          </a:xfrm>
          <a:prstGeom prst="rect">
            <a:avLst/>
          </a:prstGeom>
          <a:noFill/>
          <a:ln w="28575">
            <a:solidFill>
              <a:srgbClr val="00B050"/>
            </a:solidFill>
          </a:ln>
        </p:spPr>
        <p:txBody>
          <a:bodyPr wrap="square">
            <a:spAutoFit/>
          </a:bodyPr>
          <a:lstStyle/>
          <a:p>
            <a:r>
              <a:rPr lang="en-GB" dirty="0"/>
              <a:t>Electron temperature anomaly detector and classifier</a:t>
            </a:r>
          </a:p>
        </p:txBody>
      </p:sp>
      <p:sp>
        <p:nvSpPr>
          <p:cNvPr id="21" name="TextBox 20">
            <a:extLst>
              <a:ext uri="{FF2B5EF4-FFF2-40B4-BE49-F238E27FC236}">
                <a16:creationId xmlns:a16="http://schemas.microsoft.com/office/drawing/2014/main" id="{4A432128-B00A-95D0-54A2-B5FC43DB4620}"/>
              </a:ext>
            </a:extLst>
          </p:cNvPr>
          <p:cNvSpPr txBox="1"/>
          <p:nvPr/>
        </p:nvSpPr>
        <p:spPr>
          <a:xfrm>
            <a:off x="9223992" y="2957717"/>
            <a:ext cx="2044977" cy="646330"/>
          </a:xfrm>
          <a:prstGeom prst="rect">
            <a:avLst/>
          </a:prstGeom>
          <a:noFill/>
          <a:ln w="28575">
            <a:solidFill>
              <a:schemeClr val="tx1"/>
            </a:solidFill>
          </a:ln>
        </p:spPr>
        <p:txBody>
          <a:bodyPr wrap="square">
            <a:spAutoFit/>
          </a:bodyPr>
          <a:lstStyle/>
          <a:p>
            <a:pPr algn="ctr"/>
            <a:r>
              <a:rPr lang="en-GB" dirty="0"/>
              <a:t>Alarm classification system</a:t>
            </a:r>
          </a:p>
        </p:txBody>
      </p:sp>
      <p:sp>
        <p:nvSpPr>
          <p:cNvPr id="24" name="TextBox 23">
            <a:extLst>
              <a:ext uri="{FF2B5EF4-FFF2-40B4-BE49-F238E27FC236}">
                <a16:creationId xmlns:a16="http://schemas.microsoft.com/office/drawing/2014/main" id="{67880887-C78F-524D-8A27-7D6339216B41}"/>
              </a:ext>
            </a:extLst>
          </p:cNvPr>
          <p:cNvSpPr txBox="1"/>
          <p:nvPr/>
        </p:nvSpPr>
        <p:spPr>
          <a:xfrm>
            <a:off x="6083457" y="5254419"/>
            <a:ext cx="1741937" cy="369332"/>
          </a:xfrm>
          <a:prstGeom prst="rect">
            <a:avLst/>
          </a:prstGeom>
          <a:noFill/>
          <a:ln w="28575">
            <a:solidFill>
              <a:srgbClr val="00B050"/>
            </a:solidFill>
          </a:ln>
        </p:spPr>
        <p:txBody>
          <a:bodyPr wrap="square">
            <a:spAutoFit/>
          </a:bodyPr>
          <a:lstStyle/>
          <a:p>
            <a:r>
              <a:rPr lang="en-GB" dirty="0"/>
              <a:t>Control System</a:t>
            </a:r>
          </a:p>
        </p:txBody>
      </p:sp>
      <p:sp>
        <p:nvSpPr>
          <p:cNvPr id="51" name="TextBox 50">
            <a:extLst>
              <a:ext uri="{FF2B5EF4-FFF2-40B4-BE49-F238E27FC236}">
                <a16:creationId xmlns:a16="http://schemas.microsoft.com/office/drawing/2014/main" id="{87C44E3F-DD65-4BD3-31EF-03F7905D5968}"/>
              </a:ext>
            </a:extLst>
          </p:cNvPr>
          <p:cNvSpPr txBox="1"/>
          <p:nvPr/>
        </p:nvSpPr>
        <p:spPr>
          <a:xfrm>
            <a:off x="9385024" y="5679184"/>
            <a:ext cx="2044977" cy="646330"/>
          </a:xfrm>
          <a:prstGeom prst="rect">
            <a:avLst/>
          </a:prstGeom>
          <a:noFill/>
          <a:ln w="28575">
            <a:solidFill>
              <a:srgbClr val="C00000"/>
            </a:solidFill>
          </a:ln>
        </p:spPr>
        <p:txBody>
          <a:bodyPr wrap="square">
            <a:spAutoFit/>
          </a:bodyPr>
          <a:lstStyle/>
          <a:p>
            <a:r>
              <a:rPr lang="en-GB" dirty="0"/>
              <a:t>Disruption Mitigation System</a:t>
            </a:r>
          </a:p>
        </p:txBody>
      </p:sp>
      <p:pic>
        <p:nvPicPr>
          <p:cNvPr id="60" name="Picture 59">
            <a:extLst>
              <a:ext uri="{FF2B5EF4-FFF2-40B4-BE49-F238E27FC236}">
                <a16:creationId xmlns:a16="http://schemas.microsoft.com/office/drawing/2014/main" id="{0F75E44B-DF66-FEAF-4120-7DB6DBC4A139}"/>
              </a:ext>
            </a:extLst>
          </p:cNvPr>
          <p:cNvPicPr>
            <a:picLocks noChangeAspect="1"/>
          </p:cNvPicPr>
          <p:nvPr/>
        </p:nvPicPr>
        <p:blipFill rotWithShape="1">
          <a:blip r:embed="rId2"/>
          <a:srcRect l="50714"/>
          <a:stretch/>
        </p:blipFill>
        <p:spPr>
          <a:xfrm>
            <a:off x="389812" y="1704664"/>
            <a:ext cx="1697660" cy="2775969"/>
          </a:xfrm>
          <a:prstGeom prst="rect">
            <a:avLst/>
          </a:prstGeom>
        </p:spPr>
      </p:pic>
      <p:sp>
        <p:nvSpPr>
          <p:cNvPr id="62" name="TextBox 61">
            <a:extLst>
              <a:ext uri="{FF2B5EF4-FFF2-40B4-BE49-F238E27FC236}">
                <a16:creationId xmlns:a16="http://schemas.microsoft.com/office/drawing/2014/main" id="{27930EE9-ECD6-2C69-9575-0FC8DA313455}"/>
              </a:ext>
            </a:extLst>
          </p:cNvPr>
          <p:cNvSpPr txBox="1"/>
          <p:nvPr/>
        </p:nvSpPr>
        <p:spPr>
          <a:xfrm>
            <a:off x="732316" y="982261"/>
            <a:ext cx="1068038" cy="646331"/>
          </a:xfrm>
          <a:prstGeom prst="rect">
            <a:avLst/>
          </a:prstGeom>
          <a:noFill/>
        </p:spPr>
        <p:txBody>
          <a:bodyPr wrap="square">
            <a:spAutoFit/>
          </a:bodyPr>
          <a:lstStyle/>
          <a:p>
            <a:r>
              <a:rPr lang="en-GB" b="1" dirty="0">
                <a:solidFill>
                  <a:srgbClr val="1F497D"/>
                </a:solidFill>
              </a:rPr>
              <a:t>Tokamak (plasma)</a:t>
            </a:r>
            <a:endParaRPr lang="en-GB" dirty="0"/>
          </a:p>
        </p:txBody>
      </p:sp>
      <p:sp>
        <p:nvSpPr>
          <p:cNvPr id="69" name="TextBox 68">
            <a:extLst>
              <a:ext uri="{FF2B5EF4-FFF2-40B4-BE49-F238E27FC236}">
                <a16:creationId xmlns:a16="http://schemas.microsoft.com/office/drawing/2014/main" id="{AF7D7E4E-DC8A-29AC-49DB-903F1DF146FA}"/>
              </a:ext>
            </a:extLst>
          </p:cNvPr>
          <p:cNvSpPr txBox="1"/>
          <p:nvPr/>
        </p:nvSpPr>
        <p:spPr>
          <a:xfrm>
            <a:off x="3529215" y="1120760"/>
            <a:ext cx="1296707" cy="369332"/>
          </a:xfrm>
          <a:prstGeom prst="rect">
            <a:avLst/>
          </a:prstGeom>
          <a:noFill/>
        </p:spPr>
        <p:txBody>
          <a:bodyPr wrap="square">
            <a:spAutoFit/>
          </a:bodyPr>
          <a:lstStyle/>
          <a:p>
            <a:r>
              <a:rPr lang="en-GB" b="1" dirty="0">
                <a:solidFill>
                  <a:srgbClr val="1F497D"/>
                </a:solidFill>
              </a:rPr>
              <a:t>Diagnostics</a:t>
            </a:r>
            <a:endParaRPr lang="en-GB" dirty="0"/>
          </a:p>
        </p:txBody>
      </p:sp>
      <p:sp>
        <p:nvSpPr>
          <p:cNvPr id="70" name="TextBox 69">
            <a:extLst>
              <a:ext uri="{FF2B5EF4-FFF2-40B4-BE49-F238E27FC236}">
                <a16:creationId xmlns:a16="http://schemas.microsoft.com/office/drawing/2014/main" id="{5DDFE02A-71D6-0937-0429-5C7ED3188C37}"/>
              </a:ext>
            </a:extLst>
          </p:cNvPr>
          <p:cNvSpPr txBox="1"/>
          <p:nvPr/>
        </p:nvSpPr>
        <p:spPr>
          <a:xfrm>
            <a:off x="2963562" y="4111301"/>
            <a:ext cx="2484000" cy="369332"/>
          </a:xfrm>
          <a:prstGeom prst="rect">
            <a:avLst/>
          </a:prstGeom>
          <a:noFill/>
          <a:ln w="28575">
            <a:solidFill>
              <a:srgbClr val="003FBD"/>
            </a:solidFill>
          </a:ln>
        </p:spPr>
        <p:txBody>
          <a:bodyPr wrap="square">
            <a:spAutoFit/>
          </a:bodyPr>
          <a:lstStyle/>
          <a:p>
            <a:r>
              <a:rPr lang="it-IT" dirty="0" err="1"/>
              <a:t>Bolometer</a:t>
            </a:r>
            <a:r>
              <a:rPr lang="it-IT" dirty="0"/>
              <a:t> </a:t>
            </a:r>
            <a:r>
              <a:rPr lang="it-IT" dirty="0" err="1"/>
              <a:t>cameras</a:t>
            </a:r>
            <a:endParaRPr lang="en-GB" dirty="0"/>
          </a:p>
        </p:txBody>
      </p:sp>
      <p:sp>
        <p:nvSpPr>
          <p:cNvPr id="71" name="TextBox 70">
            <a:extLst>
              <a:ext uri="{FF2B5EF4-FFF2-40B4-BE49-F238E27FC236}">
                <a16:creationId xmlns:a16="http://schemas.microsoft.com/office/drawing/2014/main" id="{70F1FB0D-8F13-570C-7BF1-2ADE7024D332}"/>
              </a:ext>
            </a:extLst>
          </p:cNvPr>
          <p:cNvSpPr txBox="1"/>
          <p:nvPr/>
        </p:nvSpPr>
        <p:spPr>
          <a:xfrm>
            <a:off x="6052481" y="982261"/>
            <a:ext cx="2604970" cy="646331"/>
          </a:xfrm>
          <a:prstGeom prst="rect">
            <a:avLst/>
          </a:prstGeom>
          <a:noFill/>
        </p:spPr>
        <p:txBody>
          <a:bodyPr wrap="square">
            <a:spAutoFit/>
          </a:bodyPr>
          <a:lstStyle/>
          <a:p>
            <a:pPr algn="ctr"/>
            <a:r>
              <a:rPr lang="it-IT" b="1" dirty="0">
                <a:solidFill>
                  <a:srgbClr val="1F497D"/>
                </a:solidFill>
              </a:rPr>
              <a:t>Detectors and </a:t>
            </a:r>
            <a:r>
              <a:rPr lang="it-IT" b="1" dirty="0" err="1">
                <a:solidFill>
                  <a:srgbClr val="1F497D"/>
                </a:solidFill>
              </a:rPr>
              <a:t>Classifiers</a:t>
            </a:r>
            <a:r>
              <a:rPr lang="it-IT" b="1" dirty="0">
                <a:solidFill>
                  <a:srgbClr val="1F497D"/>
                </a:solidFill>
              </a:rPr>
              <a:t> Ensemble</a:t>
            </a:r>
            <a:endParaRPr lang="en-GB" dirty="0"/>
          </a:p>
        </p:txBody>
      </p:sp>
      <p:sp>
        <p:nvSpPr>
          <p:cNvPr id="73" name="TextBox 72">
            <a:extLst>
              <a:ext uri="{FF2B5EF4-FFF2-40B4-BE49-F238E27FC236}">
                <a16:creationId xmlns:a16="http://schemas.microsoft.com/office/drawing/2014/main" id="{B0088C42-8732-4485-4E17-1829A7F5FC62}"/>
              </a:ext>
            </a:extLst>
          </p:cNvPr>
          <p:cNvSpPr txBox="1"/>
          <p:nvPr/>
        </p:nvSpPr>
        <p:spPr>
          <a:xfrm>
            <a:off x="2968010" y="1744763"/>
            <a:ext cx="2484000" cy="923330"/>
          </a:xfrm>
          <a:prstGeom prst="rect">
            <a:avLst/>
          </a:prstGeom>
          <a:noFill/>
          <a:ln w="28575">
            <a:solidFill>
              <a:srgbClr val="C00000"/>
            </a:solidFill>
          </a:ln>
        </p:spPr>
        <p:txBody>
          <a:bodyPr wrap="square">
            <a:spAutoFit/>
          </a:bodyPr>
          <a:lstStyle/>
          <a:p>
            <a:r>
              <a:rPr lang="it-IT" dirty="0"/>
              <a:t>Mode </a:t>
            </a:r>
            <a:r>
              <a:rPr lang="it-IT" dirty="0" err="1"/>
              <a:t>Locked</a:t>
            </a:r>
            <a:r>
              <a:rPr lang="it-IT" dirty="0"/>
              <a:t> </a:t>
            </a:r>
            <a:r>
              <a:rPr lang="it-IT" dirty="0" err="1"/>
              <a:t>Amplitude</a:t>
            </a:r>
            <a:endParaRPr lang="it-IT" dirty="0"/>
          </a:p>
          <a:p>
            <a:r>
              <a:rPr lang="it-IT" dirty="0" err="1"/>
              <a:t>Internal</a:t>
            </a:r>
            <a:r>
              <a:rPr lang="it-IT" dirty="0"/>
              <a:t> </a:t>
            </a:r>
            <a:r>
              <a:rPr lang="it-IT" dirty="0" err="1"/>
              <a:t>Inductance</a:t>
            </a:r>
            <a:endParaRPr lang="it-IT" dirty="0"/>
          </a:p>
          <a:p>
            <a:r>
              <a:rPr lang="it-IT" dirty="0"/>
              <a:t>Plasma </a:t>
            </a:r>
            <a:r>
              <a:rPr lang="it-IT" dirty="0" err="1"/>
              <a:t>Current</a:t>
            </a:r>
            <a:endParaRPr lang="it-IT" dirty="0"/>
          </a:p>
        </p:txBody>
      </p:sp>
      <p:sp>
        <p:nvSpPr>
          <p:cNvPr id="75" name="TextBox 74">
            <a:extLst>
              <a:ext uri="{FF2B5EF4-FFF2-40B4-BE49-F238E27FC236}">
                <a16:creationId xmlns:a16="http://schemas.microsoft.com/office/drawing/2014/main" id="{87F4D8A2-E43A-0D85-DA1A-C1E09466B4E2}"/>
              </a:ext>
            </a:extLst>
          </p:cNvPr>
          <p:cNvSpPr txBox="1"/>
          <p:nvPr/>
        </p:nvSpPr>
        <p:spPr>
          <a:xfrm>
            <a:off x="2968010" y="2957717"/>
            <a:ext cx="2484000" cy="646331"/>
          </a:xfrm>
          <a:prstGeom prst="rect">
            <a:avLst/>
          </a:prstGeom>
          <a:noFill/>
          <a:ln w="28575">
            <a:solidFill>
              <a:srgbClr val="00B050"/>
            </a:solidFill>
          </a:ln>
        </p:spPr>
        <p:txBody>
          <a:bodyPr wrap="square">
            <a:spAutoFit/>
          </a:bodyPr>
          <a:lstStyle/>
          <a:p>
            <a:r>
              <a:rPr lang="it-IT" dirty="0"/>
              <a:t>Thomson Scattering (HRTS)</a:t>
            </a:r>
          </a:p>
        </p:txBody>
      </p:sp>
      <p:sp>
        <p:nvSpPr>
          <p:cNvPr id="79" name="TextBox 78">
            <a:extLst>
              <a:ext uri="{FF2B5EF4-FFF2-40B4-BE49-F238E27FC236}">
                <a16:creationId xmlns:a16="http://schemas.microsoft.com/office/drawing/2014/main" id="{2929D0A3-964A-2E16-B826-A0A5B2681314}"/>
              </a:ext>
            </a:extLst>
          </p:cNvPr>
          <p:cNvSpPr txBox="1"/>
          <p:nvPr/>
        </p:nvSpPr>
        <p:spPr>
          <a:xfrm>
            <a:off x="6188146" y="3972802"/>
            <a:ext cx="2446961" cy="646331"/>
          </a:xfrm>
          <a:prstGeom prst="rect">
            <a:avLst/>
          </a:prstGeom>
          <a:noFill/>
          <a:ln w="28575">
            <a:solidFill>
              <a:srgbClr val="003FBD"/>
            </a:solidFill>
          </a:ln>
        </p:spPr>
        <p:txBody>
          <a:bodyPr wrap="square">
            <a:spAutoFit/>
          </a:bodyPr>
          <a:lstStyle/>
          <a:p>
            <a:r>
              <a:rPr lang="en-GB" dirty="0"/>
              <a:t>Radiative anomaly detector and classifier</a:t>
            </a:r>
          </a:p>
        </p:txBody>
      </p:sp>
      <p:cxnSp>
        <p:nvCxnSpPr>
          <p:cNvPr id="81" name="Straight Arrow Connector 80">
            <a:extLst>
              <a:ext uri="{FF2B5EF4-FFF2-40B4-BE49-F238E27FC236}">
                <a16:creationId xmlns:a16="http://schemas.microsoft.com/office/drawing/2014/main" id="{FDDEA368-AD84-83D5-E3FE-94B3D31E2CC1}"/>
              </a:ext>
            </a:extLst>
          </p:cNvPr>
          <p:cNvCxnSpPr>
            <a:stCxn id="73" idx="3"/>
            <a:endCxn id="10" idx="1"/>
          </p:cNvCxnSpPr>
          <p:nvPr/>
        </p:nvCxnSpPr>
        <p:spPr>
          <a:xfrm>
            <a:off x="5452010" y="2206428"/>
            <a:ext cx="71863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EBFB2773-169E-4B7E-F4A3-60AFDA85C700}"/>
              </a:ext>
            </a:extLst>
          </p:cNvPr>
          <p:cNvCxnSpPr>
            <a:cxnSpLocks/>
            <a:stCxn id="75" idx="3"/>
            <a:endCxn id="12" idx="1"/>
          </p:cNvCxnSpPr>
          <p:nvPr/>
        </p:nvCxnSpPr>
        <p:spPr>
          <a:xfrm flipV="1">
            <a:off x="5452010" y="3280882"/>
            <a:ext cx="718635"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EDF44849-0C05-A5E8-2B0B-34A67283C1E0}"/>
              </a:ext>
            </a:extLst>
          </p:cNvPr>
          <p:cNvCxnSpPr>
            <a:cxnSpLocks/>
            <a:stCxn id="70" idx="3"/>
            <a:endCxn id="79" idx="1"/>
          </p:cNvCxnSpPr>
          <p:nvPr/>
        </p:nvCxnSpPr>
        <p:spPr>
          <a:xfrm>
            <a:off x="5447562" y="4295967"/>
            <a:ext cx="740584"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Connector: Elbow 88">
            <a:extLst>
              <a:ext uri="{FF2B5EF4-FFF2-40B4-BE49-F238E27FC236}">
                <a16:creationId xmlns:a16="http://schemas.microsoft.com/office/drawing/2014/main" id="{561046E0-D81E-8D1C-7049-D5D03DB06315}"/>
              </a:ext>
            </a:extLst>
          </p:cNvPr>
          <p:cNvCxnSpPr>
            <a:stCxn id="10" idx="3"/>
            <a:endCxn id="21" idx="0"/>
          </p:cNvCxnSpPr>
          <p:nvPr/>
        </p:nvCxnSpPr>
        <p:spPr>
          <a:xfrm>
            <a:off x="8595273" y="2206428"/>
            <a:ext cx="1651208" cy="751289"/>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145AAC24-C1BC-642E-F4EE-C6D8947B0D8F}"/>
              </a:ext>
            </a:extLst>
          </p:cNvPr>
          <p:cNvCxnSpPr>
            <a:stCxn id="12" idx="3"/>
            <a:endCxn id="21" idx="1"/>
          </p:cNvCxnSpPr>
          <p:nvPr/>
        </p:nvCxnSpPr>
        <p:spPr>
          <a:xfrm>
            <a:off x="8617606" y="3280882"/>
            <a:ext cx="60638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Connector: Elbow 95">
            <a:extLst>
              <a:ext uri="{FF2B5EF4-FFF2-40B4-BE49-F238E27FC236}">
                <a16:creationId xmlns:a16="http://schemas.microsoft.com/office/drawing/2014/main" id="{0B0C833C-47FF-18F0-5D11-7F49CD2C7B19}"/>
              </a:ext>
            </a:extLst>
          </p:cNvPr>
          <p:cNvCxnSpPr>
            <a:cxnSpLocks/>
            <a:stCxn id="79" idx="3"/>
            <a:endCxn id="21" idx="2"/>
          </p:cNvCxnSpPr>
          <p:nvPr/>
        </p:nvCxnSpPr>
        <p:spPr>
          <a:xfrm flipV="1">
            <a:off x="8635107" y="3604047"/>
            <a:ext cx="1611374" cy="691921"/>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Connector: Elbow 98">
            <a:extLst>
              <a:ext uri="{FF2B5EF4-FFF2-40B4-BE49-F238E27FC236}">
                <a16:creationId xmlns:a16="http://schemas.microsoft.com/office/drawing/2014/main" id="{A5FCB8D3-231D-94A1-162A-8113725C6F96}"/>
              </a:ext>
            </a:extLst>
          </p:cNvPr>
          <p:cNvCxnSpPr>
            <a:cxnSpLocks/>
            <a:stCxn id="21" idx="3"/>
            <a:endCxn id="51" idx="3"/>
          </p:cNvCxnSpPr>
          <p:nvPr/>
        </p:nvCxnSpPr>
        <p:spPr>
          <a:xfrm>
            <a:off x="11268969" y="3280882"/>
            <a:ext cx="161032" cy="2721467"/>
          </a:xfrm>
          <a:prstGeom prst="bentConnector3">
            <a:avLst>
              <a:gd name="adj1" fmla="val 241959"/>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Connector: Elbow 106">
            <a:extLst>
              <a:ext uri="{FF2B5EF4-FFF2-40B4-BE49-F238E27FC236}">
                <a16:creationId xmlns:a16="http://schemas.microsoft.com/office/drawing/2014/main" id="{310D90B2-6D45-F24A-1EFA-1C6B529CD0C6}"/>
              </a:ext>
            </a:extLst>
          </p:cNvPr>
          <p:cNvCxnSpPr>
            <a:cxnSpLocks/>
            <a:stCxn id="21" idx="3"/>
            <a:endCxn id="24" idx="3"/>
          </p:cNvCxnSpPr>
          <p:nvPr/>
        </p:nvCxnSpPr>
        <p:spPr>
          <a:xfrm flipH="1">
            <a:off x="7825394" y="3280882"/>
            <a:ext cx="3443575" cy="2158203"/>
          </a:xfrm>
          <a:prstGeom prst="bentConnector3">
            <a:avLst>
              <a:gd name="adj1" fmla="val -6638"/>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Connector: Elbow 111">
            <a:extLst>
              <a:ext uri="{FF2B5EF4-FFF2-40B4-BE49-F238E27FC236}">
                <a16:creationId xmlns:a16="http://schemas.microsoft.com/office/drawing/2014/main" id="{CFA51EB1-4D29-4FC4-5591-816FDA4BA751}"/>
              </a:ext>
            </a:extLst>
          </p:cNvPr>
          <p:cNvCxnSpPr>
            <a:cxnSpLocks/>
            <a:stCxn id="24" idx="1"/>
            <a:endCxn id="115" idx="2"/>
          </p:cNvCxnSpPr>
          <p:nvPr/>
        </p:nvCxnSpPr>
        <p:spPr>
          <a:xfrm rot="10800000">
            <a:off x="1239415" y="4861249"/>
            <a:ext cx="4844042" cy="577836"/>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5" name="Rectangle 114">
            <a:extLst>
              <a:ext uri="{FF2B5EF4-FFF2-40B4-BE49-F238E27FC236}">
                <a16:creationId xmlns:a16="http://schemas.microsoft.com/office/drawing/2014/main" id="{1937EF37-9CC2-83E5-9836-645933BA4E2B}"/>
              </a:ext>
            </a:extLst>
          </p:cNvPr>
          <p:cNvSpPr/>
          <p:nvPr/>
        </p:nvSpPr>
        <p:spPr>
          <a:xfrm>
            <a:off x="314129" y="943205"/>
            <a:ext cx="1850572" cy="3918044"/>
          </a:xfrm>
          <a:prstGeom prst="rect">
            <a:avLst/>
          </a:prstGeom>
          <a:noFill/>
          <a:ln w="19050">
            <a:solidFill>
              <a:schemeClr val="tx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Rectangle 119">
            <a:extLst>
              <a:ext uri="{FF2B5EF4-FFF2-40B4-BE49-F238E27FC236}">
                <a16:creationId xmlns:a16="http://schemas.microsoft.com/office/drawing/2014/main" id="{995AA554-56AD-550F-53EC-43CD3C6455B3}"/>
              </a:ext>
            </a:extLst>
          </p:cNvPr>
          <p:cNvSpPr/>
          <p:nvPr/>
        </p:nvSpPr>
        <p:spPr>
          <a:xfrm>
            <a:off x="2813212" y="943205"/>
            <a:ext cx="2803944" cy="3918044"/>
          </a:xfrm>
          <a:prstGeom prst="rect">
            <a:avLst/>
          </a:prstGeom>
          <a:noFill/>
          <a:ln w="19050">
            <a:solidFill>
              <a:schemeClr val="tx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Rectangle 120">
            <a:extLst>
              <a:ext uri="{FF2B5EF4-FFF2-40B4-BE49-F238E27FC236}">
                <a16:creationId xmlns:a16="http://schemas.microsoft.com/office/drawing/2014/main" id="{12C3CEA1-997D-574F-B301-3D21050968B1}"/>
              </a:ext>
            </a:extLst>
          </p:cNvPr>
          <p:cNvSpPr/>
          <p:nvPr/>
        </p:nvSpPr>
        <p:spPr>
          <a:xfrm>
            <a:off x="5935275" y="943205"/>
            <a:ext cx="2866621" cy="3918044"/>
          </a:xfrm>
          <a:prstGeom prst="rect">
            <a:avLst/>
          </a:prstGeom>
          <a:noFill/>
          <a:ln w="19050">
            <a:solidFill>
              <a:schemeClr val="tx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6" name="Connector: Elbow 125">
            <a:extLst>
              <a:ext uri="{FF2B5EF4-FFF2-40B4-BE49-F238E27FC236}">
                <a16:creationId xmlns:a16="http://schemas.microsoft.com/office/drawing/2014/main" id="{91F4825C-83FF-87C4-C505-BFF427A1E457}"/>
              </a:ext>
            </a:extLst>
          </p:cNvPr>
          <p:cNvCxnSpPr>
            <a:cxnSpLocks/>
            <a:stCxn id="60" idx="3"/>
            <a:endCxn id="73" idx="1"/>
          </p:cNvCxnSpPr>
          <p:nvPr/>
        </p:nvCxnSpPr>
        <p:spPr>
          <a:xfrm flipV="1">
            <a:off x="2087472" y="2206428"/>
            <a:ext cx="880538" cy="886221"/>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Connector: Elbow 128">
            <a:extLst>
              <a:ext uri="{FF2B5EF4-FFF2-40B4-BE49-F238E27FC236}">
                <a16:creationId xmlns:a16="http://schemas.microsoft.com/office/drawing/2014/main" id="{37A181EE-614B-A38D-1F33-B254DB0935E3}"/>
              </a:ext>
            </a:extLst>
          </p:cNvPr>
          <p:cNvCxnSpPr>
            <a:cxnSpLocks/>
            <a:stCxn id="60" idx="3"/>
            <a:endCxn id="70" idx="1"/>
          </p:cNvCxnSpPr>
          <p:nvPr/>
        </p:nvCxnSpPr>
        <p:spPr>
          <a:xfrm>
            <a:off x="2087472" y="3092649"/>
            <a:ext cx="876090" cy="1203318"/>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Connector: Elbow 131">
            <a:extLst>
              <a:ext uri="{FF2B5EF4-FFF2-40B4-BE49-F238E27FC236}">
                <a16:creationId xmlns:a16="http://schemas.microsoft.com/office/drawing/2014/main" id="{D3537DA3-C2BC-596F-01DC-CEE1E3EE3E2F}"/>
              </a:ext>
            </a:extLst>
          </p:cNvPr>
          <p:cNvCxnSpPr>
            <a:cxnSpLocks/>
            <a:stCxn id="60" idx="3"/>
            <a:endCxn id="75" idx="1"/>
          </p:cNvCxnSpPr>
          <p:nvPr/>
        </p:nvCxnSpPr>
        <p:spPr>
          <a:xfrm>
            <a:off x="2087472" y="3092649"/>
            <a:ext cx="880538" cy="188234"/>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992D592-DDAA-50C4-23DD-9B83782D313A}"/>
              </a:ext>
            </a:extLst>
          </p:cNvPr>
          <p:cNvSpPr txBox="1"/>
          <p:nvPr/>
        </p:nvSpPr>
        <p:spPr>
          <a:xfrm>
            <a:off x="389812" y="5793268"/>
            <a:ext cx="6910097" cy="646331"/>
          </a:xfrm>
          <a:prstGeom prst="rect">
            <a:avLst/>
          </a:prstGeom>
          <a:noFill/>
        </p:spPr>
        <p:txBody>
          <a:bodyPr wrap="none" rtlCol="0">
            <a:spAutoFit/>
          </a:bodyPr>
          <a:lstStyle/>
          <a:p>
            <a:pPr marL="457200" indent="-457200" algn="l">
              <a:buFont typeface="Arial" panose="020B0604020202020204" pitchFamily="34" charset="0"/>
              <a:buChar char="•"/>
            </a:pPr>
            <a:r>
              <a:rPr lang="en-GB" dirty="0"/>
              <a:t>Only real-time compatible signals have been used</a:t>
            </a:r>
          </a:p>
          <a:p>
            <a:pPr marL="457200" indent="-457200" algn="l">
              <a:buFont typeface="Arial" panose="020B0604020202020204" pitchFamily="34" charset="0"/>
              <a:buChar char="•"/>
            </a:pPr>
            <a:r>
              <a:rPr lang="en-GB" dirty="0"/>
              <a:t>All algorithms have computational times compatible with real-time</a:t>
            </a:r>
          </a:p>
        </p:txBody>
      </p:sp>
    </p:spTree>
    <p:extLst>
      <p:ext uri="{BB962C8B-B14F-4D97-AF65-F5344CB8AC3E}">
        <p14:creationId xmlns:p14="http://schemas.microsoft.com/office/powerpoint/2010/main" val="595996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2B6E0-75E1-241D-A7AE-FF4A6529ED21}"/>
              </a:ext>
            </a:extLst>
          </p:cNvPr>
          <p:cNvSpPr>
            <a:spLocks noGrp="1"/>
          </p:cNvSpPr>
          <p:nvPr>
            <p:ph type="title"/>
          </p:nvPr>
        </p:nvSpPr>
        <p:spPr/>
        <p:txBody>
          <a:bodyPr/>
          <a:lstStyle/>
          <a:p>
            <a:r>
              <a:rPr lang="it-IT" dirty="0" err="1"/>
              <a:t>Outline</a:t>
            </a:r>
            <a:endParaRPr lang="en-GB" dirty="0"/>
          </a:p>
        </p:txBody>
      </p:sp>
      <p:sp>
        <p:nvSpPr>
          <p:cNvPr id="5" name="Slide Number Placeholder 4">
            <a:extLst>
              <a:ext uri="{FF2B5EF4-FFF2-40B4-BE49-F238E27FC236}">
                <a16:creationId xmlns:a16="http://schemas.microsoft.com/office/drawing/2014/main" id="{267679E9-BFB8-2D9F-2729-A4F6854E9D54}"/>
              </a:ext>
            </a:extLst>
          </p:cNvPr>
          <p:cNvSpPr>
            <a:spLocks noGrp="1"/>
          </p:cNvSpPr>
          <p:nvPr>
            <p:ph type="sldNum" sz="quarter" idx="12"/>
          </p:nvPr>
        </p:nvSpPr>
        <p:spPr/>
        <p:txBody>
          <a:bodyPr/>
          <a:lstStyle/>
          <a:p>
            <a:fld id="{6A6D9FA1-99C7-4910-8E32-B85D378B0060}" type="slidenum">
              <a:rPr lang="en-GB" smtClean="0">
                <a:solidFill>
                  <a:prstClr val="white"/>
                </a:solidFill>
              </a:rPr>
              <a:pPr/>
              <a:t>11</a:t>
            </a:fld>
            <a:endParaRPr lang="en-GB" dirty="0">
              <a:solidFill>
                <a:prstClr val="white"/>
              </a:solidFill>
            </a:endParaRPr>
          </a:p>
        </p:txBody>
      </p:sp>
      <p:sp>
        <p:nvSpPr>
          <p:cNvPr id="3" name="Footer Placeholder 3">
            <a:extLst>
              <a:ext uri="{FF2B5EF4-FFF2-40B4-BE49-F238E27FC236}">
                <a16:creationId xmlns:a16="http://schemas.microsoft.com/office/drawing/2014/main" id="{E37E7EAB-BEE5-A4E6-DED8-EBD7346ED81D}"/>
              </a:ext>
            </a:extLst>
          </p:cNvPr>
          <p:cNvSpPr>
            <a:spLocks noGrp="1"/>
          </p:cNvSpPr>
          <p:nvPr>
            <p:ph type="ftr" sz="quarter" idx="11"/>
          </p:nvPr>
        </p:nvSpPr>
        <p:spPr>
          <a:xfrm>
            <a:off x="825624" y="6555770"/>
            <a:ext cx="10986932" cy="329614"/>
          </a:xfrm>
        </p:spPr>
        <p:txBody>
          <a:bodyPr/>
          <a:lstStyle/>
          <a:p>
            <a:r>
              <a:rPr lang="en-GB" dirty="0">
                <a:solidFill>
                  <a:prstClr val="white"/>
                </a:solidFill>
              </a:rPr>
              <a:t>Riccardo Rossi |</a:t>
            </a:r>
            <a:r>
              <a:rPr lang="en-GB" dirty="0"/>
              <a:t>Third Technical Meeting on Plasma Disruptions and their Mitigation</a:t>
            </a:r>
            <a:r>
              <a:rPr lang="en-GB" dirty="0">
                <a:solidFill>
                  <a:prstClr val="white"/>
                </a:solidFill>
              </a:rPr>
              <a:t> | 03/09/2024</a:t>
            </a:r>
          </a:p>
        </p:txBody>
      </p:sp>
      <p:sp>
        <p:nvSpPr>
          <p:cNvPr id="6" name="TextBox 5">
            <a:extLst>
              <a:ext uri="{FF2B5EF4-FFF2-40B4-BE49-F238E27FC236}">
                <a16:creationId xmlns:a16="http://schemas.microsoft.com/office/drawing/2014/main" id="{3E77218F-402F-3117-A8C2-E53B81F07DD0}"/>
              </a:ext>
            </a:extLst>
          </p:cNvPr>
          <p:cNvSpPr txBox="1"/>
          <p:nvPr/>
        </p:nvSpPr>
        <p:spPr>
          <a:xfrm>
            <a:off x="720080" y="786587"/>
            <a:ext cx="6775894" cy="5632311"/>
          </a:xfrm>
          <a:prstGeom prst="rect">
            <a:avLst/>
          </a:prstGeom>
          <a:noFill/>
        </p:spPr>
        <p:txBody>
          <a:bodyPr wrap="none" rtlCol="0">
            <a:spAutoFit/>
          </a:bodyPr>
          <a:lstStyle/>
          <a:p>
            <a:pPr marL="457200" indent="-457200" algn="l">
              <a:buFont typeface="+mj-lt"/>
              <a:buAutoNum type="arabicPeriod"/>
            </a:pPr>
            <a:r>
              <a:rPr lang="it-IT" b="1" dirty="0" err="1">
                <a:solidFill>
                  <a:schemeClr val="accent1">
                    <a:lumMod val="20000"/>
                    <a:lumOff val="80000"/>
                  </a:schemeClr>
                </a:solidFill>
              </a:rPr>
              <a:t>Aim</a:t>
            </a:r>
            <a:r>
              <a:rPr lang="it-IT" b="1" dirty="0">
                <a:solidFill>
                  <a:schemeClr val="accent1">
                    <a:lumMod val="20000"/>
                    <a:lumOff val="80000"/>
                  </a:schemeClr>
                </a:solidFill>
              </a:rPr>
              <a:t> of the Work</a:t>
            </a:r>
          </a:p>
          <a:p>
            <a:pPr marL="457200" indent="-457200" algn="l">
              <a:buFont typeface="+mj-lt"/>
              <a:buAutoNum type="arabicPeriod"/>
            </a:pPr>
            <a:endParaRPr lang="it-IT" b="1" dirty="0"/>
          </a:p>
          <a:p>
            <a:pPr marL="457200" indent="-457200" algn="l">
              <a:buFont typeface="+mj-lt"/>
              <a:buAutoNum type="arabicPeriod"/>
            </a:pPr>
            <a:r>
              <a:rPr lang="it-IT" b="1" dirty="0" err="1">
                <a:solidFill>
                  <a:schemeClr val="accent1">
                    <a:lumMod val="20000"/>
                    <a:lumOff val="80000"/>
                  </a:schemeClr>
                </a:solidFill>
              </a:rPr>
              <a:t>Paths</a:t>
            </a:r>
            <a:r>
              <a:rPr lang="it-IT" b="1" dirty="0">
                <a:solidFill>
                  <a:schemeClr val="accent1">
                    <a:lumMod val="20000"/>
                    <a:lumOff val="80000"/>
                  </a:schemeClr>
                </a:solidFill>
              </a:rPr>
              <a:t> to Disruption </a:t>
            </a:r>
            <a:r>
              <a:rPr lang="it-IT" b="1" dirty="0" err="1">
                <a:solidFill>
                  <a:schemeClr val="accent1">
                    <a:lumMod val="20000"/>
                    <a:lumOff val="80000"/>
                  </a:schemeClr>
                </a:solidFill>
              </a:rPr>
              <a:t>Considered</a:t>
            </a:r>
            <a:endParaRPr lang="it-IT" b="1" dirty="0">
              <a:solidFill>
                <a:schemeClr val="accent1">
                  <a:lumMod val="20000"/>
                  <a:lumOff val="80000"/>
                </a:schemeClr>
              </a:solidFill>
            </a:endParaRPr>
          </a:p>
          <a:p>
            <a:pPr marL="457200" indent="-457200" algn="l">
              <a:buFont typeface="+mj-lt"/>
              <a:buAutoNum type="arabicPeriod"/>
            </a:pPr>
            <a:endParaRPr lang="it-IT" b="1" dirty="0">
              <a:solidFill>
                <a:srgbClr val="1F497D"/>
              </a:solidFill>
            </a:endParaRPr>
          </a:p>
          <a:p>
            <a:pPr marL="457200" indent="-457200" algn="l">
              <a:buFont typeface="+mj-lt"/>
              <a:buAutoNum type="arabicPeriod"/>
            </a:pPr>
            <a:r>
              <a:rPr lang="it-IT" b="1" dirty="0">
                <a:solidFill>
                  <a:schemeClr val="accent1">
                    <a:lumMod val="20000"/>
                    <a:lumOff val="80000"/>
                  </a:schemeClr>
                </a:solidFill>
              </a:rPr>
              <a:t>Database</a:t>
            </a:r>
          </a:p>
          <a:p>
            <a:pPr marL="457200" indent="-457200" algn="l">
              <a:buFont typeface="+mj-lt"/>
              <a:buAutoNum type="arabicPeriod"/>
            </a:pPr>
            <a:endParaRPr lang="it-IT" b="1" dirty="0">
              <a:solidFill>
                <a:schemeClr val="accent1">
                  <a:lumMod val="20000"/>
                  <a:lumOff val="80000"/>
                </a:schemeClr>
              </a:solidFill>
            </a:endParaRPr>
          </a:p>
          <a:p>
            <a:pPr marL="457200" indent="-457200">
              <a:buFont typeface="+mj-lt"/>
              <a:buAutoNum type="arabicPeriod"/>
            </a:pPr>
            <a:r>
              <a:rPr lang="it-IT" b="1" dirty="0">
                <a:solidFill>
                  <a:schemeClr val="accent1">
                    <a:lumMod val="20000"/>
                    <a:lumOff val="80000"/>
                  </a:schemeClr>
                </a:solidFill>
              </a:rPr>
              <a:t>System Architecture</a:t>
            </a:r>
            <a:endParaRPr lang="it-IT" b="1" dirty="0">
              <a:solidFill>
                <a:srgbClr val="1F497D"/>
              </a:solidFill>
            </a:endParaRPr>
          </a:p>
          <a:p>
            <a:pPr marL="457200" indent="-457200" algn="l">
              <a:buFont typeface="+mj-lt"/>
              <a:buAutoNum type="arabicPeriod"/>
            </a:pPr>
            <a:endParaRPr lang="it-IT" b="1" dirty="0">
              <a:solidFill>
                <a:schemeClr val="accent1">
                  <a:lumMod val="20000"/>
                  <a:lumOff val="80000"/>
                </a:schemeClr>
              </a:solidFill>
            </a:endParaRPr>
          </a:p>
          <a:p>
            <a:pPr marL="457200" indent="-457200" algn="l">
              <a:buFont typeface="+mj-lt"/>
              <a:buAutoNum type="arabicPeriod"/>
            </a:pPr>
            <a:r>
              <a:rPr lang="it-IT" b="1" dirty="0">
                <a:solidFill>
                  <a:srgbClr val="1F497D"/>
                </a:solidFill>
              </a:rPr>
              <a:t>Single </a:t>
            </a:r>
            <a:r>
              <a:rPr lang="it-IT" b="1" dirty="0" err="1">
                <a:solidFill>
                  <a:srgbClr val="1F497D"/>
                </a:solidFill>
              </a:rPr>
              <a:t>Anomaly</a:t>
            </a:r>
            <a:r>
              <a:rPr lang="it-IT" b="1" dirty="0">
                <a:solidFill>
                  <a:srgbClr val="1F497D"/>
                </a:solidFill>
              </a:rPr>
              <a:t> </a:t>
            </a:r>
            <a:r>
              <a:rPr lang="it-IT" b="1" dirty="0" err="1">
                <a:solidFill>
                  <a:srgbClr val="1F497D"/>
                </a:solidFill>
              </a:rPr>
              <a:t>Classifier</a:t>
            </a:r>
            <a:r>
              <a:rPr lang="it-IT" b="1" dirty="0">
                <a:solidFill>
                  <a:srgbClr val="1F497D"/>
                </a:solidFill>
              </a:rPr>
              <a:t> </a:t>
            </a:r>
          </a:p>
          <a:p>
            <a:pPr marL="914400" lvl="1" indent="-457200">
              <a:buFont typeface="Arial" panose="020B0604020202020204" pitchFamily="34" charset="0"/>
              <a:buChar char="•"/>
            </a:pPr>
            <a:r>
              <a:rPr lang="it-IT" b="1" dirty="0" err="1">
                <a:solidFill>
                  <a:srgbClr val="1F497D"/>
                </a:solidFill>
              </a:rPr>
              <a:t>Magnetic</a:t>
            </a:r>
            <a:r>
              <a:rPr lang="it-IT" b="1" dirty="0">
                <a:solidFill>
                  <a:srgbClr val="1F497D"/>
                </a:solidFill>
              </a:rPr>
              <a:t> </a:t>
            </a:r>
            <a:r>
              <a:rPr lang="it-IT" b="1" dirty="0" err="1">
                <a:solidFill>
                  <a:srgbClr val="1F497D"/>
                </a:solidFill>
              </a:rPr>
              <a:t>anomaly</a:t>
            </a:r>
            <a:r>
              <a:rPr lang="it-IT" b="1" dirty="0">
                <a:solidFill>
                  <a:srgbClr val="1F497D"/>
                </a:solidFill>
              </a:rPr>
              <a:t> </a:t>
            </a:r>
            <a:r>
              <a:rPr lang="it-IT" b="1" dirty="0" err="1">
                <a:solidFill>
                  <a:srgbClr val="1F497D"/>
                </a:solidFill>
              </a:rPr>
              <a:t>Detection</a:t>
            </a:r>
            <a:endParaRPr lang="it-IT" b="1" dirty="0">
              <a:solidFill>
                <a:srgbClr val="1F497D"/>
              </a:solidFill>
            </a:endParaRPr>
          </a:p>
          <a:p>
            <a:pPr marL="914400" lvl="1" indent="-457200">
              <a:buFont typeface="Arial" panose="020B0604020202020204" pitchFamily="34" charset="0"/>
              <a:buChar char="•"/>
            </a:pPr>
            <a:r>
              <a:rPr lang="it-IT" b="1" dirty="0">
                <a:solidFill>
                  <a:schemeClr val="accent1">
                    <a:lumMod val="20000"/>
                    <a:lumOff val="80000"/>
                  </a:schemeClr>
                </a:solidFill>
              </a:rPr>
              <a:t>Electron Temperature </a:t>
            </a:r>
            <a:r>
              <a:rPr lang="it-IT" b="1" dirty="0" err="1">
                <a:solidFill>
                  <a:schemeClr val="accent1">
                    <a:lumMod val="20000"/>
                    <a:lumOff val="80000"/>
                  </a:schemeClr>
                </a:solidFill>
              </a:rPr>
              <a:t>Anomaly</a:t>
            </a:r>
            <a:r>
              <a:rPr lang="it-IT" b="1" dirty="0">
                <a:solidFill>
                  <a:schemeClr val="accent1">
                    <a:lumMod val="20000"/>
                    <a:lumOff val="80000"/>
                  </a:schemeClr>
                </a:solidFill>
              </a:rPr>
              <a:t> </a:t>
            </a:r>
            <a:r>
              <a:rPr lang="it-IT" b="1" dirty="0" err="1">
                <a:solidFill>
                  <a:schemeClr val="accent1">
                    <a:lumMod val="20000"/>
                    <a:lumOff val="80000"/>
                  </a:schemeClr>
                </a:solidFill>
              </a:rPr>
              <a:t>Detection</a:t>
            </a:r>
            <a:r>
              <a:rPr lang="it-IT" b="1" dirty="0">
                <a:solidFill>
                  <a:schemeClr val="accent1">
                    <a:lumMod val="20000"/>
                    <a:lumOff val="80000"/>
                  </a:schemeClr>
                </a:solidFill>
              </a:rPr>
              <a:t> and </a:t>
            </a:r>
            <a:r>
              <a:rPr lang="it-IT" b="1" dirty="0" err="1">
                <a:solidFill>
                  <a:schemeClr val="accent1">
                    <a:lumMod val="20000"/>
                    <a:lumOff val="80000"/>
                  </a:schemeClr>
                </a:solidFill>
              </a:rPr>
              <a:t>Classification</a:t>
            </a:r>
            <a:endParaRPr lang="it-IT" b="1" dirty="0">
              <a:solidFill>
                <a:schemeClr val="accent1">
                  <a:lumMod val="20000"/>
                  <a:lumOff val="80000"/>
                </a:schemeClr>
              </a:solidFill>
            </a:endParaRPr>
          </a:p>
          <a:p>
            <a:pPr marL="914400" lvl="1" indent="-457200">
              <a:buFont typeface="Arial" panose="020B0604020202020204" pitchFamily="34" charset="0"/>
              <a:buChar char="•"/>
            </a:pPr>
            <a:r>
              <a:rPr lang="it-IT" b="1" dirty="0">
                <a:solidFill>
                  <a:schemeClr val="accent1">
                    <a:lumMod val="20000"/>
                    <a:lumOff val="80000"/>
                  </a:schemeClr>
                </a:solidFill>
              </a:rPr>
              <a:t>Radiative Pattern </a:t>
            </a:r>
            <a:r>
              <a:rPr lang="it-IT" b="1" dirty="0" err="1">
                <a:solidFill>
                  <a:schemeClr val="accent1">
                    <a:lumMod val="20000"/>
                    <a:lumOff val="80000"/>
                  </a:schemeClr>
                </a:solidFill>
              </a:rPr>
              <a:t>Anomaly</a:t>
            </a:r>
            <a:r>
              <a:rPr lang="it-IT" b="1" dirty="0">
                <a:solidFill>
                  <a:schemeClr val="accent1">
                    <a:lumMod val="20000"/>
                    <a:lumOff val="80000"/>
                  </a:schemeClr>
                </a:solidFill>
              </a:rPr>
              <a:t> </a:t>
            </a:r>
            <a:r>
              <a:rPr lang="it-IT" b="1" dirty="0" err="1">
                <a:solidFill>
                  <a:schemeClr val="accent1">
                    <a:lumMod val="20000"/>
                    <a:lumOff val="80000"/>
                  </a:schemeClr>
                </a:solidFill>
              </a:rPr>
              <a:t>Detection</a:t>
            </a:r>
            <a:r>
              <a:rPr lang="it-IT" b="1" dirty="0">
                <a:solidFill>
                  <a:schemeClr val="accent1">
                    <a:lumMod val="20000"/>
                    <a:lumOff val="80000"/>
                  </a:schemeClr>
                </a:solidFill>
              </a:rPr>
              <a:t> and </a:t>
            </a:r>
            <a:r>
              <a:rPr lang="it-IT" b="1" dirty="0" err="1">
                <a:solidFill>
                  <a:schemeClr val="accent1">
                    <a:lumMod val="20000"/>
                    <a:lumOff val="80000"/>
                  </a:schemeClr>
                </a:solidFill>
              </a:rPr>
              <a:t>Classification</a:t>
            </a:r>
            <a:endParaRPr lang="it-IT" b="1" dirty="0">
              <a:solidFill>
                <a:schemeClr val="accent1">
                  <a:lumMod val="20000"/>
                  <a:lumOff val="80000"/>
                </a:schemeClr>
              </a:solidFill>
            </a:endParaRPr>
          </a:p>
          <a:p>
            <a:pPr marL="457200" indent="-457200" algn="l">
              <a:buFont typeface="+mj-lt"/>
              <a:buAutoNum type="arabicPeriod"/>
            </a:pPr>
            <a:endParaRPr lang="it-IT" b="1" dirty="0">
              <a:solidFill>
                <a:schemeClr val="accent1">
                  <a:lumMod val="20000"/>
                  <a:lumOff val="80000"/>
                </a:schemeClr>
              </a:solidFill>
            </a:endParaRPr>
          </a:p>
          <a:p>
            <a:pPr marL="457200" indent="-457200" algn="l">
              <a:buFont typeface="+mj-lt"/>
              <a:buAutoNum type="arabicPeriod"/>
            </a:pPr>
            <a:r>
              <a:rPr lang="it-IT" b="1" dirty="0" err="1">
                <a:solidFill>
                  <a:schemeClr val="accent1">
                    <a:lumMod val="20000"/>
                    <a:lumOff val="80000"/>
                  </a:schemeClr>
                </a:solidFill>
              </a:rPr>
              <a:t>Alarm</a:t>
            </a:r>
            <a:r>
              <a:rPr lang="it-IT" b="1" dirty="0">
                <a:solidFill>
                  <a:schemeClr val="accent1">
                    <a:lumMod val="20000"/>
                    <a:lumOff val="80000"/>
                  </a:schemeClr>
                </a:solidFill>
              </a:rPr>
              <a:t> and Control </a:t>
            </a:r>
            <a:r>
              <a:rPr lang="it-IT" b="1" dirty="0" err="1">
                <a:solidFill>
                  <a:schemeClr val="accent1">
                    <a:lumMod val="20000"/>
                    <a:lumOff val="80000"/>
                  </a:schemeClr>
                </a:solidFill>
              </a:rPr>
              <a:t>Logic</a:t>
            </a:r>
            <a:r>
              <a:rPr lang="it-IT" b="1" dirty="0">
                <a:solidFill>
                  <a:schemeClr val="accent1">
                    <a:lumMod val="20000"/>
                    <a:lumOff val="80000"/>
                  </a:schemeClr>
                </a:solidFill>
              </a:rPr>
              <a:t> and System Architecture</a:t>
            </a:r>
          </a:p>
          <a:p>
            <a:pPr marL="457200" indent="-457200" algn="l">
              <a:buFont typeface="+mj-lt"/>
              <a:buAutoNum type="arabicPeriod"/>
            </a:pPr>
            <a:endParaRPr lang="it-IT" b="1" dirty="0">
              <a:solidFill>
                <a:schemeClr val="accent1">
                  <a:lumMod val="20000"/>
                  <a:lumOff val="80000"/>
                </a:schemeClr>
              </a:solidFill>
            </a:endParaRPr>
          </a:p>
          <a:p>
            <a:pPr marL="457200" indent="-457200" algn="l">
              <a:buFont typeface="+mj-lt"/>
              <a:buAutoNum type="arabicPeriod"/>
            </a:pPr>
            <a:r>
              <a:rPr lang="it-IT" b="1" dirty="0">
                <a:solidFill>
                  <a:schemeClr val="accent1">
                    <a:lumMod val="20000"/>
                    <a:lumOff val="80000"/>
                  </a:schemeClr>
                </a:solidFill>
              </a:rPr>
              <a:t>Statistical Analysis</a:t>
            </a:r>
          </a:p>
          <a:p>
            <a:pPr marL="457200" indent="-457200" algn="l">
              <a:buFont typeface="+mj-lt"/>
              <a:buAutoNum type="arabicPeriod"/>
            </a:pPr>
            <a:endParaRPr lang="it-IT" b="1" dirty="0">
              <a:solidFill>
                <a:schemeClr val="accent1">
                  <a:lumMod val="20000"/>
                  <a:lumOff val="80000"/>
                </a:schemeClr>
              </a:solidFill>
            </a:endParaRPr>
          </a:p>
          <a:p>
            <a:pPr marL="457200" indent="-457200" algn="l">
              <a:buFont typeface="+mj-lt"/>
              <a:buAutoNum type="arabicPeriod"/>
            </a:pPr>
            <a:r>
              <a:rPr lang="it-IT" b="1" dirty="0" err="1">
                <a:solidFill>
                  <a:schemeClr val="accent1">
                    <a:lumMod val="20000"/>
                    <a:lumOff val="80000"/>
                  </a:schemeClr>
                </a:solidFill>
              </a:rPr>
              <a:t>Conclusions</a:t>
            </a:r>
            <a:endParaRPr lang="it-IT" b="1" dirty="0">
              <a:solidFill>
                <a:schemeClr val="accent1">
                  <a:lumMod val="20000"/>
                  <a:lumOff val="80000"/>
                </a:schemeClr>
              </a:solidFill>
            </a:endParaRPr>
          </a:p>
          <a:p>
            <a:pPr marL="914400" lvl="1" indent="-457200">
              <a:buFont typeface="Arial" panose="020B0604020202020204" pitchFamily="34" charset="0"/>
              <a:buChar char="•"/>
            </a:pPr>
            <a:endParaRPr lang="it-IT" b="1" dirty="0"/>
          </a:p>
          <a:p>
            <a:pPr marL="914400" lvl="1" indent="-457200">
              <a:buFont typeface="Arial" panose="020B0604020202020204" pitchFamily="34" charset="0"/>
              <a:buChar char="•"/>
            </a:pPr>
            <a:endParaRPr lang="it-IT" b="1" dirty="0"/>
          </a:p>
        </p:txBody>
      </p:sp>
    </p:spTree>
    <p:extLst>
      <p:ext uri="{BB962C8B-B14F-4D97-AF65-F5344CB8AC3E}">
        <p14:creationId xmlns:p14="http://schemas.microsoft.com/office/powerpoint/2010/main" val="508205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B43CD-4F98-DE8B-1CC3-112002F5EA8C}"/>
              </a:ext>
            </a:extLst>
          </p:cNvPr>
          <p:cNvSpPr>
            <a:spLocks noGrp="1"/>
          </p:cNvSpPr>
          <p:nvPr>
            <p:ph type="title"/>
          </p:nvPr>
        </p:nvSpPr>
        <p:spPr/>
        <p:txBody>
          <a:bodyPr/>
          <a:lstStyle/>
          <a:p>
            <a:r>
              <a:rPr lang="it-IT" dirty="0" err="1"/>
              <a:t>Magnetic</a:t>
            </a:r>
            <a:r>
              <a:rPr lang="it-IT" dirty="0"/>
              <a:t> </a:t>
            </a:r>
            <a:r>
              <a:rPr lang="it-IT" dirty="0" err="1"/>
              <a:t>anomalies</a:t>
            </a:r>
            <a:endParaRPr lang="en-GB" dirty="0"/>
          </a:p>
        </p:txBody>
      </p:sp>
      <p:sp>
        <p:nvSpPr>
          <p:cNvPr id="5" name="Slide Number Placeholder 4">
            <a:extLst>
              <a:ext uri="{FF2B5EF4-FFF2-40B4-BE49-F238E27FC236}">
                <a16:creationId xmlns:a16="http://schemas.microsoft.com/office/drawing/2014/main" id="{8B2D8B5A-D1C4-72B8-4D2C-D5E525AFEA8A}"/>
              </a:ext>
            </a:extLst>
          </p:cNvPr>
          <p:cNvSpPr>
            <a:spLocks noGrp="1"/>
          </p:cNvSpPr>
          <p:nvPr>
            <p:ph type="sldNum" sz="quarter" idx="12"/>
          </p:nvPr>
        </p:nvSpPr>
        <p:spPr/>
        <p:txBody>
          <a:bodyPr/>
          <a:lstStyle/>
          <a:p>
            <a:fld id="{6A6D9FA1-99C7-4910-8E32-B85D378B0060}" type="slidenum">
              <a:rPr lang="en-GB" smtClean="0">
                <a:solidFill>
                  <a:prstClr val="white"/>
                </a:solidFill>
              </a:rPr>
              <a:pPr/>
              <a:t>12</a:t>
            </a:fld>
            <a:endParaRPr lang="en-GB" dirty="0">
              <a:solidFill>
                <a:prstClr val="white"/>
              </a:solidFill>
            </a:endParaRPr>
          </a:p>
        </p:txBody>
      </p:sp>
      <p:sp>
        <p:nvSpPr>
          <p:cNvPr id="6" name="Content Placeholder 2">
            <a:extLst>
              <a:ext uri="{FF2B5EF4-FFF2-40B4-BE49-F238E27FC236}">
                <a16:creationId xmlns:a16="http://schemas.microsoft.com/office/drawing/2014/main" id="{C3A54AFA-CADE-3CB7-4904-7FEEAFB983AC}"/>
              </a:ext>
            </a:extLst>
          </p:cNvPr>
          <p:cNvSpPr>
            <a:spLocks noGrp="1"/>
          </p:cNvSpPr>
          <p:nvPr>
            <p:ph idx="1"/>
          </p:nvPr>
        </p:nvSpPr>
        <p:spPr>
          <a:xfrm>
            <a:off x="215425" y="1023608"/>
            <a:ext cx="4384567" cy="1812898"/>
          </a:xfrm>
        </p:spPr>
        <p:txBody>
          <a:bodyPr>
            <a:noAutofit/>
          </a:bodyPr>
          <a:lstStyle/>
          <a:p>
            <a:pPr marL="0" indent="0" algn="just">
              <a:buNone/>
            </a:pPr>
            <a:r>
              <a:rPr lang="en-GB" sz="1800" dirty="0"/>
              <a:t>Before disruptions, in most discharges, a big MHD mode (usually a 2,1) increases in amplitude and decreases in frequency still it “locks” to the wall. </a:t>
            </a:r>
          </a:p>
          <a:p>
            <a:pPr marL="0" indent="0" algn="just">
              <a:buNone/>
            </a:pPr>
            <a:endParaRPr lang="en-GB" sz="1800" dirty="0"/>
          </a:p>
          <a:p>
            <a:pPr marL="0" indent="0" algn="just">
              <a:buNone/>
            </a:pPr>
            <a:r>
              <a:rPr lang="en-GB" sz="1800" dirty="0"/>
              <a:t>By specific magnetic coils it is possible to monitor both the frequency and the magnitude of the modes. </a:t>
            </a:r>
          </a:p>
          <a:p>
            <a:pPr marL="0" indent="0" algn="just">
              <a:buNone/>
            </a:pPr>
            <a:endParaRPr lang="en-GB" sz="1800" dirty="0"/>
          </a:p>
          <a:p>
            <a:pPr marL="0" indent="0" algn="just">
              <a:buNone/>
            </a:pPr>
            <a:r>
              <a:rPr lang="en-GB" sz="1800" dirty="0"/>
              <a:t>Combining the mode lock amplitude with other plasma quantities (such as the internal inductance) it is possible to improve prediction accuracy. </a:t>
            </a:r>
          </a:p>
          <a:p>
            <a:pPr marL="0" indent="0" algn="just">
              <a:buNone/>
            </a:pPr>
            <a:endParaRPr lang="en-GB" sz="1800" dirty="0"/>
          </a:p>
        </p:txBody>
      </p:sp>
      <p:pic>
        <p:nvPicPr>
          <p:cNvPr id="7" name="Picture 6">
            <a:extLst>
              <a:ext uri="{FF2B5EF4-FFF2-40B4-BE49-F238E27FC236}">
                <a16:creationId xmlns:a16="http://schemas.microsoft.com/office/drawing/2014/main" id="{591AC83F-B899-4471-B6CA-DBC8AD762EF7}"/>
              </a:ext>
            </a:extLst>
          </p:cNvPr>
          <p:cNvPicPr>
            <a:picLocks noChangeAspect="1"/>
          </p:cNvPicPr>
          <p:nvPr/>
        </p:nvPicPr>
        <p:blipFill>
          <a:blip r:embed="rId2"/>
          <a:stretch>
            <a:fillRect/>
          </a:stretch>
        </p:blipFill>
        <p:spPr>
          <a:xfrm>
            <a:off x="5604116" y="355164"/>
            <a:ext cx="6087143" cy="3149785"/>
          </a:xfrm>
          <a:prstGeom prst="rect">
            <a:avLst/>
          </a:prstGeom>
        </p:spPr>
      </p:pic>
      <p:grpSp>
        <p:nvGrpSpPr>
          <p:cNvPr id="9" name="Group 8">
            <a:extLst>
              <a:ext uri="{FF2B5EF4-FFF2-40B4-BE49-F238E27FC236}">
                <a16:creationId xmlns:a16="http://schemas.microsoft.com/office/drawing/2014/main" id="{E6D515A7-1E4E-E8B3-491D-0A4D1121B1D0}"/>
              </a:ext>
            </a:extLst>
          </p:cNvPr>
          <p:cNvGrpSpPr/>
          <p:nvPr/>
        </p:nvGrpSpPr>
        <p:grpSpPr>
          <a:xfrm>
            <a:off x="5604116" y="3864366"/>
            <a:ext cx="6301745" cy="2331986"/>
            <a:chOff x="4067944" y="3286415"/>
            <a:chExt cx="4549535" cy="1549248"/>
          </a:xfrm>
        </p:grpSpPr>
        <p:pic>
          <p:nvPicPr>
            <p:cNvPr id="10" name="Picture 9">
              <a:extLst>
                <a:ext uri="{FF2B5EF4-FFF2-40B4-BE49-F238E27FC236}">
                  <a16:creationId xmlns:a16="http://schemas.microsoft.com/office/drawing/2014/main" id="{18DE7DC7-1CB3-4EA2-B63C-88130F847F05}"/>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Layer>
                  </a14:imgProps>
                </a:ext>
              </a:extLst>
            </a:blip>
            <a:srcRect t="34934" b="34242"/>
            <a:stretch/>
          </p:blipFill>
          <p:spPr>
            <a:xfrm>
              <a:off x="4316687" y="3286415"/>
              <a:ext cx="4300792" cy="1521466"/>
            </a:xfrm>
            <a:prstGeom prst="rect">
              <a:avLst/>
            </a:prstGeom>
          </p:spPr>
        </p:pic>
        <p:sp>
          <p:nvSpPr>
            <p:cNvPr id="14" name="Rectangle 13">
              <a:extLst>
                <a:ext uri="{FF2B5EF4-FFF2-40B4-BE49-F238E27FC236}">
                  <a16:creationId xmlns:a16="http://schemas.microsoft.com/office/drawing/2014/main" id="{034077AB-BABF-F757-3383-11472FBB9C4B}"/>
                </a:ext>
              </a:extLst>
            </p:cNvPr>
            <p:cNvSpPr/>
            <p:nvPr/>
          </p:nvSpPr>
          <p:spPr>
            <a:xfrm>
              <a:off x="4067944" y="4647699"/>
              <a:ext cx="648072" cy="1879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 name="Footer Placeholder 3">
            <a:extLst>
              <a:ext uri="{FF2B5EF4-FFF2-40B4-BE49-F238E27FC236}">
                <a16:creationId xmlns:a16="http://schemas.microsoft.com/office/drawing/2014/main" id="{0462A2FB-889B-5BE5-67E2-4898245B325E}"/>
              </a:ext>
            </a:extLst>
          </p:cNvPr>
          <p:cNvSpPr>
            <a:spLocks noGrp="1"/>
          </p:cNvSpPr>
          <p:nvPr>
            <p:ph type="ftr" sz="quarter" idx="11"/>
          </p:nvPr>
        </p:nvSpPr>
        <p:spPr>
          <a:xfrm>
            <a:off x="825624" y="6555770"/>
            <a:ext cx="10986932" cy="329614"/>
          </a:xfrm>
        </p:spPr>
        <p:txBody>
          <a:bodyPr/>
          <a:lstStyle/>
          <a:p>
            <a:r>
              <a:rPr lang="en-GB" dirty="0">
                <a:solidFill>
                  <a:prstClr val="white"/>
                </a:solidFill>
              </a:rPr>
              <a:t>Riccardo Rossi |</a:t>
            </a:r>
            <a:r>
              <a:rPr lang="en-GB" dirty="0"/>
              <a:t>Third Technical Meeting on Plasma Disruptions and their Mitigation</a:t>
            </a:r>
            <a:r>
              <a:rPr lang="en-GB" dirty="0">
                <a:solidFill>
                  <a:prstClr val="white"/>
                </a:solidFill>
              </a:rPr>
              <a:t> | 03/09/2024</a:t>
            </a:r>
          </a:p>
        </p:txBody>
      </p:sp>
      <p:sp>
        <p:nvSpPr>
          <p:cNvPr id="8" name="TextBox 7">
            <a:extLst>
              <a:ext uri="{FF2B5EF4-FFF2-40B4-BE49-F238E27FC236}">
                <a16:creationId xmlns:a16="http://schemas.microsoft.com/office/drawing/2014/main" id="{3038B457-6161-C615-E6FC-D873005C1F14}"/>
              </a:ext>
            </a:extLst>
          </p:cNvPr>
          <p:cNvSpPr txBox="1"/>
          <p:nvPr/>
        </p:nvSpPr>
        <p:spPr>
          <a:xfrm>
            <a:off x="200042" y="5936749"/>
            <a:ext cx="5193052" cy="461665"/>
          </a:xfrm>
          <a:prstGeom prst="rect">
            <a:avLst/>
          </a:prstGeom>
          <a:noFill/>
        </p:spPr>
        <p:txBody>
          <a:bodyPr wrap="square">
            <a:spAutoFit/>
          </a:bodyPr>
          <a:lstStyle/>
          <a:p>
            <a:r>
              <a:rPr lang="en-GB" sz="1200" i="1" dirty="0">
                <a:latin typeface="Times New Roman" panose="02020603050405020304" pitchFamily="18" charset="0"/>
                <a:cs typeface="Times New Roman" panose="02020603050405020304" pitchFamily="18" charset="0"/>
              </a:rPr>
              <a:t>Peluso E., Rossi R., et al. “Alternative Detection of n = 1 Modes Slowing Down on ASDEX Upgrade”, Applied Sciences 10 (21), 2020</a:t>
            </a:r>
          </a:p>
        </p:txBody>
      </p:sp>
    </p:spTree>
    <p:extLst>
      <p:ext uri="{BB962C8B-B14F-4D97-AF65-F5344CB8AC3E}">
        <p14:creationId xmlns:p14="http://schemas.microsoft.com/office/powerpoint/2010/main" val="2207933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2B6E0-75E1-241D-A7AE-FF4A6529ED21}"/>
              </a:ext>
            </a:extLst>
          </p:cNvPr>
          <p:cNvSpPr>
            <a:spLocks noGrp="1"/>
          </p:cNvSpPr>
          <p:nvPr>
            <p:ph type="title"/>
          </p:nvPr>
        </p:nvSpPr>
        <p:spPr/>
        <p:txBody>
          <a:bodyPr/>
          <a:lstStyle/>
          <a:p>
            <a:r>
              <a:rPr lang="it-IT" dirty="0" err="1"/>
              <a:t>Physics-Informed</a:t>
            </a:r>
            <a:r>
              <a:rPr lang="it-IT" dirty="0"/>
              <a:t> </a:t>
            </a:r>
            <a:r>
              <a:rPr lang="it-IT" dirty="0" err="1"/>
              <a:t>Neural</a:t>
            </a:r>
            <a:r>
              <a:rPr lang="it-IT" dirty="0"/>
              <a:t> Networks (</a:t>
            </a:r>
            <a:r>
              <a:rPr lang="it-IT" dirty="0" err="1"/>
              <a:t>PINNs</a:t>
            </a:r>
            <a:r>
              <a:rPr lang="it-IT" dirty="0"/>
              <a:t>)</a:t>
            </a:r>
            <a:endParaRPr lang="en-GB" dirty="0"/>
          </a:p>
        </p:txBody>
      </p:sp>
      <p:sp>
        <p:nvSpPr>
          <p:cNvPr id="5" name="Slide Number Placeholder 4">
            <a:extLst>
              <a:ext uri="{FF2B5EF4-FFF2-40B4-BE49-F238E27FC236}">
                <a16:creationId xmlns:a16="http://schemas.microsoft.com/office/drawing/2014/main" id="{267679E9-BFB8-2D9F-2729-A4F6854E9D54}"/>
              </a:ext>
            </a:extLst>
          </p:cNvPr>
          <p:cNvSpPr>
            <a:spLocks noGrp="1"/>
          </p:cNvSpPr>
          <p:nvPr>
            <p:ph type="sldNum" sz="quarter" idx="12"/>
          </p:nvPr>
        </p:nvSpPr>
        <p:spPr/>
        <p:txBody>
          <a:bodyPr/>
          <a:lstStyle/>
          <a:p>
            <a:fld id="{6A6D9FA1-99C7-4910-8E32-B85D378B0060}" type="slidenum">
              <a:rPr lang="en-GB" smtClean="0">
                <a:solidFill>
                  <a:prstClr val="white"/>
                </a:solidFill>
              </a:rPr>
              <a:pPr/>
              <a:t>13</a:t>
            </a:fld>
            <a:endParaRPr lang="en-GB" dirty="0">
              <a:solidFill>
                <a:prstClr val="white"/>
              </a:solidFill>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9F5DCF8-36E9-3E6D-1146-8752381515EE}"/>
                  </a:ext>
                </a:extLst>
              </p:cNvPr>
              <p:cNvSpPr txBox="1"/>
              <p:nvPr/>
            </p:nvSpPr>
            <p:spPr>
              <a:xfrm>
                <a:off x="258385" y="1672193"/>
                <a:ext cx="4901444" cy="1200329"/>
              </a:xfrm>
              <a:prstGeom prst="rect">
                <a:avLst/>
              </a:prstGeom>
              <a:noFill/>
            </p:spPr>
            <p:txBody>
              <a:bodyPr wrap="square">
                <a:spAutoFit/>
              </a:bodyPr>
              <a:lstStyle/>
              <a:p>
                <a:pPr algn="just"/>
                <a:r>
                  <a:rPr lang="en-GB" b="1" dirty="0"/>
                  <a:t>In </a:t>
                </a:r>
                <a:r>
                  <a:rPr lang="en-GB" b="1" dirty="0">
                    <a:solidFill>
                      <a:srgbClr val="1F497D"/>
                    </a:solidFill>
                  </a:rPr>
                  <a:t>supervised learning</a:t>
                </a:r>
                <a:r>
                  <a:rPr lang="en-GB" b="1" dirty="0"/>
                  <a:t>, </a:t>
                </a:r>
                <a14:m>
                  <m:oMath xmlns:m="http://schemas.openxmlformats.org/officeDocument/2006/math">
                    <m:r>
                      <a:rPr lang="it-IT" b="1" i="1" smtClean="0">
                        <a:latin typeface="Cambria Math" panose="02040503050406030204" pitchFamily="18" charset="0"/>
                      </a:rPr>
                      <m:t>𝜽</m:t>
                    </m:r>
                  </m:oMath>
                </a14:m>
                <a:r>
                  <a:rPr lang="en-GB" b="1" dirty="0"/>
                  <a:t> are tuned with “example”, i.e. </a:t>
                </a:r>
                <a:r>
                  <a:rPr lang="en-GB" b="1" dirty="0">
                    <a:solidFill>
                      <a:srgbClr val="1F497D"/>
                    </a:solidFill>
                  </a:rPr>
                  <a:t>data already labelled </a:t>
                </a:r>
                <a:r>
                  <a:rPr lang="en-GB" b="1" dirty="0"/>
                  <a:t>(in our case, for binary prediction, disruptive and safe previous pulses). </a:t>
                </a:r>
              </a:p>
            </p:txBody>
          </p:sp>
        </mc:Choice>
        <mc:Fallback xmlns="">
          <p:sp>
            <p:nvSpPr>
              <p:cNvPr id="8" name="TextBox 7">
                <a:extLst>
                  <a:ext uri="{FF2B5EF4-FFF2-40B4-BE49-F238E27FC236}">
                    <a16:creationId xmlns:a16="http://schemas.microsoft.com/office/drawing/2014/main" id="{D9F5DCF8-36E9-3E6D-1146-8752381515EE}"/>
                  </a:ext>
                </a:extLst>
              </p:cNvPr>
              <p:cNvSpPr txBox="1">
                <a:spLocks noRot="1" noChangeAspect="1" noMove="1" noResize="1" noEditPoints="1" noAdjustHandles="1" noChangeArrowheads="1" noChangeShapeType="1" noTextEdit="1"/>
              </p:cNvSpPr>
              <p:nvPr/>
            </p:nvSpPr>
            <p:spPr>
              <a:xfrm>
                <a:off x="258385" y="1672193"/>
                <a:ext cx="4901444" cy="1200329"/>
              </a:xfrm>
              <a:prstGeom prst="rect">
                <a:avLst/>
              </a:prstGeom>
              <a:blipFill>
                <a:blip r:embed="rId2"/>
                <a:stretch>
                  <a:fillRect l="-995" t="-2538" r="-1119" b="-7107"/>
                </a:stretch>
              </a:blipFill>
            </p:spPr>
            <p:txBody>
              <a:bodyPr/>
              <a:lstStyle/>
              <a:p>
                <a:r>
                  <a:rPr lang="en-GB">
                    <a:noFill/>
                  </a:rPr>
                  <a:t> </a:t>
                </a:r>
              </a:p>
            </p:txBody>
          </p:sp>
        </mc:Fallback>
      </mc:AlternateContent>
      <p:sp>
        <p:nvSpPr>
          <p:cNvPr id="3" name="Footer Placeholder 3">
            <a:extLst>
              <a:ext uri="{FF2B5EF4-FFF2-40B4-BE49-F238E27FC236}">
                <a16:creationId xmlns:a16="http://schemas.microsoft.com/office/drawing/2014/main" id="{B1550DD8-90E9-F61F-9C7F-C87FA33C8762}"/>
              </a:ext>
            </a:extLst>
          </p:cNvPr>
          <p:cNvSpPr>
            <a:spLocks noGrp="1"/>
          </p:cNvSpPr>
          <p:nvPr>
            <p:ph type="ftr" sz="quarter" idx="11"/>
          </p:nvPr>
        </p:nvSpPr>
        <p:spPr>
          <a:xfrm>
            <a:off x="825624" y="6555770"/>
            <a:ext cx="10986932" cy="329614"/>
          </a:xfrm>
        </p:spPr>
        <p:txBody>
          <a:bodyPr/>
          <a:lstStyle/>
          <a:p>
            <a:r>
              <a:rPr lang="en-GB" dirty="0">
                <a:solidFill>
                  <a:prstClr val="white"/>
                </a:solidFill>
              </a:rPr>
              <a:t>Riccardo Rossi |</a:t>
            </a:r>
            <a:r>
              <a:rPr lang="en-GB" dirty="0"/>
              <a:t>Third Technical Meeting on Plasma Disruptions and their Mitigation</a:t>
            </a:r>
            <a:r>
              <a:rPr lang="en-GB" dirty="0">
                <a:solidFill>
                  <a:prstClr val="white"/>
                </a:solidFill>
              </a:rPr>
              <a:t> | 03/09/2024</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547A6B3-1464-74BC-E6CB-7FA0B26D5186}"/>
                  </a:ext>
                </a:extLst>
              </p:cNvPr>
              <p:cNvSpPr txBox="1"/>
              <p:nvPr/>
            </p:nvSpPr>
            <p:spPr>
              <a:xfrm>
                <a:off x="6260840" y="1672193"/>
                <a:ext cx="5752321" cy="923330"/>
              </a:xfrm>
              <a:prstGeom prst="rect">
                <a:avLst/>
              </a:prstGeom>
              <a:noFill/>
            </p:spPr>
            <p:txBody>
              <a:bodyPr wrap="square">
                <a:spAutoFit/>
              </a:bodyPr>
              <a:lstStyle/>
              <a:p>
                <a:pPr algn="just"/>
                <a:r>
                  <a:rPr lang="en-GB" b="1" dirty="0"/>
                  <a:t>In </a:t>
                </a:r>
                <a:r>
                  <a:rPr lang="en-GB" b="1" dirty="0">
                    <a:solidFill>
                      <a:srgbClr val="1F497D"/>
                    </a:solidFill>
                  </a:rPr>
                  <a:t>Physics-Informed Learning</a:t>
                </a:r>
                <a:r>
                  <a:rPr lang="en-GB" b="1" dirty="0"/>
                  <a:t>, </a:t>
                </a:r>
                <a14:m>
                  <m:oMath xmlns:m="http://schemas.openxmlformats.org/officeDocument/2006/math">
                    <m:r>
                      <a:rPr lang="it-IT" b="1" i="1" smtClean="0">
                        <a:latin typeface="Cambria Math" panose="02040503050406030204" pitchFamily="18" charset="0"/>
                      </a:rPr>
                      <m:t>𝜽</m:t>
                    </m:r>
                  </m:oMath>
                </a14:m>
                <a:r>
                  <a:rPr lang="en-GB" b="1" dirty="0"/>
                  <a:t> can be tuned minimising a loss function that takes into account both typical supervised loss and a physics-based loss function. </a:t>
                </a:r>
              </a:p>
            </p:txBody>
          </p:sp>
        </mc:Choice>
        <mc:Fallback xmlns="">
          <p:sp>
            <p:nvSpPr>
              <p:cNvPr id="7" name="TextBox 6">
                <a:extLst>
                  <a:ext uri="{FF2B5EF4-FFF2-40B4-BE49-F238E27FC236}">
                    <a16:creationId xmlns:a16="http://schemas.microsoft.com/office/drawing/2014/main" id="{2547A6B3-1464-74BC-E6CB-7FA0B26D5186}"/>
                  </a:ext>
                </a:extLst>
              </p:cNvPr>
              <p:cNvSpPr txBox="1">
                <a:spLocks noRot="1" noChangeAspect="1" noMove="1" noResize="1" noEditPoints="1" noAdjustHandles="1" noChangeArrowheads="1" noChangeShapeType="1" noTextEdit="1"/>
              </p:cNvSpPr>
              <p:nvPr/>
            </p:nvSpPr>
            <p:spPr>
              <a:xfrm>
                <a:off x="6260840" y="1672193"/>
                <a:ext cx="5752321" cy="923330"/>
              </a:xfrm>
              <a:prstGeom prst="rect">
                <a:avLst/>
              </a:prstGeom>
              <a:blipFill>
                <a:blip r:embed="rId3"/>
                <a:stretch>
                  <a:fillRect l="-847" t="-3289" r="-953" b="-921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C902CDF-1FD9-5A15-4964-BC3093EE9A80}"/>
                  </a:ext>
                </a:extLst>
              </p:cNvPr>
              <p:cNvSpPr txBox="1"/>
              <p:nvPr/>
            </p:nvSpPr>
            <p:spPr>
              <a:xfrm>
                <a:off x="248917" y="837788"/>
                <a:ext cx="11658598" cy="646331"/>
              </a:xfrm>
              <a:prstGeom prst="rect">
                <a:avLst/>
              </a:prstGeom>
              <a:noFill/>
            </p:spPr>
            <p:txBody>
              <a:bodyPr wrap="square">
                <a:spAutoFit/>
              </a:bodyPr>
              <a:lstStyle/>
              <a:p>
                <a:pPr algn="just"/>
                <a:r>
                  <a:rPr lang="en-GB" b="1" dirty="0"/>
                  <a:t>A machine/deep learning algorithm can be described as a function </a:t>
                </a:r>
                <a14:m>
                  <m:oMath xmlns:m="http://schemas.openxmlformats.org/officeDocument/2006/math">
                    <m:r>
                      <a:rPr lang="it-IT" b="1" i="1" smtClean="0">
                        <a:latin typeface="Cambria Math" panose="02040503050406030204" pitchFamily="18" charset="0"/>
                      </a:rPr>
                      <m:t>𝒇</m:t>
                    </m:r>
                    <m:r>
                      <a:rPr lang="it-IT" b="1" i="1" smtClean="0">
                        <a:latin typeface="Cambria Math" panose="02040503050406030204" pitchFamily="18" charset="0"/>
                      </a:rPr>
                      <m:t>(</m:t>
                    </m:r>
                    <m:r>
                      <a:rPr lang="it-IT" b="1" i="1" smtClean="0">
                        <a:latin typeface="Cambria Math" panose="02040503050406030204" pitchFamily="18" charset="0"/>
                      </a:rPr>
                      <m:t>𝜽</m:t>
                    </m:r>
                    <m:r>
                      <a:rPr lang="it-IT" b="1" i="1" smtClean="0">
                        <a:latin typeface="Cambria Math" panose="02040503050406030204" pitchFamily="18" charset="0"/>
                      </a:rPr>
                      <m:t>,</m:t>
                    </m:r>
                    <m:r>
                      <a:rPr lang="it-IT" b="1" i="1" smtClean="0">
                        <a:latin typeface="Cambria Math" panose="02040503050406030204" pitchFamily="18" charset="0"/>
                      </a:rPr>
                      <m:t>𝑿</m:t>
                    </m:r>
                    <m:r>
                      <a:rPr lang="it-IT" b="1" i="1" smtClean="0">
                        <a:latin typeface="Cambria Math" panose="02040503050406030204" pitchFamily="18" charset="0"/>
                      </a:rPr>
                      <m:t>)</m:t>
                    </m:r>
                  </m:oMath>
                </a14:m>
                <a:r>
                  <a:rPr lang="en-GB" b="1" dirty="0"/>
                  <a:t> where X are the features (inputs) and </a:t>
                </a:r>
                <a14:m>
                  <m:oMath xmlns:m="http://schemas.openxmlformats.org/officeDocument/2006/math">
                    <m:r>
                      <a:rPr lang="it-IT" b="1" i="1" smtClean="0">
                        <a:latin typeface="Cambria Math" panose="02040503050406030204" pitchFamily="18" charset="0"/>
                      </a:rPr>
                      <m:t>𝜽</m:t>
                    </m:r>
                  </m:oMath>
                </a14:m>
                <a:r>
                  <a:rPr lang="en-GB" b="1" dirty="0"/>
                  <a:t> are the parameters to be tuned. </a:t>
                </a:r>
              </a:p>
            </p:txBody>
          </p:sp>
        </mc:Choice>
        <mc:Fallback xmlns="">
          <p:sp>
            <p:nvSpPr>
              <p:cNvPr id="10" name="TextBox 9">
                <a:extLst>
                  <a:ext uri="{FF2B5EF4-FFF2-40B4-BE49-F238E27FC236}">
                    <a16:creationId xmlns:a16="http://schemas.microsoft.com/office/drawing/2014/main" id="{AC902CDF-1FD9-5A15-4964-BC3093EE9A80}"/>
                  </a:ext>
                </a:extLst>
              </p:cNvPr>
              <p:cNvSpPr txBox="1">
                <a:spLocks noRot="1" noChangeAspect="1" noMove="1" noResize="1" noEditPoints="1" noAdjustHandles="1" noChangeArrowheads="1" noChangeShapeType="1" noTextEdit="1"/>
              </p:cNvSpPr>
              <p:nvPr/>
            </p:nvSpPr>
            <p:spPr>
              <a:xfrm>
                <a:off x="248917" y="837788"/>
                <a:ext cx="11658598" cy="646331"/>
              </a:xfrm>
              <a:prstGeom prst="rect">
                <a:avLst/>
              </a:prstGeom>
              <a:blipFill>
                <a:blip r:embed="rId4"/>
                <a:stretch>
                  <a:fillRect l="-471" t="-4717" r="-418" b="-14151"/>
                </a:stretch>
              </a:blipFill>
            </p:spPr>
            <p:txBody>
              <a:bodyPr/>
              <a:lstStyle/>
              <a:p>
                <a:r>
                  <a:rPr lang="en-GB">
                    <a:noFill/>
                  </a:rPr>
                  <a:t> </a:t>
                </a:r>
              </a:p>
            </p:txBody>
          </p:sp>
        </mc:Fallback>
      </mc:AlternateContent>
      <p:cxnSp>
        <p:nvCxnSpPr>
          <p:cNvPr id="12" name="Straight Connector 11">
            <a:extLst>
              <a:ext uri="{FF2B5EF4-FFF2-40B4-BE49-F238E27FC236}">
                <a16:creationId xmlns:a16="http://schemas.microsoft.com/office/drawing/2014/main" id="{D8FCBAD9-996F-CE38-8277-8E3089ED7C9A}"/>
              </a:ext>
            </a:extLst>
          </p:cNvPr>
          <p:cNvCxnSpPr/>
          <p:nvPr/>
        </p:nvCxnSpPr>
        <p:spPr>
          <a:xfrm>
            <a:off x="5822306" y="1968759"/>
            <a:ext cx="0" cy="4338734"/>
          </a:xfrm>
          <a:prstGeom prst="line">
            <a:avLst/>
          </a:prstGeom>
          <a:ln w="19050">
            <a:solidFill>
              <a:srgbClr val="1F497D"/>
            </a:solidFill>
          </a:ln>
        </p:spPr>
        <p:style>
          <a:lnRef idx="1">
            <a:schemeClr val="accent1"/>
          </a:lnRef>
          <a:fillRef idx="0">
            <a:schemeClr val="accent1"/>
          </a:fillRef>
          <a:effectRef idx="0">
            <a:schemeClr val="accent1"/>
          </a:effectRef>
          <a:fontRef idx="minor">
            <a:schemeClr val="tx1"/>
          </a:fontRef>
        </p:style>
      </p:cxnSp>
      <p:pic>
        <p:nvPicPr>
          <p:cNvPr id="14" name="Picture 13" descr="A blue and white pattern&#10;&#10;Description automatically generated">
            <a:extLst>
              <a:ext uri="{FF2B5EF4-FFF2-40B4-BE49-F238E27FC236}">
                <a16:creationId xmlns:a16="http://schemas.microsoft.com/office/drawing/2014/main" id="{9A84A238-762D-962D-C86A-4599FACD58AE}"/>
              </a:ext>
            </a:extLst>
          </p:cNvPr>
          <p:cNvPicPr>
            <a:picLocks noChangeAspect="1"/>
          </p:cNvPicPr>
          <p:nvPr/>
        </p:nvPicPr>
        <p:blipFill rotWithShape="1">
          <a:blip r:embed="rId5">
            <a:extLst>
              <a:ext uri="{28A0092B-C50C-407E-A947-70E740481C1C}">
                <a14:useLocalDpi xmlns:a14="http://schemas.microsoft.com/office/drawing/2010/main" val="0"/>
              </a:ext>
            </a:extLst>
          </a:blip>
          <a:srcRect l="10867" t="4429" r="7398" b="6792"/>
          <a:stretch/>
        </p:blipFill>
        <p:spPr>
          <a:xfrm>
            <a:off x="1157901" y="3359021"/>
            <a:ext cx="3134784" cy="1642188"/>
          </a:xfrm>
          <a:prstGeom prst="rect">
            <a:avLst/>
          </a:prstGeom>
        </p:spPr>
      </p:pic>
      <p:sp>
        <p:nvSpPr>
          <p:cNvPr id="15" name="Rectangle 14">
            <a:extLst>
              <a:ext uri="{FF2B5EF4-FFF2-40B4-BE49-F238E27FC236}">
                <a16:creationId xmlns:a16="http://schemas.microsoft.com/office/drawing/2014/main" id="{188F00FE-2B63-C21A-9187-5979C947D83B}"/>
              </a:ext>
            </a:extLst>
          </p:cNvPr>
          <p:cNvSpPr/>
          <p:nvPr/>
        </p:nvSpPr>
        <p:spPr>
          <a:xfrm rot="16200000">
            <a:off x="-360886" y="4015308"/>
            <a:ext cx="1464907" cy="329614"/>
          </a:xfrm>
          <a:prstGeom prst="rect">
            <a:avLst/>
          </a:prstGeom>
          <a:solidFill>
            <a:srgbClr val="1F4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400" dirty="0"/>
              <a:t>Features (Input)</a:t>
            </a:r>
            <a:endParaRPr lang="en-GB" sz="1400" dirty="0"/>
          </a:p>
        </p:txBody>
      </p:sp>
      <p:sp>
        <p:nvSpPr>
          <p:cNvPr id="16" name="Rectangle 15">
            <a:extLst>
              <a:ext uri="{FF2B5EF4-FFF2-40B4-BE49-F238E27FC236}">
                <a16:creationId xmlns:a16="http://schemas.microsoft.com/office/drawing/2014/main" id="{3C8722A5-DD53-0043-2CF2-85B366CEAB6D}"/>
              </a:ext>
            </a:extLst>
          </p:cNvPr>
          <p:cNvSpPr/>
          <p:nvPr/>
        </p:nvSpPr>
        <p:spPr>
          <a:xfrm rot="16200000">
            <a:off x="4346564" y="4015308"/>
            <a:ext cx="1464907" cy="329614"/>
          </a:xfrm>
          <a:prstGeom prst="rect">
            <a:avLst/>
          </a:prstGeom>
          <a:solidFill>
            <a:srgbClr val="1F4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400" dirty="0"/>
              <a:t>Target (Output)</a:t>
            </a:r>
            <a:endParaRPr lang="en-GB" sz="1400" dirty="0"/>
          </a:p>
        </p:txBody>
      </p:sp>
      <p:cxnSp>
        <p:nvCxnSpPr>
          <p:cNvPr id="18" name="Straight Arrow Connector 17">
            <a:extLst>
              <a:ext uri="{FF2B5EF4-FFF2-40B4-BE49-F238E27FC236}">
                <a16:creationId xmlns:a16="http://schemas.microsoft.com/office/drawing/2014/main" id="{3359E7F0-5984-B2E2-FE8C-782D118CDA81}"/>
              </a:ext>
            </a:extLst>
          </p:cNvPr>
          <p:cNvCxnSpPr>
            <a:stCxn id="14" idx="3"/>
            <a:endCxn id="16" idx="0"/>
          </p:cNvCxnSpPr>
          <p:nvPr/>
        </p:nvCxnSpPr>
        <p:spPr>
          <a:xfrm>
            <a:off x="4292685" y="4180115"/>
            <a:ext cx="621526" cy="0"/>
          </a:xfrm>
          <a:prstGeom prst="straightConnector1">
            <a:avLst/>
          </a:prstGeom>
          <a:ln>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FF9FB4B-6A3A-B92F-70F7-0F0B800803DB}"/>
              </a:ext>
            </a:extLst>
          </p:cNvPr>
          <p:cNvCxnSpPr>
            <a:cxnSpLocks/>
            <a:stCxn id="15" idx="2"/>
            <a:endCxn id="14" idx="1"/>
          </p:cNvCxnSpPr>
          <p:nvPr/>
        </p:nvCxnSpPr>
        <p:spPr>
          <a:xfrm>
            <a:off x="536375" y="4180115"/>
            <a:ext cx="621526" cy="0"/>
          </a:xfrm>
          <a:prstGeom prst="straightConnector1">
            <a:avLst/>
          </a:prstGeom>
          <a:ln>
            <a:solidFill>
              <a:srgbClr val="1F497D"/>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B12593D9-8D81-4D2A-3D1C-073D8D801E87}"/>
              </a:ext>
            </a:extLst>
          </p:cNvPr>
          <p:cNvSpPr/>
          <p:nvPr/>
        </p:nvSpPr>
        <p:spPr>
          <a:xfrm>
            <a:off x="3231523" y="5255182"/>
            <a:ext cx="1572153" cy="329614"/>
          </a:xfrm>
          <a:prstGeom prst="rect">
            <a:avLst/>
          </a:prstGeom>
          <a:solidFill>
            <a:srgbClr val="1F4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400" dirty="0"/>
              <a:t>Loss Data</a:t>
            </a:r>
            <a:endParaRPr lang="en-GB" sz="1400" dirty="0"/>
          </a:p>
        </p:txBody>
      </p:sp>
      <p:sp>
        <p:nvSpPr>
          <p:cNvPr id="24" name="Rectangle 23">
            <a:extLst>
              <a:ext uri="{FF2B5EF4-FFF2-40B4-BE49-F238E27FC236}">
                <a16:creationId xmlns:a16="http://schemas.microsoft.com/office/drawing/2014/main" id="{37362493-A52C-A0CC-BE0D-EECCB57AE1D4}"/>
              </a:ext>
            </a:extLst>
          </p:cNvPr>
          <p:cNvSpPr/>
          <p:nvPr/>
        </p:nvSpPr>
        <p:spPr>
          <a:xfrm>
            <a:off x="987699" y="5407492"/>
            <a:ext cx="1572153" cy="442234"/>
          </a:xfrm>
          <a:prstGeom prst="rect">
            <a:avLst/>
          </a:prstGeom>
          <a:solidFill>
            <a:srgbClr val="1F4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400" dirty="0" err="1"/>
              <a:t>Parameters</a:t>
            </a:r>
            <a:r>
              <a:rPr lang="it-IT" sz="1400" dirty="0"/>
              <a:t> Update</a:t>
            </a:r>
            <a:endParaRPr lang="en-GB" sz="1400" dirty="0"/>
          </a:p>
        </p:txBody>
      </p:sp>
      <p:cxnSp>
        <p:nvCxnSpPr>
          <p:cNvPr id="26" name="Connector: Elbow 25">
            <a:extLst>
              <a:ext uri="{FF2B5EF4-FFF2-40B4-BE49-F238E27FC236}">
                <a16:creationId xmlns:a16="http://schemas.microsoft.com/office/drawing/2014/main" id="{1F947447-ACDA-BB07-A8FC-E471AB33668C}"/>
              </a:ext>
            </a:extLst>
          </p:cNvPr>
          <p:cNvCxnSpPr>
            <a:stCxn id="16" idx="2"/>
            <a:endCxn id="22" idx="3"/>
          </p:cNvCxnSpPr>
          <p:nvPr/>
        </p:nvCxnSpPr>
        <p:spPr>
          <a:xfrm flipH="1">
            <a:off x="4803676" y="4180115"/>
            <a:ext cx="440149" cy="1239874"/>
          </a:xfrm>
          <a:prstGeom prst="bentConnector3">
            <a:avLst>
              <a:gd name="adj1" fmla="val -64311"/>
            </a:avLst>
          </a:prstGeom>
          <a:ln>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FBA06E59-97FC-C44B-9E16-5C32429CE048}"/>
              </a:ext>
            </a:extLst>
          </p:cNvPr>
          <p:cNvCxnSpPr>
            <a:cxnSpLocks/>
            <a:stCxn id="22" idx="1"/>
            <a:endCxn id="24" idx="3"/>
          </p:cNvCxnSpPr>
          <p:nvPr/>
        </p:nvCxnSpPr>
        <p:spPr>
          <a:xfrm rot="10800000" flipV="1">
            <a:off x="2559853" y="5419989"/>
            <a:ext cx="671671" cy="208620"/>
          </a:xfrm>
          <a:prstGeom prst="bentConnector3">
            <a:avLst>
              <a:gd name="adj1" fmla="val 50000"/>
            </a:avLst>
          </a:prstGeom>
          <a:ln>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304C5E17-7087-C933-EC7B-2230E470F088}"/>
              </a:ext>
            </a:extLst>
          </p:cNvPr>
          <p:cNvCxnSpPr>
            <a:cxnSpLocks/>
            <a:stCxn id="24" idx="0"/>
            <a:endCxn id="14" idx="2"/>
          </p:cNvCxnSpPr>
          <p:nvPr/>
        </p:nvCxnSpPr>
        <p:spPr>
          <a:xfrm rot="5400000" flipH="1" flipV="1">
            <a:off x="2046393" y="4728593"/>
            <a:ext cx="406283" cy="951517"/>
          </a:xfrm>
          <a:prstGeom prst="bentConnector3">
            <a:avLst>
              <a:gd name="adj1" fmla="val 50000"/>
            </a:avLst>
          </a:prstGeom>
          <a:ln>
            <a:solidFill>
              <a:srgbClr val="1F497D"/>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42" descr="A blue and white pattern&#10;&#10;Description automatically generated">
            <a:extLst>
              <a:ext uri="{FF2B5EF4-FFF2-40B4-BE49-F238E27FC236}">
                <a16:creationId xmlns:a16="http://schemas.microsoft.com/office/drawing/2014/main" id="{DC8F8A96-B73A-D9A3-A272-99FFC9606344}"/>
              </a:ext>
            </a:extLst>
          </p:cNvPr>
          <p:cNvPicPr>
            <a:picLocks noChangeAspect="1"/>
          </p:cNvPicPr>
          <p:nvPr/>
        </p:nvPicPr>
        <p:blipFill rotWithShape="1">
          <a:blip r:embed="rId5">
            <a:extLst>
              <a:ext uri="{28A0092B-C50C-407E-A947-70E740481C1C}">
                <a14:useLocalDpi xmlns:a14="http://schemas.microsoft.com/office/drawing/2010/main" val="0"/>
              </a:ext>
            </a:extLst>
          </a:blip>
          <a:srcRect l="10867" t="4429" r="7398" b="6792"/>
          <a:stretch/>
        </p:blipFill>
        <p:spPr>
          <a:xfrm>
            <a:off x="7283440" y="3315208"/>
            <a:ext cx="3134784" cy="1642188"/>
          </a:xfrm>
          <a:prstGeom prst="rect">
            <a:avLst/>
          </a:prstGeom>
        </p:spPr>
      </p:pic>
      <p:sp>
        <p:nvSpPr>
          <p:cNvPr id="44" name="Rectangle 43">
            <a:extLst>
              <a:ext uri="{FF2B5EF4-FFF2-40B4-BE49-F238E27FC236}">
                <a16:creationId xmlns:a16="http://schemas.microsoft.com/office/drawing/2014/main" id="{951BB9C7-30D7-8313-0D24-D6E9D815F6CC}"/>
              </a:ext>
            </a:extLst>
          </p:cNvPr>
          <p:cNvSpPr/>
          <p:nvPr/>
        </p:nvSpPr>
        <p:spPr>
          <a:xfrm rot="16200000">
            <a:off x="5764653" y="3971495"/>
            <a:ext cx="1464907" cy="329614"/>
          </a:xfrm>
          <a:prstGeom prst="rect">
            <a:avLst/>
          </a:prstGeom>
          <a:solidFill>
            <a:srgbClr val="1F4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400" dirty="0"/>
              <a:t>Features (Input)</a:t>
            </a:r>
            <a:endParaRPr lang="en-GB" sz="1400" dirty="0"/>
          </a:p>
        </p:txBody>
      </p:sp>
      <p:sp>
        <p:nvSpPr>
          <p:cNvPr id="45" name="Rectangle 44">
            <a:extLst>
              <a:ext uri="{FF2B5EF4-FFF2-40B4-BE49-F238E27FC236}">
                <a16:creationId xmlns:a16="http://schemas.microsoft.com/office/drawing/2014/main" id="{C212E055-C489-737D-DDB5-9ACC8EF0EAE1}"/>
              </a:ext>
            </a:extLst>
          </p:cNvPr>
          <p:cNvSpPr/>
          <p:nvPr/>
        </p:nvSpPr>
        <p:spPr>
          <a:xfrm rot="16200000">
            <a:off x="10472103" y="3971495"/>
            <a:ext cx="1464907" cy="329614"/>
          </a:xfrm>
          <a:prstGeom prst="rect">
            <a:avLst/>
          </a:prstGeom>
          <a:solidFill>
            <a:srgbClr val="1F4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400" dirty="0"/>
              <a:t>Target (Output)</a:t>
            </a:r>
            <a:endParaRPr lang="en-GB" sz="1400" dirty="0"/>
          </a:p>
        </p:txBody>
      </p:sp>
      <p:cxnSp>
        <p:nvCxnSpPr>
          <p:cNvPr id="46" name="Straight Arrow Connector 45">
            <a:extLst>
              <a:ext uri="{FF2B5EF4-FFF2-40B4-BE49-F238E27FC236}">
                <a16:creationId xmlns:a16="http://schemas.microsoft.com/office/drawing/2014/main" id="{072C8A84-B437-0508-E78E-0637B9FE4718}"/>
              </a:ext>
            </a:extLst>
          </p:cNvPr>
          <p:cNvCxnSpPr>
            <a:stCxn id="43" idx="3"/>
            <a:endCxn id="45" idx="0"/>
          </p:cNvCxnSpPr>
          <p:nvPr/>
        </p:nvCxnSpPr>
        <p:spPr>
          <a:xfrm>
            <a:off x="10418224" y="4136302"/>
            <a:ext cx="621526" cy="0"/>
          </a:xfrm>
          <a:prstGeom prst="straightConnector1">
            <a:avLst/>
          </a:prstGeom>
          <a:ln>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0CDACDB-407A-7FCF-3683-3389C4E40C1A}"/>
              </a:ext>
            </a:extLst>
          </p:cNvPr>
          <p:cNvCxnSpPr>
            <a:cxnSpLocks/>
            <a:stCxn id="44" idx="2"/>
            <a:endCxn id="43" idx="1"/>
          </p:cNvCxnSpPr>
          <p:nvPr/>
        </p:nvCxnSpPr>
        <p:spPr>
          <a:xfrm>
            <a:off x="6661914" y="4136302"/>
            <a:ext cx="621526" cy="0"/>
          </a:xfrm>
          <a:prstGeom prst="straightConnector1">
            <a:avLst/>
          </a:prstGeom>
          <a:ln>
            <a:solidFill>
              <a:srgbClr val="1F497D"/>
            </a:solidFill>
            <a:tailEnd type="triangle"/>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09D3E12C-185F-1481-1A54-7DE5D195F201}"/>
              </a:ext>
            </a:extLst>
          </p:cNvPr>
          <p:cNvSpPr/>
          <p:nvPr/>
        </p:nvSpPr>
        <p:spPr>
          <a:xfrm>
            <a:off x="9352228" y="5132581"/>
            <a:ext cx="1572153" cy="329614"/>
          </a:xfrm>
          <a:prstGeom prst="rect">
            <a:avLst/>
          </a:prstGeom>
          <a:solidFill>
            <a:srgbClr val="1F4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400" dirty="0"/>
              <a:t>Loss Data</a:t>
            </a:r>
            <a:endParaRPr lang="en-GB" sz="1400" dirty="0"/>
          </a:p>
        </p:txBody>
      </p:sp>
      <p:sp>
        <p:nvSpPr>
          <p:cNvPr id="49" name="Rectangle 48">
            <a:extLst>
              <a:ext uri="{FF2B5EF4-FFF2-40B4-BE49-F238E27FC236}">
                <a16:creationId xmlns:a16="http://schemas.microsoft.com/office/drawing/2014/main" id="{8AFE35A9-2FFD-13DB-6936-C05158686116}"/>
              </a:ext>
            </a:extLst>
          </p:cNvPr>
          <p:cNvSpPr/>
          <p:nvPr/>
        </p:nvSpPr>
        <p:spPr>
          <a:xfrm>
            <a:off x="9352228" y="5697804"/>
            <a:ext cx="1572153" cy="32961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400" dirty="0"/>
              <a:t>Loss </a:t>
            </a:r>
            <a:r>
              <a:rPr lang="it-IT" sz="1400" dirty="0" err="1"/>
              <a:t>Physics</a:t>
            </a:r>
            <a:endParaRPr lang="en-GB" sz="1400" dirty="0"/>
          </a:p>
        </p:txBody>
      </p:sp>
      <p:sp>
        <p:nvSpPr>
          <p:cNvPr id="50" name="Rectangle 49">
            <a:extLst>
              <a:ext uri="{FF2B5EF4-FFF2-40B4-BE49-F238E27FC236}">
                <a16:creationId xmlns:a16="http://schemas.microsoft.com/office/drawing/2014/main" id="{36408A18-54E0-DC9E-7715-60501D5040DD}"/>
              </a:ext>
            </a:extLst>
          </p:cNvPr>
          <p:cNvSpPr/>
          <p:nvPr/>
        </p:nvSpPr>
        <p:spPr>
          <a:xfrm>
            <a:off x="7113238" y="5363679"/>
            <a:ext cx="1572153" cy="442234"/>
          </a:xfrm>
          <a:prstGeom prst="rect">
            <a:avLst/>
          </a:prstGeom>
          <a:solidFill>
            <a:srgbClr val="1F4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400" dirty="0" err="1"/>
              <a:t>Parameters</a:t>
            </a:r>
            <a:r>
              <a:rPr lang="it-IT" sz="1400" dirty="0"/>
              <a:t> Update</a:t>
            </a:r>
            <a:endParaRPr lang="en-GB" sz="1400" dirty="0"/>
          </a:p>
        </p:txBody>
      </p:sp>
      <p:cxnSp>
        <p:nvCxnSpPr>
          <p:cNvPr id="51" name="Connector: Elbow 50">
            <a:extLst>
              <a:ext uri="{FF2B5EF4-FFF2-40B4-BE49-F238E27FC236}">
                <a16:creationId xmlns:a16="http://schemas.microsoft.com/office/drawing/2014/main" id="{A26F4AAA-C150-6557-74EA-DC1413D15201}"/>
              </a:ext>
            </a:extLst>
          </p:cNvPr>
          <p:cNvCxnSpPr>
            <a:stCxn id="45" idx="2"/>
            <a:endCxn id="48" idx="3"/>
          </p:cNvCxnSpPr>
          <p:nvPr/>
        </p:nvCxnSpPr>
        <p:spPr>
          <a:xfrm flipH="1">
            <a:off x="10924381" y="4136302"/>
            <a:ext cx="444983" cy="1161086"/>
          </a:xfrm>
          <a:prstGeom prst="bentConnector3">
            <a:avLst>
              <a:gd name="adj1" fmla="val -42644"/>
            </a:avLst>
          </a:prstGeom>
          <a:ln>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nector: Elbow 51">
            <a:extLst>
              <a:ext uri="{FF2B5EF4-FFF2-40B4-BE49-F238E27FC236}">
                <a16:creationId xmlns:a16="http://schemas.microsoft.com/office/drawing/2014/main" id="{18D7B868-83BE-460F-9F01-D6B0C6E97C7C}"/>
              </a:ext>
            </a:extLst>
          </p:cNvPr>
          <p:cNvCxnSpPr>
            <a:cxnSpLocks/>
            <a:stCxn id="45" idx="2"/>
            <a:endCxn id="49" idx="3"/>
          </p:cNvCxnSpPr>
          <p:nvPr/>
        </p:nvCxnSpPr>
        <p:spPr>
          <a:xfrm flipH="1">
            <a:off x="10924381" y="4136302"/>
            <a:ext cx="444983" cy="1726309"/>
          </a:xfrm>
          <a:prstGeom prst="bentConnector3">
            <a:avLst>
              <a:gd name="adj1" fmla="val -65709"/>
            </a:avLst>
          </a:prstGeom>
          <a:ln>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0966208D-8E3C-3F71-8FA3-C89008261F18}"/>
              </a:ext>
            </a:extLst>
          </p:cNvPr>
          <p:cNvCxnSpPr>
            <a:cxnSpLocks/>
            <a:stCxn id="49" idx="1"/>
            <a:endCxn id="50" idx="3"/>
          </p:cNvCxnSpPr>
          <p:nvPr/>
        </p:nvCxnSpPr>
        <p:spPr>
          <a:xfrm rot="10800000">
            <a:off x="8685392" y="5584797"/>
            <a:ext cx="666837" cy="277815"/>
          </a:xfrm>
          <a:prstGeom prst="bentConnector3">
            <a:avLst>
              <a:gd name="adj1" fmla="val 50000"/>
            </a:avLst>
          </a:prstGeom>
          <a:ln>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ctor: Elbow 53">
            <a:extLst>
              <a:ext uri="{FF2B5EF4-FFF2-40B4-BE49-F238E27FC236}">
                <a16:creationId xmlns:a16="http://schemas.microsoft.com/office/drawing/2014/main" id="{132BE600-0BE0-58FC-CEDA-EAFD346FB64C}"/>
              </a:ext>
            </a:extLst>
          </p:cNvPr>
          <p:cNvCxnSpPr>
            <a:cxnSpLocks/>
            <a:stCxn id="48" idx="1"/>
            <a:endCxn id="50" idx="3"/>
          </p:cNvCxnSpPr>
          <p:nvPr/>
        </p:nvCxnSpPr>
        <p:spPr>
          <a:xfrm rot="10800000" flipV="1">
            <a:off x="8685392" y="5297388"/>
            <a:ext cx="666837" cy="287408"/>
          </a:xfrm>
          <a:prstGeom prst="bentConnector3">
            <a:avLst>
              <a:gd name="adj1" fmla="val 50000"/>
            </a:avLst>
          </a:prstGeom>
          <a:ln>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68CA7FB8-661C-40CD-326D-0874932DE848}"/>
              </a:ext>
            </a:extLst>
          </p:cNvPr>
          <p:cNvCxnSpPr>
            <a:cxnSpLocks/>
            <a:stCxn id="50" idx="0"/>
            <a:endCxn id="43" idx="2"/>
          </p:cNvCxnSpPr>
          <p:nvPr/>
        </p:nvCxnSpPr>
        <p:spPr>
          <a:xfrm rot="5400000" flipH="1" flipV="1">
            <a:off x="8171932" y="4684780"/>
            <a:ext cx="406283" cy="951517"/>
          </a:xfrm>
          <a:prstGeom prst="bentConnector3">
            <a:avLst>
              <a:gd name="adj1" fmla="val 50000"/>
            </a:avLst>
          </a:prstGeom>
          <a:ln>
            <a:solidFill>
              <a:srgbClr val="1F497D"/>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F5B59D1-E896-AACD-82A7-9115BBA21ED7}"/>
              </a:ext>
            </a:extLst>
          </p:cNvPr>
          <p:cNvSpPr txBox="1"/>
          <p:nvPr/>
        </p:nvSpPr>
        <p:spPr>
          <a:xfrm>
            <a:off x="7184571" y="6069724"/>
            <a:ext cx="4951738" cy="461665"/>
          </a:xfrm>
          <a:prstGeom prst="rect">
            <a:avLst/>
          </a:prstGeom>
          <a:noFill/>
        </p:spPr>
        <p:txBody>
          <a:bodyPr wrap="square">
            <a:spAutoFit/>
          </a:bodyPr>
          <a:lstStyle/>
          <a:p>
            <a:r>
              <a:rPr lang="it-IT" sz="1200" i="1" dirty="0">
                <a:latin typeface="Times New Roman" panose="02020603050405020304" pitchFamily="18" charset="0"/>
                <a:cs typeface="Times New Roman" panose="02020603050405020304" pitchFamily="18" charset="0"/>
              </a:rPr>
              <a:t>Rossi R. et al. </a:t>
            </a:r>
            <a:r>
              <a:rPr lang="en-GB" sz="1200" i="1" dirty="0">
                <a:latin typeface="Times New Roman" panose="02020603050405020304" pitchFamily="18" charset="0"/>
                <a:cs typeface="Times New Roman" panose="02020603050405020304" pitchFamily="18" charset="0"/>
              </a:rPr>
              <a:t>“On the potential of physics-informed neural networks to solve inverse problems in tokamaks”, Nuclear Fusion, 2023</a:t>
            </a:r>
          </a:p>
        </p:txBody>
      </p:sp>
    </p:spTree>
    <p:extLst>
      <p:ext uri="{BB962C8B-B14F-4D97-AF65-F5344CB8AC3E}">
        <p14:creationId xmlns:p14="http://schemas.microsoft.com/office/powerpoint/2010/main" val="2487281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22865-7CBC-96F6-7EE0-76E885B4AC75}"/>
              </a:ext>
            </a:extLst>
          </p:cNvPr>
          <p:cNvSpPr>
            <a:spLocks noGrp="1"/>
          </p:cNvSpPr>
          <p:nvPr>
            <p:ph type="title"/>
          </p:nvPr>
        </p:nvSpPr>
        <p:spPr/>
        <p:txBody>
          <a:bodyPr/>
          <a:lstStyle/>
          <a:p>
            <a:r>
              <a:rPr lang="it-IT" dirty="0"/>
              <a:t>PINN </a:t>
            </a:r>
            <a:r>
              <a:rPr lang="it-IT" dirty="0" err="1"/>
              <a:t>classification</a:t>
            </a:r>
            <a:r>
              <a:rPr lang="it-IT" dirty="0"/>
              <a:t> of Mode </a:t>
            </a:r>
            <a:r>
              <a:rPr lang="it-IT" dirty="0" err="1"/>
              <a:t>Locking</a:t>
            </a:r>
            <a:r>
              <a:rPr lang="it-IT" dirty="0"/>
              <a:t> </a:t>
            </a:r>
            <a:endParaRPr lang="en-GB" dirty="0"/>
          </a:p>
        </p:txBody>
      </p:sp>
      <p:sp>
        <p:nvSpPr>
          <p:cNvPr id="5" name="Slide Number Placeholder 4">
            <a:extLst>
              <a:ext uri="{FF2B5EF4-FFF2-40B4-BE49-F238E27FC236}">
                <a16:creationId xmlns:a16="http://schemas.microsoft.com/office/drawing/2014/main" id="{5E4A8B64-8EC0-2C62-7DDD-E0D87F4B7BE6}"/>
              </a:ext>
            </a:extLst>
          </p:cNvPr>
          <p:cNvSpPr>
            <a:spLocks noGrp="1"/>
          </p:cNvSpPr>
          <p:nvPr>
            <p:ph type="sldNum" sz="quarter" idx="12"/>
          </p:nvPr>
        </p:nvSpPr>
        <p:spPr/>
        <p:txBody>
          <a:bodyPr/>
          <a:lstStyle/>
          <a:p>
            <a:fld id="{6A6D9FA1-99C7-4910-8E32-B85D378B0060}" type="slidenum">
              <a:rPr lang="en-GB" smtClean="0">
                <a:solidFill>
                  <a:prstClr val="white"/>
                </a:solidFill>
              </a:rPr>
              <a:pPr/>
              <a:t>14</a:t>
            </a:fld>
            <a:endParaRPr lang="en-GB" dirty="0">
              <a:solidFill>
                <a:prstClr val="white"/>
              </a:solidFill>
            </a:endParaRPr>
          </a:p>
        </p:txBody>
      </p:sp>
      <p:sp>
        <p:nvSpPr>
          <p:cNvPr id="3" name="Footer Placeholder 3">
            <a:extLst>
              <a:ext uri="{FF2B5EF4-FFF2-40B4-BE49-F238E27FC236}">
                <a16:creationId xmlns:a16="http://schemas.microsoft.com/office/drawing/2014/main" id="{B9FDD662-505E-18C8-E761-48C350D0926B}"/>
              </a:ext>
            </a:extLst>
          </p:cNvPr>
          <p:cNvSpPr>
            <a:spLocks noGrp="1"/>
          </p:cNvSpPr>
          <p:nvPr>
            <p:ph type="ftr" sz="quarter" idx="11"/>
          </p:nvPr>
        </p:nvSpPr>
        <p:spPr>
          <a:xfrm>
            <a:off x="825624" y="6555770"/>
            <a:ext cx="10986932" cy="329614"/>
          </a:xfrm>
        </p:spPr>
        <p:txBody>
          <a:bodyPr/>
          <a:lstStyle/>
          <a:p>
            <a:r>
              <a:rPr lang="en-GB" dirty="0">
                <a:solidFill>
                  <a:prstClr val="white"/>
                </a:solidFill>
              </a:rPr>
              <a:t>Riccardo Rossi |</a:t>
            </a:r>
            <a:r>
              <a:rPr lang="en-GB" dirty="0"/>
              <a:t>Third Technical Meeting on Plasma Disruptions and their Mitigation</a:t>
            </a:r>
            <a:r>
              <a:rPr lang="en-GB" dirty="0">
                <a:solidFill>
                  <a:prstClr val="white"/>
                </a:solidFill>
              </a:rPr>
              <a:t> | 03/09/2024</a:t>
            </a:r>
          </a:p>
        </p:txBody>
      </p:sp>
      <p:sp>
        <p:nvSpPr>
          <p:cNvPr id="29" name="TextBox 28">
            <a:extLst>
              <a:ext uri="{FF2B5EF4-FFF2-40B4-BE49-F238E27FC236}">
                <a16:creationId xmlns:a16="http://schemas.microsoft.com/office/drawing/2014/main" id="{D46451B9-D646-34B4-8B04-A2EE8ECFF21A}"/>
              </a:ext>
            </a:extLst>
          </p:cNvPr>
          <p:cNvSpPr txBox="1"/>
          <p:nvPr/>
        </p:nvSpPr>
        <p:spPr>
          <a:xfrm>
            <a:off x="50102" y="5969579"/>
            <a:ext cx="5445630" cy="461665"/>
          </a:xfrm>
          <a:prstGeom prst="rect">
            <a:avLst/>
          </a:prstGeom>
          <a:noFill/>
        </p:spPr>
        <p:txBody>
          <a:bodyPr wrap="square">
            <a:spAutoFit/>
          </a:bodyPr>
          <a:lstStyle/>
          <a:p>
            <a:r>
              <a:rPr lang="en-GB" sz="1200" i="1" dirty="0">
                <a:latin typeface="Times New Roman" panose="02020603050405020304" pitchFamily="18" charset="0"/>
                <a:cs typeface="Times New Roman" panose="02020603050405020304" pitchFamily="18" charset="0"/>
              </a:rPr>
              <a:t>Rossi R., et al. “A hybrid physics/data-driven logic to detect, classify, and predict anomalies and disruptions in tokamak plasmas” Nuclear Fusion, 2024</a:t>
            </a:r>
          </a:p>
        </p:txBody>
      </p:sp>
      <p:pic>
        <p:nvPicPr>
          <p:cNvPr id="9" name="Picture 8">
            <a:extLst>
              <a:ext uri="{FF2B5EF4-FFF2-40B4-BE49-F238E27FC236}">
                <a16:creationId xmlns:a16="http://schemas.microsoft.com/office/drawing/2014/main" id="{5CA5234C-9C93-5ECA-D9C0-4272BB374FF4}"/>
              </a:ext>
            </a:extLst>
          </p:cNvPr>
          <p:cNvPicPr>
            <a:picLocks noChangeAspect="1"/>
          </p:cNvPicPr>
          <p:nvPr/>
        </p:nvPicPr>
        <p:blipFill rotWithShape="1">
          <a:blip r:embed="rId2"/>
          <a:srcRect l="5895" r="8892" b="3383"/>
          <a:stretch/>
        </p:blipFill>
        <p:spPr>
          <a:xfrm>
            <a:off x="5626358" y="649715"/>
            <a:ext cx="6351753" cy="5781529"/>
          </a:xfrm>
          <a:prstGeom prst="rect">
            <a:avLst/>
          </a:prstGeom>
        </p:spPr>
      </p:pic>
      <p:sp>
        <p:nvSpPr>
          <p:cNvPr id="12" name="Content Placeholder 2">
            <a:extLst>
              <a:ext uri="{FF2B5EF4-FFF2-40B4-BE49-F238E27FC236}">
                <a16:creationId xmlns:a16="http://schemas.microsoft.com/office/drawing/2014/main" id="{6AAFFB8F-CC3D-47E7-52B3-44EE084C4D8B}"/>
              </a:ext>
            </a:extLst>
          </p:cNvPr>
          <p:cNvSpPr>
            <a:spLocks noGrp="1"/>
          </p:cNvSpPr>
          <p:nvPr>
            <p:ph idx="1"/>
          </p:nvPr>
        </p:nvSpPr>
        <p:spPr>
          <a:xfrm>
            <a:off x="282587" y="1024989"/>
            <a:ext cx="4513348" cy="3537682"/>
          </a:xfrm>
        </p:spPr>
        <p:txBody>
          <a:bodyPr>
            <a:noAutofit/>
          </a:bodyPr>
          <a:lstStyle/>
          <a:p>
            <a:pPr marL="0" indent="0" algn="just">
              <a:buNone/>
            </a:pPr>
            <a:r>
              <a:rPr lang="en-GB" sz="1800" dirty="0"/>
              <a:t>At the beginning, </a:t>
            </a:r>
            <a:r>
              <a:rPr lang="en-GB" sz="1800" b="1" dirty="0">
                <a:solidFill>
                  <a:srgbClr val="1F497D"/>
                </a:solidFill>
              </a:rPr>
              <a:t>no data </a:t>
            </a:r>
            <a:r>
              <a:rPr lang="en-GB" sz="1800" dirty="0"/>
              <a:t>is present. </a:t>
            </a:r>
            <a:r>
              <a:rPr lang="en-GB" sz="1800" b="1" dirty="0">
                <a:solidFill>
                  <a:srgbClr val="1F497D"/>
                </a:solidFill>
              </a:rPr>
              <a:t>The predictor is trained with physics.</a:t>
            </a:r>
          </a:p>
          <a:p>
            <a:pPr marL="0" indent="0" algn="just">
              <a:buNone/>
            </a:pPr>
            <a:endParaRPr lang="en-GB" sz="1800" b="1" dirty="0">
              <a:solidFill>
                <a:srgbClr val="1F497D"/>
              </a:solidFill>
            </a:endParaRPr>
          </a:p>
          <a:p>
            <a:pPr marL="0" indent="0" algn="just">
              <a:buNone/>
            </a:pPr>
            <a:r>
              <a:rPr lang="en-GB" sz="1800" b="1" dirty="0">
                <a:solidFill>
                  <a:srgbClr val="1F497D"/>
                </a:solidFill>
              </a:rPr>
              <a:t>Pulse-by-pulse, data populates the training set </a:t>
            </a:r>
            <a:r>
              <a:rPr lang="en-GB" sz="1800" dirty="0"/>
              <a:t>and the PINN is updated. However, physics is still used for regions in presence of </a:t>
            </a:r>
            <a:r>
              <a:rPr lang="en-GB" sz="1800" b="1" dirty="0">
                <a:solidFill>
                  <a:srgbClr val="1F497D"/>
                </a:solidFill>
              </a:rPr>
              <a:t>data scarcity</a:t>
            </a:r>
            <a:r>
              <a:rPr lang="en-GB" sz="1800" dirty="0"/>
              <a:t> and for </a:t>
            </a:r>
            <a:r>
              <a:rPr lang="en-GB" sz="1800" b="1" dirty="0">
                <a:solidFill>
                  <a:srgbClr val="1F497D"/>
                </a:solidFill>
              </a:rPr>
              <a:t>extrapolation</a:t>
            </a:r>
            <a:r>
              <a:rPr lang="en-GB" sz="1800" dirty="0"/>
              <a:t> (allowing also for </a:t>
            </a:r>
            <a:r>
              <a:rPr lang="en-GB" sz="1800" b="1" dirty="0">
                <a:solidFill>
                  <a:srgbClr val="1F497D"/>
                </a:solidFill>
              </a:rPr>
              <a:t>physics-informed transfer learning</a:t>
            </a:r>
            <a:r>
              <a:rPr lang="en-GB" sz="1800" dirty="0"/>
              <a:t>).</a:t>
            </a:r>
          </a:p>
        </p:txBody>
      </p:sp>
    </p:spTree>
    <p:extLst>
      <p:ext uri="{BB962C8B-B14F-4D97-AF65-F5344CB8AC3E}">
        <p14:creationId xmlns:p14="http://schemas.microsoft.com/office/powerpoint/2010/main" val="2022528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2B6E0-75E1-241D-A7AE-FF4A6529ED21}"/>
              </a:ext>
            </a:extLst>
          </p:cNvPr>
          <p:cNvSpPr>
            <a:spLocks noGrp="1"/>
          </p:cNvSpPr>
          <p:nvPr>
            <p:ph type="title"/>
          </p:nvPr>
        </p:nvSpPr>
        <p:spPr/>
        <p:txBody>
          <a:bodyPr/>
          <a:lstStyle/>
          <a:p>
            <a:r>
              <a:rPr lang="it-IT" dirty="0" err="1"/>
              <a:t>Outline</a:t>
            </a:r>
            <a:endParaRPr lang="en-GB" dirty="0"/>
          </a:p>
        </p:txBody>
      </p:sp>
      <p:sp>
        <p:nvSpPr>
          <p:cNvPr id="5" name="Slide Number Placeholder 4">
            <a:extLst>
              <a:ext uri="{FF2B5EF4-FFF2-40B4-BE49-F238E27FC236}">
                <a16:creationId xmlns:a16="http://schemas.microsoft.com/office/drawing/2014/main" id="{267679E9-BFB8-2D9F-2729-A4F6854E9D54}"/>
              </a:ext>
            </a:extLst>
          </p:cNvPr>
          <p:cNvSpPr>
            <a:spLocks noGrp="1"/>
          </p:cNvSpPr>
          <p:nvPr>
            <p:ph type="sldNum" sz="quarter" idx="12"/>
          </p:nvPr>
        </p:nvSpPr>
        <p:spPr/>
        <p:txBody>
          <a:bodyPr/>
          <a:lstStyle/>
          <a:p>
            <a:fld id="{6A6D9FA1-99C7-4910-8E32-B85D378B0060}" type="slidenum">
              <a:rPr lang="en-GB" smtClean="0">
                <a:solidFill>
                  <a:prstClr val="white"/>
                </a:solidFill>
              </a:rPr>
              <a:pPr/>
              <a:t>15</a:t>
            </a:fld>
            <a:endParaRPr lang="en-GB" dirty="0">
              <a:solidFill>
                <a:prstClr val="white"/>
              </a:solidFill>
            </a:endParaRPr>
          </a:p>
        </p:txBody>
      </p:sp>
      <p:sp>
        <p:nvSpPr>
          <p:cNvPr id="3" name="Footer Placeholder 3">
            <a:extLst>
              <a:ext uri="{FF2B5EF4-FFF2-40B4-BE49-F238E27FC236}">
                <a16:creationId xmlns:a16="http://schemas.microsoft.com/office/drawing/2014/main" id="{E37E7EAB-BEE5-A4E6-DED8-EBD7346ED81D}"/>
              </a:ext>
            </a:extLst>
          </p:cNvPr>
          <p:cNvSpPr>
            <a:spLocks noGrp="1"/>
          </p:cNvSpPr>
          <p:nvPr>
            <p:ph type="ftr" sz="quarter" idx="11"/>
          </p:nvPr>
        </p:nvSpPr>
        <p:spPr>
          <a:xfrm>
            <a:off x="825624" y="6555770"/>
            <a:ext cx="10986932" cy="329614"/>
          </a:xfrm>
        </p:spPr>
        <p:txBody>
          <a:bodyPr/>
          <a:lstStyle/>
          <a:p>
            <a:r>
              <a:rPr lang="en-GB" dirty="0">
                <a:solidFill>
                  <a:prstClr val="white"/>
                </a:solidFill>
              </a:rPr>
              <a:t>Riccardo Rossi |</a:t>
            </a:r>
            <a:r>
              <a:rPr lang="en-GB" dirty="0"/>
              <a:t>Third Technical Meeting on Plasma Disruptions and their Mitigation</a:t>
            </a:r>
            <a:r>
              <a:rPr lang="en-GB" dirty="0">
                <a:solidFill>
                  <a:prstClr val="white"/>
                </a:solidFill>
              </a:rPr>
              <a:t> | 03/09/2024</a:t>
            </a:r>
          </a:p>
        </p:txBody>
      </p:sp>
      <p:sp>
        <p:nvSpPr>
          <p:cNvPr id="6" name="TextBox 5">
            <a:extLst>
              <a:ext uri="{FF2B5EF4-FFF2-40B4-BE49-F238E27FC236}">
                <a16:creationId xmlns:a16="http://schemas.microsoft.com/office/drawing/2014/main" id="{3E77218F-402F-3117-A8C2-E53B81F07DD0}"/>
              </a:ext>
            </a:extLst>
          </p:cNvPr>
          <p:cNvSpPr txBox="1"/>
          <p:nvPr/>
        </p:nvSpPr>
        <p:spPr>
          <a:xfrm>
            <a:off x="720080" y="786587"/>
            <a:ext cx="6775894" cy="5632311"/>
          </a:xfrm>
          <a:prstGeom prst="rect">
            <a:avLst/>
          </a:prstGeom>
          <a:noFill/>
        </p:spPr>
        <p:txBody>
          <a:bodyPr wrap="none" rtlCol="0">
            <a:spAutoFit/>
          </a:bodyPr>
          <a:lstStyle/>
          <a:p>
            <a:pPr marL="457200" indent="-457200" algn="l">
              <a:buFont typeface="+mj-lt"/>
              <a:buAutoNum type="arabicPeriod"/>
            </a:pPr>
            <a:r>
              <a:rPr lang="it-IT" b="1" dirty="0" err="1">
                <a:solidFill>
                  <a:schemeClr val="accent1">
                    <a:lumMod val="20000"/>
                    <a:lumOff val="80000"/>
                  </a:schemeClr>
                </a:solidFill>
              </a:rPr>
              <a:t>Aim</a:t>
            </a:r>
            <a:r>
              <a:rPr lang="it-IT" b="1" dirty="0">
                <a:solidFill>
                  <a:schemeClr val="accent1">
                    <a:lumMod val="20000"/>
                    <a:lumOff val="80000"/>
                  </a:schemeClr>
                </a:solidFill>
              </a:rPr>
              <a:t> of the Work</a:t>
            </a:r>
          </a:p>
          <a:p>
            <a:pPr marL="457200" indent="-457200" algn="l">
              <a:buFont typeface="+mj-lt"/>
              <a:buAutoNum type="arabicPeriod"/>
            </a:pPr>
            <a:endParaRPr lang="it-IT" b="1" dirty="0"/>
          </a:p>
          <a:p>
            <a:pPr marL="457200" indent="-457200" algn="l">
              <a:buFont typeface="+mj-lt"/>
              <a:buAutoNum type="arabicPeriod"/>
            </a:pPr>
            <a:r>
              <a:rPr lang="it-IT" b="1" dirty="0" err="1">
                <a:solidFill>
                  <a:schemeClr val="accent1">
                    <a:lumMod val="20000"/>
                    <a:lumOff val="80000"/>
                  </a:schemeClr>
                </a:solidFill>
              </a:rPr>
              <a:t>Paths</a:t>
            </a:r>
            <a:r>
              <a:rPr lang="it-IT" b="1" dirty="0">
                <a:solidFill>
                  <a:schemeClr val="accent1">
                    <a:lumMod val="20000"/>
                    <a:lumOff val="80000"/>
                  </a:schemeClr>
                </a:solidFill>
              </a:rPr>
              <a:t> to Disruption </a:t>
            </a:r>
            <a:r>
              <a:rPr lang="it-IT" b="1" dirty="0" err="1">
                <a:solidFill>
                  <a:schemeClr val="accent1">
                    <a:lumMod val="20000"/>
                    <a:lumOff val="80000"/>
                  </a:schemeClr>
                </a:solidFill>
              </a:rPr>
              <a:t>Considered</a:t>
            </a:r>
            <a:endParaRPr lang="it-IT" b="1" dirty="0">
              <a:solidFill>
                <a:schemeClr val="accent1">
                  <a:lumMod val="20000"/>
                  <a:lumOff val="80000"/>
                </a:schemeClr>
              </a:solidFill>
            </a:endParaRPr>
          </a:p>
          <a:p>
            <a:pPr marL="457200" indent="-457200" algn="l">
              <a:buFont typeface="+mj-lt"/>
              <a:buAutoNum type="arabicPeriod"/>
            </a:pPr>
            <a:endParaRPr lang="it-IT" b="1" dirty="0">
              <a:solidFill>
                <a:srgbClr val="1F497D"/>
              </a:solidFill>
            </a:endParaRPr>
          </a:p>
          <a:p>
            <a:pPr marL="457200" indent="-457200" algn="l">
              <a:buFont typeface="+mj-lt"/>
              <a:buAutoNum type="arabicPeriod"/>
            </a:pPr>
            <a:r>
              <a:rPr lang="it-IT" b="1" dirty="0">
                <a:solidFill>
                  <a:schemeClr val="accent1">
                    <a:lumMod val="20000"/>
                    <a:lumOff val="80000"/>
                  </a:schemeClr>
                </a:solidFill>
              </a:rPr>
              <a:t>Database</a:t>
            </a:r>
          </a:p>
          <a:p>
            <a:pPr marL="457200" indent="-457200">
              <a:buFont typeface="+mj-lt"/>
              <a:buAutoNum type="arabicPeriod"/>
            </a:pPr>
            <a:endParaRPr lang="it-IT" b="1" dirty="0">
              <a:solidFill>
                <a:schemeClr val="accent1">
                  <a:lumMod val="20000"/>
                  <a:lumOff val="80000"/>
                </a:schemeClr>
              </a:solidFill>
            </a:endParaRPr>
          </a:p>
          <a:p>
            <a:pPr marL="457200" indent="-457200">
              <a:buFont typeface="+mj-lt"/>
              <a:buAutoNum type="arabicPeriod"/>
            </a:pPr>
            <a:r>
              <a:rPr lang="it-IT" b="1" dirty="0">
                <a:solidFill>
                  <a:schemeClr val="accent1">
                    <a:lumMod val="20000"/>
                    <a:lumOff val="80000"/>
                  </a:schemeClr>
                </a:solidFill>
              </a:rPr>
              <a:t>System Architecture</a:t>
            </a:r>
          </a:p>
          <a:p>
            <a:pPr marL="457200" indent="-457200" algn="l">
              <a:buFont typeface="+mj-lt"/>
              <a:buAutoNum type="arabicPeriod"/>
            </a:pPr>
            <a:endParaRPr lang="it-IT" b="1" dirty="0">
              <a:solidFill>
                <a:schemeClr val="accent1">
                  <a:lumMod val="20000"/>
                  <a:lumOff val="80000"/>
                </a:schemeClr>
              </a:solidFill>
            </a:endParaRPr>
          </a:p>
          <a:p>
            <a:pPr marL="457200" indent="-457200" algn="l">
              <a:buFont typeface="+mj-lt"/>
              <a:buAutoNum type="arabicPeriod"/>
            </a:pPr>
            <a:r>
              <a:rPr lang="it-IT" b="1" dirty="0">
                <a:solidFill>
                  <a:srgbClr val="1F497D"/>
                </a:solidFill>
              </a:rPr>
              <a:t>Single </a:t>
            </a:r>
            <a:r>
              <a:rPr lang="it-IT" b="1" dirty="0" err="1">
                <a:solidFill>
                  <a:srgbClr val="1F497D"/>
                </a:solidFill>
              </a:rPr>
              <a:t>Anomaly</a:t>
            </a:r>
            <a:r>
              <a:rPr lang="it-IT" b="1" dirty="0">
                <a:solidFill>
                  <a:srgbClr val="1F497D"/>
                </a:solidFill>
              </a:rPr>
              <a:t> </a:t>
            </a:r>
            <a:r>
              <a:rPr lang="it-IT" b="1" dirty="0" err="1">
                <a:solidFill>
                  <a:srgbClr val="1F497D"/>
                </a:solidFill>
              </a:rPr>
              <a:t>Classifier</a:t>
            </a:r>
            <a:r>
              <a:rPr lang="it-IT" b="1" dirty="0">
                <a:solidFill>
                  <a:srgbClr val="1F497D"/>
                </a:solidFill>
              </a:rPr>
              <a:t> </a:t>
            </a:r>
          </a:p>
          <a:p>
            <a:pPr marL="914400" lvl="1" indent="-457200">
              <a:buFont typeface="Arial" panose="020B0604020202020204" pitchFamily="34" charset="0"/>
              <a:buChar char="•"/>
            </a:pPr>
            <a:r>
              <a:rPr lang="it-IT" b="1" dirty="0" err="1">
                <a:solidFill>
                  <a:schemeClr val="accent1">
                    <a:lumMod val="20000"/>
                    <a:lumOff val="80000"/>
                  </a:schemeClr>
                </a:solidFill>
              </a:rPr>
              <a:t>Magnetic</a:t>
            </a:r>
            <a:r>
              <a:rPr lang="it-IT" b="1" dirty="0">
                <a:solidFill>
                  <a:schemeClr val="accent1">
                    <a:lumMod val="20000"/>
                    <a:lumOff val="80000"/>
                  </a:schemeClr>
                </a:solidFill>
              </a:rPr>
              <a:t> </a:t>
            </a:r>
            <a:r>
              <a:rPr lang="it-IT" b="1" dirty="0" err="1">
                <a:solidFill>
                  <a:schemeClr val="accent1">
                    <a:lumMod val="20000"/>
                    <a:lumOff val="80000"/>
                  </a:schemeClr>
                </a:solidFill>
              </a:rPr>
              <a:t>anomaly</a:t>
            </a:r>
            <a:r>
              <a:rPr lang="it-IT" b="1" dirty="0">
                <a:solidFill>
                  <a:schemeClr val="accent1">
                    <a:lumMod val="20000"/>
                    <a:lumOff val="80000"/>
                  </a:schemeClr>
                </a:solidFill>
              </a:rPr>
              <a:t> </a:t>
            </a:r>
            <a:r>
              <a:rPr lang="it-IT" b="1" dirty="0" err="1">
                <a:solidFill>
                  <a:schemeClr val="accent1">
                    <a:lumMod val="20000"/>
                    <a:lumOff val="80000"/>
                  </a:schemeClr>
                </a:solidFill>
              </a:rPr>
              <a:t>Detection</a:t>
            </a:r>
            <a:endParaRPr lang="it-IT" b="1" dirty="0">
              <a:solidFill>
                <a:schemeClr val="accent1">
                  <a:lumMod val="20000"/>
                  <a:lumOff val="80000"/>
                </a:schemeClr>
              </a:solidFill>
            </a:endParaRPr>
          </a:p>
          <a:p>
            <a:pPr marL="914400" lvl="1" indent="-457200">
              <a:buFont typeface="Arial" panose="020B0604020202020204" pitchFamily="34" charset="0"/>
              <a:buChar char="•"/>
            </a:pPr>
            <a:r>
              <a:rPr lang="it-IT" b="1" dirty="0">
                <a:solidFill>
                  <a:srgbClr val="1F497D"/>
                </a:solidFill>
              </a:rPr>
              <a:t>Electron Temperature </a:t>
            </a:r>
            <a:r>
              <a:rPr lang="it-IT" b="1" dirty="0" err="1">
                <a:solidFill>
                  <a:srgbClr val="1F497D"/>
                </a:solidFill>
              </a:rPr>
              <a:t>Anomaly</a:t>
            </a:r>
            <a:r>
              <a:rPr lang="it-IT" b="1" dirty="0">
                <a:solidFill>
                  <a:srgbClr val="1F497D"/>
                </a:solidFill>
              </a:rPr>
              <a:t> </a:t>
            </a:r>
            <a:r>
              <a:rPr lang="it-IT" b="1" dirty="0" err="1">
                <a:solidFill>
                  <a:srgbClr val="1F497D"/>
                </a:solidFill>
              </a:rPr>
              <a:t>Detection</a:t>
            </a:r>
            <a:r>
              <a:rPr lang="it-IT" b="1" dirty="0">
                <a:solidFill>
                  <a:srgbClr val="1F497D"/>
                </a:solidFill>
              </a:rPr>
              <a:t> and </a:t>
            </a:r>
            <a:r>
              <a:rPr lang="it-IT" b="1" dirty="0" err="1">
                <a:solidFill>
                  <a:srgbClr val="1F497D"/>
                </a:solidFill>
              </a:rPr>
              <a:t>Classification</a:t>
            </a:r>
            <a:endParaRPr lang="it-IT" b="1" dirty="0">
              <a:solidFill>
                <a:srgbClr val="1F497D"/>
              </a:solidFill>
            </a:endParaRPr>
          </a:p>
          <a:p>
            <a:pPr marL="914400" lvl="1" indent="-457200">
              <a:buFont typeface="Arial" panose="020B0604020202020204" pitchFamily="34" charset="0"/>
              <a:buChar char="•"/>
            </a:pPr>
            <a:r>
              <a:rPr lang="it-IT" b="1" dirty="0">
                <a:solidFill>
                  <a:schemeClr val="accent1">
                    <a:lumMod val="20000"/>
                    <a:lumOff val="80000"/>
                  </a:schemeClr>
                </a:solidFill>
              </a:rPr>
              <a:t>Radiative Pattern </a:t>
            </a:r>
            <a:r>
              <a:rPr lang="it-IT" b="1" dirty="0" err="1">
                <a:solidFill>
                  <a:schemeClr val="accent1">
                    <a:lumMod val="20000"/>
                    <a:lumOff val="80000"/>
                  </a:schemeClr>
                </a:solidFill>
              </a:rPr>
              <a:t>Anomaly</a:t>
            </a:r>
            <a:r>
              <a:rPr lang="it-IT" b="1" dirty="0">
                <a:solidFill>
                  <a:schemeClr val="accent1">
                    <a:lumMod val="20000"/>
                    <a:lumOff val="80000"/>
                  </a:schemeClr>
                </a:solidFill>
              </a:rPr>
              <a:t> </a:t>
            </a:r>
            <a:r>
              <a:rPr lang="it-IT" b="1" dirty="0" err="1">
                <a:solidFill>
                  <a:schemeClr val="accent1">
                    <a:lumMod val="20000"/>
                    <a:lumOff val="80000"/>
                  </a:schemeClr>
                </a:solidFill>
              </a:rPr>
              <a:t>Detection</a:t>
            </a:r>
            <a:r>
              <a:rPr lang="it-IT" b="1" dirty="0">
                <a:solidFill>
                  <a:schemeClr val="accent1">
                    <a:lumMod val="20000"/>
                    <a:lumOff val="80000"/>
                  </a:schemeClr>
                </a:solidFill>
              </a:rPr>
              <a:t> and </a:t>
            </a:r>
            <a:r>
              <a:rPr lang="it-IT" b="1" dirty="0" err="1">
                <a:solidFill>
                  <a:schemeClr val="accent1">
                    <a:lumMod val="20000"/>
                    <a:lumOff val="80000"/>
                  </a:schemeClr>
                </a:solidFill>
              </a:rPr>
              <a:t>Classification</a:t>
            </a:r>
            <a:endParaRPr lang="it-IT" b="1" dirty="0">
              <a:solidFill>
                <a:schemeClr val="accent1">
                  <a:lumMod val="20000"/>
                  <a:lumOff val="80000"/>
                </a:schemeClr>
              </a:solidFill>
            </a:endParaRPr>
          </a:p>
          <a:p>
            <a:pPr marL="457200" indent="-457200" algn="l">
              <a:buFont typeface="+mj-lt"/>
              <a:buAutoNum type="arabicPeriod"/>
            </a:pPr>
            <a:endParaRPr lang="it-IT" b="1" dirty="0">
              <a:solidFill>
                <a:schemeClr val="accent1">
                  <a:lumMod val="20000"/>
                  <a:lumOff val="80000"/>
                </a:schemeClr>
              </a:solidFill>
            </a:endParaRPr>
          </a:p>
          <a:p>
            <a:pPr marL="457200" indent="-457200" algn="l">
              <a:buFont typeface="+mj-lt"/>
              <a:buAutoNum type="arabicPeriod"/>
            </a:pPr>
            <a:r>
              <a:rPr lang="it-IT" b="1" dirty="0" err="1">
                <a:solidFill>
                  <a:schemeClr val="accent1">
                    <a:lumMod val="20000"/>
                    <a:lumOff val="80000"/>
                  </a:schemeClr>
                </a:solidFill>
              </a:rPr>
              <a:t>Alarm</a:t>
            </a:r>
            <a:r>
              <a:rPr lang="it-IT" b="1" dirty="0">
                <a:solidFill>
                  <a:schemeClr val="accent1">
                    <a:lumMod val="20000"/>
                    <a:lumOff val="80000"/>
                  </a:schemeClr>
                </a:solidFill>
              </a:rPr>
              <a:t> and Control </a:t>
            </a:r>
            <a:r>
              <a:rPr lang="it-IT" b="1" dirty="0" err="1">
                <a:solidFill>
                  <a:schemeClr val="accent1">
                    <a:lumMod val="20000"/>
                    <a:lumOff val="80000"/>
                  </a:schemeClr>
                </a:solidFill>
              </a:rPr>
              <a:t>Logic</a:t>
            </a:r>
            <a:r>
              <a:rPr lang="it-IT" b="1" dirty="0">
                <a:solidFill>
                  <a:schemeClr val="accent1">
                    <a:lumMod val="20000"/>
                    <a:lumOff val="80000"/>
                  </a:schemeClr>
                </a:solidFill>
              </a:rPr>
              <a:t> and System Architecture</a:t>
            </a:r>
          </a:p>
          <a:p>
            <a:pPr marL="457200" indent="-457200" algn="l">
              <a:buFont typeface="+mj-lt"/>
              <a:buAutoNum type="arabicPeriod"/>
            </a:pPr>
            <a:endParaRPr lang="it-IT" b="1" dirty="0">
              <a:solidFill>
                <a:schemeClr val="accent1">
                  <a:lumMod val="20000"/>
                  <a:lumOff val="80000"/>
                </a:schemeClr>
              </a:solidFill>
            </a:endParaRPr>
          </a:p>
          <a:p>
            <a:pPr marL="457200" indent="-457200" algn="l">
              <a:buFont typeface="+mj-lt"/>
              <a:buAutoNum type="arabicPeriod"/>
            </a:pPr>
            <a:r>
              <a:rPr lang="it-IT" b="1" dirty="0">
                <a:solidFill>
                  <a:schemeClr val="accent1">
                    <a:lumMod val="20000"/>
                    <a:lumOff val="80000"/>
                  </a:schemeClr>
                </a:solidFill>
              </a:rPr>
              <a:t>Statistical Analysis</a:t>
            </a:r>
          </a:p>
          <a:p>
            <a:pPr marL="457200" indent="-457200" algn="l">
              <a:buFont typeface="+mj-lt"/>
              <a:buAutoNum type="arabicPeriod"/>
            </a:pPr>
            <a:endParaRPr lang="it-IT" b="1" dirty="0">
              <a:solidFill>
                <a:schemeClr val="accent1">
                  <a:lumMod val="20000"/>
                  <a:lumOff val="80000"/>
                </a:schemeClr>
              </a:solidFill>
            </a:endParaRPr>
          </a:p>
          <a:p>
            <a:pPr marL="457200" indent="-457200" algn="l">
              <a:buFont typeface="+mj-lt"/>
              <a:buAutoNum type="arabicPeriod"/>
            </a:pPr>
            <a:r>
              <a:rPr lang="it-IT" b="1" dirty="0" err="1">
                <a:solidFill>
                  <a:schemeClr val="accent1">
                    <a:lumMod val="20000"/>
                    <a:lumOff val="80000"/>
                  </a:schemeClr>
                </a:solidFill>
              </a:rPr>
              <a:t>Conclusions</a:t>
            </a:r>
            <a:endParaRPr lang="it-IT" b="1" dirty="0">
              <a:solidFill>
                <a:schemeClr val="accent1">
                  <a:lumMod val="20000"/>
                  <a:lumOff val="80000"/>
                </a:schemeClr>
              </a:solidFill>
            </a:endParaRPr>
          </a:p>
          <a:p>
            <a:pPr marL="914400" lvl="1" indent="-457200">
              <a:buFont typeface="Arial" panose="020B0604020202020204" pitchFamily="34" charset="0"/>
              <a:buChar char="•"/>
            </a:pPr>
            <a:endParaRPr lang="it-IT" b="1" dirty="0"/>
          </a:p>
          <a:p>
            <a:pPr marL="914400" lvl="1" indent="-457200">
              <a:buFont typeface="Arial" panose="020B0604020202020204" pitchFamily="34" charset="0"/>
              <a:buChar char="•"/>
            </a:pPr>
            <a:endParaRPr lang="it-IT" b="1" dirty="0"/>
          </a:p>
        </p:txBody>
      </p:sp>
    </p:spTree>
    <p:extLst>
      <p:ext uri="{BB962C8B-B14F-4D97-AF65-F5344CB8AC3E}">
        <p14:creationId xmlns:p14="http://schemas.microsoft.com/office/powerpoint/2010/main" val="1174063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B43CD-4F98-DE8B-1CC3-112002F5EA8C}"/>
              </a:ext>
            </a:extLst>
          </p:cNvPr>
          <p:cNvSpPr>
            <a:spLocks noGrp="1"/>
          </p:cNvSpPr>
          <p:nvPr>
            <p:ph type="title"/>
          </p:nvPr>
        </p:nvSpPr>
        <p:spPr/>
        <p:txBody>
          <a:bodyPr/>
          <a:lstStyle/>
          <a:p>
            <a:r>
              <a:rPr lang="it-IT" dirty="0"/>
              <a:t>Electron Temperature </a:t>
            </a:r>
            <a:r>
              <a:rPr lang="it-IT" dirty="0" err="1"/>
              <a:t>Hollowness</a:t>
            </a:r>
            <a:endParaRPr lang="en-GB" dirty="0"/>
          </a:p>
        </p:txBody>
      </p:sp>
      <p:sp>
        <p:nvSpPr>
          <p:cNvPr id="5" name="Slide Number Placeholder 4">
            <a:extLst>
              <a:ext uri="{FF2B5EF4-FFF2-40B4-BE49-F238E27FC236}">
                <a16:creationId xmlns:a16="http://schemas.microsoft.com/office/drawing/2014/main" id="{8B2D8B5A-D1C4-72B8-4D2C-D5E525AFEA8A}"/>
              </a:ext>
            </a:extLst>
          </p:cNvPr>
          <p:cNvSpPr>
            <a:spLocks noGrp="1"/>
          </p:cNvSpPr>
          <p:nvPr>
            <p:ph type="sldNum" sz="quarter" idx="12"/>
          </p:nvPr>
        </p:nvSpPr>
        <p:spPr/>
        <p:txBody>
          <a:bodyPr/>
          <a:lstStyle/>
          <a:p>
            <a:fld id="{6A6D9FA1-99C7-4910-8E32-B85D378B0060}" type="slidenum">
              <a:rPr lang="en-GB" smtClean="0">
                <a:solidFill>
                  <a:prstClr val="white"/>
                </a:solidFill>
              </a:rPr>
              <a:pPr/>
              <a:t>16</a:t>
            </a:fld>
            <a:endParaRPr lang="en-GB" dirty="0">
              <a:solidFill>
                <a:prstClr val="white"/>
              </a:solidFill>
            </a:endParaRPr>
          </a:p>
        </p:txBody>
      </p:sp>
      <p:sp>
        <p:nvSpPr>
          <p:cNvPr id="3" name="Content Placeholder 2">
            <a:extLst>
              <a:ext uri="{FF2B5EF4-FFF2-40B4-BE49-F238E27FC236}">
                <a16:creationId xmlns:a16="http://schemas.microsoft.com/office/drawing/2014/main" id="{88E606DC-0364-AB68-700D-2DBC212D3E91}"/>
              </a:ext>
            </a:extLst>
          </p:cNvPr>
          <p:cNvSpPr>
            <a:spLocks noGrp="1"/>
          </p:cNvSpPr>
          <p:nvPr>
            <p:ph idx="1"/>
          </p:nvPr>
        </p:nvSpPr>
        <p:spPr>
          <a:xfrm>
            <a:off x="235934" y="866368"/>
            <a:ext cx="5194482" cy="3537682"/>
          </a:xfrm>
        </p:spPr>
        <p:txBody>
          <a:bodyPr>
            <a:noAutofit/>
          </a:bodyPr>
          <a:lstStyle/>
          <a:p>
            <a:pPr marL="0" indent="0" algn="just">
              <a:buNone/>
            </a:pPr>
            <a:r>
              <a:rPr lang="en-GB" sz="1800" dirty="0"/>
              <a:t>The electron temperature profile is expected to have the maximum value on the magnetic axis (plasma core). </a:t>
            </a:r>
          </a:p>
          <a:p>
            <a:pPr marL="0" indent="0" algn="just">
              <a:buNone/>
            </a:pPr>
            <a:r>
              <a:rPr lang="en-GB" sz="1800" b="1" dirty="0">
                <a:solidFill>
                  <a:srgbClr val="1F497D"/>
                </a:solidFill>
              </a:rPr>
              <a:t>Electron temperature hollowness </a:t>
            </a:r>
            <a:r>
              <a:rPr lang="en-GB" sz="1800" dirty="0"/>
              <a:t>may occur, leading to destabilisation of magnetic configuration (MHD modes triggering).</a:t>
            </a:r>
          </a:p>
          <a:p>
            <a:pPr marL="0" indent="0" algn="just">
              <a:buNone/>
            </a:pPr>
            <a:endParaRPr lang="en-GB" sz="1800" dirty="0"/>
          </a:p>
          <a:p>
            <a:pPr marL="0" indent="0" algn="just">
              <a:buNone/>
            </a:pPr>
            <a:r>
              <a:rPr lang="en-GB" sz="1800" dirty="0"/>
              <a:t>Detection and classification of electron temperature hollowness has been based on a simple statistical indicator that is </a:t>
            </a:r>
            <a:r>
              <a:rPr lang="en-GB" sz="1800" b="1" dirty="0">
                <a:solidFill>
                  <a:srgbClr val="1F497D"/>
                </a:solidFill>
              </a:rPr>
              <a:t>stable</a:t>
            </a:r>
            <a:r>
              <a:rPr lang="en-GB" sz="1800" dirty="0"/>
              <a:t>, </a:t>
            </a:r>
            <a:r>
              <a:rPr lang="en-GB" sz="1800" b="1" dirty="0">
                <a:solidFill>
                  <a:srgbClr val="1F497D"/>
                </a:solidFill>
              </a:rPr>
              <a:t>universal</a:t>
            </a:r>
            <a:r>
              <a:rPr lang="en-GB" sz="1800" dirty="0"/>
              <a:t>, </a:t>
            </a:r>
            <a:r>
              <a:rPr lang="en-GB" sz="1800" b="1" dirty="0">
                <a:solidFill>
                  <a:srgbClr val="1F497D"/>
                </a:solidFill>
              </a:rPr>
              <a:t>accurate</a:t>
            </a:r>
            <a:r>
              <a:rPr lang="en-GB" sz="1800" dirty="0"/>
              <a:t> and </a:t>
            </a:r>
            <a:r>
              <a:rPr lang="en-GB" sz="1800" b="1" dirty="0">
                <a:solidFill>
                  <a:srgbClr val="1F497D"/>
                </a:solidFill>
              </a:rPr>
              <a:t>specific</a:t>
            </a:r>
            <a:r>
              <a:rPr lang="en-GB" sz="1800" dirty="0"/>
              <a:t>. </a:t>
            </a:r>
          </a:p>
          <a:p>
            <a:pPr marL="0" indent="0" algn="just">
              <a:buNone/>
            </a:pPr>
            <a:r>
              <a:rPr lang="en-GB" sz="1800" b="1" dirty="0">
                <a:solidFill>
                  <a:srgbClr val="1F497D"/>
                </a:solidFill>
              </a:rPr>
              <a:t>No training is needed.</a:t>
            </a:r>
          </a:p>
          <a:p>
            <a:pPr marL="0" indent="0" algn="just">
              <a:buNone/>
            </a:pPr>
            <a:endParaRPr lang="en-GB" sz="1800" dirty="0"/>
          </a:p>
          <a:p>
            <a:pPr marL="0" indent="0" algn="just">
              <a:buNone/>
            </a:pPr>
            <a:endParaRPr lang="en-GB" sz="1800" dirty="0"/>
          </a:p>
        </p:txBody>
      </p:sp>
      <mc:AlternateContent xmlns:mc="http://schemas.openxmlformats.org/markup-compatibility/2006" xmlns:a14="http://schemas.microsoft.com/office/drawing/2010/main">
        <mc:Choice Requires="a14">
          <p:sp>
            <p:nvSpPr>
              <p:cNvPr id="6" name="TextBox 21">
                <a:extLst>
                  <a:ext uri="{FF2B5EF4-FFF2-40B4-BE49-F238E27FC236}">
                    <a16:creationId xmlns:a16="http://schemas.microsoft.com/office/drawing/2014/main" id="{B44BDFC6-2DA9-B676-DFC9-7D311B2BF32F}"/>
                  </a:ext>
                </a:extLst>
              </p:cNvPr>
              <p:cNvSpPr txBox="1"/>
              <p:nvPr/>
            </p:nvSpPr>
            <p:spPr>
              <a:xfrm>
                <a:off x="308331" y="4549663"/>
                <a:ext cx="4384104" cy="60382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it-IT" sz="2000" i="1" smtClean="0">
                          <a:latin typeface="Cambria Math" panose="02040503050406030204" pitchFamily="18" charset="0"/>
                        </a:rPr>
                        <m:t>𝐺</m:t>
                      </m:r>
                      <m:sSub>
                        <m:sSubPr>
                          <m:ctrlPr>
                            <a:rPr lang="it-IT" sz="2000" i="1">
                              <a:solidFill>
                                <a:srgbClr val="836967"/>
                              </a:solidFill>
                              <a:latin typeface="Cambria Math" panose="02040503050406030204" pitchFamily="18" charset="0"/>
                            </a:rPr>
                          </m:ctrlPr>
                        </m:sSubPr>
                        <m:e>
                          <m:d>
                            <m:dPr>
                              <m:ctrlPr>
                                <a:rPr lang="it-IT" sz="2000" i="1">
                                  <a:solidFill>
                                    <a:srgbClr val="836967"/>
                                  </a:solidFill>
                                  <a:latin typeface="Cambria Math" panose="02040503050406030204" pitchFamily="18" charset="0"/>
                                </a:rPr>
                              </m:ctrlPr>
                            </m:dPr>
                            <m:e>
                              <m:r>
                                <a:rPr lang="it-IT" sz="2000" i="1">
                                  <a:latin typeface="Cambria Math" panose="02040503050406030204" pitchFamily="18" charset="0"/>
                                </a:rPr>
                                <m:t>𝑟</m:t>
                              </m:r>
                            </m:e>
                          </m:d>
                        </m:e>
                        <m:sub>
                          <m:r>
                            <a:rPr lang="it-IT" sz="2000" i="1">
                              <a:latin typeface="Cambria Math" panose="02040503050406030204" pitchFamily="18" charset="0"/>
                            </a:rPr>
                            <m:t>𝑏𝑖𝑚𝑜𝑑𝑎𝑙</m:t>
                          </m:r>
                        </m:sub>
                      </m:sSub>
                      <m:r>
                        <a:rPr lang="it-IT" sz="2000" i="0">
                          <a:latin typeface="Cambria Math" panose="02040503050406030204" pitchFamily="18" charset="0"/>
                        </a:rPr>
                        <m:t>=</m:t>
                      </m:r>
                      <m:r>
                        <a:rPr lang="it-IT" sz="2000" i="1">
                          <a:latin typeface="Cambria Math" panose="02040503050406030204" pitchFamily="18" charset="0"/>
                        </a:rPr>
                        <m:t>𝐴</m:t>
                      </m:r>
                      <m:sSup>
                        <m:sSupPr>
                          <m:ctrlPr>
                            <a:rPr lang="it-IT" sz="2000" i="1">
                              <a:solidFill>
                                <a:srgbClr val="836967"/>
                              </a:solidFill>
                              <a:latin typeface="Cambria Math" panose="02040503050406030204" pitchFamily="18" charset="0"/>
                            </a:rPr>
                          </m:ctrlPr>
                        </m:sSupPr>
                        <m:e>
                          <m:r>
                            <a:rPr lang="it-IT" sz="2000" i="1">
                              <a:latin typeface="Cambria Math" panose="02040503050406030204" pitchFamily="18" charset="0"/>
                            </a:rPr>
                            <m:t>𝑒</m:t>
                          </m:r>
                        </m:e>
                        <m:sup>
                          <m:r>
                            <a:rPr lang="it-IT" sz="2000" i="0">
                              <a:latin typeface="Cambria Math" panose="02040503050406030204" pitchFamily="18" charset="0"/>
                            </a:rPr>
                            <m:t>−</m:t>
                          </m:r>
                          <m:f>
                            <m:fPr>
                              <m:ctrlPr>
                                <a:rPr lang="it-IT" sz="2000" i="1">
                                  <a:solidFill>
                                    <a:srgbClr val="836967"/>
                                  </a:solidFill>
                                  <a:latin typeface="Cambria Math" panose="02040503050406030204" pitchFamily="18" charset="0"/>
                                </a:rPr>
                              </m:ctrlPr>
                            </m:fPr>
                            <m:num>
                              <m:sSup>
                                <m:sSupPr>
                                  <m:ctrlPr>
                                    <a:rPr lang="it-IT" sz="2000" i="1">
                                      <a:solidFill>
                                        <a:srgbClr val="836967"/>
                                      </a:solidFill>
                                      <a:latin typeface="Cambria Math" panose="02040503050406030204" pitchFamily="18" charset="0"/>
                                    </a:rPr>
                                  </m:ctrlPr>
                                </m:sSupPr>
                                <m:e>
                                  <m:d>
                                    <m:dPr>
                                      <m:ctrlPr>
                                        <a:rPr lang="it-IT" sz="2000" i="1">
                                          <a:solidFill>
                                            <a:srgbClr val="836967"/>
                                          </a:solidFill>
                                          <a:latin typeface="Cambria Math" panose="02040503050406030204" pitchFamily="18" charset="0"/>
                                        </a:rPr>
                                      </m:ctrlPr>
                                    </m:dPr>
                                    <m:e>
                                      <m:r>
                                        <a:rPr lang="it-IT" sz="2000" i="1">
                                          <a:latin typeface="Cambria Math" panose="02040503050406030204" pitchFamily="18" charset="0"/>
                                        </a:rPr>
                                        <m:t>𝑟</m:t>
                                      </m:r>
                                      <m:r>
                                        <a:rPr lang="it-IT" sz="2000" i="0">
                                          <a:latin typeface="Cambria Math" panose="02040503050406030204" pitchFamily="18" charset="0"/>
                                        </a:rPr>
                                        <m:t>−</m:t>
                                      </m:r>
                                      <m:r>
                                        <a:rPr lang="it-IT" sz="2000" i="1">
                                          <a:latin typeface="Cambria Math" panose="02040503050406030204" pitchFamily="18" charset="0"/>
                                        </a:rPr>
                                        <m:t>𝜇</m:t>
                                      </m:r>
                                    </m:e>
                                  </m:d>
                                </m:e>
                                <m:sup>
                                  <m:r>
                                    <a:rPr lang="it-IT" sz="2000" i="0">
                                      <a:latin typeface="Cambria Math" panose="02040503050406030204" pitchFamily="18" charset="0"/>
                                    </a:rPr>
                                    <m:t>2</m:t>
                                  </m:r>
                                </m:sup>
                              </m:sSup>
                            </m:num>
                            <m:den>
                              <m:r>
                                <a:rPr lang="it-IT" sz="2000" i="0">
                                  <a:latin typeface="Cambria Math" panose="02040503050406030204" pitchFamily="18" charset="0"/>
                                </a:rPr>
                                <m:t>2</m:t>
                              </m:r>
                              <m:sSup>
                                <m:sSupPr>
                                  <m:ctrlPr>
                                    <a:rPr lang="it-IT" sz="2000" i="1">
                                      <a:solidFill>
                                        <a:srgbClr val="836967"/>
                                      </a:solidFill>
                                      <a:latin typeface="Cambria Math" panose="02040503050406030204" pitchFamily="18" charset="0"/>
                                    </a:rPr>
                                  </m:ctrlPr>
                                </m:sSupPr>
                                <m:e>
                                  <m:r>
                                    <a:rPr lang="it-IT" sz="2000" i="1">
                                      <a:latin typeface="Cambria Math" panose="02040503050406030204" pitchFamily="18" charset="0"/>
                                    </a:rPr>
                                    <m:t>𝜎</m:t>
                                  </m:r>
                                </m:e>
                                <m:sup>
                                  <m:r>
                                    <a:rPr lang="it-IT" sz="2000" i="0">
                                      <a:latin typeface="Cambria Math" panose="02040503050406030204" pitchFamily="18" charset="0"/>
                                    </a:rPr>
                                    <m:t>2</m:t>
                                  </m:r>
                                </m:sup>
                              </m:sSup>
                            </m:den>
                          </m:f>
                        </m:sup>
                      </m:sSup>
                      <m:d>
                        <m:dPr>
                          <m:ctrlPr>
                            <a:rPr lang="it-IT" sz="2000" i="1">
                              <a:solidFill>
                                <a:srgbClr val="836967"/>
                              </a:solidFill>
                              <a:latin typeface="Cambria Math" panose="02040503050406030204" pitchFamily="18" charset="0"/>
                            </a:rPr>
                          </m:ctrlPr>
                        </m:dPr>
                        <m:e>
                          <m:r>
                            <a:rPr lang="it-IT" sz="2000" i="0">
                              <a:latin typeface="Cambria Math" panose="02040503050406030204" pitchFamily="18" charset="0"/>
                            </a:rPr>
                            <m:t>1+</m:t>
                          </m:r>
                          <m:sSup>
                            <m:sSupPr>
                              <m:ctrlPr>
                                <a:rPr lang="it-IT" sz="2000" i="1">
                                  <a:solidFill>
                                    <a:srgbClr val="836967"/>
                                  </a:solidFill>
                                  <a:latin typeface="Cambria Math" panose="02040503050406030204" pitchFamily="18" charset="0"/>
                                </a:rPr>
                              </m:ctrlPr>
                            </m:sSupPr>
                            <m:e>
                              <m:r>
                                <a:rPr lang="it-IT" sz="2000" i="1">
                                  <a:latin typeface="Cambria Math" panose="02040503050406030204" pitchFamily="18" charset="0"/>
                                </a:rPr>
                                <m:t>𝑒</m:t>
                              </m:r>
                            </m:e>
                            <m:sup>
                              <m:r>
                                <a:rPr lang="it-IT" sz="2000" i="0">
                                  <a:latin typeface="Cambria Math" panose="02040503050406030204" pitchFamily="18" charset="0"/>
                                </a:rPr>
                                <m:t>−</m:t>
                              </m:r>
                              <m:f>
                                <m:fPr>
                                  <m:ctrlPr>
                                    <a:rPr lang="it-IT" sz="2000" i="1">
                                      <a:solidFill>
                                        <a:srgbClr val="836967"/>
                                      </a:solidFill>
                                      <a:latin typeface="Cambria Math" panose="02040503050406030204" pitchFamily="18" charset="0"/>
                                    </a:rPr>
                                  </m:ctrlPr>
                                </m:fPr>
                                <m:num>
                                  <m:r>
                                    <a:rPr lang="it-IT" sz="2000" i="0">
                                      <a:latin typeface="Cambria Math" panose="02040503050406030204" pitchFamily="18" charset="0"/>
                                    </a:rPr>
                                    <m:t>2</m:t>
                                  </m:r>
                                  <m:r>
                                    <a:rPr lang="it-IT" sz="2000" i="1">
                                      <a:latin typeface="Cambria Math" panose="02040503050406030204" pitchFamily="18" charset="0"/>
                                    </a:rPr>
                                    <m:t>𝜇</m:t>
                                  </m:r>
                                  <m:r>
                                    <a:rPr lang="it-IT" sz="2000" i="1">
                                      <a:latin typeface="Cambria Math" panose="02040503050406030204" pitchFamily="18" charset="0"/>
                                    </a:rPr>
                                    <m:t>𝑟</m:t>
                                  </m:r>
                                </m:num>
                                <m:den>
                                  <m:sSup>
                                    <m:sSupPr>
                                      <m:ctrlPr>
                                        <a:rPr lang="it-IT" sz="2000" i="1">
                                          <a:solidFill>
                                            <a:srgbClr val="836967"/>
                                          </a:solidFill>
                                          <a:latin typeface="Cambria Math" panose="02040503050406030204" pitchFamily="18" charset="0"/>
                                        </a:rPr>
                                      </m:ctrlPr>
                                    </m:sSupPr>
                                    <m:e>
                                      <m:r>
                                        <a:rPr lang="it-IT" sz="2000" i="1">
                                          <a:latin typeface="Cambria Math" panose="02040503050406030204" pitchFamily="18" charset="0"/>
                                        </a:rPr>
                                        <m:t>𝜎</m:t>
                                      </m:r>
                                    </m:e>
                                    <m:sup>
                                      <m:r>
                                        <a:rPr lang="it-IT" sz="2000" i="0">
                                          <a:latin typeface="Cambria Math" panose="02040503050406030204" pitchFamily="18" charset="0"/>
                                        </a:rPr>
                                        <m:t>2</m:t>
                                      </m:r>
                                    </m:sup>
                                  </m:sSup>
                                </m:den>
                              </m:f>
                            </m:sup>
                          </m:sSup>
                        </m:e>
                      </m:d>
                    </m:oMath>
                  </m:oMathPara>
                </a14:m>
                <a:endParaRPr lang="it-IT" sz="2000" dirty="0"/>
              </a:p>
            </p:txBody>
          </p:sp>
        </mc:Choice>
        <mc:Fallback xmlns="">
          <p:sp>
            <p:nvSpPr>
              <p:cNvPr id="6" name="TextBox 21">
                <a:extLst>
                  <a:ext uri="{FF2B5EF4-FFF2-40B4-BE49-F238E27FC236}">
                    <a16:creationId xmlns:a16="http://schemas.microsoft.com/office/drawing/2014/main" id="{B44BDFC6-2DA9-B676-DFC9-7D311B2BF32F}"/>
                  </a:ext>
                </a:extLst>
              </p:cNvPr>
              <p:cNvSpPr txBox="1">
                <a:spLocks noRot="1" noChangeAspect="1" noMove="1" noResize="1" noEditPoints="1" noAdjustHandles="1" noChangeArrowheads="1" noChangeShapeType="1" noTextEdit="1"/>
              </p:cNvSpPr>
              <p:nvPr/>
            </p:nvSpPr>
            <p:spPr>
              <a:xfrm>
                <a:off x="308331" y="4549663"/>
                <a:ext cx="4384104" cy="603820"/>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D178D2D-E749-BC13-3E07-3FE2BF8203D5}"/>
                  </a:ext>
                </a:extLst>
              </p:cNvPr>
              <p:cNvSpPr txBox="1"/>
              <p:nvPr/>
            </p:nvSpPr>
            <p:spPr>
              <a:xfrm>
                <a:off x="1044689" y="5762336"/>
                <a:ext cx="2387014" cy="61728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sz="2000" i="1" smtClean="0">
                          <a:latin typeface="Cambria Math" panose="02040503050406030204" pitchFamily="18" charset="0"/>
                        </a:rPr>
                        <m:t>𝐺𝐹𝐻</m:t>
                      </m:r>
                      <m:r>
                        <a:rPr lang="it-IT" sz="2000" i="0">
                          <a:latin typeface="Cambria Math" panose="02040503050406030204" pitchFamily="18" charset="0"/>
                        </a:rPr>
                        <m:t>=</m:t>
                      </m:r>
                      <m:f>
                        <m:fPr>
                          <m:ctrlPr>
                            <a:rPr lang="it-IT" sz="2000" i="1">
                              <a:solidFill>
                                <a:srgbClr val="836967"/>
                              </a:solidFill>
                              <a:latin typeface="Cambria Math" panose="02040503050406030204" pitchFamily="18" charset="0"/>
                            </a:rPr>
                          </m:ctrlPr>
                        </m:fPr>
                        <m:num>
                          <m:r>
                            <a:rPr lang="it-IT" sz="2000" i="1">
                              <a:latin typeface="Cambria Math" panose="02040503050406030204" pitchFamily="18" charset="0"/>
                            </a:rPr>
                            <m:t>𝜇</m:t>
                          </m:r>
                        </m:num>
                        <m:den>
                          <m:r>
                            <a:rPr lang="it-IT" sz="2000" i="1">
                              <a:latin typeface="Cambria Math" panose="02040503050406030204" pitchFamily="18" charset="0"/>
                            </a:rPr>
                            <m:t>𝜎</m:t>
                          </m:r>
                        </m:den>
                      </m:f>
                      <m:r>
                        <a:rPr lang="it-IT" sz="2000" i="0">
                          <a:latin typeface="Cambria Math" panose="02040503050406030204" pitchFamily="18" charset="0"/>
                        </a:rPr>
                        <m:t>=</m:t>
                      </m:r>
                      <m:rad>
                        <m:radPr>
                          <m:degHide m:val="on"/>
                          <m:ctrlPr>
                            <a:rPr lang="it-IT" sz="2000" i="1">
                              <a:solidFill>
                                <a:srgbClr val="836967"/>
                              </a:solidFill>
                              <a:latin typeface="Cambria Math" panose="02040503050406030204" pitchFamily="18" charset="0"/>
                            </a:rPr>
                          </m:ctrlPr>
                        </m:radPr>
                        <m:deg/>
                        <m:e>
                          <m:r>
                            <a:rPr lang="it-IT" sz="2000" i="0">
                              <a:latin typeface="Cambria Math" panose="02040503050406030204" pitchFamily="18" charset="0"/>
                            </a:rPr>
                            <m:t>2</m:t>
                          </m:r>
                          <m:sSub>
                            <m:sSubPr>
                              <m:ctrlPr>
                                <a:rPr lang="it-IT" sz="2000" i="1">
                                  <a:solidFill>
                                    <a:srgbClr val="836967"/>
                                  </a:solidFill>
                                  <a:latin typeface="Cambria Math" panose="02040503050406030204" pitchFamily="18" charset="0"/>
                                </a:rPr>
                              </m:ctrlPr>
                            </m:sSubPr>
                            <m:e>
                              <m:r>
                                <a:rPr lang="it-IT" sz="2000" i="1">
                                  <a:latin typeface="Cambria Math" panose="02040503050406030204" pitchFamily="18" charset="0"/>
                                </a:rPr>
                                <m:t>𝐷</m:t>
                              </m:r>
                            </m:e>
                            <m:sub>
                              <m:r>
                                <a:rPr lang="it-IT" sz="2000" i="1">
                                  <a:latin typeface="Cambria Math" panose="02040503050406030204" pitchFamily="18" charset="0"/>
                                </a:rPr>
                                <m:t>𝐵</m:t>
                              </m:r>
                            </m:sub>
                          </m:sSub>
                        </m:e>
                      </m:rad>
                    </m:oMath>
                  </m:oMathPara>
                </a14:m>
                <a:endParaRPr lang="en-GB" sz="2000" dirty="0"/>
              </a:p>
            </p:txBody>
          </p:sp>
        </mc:Choice>
        <mc:Fallback xmlns="">
          <p:sp>
            <p:nvSpPr>
              <p:cNvPr id="19" name="TextBox 18">
                <a:extLst>
                  <a:ext uri="{FF2B5EF4-FFF2-40B4-BE49-F238E27FC236}">
                    <a16:creationId xmlns:a16="http://schemas.microsoft.com/office/drawing/2014/main" id="{FD178D2D-E749-BC13-3E07-3FE2BF8203D5}"/>
                  </a:ext>
                </a:extLst>
              </p:cNvPr>
              <p:cNvSpPr txBox="1">
                <a:spLocks noRot="1" noChangeAspect="1" noMove="1" noResize="1" noEditPoints="1" noAdjustHandles="1" noChangeArrowheads="1" noChangeShapeType="1" noTextEdit="1"/>
              </p:cNvSpPr>
              <p:nvPr/>
            </p:nvSpPr>
            <p:spPr>
              <a:xfrm>
                <a:off x="1044689" y="5762336"/>
                <a:ext cx="2387014" cy="617285"/>
              </a:xfrm>
              <a:prstGeom prst="rect">
                <a:avLst/>
              </a:prstGeom>
              <a:blipFill>
                <a:blip r:embed="rId3"/>
                <a:stretch>
                  <a:fillRect/>
                </a:stretch>
              </a:blipFill>
            </p:spPr>
            <p:txBody>
              <a:bodyPr/>
              <a:lstStyle/>
              <a:p>
                <a:r>
                  <a:rPr lang="en-GB">
                    <a:noFill/>
                  </a:rPr>
                  <a:t> </a:t>
                </a:r>
              </a:p>
            </p:txBody>
          </p:sp>
        </mc:Fallback>
      </mc:AlternateContent>
      <p:sp>
        <p:nvSpPr>
          <p:cNvPr id="20" name="Arrow: Down 19">
            <a:extLst>
              <a:ext uri="{FF2B5EF4-FFF2-40B4-BE49-F238E27FC236}">
                <a16:creationId xmlns:a16="http://schemas.microsoft.com/office/drawing/2014/main" id="{918B18FA-9D90-F484-9AD7-074733F7D57D}"/>
              </a:ext>
            </a:extLst>
          </p:cNvPr>
          <p:cNvSpPr/>
          <p:nvPr/>
        </p:nvSpPr>
        <p:spPr>
          <a:xfrm>
            <a:off x="2121564" y="5250285"/>
            <a:ext cx="233265" cy="335902"/>
          </a:xfrm>
          <a:prstGeom prst="downArrow">
            <a:avLst/>
          </a:prstGeom>
          <a:noFill/>
          <a:ln>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ooter Placeholder 3">
            <a:extLst>
              <a:ext uri="{FF2B5EF4-FFF2-40B4-BE49-F238E27FC236}">
                <a16:creationId xmlns:a16="http://schemas.microsoft.com/office/drawing/2014/main" id="{4831DA25-C71A-3BF4-3BAB-EB4A12BCD806}"/>
              </a:ext>
            </a:extLst>
          </p:cNvPr>
          <p:cNvSpPr>
            <a:spLocks noGrp="1"/>
          </p:cNvSpPr>
          <p:nvPr>
            <p:ph type="ftr" sz="quarter" idx="11"/>
          </p:nvPr>
        </p:nvSpPr>
        <p:spPr>
          <a:xfrm>
            <a:off x="825624" y="6555770"/>
            <a:ext cx="10986932" cy="329614"/>
          </a:xfrm>
        </p:spPr>
        <p:txBody>
          <a:bodyPr/>
          <a:lstStyle/>
          <a:p>
            <a:r>
              <a:rPr lang="en-GB" dirty="0">
                <a:solidFill>
                  <a:prstClr val="white"/>
                </a:solidFill>
              </a:rPr>
              <a:t>Riccardo Rossi |</a:t>
            </a:r>
            <a:r>
              <a:rPr lang="en-GB" dirty="0"/>
              <a:t>Third Technical Meeting on Plasma Disruptions and their Mitigation</a:t>
            </a:r>
            <a:r>
              <a:rPr lang="en-GB" dirty="0">
                <a:solidFill>
                  <a:prstClr val="white"/>
                </a:solidFill>
              </a:rPr>
              <a:t> | 03/09/2024</a:t>
            </a:r>
          </a:p>
        </p:txBody>
      </p:sp>
      <p:sp>
        <p:nvSpPr>
          <p:cNvPr id="9" name="TextBox 8">
            <a:extLst>
              <a:ext uri="{FF2B5EF4-FFF2-40B4-BE49-F238E27FC236}">
                <a16:creationId xmlns:a16="http://schemas.microsoft.com/office/drawing/2014/main" id="{6F7AAF27-8E30-7708-0BA1-B66B9E6A288E}"/>
              </a:ext>
            </a:extLst>
          </p:cNvPr>
          <p:cNvSpPr txBox="1"/>
          <p:nvPr/>
        </p:nvSpPr>
        <p:spPr>
          <a:xfrm>
            <a:off x="7566791" y="6003681"/>
            <a:ext cx="4625209" cy="461665"/>
          </a:xfrm>
          <a:prstGeom prst="rect">
            <a:avLst/>
          </a:prstGeom>
          <a:noFill/>
        </p:spPr>
        <p:txBody>
          <a:bodyPr wrap="square">
            <a:spAutoFit/>
          </a:bodyPr>
          <a:lstStyle/>
          <a:p>
            <a:r>
              <a:rPr lang="en-GB" sz="1200" i="1" dirty="0">
                <a:latin typeface="Times New Roman" panose="02020603050405020304" pitchFamily="18" charset="0"/>
                <a:cs typeface="Times New Roman" panose="02020603050405020304" pitchFamily="18" charset="0"/>
              </a:rPr>
              <a:t>Rossi R. et al. “Development of robust indicators for the identification of electron temperature profile anomalies on JET”, PPCF 2022</a:t>
            </a:r>
            <a:endParaRPr lang="en-GB" sz="1200" i="1" dirty="0"/>
          </a:p>
        </p:txBody>
      </p:sp>
      <p:pic>
        <p:nvPicPr>
          <p:cNvPr id="4" name="Picture 3">
            <a:extLst>
              <a:ext uri="{FF2B5EF4-FFF2-40B4-BE49-F238E27FC236}">
                <a16:creationId xmlns:a16="http://schemas.microsoft.com/office/drawing/2014/main" id="{855DF749-AA55-C144-0F7C-263CA34AB49C}"/>
              </a:ext>
            </a:extLst>
          </p:cNvPr>
          <p:cNvPicPr>
            <a:picLocks noChangeAspect="1"/>
          </p:cNvPicPr>
          <p:nvPr/>
        </p:nvPicPr>
        <p:blipFill>
          <a:blip r:embed="rId4"/>
          <a:stretch>
            <a:fillRect/>
          </a:stretch>
        </p:blipFill>
        <p:spPr>
          <a:xfrm>
            <a:off x="6319090" y="866368"/>
            <a:ext cx="4569993" cy="3783693"/>
          </a:xfrm>
          <a:prstGeom prst="rect">
            <a:avLst/>
          </a:prstGeom>
        </p:spPr>
      </p:pic>
      <p:graphicFrame>
        <p:nvGraphicFramePr>
          <p:cNvPr id="11" name="Table 10">
            <a:extLst>
              <a:ext uri="{FF2B5EF4-FFF2-40B4-BE49-F238E27FC236}">
                <a16:creationId xmlns:a16="http://schemas.microsoft.com/office/drawing/2014/main" id="{D8F142B9-24A8-9719-137D-6E796D02EA43}"/>
              </a:ext>
            </a:extLst>
          </p:cNvPr>
          <p:cNvGraphicFramePr>
            <a:graphicFrameLocks noGrp="1"/>
          </p:cNvGraphicFramePr>
          <p:nvPr>
            <p:extLst>
              <p:ext uri="{D42A27DB-BD31-4B8C-83A1-F6EECF244321}">
                <p14:modId xmlns:p14="http://schemas.microsoft.com/office/powerpoint/2010/main" val="2812758966"/>
              </p:ext>
            </p:extLst>
          </p:nvPr>
        </p:nvGraphicFramePr>
        <p:xfrm>
          <a:off x="5709320" y="5104667"/>
          <a:ext cx="6303051" cy="548640"/>
        </p:xfrm>
        <a:graphic>
          <a:graphicData uri="http://schemas.openxmlformats.org/drawingml/2006/table">
            <a:tbl>
              <a:tblPr firstRow="1" firstCol="1" bandRow="1">
                <a:tableStyleId>{5C22544A-7EE6-4342-B048-85BDC9FD1C3A}</a:tableStyleId>
              </a:tblPr>
              <a:tblGrid>
                <a:gridCol w="2028997">
                  <a:extLst>
                    <a:ext uri="{9D8B030D-6E8A-4147-A177-3AD203B41FA5}">
                      <a16:colId xmlns:a16="http://schemas.microsoft.com/office/drawing/2014/main" val="647420545"/>
                    </a:ext>
                  </a:extLst>
                </a:gridCol>
                <a:gridCol w="1400219">
                  <a:extLst>
                    <a:ext uri="{9D8B030D-6E8A-4147-A177-3AD203B41FA5}">
                      <a16:colId xmlns:a16="http://schemas.microsoft.com/office/drawing/2014/main" val="3847286341"/>
                    </a:ext>
                  </a:extLst>
                </a:gridCol>
                <a:gridCol w="1334392">
                  <a:extLst>
                    <a:ext uri="{9D8B030D-6E8A-4147-A177-3AD203B41FA5}">
                      <a16:colId xmlns:a16="http://schemas.microsoft.com/office/drawing/2014/main" val="2897898779"/>
                    </a:ext>
                  </a:extLst>
                </a:gridCol>
                <a:gridCol w="1539443">
                  <a:extLst>
                    <a:ext uri="{9D8B030D-6E8A-4147-A177-3AD203B41FA5}">
                      <a16:colId xmlns:a16="http://schemas.microsoft.com/office/drawing/2014/main" val="899687736"/>
                    </a:ext>
                  </a:extLst>
                </a:gridCol>
              </a:tblGrid>
              <a:tr h="27485">
                <a:tc>
                  <a:txBody>
                    <a:bodyPr/>
                    <a:lstStyle/>
                    <a:p>
                      <a:pPr indent="180340" algn="ctr">
                        <a:lnSpc>
                          <a:spcPct val="100000"/>
                        </a:lnSpc>
                        <a:spcAft>
                          <a:spcPts val="0"/>
                        </a:spcAft>
                      </a:pPr>
                      <a:r>
                        <a:rPr lang="en-GB" sz="1800" dirty="0">
                          <a:effectLst/>
                        </a:rPr>
                        <a:t>Warning time [s]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solidFill>
                      <a:srgbClr val="1F497D"/>
                    </a:solidFill>
                  </a:tcPr>
                </a:tc>
                <a:tc>
                  <a:txBody>
                    <a:bodyPr/>
                    <a:lstStyle/>
                    <a:p>
                      <a:pPr indent="180340" algn="ctr">
                        <a:lnSpc>
                          <a:spcPct val="100000"/>
                        </a:lnSpc>
                        <a:spcAft>
                          <a:spcPts val="0"/>
                        </a:spcAft>
                      </a:pPr>
                      <a:r>
                        <a:rPr lang="en-GB" sz="1800" dirty="0">
                          <a:effectLst/>
                        </a:rPr>
                        <a:t>Sensitivity</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solidFill>
                      <a:srgbClr val="1F497D"/>
                    </a:solidFill>
                  </a:tcPr>
                </a:tc>
                <a:tc>
                  <a:txBody>
                    <a:bodyPr/>
                    <a:lstStyle/>
                    <a:p>
                      <a:pPr indent="180340" algn="ctr">
                        <a:lnSpc>
                          <a:spcPct val="100000"/>
                        </a:lnSpc>
                        <a:spcAft>
                          <a:spcPts val="600"/>
                        </a:spcAft>
                      </a:pPr>
                      <a:r>
                        <a:rPr lang="en-GB" sz="1800" dirty="0">
                          <a:effectLst/>
                        </a:rPr>
                        <a:t>1-Specifity</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solidFill>
                      <a:srgbClr val="1F497D"/>
                    </a:solidFill>
                  </a:tcPr>
                </a:tc>
                <a:tc>
                  <a:txBody>
                    <a:bodyPr/>
                    <a:lstStyle/>
                    <a:p>
                      <a:pPr indent="180340" algn="ctr">
                        <a:lnSpc>
                          <a:spcPct val="100000"/>
                        </a:lnSpc>
                        <a:spcAft>
                          <a:spcPts val="600"/>
                        </a:spcAft>
                      </a:pPr>
                      <a:r>
                        <a:rPr lang="en-GB" sz="1800" dirty="0">
                          <a:effectLst/>
                        </a:rPr>
                        <a:t>Accuracy</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solidFill>
                      <a:srgbClr val="1F497D"/>
                    </a:solidFill>
                  </a:tcPr>
                </a:tc>
                <a:extLst>
                  <a:ext uri="{0D108BD9-81ED-4DB2-BD59-A6C34878D82A}">
                    <a16:rowId xmlns:a16="http://schemas.microsoft.com/office/drawing/2014/main" val="227971334"/>
                  </a:ext>
                </a:extLst>
              </a:tr>
              <a:tr h="190500">
                <a:tc>
                  <a:txBody>
                    <a:bodyPr/>
                    <a:lstStyle/>
                    <a:p>
                      <a:pPr indent="180340" algn="ctr">
                        <a:lnSpc>
                          <a:spcPct val="100000"/>
                        </a:lnSpc>
                        <a:spcAft>
                          <a:spcPts val="600"/>
                        </a:spcAft>
                      </a:pPr>
                      <a:r>
                        <a:rPr lang="en-GB" sz="1800" b="0" dirty="0">
                          <a:solidFill>
                            <a:schemeClr val="tx1"/>
                          </a:solidFill>
                          <a:effectLst/>
                        </a:rPr>
                        <a:t>1.09</a:t>
                      </a:r>
                      <a:endParaRPr lang="en-GB" sz="1800" b="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solidFill>
                      <a:schemeClr val="tx2">
                        <a:lumMod val="20000"/>
                        <a:lumOff val="80000"/>
                      </a:schemeClr>
                    </a:solidFill>
                  </a:tcPr>
                </a:tc>
                <a:tc>
                  <a:txBody>
                    <a:bodyPr/>
                    <a:lstStyle/>
                    <a:p>
                      <a:pPr indent="180340" algn="ctr">
                        <a:lnSpc>
                          <a:spcPct val="100000"/>
                        </a:lnSpc>
                        <a:spcAft>
                          <a:spcPts val="600"/>
                        </a:spcAft>
                      </a:pPr>
                      <a:r>
                        <a:rPr lang="en-GB" sz="1800" b="0" dirty="0">
                          <a:solidFill>
                            <a:schemeClr val="tx1"/>
                          </a:solidFill>
                          <a:effectLst/>
                        </a:rPr>
                        <a:t>97.09%</a:t>
                      </a:r>
                      <a:endParaRPr lang="en-GB" sz="1800" b="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solidFill>
                      <a:schemeClr val="tx2">
                        <a:lumMod val="20000"/>
                        <a:lumOff val="80000"/>
                      </a:schemeClr>
                    </a:solidFill>
                  </a:tcPr>
                </a:tc>
                <a:tc>
                  <a:txBody>
                    <a:bodyPr/>
                    <a:lstStyle/>
                    <a:p>
                      <a:pPr indent="180340" algn="ctr">
                        <a:lnSpc>
                          <a:spcPct val="100000"/>
                        </a:lnSpc>
                        <a:spcAft>
                          <a:spcPts val="600"/>
                        </a:spcAft>
                      </a:pPr>
                      <a:r>
                        <a:rPr lang="en-GB" sz="1800" b="0" dirty="0">
                          <a:solidFill>
                            <a:schemeClr val="tx1"/>
                          </a:solidFill>
                          <a:effectLst/>
                        </a:rPr>
                        <a:t>0.00%</a:t>
                      </a:r>
                      <a:endParaRPr lang="en-GB" sz="1800" b="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solidFill>
                      <a:schemeClr val="tx2">
                        <a:lumMod val="20000"/>
                        <a:lumOff val="80000"/>
                      </a:schemeClr>
                    </a:solidFill>
                  </a:tcPr>
                </a:tc>
                <a:tc>
                  <a:txBody>
                    <a:bodyPr/>
                    <a:lstStyle/>
                    <a:p>
                      <a:pPr indent="180340" algn="ctr">
                        <a:lnSpc>
                          <a:spcPct val="100000"/>
                        </a:lnSpc>
                        <a:spcAft>
                          <a:spcPts val="600"/>
                        </a:spcAft>
                      </a:pPr>
                      <a:r>
                        <a:rPr lang="en-GB" sz="1800" b="0" dirty="0">
                          <a:solidFill>
                            <a:schemeClr val="tx1"/>
                          </a:solidFill>
                          <a:effectLst/>
                        </a:rPr>
                        <a:t>99.56%</a:t>
                      </a:r>
                      <a:endParaRPr lang="en-GB" sz="1800" b="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solidFill>
                      <a:schemeClr val="tx2">
                        <a:lumMod val="20000"/>
                        <a:lumOff val="80000"/>
                      </a:schemeClr>
                    </a:solidFill>
                  </a:tcPr>
                </a:tc>
                <a:extLst>
                  <a:ext uri="{0D108BD9-81ED-4DB2-BD59-A6C34878D82A}">
                    <a16:rowId xmlns:a16="http://schemas.microsoft.com/office/drawing/2014/main" val="168337897"/>
                  </a:ext>
                </a:extLst>
              </a:tr>
            </a:tbl>
          </a:graphicData>
        </a:graphic>
      </p:graphicFrame>
    </p:spTree>
    <p:extLst>
      <p:ext uri="{BB962C8B-B14F-4D97-AF65-F5344CB8AC3E}">
        <p14:creationId xmlns:p14="http://schemas.microsoft.com/office/powerpoint/2010/main" val="1276752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B43CD-4F98-DE8B-1CC3-112002F5EA8C}"/>
              </a:ext>
            </a:extLst>
          </p:cNvPr>
          <p:cNvSpPr>
            <a:spLocks noGrp="1"/>
          </p:cNvSpPr>
          <p:nvPr>
            <p:ph type="title"/>
          </p:nvPr>
        </p:nvSpPr>
        <p:spPr/>
        <p:txBody>
          <a:bodyPr/>
          <a:lstStyle/>
          <a:p>
            <a:r>
              <a:rPr lang="it-IT" dirty="0"/>
              <a:t>Electron Temperature Edge </a:t>
            </a:r>
            <a:r>
              <a:rPr lang="it-IT" dirty="0" err="1"/>
              <a:t>Cooling</a:t>
            </a:r>
            <a:endParaRPr lang="en-GB" dirty="0"/>
          </a:p>
        </p:txBody>
      </p:sp>
      <p:sp>
        <p:nvSpPr>
          <p:cNvPr id="5" name="Slide Number Placeholder 4">
            <a:extLst>
              <a:ext uri="{FF2B5EF4-FFF2-40B4-BE49-F238E27FC236}">
                <a16:creationId xmlns:a16="http://schemas.microsoft.com/office/drawing/2014/main" id="{8B2D8B5A-D1C4-72B8-4D2C-D5E525AFEA8A}"/>
              </a:ext>
            </a:extLst>
          </p:cNvPr>
          <p:cNvSpPr>
            <a:spLocks noGrp="1"/>
          </p:cNvSpPr>
          <p:nvPr>
            <p:ph type="sldNum" sz="quarter" idx="12"/>
          </p:nvPr>
        </p:nvSpPr>
        <p:spPr/>
        <p:txBody>
          <a:bodyPr/>
          <a:lstStyle/>
          <a:p>
            <a:fld id="{6A6D9FA1-99C7-4910-8E32-B85D378B0060}" type="slidenum">
              <a:rPr lang="en-GB" smtClean="0">
                <a:solidFill>
                  <a:prstClr val="white"/>
                </a:solidFill>
              </a:rPr>
              <a:pPr/>
              <a:t>17</a:t>
            </a:fld>
            <a:endParaRPr lang="en-GB" dirty="0">
              <a:solidFill>
                <a:prstClr val="white"/>
              </a:solidFill>
            </a:endParaRPr>
          </a:p>
        </p:txBody>
      </p:sp>
      <p:sp>
        <p:nvSpPr>
          <p:cNvPr id="3" name="Content Placeholder 2">
            <a:extLst>
              <a:ext uri="{FF2B5EF4-FFF2-40B4-BE49-F238E27FC236}">
                <a16:creationId xmlns:a16="http://schemas.microsoft.com/office/drawing/2014/main" id="{88E606DC-0364-AB68-700D-2DBC212D3E91}"/>
              </a:ext>
            </a:extLst>
          </p:cNvPr>
          <p:cNvSpPr>
            <a:spLocks noGrp="1"/>
          </p:cNvSpPr>
          <p:nvPr>
            <p:ph idx="1"/>
          </p:nvPr>
        </p:nvSpPr>
        <p:spPr>
          <a:xfrm>
            <a:off x="235934" y="866367"/>
            <a:ext cx="5361930" cy="5125265"/>
          </a:xfrm>
        </p:spPr>
        <p:txBody>
          <a:bodyPr>
            <a:noAutofit/>
          </a:bodyPr>
          <a:lstStyle/>
          <a:p>
            <a:pPr marL="0" indent="0" algn="just">
              <a:buNone/>
            </a:pPr>
            <a:r>
              <a:rPr lang="en-GB" sz="1800" dirty="0"/>
              <a:t>Enough hot plasma is expected inside the separatrix. </a:t>
            </a:r>
          </a:p>
          <a:p>
            <a:pPr marL="0" indent="0" algn="just">
              <a:buNone/>
            </a:pPr>
            <a:endParaRPr lang="en-GB" sz="1800" dirty="0"/>
          </a:p>
          <a:p>
            <a:pPr marL="0" indent="0" algn="just">
              <a:buNone/>
            </a:pPr>
            <a:r>
              <a:rPr lang="en-GB" sz="1800" dirty="0"/>
              <a:t>If edge electron temperature is too low (</a:t>
            </a:r>
            <a:r>
              <a:rPr lang="en-GB" sz="1800" b="1" dirty="0">
                <a:solidFill>
                  <a:srgbClr val="1F497D"/>
                </a:solidFill>
              </a:rPr>
              <a:t>Edge Cooling</a:t>
            </a:r>
            <a:r>
              <a:rPr lang="en-GB" sz="1800" dirty="0"/>
              <a:t>), resistivity dominates and MHD modes may be triggered.</a:t>
            </a:r>
          </a:p>
          <a:p>
            <a:pPr marL="0" indent="0" algn="just">
              <a:buNone/>
            </a:pPr>
            <a:endParaRPr lang="en-GB" sz="1800" dirty="0"/>
          </a:p>
          <a:p>
            <a:pPr marL="0" indent="0" algn="just">
              <a:buNone/>
            </a:pPr>
            <a:r>
              <a:rPr lang="en-GB" sz="1800" dirty="0"/>
              <a:t>Detection and classification of electron temperature edge cooling has been based on another statistical indicator that is </a:t>
            </a:r>
            <a:r>
              <a:rPr lang="en-GB" sz="1800" b="1" dirty="0">
                <a:solidFill>
                  <a:srgbClr val="1F497D"/>
                </a:solidFill>
              </a:rPr>
              <a:t>stable</a:t>
            </a:r>
            <a:r>
              <a:rPr lang="en-GB" sz="1800" dirty="0"/>
              <a:t>, </a:t>
            </a:r>
            <a:r>
              <a:rPr lang="en-GB" sz="1800" b="1" dirty="0">
                <a:solidFill>
                  <a:srgbClr val="1F497D"/>
                </a:solidFill>
              </a:rPr>
              <a:t>universal</a:t>
            </a:r>
            <a:r>
              <a:rPr lang="en-GB" sz="1800" dirty="0"/>
              <a:t>, </a:t>
            </a:r>
            <a:r>
              <a:rPr lang="en-GB" sz="1800" b="1" dirty="0">
                <a:solidFill>
                  <a:srgbClr val="1F497D"/>
                </a:solidFill>
              </a:rPr>
              <a:t>accurate</a:t>
            </a:r>
            <a:r>
              <a:rPr lang="en-GB" sz="1800" dirty="0"/>
              <a:t> and </a:t>
            </a:r>
            <a:r>
              <a:rPr lang="en-GB" sz="1800" b="1" dirty="0">
                <a:solidFill>
                  <a:srgbClr val="1F497D"/>
                </a:solidFill>
              </a:rPr>
              <a:t>specific</a:t>
            </a:r>
            <a:r>
              <a:rPr lang="en-GB" sz="1800" dirty="0"/>
              <a:t>.  </a:t>
            </a:r>
          </a:p>
          <a:p>
            <a:pPr marL="0" indent="0" algn="just">
              <a:buNone/>
            </a:pPr>
            <a:r>
              <a:rPr lang="en-GB" sz="1800" b="1" dirty="0">
                <a:solidFill>
                  <a:srgbClr val="1F497D"/>
                </a:solidFill>
              </a:rPr>
              <a:t>No training is needed.</a:t>
            </a:r>
          </a:p>
          <a:p>
            <a:pPr marL="0" indent="0" algn="just">
              <a:buNone/>
            </a:pPr>
            <a:endParaRPr lang="en-GB" sz="1800" dirty="0"/>
          </a:p>
          <a:p>
            <a:pPr marL="0" indent="0" algn="just">
              <a:buNone/>
            </a:pPr>
            <a:r>
              <a:rPr lang="en-GB" sz="1800" dirty="0"/>
              <a:t>It aims at measuring the magnetic radius at which 98% of temperature is contained. </a:t>
            </a:r>
          </a:p>
          <a:p>
            <a:pPr marL="0" indent="0" algn="just">
              <a:buNone/>
            </a:pPr>
            <a:endParaRPr lang="en-GB" sz="1800" dirty="0"/>
          </a:p>
          <a:p>
            <a:pPr marL="0" indent="0" algn="just">
              <a:buNone/>
            </a:pPr>
            <a:endParaRPr lang="en-GB" sz="1800" dirty="0"/>
          </a:p>
        </p:txBody>
      </p:sp>
      <p:grpSp>
        <p:nvGrpSpPr>
          <p:cNvPr id="6" name="Gruppo 8">
            <a:extLst>
              <a:ext uri="{FF2B5EF4-FFF2-40B4-BE49-F238E27FC236}">
                <a16:creationId xmlns:a16="http://schemas.microsoft.com/office/drawing/2014/main" id="{5A8B30A9-07F1-EEA3-46E4-696545B6CF36}"/>
              </a:ext>
            </a:extLst>
          </p:cNvPr>
          <p:cNvGrpSpPr/>
          <p:nvPr/>
        </p:nvGrpSpPr>
        <p:grpSpPr>
          <a:xfrm>
            <a:off x="7687206" y="324108"/>
            <a:ext cx="3809873" cy="2974342"/>
            <a:chOff x="4549477" y="677166"/>
            <a:chExt cx="4489945" cy="3690178"/>
          </a:xfrm>
        </p:grpSpPr>
        <p:cxnSp>
          <p:nvCxnSpPr>
            <p:cNvPr id="7" name="Straight Arrow Connector 17">
              <a:extLst>
                <a:ext uri="{FF2B5EF4-FFF2-40B4-BE49-F238E27FC236}">
                  <a16:creationId xmlns:a16="http://schemas.microsoft.com/office/drawing/2014/main" id="{4D0B2737-51B5-06D3-A1A9-19A2FFF87751}"/>
                </a:ext>
              </a:extLst>
            </p:cNvPr>
            <p:cNvCxnSpPr>
              <a:cxnSpLocks/>
            </p:cNvCxnSpPr>
            <p:nvPr/>
          </p:nvCxnSpPr>
          <p:spPr>
            <a:xfrm flipV="1">
              <a:off x="4929114" y="685800"/>
              <a:ext cx="16959" cy="328938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Freeform: Shape 20">
              <a:extLst>
                <a:ext uri="{FF2B5EF4-FFF2-40B4-BE49-F238E27FC236}">
                  <a16:creationId xmlns:a16="http://schemas.microsoft.com/office/drawing/2014/main" id="{5FCA32EA-1F49-EF10-C6B4-98309EA95675}"/>
                </a:ext>
              </a:extLst>
            </p:cNvPr>
            <p:cNvSpPr/>
            <p:nvPr/>
          </p:nvSpPr>
          <p:spPr>
            <a:xfrm>
              <a:off x="5300594" y="1490300"/>
              <a:ext cx="3136053" cy="2499360"/>
            </a:xfrm>
            <a:custGeom>
              <a:avLst/>
              <a:gdLst>
                <a:gd name="connsiteX0" fmla="*/ 0 w 3136053"/>
                <a:gd name="connsiteY0" fmla="*/ 2485813 h 2499360"/>
                <a:gd name="connsiteX1" fmla="*/ 0 w 3136053"/>
                <a:gd name="connsiteY1" fmla="*/ 2275840 h 2499360"/>
                <a:gd name="connsiteX2" fmla="*/ 480907 w 3136053"/>
                <a:gd name="connsiteY2" fmla="*/ 1639147 h 2499360"/>
                <a:gd name="connsiteX3" fmla="*/ 1009227 w 3136053"/>
                <a:gd name="connsiteY3" fmla="*/ 623147 h 2499360"/>
                <a:gd name="connsiteX4" fmla="*/ 1388533 w 3136053"/>
                <a:gd name="connsiteY4" fmla="*/ 67733 h 2499360"/>
                <a:gd name="connsiteX5" fmla="*/ 1517227 w 3136053"/>
                <a:gd name="connsiteY5" fmla="*/ 0 h 2499360"/>
                <a:gd name="connsiteX6" fmla="*/ 1693333 w 3136053"/>
                <a:gd name="connsiteY6" fmla="*/ 74507 h 2499360"/>
                <a:gd name="connsiteX7" fmla="*/ 2072640 w 3136053"/>
                <a:gd name="connsiteY7" fmla="*/ 650240 h 2499360"/>
                <a:gd name="connsiteX8" fmla="*/ 2600960 w 3136053"/>
                <a:gd name="connsiteY8" fmla="*/ 1686560 h 2499360"/>
                <a:gd name="connsiteX9" fmla="*/ 3136053 w 3136053"/>
                <a:gd name="connsiteY9" fmla="*/ 2343573 h 2499360"/>
                <a:gd name="connsiteX10" fmla="*/ 3136053 w 3136053"/>
                <a:gd name="connsiteY10" fmla="*/ 2499360 h 2499360"/>
                <a:gd name="connsiteX11" fmla="*/ 0 w 3136053"/>
                <a:gd name="connsiteY11" fmla="*/ 2485813 h 249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36053" h="2499360">
                  <a:moveTo>
                    <a:pt x="0" y="2485813"/>
                  </a:moveTo>
                  <a:lnTo>
                    <a:pt x="0" y="2275840"/>
                  </a:lnTo>
                  <a:lnTo>
                    <a:pt x="480907" y="1639147"/>
                  </a:lnTo>
                  <a:lnTo>
                    <a:pt x="1009227" y="623147"/>
                  </a:lnTo>
                  <a:lnTo>
                    <a:pt x="1388533" y="67733"/>
                  </a:lnTo>
                  <a:lnTo>
                    <a:pt x="1517227" y="0"/>
                  </a:lnTo>
                  <a:lnTo>
                    <a:pt x="1693333" y="74507"/>
                  </a:lnTo>
                  <a:lnTo>
                    <a:pt x="2072640" y="650240"/>
                  </a:lnTo>
                  <a:lnTo>
                    <a:pt x="2600960" y="1686560"/>
                  </a:lnTo>
                  <a:lnTo>
                    <a:pt x="3136053" y="2343573"/>
                  </a:lnTo>
                  <a:lnTo>
                    <a:pt x="3136053" y="2499360"/>
                  </a:lnTo>
                  <a:lnTo>
                    <a:pt x="0" y="248581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it-IT" sz="2400" dirty="0">
                  <a:solidFill>
                    <a:sysClr val="windowText" lastClr="000000"/>
                  </a:solidFill>
                </a:rPr>
                <a:t>98%</a:t>
              </a:r>
            </a:p>
          </p:txBody>
        </p:sp>
        <p:sp>
          <p:nvSpPr>
            <p:cNvPr id="10" name="Freeform: Shape 16">
              <a:extLst>
                <a:ext uri="{FF2B5EF4-FFF2-40B4-BE49-F238E27FC236}">
                  <a16:creationId xmlns:a16="http://schemas.microsoft.com/office/drawing/2014/main" id="{1E85D9C8-8DCD-97BE-F232-82D326385A76}"/>
                </a:ext>
              </a:extLst>
            </p:cNvPr>
            <p:cNvSpPr/>
            <p:nvPr/>
          </p:nvSpPr>
          <p:spPr>
            <a:xfrm>
              <a:off x="4934834" y="1490165"/>
              <a:ext cx="3786293" cy="2479175"/>
            </a:xfrm>
            <a:custGeom>
              <a:avLst/>
              <a:gdLst>
                <a:gd name="connsiteX0" fmla="*/ 0 w 3786293"/>
                <a:gd name="connsiteY0" fmla="*/ 2479175 h 2479175"/>
                <a:gd name="connsiteX1" fmla="*/ 352213 w 3786293"/>
                <a:gd name="connsiteY1" fmla="*/ 2289522 h 2479175"/>
                <a:gd name="connsiteX2" fmla="*/ 839893 w 3786293"/>
                <a:gd name="connsiteY2" fmla="*/ 1625735 h 2479175"/>
                <a:gd name="connsiteX3" fmla="*/ 1388533 w 3786293"/>
                <a:gd name="connsiteY3" fmla="*/ 602962 h 2479175"/>
                <a:gd name="connsiteX4" fmla="*/ 1903307 w 3786293"/>
                <a:gd name="connsiteY4" fmla="*/ 135 h 2479175"/>
                <a:gd name="connsiteX5" fmla="*/ 2438400 w 3786293"/>
                <a:gd name="connsiteY5" fmla="*/ 650375 h 2479175"/>
                <a:gd name="connsiteX6" fmla="*/ 2953173 w 3786293"/>
                <a:gd name="connsiteY6" fmla="*/ 1646055 h 2479175"/>
                <a:gd name="connsiteX7" fmla="*/ 3488267 w 3786293"/>
                <a:gd name="connsiteY7" fmla="*/ 2336935 h 2479175"/>
                <a:gd name="connsiteX8" fmla="*/ 3786293 w 3786293"/>
                <a:gd name="connsiteY8" fmla="*/ 2479175 h 247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6293" h="2479175">
                  <a:moveTo>
                    <a:pt x="0" y="2479175"/>
                  </a:moveTo>
                  <a:cubicBezTo>
                    <a:pt x="106115" y="2455468"/>
                    <a:pt x="212231" y="2431762"/>
                    <a:pt x="352213" y="2289522"/>
                  </a:cubicBezTo>
                  <a:cubicBezTo>
                    <a:pt x="492195" y="2147282"/>
                    <a:pt x="667173" y="1906828"/>
                    <a:pt x="839893" y="1625735"/>
                  </a:cubicBezTo>
                  <a:cubicBezTo>
                    <a:pt x="1012613" y="1344642"/>
                    <a:pt x="1211297" y="873895"/>
                    <a:pt x="1388533" y="602962"/>
                  </a:cubicBezTo>
                  <a:cubicBezTo>
                    <a:pt x="1565769" y="332029"/>
                    <a:pt x="1728329" y="-7767"/>
                    <a:pt x="1903307" y="135"/>
                  </a:cubicBezTo>
                  <a:cubicBezTo>
                    <a:pt x="2078285" y="8037"/>
                    <a:pt x="2263422" y="376055"/>
                    <a:pt x="2438400" y="650375"/>
                  </a:cubicBezTo>
                  <a:cubicBezTo>
                    <a:pt x="2613378" y="924695"/>
                    <a:pt x="2778195" y="1364962"/>
                    <a:pt x="2953173" y="1646055"/>
                  </a:cubicBezTo>
                  <a:cubicBezTo>
                    <a:pt x="3128151" y="1927148"/>
                    <a:pt x="3349414" y="2198082"/>
                    <a:pt x="3488267" y="2336935"/>
                  </a:cubicBezTo>
                  <a:cubicBezTo>
                    <a:pt x="3627120" y="2475788"/>
                    <a:pt x="3706706" y="2477481"/>
                    <a:pt x="3786293" y="247917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a:p>
          </p:txBody>
        </p:sp>
        <p:cxnSp>
          <p:nvCxnSpPr>
            <p:cNvPr id="11" name="Straight Arrow Connector 2">
              <a:extLst>
                <a:ext uri="{FF2B5EF4-FFF2-40B4-BE49-F238E27FC236}">
                  <a16:creationId xmlns:a16="http://schemas.microsoft.com/office/drawing/2014/main" id="{2BB7D196-EF5B-D1E1-CBA3-5D87A8193565}"/>
                </a:ext>
              </a:extLst>
            </p:cNvPr>
            <p:cNvCxnSpPr>
              <a:cxnSpLocks/>
            </p:cNvCxnSpPr>
            <p:nvPr/>
          </p:nvCxnSpPr>
          <p:spPr>
            <a:xfrm>
              <a:off x="4929114" y="3975184"/>
              <a:ext cx="381642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34">
              <a:extLst>
                <a:ext uri="{FF2B5EF4-FFF2-40B4-BE49-F238E27FC236}">
                  <a16:creationId xmlns:a16="http://schemas.microsoft.com/office/drawing/2014/main" id="{737E4EF8-5860-554E-9A7A-85EC81B68E4D}"/>
                </a:ext>
              </a:extLst>
            </p:cNvPr>
            <p:cNvCxnSpPr>
              <a:cxnSpLocks/>
            </p:cNvCxnSpPr>
            <p:nvPr/>
          </p:nvCxnSpPr>
          <p:spPr>
            <a:xfrm flipV="1">
              <a:off x="8436647" y="3165802"/>
              <a:ext cx="0" cy="8135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36">
                  <a:extLst>
                    <a:ext uri="{FF2B5EF4-FFF2-40B4-BE49-F238E27FC236}">
                      <a16:creationId xmlns:a16="http://schemas.microsoft.com/office/drawing/2014/main" id="{8984EC2E-8687-05A8-56AD-3C4CA8369598}"/>
                    </a:ext>
                  </a:extLst>
                </p:cNvPr>
                <p:cNvSpPr txBox="1"/>
                <p:nvPr/>
              </p:nvSpPr>
              <p:spPr>
                <a:xfrm>
                  <a:off x="8317034" y="3176150"/>
                  <a:ext cx="620686"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it-IT" sz="1800" i="1" smtClean="0">
                                <a:solidFill>
                                  <a:srgbClr val="836967"/>
                                </a:solidFill>
                                <a:latin typeface="Cambria Math" panose="02040503050406030204" pitchFamily="18" charset="0"/>
                              </a:rPr>
                            </m:ctrlPr>
                          </m:sSubPr>
                          <m:e>
                            <m:r>
                              <a:rPr lang="it-IT" sz="1800" i="1">
                                <a:latin typeface="Cambria Math" panose="02040503050406030204" pitchFamily="18" charset="0"/>
                              </a:rPr>
                              <m:t>𝜌</m:t>
                            </m:r>
                          </m:e>
                          <m:sub>
                            <m:r>
                              <a:rPr lang="it-IT" sz="1800" i="0">
                                <a:latin typeface="Cambria Math" panose="02040503050406030204" pitchFamily="18" charset="0"/>
                              </a:rPr>
                              <m:t>98</m:t>
                            </m:r>
                          </m:sub>
                        </m:sSub>
                      </m:oMath>
                    </m:oMathPara>
                  </a14:m>
                  <a:endParaRPr lang="it-IT" dirty="0"/>
                </a:p>
              </p:txBody>
            </p:sp>
          </mc:Choice>
          <mc:Fallback xmlns="">
            <p:sp>
              <p:nvSpPr>
                <p:cNvPr id="50" name="TextBox 36">
                  <a:extLst>
                    <a:ext uri="{FF2B5EF4-FFF2-40B4-BE49-F238E27FC236}">
                      <a16:creationId xmlns="" xmlns:a14="http://schemas.microsoft.com/office/drawing/2010/main" xmlns:a16="http://schemas.microsoft.com/office/drawing/2014/main" xmlns:lc="http://schemas.openxmlformats.org/drawingml/2006/lockedCanvas" id="{FCFAF0F9-A220-4EB9-85B8-F4F58BBB06C6}"/>
                    </a:ext>
                  </a:extLst>
                </p:cNvPr>
                <p:cNvSpPr txBox="1">
                  <a:spLocks noRot="1" noChangeAspect="1" noMove="1" noResize="1" noEditPoints="1" noAdjustHandles="1" noChangeArrowheads="1" noChangeShapeType="1" noTextEdit="1"/>
                </p:cNvSpPr>
                <p:nvPr/>
              </p:nvSpPr>
              <p:spPr>
                <a:xfrm>
                  <a:off x="8317034" y="3176150"/>
                  <a:ext cx="620686" cy="369332"/>
                </a:xfrm>
                <a:prstGeom prst="rect">
                  <a:avLst/>
                </a:prstGeom>
                <a:blipFill rotWithShape="0">
                  <a:blip r:embed="rId5"/>
                  <a:stretch>
                    <a:fillRect b="-33333"/>
                  </a:stretch>
                </a:blipFill>
              </p:spPr>
              <p:txBody>
                <a:bodyPr/>
                <a:lstStyle/>
                <a:p>
                  <a:r>
                    <a:rPr lang="en-GB">
                      <a:noFill/>
                    </a:rPr>
                    <a:t> </a:t>
                  </a:r>
                </a:p>
              </p:txBody>
            </p:sp>
          </mc:Fallback>
        </mc:AlternateContent>
        <p:sp>
          <p:nvSpPr>
            <p:cNvPr id="14" name="TextBox 38">
              <a:extLst>
                <a:ext uri="{FF2B5EF4-FFF2-40B4-BE49-F238E27FC236}">
                  <a16:creationId xmlns:a16="http://schemas.microsoft.com/office/drawing/2014/main" id="{B065DA9B-F0D1-75A1-EB97-76259FAD5B7A}"/>
                </a:ext>
              </a:extLst>
            </p:cNvPr>
            <p:cNvSpPr txBox="1"/>
            <p:nvPr/>
          </p:nvSpPr>
          <p:spPr>
            <a:xfrm>
              <a:off x="8736134" y="3894040"/>
              <a:ext cx="303288"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i="1" dirty="0"/>
                <a:t>a</a:t>
              </a:r>
            </a:p>
          </p:txBody>
        </p:sp>
        <p:sp>
          <p:nvSpPr>
            <p:cNvPr id="15" name="TextBox 39">
              <a:extLst>
                <a:ext uri="{FF2B5EF4-FFF2-40B4-BE49-F238E27FC236}">
                  <a16:creationId xmlns:a16="http://schemas.microsoft.com/office/drawing/2014/main" id="{17D6E756-0D5F-C615-91F5-006D26C38564}"/>
                </a:ext>
              </a:extLst>
            </p:cNvPr>
            <p:cNvSpPr txBox="1"/>
            <p:nvPr/>
          </p:nvSpPr>
          <p:spPr>
            <a:xfrm>
              <a:off x="4780713" y="3909125"/>
              <a:ext cx="504874" cy="45821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i="1" dirty="0"/>
                <a:t>-a</a:t>
              </a:r>
            </a:p>
          </p:txBody>
        </p:sp>
        <mc:AlternateContent xmlns:mc="http://schemas.openxmlformats.org/markup-compatibility/2006" xmlns:a14="http://schemas.microsoft.com/office/drawing/2010/main">
          <mc:Choice Requires="a14">
            <p:sp>
              <p:nvSpPr>
                <p:cNvPr id="16" name="TextBox 40">
                  <a:extLst>
                    <a:ext uri="{FF2B5EF4-FFF2-40B4-BE49-F238E27FC236}">
                      <a16:creationId xmlns:a16="http://schemas.microsoft.com/office/drawing/2014/main" id="{6A4066A2-80B1-77CA-56B0-FCCB63DDDA23}"/>
                    </a:ext>
                  </a:extLst>
                </p:cNvPr>
                <p:cNvSpPr txBox="1"/>
                <p:nvPr/>
              </p:nvSpPr>
              <p:spPr>
                <a:xfrm>
                  <a:off x="4549477" y="677166"/>
                  <a:ext cx="265201" cy="276999"/>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𝑇</m:t>
                            </m:r>
                          </m:e>
                          <m:sub>
                            <m:r>
                              <a:rPr lang="it-IT" b="0" i="1" smtClean="0">
                                <a:latin typeface="Cambria Math" panose="02040503050406030204" pitchFamily="18" charset="0"/>
                              </a:rPr>
                              <m:t>𝑒</m:t>
                            </m:r>
                          </m:sub>
                        </m:sSub>
                      </m:oMath>
                    </m:oMathPara>
                  </a14:m>
                  <a:endParaRPr lang="it-IT" dirty="0"/>
                </a:p>
              </p:txBody>
            </p:sp>
          </mc:Choice>
          <mc:Fallback xmlns="">
            <p:sp>
              <p:nvSpPr>
                <p:cNvPr id="53" name="TextBox 40">
                  <a:extLst>
                    <a:ext uri="{FF2B5EF4-FFF2-40B4-BE49-F238E27FC236}">
                      <a16:creationId xmlns="" xmlns:a14="http://schemas.microsoft.com/office/drawing/2010/main" xmlns:a16="http://schemas.microsoft.com/office/drawing/2014/main" xmlns:lc="http://schemas.openxmlformats.org/drawingml/2006/lockedCanvas" id="{135D96D6-4C74-4747-B21F-228FCBB3D320}"/>
                    </a:ext>
                  </a:extLst>
                </p:cNvPr>
                <p:cNvSpPr txBox="1">
                  <a:spLocks noRot="1" noChangeAspect="1" noMove="1" noResize="1" noEditPoints="1" noAdjustHandles="1" noChangeArrowheads="1" noChangeShapeType="1" noTextEdit="1"/>
                </p:cNvSpPr>
                <p:nvPr/>
              </p:nvSpPr>
              <p:spPr>
                <a:xfrm>
                  <a:off x="4549477" y="677166"/>
                  <a:ext cx="265201" cy="276999"/>
                </a:xfrm>
                <a:prstGeom prst="rect">
                  <a:avLst/>
                </a:prstGeom>
                <a:blipFill rotWithShape="0">
                  <a:blip r:embed="rId6"/>
                  <a:stretch>
                    <a:fillRect l="-35135" r="-10811" b="-37838"/>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7" name="TextBox 21">
                <a:extLst>
                  <a:ext uri="{FF2B5EF4-FFF2-40B4-BE49-F238E27FC236}">
                    <a16:creationId xmlns:a16="http://schemas.microsoft.com/office/drawing/2014/main" id="{570DB4FA-86A4-84C9-A5F4-EB79673FC73E}"/>
                  </a:ext>
                </a:extLst>
              </p:cNvPr>
              <p:cNvSpPr txBox="1"/>
              <p:nvPr/>
            </p:nvSpPr>
            <p:spPr>
              <a:xfrm>
                <a:off x="7920475" y="3300304"/>
                <a:ext cx="3294529" cy="92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it-IT" sz="2000" i="1" smtClean="0">
                          <a:latin typeface="Cambria Math" panose="02040503050406030204" pitchFamily="18" charset="0"/>
                        </a:rPr>
                        <m:t>𝐶𝐷</m:t>
                      </m:r>
                      <m:sSub>
                        <m:sSubPr>
                          <m:ctrlPr>
                            <a:rPr lang="it-IT" sz="2000" i="1">
                              <a:solidFill>
                                <a:srgbClr val="836967"/>
                              </a:solidFill>
                              <a:latin typeface="Cambria Math" panose="02040503050406030204" pitchFamily="18" charset="0"/>
                            </a:rPr>
                          </m:ctrlPr>
                        </m:sSubPr>
                        <m:e>
                          <m:r>
                            <a:rPr lang="it-IT" sz="2000" i="1">
                              <a:latin typeface="Cambria Math" panose="02040503050406030204" pitchFamily="18" charset="0"/>
                            </a:rPr>
                            <m:t>𝐹</m:t>
                          </m:r>
                        </m:e>
                        <m:sub>
                          <m:r>
                            <a:rPr lang="it-IT" sz="2000" i="1">
                              <a:latin typeface="Cambria Math" panose="02040503050406030204" pitchFamily="18" charset="0"/>
                            </a:rPr>
                            <m:t>𝑇</m:t>
                          </m:r>
                        </m:sub>
                      </m:sSub>
                      <m:d>
                        <m:dPr>
                          <m:ctrlPr>
                            <a:rPr lang="it-IT" sz="2000" i="1">
                              <a:solidFill>
                                <a:srgbClr val="836967"/>
                              </a:solidFill>
                              <a:latin typeface="Cambria Math" panose="02040503050406030204" pitchFamily="18" charset="0"/>
                            </a:rPr>
                          </m:ctrlPr>
                        </m:dPr>
                        <m:e>
                          <m:r>
                            <a:rPr lang="it-IT" sz="2000" i="1">
                              <a:latin typeface="Cambria Math" panose="02040503050406030204" pitchFamily="18" charset="0"/>
                            </a:rPr>
                            <m:t>𝑟</m:t>
                          </m:r>
                        </m:e>
                      </m:d>
                      <m:r>
                        <a:rPr lang="it-IT" sz="2000" i="0">
                          <a:latin typeface="Cambria Math" panose="02040503050406030204" pitchFamily="18" charset="0"/>
                        </a:rPr>
                        <m:t>=</m:t>
                      </m:r>
                      <m:f>
                        <m:fPr>
                          <m:ctrlPr>
                            <a:rPr lang="it-IT" sz="2000" b="0" i="1" smtClean="0">
                              <a:latin typeface="Cambria Math" panose="02040503050406030204" pitchFamily="18" charset="0"/>
                            </a:rPr>
                          </m:ctrlPr>
                        </m:fPr>
                        <m:num>
                          <m:nary>
                            <m:naryPr>
                              <m:limLoc m:val="subSup"/>
                              <m:ctrlPr>
                                <a:rPr lang="it-IT" sz="2000" i="1">
                                  <a:latin typeface="Cambria Math" panose="02040503050406030204" pitchFamily="18" charset="0"/>
                                </a:rPr>
                              </m:ctrlPr>
                            </m:naryPr>
                            <m:sub>
                              <m:r>
                                <a:rPr lang="it-IT" sz="2000" i="0">
                                  <a:latin typeface="Cambria Math" panose="02040503050406030204" pitchFamily="18" charset="0"/>
                                </a:rPr>
                                <m:t>−</m:t>
                              </m:r>
                              <m:r>
                                <a:rPr lang="it-IT" sz="2000" i="1">
                                  <a:latin typeface="Cambria Math" panose="02040503050406030204" pitchFamily="18" charset="0"/>
                                </a:rPr>
                                <m:t>𝑎</m:t>
                              </m:r>
                            </m:sub>
                            <m:sup>
                              <m:sSub>
                                <m:sSubPr>
                                  <m:ctrlPr>
                                    <a:rPr lang="it-IT" sz="2000" i="1">
                                      <a:solidFill>
                                        <a:srgbClr val="836967"/>
                                      </a:solidFill>
                                      <a:latin typeface="Cambria Math" panose="02040503050406030204" pitchFamily="18" charset="0"/>
                                    </a:rPr>
                                  </m:ctrlPr>
                                </m:sSubPr>
                                <m:e>
                                  <m:r>
                                    <a:rPr lang="it-IT" sz="2000" i="1">
                                      <a:latin typeface="Cambria Math" panose="02040503050406030204" pitchFamily="18" charset="0"/>
                                    </a:rPr>
                                    <m:t>𝜌</m:t>
                                  </m:r>
                                </m:e>
                                <m:sub>
                                  <m:r>
                                    <a:rPr lang="it-IT" sz="2000" i="0">
                                      <a:latin typeface="Cambria Math" panose="02040503050406030204" pitchFamily="18" charset="0"/>
                                    </a:rPr>
                                    <m:t>98</m:t>
                                  </m:r>
                                </m:sub>
                              </m:sSub>
                            </m:sup>
                            <m:e>
                              <m:sSub>
                                <m:sSubPr>
                                  <m:ctrlPr>
                                    <a:rPr lang="it-IT" sz="2000" i="1">
                                      <a:solidFill>
                                        <a:srgbClr val="836967"/>
                                      </a:solidFill>
                                      <a:latin typeface="Cambria Math" panose="02040503050406030204" pitchFamily="18" charset="0"/>
                                    </a:rPr>
                                  </m:ctrlPr>
                                </m:sSubPr>
                                <m:e>
                                  <m:r>
                                    <a:rPr lang="it-IT" sz="2000" i="1">
                                      <a:latin typeface="Cambria Math" panose="02040503050406030204" pitchFamily="18" charset="0"/>
                                    </a:rPr>
                                    <m:t>𝑇</m:t>
                                  </m:r>
                                </m:e>
                                <m:sub>
                                  <m:r>
                                    <a:rPr lang="it-IT" sz="2000" i="1">
                                      <a:latin typeface="Cambria Math" panose="02040503050406030204" pitchFamily="18" charset="0"/>
                                    </a:rPr>
                                    <m:t>𝑒</m:t>
                                  </m:r>
                                </m:sub>
                              </m:sSub>
                              <m:r>
                                <a:rPr lang="it-IT" sz="2000" i="1">
                                  <a:latin typeface="Cambria Math" panose="02040503050406030204" pitchFamily="18" charset="0"/>
                                </a:rPr>
                                <m:t>𝑑𝑟</m:t>
                              </m:r>
                            </m:e>
                          </m:nary>
                        </m:num>
                        <m:den>
                          <m:nary>
                            <m:naryPr>
                              <m:limLoc m:val="subSup"/>
                              <m:ctrlPr>
                                <a:rPr lang="it-IT" sz="2000" i="1" smtClean="0">
                                  <a:solidFill>
                                    <a:schemeClr val="tx1"/>
                                  </a:solidFill>
                                  <a:latin typeface="Cambria Math" panose="02040503050406030204" pitchFamily="18" charset="0"/>
                                </a:rPr>
                              </m:ctrlPr>
                            </m:naryPr>
                            <m:sub>
                              <m:r>
                                <a:rPr lang="it-IT" sz="2000">
                                  <a:solidFill>
                                    <a:schemeClr val="tx1"/>
                                  </a:solidFill>
                                  <a:latin typeface="Cambria Math" panose="02040503050406030204" pitchFamily="18" charset="0"/>
                                </a:rPr>
                                <m:t>−</m:t>
                              </m:r>
                              <m:r>
                                <a:rPr lang="it-IT" sz="2000" i="1">
                                  <a:solidFill>
                                    <a:schemeClr val="tx1"/>
                                  </a:solidFill>
                                  <a:latin typeface="Cambria Math" panose="02040503050406030204" pitchFamily="18" charset="0"/>
                                </a:rPr>
                                <m:t>𝑎</m:t>
                              </m:r>
                            </m:sub>
                            <m:sup>
                              <m:r>
                                <a:rPr lang="it-IT" sz="2000" b="0" i="1" smtClean="0">
                                  <a:solidFill>
                                    <a:schemeClr val="tx1"/>
                                  </a:solidFill>
                                  <a:latin typeface="Cambria Math" panose="02040503050406030204" pitchFamily="18" charset="0"/>
                                </a:rPr>
                                <m:t>𝑎</m:t>
                              </m:r>
                            </m:sup>
                            <m:e>
                              <m:sSub>
                                <m:sSubPr>
                                  <m:ctrlPr>
                                    <a:rPr lang="it-IT" sz="2000" i="1">
                                      <a:solidFill>
                                        <a:schemeClr val="tx1"/>
                                      </a:solidFill>
                                      <a:latin typeface="Cambria Math" panose="02040503050406030204" pitchFamily="18" charset="0"/>
                                    </a:rPr>
                                  </m:ctrlPr>
                                </m:sSubPr>
                                <m:e>
                                  <m:r>
                                    <a:rPr lang="it-IT" sz="2000" i="1">
                                      <a:solidFill>
                                        <a:schemeClr val="tx1"/>
                                      </a:solidFill>
                                      <a:latin typeface="Cambria Math" panose="02040503050406030204" pitchFamily="18" charset="0"/>
                                    </a:rPr>
                                    <m:t>𝑇</m:t>
                                  </m:r>
                                </m:e>
                                <m:sub>
                                  <m:r>
                                    <a:rPr lang="it-IT" sz="2000" i="1">
                                      <a:solidFill>
                                        <a:schemeClr val="tx1"/>
                                      </a:solidFill>
                                      <a:latin typeface="Cambria Math" panose="02040503050406030204" pitchFamily="18" charset="0"/>
                                    </a:rPr>
                                    <m:t>𝑒</m:t>
                                  </m:r>
                                </m:sub>
                              </m:sSub>
                              <m:r>
                                <a:rPr lang="it-IT" sz="2000" i="1">
                                  <a:solidFill>
                                    <a:schemeClr val="tx1"/>
                                  </a:solidFill>
                                  <a:latin typeface="Cambria Math" panose="02040503050406030204" pitchFamily="18" charset="0"/>
                                </a:rPr>
                                <m:t>𝑑𝑟</m:t>
                              </m:r>
                            </m:e>
                          </m:nary>
                        </m:den>
                      </m:f>
                      <m:r>
                        <a:rPr lang="it-IT" sz="2000" i="0">
                          <a:latin typeface="Cambria Math" panose="02040503050406030204" pitchFamily="18" charset="0"/>
                        </a:rPr>
                        <m:t>=0.98</m:t>
                      </m:r>
                    </m:oMath>
                  </m:oMathPara>
                </a14:m>
                <a:endParaRPr lang="it-IT" dirty="0"/>
              </a:p>
            </p:txBody>
          </p:sp>
        </mc:Choice>
        <mc:Fallback xmlns="">
          <p:sp>
            <p:nvSpPr>
              <p:cNvPr id="17" name="TextBox 21">
                <a:extLst>
                  <a:ext uri="{FF2B5EF4-FFF2-40B4-BE49-F238E27FC236}">
                    <a16:creationId xmlns:a16="http://schemas.microsoft.com/office/drawing/2014/main" id="{570DB4FA-86A4-84C9-A5F4-EB79673FC73E}"/>
                  </a:ext>
                </a:extLst>
              </p:cNvPr>
              <p:cNvSpPr txBox="1">
                <a:spLocks noRot="1" noChangeAspect="1" noMove="1" noResize="1" noEditPoints="1" noAdjustHandles="1" noChangeArrowheads="1" noChangeShapeType="1" noTextEdit="1"/>
              </p:cNvSpPr>
              <p:nvPr/>
            </p:nvSpPr>
            <p:spPr>
              <a:xfrm>
                <a:off x="7920475" y="3300304"/>
                <a:ext cx="3294529" cy="921919"/>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TextBox 18">
                <a:extLst>
                  <a:ext uri="{FF2B5EF4-FFF2-40B4-BE49-F238E27FC236}">
                    <a16:creationId xmlns:a16="http://schemas.microsoft.com/office/drawing/2014/main" id="{B51AB1A6-78CC-D3CD-2E83-2E17AE855DB5}"/>
                  </a:ext>
                </a:extLst>
              </p:cNvPr>
              <p:cNvSpPr txBox="1"/>
              <p:nvPr/>
            </p:nvSpPr>
            <p:spPr>
              <a:xfrm>
                <a:off x="8647024" y="4786361"/>
                <a:ext cx="1947142" cy="4001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it-IT" sz="2000" i="1" smtClean="0">
                          <a:latin typeface="Cambria Math" panose="02040503050406030204" pitchFamily="18" charset="0"/>
                        </a:rPr>
                        <m:t>𝐶𝐵𝐶</m:t>
                      </m:r>
                      <m:r>
                        <a:rPr lang="it-IT" sz="2000" i="0">
                          <a:latin typeface="Cambria Math" panose="02040503050406030204" pitchFamily="18" charset="0"/>
                        </a:rPr>
                        <m:t>=</m:t>
                      </m:r>
                      <m:f>
                        <m:fPr>
                          <m:type m:val="lin"/>
                          <m:ctrlPr>
                            <a:rPr lang="it-IT" sz="2000" i="1">
                              <a:latin typeface="Cambria Math" panose="02040503050406030204" pitchFamily="18" charset="0"/>
                            </a:rPr>
                          </m:ctrlPr>
                        </m:fPr>
                        <m:num>
                          <m:r>
                            <a:rPr lang="it-IT" sz="2000" i="0">
                              <a:latin typeface="Cambria Math" panose="02040503050406030204" pitchFamily="18" charset="0"/>
                            </a:rPr>
                            <m:t>1</m:t>
                          </m:r>
                        </m:num>
                        <m:den>
                          <m:sSub>
                            <m:sSubPr>
                              <m:ctrlPr>
                                <a:rPr lang="it-IT" sz="2000" i="1">
                                  <a:solidFill>
                                    <a:srgbClr val="836967"/>
                                  </a:solidFill>
                                  <a:latin typeface="Cambria Math" panose="02040503050406030204" pitchFamily="18" charset="0"/>
                                </a:rPr>
                              </m:ctrlPr>
                            </m:sSubPr>
                            <m:e>
                              <m:r>
                                <a:rPr lang="it-IT" sz="2000" i="1">
                                  <a:latin typeface="Cambria Math" panose="02040503050406030204" pitchFamily="18" charset="0"/>
                                </a:rPr>
                                <m:t>𝜌</m:t>
                              </m:r>
                            </m:e>
                            <m:sub>
                              <m:r>
                                <a:rPr lang="it-IT" sz="2000" i="0">
                                  <a:latin typeface="Cambria Math" panose="02040503050406030204" pitchFamily="18" charset="0"/>
                                </a:rPr>
                                <m:t>98</m:t>
                              </m:r>
                            </m:sub>
                          </m:sSub>
                        </m:den>
                      </m:f>
                    </m:oMath>
                  </m:oMathPara>
                </a14:m>
                <a:endParaRPr lang="it-IT" sz="2000" dirty="0"/>
              </a:p>
            </p:txBody>
          </p:sp>
        </mc:Choice>
        <mc:Fallback xmlns="">
          <p:sp>
            <p:nvSpPr>
              <p:cNvPr id="18" name="TextBox 18">
                <a:extLst>
                  <a:ext uri="{FF2B5EF4-FFF2-40B4-BE49-F238E27FC236}">
                    <a16:creationId xmlns:a16="http://schemas.microsoft.com/office/drawing/2014/main" id="{B51AB1A6-78CC-D3CD-2E83-2E17AE855DB5}"/>
                  </a:ext>
                </a:extLst>
              </p:cNvPr>
              <p:cNvSpPr txBox="1">
                <a:spLocks noRot="1" noChangeAspect="1" noMove="1" noResize="1" noEditPoints="1" noAdjustHandles="1" noChangeArrowheads="1" noChangeShapeType="1" noTextEdit="1"/>
              </p:cNvSpPr>
              <p:nvPr/>
            </p:nvSpPr>
            <p:spPr>
              <a:xfrm>
                <a:off x="8647024" y="4786361"/>
                <a:ext cx="1947142" cy="400110"/>
              </a:xfrm>
              <a:prstGeom prst="rect">
                <a:avLst/>
              </a:prstGeom>
              <a:blipFill>
                <a:blip r:embed="rId8"/>
                <a:stretch>
                  <a:fillRect t="-116667" r="-10000" b="-177273"/>
                </a:stretch>
              </a:blipFill>
            </p:spPr>
            <p:txBody>
              <a:bodyPr/>
              <a:lstStyle/>
              <a:p>
                <a:r>
                  <a:rPr lang="en-GB">
                    <a:noFill/>
                  </a:rPr>
                  <a:t> </a:t>
                </a:r>
              </a:p>
            </p:txBody>
          </p:sp>
        </mc:Fallback>
      </mc:AlternateContent>
      <p:sp>
        <p:nvSpPr>
          <p:cNvPr id="19" name="Arrow: Down 18">
            <a:extLst>
              <a:ext uri="{FF2B5EF4-FFF2-40B4-BE49-F238E27FC236}">
                <a16:creationId xmlns:a16="http://schemas.microsoft.com/office/drawing/2014/main" id="{8464BB92-3B59-1B45-1AC9-C6C97BB15810}"/>
              </a:ext>
            </a:extLst>
          </p:cNvPr>
          <p:cNvSpPr/>
          <p:nvPr/>
        </p:nvSpPr>
        <p:spPr>
          <a:xfrm>
            <a:off x="9541180" y="4309219"/>
            <a:ext cx="233265" cy="335902"/>
          </a:xfrm>
          <a:prstGeom prst="downArrow">
            <a:avLst/>
          </a:prstGeom>
          <a:noFill/>
          <a:ln>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ooter Placeholder 3">
            <a:extLst>
              <a:ext uri="{FF2B5EF4-FFF2-40B4-BE49-F238E27FC236}">
                <a16:creationId xmlns:a16="http://schemas.microsoft.com/office/drawing/2014/main" id="{463DEB7F-BCD7-4B05-9713-11925B6A4131}"/>
              </a:ext>
            </a:extLst>
          </p:cNvPr>
          <p:cNvSpPr>
            <a:spLocks noGrp="1"/>
          </p:cNvSpPr>
          <p:nvPr>
            <p:ph type="ftr" sz="quarter" idx="11"/>
          </p:nvPr>
        </p:nvSpPr>
        <p:spPr>
          <a:xfrm>
            <a:off x="825624" y="6555770"/>
            <a:ext cx="10986932" cy="329614"/>
          </a:xfrm>
        </p:spPr>
        <p:txBody>
          <a:bodyPr/>
          <a:lstStyle/>
          <a:p>
            <a:r>
              <a:rPr lang="en-GB" dirty="0">
                <a:solidFill>
                  <a:prstClr val="white"/>
                </a:solidFill>
              </a:rPr>
              <a:t>Riccardo Rossi |</a:t>
            </a:r>
            <a:r>
              <a:rPr lang="en-GB" dirty="0"/>
              <a:t>Third Technical Meeting on Plasma Disruptions and their Mitigation</a:t>
            </a:r>
            <a:r>
              <a:rPr lang="en-GB" dirty="0">
                <a:solidFill>
                  <a:prstClr val="white"/>
                </a:solidFill>
              </a:rPr>
              <a:t> | 03/09/2024</a:t>
            </a:r>
          </a:p>
        </p:txBody>
      </p:sp>
      <p:sp>
        <p:nvSpPr>
          <p:cNvPr id="4" name="TextBox 3">
            <a:extLst>
              <a:ext uri="{FF2B5EF4-FFF2-40B4-BE49-F238E27FC236}">
                <a16:creationId xmlns:a16="http://schemas.microsoft.com/office/drawing/2014/main" id="{5D651D64-5A49-79EC-FF2C-545025160974}"/>
              </a:ext>
            </a:extLst>
          </p:cNvPr>
          <p:cNvSpPr txBox="1"/>
          <p:nvPr/>
        </p:nvSpPr>
        <p:spPr>
          <a:xfrm>
            <a:off x="7687206" y="5991792"/>
            <a:ext cx="4504794" cy="461665"/>
          </a:xfrm>
          <a:prstGeom prst="rect">
            <a:avLst/>
          </a:prstGeom>
          <a:noFill/>
        </p:spPr>
        <p:txBody>
          <a:bodyPr wrap="square">
            <a:spAutoFit/>
          </a:bodyPr>
          <a:lstStyle/>
          <a:p>
            <a:pPr algn="just"/>
            <a:r>
              <a:rPr lang="en-GB" sz="1200" i="1" dirty="0">
                <a:latin typeface="Times New Roman" panose="02020603050405020304" pitchFamily="18" charset="0"/>
                <a:cs typeface="Times New Roman" panose="02020603050405020304" pitchFamily="18" charset="0"/>
              </a:rPr>
              <a:t>Rossi R. et al. “Development of robust indicators for the identification of electron temperature profile anomalies on JET”, PPCF 2022</a:t>
            </a:r>
            <a:endParaRPr lang="en-GB" sz="1200" i="1" dirty="0"/>
          </a:p>
        </p:txBody>
      </p:sp>
      <p:graphicFrame>
        <p:nvGraphicFramePr>
          <p:cNvPr id="20" name="Table 19">
            <a:extLst>
              <a:ext uri="{FF2B5EF4-FFF2-40B4-BE49-F238E27FC236}">
                <a16:creationId xmlns:a16="http://schemas.microsoft.com/office/drawing/2014/main" id="{A7E7B0C8-7F27-3E66-91B4-5DDDC31F01B7}"/>
              </a:ext>
            </a:extLst>
          </p:cNvPr>
          <p:cNvGraphicFramePr>
            <a:graphicFrameLocks noGrp="1"/>
          </p:cNvGraphicFramePr>
          <p:nvPr>
            <p:extLst>
              <p:ext uri="{D42A27DB-BD31-4B8C-83A1-F6EECF244321}">
                <p14:modId xmlns:p14="http://schemas.microsoft.com/office/powerpoint/2010/main" val="1312475138"/>
              </p:ext>
            </p:extLst>
          </p:nvPr>
        </p:nvGraphicFramePr>
        <p:xfrm>
          <a:off x="6251510" y="5343471"/>
          <a:ext cx="5811930" cy="548640"/>
        </p:xfrm>
        <a:graphic>
          <a:graphicData uri="http://schemas.openxmlformats.org/drawingml/2006/table">
            <a:tbl>
              <a:tblPr firstRow="1" firstCol="1" bandRow="1">
                <a:tableStyleId>{5C22544A-7EE6-4342-B048-85BDC9FD1C3A}</a:tableStyleId>
              </a:tblPr>
              <a:tblGrid>
                <a:gridCol w="1762492">
                  <a:extLst>
                    <a:ext uri="{9D8B030D-6E8A-4147-A177-3AD203B41FA5}">
                      <a16:colId xmlns:a16="http://schemas.microsoft.com/office/drawing/2014/main" val="1365718215"/>
                    </a:ext>
                  </a:extLst>
                </a:gridCol>
                <a:gridCol w="1416427">
                  <a:extLst>
                    <a:ext uri="{9D8B030D-6E8A-4147-A177-3AD203B41FA5}">
                      <a16:colId xmlns:a16="http://schemas.microsoft.com/office/drawing/2014/main" val="544401987"/>
                    </a:ext>
                  </a:extLst>
                </a:gridCol>
                <a:gridCol w="1624063">
                  <a:extLst>
                    <a:ext uri="{9D8B030D-6E8A-4147-A177-3AD203B41FA5}">
                      <a16:colId xmlns:a16="http://schemas.microsoft.com/office/drawing/2014/main" val="3842027639"/>
                    </a:ext>
                  </a:extLst>
                </a:gridCol>
                <a:gridCol w="1008948">
                  <a:extLst>
                    <a:ext uri="{9D8B030D-6E8A-4147-A177-3AD203B41FA5}">
                      <a16:colId xmlns:a16="http://schemas.microsoft.com/office/drawing/2014/main" val="2053591957"/>
                    </a:ext>
                  </a:extLst>
                </a:gridCol>
              </a:tblGrid>
              <a:tr h="190500">
                <a:tc>
                  <a:txBody>
                    <a:bodyPr/>
                    <a:lstStyle/>
                    <a:p>
                      <a:pPr indent="0" algn="ctr">
                        <a:lnSpc>
                          <a:spcPct val="100000"/>
                        </a:lnSpc>
                        <a:spcAft>
                          <a:spcPts val="0"/>
                        </a:spcAft>
                      </a:pPr>
                      <a:r>
                        <a:rPr lang="en-GB" sz="1800" dirty="0">
                          <a:effectLst/>
                        </a:rPr>
                        <a:t>Warning time [s]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solidFill>
                      <a:srgbClr val="1F497D"/>
                    </a:solidFill>
                  </a:tcPr>
                </a:tc>
                <a:tc>
                  <a:txBody>
                    <a:bodyPr/>
                    <a:lstStyle/>
                    <a:p>
                      <a:pPr indent="0" algn="ctr">
                        <a:lnSpc>
                          <a:spcPct val="100000"/>
                        </a:lnSpc>
                        <a:spcAft>
                          <a:spcPts val="0"/>
                        </a:spcAft>
                      </a:pPr>
                      <a:r>
                        <a:rPr lang="en-GB" sz="1800" dirty="0">
                          <a:effectLst/>
                        </a:rPr>
                        <a:t>Sensitivity</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solidFill>
                      <a:srgbClr val="1F497D"/>
                    </a:solidFill>
                  </a:tcPr>
                </a:tc>
                <a:tc>
                  <a:txBody>
                    <a:bodyPr/>
                    <a:lstStyle/>
                    <a:p>
                      <a:pPr indent="0" algn="ctr">
                        <a:lnSpc>
                          <a:spcPct val="100000"/>
                        </a:lnSpc>
                        <a:spcAft>
                          <a:spcPts val="0"/>
                        </a:spcAft>
                      </a:pPr>
                      <a:r>
                        <a:rPr lang="en-GB" sz="1800" dirty="0">
                          <a:effectLst/>
                        </a:rPr>
                        <a:t>1-Specifity</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solidFill>
                      <a:srgbClr val="1F497D"/>
                    </a:solidFill>
                  </a:tcPr>
                </a:tc>
                <a:tc>
                  <a:txBody>
                    <a:bodyPr/>
                    <a:lstStyle/>
                    <a:p>
                      <a:pPr indent="0" algn="ctr">
                        <a:lnSpc>
                          <a:spcPct val="100000"/>
                        </a:lnSpc>
                        <a:spcAft>
                          <a:spcPts val="0"/>
                        </a:spcAft>
                      </a:pPr>
                      <a:r>
                        <a:rPr lang="en-GB" sz="1800" dirty="0">
                          <a:effectLst/>
                        </a:rPr>
                        <a:t>Accuracy</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solidFill>
                      <a:srgbClr val="1F497D"/>
                    </a:solidFill>
                  </a:tcPr>
                </a:tc>
                <a:extLst>
                  <a:ext uri="{0D108BD9-81ED-4DB2-BD59-A6C34878D82A}">
                    <a16:rowId xmlns:a16="http://schemas.microsoft.com/office/drawing/2014/main" val="2853269551"/>
                  </a:ext>
                </a:extLst>
              </a:tr>
              <a:tr h="190500">
                <a:tc>
                  <a:txBody>
                    <a:bodyPr/>
                    <a:lstStyle/>
                    <a:p>
                      <a:pPr indent="0" algn="ctr">
                        <a:lnSpc>
                          <a:spcPct val="100000"/>
                        </a:lnSpc>
                        <a:spcAft>
                          <a:spcPts val="0"/>
                        </a:spcAft>
                      </a:pPr>
                      <a:r>
                        <a:rPr lang="en-GB" sz="1800" b="0" dirty="0">
                          <a:solidFill>
                            <a:schemeClr val="tx1"/>
                          </a:solidFill>
                          <a:effectLst/>
                        </a:rPr>
                        <a:t>0.320</a:t>
                      </a:r>
                      <a:endParaRPr lang="en-GB" sz="1800" b="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solidFill>
                      <a:schemeClr val="tx2">
                        <a:lumMod val="20000"/>
                        <a:lumOff val="80000"/>
                      </a:schemeClr>
                    </a:solidFill>
                  </a:tcPr>
                </a:tc>
                <a:tc>
                  <a:txBody>
                    <a:bodyPr/>
                    <a:lstStyle/>
                    <a:p>
                      <a:pPr indent="0" algn="ctr">
                        <a:lnSpc>
                          <a:spcPct val="100000"/>
                        </a:lnSpc>
                        <a:spcAft>
                          <a:spcPts val="0"/>
                        </a:spcAft>
                      </a:pPr>
                      <a:r>
                        <a:rPr lang="en-GB" sz="1800" b="0" dirty="0">
                          <a:solidFill>
                            <a:schemeClr val="tx1"/>
                          </a:solidFill>
                          <a:effectLst/>
                        </a:rPr>
                        <a:t>99.90%</a:t>
                      </a:r>
                      <a:endParaRPr lang="en-GB" sz="1800" b="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solidFill>
                      <a:schemeClr val="tx2">
                        <a:lumMod val="20000"/>
                        <a:lumOff val="80000"/>
                      </a:schemeClr>
                    </a:solidFill>
                  </a:tcPr>
                </a:tc>
                <a:tc>
                  <a:txBody>
                    <a:bodyPr/>
                    <a:lstStyle/>
                    <a:p>
                      <a:pPr indent="0" algn="ctr">
                        <a:lnSpc>
                          <a:spcPct val="100000"/>
                        </a:lnSpc>
                        <a:spcAft>
                          <a:spcPts val="0"/>
                        </a:spcAft>
                      </a:pPr>
                      <a:r>
                        <a:rPr lang="en-GB" sz="1800" b="0" dirty="0">
                          <a:solidFill>
                            <a:schemeClr val="tx1"/>
                          </a:solidFill>
                          <a:effectLst/>
                        </a:rPr>
                        <a:t>0.00%</a:t>
                      </a:r>
                      <a:endParaRPr lang="en-GB" sz="1800" b="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solidFill>
                      <a:schemeClr val="tx2">
                        <a:lumMod val="20000"/>
                        <a:lumOff val="80000"/>
                      </a:schemeClr>
                    </a:solidFill>
                  </a:tcPr>
                </a:tc>
                <a:tc>
                  <a:txBody>
                    <a:bodyPr/>
                    <a:lstStyle/>
                    <a:p>
                      <a:pPr indent="0" algn="ctr">
                        <a:lnSpc>
                          <a:spcPct val="100000"/>
                        </a:lnSpc>
                        <a:spcAft>
                          <a:spcPts val="0"/>
                        </a:spcAft>
                      </a:pPr>
                      <a:r>
                        <a:rPr lang="en-GB" sz="1800" b="0" dirty="0">
                          <a:solidFill>
                            <a:schemeClr val="tx1"/>
                          </a:solidFill>
                          <a:effectLst/>
                        </a:rPr>
                        <a:t>99.98%</a:t>
                      </a:r>
                      <a:endParaRPr lang="en-GB" sz="1800" b="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solidFill>
                      <a:schemeClr val="tx2">
                        <a:lumMod val="20000"/>
                        <a:lumOff val="80000"/>
                      </a:schemeClr>
                    </a:solidFill>
                  </a:tcPr>
                </a:tc>
                <a:extLst>
                  <a:ext uri="{0D108BD9-81ED-4DB2-BD59-A6C34878D82A}">
                    <a16:rowId xmlns:a16="http://schemas.microsoft.com/office/drawing/2014/main" val="3667377774"/>
                  </a:ext>
                </a:extLst>
              </a:tr>
            </a:tbl>
          </a:graphicData>
        </a:graphic>
      </p:graphicFrame>
    </p:spTree>
    <p:extLst>
      <p:ext uri="{BB962C8B-B14F-4D97-AF65-F5344CB8AC3E}">
        <p14:creationId xmlns:p14="http://schemas.microsoft.com/office/powerpoint/2010/main" val="1439055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2B6E0-75E1-241D-A7AE-FF4A6529ED21}"/>
              </a:ext>
            </a:extLst>
          </p:cNvPr>
          <p:cNvSpPr>
            <a:spLocks noGrp="1"/>
          </p:cNvSpPr>
          <p:nvPr>
            <p:ph type="title"/>
          </p:nvPr>
        </p:nvSpPr>
        <p:spPr/>
        <p:txBody>
          <a:bodyPr/>
          <a:lstStyle/>
          <a:p>
            <a:r>
              <a:rPr lang="it-IT" dirty="0" err="1"/>
              <a:t>Outline</a:t>
            </a:r>
            <a:endParaRPr lang="en-GB" dirty="0"/>
          </a:p>
        </p:txBody>
      </p:sp>
      <p:sp>
        <p:nvSpPr>
          <p:cNvPr id="5" name="Slide Number Placeholder 4">
            <a:extLst>
              <a:ext uri="{FF2B5EF4-FFF2-40B4-BE49-F238E27FC236}">
                <a16:creationId xmlns:a16="http://schemas.microsoft.com/office/drawing/2014/main" id="{267679E9-BFB8-2D9F-2729-A4F6854E9D54}"/>
              </a:ext>
            </a:extLst>
          </p:cNvPr>
          <p:cNvSpPr>
            <a:spLocks noGrp="1"/>
          </p:cNvSpPr>
          <p:nvPr>
            <p:ph type="sldNum" sz="quarter" idx="12"/>
          </p:nvPr>
        </p:nvSpPr>
        <p:spPr/>
        <p:txBody>
          <a:bodyPr/>
          <a:lstStyle/>
          <a:p>
            <a:fld id="{6A6D9FA1-99C7-4910-8E32-B85D378B0060}" type="slidenum">
              <a:rPr lang="en-GB" smtClean="0">
                <a:solidFill>
                  <a:prstClr val="white"/>
                </a:solidFill>
              </a:rPr>
              <a:pPr/>
              <a:t>18</a:t>
            </a:fld>
            <a:endParaRPr lang="en-GB" dirty="0">
              <a:solidFill>
                <a:prstClr val="white"/>
              </a:solidFill>
            </a:endParaRPr>
          </a:p>
        </p:txBody>
      </p:sp>
      <p:sp>
        <p:nvSpPr>
          <p:cNvPr id="3" name="Footer Placeholder 3">
            <a:extLst>
              <a:ext uri="{FF2B5EF4-FFF2-40B4-BE49-F238E27FC236}">
                <a16:creationId xmlns:a16="http://schemas.microsoft.com/office/drawing/2014/main" id="{E37E7EAB-BEE5-A4E6-DED8-EBD7346ED81D}"/>
              </a:ext>
            </a:extLst>
          </p:cNvPr>
          <p:cNvSpPr>
            <a:spLocks noGrp="1"/>
          </p:cNvSpPr>
          <p:nvPr>
            <p:ph type="ftr" sz="quarter" idx="11"/>
          </p:nvPr>
        </p:nvSpPr>
        <p:spPr>
          <a:xfrm>
            <a:off x="825624" y="6555770"/>
            <a:ext cx="10986932" cy="329614"/>
          </a:xfrm>
        </p:spPr>
        <p:txBody>
          <a:bodyPr/>
          <a:lstStyle/>
          <a:p>
            <a:r>
              <a:rPr lang="en-GB" dirty="0">
                <a:solidFill>
                  <a:prstClr val="white"/>
                </a:solidFill>
              </a:rPr>
              <a:t>Riccardo Rossi |</a:t>
            </a:r>
            <a:r>
              <a:rPr lang="en-GB" dirty="0"/>
              <a:t>Third Technical Meeting on Plasma Disruptions and their Mitigation</a:t>
            </a:r>
            <a:r>
              <a:rPr lang="en-GB" dirty="0">
                <a:solidFill>
                  <a:prstClr val="white"/>
                </a:solidFill>
              </a:rPr>
              <a:t> | 03/09/2024</a:t>
            </a:r>
          </a:p>
        </p:txBody>
      </p:sp>
      <p:sp>
        <p:nvSpPr>
          <p:cNvPr id="6" name="TextBox 5">
            <a:extLst>
              <a:ext uri="{FF2B5EF4-FFF2-40B4-BE49-F238E27FC236}">
                <a16:creationId xmlns:a16="http://schemas.microsoft.com/office/drawing/2014/main" id="{3E77218F-402F-3117-A8C2-E53B81F07DD0}"/>
              </a:ext>
            </a:extLst>
          </p:cNvPr>
          <p:cNvSpPr txBox="1"/>
          <p:nvPr/>
        </p:nvSpPr>
        <p:spPr>
          <a:xfrm>
            <a:off x="720080" y="889843"/>
            <a:ext cx="6775894" cy="5078313"/>
          </a:xfrm>
          <a:prstGeom prst="rect">
            <a:avLst/>
          </a:prstGeom>
          <a:noFill/>
        </p:spPr>
        <p:txBody>
          <a:bodyPr wrap="none" rtlCol="0">
            <a:spAutoFit/>
          </a:bodyPr>
          <a:lstStyle/>
          <a:p>
            <a:pPr marL="457200" indent="-457200" algn="l">
              <a:buFont typeface="+mj-lt"/>
              <a:buAutoNum type="arabicPeriod"/>
            </a:pPr>
            <a:r>
              <a:rPr lang="it-IT" b="1" dirty="0" err="1">
                <a:solidFill>
                  <a:schemeClr val="accent1">
                    <a:lumMod val="20000"/>
                    <a:lumOff val="80000"/>
                  </a:schemeClr>
                </a:solidFill>
              </a:rPr>
              <a:t>Aim</a:t>
            </a:r>
            <a:r>
              <a:rPr lang="it-IT" b="1" dirty="0">
                <a:solidFill>
                  <a:schemeClr val="accent1">
                    <a:lumMod val="20000"/>
                    <a:lumOff val="80000"/>
                  </a:schemeClr>
                </a:solidFill>
              </a:rPr>
              <a:t> of the Work</a:t>
            </a:r>
          </a:p>
          <a:p>
            <a:pPr marL="457200" indent="-457200" algn="l">
              <a:buFont typeface="+mj-lt"/>
              <a:buAutoNum type="arabicPeriod"/>
            </a:pPr>
            <a:endParaRPr lang="it-IT" b="1" dirty="0"/>
          </a:p>
          <a:p>
            <a:pPr marL="457200" indent="-457200" algn="l">
              <a:buFont typeface="+mj-lt"/>
              <a:buAutoNum type="arabicPeriod"/>
            </a:pPr>
            <a:r>
              <a:rPr lang="it-IT" b="1" dirty="0" err="1">
                <a:solidFill>
                  <a:schemeClr val="accent1">
                    <a:lumMod val="20000"/>
                    <a:lumOff val="80000"/>
                  </a:schemeClr>
                </a:solidFill>
              </a:rPr>
              <a:t>Paths</a:t>
            </a:r>
            <a:r>
              <a:rPr lang="it-IT" b="1" dirty="0">
                <a:solidFill>
                  <a:schemeClr val="accent1">
                    <a:lumMod val="20000"/>
                    <a:lumOff val="80000"/>
                  </a:schemeClr>
                </a:solidFill>
              </a:rPr>
              <a:t> to Disruption </a:t>
            </a:r>
            <a:r>
              <a:rPr lang="it-IT" b="1" dirty="0" err="1">
                <a:solidFill>
                  <a:schemeClr val="accent1">
                    <a:lumMod val="20000"/>
                    <a:lumOff val="80000"/>
                  </a:schemeClr>
                </a:solidFill>
              </a:rPr>
              <a:t>Considered</a:t>
            </a:r>
            <a:endParaRPr lang="it-IT" b="1" dirty="0">
              <a:solidFill>
                <a:schemeClr val="accent1">
                  <a:lumMod val="20000"/>
                  <a:lumOff val="80000"/>
                </a:schemeClr>
              </a:solidFill>
            </a:endParaRPr>
          </a:p>
          <a:p>
            <a:pPr marL="457200" indent="-457200" algn="l">
              <a:buFont typeface="+mj-lt"/>
              <a:buAutoNum type="arabicPeriod"/>
            </a:pPr>
            <a:endParaRPr lang="it-IT" b="1" dirty="0">
              <a:solidFill>
                <a:srgbClr val="1F497D"/>
              </a:solidFill>
            </a:endParaRPr>
          </a:p>
          <a:p>
            <a:pPr marL="457200" indent="-457200" algn="l">
              <a:buFont typeface="+mj-lt"/>
              <a:buAutoNum type="arabicPeriod"/>
            </a:pPr>
            <a:r>
              <a:rPr lang="it-IT" b="1" dirty="0">
                <a:solidFill>
                  <a:schemeClr val="accent1">
                    <a:lumMod val="20000"/>
                    <a:lumOff val="80000"/>
                  </a:schemeClr>
                </a:solidFill>
              </a:rPr>
              <a:t>Database</a:t>
            </a:r>
          </a:p>
          <a:p>
            <a:pPr marL="457200" indent="-457200" algn="l">
              <a:buFont typeface="+mj-lt"/>
              <a:buAutoNum type="arabicPeriod"/>
            </a:pPr>
            <a:endParaRPr lang="it-IT" b="1" dirty="0">
              <a:solidFill>
                <a:schemeClr val="accent1">
                  <a:lumMod val="20000"/>
                  <a:lumOff val="80000"/>
                </a:schemeClr>
              </a:solidFill>
            </a:endParaRPr>
          </a:p>
          <a:p>
            <a:pPr marL="457200" indent="-457200">
              <a:buFont typeface="+mj-lt"/>
              <a:buAutoNum type="arabicPeriod"/>
            </a:pPr>
            <a:r>
              <a:rPr lang="it-IT" b="1" dirty="0">
                <a:solidFill>
                  <a:schemeClr val="accent1">
                    <a:lumMod val="20000"/>
                    <a:lumOff val="80000"/>
                  </a:schemeClr>
                </a:solidFill>
              </a:rPr>
              <a:t>System Architecture</a:t>
            </a:r>
          </a:p>
          <a:p>
            <a:pPr marL="457200" indent="-457200" algn="l">
              <a:buFont typeface="+mj-lt"/>
              <a:buAutoNum type="arabicPeriod"/>
            </a:pPr>
            <a:endParaRPr lang="it-IT" b="1" dirty="0">
              <a:solidFill>
                <a:schemeClr val="accent1">
                  <a:lumMod val="20000"/>
                  <a:lumOff val="80000"/>
                </a:schemeClr>
              </a:solidFill>
            </a:endParaRPr>
          </a:p>
          <a:p>
            <a:pPr marL="457200" indent="-457200" algn="l">
              <a:buFont typeface="+mj-lt"/>
              <a:buAutoNum type="arabicPeriod"/>
            </a:pPr>
            <a:r>
              <a:rPr lang="it-IT" b="1" dirty="0">
                <a:solidFill>
                  <a:srgbClr val="1F497D"/>
                </a:solidFill>
              </a:rPr>
              <a:t>Single </a:t>
            </a:r>
            <a:r>
              <a:rPr lang="it-IT" b="1" dirty="0" err="1">
                <a:solidFill>
                  <a:srgbClr val="1F497D"/>
                </a:solidFill>
              </a:rPr>
              <a:t>Anomaly</a:t>
            </a:r>
            <a:r>
              <a:rPr lang="it-IT" b="1" dirty="0">
                <a:solidFill>
                  <a:srgbClr val="1F497D"/>
                </a:solidFill>
              </a:rPr>
              <a:t> </a:t>
            </a:r>
            <a:r>
              <a:rPr lang="it-IT" b="1" dirty="0" err="1">
                <a:solidFill>
                  <a:srgbClr val="1F497D"/>
                </a:solidFill>
              </a:rPr>
              <a:t>Classifier</a:t>
            </a:r>
            <a:r>
              <a:rPr lang="it-IT" b="1" dirty="0">
                <a:solidFill>
                  <a:srgbClr val="1F497D"/>
                </a:solidFill>
              </a:rPr>
              <a:t> </a:t>
            </a:r>
          </a:p>
          <a:p>
            <a:pPr marL="914400" lvl="1" indent="-457200">
              <a:buFont typeface="Arial" panose="020B0604020202020204" pitchFamily="34" charset="0"/>
              <a:buChar char="•"/>
            </a:pPr>
            <a:r>
              <a:rPr lang="it-IT" b="1" dirty="0" err="1">
                <a:solidFill>
                  <a:schemeClr val="accent1">
                    <a:lumMod val="20000"/>
                    <a:lumOff val="80000"/>
                  </a:schemeClr>
                </a:solidFill>
              </a:rPr>
              <a:t>Magnetic</a:t>
            </a:r>
            <a:r>
              <a:rPr lang="it-IT" b="1" dirty="0">
                <a:solidFill>
                  <a:schemeClr val="accent1">
                    <a:lumMod val="20000"/>
                    <a:lumOff val="80000"/>
                  </a:schemeClr>
                </a:solidFill>
              </a:rPr>
              <a:t> </a:t>
            </a:r>
            <a:r>
              <a:rPr lang="it-IT" b="1" dirty="0" err="1">
                <a:solidFill>
                  <a:schemeClr val="accent1">
                    <a:lumMod val="20000"/>
                    <a:lumOff val="80000"/>
                  </a:schemeClr>
                </a:solidFill>
              </a:rPr>
              <a:t>anomaly</a:t>
            </a:r>
            <a:r>
              <a:rPr lang="it-IT" b="1" dirty="0">
                <a:solidFill>
                  <a:schemeClr val="accent1">
                    <a:lumMod val="20000"/>
                    <a:lumOff val="80000"/>
                  </a:schemeClr>
                </a:solidFill>
              </a:rPr>
              <a:t> </a:t>
            </a:r>
            <a:r>
              <a:rPr lang="it-IT" b="1" dirty="0" err="1">
                <a:solidFill>
                  <a:schemeClr val="accent1">
                    <a:lumMod val="20000"/>
                    <a:lumOff val="80000"/>
                  </a:schemeClr>
                </a:solidFill>
              </a:rPr>
              <a:t>Detection</a:t>
            </a:r>
            <a:endParaRPr lang="it-IT" b="1" dirty="0">
              <a:solidFill>
                <a:schemeClr val="accent1">
                  <a:lumMod val="20000"/>
                  <a:lumOff val="80000"/>
                </a:schemeClr>
              </a:solidFill>
            </a:endParaRPr>
          </a:p>
          <a:p>
            <a:pPr marL="914400" lvl="1" indent="-457200">
              <a:buFont typeface="Arial" panose="020B0604020202020204" pitchFamily="34" charset="0"/>
              <a:buChar char="•"/>
            </a:pPr>
            <a:r>
              <a:rPr lang="it-IT" b="1" dirty="0">
                <a:solidFill>
                  <a:schemeClr val="accent1">
                    <a:lumMod val="20000"/>
                    <a:lumOff val="80000"/>
                  </a:schemeClr>
                </a:solidFill>
              </a:rPr>
              <a:t>Electron Temperature </a:t>
            </a:r>
            <a:r>
              <a:rPr lang="it-IT" b="1" dirty="0" err="1">
                <a:solidFill>
                  <a:schemeClr val="accent1">
                    <a:lumMod val="20000"/>
                    <a:lumOff val="80000"/>
                  </a:schemeClr>
                </a:solidFill>
              </a:rPr>
              <a:t>Anomaly</a:t>
            </a:r>
            <a:r>
              <a:rPr lang="it-IT" b="1" dirty="0">
                <a:solidFill>
                  <a:schemeClr val="accent1">
                    <a:lumMod val="20000"/>
                    <a:lumOff val="80000"/>
                  </a:schemeClr>
                </a:solidFill>
              </a:rPr>
              <a:t> </a:t>
            </a:r>
            <a:r>
              <a:rPr lang="it-IT" b="1" dirty="0" err="1">
                <a:solidFill>
                  <a:schemeClr val="accent1">
                    <a:lumMod val="20000"/>
                    <a:lumOff val="80000"/>
                  </a:schemeClr>
                </a:solidFill>
              </a:rPr>
              <a:t>Detection</a:t>
            </a:r>
            <a:r>
              <a:rPr lang="it-IT" b="1" dirty="0">
                <a:solidFill>
                  <a:schemeClr val="accent1">
                    <a:lumMod val="20000"/>
                    <a:lumOff val="80000"/>
                  </a:schemeClr>
                </a:solidFill>
              </a:rPr>
              <a:t> and </a:t>
            </a:r>
            <a:r>
              <a:rPr lang="it-IT" b="1" dirty="0" err="1">
                <a:solidFill>
                  <a:schemeClr val="accent1">
                    <a:lumMod val="20000"/>
                    <a:lumOff val="80000"/>
                  </a:schemeClr>
                </a:solidFill>
              </a:rPr>
              <a:t>Classification</a:t>
            </a:r>
            <a:endParaRPr lang="it-IT" b="1" dirty="0">
              <a:solidFill>
                <a:schemeClr val="accent1">
                  <a:lumMod val="20000"/>
                  <a:lumOff val="80000"/>
                </a:schemeClr>
              </a:solidFill>
            </a:endParaRPr>
          </a:p>
          <a:p>
            <a:pPr marL="914400" lvl="1" indent="-457200">
              <a:buFont typeface="Arial" panose="020B0604020202020204" pitchFamily="34" charset="0"/>
              <a:buChar char="•"/>
            </a:pPr>
            <a:r>
              <a:rPr lang="it-IT" b="1" dirty="0">
                <a:solidFill>
                  <a:srgbClr val="1F497D"/>
                </a:solidFill>
              </a:rPr>
              <a:t>Radiative Pattern </a:t>
            </a:r>
            <a:r>
              <a:rPr lang="it-IT" b="1" dirty="0" err="1">
                <a:solidFill>
                  <a:srgbClr val="1F497D"/>
                </a:solidFill>
              </a:rPr>
              <a:t>Anomaly</a:t>
            </a:r>
            <a:r>
              <a:rPr lang="it-IT" b="1" dirty="0">
                <a:solidFill>
                  <a:srgbClr val="1F497D"/>
                </a:solidFill>
              </a:rPr>
              <a:t> </a:t>
            </a:r>
            <a:r>
              <a:rPr lang="it-IT" b="1" dirty="0" err="1">
                <a:solidFill>
                  <a:srgbClr val="1F497D"/>
                </a:solidFill>
              </a:rPr>
              <a:t>Detection</a:t>
            </a:r>
            <a:r>
              <a:rPr lang="it-IT" b="1" dirty="0">
                <a:solidFill>
                  <a:srgbClr val="1F497D"/>
                </a:solidFill>
              </a:rPr>
              <a:t> and </a:t>
            </a:r>
            <a:r>
              <a:rPr lang="it-IT" b="1" dirty="0" err="1">
                <a:solidFill>
                  <a:srgbClr val="1F497D"/>
                </a:solidFill>
              </a:rPr>
              <a:t>Classification</a:t>
            </a:r>
            <a:endParaRPr lang="it-IT" b="1" dirty="0">
              <a:solidFill>
                <a:srgbClr val="1F497D"/>
              </a:solidFill>
            </a:endParaRPr>
          </a:p>
          <a:p>
            <a:pPr marL="457200" indent="-457200" algn="l">
              <a:buFont typeface="+mj-lt"/>
              <a:buAutoNum type="arabicPeriod"/>
            </a:pPr>
            <a:endParaRPr lang="it-IT" b="1" dirty="0">
              <a:solidFill>
                <a:schemeClr val="accent1">
                  <a:lumMod val="20000"/>
                  <a:lumOff val="80000"/>
                </a:schemeClr>
              </a:solidFill>
            </a:endParaRPr>
          </a:p>
          <a:p>
            <a:pPr marL="457200" indent="-457200" algn="l">
              <a:buFont typeface="+mj-lt"/>
              <a:buAutoNum type="arabicPeriod"/>
            </a:pPr>
            <a:r>
              <a:rPr lang="it-IT" b="1" dirty="0" err="1">
                <a:solidFill>
                  <a:schemeClr val="accent1">
                    <a:lumMod val="20000"/>
                    <a:lumOff val="80000"/>
                  </a:schemeClr>
                </a:solidFill>
              </a:rPr>
              <a:t>Alarm</a:t>
            </a:r>
            <a:r>
              <a:rPr lang="it-IT" b="1" dirty="0">
                <a:solidFill>
                  <a:schemeClr val="accent1">
                    <a:lumMod val="20000"/>
                    <a:lumOff val="80000"/>
                  </a:schemeClr>
                </a:solidFill>
              </a:rPr>
              <a:t> and Control </a:t>
            </a:r>
            <a:r>
              <a:rPr lang="it-IT" b="1" dirty="0" err="1">
                <a:solidFill>
                  <a:schemeClr val="accent1">
                    <a:lumMod val="20000"/>
                    <a:lumOff val="80000"/>
                  </a:schemeClr>
                </a:solidFill>
              </a:rPr>
              <a:t>Logic</a:t>
            </a:r>
            <a:r>
              <a:rPr lang="it-IT" b="1" dirty="0">
                <a:solidFill>
                  <a:schemeClr val="accent1">
                    <a:lumMod val="20000"/>
                    <a:lumOff val="80000"/>
                  </a:schemeClr>
                </a:solidFill>
              </a:rPr>
              <a:t> and System Architecture</a:t>
            </a:r>
          </a:p>
          <a:p>
            <a:pPr marL="457200" indent="-457200" algn="l">
              <a:buFont typeface="+mj-lt"/>
              <a:buAutoNum type="arabicPeriod"/>
            </a:pPr>
            <a:endParaRPr lang="it-IT" b="1" dirty="0">
              <a:solidFill>
                <a:schemeClr val="accent1">
                  <a:lumMod val="20000"/>
                  <a:lumOff val="80000"/>
                </a:schemeClr>
              </a:solidFill>
            </a:endParaRPr>
          </a:p>
          <a:p>
            <a:pPr marL="457200" indent="-457200" algn="l">
              <a:buFont typeface="+mj-lt"/>
              <a:buAutoNum type="arabicPeriod"/>
            </a:pPr>
            <a:r>
              <a:rPr lang="it-IT" b="1" dirty="0">
                <a:solidFill>
                  <a:schemeClr val="accent1">
                    <a:lumMod val="20000"/>
                    <a:lumOff val="80000"/>
                  </a:schemeClr>
                </a:solidFill>
              </a:rPr>
              <a:t>Statistical Analysis</a:t>
            </a:r>
          </a:p>
          <a:p>
            <a:pPr marL="457200" indent="-457200" algn="l">
              <a:buFont typeface="+mj-lt"/>
              <a:buAutoNum type="arabicPeriod"/>
            </a:pPr>
            <a:endParaRPr lang="it-IT" b="1" dirty="0">
              <a:solidFill>
                <a:schemeClr val="accent1">
                  <a:lumMod val="20000"/>
                  <a:lumOff val="80000"/>
                </a:schemeClr>
              </a:solidFill>
            </a:endParaRPr>
          </a:p>
          <a:p>
            <a:pPr marL="457200" indent="-457200" algn="l">
              <a:buFont typeface="+mj-lt"/>
              <a:buAutoNum type="arabicPeriod"/>
            </a:pPr>
            <a:r>
              <a:rPr lang="it-IT" b="1" dirty="0" err="1">
                <a:solidFill>
                  <a:schemeClr val="accent1">
                    <a:lumMod val="20000"/>
                    <a:lumOff val="80000"/>
                  </a:schemeClr>
                </a:solidFill>
              </a:rPr>
              <a:t>Conclusions</a:t>
            </a:r>
            <a:endParaRPr lang="it-IT" b="1" dirty="0">
              <a:solidFill>
                <a:schemeClr val="accent1">
                  <a:lumMod val="20000"/>
                  <a:lumOff val="80000"/>
                </a:schemeClr>
              </a:solidFill>
            </a:endParaRPr>
          </a:p>
        </p:txBody>
      </p:sp>
    </p:spTree>
    <p:extLst>
      <p:ext uri="{BB962C8B-B14F-4D97-AF65-F5344CB8AC3E}">
        <p14:creationId xmlns:p14="http://schemas.microsoft.com/office/powerpoint/2010/main" val="28402840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B43CD-4F98-DE8B-1CC3-112002F5EA8C}"/>
              </a:ext>
            </a:extLst>
          </p:cNvPr>
          <p:cNvSpPr>
            <a:spLocks noGrp="1"/>
          </p:cNvSpPr>
          <p:nvPr>
            <p:ph type="title"/>
          </p:nvPr>
        </p:nvSpPr>
        <p:spPr/>
        <p:txBody>
          <a:bodyPr/>
          <a:lstStyle/>
          <a:p>
            <a:r>
              <a:rPr lang="it-IT" dirty="0"/>
              <a:t>Radiative </a:t>
            </a:r>
            <a:r>
              <a:rPr lang="it-IT" dirty="0" err="1"/>
              <a:t>Anomalies</a:t>
            </a:r>
            <a:endParaRPr lang="en-GB" dirty="0"/>
          </a:p>
        </p:txBody>
      </p:sp>
      <p:sp>
        <p:nvSpPr>
          <p:cNvPr id="5" name="Slide Number Placeholder 4">
            <a:extLst>
              <a:ext uri="{FF2B5EF4-FFF2-40B4-BE49-F238E27FC236}">
                <a16:creationId xmlns:a16="http://schemas.microsoft.com/office/drawing/2014/main" id="{8B2D8B5A-D1C4-72B8-4D2C-D5E525AFEA8A}"/>
              </a:ext>
            </a:extLst>
          </p:cNvPr>
          <p:cNvSpPr>
            <a:spLocks noGrp="1"/>
          </p:cNvSpPr>
          <p:nvPr>
            <p:ph type="sldNum" sz="quarter" idx="12"/>
          </p:nvPr>
        </p:nvSpPr>
        <p:spPr/>
        <p:txBody>
          <a:bodyPr/>
          <a:lstStyle/>
          <a:p>
            <a:fld id="{6A6D9FA1-99C7-4910-8E32-B85D378B0060}" type="slidenum">
              <a:rPr lang="en-GB" smtClean="0">
                <a:solidFill>
                  <a:prstClr val="white"/>
                </a:solidFill>
              </a:rPr>
              <a:pPr/>
              <a:t>19</a:t>
            </a:fld>
            <a:endParaRPr lang="en-GB" dirty="0">
              <a:solidFill>
                <a:prstClr val="white"/>
              </a:solidFill>
            </a:endParaRPr>
          </a:p>
        </p:txBody>
      </p:sp>
      <p:sp>
        <p:nvSpPr>
          <p:cNvPr id="3" name="Content Placeholder 2">
            <a:extLst>
              <a:ext uri="{FF2B5EF4-FFF2-40B4-BE49-F238E27FC236}">
                <a16:creationId xmlns:a16="http://schemas.microsoft.com/office/drawing/2014/main" id="{88E606DC-0364-AB68-700D-2DBC212D3E91}"/>
              </a:ext>
            </a:extLst>
          </p:cNvPr>
          <p:cNvSpPr>
            <a:spLocks noGrp="1"/>
          </p:cNvSpPr>
          <p:nvPr>
            <p:ph idx="1"/>
          </p:nvPr>
        </p:nvSpPr>
        <p:spPr>
          <a:xfrm>
            <a:off x="198611" y="857037"/>
            <a:ext cx="5530385" cy="5581085"/>
          </a:xfrm>
        </p:spPr>
        <p:txBody>
          <a:bodyPr>
            <a:noAutofit/>
          </a:bodyPr>
          <a:lstStyle/>
          <a:p>
            <a:pPr marL="0" indent="0" algn="just">
              <a:buNone/>
            </a:pPr>
            <a:r>
              <a:rPr lang="it-IT" sz="1800" dirty="0" err="1"/>
              <a:t>Radiation</a:t>
            </a:r>
            <a:r>
              <a:rPr lang="it-IT" sz="1800" dirty="0"/>
              <a:t> </a:t>
            </a:r>
            <a:r>
              <a:rPr lang="it-IT" sz="1800" dirty="0" err="1"/>
              <a:t>is</a:t>
            </a:r>
            <a:r>
              <a:rPr lang="it-IT" sz="1800" dirty="0"/>
              <a:t> a </a:t>
            </a:r>
            <a:r>
              <a:rPr lang="it-IT" sz="1800" dirty="0" err="1"/>
              <a:t>loss</a:t>
            </a:r>
            <a:r>
              <a:rPr lang="it-IT" sz="1800" dirty="0"/>
              <a:t> of energy.</a:t>
            </a:r>
          </a:p>
          <a:p>
            <a:pPr marL="0" indent="0" algn="just">
              <a:buNone/>
            </a:pPr>
            <a:endParaRPr lang="it-IT" sz="1800" dirty="0"/>
          </a:p>
          <a:p>
            <a:pPr marL="0" indent="0" algn="just">
              <a:buNone/>
            </a:pPr>
            <a:r>
              <a:rPr lang="it-IT" sz="1800" dirty="0"/>
              <a:t>Too </a:t>
            </a:r>
            <a:r>
              <a:rPr lang="it-IT" sz="1800" b="1" dirty="0">
                <a:solidFill>
                  <a:srgbClr val="1F497D"/>
                </a:solidFill>
              </a:rPr>
              <a:t>high </a:t>
            </a:r>
            <a:r>
              <a:rPr lang="it-IT" sz="1800" b="1" dirty="0" err="1">
                <a:solidFill>
                  <a:srgbClr val="1F497D"/>
                </a:solidFill>
              </a:rPr>
              <a:t>local</a:t>
            </a:r>
            <a:r>
              <a:rPr lang="it-IT" sz="1800" b="1" dirty="0">
                <a:solidFill>
                  <a:srgbClr val="1F497D"/>
                </a:solidFill>
              </a:rPr>
              <a:t> </a:t>
            </a:r>
            <a:r>
              <a:rPr lang="it-IT" sz="1800" b="1" dirty="0" err="1">
                <a:solidFill>
                  <a:srgbClr val="1F497D"/>
                </a:solidFill>
              </a:rPr>
              <a:t>radiation</a:t>
            </a:r>
            <a:r>
              <a:rPr lang="it-IT" sz="1800" b="1" dirty="0">
                <a:solidFill>
                  <a:srgbClr val="1F497D"/>
                </a:solidFill>
              </a:rPr>
              <a:t> </a:t>
            </a:r>
            <a:r>
              <a:rPr lang="it-IT" sz="1800" dirty="0"/>
              <a:t>leads to </a:t>
            </a:r>
            <a:r>
              <a:rPr lang="it-IT" sz="1800" b="1" dirty="0" err="1">
                <a:solidFill>
                  <a:srgbClr val="1F497D"/>
                </a:solidFill>
              </a:rPr>
              <a:t>local</a:t>
            </a:r>
            <a:r>
              <a:rPr lang="it-IT" sz="1800" b="1" dirty="0">
                <a:solidFill>
                  <a:srgbClr val="1F497D"/>
                </a:solidFill>
              </a:rPr>
              <a:t> </a:t>
            </a:r>
            <a:r>
              <a:rPr lang="it-IT" sz="1800" b="1" dirty="0" err="1">
                <a:solidFill>
                  <a:srgbClr val="1F497D"/>
                </a:solidFill>
              </a:rPr>
              <a:t>cooling</a:t>
            </a:r>
            <a:r>
              <a:rPr lang="it-IT" sz="1800" dirty="0"/>
              <a:t>: </a:t>
            </a:r>
          </a:p>
          <a:p>
            <a:pPr marL="0" indent="0" algn="just">
              <a:buNone/>
            </a:pPr>
            <a:endParaRPr lang="it-IT" sz="1800" dirty="0"/>
          </a:p>
          <a:p>
            <a:pPr marL="457200" indent="-457200" algn="just">
              <a:buFont typeface="+mj-lt"/>
              <a:buAutoNum type="arabicPeriod"/>
            </a:pPr>
            <a:r>
              <a:rPr lang="it-IT" sz="1800" b="1" dirty="0">
                <a:solidFill>
                  <a:srgbClr val="1F497D"/>
                </a:solidFill>
              </a:rPr>
              <a:t>Core </a:t>
            </a:r>
            <a:r>
              <a:rPr lang="it-IT" sz="1800" b="1" dirty="0" err="1">
                <a:solidFill>
                  <a:srgbClr val="1F497D"/>
                </a:solidFill>
              </a:rPr>
              <a:t>Radiation</a:t>
            </a:r>
            <a:r>
              <a:rPr lang="it-IT" sz="1800" dirty="0"/>
              <a:t>: Electron </a:t>
            </a:r>
            <a:r>
              <a:rPr lang="it-IT" sz="1800" dirty="0" err="1"/>
              <a:t>Temperauture</a:t>
            </a:r>
            <a:r>
              <a:rPr lang="it-IT" sz="1800" dirty="0"/>
              <a:t> </a:t>
            </a:r>
            <a:r>
              <a:rPr lang="it-IT" sz="1800" dirty="0" err="1"/>
              <a:t>Hollowness</a:t>
            </a:r>
            <a:endParaRPr lang="it-IT" sz="1800" dirty="0"/>
          </a:p>
          <a:p>
            <a:pPr marL="457200" indent="-457200" algn="just">
              <a:buFont typeface="+mj-lt"/>
              <a:buAutoNum type="arabicPeriod"/>
            </a:pPr>
            <a:r>
              <a:rPr lang="it-IT" sz="1800" b="1" dirty="0">
                <a:solidFill>
                  <a:srgbClr val="1F497D"/>
                </a:solidFill>
              </a:rPr>
              <a:t>MARFE </a:t>
            </a:r>
            <a:r>
              <a:rPr lang="it-IT" sz="1800" b="1" dirty="0" err="1">
                <a:solidFill>
                  <a:srgbClr val="1F497D"/>
                </a:solidFill>
              </a:rPr>
              <a:t>Radiation</a:t>
            </a:r>
            <a:r>
              <a:rPr lang="it-IT" sz="1800" dirty="0"/>
              <a:t>: Edge </a:t>
            </a:r>
            <a:r>
              <a:rPr lang="it-IT" sz="1800" dirty="0" err="1"/>
              <a:t>Cooling</a:t>
            </a:r>
            <a:endParaRPr lang="it-IT" sz="1800" dirty="0"/>
          </a:p>
          <a:p>
            <a:pPr marL="457200" indent="-457200" algn="just">
              <a:buFont typeface="+mj-lt"/>
              <a:buAutoNum type="arabicPeriod"/>
            </a:pPr>
            <a:r>
              <a:rPr lang="it-IT" sz="1800" b="1" dirty="0">
                <a:solidFill>
                  <a:srgbClr val="1F497D"/>
                </a:solidFill>
              </a:rPr>
              <a:t>Low Field Side </a:t>
            </a:r>
            <a:r>
              <a:rPr lang="it-IT" sz="1800" b="1" dirty="0" err="1">
                <a:solidFill>
                  <a:srgbClr val="1F497D"/>
                </a:solidFill>
              </a:rPr>
              <a:t>Radiation</a:t>
            </a:r>
            <a:r>
              <a:rPr lang="it-IT" sz="1800" dirty="0"/>
              <a:t>: Edge </a:t>
            </a:r>
            <a:r>
              <a:rPr lang="it-IT" sz="1800" dirty="0" err="1"/>
              <a:t>Cooling</a:t>
            </a:r>
            <a:endParaRPr lang="it-IT" sz="1800" dirty="0"/>
          </a:p>
          <a:p>
            <a:pPr marL="457200" indent="-457200" algn="just">
              <a:buFont typeface="+mj-lt"/>
              <a:buAutoNum type="arabicPeriod"/>
            </a:pPr>
            <a:r>
              <a:rPr lang="it-IT" sz="1800" b="1" dirty="0" err="1">
                <a:solidFill>
                  <a:srgbClr val="1F497D"/>
                </a:solidFill>
              </a:rPr>
              <a:t>Anomalous</a:t>
            </a:r>
            <a:r>
              <a:rPr lang="it-IT" sz="1800" b="1" dirty="0">
                <a:solidFill>
                  <a:srgbClr val="1F497D"/>
                </a:solidFill>
              </a:rPr>
              <a:t> Divertor </a:t>
            </a:r>
            <a:r>
              <a:rPr lang="it-IT" sz="1800" b="1" dirty="0" err="1">
                <a:solidFill>
                  <a:srgbClr val="1F497D"/>
                </a:solidFill>
              </a:rPr>
              <a:t>Radiation</a:t>
            </a:r>
            <a:r>
              <a:rPr lang="it-IT" sz="1800" dirty="0"/>
              <a:t>: Edge </a:t>
            </a:r>
            <a:r>
              <a:rPr lang="it-IT" sz="1800" dirty="0" err="1"/>
              <a:t>Cooling</a:t>
            </a:r>
            <a:endParaRPr lang="it-IT" sz="1800" dirty="0"/>
          </a:p>
          <a:p>
            <a:pPr marL="457200" indent="-457200" algn="just">
              <a:buFont typeface="+mj-lt"/>
              <a:buAutoNum type="arabicPeriod"/>
            </a:pPr>
            <a:endParaRPr lang="it-IT" sz="1800" dirty="0"/>
          </a:p>
          <a:p>
            <a:pPr marL="0" indent="0" algn="just">
              <a:buNone/>
            </a:pPr>
            <a:r>
              <a:rPr lang="it-IT" sz="1800" dirty="0" err="1"/>
              <a:t>Measuring</a:t>
            </a:r>
            <a:r>
              <a:rPr lang="it-IT" sz="1800" dirty="0"/>
              <a:t> </a:t>
            </a:r>
            <a:r>
              <a:rPr lang="it-IT" sz="1800" dirty="0" err="1"/>
              <a:t>local</a:t>
            </a:r>
            <a:r>
              <a:rPr lang="it-IT" sz="1800" dirty="0"/>
              <a:t> </a:t>
            </a:r>
            <a:r>
              <a:rPr lang="it-IT" sz="1800" dirty="0" err="1"/>
              <a:t>radiation</a:t>
            </a:r>
            <a:r>
              <a:rPr lang="it-IT" sz="1800" dirty="0"/>
              <a:t> </a:t>
            </a:r>
            <a:r>
              <a:rPr lang="it-IT" sz="1800" dirty="0" err="1"/>
              <a:t>is</a:t>
            </a:r>
            <a:r>
              <a:rPr lang="it-IT" sz="1800" dirty="0"/>
              <a:t> </a:t>
            </a:r>
            <a:r>
              <a:rPr lang="it-IT" sz="1800" dirty="0" err="1"/>
              <a:t>fundamental</a:t>
            </a:r>
            <a:r>
              <a:rPr lang="it-IT" sz="1800" dirty="0"/>
              <a:t>. </a:t>
            </a:r>
          </a:p>
          <a:p>
            <a:pPr marL="0" indent="0" algn="just">
              <a:buNone/>
            </a:pPr>
            <a:endParaRPr lang="it-IT" sz="1800" dirty="0"/>
          </a:p>
          <a:p>
            <a:pPr marL="0" indent="0" algn="just">
              <a:buNone/>
            </a:pPr>
            <a:r>
              <a:rPr lang="it-IT" sz="1800" dirty="0"/>
              <a:t>In </a:t>
            </a:r>
            <a:r>
              <a:rPr lang="it-IT" sz="1800" dirty="0" err="1"/>
              <a:t>tokamaks</a:t>
            </a:r>
            <a:r>
              <a:rPr lang="it-IT" sz="1800" dirty="0"/>
              <a:t>, </a:t>
            </a:r>
            <a:r>
              <a:rPr lang="it-IT" sz="1800" dirty="0" err="1"/>
              <a:t>we</a:t>
            </a:r>
            <a:r>
              <a:rPr lang="it-IT" sz="1800" dirty="0"/>
              <a:t> </a:t>
            </a:r>
            <a:r>
              <a:rPr lang="it-IT" sz="1800" dirty="0" err="1"/>
              <a:t>have</a:t>
            </a:r>
            <a:r>
              <a:rPr lang="it-IT" sz="1800" dirty="0"/>
              <a:t> </a:t>
            </a:r>
            <a:r>
              <a:rPr lang="it-IT" sz="1800" dirty="0" err="1"/>
              <a:t>bolometers</a:t>
            </a:r>
            <a:r>
              <a:rPr lang="it-IT" sz="1800" dirty="0"/>
              <a:t> (or </a:t>
            </a:r>
            <a:r>
              <a:rPr lang="it-IT" sz="1800" dirty="0" err="1"/>
              <a:t>diodes</a:t>
            </a:r>
            <a:r>
              <a:rPr lang="it-IT" sz="1800" dirty="0"/>
              <a:t>), </a:t>
            </a:r>
            <a:r>
              <a:rPr lang="it-IT" sz="1800" dirty="0" err="1"/>
              <a:t>which</a:t>
            </a:r>
            <a:r>
              <a:rPr lang="it-IT" sz="1800" dirty="0"/>
              <a:t> </a:t>
            </a:r>
            <a:r>
              <a:rPr lang="it-IT" sz="1800" dirty="0" err="1"/>
              <a:t>measure</a:t>
            </a:r>
            <a:r>
              <a:rPr lang="it-IT" sz="1800" dirty="0"/>
              <a:t> the line-</a:t>
            </a:r>
            <a:r>
              <a:rPr lang="it-IT" sz="1800" dirty="0" err="1"/>
              <a:t>integrated</a:t>
            </a:r>
            <a:r>
              <a:rPr lang="it-IT" sz="1800" dirty="0"/>
              <a:t> </a:t>
            </a:r>
            <a:r>
              <a:rPr lang="it-IT" sz="1800" dirty="0" err="1"/>
              <a:t>emissivity</a:t>
            </a:r>
            <a:r>
              <a:rPr lang="it-IT" sz="1800" dirty="0"/>
              <a:t>. </a:t>
            </a:r>
          </a:p>
          <a:p>
            <a:pPr marL="0" indent="0" algn="just">
              <a:buNone/>
            </a:pPr>
            <a:endParaRPr lang="it-IT" sz="1800" dirty="0"/>
          </a:p>
          <a:p>
            <a:pPr marL="0" indent="0" algn="just">
              <a:buNone/>
            </a:pPr>
            <a:r>
              <a:rPr lang="it-IT" sz="1800" dirty="0" err="1"/>
              <a:t>We</a:t>
            </a:r>
            <a:r>
              <a:rPr lang="it-IT" sz="1800" dirty="0"/>
              <a:t> </a:t>
            </a:r>
            <a:r>
              <a:rPr lang="it-IT" sz="1800" dirty="0" err="1"/>
              <a:t>need</a:t>
            </a:r>
            <a:r>
              <a:rPr lang="it-IT" sz="1800" dirty="0"/>
              <a:t> </a:t>
            </a:r>
            <a:r>
              <a:rPr lang="it-IT" sz="1800" b="1" dirty="0">
                <a:solidFill>
                  <a:srgbClr val="1F497D"/>
                </a:solidFill>
              </a:rPr>
              <a:t>fast </a:t>
            </a:r>
            <a:r>
              <a:rPr lang="it-IT" sz="1800" b="1" dirty="0" err="1">
                <a:solidFill>
                  <a:srgbClr val="1F497D"/>
                </a:solidFill>
              </a:rPr>
              <a:t>inversion</a:t>
            </a:r>
            <a:r>
              <a:rPr lang="it-IT" sz="1800" b="1" dirty="0">
                <a:solidFill>
                  <a:srgbClr val="1F497D"/>
                </a:solidFill>
              </a:rPr>
              <a:t> techniques</a:t>
            </a:r>
            <a:r>
              <a:rPr lang="it-IT" sz="1800" dirty="0"/>
              <a:t>. A </a:t>
            </a:r>
            <a:r>
              <a:rPr lang="it-IT" sz="1800" dirty="0" err="1"/>
              <a:t>simple</a:t>
            </a:r>
            <a:r>
              <a:rPr lang="it-IT" sz="1800" dirty="0"/>
              <a:t> low </a:t>
            </a:r>
            <a:r>
              <a:rPr lang="it-IT" sz="1800" dirty="0" err="1"/>
              <a:t>spatial</a:t>
            </a:r>
            <a:r>
              <a:rPr lang="it-IT" sz="1800" dirty="0"/>
              <a:t> fast </a:t>
            </a:r>
            <a:r>
              <a:rPr lang="it-IT" sz="1800" dirty="0" err="1"/>
              <a:t>inversion</a:t>
            </a:r>
            <a:r>
              <a:rPr lang="it-IT" sz="1800" dirty="0"/>
              <a:t> </a:t>
            </a:r>
            <a:r>
              <a:rPr lang="it-IT" sz="1800" dirty="0" err="1"/>
              <a:t>inversion</a:t>
            </a:r>
            <a:r>
              <a:rPr lang="it-IT" sz="1800" dirty="0"/>
              <a:t> </a:t>
            </a:r>
            <a:r>
              <a:rPr lang="it-IT" sz="1800" dirty="0" err="1"/>
              <a:t>has</a:t>
            </a:r>
            <a:r>
              <a:rPr lang="it-IT" sz="1800" dirty="0"/>
              <a:t> </a:t>
            </a:r>
            <a:r>
              <a:rPr lang="it-IT" sz="1800" dirty="0" err="1"/>
              <a:t>been</a:t>
            </a:r>
            <a:r>
              <a:rPr lang="it-IT" sz="1800" dirty="0"/>
              <a:t> </a:t>
            </a:r>
            <a:r>
              <a:rPr lang="it-IT" sz="1800" dirty="0" err="1"/>
              <a:t>developed</a:t>
            </a:r>
            <a:r>
              <a:rPr lang="it-IT" sz="1800" dirty="0"/>
              <a:t> to </a:t>
            </a:r>
            <a:r>
              <a:rPr lang="it-IT" sz="1800" dirty="0" err="1"/>
              <a:t>evaluate</a:t>
            </a:r>
            <a:r>
              <a:rPr lang="it-IT" sz="1800" dirty="0"/>
              <a:t> the </a:t>
            </a:r>
            <a:r>
              <a:rPr lang="it-IT" sz="1800" dirty="0" err="1"/>
              <a:t>radiation</a:t>
            </a:r>
            <a:r>
              <a:rPr lang="it-IT" sz="1800" dirty="0"/>
              <a:t> in </a:t>
            </a:r>
            <a:r>
              <a:rPr lang="it-IT" sz="1800" dirty="0" err="1"/>
              <a:t>specific</a:t>
            </a:r>
            <a:r>
              <a:rPr lang="it-IT" sz="1800" dirty="0"/>
              <a:t> </a:t>
            </a:r>
            <a:r>
              <a:rPr lang="it-IT" sz="1800" dirty="0" err="1"/>
              <a:t>regions</a:t>
            </a:r>
            <a:r>
              <a:rPr lang="it-IT" sz="1800" dirty="0"/>
              <a:t> of the tokamak. </a:t>
            </a:r>
            <a:endParaRPr lang="en-GB" sz="1800" dirty="0"/>
          </a:p>
        </p:txBody>
      </p:sp>
      <p:pic>
        <p:nvPicPr>
          <p:cNvPr id="8" name="Picture 3">
            <a:extLst>
              <a:ext uri="{FF2B5EF4-FFF2-40B4-BE49-F238E27FC236}">
                <a16:creationId xmlns:a16="http://schemas.microsoft.com/office/drawing/2014/main" id="{8F71852D-28FC-42DD-1175-275DB4EDCECD}"/>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107" t="45715" r="67896" b="10347"/>
          <a:stretch/>
        </p:blipFill>
        <p:spPr>
          <a:xfrm>
            <a:off x="6093863" y="192515"/>
            <a:ext cx="2880000" cy="2932757"/>
          </a:xfrm>
          <a:prstGeom prst="rect">
            <a:avLst/>
          </a:prstGeom>
        </p:spPr>
      </p:pic>
      <p:pic>
        <p:nvPicPr>
          <p:cNvPr id="20" name="Picture 3">
            <a:extLst>
              <a:ext uri="{FF2B5EF4-FFF2-40B4-BE49-F238E27FC236}">
                <a16:creationId xmlns:a16="http://schemas.microsoft.com/office/drawing/2014/main" id="{07A4CE0B-BDAA-5F09-FBCF-968939704EBB}"/>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107" t="1679" r="67896" b="54383"/>
          <a:stretch/>
        </p:blipFill>
        <p:spPr>
          <a:xfrm>
            <a:off x="8764606" y="192515"/>
            <a:ext cx="2880000" cy="2932758"/>
          </a:xfrm>
          <a:prstGeom prst="rect">
            <a:avLst/>
          </a:prstGeom>
        </p:spPr>
      </p:pic>
      <p:sp>
        <p:nvSpPr>
          <p:cNvPr id="6" name="Footer Placeholder 3">
            <a:extLst>
              <a:ext uri="{FF2B5EF4-FFF2-40B4-BE49-F238E27FC236}">
                <a16:creationId xmlns:a16="http://schemas.microsoft.com/office/drawing/2014/main" id="{64BBACDD-17CE-B490-79D4-6D90A637A55E}"/>
              </a:ext>
            </a:extLst>
          </p:cNvPr>
          <p:cNvSpPr>
            <a:spLocks noGrp="1"/>
          </p:cNvSpPr>
          <p:nvPr>
            <p:ph type="ftr" sz="quarter" idx="11"/>
          </p:nvPr>
        </p:nvSpPr>
        <p:spPr>
          <a:xfrm>
            <a:off x="825624" y="6555770"/>
            <a:ext cx="10986932" cy="329614"/>
          </a:xfrm>
        </p:spPr>
        <p:txBody>
          <a:bodyPr/>
          <a:lstStyle/>
          <a:p>
            <a:r>
              <a:rPr lang="en-GB" dirty="0">
                <a:solidFill>
                  <a:prstClr val="white"/>
                </a:solidFill>
              </a:rPr>
              <a:t>Riccardo Rossi |</a:t>
            </a:r>
            <a:r>
              <a:rPr lang="en-GB" dirty="0"/>
              <a:t>Third Technical Meeting on Plasma Disruptions and their Mitigation</a:t>
            </a:r>
            <a:r>
              <a:rPr lang="en-GB" dirty="0">
                <a:solidFill>
                  <a:prstClr val="white"/>
                </a:solidFill>
              </a:rPr>
              <a:t> | 03/09/2024</a:t>
            </a:r>
          </a:p>
        </p:txBody>
      </p:sp>
      <p:pic>
        <p:nvPicPr>
          <p:cNvPr id="4" name="Picture 3">
            <a:extLst>
              <a:ext uri="{FF2B5EF4-FFF2-40B4-BE49-F238E27FC236}">
                <a16:creationId xmlns:a16="http://schemas.microsoft.com/office/drawing/2014/main" id="{1A82666A-C202-A2F2-339D-6EC38ABA7D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1813" y="3497437"/>
            <a:ext cx="5391150" cy="2940685"/>
          </a:xfrm>
          <a:prstGeom prst="rect">
            <a:avLst/>
          </a:prstGeom>
        </p:spPr>
      </p:pic>
      <p:sp>
        <p:nvSpPr>
          <p:cNvPr id="7" name="Arrow: Down 6">
            <a:extLst>
              <a:ext uri="{FF2B5EF4-FFF2-40B4-BE49-F238E27FC236}">
                <a16:creationId xmlns:a16="http://schemas.microsoft.com/office/drawing/2014/main" id="{4644A4DE-AE1E-85B6-DC56-272B11AA11B1}"/>
              </a:ext>
            </a:extLst>
          </p:cNvPr>
          <p:cNvSpPr/>
          <p:nvPr/>
        </p:nvSpPr>
        <p:spPr>
          <a:xfrm>
            <a:off x="8973863" y="3024661"/>
            <a:ext cx="233265" cy="335902"/>
          </a:xfrm>
          <a:prstGeom prst="downArrow">
            <a:avLst/>
          </a:prstGeom>
          <a:noFill/>
          <a:ln>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24847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2B6E0-75E1-241D-A7AE-FF4A6529ED21}"/>
              </a:ext>
            </a:extLst>
          </p:cNvPr>
          <p:cNvSpPr>
            <a:spLocks noGrp="1"/>
          </p:cNvSpPr>
          <p:nvPr>
            <p:ph type="title"/>
          </p:nvPr>
        </p:nvSpPr>
        <p:spPr/>
        <p:txBody>
          <a:bodyPr/>
          <a:lstStyle/>
          <a:p>
            <a:r>
              <a:rPr lang="it-IT" dirty="0" err="1"/>
              <a:t>Outline</a:t>
            </a:r>
            <a:endParaRPr lang="en-GB" dirty="0"/>
          </a:p>
        </p:txBody>
      </p:sp>
      <p:sp>
        <p:nvSpPr>
          <p:cNvPr id="5" name="Slide Number Placeholder 4">
            <a:extLst>
              <a:ext uri="{FF2B5EF4-FFF2-40B4-BE49-F238E27FC236}">
                <a16:creationId xmlns:a16="http://schemas.microsoft.com/office/drawing/2014/main" id="{267679E9-BFB8-2D9F-2729-A4F6854E9D54}"/>
              </a:ext>
            </a:extLst>
          </p:cNvPr>
          <p:cNvSpPr>
            <a:spLocks noGrp="1"/>
          </p:cNvSpPr>
          <p:nvPr>
            <p:ph type="sldNum" sz="quarter" idx="12"/>
          </p:nvPr>
        </p:nvSpPr>
        <p:spPr/>
        <p:txBody>
          <a:bodyPr/>
          <a:lstStyle/>
          <a:p>
            <a:fld id="{6A6D9FA1-99C7-4910-8E32-B85D378B0060}" type="slidenum">
              <a:rPr lang="en-GB" smtClean="0">
                <a:solidFill>
                  <a:prstClr val="white"/>
                </a:solidFill>
              </a:rPr>
              <a:pPr/>
              <a:t>2</a:t>
            </a:fld>
            <a:endParaRPr lang="en-GB" dirty="0">
              <a:solidFill>
                <a:prstClr val="white"/>
              </a:solidFill>
            </a:endParaRPr>
          </a:p>
        </p:txBody>
      </p:sp>
      <p:sp>
        <p:nvSpPr>
          <p:cNvPr id="3" name="Footer Placeholder 3">
            <a:extLst>
              <a:ext uri="{FF2B5EF4-FFF2-40B4-BE49-F238E27FC236}">
                <a16:creationId xmlns:a16="http://schemas.microsoft.com/office/drawing/2014/main" id="{E37E7EAB-BEE5-A4E6-DED8-EBD7346ED81D}"/>
              </a:ext>
            </a:extLst>
          </p:cNvPr>
          <p:cNvSpPr>
            <a:spLocks noGrp="1"/>
          </p:cNvSpPr>
          <p:nvPr>
            <p:ph type="ftr" sz="quarter" idx="11"/>
          </p:nvPr>
        </p:nvSpPr>
        <p:spPr>
          <a:xfrm>
            <a:off x="825624" y="6555770"/>
            <a:ext cx="10986932" cy="329614"/>
          </a:xfrm>
        </p:spPr>
        <p:txBody>
          <a:bodyPr/>
          <a:lstStyle/>
          <a:p>
            <a:r>
              <a:rPr lang="en-GB" dirty="0">
                <a:solidFill>
                  <a:prstClr val="white"/>
                </a:solidFill>
              </a:rPr>
              <a:t>Riccardo Rossi |</a:t>
            </a:r>
            <a:r>
              <a:rPr lang="en-GB" dirty="0"/>
              <a:t>Third Technical Meeting on Plasma Disruptions and their Mitigation</a:t>
            </a:r>
            <a:r>
              <a:rPr lang="en-GB" dirty="0">
                <a:solidFill>
                  <a:prstClr val="white"/>
                </a:solidFill>
              </a:rPr>
              <a:t> | 03/09/2024</a:t>
            </a:r>
          </a:p>
        </p:txBody>
      </p:sp>
      <p:sp>
        <p:nvSpPr>
          <p:cNvPr id="6" name="TextBox 5">
            <a:extLst>
              <a:ext uri="{FF2B5EF4-FFF2-40B4-BE49-F238E27FC236}">
                <a16:creationId xmlns:a16="http://schemas.microsoft.com/office/drawing/2014/main" id="{3E77218F-402F-3117-A8C2-E53B81F07DD0}"/>
              </a:ext>
            </a:extLst>
          </p:cNvPr>
          <p:cNvSpPr txBox="1"/>
          <p:nvPr/>
        </p:nvSpPr>
        <p:spPr>
          <a:xfrm>
            <a:off x="720080" y="960782"/>
            <a:ext cx="6775894" cy="5078313"/>
          </a:xfrm>
          <a:prstGeom prst="rect">
            <a:avLst/>
          </a:prstGeom>
          <a:noFill/>
        </p:spPr>
        <p:txBody>
          <a:bodyPr wrap="none" rtlCol="0">
            <a:spAutoFit/>
          </a:bodyPr>
          <a:lstStyle/>
          <a:p>
            <a:pPr marL="457200" indent="-457200" algn="l">
              <a:buFont typeface="+mj-lt"/>
              <a:buAutoNum type="arabicPeriod"/>
            </a:pPr>
            <a:r>
              <a:rPr lang="it-IT" b="1" dirty="0" err="1">
                <a:solidFill>
                  <a:srgbClr val="1F497D"/>
                </a:solidFill>
              </a:rPr>
              <a:t>Aim</a:t>
            </a:r>
            <a:r>
              <a:rPr lang="it-IT" b="1" dirty="0">
                <a:solidFill>
                  <a:srgbClr val="1F497D"/>
                </a:solidFill>
              </a:rPr>
              <a:t> of the Work</a:t>
            </a:r>
          </a:p>
          <a:p>
            <a:pPr marL="457200" indent="-457200" algn="l">
              <a:buFont typeface="+mj-lt"/>
              <a:buAutoNum type="arabicPeriod"/>
            </a:pPr>
            <a:endParaRPr lang="it-IT" b="1" dirty="0">
              <a:solidFill>
                <a:srgbClr val="1F497D"/>
              </a:solidFill>
            </a:endParaRPr>
          </a:p>
          <a:p>
            <a:pPr marL="457200" indent="-457200" algn="l">
              <a:buFont typeface="+mj-lt"/>
              <a:buAutoNum type="arabicPeriod"/>
            </a:pPr>
            <a:r>
              <a:rPr lang="it-IT" b="1" dirty="0" err="1">
                <a:solidFill>
                  <a:srgbClr val="1F497D"/>
                </a:solidFill>
              </a:rPr>
              <a:t>Paths</a:t>
            </a:r>
            <a:r>
              <a:rPr lang="it-IT" b="1" dirty="0">
                <a:solidFill>
                  <a:srgbClr val="1F497D"/>
                </a:solidFill>
              </a:rPr>
              <a:t> to Disruption </a:t>
            </a:r>
            <a:r>
              <a:rPr lang="it-IT" b="1" dirty="0" err="1">
                <a:solidFill>
                  <a:srgbClr val="1F497D"/>
                </a:solidFill>
              </a:rPr>
              <a:t>Considered</a:t>
            </a:r>
            <a:endParaRPr lang="it-IT" b="1" dirty="0">
              <a:solidFill>
                <a:srgbClr val="1F497D"/>
              </a:solidFill>
            </a:endParaRPr>
          </a:p>
          <a:p>
            <a:pPr marL="457200" indent="-457200" algn="l">
              <a:buFont typeface="+mj-lt"/>
              <a:buAutoNum type="arabicPeriod"/>
            </a:pPr>
            <a:endParaRPr lang="it-IT" b="1" dirty="0">
              <a:solidFill>
                <a:srgbClr val="1F497D"/>
              </a:solidFill>
            </a:endParaRPr>
          </a:p>
          <a:p>
            <a:pPr marL="457200" indent="-457200" algn="l">
              <a:buFont typeface="+mj-lt"/>
              <a:buAutoNum type="arabicPeriod"/>
            </a:pPr>
            <a:r>
              <a:rPr lang="it-IT" b="1" dirty="0">
                <a:solidFill>
                  <a:srgbClr val="1F497D"/>
                </a:solidFill>
              </a:rPr>
              <a:t>Database</a:t>
            </a:r>
          </a:p>
          <a:p>
            <a:pPr marL="457200" indent="-457200" algn="l">
              <a:buFont typeface="+mj-lt"/>
              <a:buAutoNum type="arabicPeriod"/>
            </a:pPr>
            <a:endParaRPr lang="it-IT" b="1" dirty="0">
              <a:solidFill>
                <a:srgbClr val="1F497D"/>
              </a:solidFill>
            </a:endParaRPr>
          </a:p>
          <a:p>
            <a:pPr marL="457200" indent="-457200" algn="l">
              <a:buFont typeface="+mj-lt"/>
              <a:buAutoNum type="arabicPeriod"/>
            </a:pPr>
            <a:r>
              <a:rPr lang="it-IT" b="1" dirty="0">
                <a:solidFill>
                  <a:srgbClr val="1F497D"/>
                </a:solidFill>
              </a:rPr>
              <a:t>System Architecture</a:t>
            </a:r>
          </a:p>
          <a:p>
            <a:pPr marL="457200" indent="-457200" algn="l">
              <a:buFont typeface="+mj-lt"/>
              <a:buAutoNum type="arabicPeriod"/>
            </a:pPr>
            <a:endParaRPr lang="it-IT" b="1" dirty="0">
              <a:solidFill>
                <a:srgbClr val="1F497D"/>
              </a:solidFill>
            </a:endParaRPr>
          </a:p>
          <a:p>
            <a:pPr marL="457200" indent="-457200" algn="l">
              <a:buFont typeface="+mj-lt"/>
              <a:buAutoNum type="arabicPeriod"/>
            </a:pPr>
            <a:r>
              <a:rPr lang="it-IT" b="1" dirty="0">
                <a:solidFill>
                  <a:srgbClr val="1F497D"/>
                </a:solidFill>
              </a:rPr>
              <a:t>Single </a:t>
            </a:r>
            <a:r>
              <a:rPr lang="it-IT" b="1" dirty="0" err="1">
                <a:solidFill>
                  <a:srgbClr val="1F497D"/>
                </a:solidFill>
              </a:rPr>
              <a:t>Anomaly</a:t>
            </a:r>
            <a:r>
              <a:rPr lang="it-IT" b="1" dirty="0">
                <a:solidFill>
                  <a:srgbClr val="1F497D"/>
                </a:solidFill>
              </a:rPr>
              <a:t> </a:t>
            </a:r>
            <a:r>
              <a:rPr lang="it-IT" b="1" dirty="0" err="1">
                <a:solidFill>
                  <a:srgbClr val="1F497D"/>
                </a:solidFill>
              </a:rPr>
              <a:t>Classifier</a:t>
            </a:r>
            <a:r>
              <a:rPr lang="it-IT" b="1" dirty="0">
                <a:solidFill>
                  <a:srgbClr val="1F497D"/>
                </a:solidFill>
              </a:rPr>
              <a:t> </a:t>
            </a:r>
          </a:p>
          <a:p>
            <a:pPr marL="914400" lvl="1" indent="-457200">
              <a:buFont typeface="Arial" panose="020B0604020202020204" pitchFamily="34" charset="0"/>
              <a:buChar char="•"/>
            </a:pPr>
            <a:r>
              <a:rPr lang="it-IT" b="1" dirty="0" err="1">
                <a:solidFill>
                  <a:srgbClr val="1F497D"/>
                </a:solidFill>
              </a:rPr>
              <a:t>Magnetic</a:t>
            </a:r>
            <a:r>
              <a:rPr lang="it-IT" b="1" dirty="0">
                <a:solidFill>
                  <a:srgbClr val="1F497D"/>
                </a:solidFill>
              </a:rPr>
              <a:t> </a:t>
            </a:r>
            <a:r>
              <a:rPr lang="it-IT" b="1" dirty="0" err="1">
                <a:solidFill>
                  <a:srgbClr val="1F497D"/>
                </a:solidFill>
              </a:rPr>
              <a:t>anomaly</a:t>
            </a:r>
            <a:r>
              <a:rPr lang="it-IT" b="1" dirty="0">
                <a:solidFill>
                  <a:srgbClr val="1F497D"/>
                </a:solidFill>
              </a:rPr>
              <a:t> </a:t>
            </a:r>
            <a:r>
              <a:rPr lang="it-IT" b="1" dirty="0" err="1">
                <a:solidFill>
                  <a:srgbClr val="1F497D"/>
                </a:solidFill>
              </a:rPr>
              <a:t>Detection</a:t>
            </a:r>
            <a:endParaRPr lang="it-IT" b="1" dirty="0">
              <a:solidFill>
                <a:srgbClr val="1F497D"/>
              </a:solidFill>
            </a:endParaRPr>
          </a:p>
          <a:p>
            <a:pPr marL="914400" lvl="1" indent="-457200">
              <a:buFont typeface="Arial" panose="020B0604020202020204" pitchFamily="34" charset="0"/>
              <a:buChar char="•"/>
            </a:pPr>
            <a:r>
              <a:rPr lang="it-IT" b="1" dirty="0">
                <a:solidFill>
                  <a:srgbClr val="1F497D"/>
                </a:solidFill>
              </a:rPr>
              <a:t>Electron Temperature </a:t>
            </a:r>
            <a:r>
              <a:rPr lang="it-IT" b="1" dirty="0" err="1">
                <a:solidFill>
                  <a:srgbClr val="1F497D"/>
                </a:solidFill>
              </a:rPr>
              <a:t>Anomaly</a:t>
            </a:r>
            <a:r>
              <a:rPr lang="it-IT" b="1" dirty="0">
                <a:solidFill>
                  <a:srgbClr val="1F497D"/>
                </a:solidFill>
              </a:rPr>
              <a:t> </a:t>
            </a:r>
            <a:r>
              <a:rPr lang="it-IT" b="1" dirty="0" err="1">
                <a:solidFill>
                  <a:srgbClr val="1F497D"/>
                </a:solidFill>
              </a:rPr>
              <a:t>Detection</a:t>
            </a:r>
            <a:r>
              <a:rPr lang="it-IT" b="1" dirty="0">
                <a:solidFill>
                  <a:srgbClr val="1F497D"/>
                </a:solidFill>
              </a:rPr>
              <a:t> and </a:t>
            </a:r>
            <a:r>
              <a:rPr lang="it-IT" b="1" dirty="0" err="1">
                <a:solidFill>
                  <a:srgbClr val="1F497D"/>
                </a:solidFill>
              </a:rPr>
              <a:t>Classification</a:t>
            </a:r>
            <a:endParaRPr lang="it-IT" b="1" dirty="0">
              <a:solidFill>
                <a:srgbClr val="1F497D"/>
              </a:solidFill>
            </a:endParaRPr>
          </a:p>
          <a:p>
            <a:pPr marL="914400" lvl="1" indent="-457200">
              <a:buFont typeface="Arial" panose="020B0604020202020204" pitchFamily="34" charset="0"/>
              <a:buChar char="•"/>
            </a:pPr>
            <a:r>
              <a:rPr lang="it-IT" b="1" dirty="0">
                <a:solidFill>
                  <a:srgbClr val="1F497D"/>
                </a:solidFill>
              </a:rPr>
              <a:t>Radiative Pattern </a:t>
            </a:r>
            <a:r>
              <a:rPr lang="it-IT" b="1" dirty="0" err="1">
                <a:solidFill>
                  <a:srgbClr val="1F497D"/>
                </a:solidFill>
              </a:rPr>
              <a:t>Anomaly</a:t>
            </a:r>
            <a:r>
              <a:rPr lang="it-IT" b="1" dirty="0">
                <a:solidFill>
                  <a:srgbClr val="1F497D"/>
                </a:solidFill>
              </a:rPr>
              <a:t> </a:t>
            </a:r>
            <a:r>
              <a:rPr lang="it-IT" b="1" dirty="0" err="1">
                <a:solidFill>
                  <a:srgbClr val="1F497D"/>
                </a:solidFill>
              </a:rPr>
              <a:t>Detection</a:t>
            </a:r>
            <a:r>
              <a:rPr lang="it-IT" b="1" dirty="0">
                <a:solidFill>
                  <a:srgbClr val="1F497D"/>
                </a:solidFill>
              </a:rPr>
              <a:t> and </a:t>
            </a:r>
            <a:r>
              <a:rPr lang="it-IT" b="1" dirty="0" err="1">
                <a:solidFill>
                  <a:srgbClr val="1F497D"/>
                </a:solidFill>
              </a:rPr>
              <a:t>Classification</a:t>
            </a:r>
            <a:endParaRPr lang="it-IT" b="1" dirty="0">
              <a:solidFill>
                <a:srgbClr val="1F497D"/>
              </a:solidFill>
            </a:endParaRPr>
          </a:p>
          <a:p>
            <a:pPr marL="457200" indent="-457200" algn="l">
              <a:buFont typeface="+mj-lt"/>
              <a:buAutoNum type="arabicPeriod"/>
            </a:pPr>
            <a:endParaRPr lang="it-IT" b="1" dirty="0">
              <a:solidFill>
                <a:srgbClr val="1F497D"/>
              </a:solidFill>
            </a:endParaRPr>
          </a:p>
          <a:p>
            <a:pPr marL="457200" indent="-457200" algn="l">
              <a:buFont typeface="+mj-lt"/>
              <a:buAutoNum type="arabicPeriod"/>
            </a:pPr>
            <a:r>
              <a:rPr lang="it-IT" b="1" dirty="0" err="1">
                <a:solidFill>
                  <a:srgbClr val="1F497D"/>
                </a:solidFill>
              </a:rPr>
              <a:t>Alarm</a:t>
            </a:r>
            <a:r>
              <a:rPr lang="it-IT" b="1" dirty="0">
                <a:solidFill>
                  <a:srgbClr val="1F497D"/>
                </a:solidFill>
              </a:rPr>
              <a:t> and Control </a:t>
            </a:r>
            <a:r>
              <a:rPr lang="it-IT" b="1" dirty="0" err="1">
                <a:solidFill>
                  <a:srgbClr val="1F497D"/>
                </a:solidFill>
              </a:rPr>
              <a:t>Logic</a:t>
            </a:r>
            <a:r>
              <a:rPr lang="it-IT" b="1" dirty="0">
                <a:solidFill>
                  <a:srgbClr val="1F497D"/>
                </a:solidFill>
              </a:rPr>
              <a:t> and System Architecture</a:t>
            </a:r>
          </a:p>
          <a:p>
            <a:pPr marL="457200" indent="-457200" algn="l">
              <a:buFont typeface="+mj-lt"/>
              <a:buAutoNum type="arabicPeriod"/>
            </a:pPr>
            <a:endParaRPr lang="it-IT" b="1" dirty="0">
              <a:solidFill>
                <a:srgbClr val="1F497D"/>
              </a:solidFill>
            </a:endParaRPr>
          </a:p>
          <a:p>
            <a:pPr marL="457200" indent="-457200" algn="l">
              <a:buFont typeface="+mj-lt"/>
              <a:buAutoNum type="arabicPeriod"/>
            </a:pPr>
            <a:r>
              <a:rPr lang="it-IT" b="1" dirty="0">
                <a:solidFill>
                  <a:srgbClr val="1F497D"/>
                </a:solidFill>
              </a:rPr>
              <a:t>Statistical Analysis</a:t>
            </a:r>
          </a:p>
          <a:p>
            <a:pPr marL="457200" indent="-457200" algn="l">
              <a:buFont typeface="+mj-lt"/>
              <a:buAutoNum type="arabicPeriod"/>
            </a:pPr>
            <a:endParaRPr lang="it-IT" b="1" dirty="0">
              <a:solidFill>
                <a:srgbClr val="1F497D"/>
              </a:solidFill>
            </a:endParaRPr>
          </a:p>
          <a:p>
            <a:pPr marL="457200" indent="-457200" algn="l">
              <a:buFont typeface="+mj-lt"/>
              <a:buAutoNum type="arabicPeriod"/>
            </a:pPr>
            <a:r>
              <a:rPr lang="it-IT" b="1" dirty="0" err="1">
                <a:solidFill>
                  <a:srgbClr val="1F497D"/>
                </a:solidFill>
              </a:rPr>
              <a:t>Conclusions</a:t>
            </a:r>
            <a:endParaRPr lang="it-IT" b="1" dirty="0">
              <a:solidFill>
                <a:srgbClr val="1F497D"/>
              </a:solidFill>
            </a:endParaRPr>
          </a:p>
        </p:txBody>
      </p:sp>
    </p:spTree>
    <p:extLst>
      <p:ext uri="{BB962C8B-B14F-4D97-AF65-F5344CB8AC3E}">
        <p14:creationId xmlns:p14="http://schemas.microsoft.com/office/powerpoint/2010/main" val="2084809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Chart, histogram&#10;&#10;Description automatically generated">
            <a:extLst>
              <a:ext uri="{FF2B5EF4-FFF2-40B4-BE49-F238E27FC236}">
                <a16:creationId xmlns:a16="http://schemas.microsoft.com/office/drawing/2014/main" id="{06773287-8775-C1FE-0194-186E53D322DB}"/>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95999" y="421115"/>
            <a:ext cx="6022842" cy="5897998"/>
          </a:xfrm>
          <a:prstGeom prst="rect">
            <a:avLst/>
          </a:prstGeom>
        </p:spPr>
      </p:pic>
      <p:sp>
        <p:nvSpPr>
          <p:cNvPr id="5" name="Slide Number Placeholder 4">
            <a:extLst>
              <a:ext uri="{FF2B5EF4-FFF2-40B4-BE49-F238E27FC236}">
                <a16:creationId xmlns:a16="http://schemas.microsoft.com/office/drawing/2014/main" id="{8B2D8B5A-D1C4-72B8-4D2C-D5E525AFEA8A}"/>
              </a:ext>
            </a:extLst>
          </p:cNvPr>
          <p:cNvSpPr>
            <a:spLocks noGrp="1"/>
          </p:cNvSpPr>
          <p:nvPr>
            <p:ph type="sldNum" sz="quarter" idx="12"/>
          </p:nvPr>
        </p:nvSpPr>
        <p:spPr/>
        <p:txBody>
          <a:bodyPr/>
          <a:lstStyle/>
          <a:p>
            <a:fld id="{6A6D9FA1-99C7-4910-8E32-B85D378B0060}" type="slidenum">
              <a:rPr lang="en-GB" smtClean="0">
                <a:solidFill>
                  <a:prstClr val="white"/>
                </a:solidFill>
              </a:rPr>
              <a:pPr/>
              <a:t>20</a:t>
            </a:fld>
            <a:endParaRPr lang="en-GB" dirty="0">
              <a:solidFill>
                <a:prstClr val="white"/>
              </a:solidFill>
            </a:endParaRPr>
          </a:p>
        </p:txBody>
      </p:sp>
      <p:sp>
        <p:nvSpPr>
          <p:cNvPr id="6" name="Content Placeholder 2">
            <a:extLst>
              <a:ext uri="{FF2B5EF4-FFF2-40B4-BE49-F238E27FC236}">
                <a16:creationId xmlns:a16="http://schemas.microsoft.com/office/drawing/2014/main" id="{3DF98E71-0843-094E-E8FD-3031E3EB6F7A}"/>
              </a:ext>
            </a:extLst>
          </p:cNvPr>
          <p:cNvSpPr>
            <a:spLocks noGrp="1"/>
          </p:cNvSpPr>
          <p:nvPr>
            <p:ph idx="1"/>
          </p:nvPr>
        </p:nvSpPr>
        <p:spPr>
          <a:xfrm>
            <a:off x="198610" y="857037"/>
            <a:ext cx="4839921" cy="3313747"/>
          </a:xfrm>
        </p:spPr>
        <p:txBody>
          <a:bodyPr>
            <a:noAutofit/>
          </a:bodyPr>
          <a:lstStyle/>
          <a:p>
            <a:pPr marL="0" indent="0" algn="just">
              <a:buNone/>
            </a:pPr>
            <a:r>
              <a:rPr lang="it-IT" sz="1800" dirty="0"/>
              <a:t>A </a:t>
            </a:r>
            <a:r>
              <a:rPr lang="it-IT" sz="1800" dirty="0" err="1"/>
              <a:t>simple</a:t>
            </a:r>
            <a:r>
              <a:rPr lang="it-IT" sz="1800" dirty="0"/>
              <a:t> low-</a:t>
            </a:r>
            <a:r>
              <a:rPr lang="it-IT" sz="1800" dirty="0" err="1"/>
              <a:t>spatial</a:t>
            </a:r>
            <a:r>
              <a:rPr lang="it-IT" sz="1800" dirty="0"/>
              <a:t> </a:t>
            </a:r>
            <a:r>
              <a:rPr lang="it-IT" sz="1800" dirty="0" err="1"/>
              <a:t>resolution</a:t>
            </a:r>
            <a:r>
              <a:rPr lang="it-IT" sz="1800" dirty="0"/>
              <a:t> fast-time </a:t>
            </a:r>
            <a:r>
              <a:rPr lang="it-IT" sz="1800" dirty="0" err="1"/>
              <a:t>inversion</a:t>
            </a:r>
            <a:r>
              <a:rPr lang="it-IT" sz="1800" dirty="0"/>
              <a:t> </a:t>
            </a:r>
            <a:r>
              <a:rPr lang="it-IT" sz="1800" dirty="0" err="1"/>
              <a:t>has</a:t>
            </a:r>
            <a:r>
              <a:rPr lang="it-IT" sz="1800" dirty="0"/>
              <a:t> </a:t>
            </a:r>
            <a:r>
              <a:rPr lang="it-IT" sz="1800" dirty="0" err="1"/>
              <a:t>been</a:t>
            </a:r>
            <a:r>
              <a:rPr lang="it-IT" sz="1800" dirty="0"/>
              <a:t> </a:t>
            </a:r>
            <a:r>
              <a:rPr lang="it-IT" sz="1800" dirty="0" err="1"/>
              <a:t>developed</a:t>
            </a:r>
            <a:r>
              <a:rPr lang="it-IT" sz="1800" dirty="0"/>
              <a:t> to monitor the </a:t>
            </a:r>
            <a:r>
              <a:rPr lang="it-IT" sz="1800" dirty="0" err="1"/>
              <a:t>emitted</a:t>
            </a:r>
            <a:r>
              <a:rPr lang="it-IT" sz="1800" dirty="0"/>
              <a:t> power in </a:t>
            </a:r>
            <a:r>
              <a:rPr lang="it-IT" sz="1800" dirty="0" err="1"/>
              <a:t>specific</a:t>
            </a:r>
            <a:r>
              <a:rPr lang="it-IT" sz="1800" dirty="0"/>
              <a:t> </a:t>
            </a:r>
            <a:r>
              <a:rPr lang="it-IT" sz="1800" dirty="0" err="1"/>
              <a:t>region</a:t>
            </a:r>
            <a:r>
              <a:rPr lang="it-IT" sz="1800" dirty="0"/>
              <a:t> of the plasma. </a:t>
            </a:r>
          </a:p>
          <a:p>
            <a:pPr marL="0" indent="0" algn="just">
              <a:buNone/>
            </a:pPr>
            <a:endParaRPr lang="it-IT" sz="1800" dirty="0"/>
          </a:p>
          <a:p>
            <a:pPr marL="0" indent="0" algn="just">
              <a:buNone/>
            </a:pPr>
            <a:r>
              <a:rPr lang="it-IT" sz="1800" dirty="0" err="1"/>
              <a:t>Computational</a:t>
            </a:r>
            <a:r>
              <a:rPr lang="it-IT" sz="1800" dirty="0"/>
              <a:t> time </a:t>
            </a:r>
            <a:r>
              <a:rPr lang="it-IT" sz="1800" dirty="0" err="1"/>
              <a:t>is</a:t>
            </a:r>
            <a:r>
              <a:rPr lang="it-IT" sz="1800" dirty="0"/>
              <a:t> </a:t>
            </a:r>
            <a:r>
              <a:rPr lang="it-IT" sz="1800" dirty="0" err="1"/>
              <a:t>acceptable</a:t>
            </a:r>
            <a:r>
              <a:rPr lang="it-IT" sz="1800" dirty="0"/>
              <a:t> for real-time </a:t>
            </a:r>
            <a:r>
              <a:rPr lang="it-IT" sz="1800" dirty="0" err="1"/>
              <a:t>applications</a:t>
            </a:r>
            <a:r>
              <a:rPr lang="it-IT" sz="1800" dirty="0"/>
              <a:t> (10 to 100 </a:t>
            </a:r>
            <a:r>
              <a:rPr lang="el-GR" sz="1800" dirty="0">
                <a:latin typeface="Calibri" panose="020F0502020204030204" pitchFamily="34" charset="0"/>
                <a:ea typeface="Calibri" panose="020F0502020204030204" pitchFamily="34" charset="0"/>
                <a:cs typeface="Calibri" panose="020F0502020204030204" pitchFamily="34" charset="0"/>
              </a:rPr>
              <a:t>μ</a:t>
            </a:r>
            <a:r>
              <a:rPr lang="it-IT" sz="1800" dirty="0">
                <a:latin typeface="Calibri" panose="020F0502020204030204" pitchFamily="34" charset="0"/>
                <a:ea typeface="Calibri" panose="020F0502020204030204" pitchFamily="34" charset="0"/>
                <a:cs typeface="Calibri" panose="020F0502020204030204" pitchFamily="34" charset="0"/>
              </a:rPr>
              <a:t>s)</a:t>
            </a:r>
            <a:r>
              <a:rPr lang="it-IT" sz="1800" dirty="0"/>
              <a:t>.</a:t>
            </a:r>
          </a:p>
          <a:p>
            <a:pPr marL="0" indent="0" algn="just">
              <a:buNone/>
            </a:pPr>
            <a:endParaRPr lang="it-IT" sz="1800" dirty="0"/>
          </a:p>
          <a:p>
            <a:pPr marL="0" indent="0" algn="just">
              <a:buNone/>
            </a:pPr>
            <a:r>
              <a:rPr lang="it-IT" sz="1800" dirty="0" err="1"/>
              <a:t>Anomaly</a:t>
            </a:r>
            <a:r>
              <a:rPr lang="it-IT" sz="1800" dirty="0"/>
              <a:t> </a:t>
            </a:r>
            <a:r>
              <a:rPr lang="it-IT" sz="1800" dirty="0" err="1"/>
              <a:t>indicators</a:t>
            </a:r>
            <a:r>
              <a:rPr lang="it-IT" sz="1800" dirty="0"/>
              <a:t> </a:t>
            </a:r>
            <a:r>
              <a:rPr lang="it-IT" sz="1800" dirty="0" err="1"/>
              <a:t>have</a:t>
            </a:r>
            <a:r>
              <a:rPr lang="it-IT" sz="1800" dirty="0"/>
              <a:t> </a:t>
            </a:r>
            <a:r>
              <a:rPr lang="it-IT" sz="1800" dirty="0" err="1"/>
              <a:t>been</a:t>
            </a:r>
            <a:r>
              <a:rPr lang="it-IT" sz="1800" dirty="0"/>
              <a:t> </a:t>
            </a:r>
            <a:r>
              <a:rPr lang="it-IT" sz="1800" dirty="0" err="1"/>
              <a:t>calculated</a:t>
            </a:r>
            <a:r>
              <a:rPr lang="it-IT" sz="1800" dirty="0"/>
              <a:t> </a:t>
            </a:r>
            <a:r>
              <a:rPr lang="it-IT" sz="1800" dirty="0" err="1"/>
              <a:t>as</a:t>
            </a:r>
            <a:r>
              <a:rPr lang="it-IT" sz="1800" dirty="0"/>
              <a:t> the inverse of </a:t>
            </a:r>
            <a:r>
              <a:rPr lang="it-IT" sz="1800" dirty="0" err="1"/>
              <a:t>local</a:t>
            </a:r>
            <a:r>
              <a:rPr lang="it-IT" sz="1800" dirty="0"/>
              <a:t> radiative </a:t>
            </a:r>
            <a:r>
              <a:rPr lang="it-IT" sz="1800" dirty="0" err="1"/>
              <a:t>cooling</a:t>
            </a:r>
            <a:r>
              <a:rPr lang="it-IT" sz="1800" dirty="0"/>
              <a:t> times: </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B258247-ACDF-370A-85A0-24C013057D47}"/>
                  </a:ext>
                </a:extLst>
              </p:cNvPr>
              <p:cNvSpPr txBox="1"/>
              <p:nvPr/>
            </p:nvSpPr>
            <p:spPr>
              <a:xfrm>
                <a:off x="903959" y="4099431"/>
                <a:ext cx="3108871" cy="75629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it-IT" sz="2000" b="0" i="1" smtClean="0">
                              <a:solidFill>
                                <a:schemeClr val="tx1"/>
                              </a:solidFill>
                              <a:latin typeface="Cambria Math" panose="02040503050406030204" pitchFamily="18" charset="0"/>
                            </a:rPr>
                          </m:ctrlPr>
                        </m:fPr>
                        <m:num>
                          <m:r>
                            <a:rPr lang="it-IT" sz="2000" b="0" i="1" smtClean="0">
                              <a:solidFill>
                                <a:schemeClr val="tx1"/>
                              </a:solidFill>
                              <a:latin typeface="Cambria Math" panose="02040503050406030204" pitchFamily="18" charset="0"/>
                            </a:rPr>
                            <m:t>1</m:t>
                          </m:r>
                        </m:num>
                        <m:den>
                          <m:sSub>
                            <m:sSubPr>
                              <m:ctrlPr>
                                <a:rPr lang="it-IT" sz="2000" b="0" i="1" smtClean="0">
                                  <a:solidFill>
                                    <a:schemeClr val="tx1"/>
                                  </a:solidFill>
                                  <a:latin typeface="Cambria Math" panose="02040503050406030204" pitchFamily="18" charset="0"/>
                                </a:rPr>
                              </m:ctrlPr>
                            </m:sSubPr>
                            <m:e>
                              <m:r>
                                <a:rPr lang="it-IT" sz="2000" b="0" i="1" smtClean="0">
                                  <a:solidFill>
                                    <a:schemeClr val="tx1"/>
                                  </a:solidFill>
                                  <a:latin typeface="Cambria Math" panose="02040503050406030204" pitchFamily="18" charset="0"/>
                                </a:rPr>
                                <m:t>𝜏</m:t>
                              </m:r>
                            </m:e>
                            <m:sub>
                              <m:r>
                                <a:rPr lang="it-IT" sz="2000" b="0" i="1" smtClean="0">
                                  <a:solidFill>
                                    <a:schemeClr val="tx1"/>
                                  </a:solidFill>
                                  <a:latin typeface="Cambria Math" panose="02040503050406030204" pitchFamily="18" charset="0"/>
                                </a:rPr>
                                <m:t>𝑟𝑎𝑑</m:t>
                              </m:r>
                              <m:r>
                                <a:rPr lang="it-IT" sz="2000" b="0" i="1" smtClean="0">
                                  <a:solidFill>
                                    <a:schemeClr val="tx1"/>
                                  </a:solidFill>
                                  <a:latin typeface="Cambria Math" panose="02040503050406030204" pitchFamily="18" charset="0"/>
                                </a:rPr>
                                <m:t>,</m:t>
                              </m:r>
                              <m:r>
                                <a:rPr lang="it-IT" sz="2000" b="0" i="1" smtClean="0">
                                  <a:solidFill>
                                    <a:schemeClr val="tx1"/>
                                  </a:solidFill>
                                  <a:latin typeface="Cambria Math" panose="02040503050406030204" pitchFamily="18" charset="0"/>
                                </a:rPr>
                                <m:t>𝑖</m:t>
                              </m:r>
                            </m:sub>
                          </m:sSub>
                        </m:den>
                      </m:f>
                      <m:r>
                        <a:rPr lang="it-IT" sz="2000" b="0" i="1" smtClean="0">
                          <a:solidFill>
                            <a:schemeClr val="tx1"/>
                          </a:solidFill>
                          <a:latin typeface="Cambria Math" panose="02040503050406030204" pitchFamily="18" charset="0"/>
                        </a:rPr>
                        <m:t>=</m:t>
                      </m:r>
                      <m:sSub>
                        <m:sSubPr>
                          <m:ctrlPr>
                            <a:rPr lang="en-GB" sz="2000" i="1" smtClean="0">
                              <a:solidFill>
                                <a:schemeClr val="tx1"/>
                              </a:solidFill>
                              <a:latin typeface="Cambria Math" panose="02040503050406030204" pitchFamily="18" charset="0"/>
                            </a:rPr>
                          </m:ctrlPr>
                        </m:sSubPr>
                        <m:e>
                          <m:r>
                            <a:rPr lang="en-GB" sz="2000" i="1">
                              <a:solidFill>
                                <a:schemeClr val="tx1"/>
                              </a:solidFill>
                              <a:latin typeface="Cambria Math" panose="02040503050406030204" pitchFamily="18" charset="0"/>
                            </a:rPr>
                            <m:t>𝛬</m:t>
                          </m:r>
                        </m:e>
                        <m:sub>
                          <m:r>
                            <a:rPr lang="en-GB" sz="2000" i="1">
                              <a:solidFill>
                                <a:schemeClr val="tx1"/>
                              </a:solidFill>
                              <a:latin typeface="Cambria Math" panose="02040503050406030204" pitchFamily="18" charset="0"/>
                            </a:rPr>
                            <m:t>𝑖</m:t>
                          </m:r>
                        </m:sub>
                      </m:sSub>
                      <m:r>
                        <a:rPr lang="en-GB" sz="2000" i="0">
                          <a:solidFill>
                            <a:schemeClr val="tx1"/>
                          </a:solidFill>
                          <a:latin typeface="Cambria Math" panose="02040503050406030204" pitchFamily="18" charset="0"/>
                        </a:rPr>
                        <m:t>=</m:t>
                      </m:r>
                      <m:f>
                        <m:fPr>
                          <m:ctrlPr>
                            <a:rPr lang="en-GB" sz="2000" i="1">
                              <a:solidFill>
                                <a:schemeClr val="tx1"/>
                              </a:solidFill>
                              <a:latin typeface="Cambria Math" panose="02040503050406030204" pitchFamily="18" charset="0"/>
                            </a:rPr>
                          </m:ctrlPr>
                        </m:fPr>
                        <m:num>
                          <m:sSub>
                            <m:sSubPr>
                              <m:ctrlPr>
                                <a:rPr lang="en-GB" sz="2000" i="1">
                                  <a:solidFill>
                                    <a:schemeClr val="tx1"/>
                                  </a:solidFill>
                                  <a:latin typeface="Cambria Math" panose="02040503050406030204" pitchFamily="18" charset="0"/>
                                </a:rPr>
                              </m:ctrlPr>
                            </m:sSubPr>
                            <m:e>
                              <m:r>
                                <a:rPr lang="en-GB" sz="2000" i="1">
                                  <a:solidFill>
                                    <a:schemeClr val="tx1"/>
                                  </a:solidFill>
                                  <a:latin typeface="Cambria Math" panose="02040503050406030204" pitchFamily="18" charset="0"/>
                                </a:rPr>
                                <m:t>𝑃</m:t>
                              </m:r>
                            </m:e>
                            <m:sub>
                              <m:r>
                                <a:rPr lang="en-GB" sz="2000" i="1">
                                  <a:solidFill>
                                    <a:schemeClr val="tx1"/>
                                  </a:solidFill>
                                  <a:latin typeface="Cambria Math" panose="02040503050406030204" pitchFamily="18" charset="0"/>
                                </a:rPr>
                                <m:t>𝑟𝑎𝑑</m:t>
                              </m:r>
                              <m:r>
                                <a:rPr lang="it-IT" sz="2000" b="0" i="1" smtClean="0">
                                  <a:solidFill>
                                    <a:schemeClr val="tx1"/>
                                  </a:solidFill>
                                  <a:latin typeface="Cambria Math" panose="02040503050406030204" pitchFamily="18" charset="0"/>
                                </a:rPr>
                                <m:t>.</m:t>
                              </m:r>
                              <m:r>
                                <a:rPr lang="it-IT" sz="2000" b="0" i="1" smtClean="0">
                                  <a:solidFill>
                                    <a:schemeClr val="tx1"/>
                                  </a:solidFill>
                                  <a:latin typeface="Cambria Math" panose="02040503050406030204" pitchFamily="18" charset="0"/>
                                </a:rPr>
                                <m:t>𝑖</m:t>
                              </m:r>
                            </m:sub>
                          </m:sSub>
                        </m:num>
                        <m:den>
                          <m:sSub>
                            <m:sSubPr>
                              <m:ctrlPr>
                                <a:rPr lang="it-IT" sz="2000" b="0" i="1" smtClean="0">
                                  <a:solidFill>
                                    <a:schemeClr val="tx1"/>
                                  </a:solidFill>
                                  <a:latin typeface="Cambria Math" panose="02040503050406030204" pitchFamily="18" charset="0"/>
                                </a:rPr>
                              </m:ctrlPr>
                            </m:sSubPr>
                            <m:e>
                              <m:r>
                                <a:rPr lang="it-IT" sz="2000" b="0" i="1" smtClean="0">
                                  <a:solidFill>
                                    <a:schemeClr val="tx1"/>
                                  </a:solidFill>
                                  <a:latin typeface="Cambria Math" panose="02040503050406030204" pitchFamily="18" charset="0"/>
                                </a:rPr>
                                <m:t>𝑊</m:t>
                              </m:r>
                            </m:e>
                            <m:sub>
                              <m:r>
                                <a:rPr lang="it-IT" sz="2000" b="0" i="1" smtClean="0">
                                  <a:solidFill>
                                    <a:schemeClr val="tx1"/>
                                  </a:solidFill>
                                  <a:latin typeface="Cambria Math" panose="02040503050406030204" pitchFamily="18" charset="0"/>
                                </a:rPr>
                                <m:t>𝑝</m:t>
                              </m:r>
                            </m:sub>
                          </m:sSub>
                        </m:den>
                      </m:f>
                    </m:oMath>
                  </m:oMathPara>
                </a14:m>
                <a:endParaRPr lang="en-GB" sz="2000" dirty="0">
                  <a:solidFill>
                    <a:schemeClr val="tx1"/>
                  </a:solidFill>
                </a:endParaRPr>
              </a:p>
            </p:txBody>
          </p:sp>
        </mc:Choice>
        <mc:Fallback xmlns="">
          <p:sp>
            <p:nvSpPr>
              <p:cNvPr id="8" name="TextBox 7">
                <a:extLst>
                  <a:ext uri="{FF2B5EF4-FFF2-40B4-BE49-F238E27FC236}">
                    <a16:creationId xmlns:a16="http://schemas.microsoft.com/office/drawing/2014/main" id="{6B258247-ACDF-370A-85A0-24C013057D47}"/>
                  </a:ext>
                </a:extLst>
              </p:cNvPr>
              <p:cNvSpPr txBox="1">
                <a:spLocks noRot="1" noChangeAspect="1" noMove="1" noResize="1" noEditPoints="1" noAdjustHandles="1" noChangeArrowheads="1" noChangeShapeType="1" noTextEdit="1"/>
              </p:cNvSpPr>
              <p:nvPr/>
            </p:nvSpPr>
            <p:spPr>
              <a:xfrm>
                <a:off x="903959" y="4099431"/>
                <a:ext cx="3108871" cy="756297"/>
              </a:xfrm>
              <a:prstGeom prst="rect">
                <a:avLst/>
              </a:prstGeom>
              <a:blipFill>
                <a:blip r:embed="rId3"/>
                <a:stretch>
                  <a:fillRect/>
                </a:stretch>
              </a:blipFill>
            </p:spPr>
            <p:txBody>
              <a:bodyPr/>
              <a:lstStyle/>
              <a:p>
                <a:r>
                  <a:rPr lang="en-GB">
                    <a:noFill/>
                  </a:rPr>
                  <a:t> </a:t>
                </a:r>
              </a:p>
            </p:txBody>
          </p:sp>
        </mc:Fallback>
      </mc:AlternateContent>
      <p:sp>
        <p:nvSpPr>
          <p:cNvPr id="7" name="Footer Placeholder 3">
            <a:extLst>
              <a:ext uri="{FF2B5EF4-FFF2-40B4-BE49-F238E27FC236}">
                <a16:creationId xmlns:a16="http://schemas.microsoft.com/office/drawing/2014/main" id="{D07EDDC5-A238-D94D-EE31-2E53B3654C99}"/>
              </a:ext>
            </a:extLst>
          </p:cNvPr>
          <p:cNvSpPr>
            <a:spLocks noGrp="1"/>
          </p:cNvSpPr>
          <p:nvPr>
            <p:ph type="ftr" sz="quarter" idx="11"/>
          </p:nvPr>
        </p:nvSpPr>
        <p:spPr>
          <a:xfrm>
            <a:off x="825624" y="6555770"/>
            <a:ext cx="10986932" cy="329614"/>
          </a:xfrm>
        </p:spPr>
        <p:txBody>
          <a:bodyPr/>
          <a:lstStyle/>
          <a:p>
            <a:r>
              <a:rPr lang="en-GB" dirty="0">
                <a:solidFill>
                  <a:prstClr val="white"/>
                </a:solidFill>
              </a:rPr>
              <a:t>Riccardo Rossi |</a:t>
            </a:r>
            <a:r>
              <a:rPr lang="en-GB" dirty="0"/>
              <a:t>Third Technical Meeting on Plasma Disruptions and their Mitigation</a:t>
            </a:r>
            <a:r>
              <a:rPr lang="en-GB" dirty="0">
                <a:solidFill>
                  <a:prstClr val="white"/>
                </a:solidFill>
              </a:rPr>
              <a:t> | 03/09/2024</a:t>
            </a:r>
          </a:p>
        </p:txBody>
      </p:sp>
      <p:sp>
        <p:nvSpPr>
          <p:cNvPr id="9" name="TextBox 8">
            <a:extLst>
              <a:ext uri="{FF2B5EF4-FFF2-40B4-BE49-F238E27FC236}">
                <a16:creationId xmlns:a16="http://schemas.microsoft.com/office/drawing/2014/main" id="{193EA11A-156B-C1CE-5A3F-89716ADFEDF4}"/>
              </a:ext>
            </a:extLst>
          </p:cNvPr>
          <p:cNvSpPr txBox="1"/>
          <p:nvPr/>
        </p:nvSpPr>
        <p:spPr>
          <a:xfrm>
            <a:off x="0" y="5865389"/>
            <a:ext cx="6111550" cy="461665"/>
          </a:xfrm>
          <a:prstGeom prst="rect">
            <a:avLst/>
          </a:prstGeom>
          <a:noFill/>
        </p:spPr>
        <p:txBody>
          <a:bodyPr wrap="square">
            <a:spAutoFit/>
          </a:bodyPr>
          <a:lstStyle/>
          <a:p>
            <a:r>
              <a:rPr lang="en-GB" sz="1200" i="1" dirty="0">
                <a:latin typeface="Times New Roman" panose="02020603050405020304" pitchFamily="18" charset="0"/>
                <a:cs typeface="Times New Roman" panose="02020603050405020304" pitchFamily="18" charset="0"/>
              </a:rPr>
              <a:t>Rossi R. et al. “A systematic investigation of radiation collapse for disruption avoidance and prevention on JET tokamak”, Matter and Radiation at Extremes, 2023</a:t>
            </a:r>
            <a:endParaRPr lang="en-GB" sz="1200" i="1" dirty="0"/>
          </a:p>
        </p:txBody>
      </p:sp>
      <p:sp>
        <p:nvSpPr>
          <p:cNvPr id="17" name="Title 1">
            <a:extLst>
              <a:ext uri="{FF2B5EF4-FFF2-40B4-BE49-F238E27FC236}">
                <a16:creationId xmlns:a16="http://schemas.microsoft.com/office/drawing/2014/main" id="{6B08CA59-5BA5-B98B-3E77-4F57B4D10237}"/>
              </a:ext>
            </a:extLst>
          </p:cNvPr>
          <p:cNvSpPr txBox="1">
            <a:spLocks/>
          </p:cNvSpPr>
          <p:nvPr/>
        </p:nvSpPr>
        <p:spPr>
          <a:xfrm>
            <a:off x="940903" y="176953"/>
            <a:ext cx="9451776" cy="457200"/>
          </a:xfrm>
          <a:prstGeom prst="rect">
            <a:avLst/>
          </a:prstGeom>
        </p:spPr>
        <p:txBody>
          <a:bodyPr vert="horz" lIns="91440" tIns="45720" rIns="91440" bIns="45720" rtlCol="0" anchor="ctr">
            <a:noAutofit/>
          </a:bodyPr>
          <a:lstStyle>
            <a:lvl1pPr algn="l" defTabSz="685800" rtl="0" eaLnBrk="1" latinLnBrk="0" hangingPunct="1">
              <a:lnSpc>
                <a:spcPts val="2400"/>
              </a:lnSpc>
              <a:spcBef>
                <a:spcPct val="0"/>
              </a:spcBef>
              <a:buNone/>
              <a:defRPr sz="2800" b="1" kern="1200">
                <a:solidFill>
                  <a:schemeClr val="tx2"/>
                </a:solidFill>
                <a:latin typeface="+mn-lt"/>
                <a:ea typeface="+mj-ea"/>
                <a:cs typeface="Arial" panose="020B0604020202020204" pitchFamily="34" charset="0"/>
              </a:defRPr>
            </a:lvl1pPr>
          </a:lstStyle>
          <a:p>
            <a:r>
              <a:rPr lang="it-IT" dirty="0"/>
              <a:t>Radiative </a:t>
            </a:r>
            <a:r>
              <a:rPr lang="it-IT" dirty="0" err="1"/>
              <a:t>Anomalies</a:t>
            </a:r>
            <a:r>
              <a:rPr lang="it-IT" dirty="0"/>
              <a:t> </a:t>
            </a:r>
            <a:r>
              <a:rPr lang="it-IT" dirty="0" err="1"/>
              <a:t>Detection</a:t>
            </a:r>
            <a:r>
              <a:rPr lang="it-IT" dirty="0"/>
              <a:t> and </a:t>
            </a:r>
            <a:r>
              <a:rPr lang="it-IT" dirty="0" err="1"/>
              <a:t>Classification</a:t>
            </a:r>
            <a:endParaRPr lang="en-GB" dirty="0"/>
          </a:p>
        </p:txBody>
      </p:sp>
    </p:spTree>
    <p:extLst>
      <p:ext uri="{BB962C8B-B14F-4D97-AF65-F5344CB8AC3E}">
        <p14:creationId xmlns:p14="http://schemas.microsoft.com/office/powerpoint/2010/main" val="2124884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2B6E0-75E1-241D-A7AE-FF4A6529ED21}"/>
              </a:ext>
            </a:extLst>
          </p:cNvPr>
          <p:cNvSpPr>
            <a:spLocks noGrp="1"/>
          </p:cNvSpPr>
          <p:nvPr>
            <p:ph type="title"/>
          </p:nvPr>
        </p:nvSpPr>
        <p:spPr/>
        <p:txBody>
          <a:bodyPr/>
          <a:lstStyle/>
          <a:p>
            <a:r>
              <a:rPr lang="it-IT" dirty="0" err="1"/>
              <a:t>Outline</a:t>
            </a:r>
            <a:endParaRPr lang="en-GB" dirty="0"/>
          </a:p>
        </p:txBody>
      </p:sp>
      <p:sp>
        <p:nvSpPr>
          <p:cNvPr id="5" name="Slide Number Placeholder 4">
            <a:extLst>
              <a:ext uri="{FF2B5EF4-FFF2-40B4-BE49-F238E27FC236}">
                <a16:creationId xmlns:a16="http://schemas.microsoft.com/office/drawing/2014/main" id="{267679E9-BFB8-2D9F-2729-A4F6854E9D54}"/>
              </a:ext>
            </a:extLst>
          </p:cNvPr>
          <p:cNvSpPr>
            <a:spLocks noGrp="1"/>
          </p:cNvSpPr>
          <p:nvPr>
            <p:ph type="sldNum" sz="quarter" idx="12"/>
          </p:nvPr>
        </p:nvSpPr>
        <p:spPr/>
        <p:txBody>
          <a:bodyPr/>
          <a:lstStyle/>
          <a:p>
            <a:fld id="{6A6D9FA1-99C7-4910-8E32-B85D378B0060}" type="slidenum">
              <a:rPr lang="en-GB" smtClean="0">
                <a:solidFill>
                  <a:prstClr val="white"/>
                </a:solidFill>
              </a:rPr>
              <a:pPr/>
              <a:t>21</a:t>
            </a:fld>
            <a:endParaRPr lang="en-GB" dirty="0">
              <a:solidFill>
                <a:prstClr val="white"/>
              </a:solidFill>
            </a:endParaRPr>
          </a:p>
        </p:txBody>
      </p:sp>
      <p:sp>
        <p:nvSpPr>
          <p:cNvPr id="3" name="Footer Placeholder 3">
            <a:extLst>
              <a:ext uri="{FF2B5EF4-FFF2-40B4-BE49-F238E27FC236}">
                <a16:creationId xmlns:a16="http://schemas.microsoft.com/office/drawing/2014/main" id="{E37E7EAB-BEE5-A4E6-DED8-EBD7346ED81D}"/>
              </a:ext>
            </a:extLst>
          </p:cNvPr>
          <p:cNvSpPr>
            <a:spLocks noGrp="1"/>
          </p:cNvSpPr>
          <p:nvPr>
            <p:ph type="ftr" sz="quarter" idx="11"/>
          </p:nvPr>
        </p:nvSpPr>
        <p:spPr>
          <a:xfrm>
            <a:off x="825624" y="6555770"/>
            <a:ext cx="10986932" cy="329614"/>
          </a:xfrm>
        </p:spPr>
        <p:txBody>
          <a:bodyPr/>
          <a:lstStyle/>
          <a:p>
            <a:r>
              <a:rPr lang="en-GB" dirty="0">
                <a:solidFill>
                  <a:prstClr val="white"/>
                </a:solidFill>
              </a:rPr>
              <a:t>Riccardo Rossi |</a:t>
            </a:r>
            <a:r>
              <a:rPr lang="en-GB" dirty="0"/>
              <a:t>Third Technical Meeting on Plasma Disruptions and their Mitigation</a:t>
            </a:r>
            <a:r>
              <a:rPr lang="en-GB" dirty="0">
                <a:solidFill>
                  <a:prstClr val="white"/>
                </a:solidFill>
              </a:rPr>
              <a:t> | 03/09/2024</a:t>
            </a:r>
          </a:p>
        </p:txBody>
      </p:sp>
      <p:sp>
        <p:nvSpPr>
          <p:cNvPr id="6" name="TextBox 5">
            <a:extLst>
              <a:ext uri="{FF2B5EF4-FFF2-40B4-BE49-F238E27FC236}">
                <a16:creationId xmlns:a16="http://schemas.microsoft.com/office/drawing/2014/main" id="{3E77218F-402F-3117-A8C2-E53B81F07DD0}"/>
              </a:ext>
            </a:extLst>
          </p:cNvPr>
          <p:cNvSpPr txBox="1"/>
          <p:nvPr/>
        </p:nvSpPr>
        <p:spPr>
          <a:xfrm>
            <a:off x="825624" y="786587"/>
            <a:ext cx="6775894" cy="5632311"/>
          </a:xfrm>
          <a:prstGeom prst="rect">
            <a:avLst/>
          </a:prstGeom>
          <a:noFill/>
        </p:spPr>
        <p:txBody>
          <a:bodyPr wrap="none" rtlCol="0">
            <a:spAutoFit/>
          </a:bodyPr>
          <a:lstStyle/>
          <a:p>
            <a:pPr marL="457200" indent="-457200" algn="l">
              <a:buFont typeface="+mj-lt"/>
              <a:buAutoNum type="arabicPeriod"/>
            </a:pPr>
            <a:r>
              <a:rPr lang="it-IT" b="1" dirty="0" err="1">
                <a:solidFill>
                  <a:schemeClr val="accent1">
                    <a:lumMod val="20000"/>
                    <a:lumOff val="80000"/>
                  </a:schemeClr>
                </a:solidFill>
              </a:rPr>
              <a:t>Aim</a:t>
            </a:r>
            <a:r>
              <a:rPr lang="it-IT" b="1" dirty="0">
                <a:solidFill>
                  <a:schemeClr val="accent1">
                    <a:lumMod val="20000"/>
                    <a:lumOff val="80000"/>
                  </a:schemeClr>
                </a:solidFill>
              </a:rPr>
              <a:t> of the Work</a:t>
            </a:r>
          </a:p>
          <a:p>
            <a:pPr marL="457200" indent="-457200" algn="l">
              <a:buFont typeface="+mj-lt"/>
              <a:buAutoNum type="arabicPeriod"/>
            </a:pPr>
            <a:endParaRPr lang="it-IT" b="1" dirty="0"/>
          </a:p>
          <a:p>
            <a:pPr marL="457200" indent="-457200" algn="l">
              <a:buFont typeface="+mj-lt"/>
              <a:buAutoNum type="arabicPeriod"/>
            </a:pPr>
            <a:r>
              <a:rPr lang="it-IT" b="1" dirty="0" err="1">
                <a:solidFill>
                  <a:schemeClr val="accent1">
                    <a:lumMod val="20000"/>
                    <a:lumOff val="80000"/>
                  </a:schemeClr>
                </a:solidFill>
              </a:rPr>
              <a:t>Paths</a:t>
            </a:r>
            <a:r>
              <a:rPr lang="it-IT" b="1" dirty="0">
                <a:solidFill>
                  <a:schemeClr val="accent1">
                    <a:lumMod val="20000"/>
                    <a:lumOff val="80000"/>
                  </a:schemeClr>
                </a:solidFill>
              </a:rPr>
              <a:t> to Disruption </a:t>
            </a:r>
            <a:r>
              <a:rPr lang="it-IT" b="1" dirty="0" err="1">
                <a:solidFill>
                  <a:schemeClr val="accent1">
                    <a:lumMod val="20000"/>
                    <a:lumOff val="80000"/>
                  </a:schemeClr>
                </a:solidFill>
              </a:rPr>
              <a:t>Considered</a:t>
            </a:r>
            <a:endParaRPr lang="it-IT" b="1" dirty="0">
              <a:solidFill>
                <a:schemeClr val="accent1">
                  <a:lumMod val="20000"/>
                  <a:lumOff val="80000"/>
                </a:schemeClr>
              </a:solidFill>
            </a:endParaRPr>
          </a:p>
          <a:p>
            <a:pPr marL="457200" indent="-457200" algn="l">
              <a:buFont typeface="+mj-lt"/>
              <a:buAutoNum type="arabicPeriod"/>
            </a:pPr>
            <a:endParaRPr lang="it-IT" b="1" dirty="0">
              <a:solidFill>
                <a:srgbClr val="1F497D"/>
              </a:solidFill>
            </a:endParaRPr>
          </a:p>
          <a:p>
            <a:pPr marL="457200" indent="-457200" algn="l">
              <a:buFont typeface="+mj-lt"/>
              <a:buAutoNum type="arabicPeriod"/>
            </a:pPr>
            <a:r>
              <a:rPr lang="it-IT" b="1" dirty="0">
                <a:solidFill>
                  <a:schemeClr val="accent1">
                    <a:lumMod val="20000"/>
                    <a:lumOff val="80000"/>
                  </a:schemeClr>
                </a:solidFill>
              </a:rPr>
              <a:t>Database</a:t>
            </a:r>
          </a:p>
          <a:p>
            <a:pPr marL="457200" indent="-457200">
              <a:buFont typeface="+mj-lt"/>
              <a:buAutoNum type="arabicPeriod"/>
            </a:pPr>
            <a:endParaRPr lang="it-IT" b="1" dirty="0">
              <a:solidFill>
                <a:schemeClr val="accent1">
                  <a:lumMod val="20000"/>
                  <a:lumOff val="80000"/>
                </a:schemeClr>
              </a:solidFill>
            </a:endParaRPr>
          </a:p>
          <a:p>
            <a:pPr marL="457200" indent="-457200">
              <a:buFont typeface="+mj-lt"/>
              <a:buAutoNum type="arabicPeriod"/>
            </a:pPr>
            <a:r>
              <a:rPr lang="it-IT" b="1" dirty="0">
                <a:solidFill>
                  <a:schemeClr val="accent1">
                    <a:lumMod val="20000"/>
                    <a:lumOff val="80000"/>
                  </a:schemeClr>
                </a:solidFill>
              </a:rPr>
              <a:t>System Architecture</a:t>
            </a:r>
            <a:endParaRPr lang="it-IT" b="1" dirty="0">
              <a:solidFill>
                <a:srgbClr val="1F497D"/>
              </a:solidFill>
            </a:endParaRPr>
          </a:p>
          <a:p>
            <a:pPr marL="457200" indent="-457200" algn="l">
              <a:buFont typeface="+mj-lt"/>
              <a:buAutoNum type="arabicPeriod"/>
            </a:pPr>
            <a:endParaRPr lang="it-IT" b="1" dirty="0">
              <a:solidFill>
                <a:schemeClr val="accent1">
                  <a:lumMod val="20000"/>
                  <a:lumOff val="80000"/>
                </a:schemeClr>
              </a:solidFill>
            </a:endParaRPr>
          </a:p>
          <a:p>
            <a:pPr marL="457200" indent="-457200" algn="l">
              <a:buFont typeface="+mj-lt"/>
              <a:buAutoNum type="arabicPeriod"/>
            </a:pPr>
            <a:r>
              <a:rPr lang="it-IT" b="1" dirty="0">
                <a:solidFill>
                  <a:schemeClr val="accent1">
                    <a:lumMod val="20000"/>
                    <a:lumOff val="80000"/>
                  </a:schemeClr>
                </a:solidFill>
              </a:rPr>
              <a:t>Single </a:t>
            </a:r>
            <a:r>
              <a:rPr lang="it-IT" b="1" dirty="0" err="1">
                <a:solidFill>
                  <a:schemeClr val="accent1">
                    <a:lumMod val="20000"/>
                    <a:lumOff val="80000"/>
                  </a:schemeClr>
                </a:solidFill>
              </a:rPr>
              <a:t>Anomaly</a:t>
            </a:r>
            <a:r>
              <a:rPr lang="it-IT" b="1" dirty="0">
                <a:solidFill>
                  <a:schemeClr val="accent1">
                    <a:lumMod val="20000"/>
                    <a:lumOff val="80000"/>
                  </a:schemeClr>
                </a:solidFill>
              </a:rPr>
              <a:t> </a:t>
            </a:r>
            <a:r>
              <a:rPr lang="it-IT" b="1" dirty="0" err="1">
                <a:solidFill>
                  <a:schemeClr val="accent1">
                    <a:lumMod val="20000"/>
                    <a:lumOff val="80000"/>
                  </a:schemeClr>
                </a:solidFill>
              </a:rPr>
              <a:t>Classifier</a:t>
            </a:r>
            <a:r>
              <a:rPr lang="it-IT" b="1" dirty="0">
                <a:solidFill>
                  <a:schemeClr val="accent1">
                    <a:lumMod val="20000"/>
                    <a:lumOff val="80000"/>
                  </a:schemeClr>
                </a:solidFill>
              </a:rPr>
              <a:t> </a:t>
            </a:r>
          </a:p>
          <a:p>
            <a:pPr marL="914400" lvl="1" indent="-457200">
              <a:buFont typeface="Arial" panose="020B0604020202020204" pitchFamily="34" charset="0"/>
              <a:buChar char="•"/>
            </a:pPr>
            <a:r>
              <a:rPr lang="it-IT" b="1" dirty="0" err="1">
                <a:solidFill>
                  <a:schemeClr val="accent1">
                    <a:lumMod val="20000"/>
                    <a:lumOff val="80000"/>
                  </a:schemeClr>
                </a:solidFill>
              </a:rPr>
              <a:t>Magnetic</a:t>
            </a:r>
            <a:r>
              <a:rPr lang="it-IT" b="1" dirty="0">
                <a:solidFill>
                  <a:schemeClr val="accent1">
                    <a:lumMod val="20000"/>
                    <a:lumOff val="80000"/>
                  </a:schemeClr>
                </a:solidFill>
              </a:rPr>
              <a:t> </a:t>
            </a:r>
            <a:r>
              <a:rPr lang="it-IT" b="1" dirty="0" err="1">
                <a:solidFill>
                  <a:schemeClr val="accent1">
                    <a:lumMod val="20000"/>
                    <a:lumOff val="80000"/>
                  </a:schemeClr>
                </a:solidFill>
              </a:rPr>
              <a:t>anomaly</a:t>
            </a:r>
            <a:r>
              <a:rPr lang="it-IT" b="1" dirty="0">
                <a:solidFill>
                  <a:schemeClr val="accent1">
                    <a:lumMod val="20000"/>
                    <a:lumOff val="80000"/>
                  </a:schemeClr>
                </a:solidFill>
              </a:rPr>
              <a:t> </a:t>
            </a:r>
            <a:r>
              <a:rPr lang="it-IT" b="1" dirty="0" err="1">
                <a:solidFill>
                  <a:schemeClr val="accent1">
                    <a:lumMod val="20000"/>
                    <a:lumOff val="80000"/>
                  </a:schemeClr>
                </a:solidFill>
              </a:rPr>
              <a:t>Detection</a:t>
            </a:r>
            <a:endParaRPr lang="it-IT" b="1" dirty="0">
              <a:solidFill>
                <a:schemeClr val="accent1">
                  <a:lumMod val="20000"/>
                  <a:lumOff val="80000"/>
                </a:schemeClr>
              </a:solidFill>
            </a:endParaRPr>
          </a:p>
          <a:p>
            <a:pPr marL="914400" lvl="1" indent="-457200">
              <a:buFont typeface="Arial" panose="020B0604020202020204" pitchFamily="34" charset="0"/>
              <a:buChar char="•"/>
            </a:pPr>
            <a:r>
              <a:rPr lang="it-IT" b="1" dirty="0">
                <a:solidFill>
                  <a:schemeClr val="accent1">
                    <a:lumMod val="20000"/>
                    <a:lumOff val="80000"/>
                  </a:schemeClr>
                </a:solidFill>
              </a:rPr>
              <a:t>Electron Temperature </a:t>
            </a:r>
            <a:r>
              <a:rPr lang="it-IT" b="1" dirty="0" err="1">
                <a:solidFill>
                  <a:schemeClr val="accent1">
                    <a:lumMod val="20000"/>
                    <a:lumOff val="80000"/>
                  </a:schemeClr>
                </a:solidFill>
              </a:rPr>
              <a:t>Anomaly</a:t>
            </a:r>
            <a:r>
              <a:rPr lang="it-IT" b="1" dirty="0">
                <a:solidFill>
                  <a:schemeClr val="accent1">
                    <a:lumMod val="20000"/>
                    <a:lumOff val="80000"/>
                  </a:schemeClr>
                </a:solidFill>
              </a:rPr>
              <a:t> </a:t>
            </a:r>
            <a:r>
              <a:rPr lang="it-IT" b="1" dirty="0" err="1">
                <a:solidFill>
                  <a:schemeClr val="accent1">
                    <a:lumMod val="20000"/>
                    <a:lumOff val="80000"/>
                  </a:schemeClr>
                </a:solidFill>
              </a:rPr>
              <a:t>Detection</a:t>
            </a:r>
            <a:r>
              <a:rPr lang="it-IT" b="1" dirty="0">
                <a:solidFill>
                  <a:schemeClr val="accent1">
                    <a:lumMod val="20000"/>
                    <a:lumOff val="80000"/>
                  </a:schemeClr>
                </a:solidFill>
              </a:rPr>
              <a:t> and </a:t>
            </a:r>
            <a:r>
              <a:rPr lang="it-IT" b="1" dirty="0" err="1">
                <a:solidFill>
                  <a:schemeClr val="accent1">
                    <a:lumMod val="20000"/>
                    <a:lumOff val="80000"/>
                  </a:schemeClr>
                </a:solidFill>
              </a:rPr>
              <a:t>Classification</a:t>
            </a:r>
            <a:endParaRPr lang="it-IT" b="1" dirty="0">
              <a:solidFill>
                <a:schemeClr val="accent1">
                  <a:lumMod val="20000"/>
                  <a:lumOff val="80000"/>
                </a:schemeClr>
              </a:solidFill>
            </a:endParaRPr>
          </a:p>
          <a:p>
            <a:pPr marL="914400" lvl="1" indent="-457200">
              <a:buFont typeface="Arial" panose="020B0604020202020204" pitchFamily="34" charset="0"/>
              <a:buChar char="•"/>
            </a:pPr>
            <a:r>
              <a:rPr lang="it-IT" b="1" dirty="0">
                <a:solidFill>
                  <a:schemeClr val="accent1">
                    <a:lumMod val="20000"/>
                    <a:lumOff val="80000"/>
                  </a:schemeClr>
                </a:solidFill>
              </a:rPr>
              <a:t>Radiative Pattern </a:t>
            </a:r>
            <a:r>
              <a:rPr lang="it-IT" b="1" dirty="0" err="1">
                <a:solidFill>
                  <a:schemeClr val="accent1">
                    <a:lumMod val="20000"/>
                    <a:lumOff val="80000"/>
                  </a:schemeClr>
                </a:solidFill>
              </a:rPr>
              <a:t>Anomaly</a:t>
            </a:r>
            <a:r>
              <a:rPr lang="it-IT" b="1" dirty="0">
                <a:solidFill>
                  <a:schemeClr val="accent1">
                    <a:lumMod val="20000"/>
                    <a:lumOff val="80000"/>
                  </a:schemeClr>
                </a:solidFill>
              </a:rPr>
              <a:t> </a:t>
            </a:r>
            <a:r>
              <a:rPr lang="it-IT" b="1" dirty="0" err="1">
                <a:solidFill>
                  <a:schemeClr val="accent1">
                    <a:lumMod val="20000"/>
                    <a:lumOff val="80000"/>
                  </a:schemeClr>
                </a:solidFill>
              </a:rPr>
              <a:t>Detection</a:t>
            </a:r>
            <a:r>
              <a:rPr lang="it-IT" b="1" dirty="0">
                <a:solidFill>
                  <a:schemeClr val="accent1">
                    <a:lumMod val="20000"/>
                    <a:lumOff val="80000"/>
                  </a:schemeClr>
                </a:solidFill>
              </a:rPr>
              <a:t> and </a:t>
            </a:r>
            <a:r>
              <a:rPr lang="it-IT" b="1" dirty="0" err="1">
                <a:solidFill>
                  <a:schemeClr val="accent1">
                    <a:lumMod val="20000"/>
                    <a:lumOff val="80000"/>
                  </a:schemeClr>
                </a:solidFill>
              </a:rPr>
              <a:t>Classification</a:t>
            </a:r>
            <a:endParaRPr lang="it-IT" b="1" dirty="0">
              <a:solidFill>
                <a:schemeClr val="accent1">
                  <a:lumMod val="20000"/>
                  <a:lumOff val="80000"/>
                </a:schemeClr>
              </a:solidFill>
            </a:endParaRPr>
          </a:p>
          <a:p>
            <a:pPr marL="457200" indent="-457200" algn="l">
              <a:buFont typeface="+mj-lt"/>
              <a:buAutoNum type="arabicPeriod"/>
            </a:pPr>
            <a:endParaRPr lang="it-IT" b="1" dirty="0">
              <a:solidFill>
                <a:schemeClr val="accent1">
                  <a:lumMod val="20000"/>
                  <a:lumOff val="80000"/>
                </a:schemeClr>
              </a:solidFill>
            </a:endParaRPr>
          </a:p>
          <a:p>
            <a:pPr marL="457200" indent="-457200" algn="l">
              <a:buFont typeface="+mj-lt"/>
              <a:buAutoNum type="arabicPeriod"/>
            </a:pPr>
            <a:r>
              <a:rPr lang="it-IT" b="1" dirty="0" err="1">
                <a:solidFill>
                  <a:srgbClr val="1F497D"/>
                </a:solidFill>
              </a:rPr>
              <a:t>Alarm</a:t>
            </a:r>
            <a:r>
              <a:rPr lang="it-IT" b="1" dirty="0">
                <a:solidFill>
                  <a:srgbClr val="1F497D"/>
                </a:solidFill>
              </a:rPr>
              <a:t> and Control </a:t>
            </a:r>
            <a:r>
              <a:rPr lang="it-IT" b="1" dirty="0" err="1">
                <a:solidFill>
                  <a:srgbClr val="1F497D"/>
                </a:solidFill>
              </a:rPr>
              <a:t>Logic</a:t>
            </a:r>
            <a:r>
              <a:rPr lang="it-IT" b="1" dirty="0">
                <a:solidFill>
                  <a:srgbClr val="1F497D"/>
                </a:solidFill>
              </a:rPr>
              <a:t> and System Architecture</a:t>
            </a:r>
          </a:p>
          <a:p>
            <a:pPr marL="457200" indent="-457200" algn="l">
              <a:buFont typeface="+mj-lt"/>
              <a:buAutoNum type="arabicPeriod"/>
            </a:pPr>
            <a:endParaRPr lang="it-IT" b="1" dirty="0">
              <a:solidFill>
                <a:schemeClr val="accent1">
                  <a:lumMod val="20000"/>
                  <a:lumOff val="80000"/>
                </a:schemeClr>
              </a:solidFill>
            </a:endParaRPr>
          </a:p>
          <a:p>
            <a:pPr marL="457200" indent="-457200" algn="l">
              <a:buFont typeface="+mj-lt"/>
              <a:buAutoNum type="arabicPeriod"/>
            </a:pPr>
            <a:r>
              <a:rPr lang="it-IT" b="1" dirty="0">
                <a:solidFill>
                  <a:schemeClr val="accent1">
                    <a:lumMod val="20000"/>
                    <a:lumOff val="80000"/>
                  </a:schemeClr>
                </a:solidFill>
              </a:rPr>
              <a:t>Statistical Analysis</a:t>
            </a:r>
          </a:p>
          <a:p>
            <a:pPr marL="457200" indent="-457200" algn="l">
              <a:buFont typeface="+mj-lt"/>
              <a:buAutoNum type="arabicPeriod"/>
            </a:pPr>
            <a:endParaRPr lang="it-IT" b="1" dirty="0">
              <a:solidFill>
                <a:schemeClr val="accent1">
                  <a:lumMod val="20000"/>
                  <a:lumOff val="80000"/>
                </a:schemeClr>
              </a:solidFill>
            </a:endParaRPr>
          </a:p>
          <a:p>
            <a:pPr marL="457200" indent="-457200" algn="l">
              <a:buFont typeface="+mj-lt"/>
              <a:buAutoNum type="arabicPeriod"/>
            </a:pPr>
            <a:r>
              <a:rPr lang="it-IT" b="1" dirty="0" err="1">
                <a:solidFill>
                  <a:schemeClr val="accent1">
                    <a:lumMod val="20000"/>
                    <a:lumOff val="80000"/>
                  </a:schemeClr>
                </a:solidFill>
              </a:rPr>
              <a:t>Conclusions</a:t>
            </a:r>
            <a:endParaRPr lang="it-IT" b="1" dirty="0">
              <a:solidFill>
                <a:schemeClr val="accent1">
                  <a:lumMod val="20000"/>
                  <a:lumOff val="80000"/>
                </a:schemeClr>
              </a:solidFill>
            </a:endParaRPr>
          </a:p>
          <a:p>
            <a:pPr marL="914400" lvl="1" indent="-457200">
              <a:buFont typeface="Arial" panose="020B0604020202020204" pitchFamily="34" charset="0"/>
              <a:buChar char="•"/>
            </a:pPr>
            <a:endParaRPr lang="it-IT" b="1" dirty="0"/>
          </a:p>
          <a:p>
            <a:pPr marL="914400" lvl="1" indent="-457200">
              <a:buFont typeface="Arial" panose="020B0604020202020204" pitchFamily="34" charset="0"/>
              <a:buChar char="•"/>
            </a:pPr>
            <a:endParaRPr lang="it-IT" b="1" dirty="0"/>
          </a:p>
        </p:txBody>
      </p:sp>
    </p:spTree>
    <p:extLst>
      <p:ext uri="{BB962C8B-B14F-4D97-AF65-F5344CB8AC3E}">
        <p14:creationId xmlns:p14="http://schemas.microsoft.com/office/powerpoint/2010/main" val="928799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B43CD-4F98-DE8B-1CC3-112002F5EA8C}"/>
              </a:ext>
            </a:extLst>
          </p:cNvPr>
          <p:cNvSpPr>
            <a:spLocks noGrp="1"/>
          </p:cNvSpPr>
          <p:nvPr>
            <p:ph type="title"/>
          </p:nvPr>
        </p:nvSpPr>
        <p:spPr/>
        <p:txBody>
          <a:bodyPr/>
          <a:lstStyle/>
          <a:p>
            <a:r>
              <a:rPr lang="it-IT" dirty="0" err="1"/>
              <a:t>Alarm</a:t>
            </a:r>
            <a:r>
              <a:rPr lang="it-IT" dirty="0"/>
              <a:t> and </a:t>
            </a:r>
            <a:r>
              <a:rPr lang="it-IT" dirty="0" err="1"/>
              <a:t>mitigation</a:t>
            </a:r>
            <a:r>
              <a:rPr lang="it-IT" dirty="0"/>
              <a:t>/</a:t>
            </a:r>
            <a:r>
              <a:rPr lang="it-IT" dirty="0" err="1"/>
              <a:t>prevention</a:t>
            </a:r>
            <a:r>
              <a:rPr lang="it-IT" dirty="0"/>
              <a:t>/</a:t>
            </a:r>
            <a:r>
              <a:rPr lang="it-IT" dirty="0" err="1"/>
              <a:t>avoidance</a:t>
            </a:r>
            <a:r>
              <a:rPr lang="it-IT" dirty="0"/>
              <a:t> control </a:t>
            </a:r>
            <a:r>
              <a:rPr lang="it-IT" dirty="0" err="1"/>
              <a:t>logic</a:t>
            </a:r>
            <a:endParaRPr lang="en-GB" dirty="0"/>
          </a:p>
        </p:txBody>
      </p:sp>
      <p:sp>
        <p:nvSpPr>
          <p:cNvPr id="5" name="Slide Number Placeholder 4">
            <a:extLst>
              <a:ext uri="{FF2B5EF4-FFF2-40B4-BE49-F238E27FC236}">
                <a16:creationId xmlns:a16="http://schemas.microsoft.com/office/drawing/2014/main" id="{8B2D8B5A-D1C4-72B8-4D2C-D5E525AFEA8A}"/>
              </a:ext>
            </a:extLst>
          </p:cNvPr>
          <p:cNvSpPr>
            <a:spLocks noGrp="1"/>
          </p:cNvSpPr>
          <p:nvPr>
            <p:ph type="sldNum" sz="quarter" idx="12"/>
          </p:nvPr>
        </p:nvSpPr>
        <p:spPr/>
        <p:txBody>
          <a:bodyPr/>
          <a:lstStyle/>
          <a:p>
            <a:fld id="{6A6D9FA1-99C7-4910-8E32-B85D378B0060}" type="slidenum">
              <a:rPr lang="en-GB" smtClean="0">
                <a:solidFill>
                  <a:prstClr val="white"/>
                </a:solidFill>
              </a:rPr>
              <a:pPr/>
              <a:t>22</a:t>
            </a:fld>
            <a:endParaRPr lang="en-GB" dirty="0">
              <a:solidFill>
                <a:prstClr val="white"/>
              </a:solidFill>
            </a:endParaRPr>
          </a:p>
        </p:txBody>
      </p:sp>
      <p:sp>
        <p:nvSpPr>
          <p:cNvPr id="7" name="Footer Placeholder 3">
            <a:extLst>
              <a:ext uri="{FF2B5EF4-FFF2-40B4-BE49-F238E27FC236}">
                <a16:creationId xmlns:a16="http://schemas.microsoft.com/office/drawing/2014/main" id="{2F8C606A-5B99-1308-B34F-BF36729A27AE}"/>
              </a:ext>
            </a:extLst>
          </p:cNvPr>
          <p:cNvSpPr>
            <a:spLocks noGrp="1"/>
          </p:cNvSpPr>
          <p:nvPr>
            <p:ph type="ftr" sz="quarter" idx="11"/>
          </p:nvPr>
        </p:nvSpPr>
        <p:spPr>
          <a:xfrm>
            <a:off x="825624" y="6555770"/>
            <a:ext cx="10986932" cy="329614"/>
          </a:xfrm>
        </p:spPr>
        <p:txBody>
          <a:bodyPr/>
          <a:lstStyle/>
          <a:p>
            <a:r>
              <a:rPr lang="en-GB" dirty="0">
                <a:solidFill>
                  <a:prstClr val="white"/>
                </a:solidFill>
              </a:rPr>
              <a:t>Riccardo Rossi |</a:t>
            </a:r>
            <a:r>
              <a:rPr lang="en-GB" dirty="0"/>
              <a:t>Third Technical Meeting on Plasma Disruptions and their Mitigation</a:t>
            </a:r>
            <a:r>
              <a:rPr lang="en-GB" dirty="0">
                <a:solidFill>
                  <a:prstClr val="white"/>
                </a:solidFill>
              </a:rPr>
              <a:t> | 03/09/2024</a:t>
            </a:r>
          </a:p>
        </p:txBody>
      </p:sp>
      <p:pic>
        <p:nvPicPr>
          <p:cNvPr id="4" name="Picture 3">
            <a:extLst>
              <a:ext uri="{FF2B5EF4-FFF2-40B4-BE49-F238E27FC236}">
                <a16:creationId xmlns:a16="http://schemas.microsoft.com/office/drawing/2014/main" id="{10A11B2A-8470-81AE-78E3-093B56223686}"/>
              </a:ext>
            </a:extLst>
          </p:cNvPr>
          <p:cNvPicPr>
            <a:picLocks noChangeAspect="1"/>
          </p:cNvPicPr>
          <p:nvPr/>
        </p:nvPicPr>
        <p:blipFill rotWithShape="1">
          <a:blip r:embed="rId2">
            <a:clrChange>
              <a:clrFrom>
                <a:srgbClr val="FFFFFF"/>
              </a:clrFrom>
              <a:clrTo>
                <a:srgbClr val="FFFFFF">
                  <a:alpha val="0"/>
                </a:srgbClr>
              </a:clrTo>
            </a:clrChange>
          </a:blip>
          <a:srcRect l="1236" t="502" r="1600" b="1307"/>
          <a:stretch/>
        </p:blipFill>
        <p:spPr>
          <a:xfrm>
            <a:off x="5314178" y="792308"/>
            <a:ext cx="6812508" cy="5060308"/>
          </a:xfrm>
          <a:prstGeom prst="rect">
            <a:avLst/>
          </a:prstGeom>
        </p:spPr>
      </p:pic>
      <p:sp>
        <p:nvSpPr>
          <p:cNvPr id="6" name="TextBox 5">
            <a:extLst>
              <a:ext uri="{FF2B5EF4-FFF2-40B4-BE49-F238E27FC236}">
                <a16:creationId xmlns:a16="http://schemas.microsoft.com/office/drawing/2014/main" id="{7BC7AC1A-14A1-A2F3-7D73-57FBD52C02CA}"/>
              </a:ext>
            </a:extLst>
          </p:cNvPr>
          <p:cNvSpPr txBox="1"/>
          <p:nvPr/>
        </p:nvSpPr>
        <p:spPr>
          <a:xfrm>
            <a:off x="1612576" y="6172108"/>
            <a:ext cx="10482131" cy="276999"/>
          </a:xfrm>
          <a:prstGeom prst="rect">
            <a:avLst/>
          </a:prstGeom>
          <a:noFill/>
        </p:spPr>
        <p:txBody>
          <a:bodyPr wrap="square">
            <a:spAutoFit/>
          </a:bodyPr>
          <a:lstStyle/>
          <a:p>
            <a:r>
              <a:rPr lang="en-GB" sz="1200" i="1" dirty="0" err="1">
                <a:latin typeface="Times New Roman" panose="02020603050405020304" pitchFamily="18" charset="0"/>
                <a:cs typeface="Times New Roman" panose="02020603050405020304" pitchFamily="18" charset="0"/>
              </a:rPr>
              <a:t>Murari</a:t>
            </a:r>
            <a:r>
              <a:rPr lang="en-GB" sz="1200" i="1" dirty="0">
                <a:latin typeface="Times New Roman" panose="02020603050405020304" pitchFamily="18" charset="0"/>
                <a:cs typeface="Times New Roman" panose="02020603050405020304" pitchFamily="18" charset="0"/>
              </a:rPr>
              <a:t> A., Rossi R., et al. “A control oriented strategy of disruption prediction to avoid the configuration collapse of tokamak reactors”, Nature Communications, 2024</a:t>
            </a:r>
          </a:p>
        </p:txBody>
      </p:sp>
      <p:sp>
        <p:nvSpPr>
          <p:cNvPr id="10" name="TextBox 9">
            <a:extLst>
              <a:ext uri="{FF2B5EF4-FFF2-40B4-BE49-F238E27FC236}">
                <a16:creationId xmlns:a16="http://schemas.microsoft.com/office/drawing/2014/main" id="{123B7E42-656A-00D7-7C32-911C82C6208D}"/>
              </a:ext>
            </a:extLst>
          </p:cNvPr>
          <p:cNvSpPr txBox="1"/>
          <p:nvPr/>
        </p:nvSpPr>
        <p:spPr>
          <a:xfrm>
            <a:off x="207540" y="838472"/>
            <a:ext cx="4784338" cy="4247317"/>
          </a:xfrm>
          <a:prstGeom prst="rect">
            <a:avLst/>
          </a:prstGeom>
          <a:noFill/>
        </p:spPr>
        <p:txBody>
          <a:bodyPr wrap="square">
            <a:spAutoFit/>
          </a:bodyPr>
          <a:lstStyle/>
          <a:p>
            <a:pPr algn="just"/>
            <a:r>
              <a:rPr lang="en-GB" dirty="0"/>
              <a:t>Given the paths to disruptions and the typical time scales of the various phenomena, one can propose a control and mitigation schemes which: </a:t>
            </a:r>
          </a:p>
          <a:p>
            <a:pPr algn="just"/>
            <a:endParaRPr lang="en-GB" dirty="0"/>
          </a:p>
          <a:p>
            <a:pPr marL="342900" indent="-342900" algn="just">
              <a:buFont typeface="+mj-lt"/>
              <a:buAutoNum type="arabicPeriod"/>
            </a:pPr>
            <a:r>
              <a:rPr lang="en-GB" b="1" dirty="0">
                <a:solidFill>
                  <a:srgbClr val="1F497D"/>
                </a:solidFill>
              </a:rPr>
              <a:t>Radiation anomalies </a:t>
            </a:r>
            <a:r>
              <a:rPr lang="en-GB" dirty="0"/>
              <a:t>trigger </a:t>
            </a:r>
            <a:r>
              <a:rPr lang="en-GB" b="1" dirty="0">
                <a:solidFill>
                  <a:srgbClr val="1F497D"/>
                </a:solidFill>
              </a:rPr>
              <a:t>control schemes </a:t>
            </a:r>
            <a:r>
              <a:rPr lang="en-GB" dirty="0"/>
              <a:t>to counteract local cooling (both edge and core)</a:t>
            </a:r>
          </a:p>
          <a:p>
            <a:pPr marL="342900" indent="-342900" algn="just">
              <a:buFont typeface="+mj-lt"/>
              <a:buAutoNum type="arabicPeriod"/>
            </a:pPr>
            <a:endParaRPr lang="en-GB" dirty="0"/>
          </a:p>
          <a:p>
            <a:pPr marL="342900" indent="-342900" algn="just">
              <a:buFont typeface="+mj-lt"/>
              <a:buAutoNum type="arabicPeriod"/>
            </a:pPr>
            <a:r>
              <a:rPr lang="en-GB" b="1" dirty="0">
                <a:solidFill>
                  <a:srgbClr val="1F497D"/>
                </a:solidFill>
              </a:rPr>
              <a:t>Hollowness</a:t>
            </a:r>
            <a:r>
              <a:rPr lang="en-GB" dirty="0"/>
              <a:t> trigger control schemes to sustain </a:t>
            </a:r>
            <a:r>
              <a:rPr lang="en-GB" b="1" dirty="0">
                <a:solidFill>
                  <a:srgbClr val="1F497D"/>
                </a:solidFill>
              </a:rPr>
              <a:t>core heating</a:t>
            </a:r>
          </a:p>
          <a:p>
            <a:pPr marL="342900" indent="-342900" algn="just">
              <a:buFont typeface="+mj-lt"/>
              <a:buAutoNum type="arabicPeriod"/>
            </a:pPr>
            <a:endParaRPr lang="en-GB" b="1" dirty="0">
              <a:solidFill>
                <a:srgbClr val="1F497D"/>
              </a:solidFill>
            </a:endParaRPr>
          </a:p>
          <a:p>
            <a:pPr marL="342900" indent="-342900" algn="just">
              <a:buFont typeface="+mj-lt"/>
              <a:buAutoNum type="arabicPeriod"/>
            </a:pPr>
            <a:r>
              <a:rPr lang="en-GB" b="1" dirty="0">
                <a:solidFill>
                  <a:srgbClr val="1F497D"/>
                </a:solidFill>
              </a:rPr>
              <a:t>Edge Cooling </a:t>
            </a:r>
            <a:r>
              <a:rPr lang="en-GB" dirty="0"/>
              <a:t>trigger </a:t>
            </a:r>
            <a:r>
              <a:rPr lang="en-GB" b="1" dirty="0">
                <a:solidFill>
                  <a:srgbClr val="1F497D"/>
                </a:solidFill>
              </a:rPr>
              <a:t>early termination </a:t>
            </a:r>
            <a:r>
              <a:rPr lang="en-GB" dirty="0"/>
              <a:t>of the plasma (Prevention)</a:t>
            </a:r>
          </a:p>
          <a:p>
            <a:pPr marL="342900" indent="-342900" algn="just">
              <a:buFont typeface="+mj-lt"/>
              <a:buAutoNum type="arabicPeriod"/>
            </a:pPr>
            <a:endParaRPr lang="en-GB" dirty="0"/>
          </a:p>
          <a:p>
            <a:pPr marL="342900" indent="-342900" algn="just">
              <a:buFont typeface="+mj-lt"/>
              <a:buAutoNum type="arabicPeriod"/>
            </a:pPr>
            <a:r>
              <a:rPr lang="en-GB" b="1" dirty="0">
                <a:solidFill>
                  <a:srgbClr val="1F497D"/>
                </a:solidFill>
              </a:rPr>
              <a:t>MHD anomaly </a:t>
            </a:r>
            <a:r>
              <a:rPr lang="en-GB" dirty="0"/>
              <a:t>trigger </a:t>
            </a:r>
            <a:r>
              <a:rPr lang="en-GB" b="1" dirty="0">
                <a:solidFill>
                  <a:srgbClr val="1F497D"/>
                </a:solidFill>
              </a:rPr>
              <a:t>mitigation</a:t>
            </a:r>
            <a:r>
              <a:rPr lang="en-GB" dirty="0"/>
              <a:t> actions</a:t>
            </a:r>
          </a:p>
        </p:txBody>
      </p:sp>
    </p:spTree>
    <p:extLst>
      <p:ext uri="{BB962C8B-B14F-4D97-AF65-F5344CB8AC3E}">
        <p14:creationId xmlns:p14="http://schemas.microsoft.com/office/powerpoint/2010/main" val="2672494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2B6E0-75E1-241D-A7AE-FF4A6529ED21}"/>
              </a:ext>
            </a:extLst>
          </p:cNvPr>
          <p:cNvSpPr>
            <a:spLocks noGrp="1"/>
          </p:cNvSpPr>
          <p:nvPr>
            <p:ph type="title"/>
          </p:nvPr>
        </p:nvSpPr>
        <p:spPr/>
        <p:txBody>
          <a:bodyPr/>
          <a:lstStyle/>
          <a:p>
            <a:r>
              <a:rPr lang="it-IT" dirty="0" err="1"/>
              <a:t>Outline</a:t>
            </a:r>
            <a:endParaRPr lang="en-GB" dirty="0"/>
          </a:p>
        </p:txBody>
      </p:sp>
      <p:sp>
        <p:nvSpPr>
          <p:cNvPr id="5" name="Slide Number Placeholder 4">
            <a:extLst>
              <a:ext uri="{FF2B5EF4-FFF2-40B4-BE49-F238E27FC236}">
                <a16:creationId xmlns:a16="http://schemas.microsoft.com/office/drawing/2014/main" id="{267679E9-BFB8-2D9F-2729-A4F6854E9D54}"/>
              </a:ext>
            </a:extLst>
          </p:cNvPr>
          <p:cNvSpPr>
            <a:spLocks noGrp="1"/>
          </p:cNvSpPr>
          <p:nvPr>
            <p:ph type="sldNum" sz="quarter" idx="12"/>
          </p:nvPr>
        </p:nvSpPr>
        <p:spPr/>
        <p:txBody>
          <a:bodyPr/>
          <a:lstStyle/>
          <a:p>
            <a:fld id="{6A6D9FA1-99C7-4910-8E32-B85D378B0060}" type="slidenum">
              <a:rPr lang="en-GB" smtClean="0">
                <a:solidFill>
                  <a:prstClr val="white"/>
                </a:solidFill>
              </a:rPr>
              <a:pPr/>
              <a:t>23</a:t>
            </a:fld>
            <a:endParaRPr lang="en-GB" dirty="0">
              <a:solidFill>
                <a:prstClr val="white"/>
              </a:solidFill>
            </a:endParaRPr>
          </a:p>
        </p:txBody>
      </p:sp>
      <p:sp>
        <p:nvSpPr>
          <p:cNvPr id="3" name="Footer Placeholder 3">
            <a:extLst>
              <a:ext uri="{FF2B5EF4-FFF2-40B4-BE49-F238E27FC236}">
                <a16:creationId xmlns:a16="http://schemas.microsoft.com/office/drawing/2014/main" id="{E37E7EAB-BEE5-A4E6-DED8-EBD7346ED81D}"/>
              </a:ext>
            </a:extLst>
          </p:cNvPr>
          <p:cNvSpPr>
            <a:spLocks noGrp="1"/>
          </p:cNvSpPr>
          <p:nvPr>
            <p:ph type="ftr" sz="quarter" idx="11"/>
          </p:nvPr>
        </p:nvSpPr>
        <p:spPr>
          <a:xfrm>
            <a:off x="825624" y="6555770"/>
            <a:ext cx="10986932" cy="329614"/>
          </a:xfrm>
        </p:spPr>
        <p:txBody>
          <a:bodyPr/>
          <a:lstStyle/>
          <a:p>
            <a:r>
              <a:rPr lang="en-GB" dirty="0">
                <a:solidFill>
                  <a:prstClr val="white"/>
                </a:solidFill>
              </a:rPr>
              <a:t>Riccardo Rossi |</a:t>
            </a:r>
            <a:r>
              <a:rPr lang="en-GB" dirty="0"/>
              <a:t>Third Technical Meeting on Plasma Disruptions and their Mitigation</a:t>
            </a:r>
            <a:r>
              <a:rPr lang="en-GB" dirty="0">
                <a:solidFill>
                  <a:prstClr val="white"/>
                </a:solidFill>
              </a:rPr>
              <a:t> | 03/09/2024</a:t>
            </a:r>
          </a:p>
        </p:txBody>
      </p:sp>
      <p:sp>
        <p:nvSpPr>
          <p:cNvPr id="6" name="TextBox 5">
            <a:extLst>
              <a:ext uri="{FF2B5EF4-FFF2-40B4-BE49-F238E27FC236}">
                <a16:creationId xmlns:a16="http://schemas.microsoft.com/office/drawing/2014/main" id="{3E77218F-402F-3117-A8C2-E53B81F07DD0}"/>
              </a:ext>
            </a:extLst>
          </p:cNvPr>
          <p:cNvSpPr txBox="1"/>
          <p:nvPr/>
        </p:nvSpPr>
        <p:spPr>
          <a:xfrm>
            <a:off x="825624" y="786587"/>
            <a:ext cx="6775894" cy="5632311"/>
          </a:xfrm>
          <a:prstGeom prst="rect">
            <a:avLst/>
          </a:prstGeom>
          <a:noFill/>
        </p:spPr>
        <p:txBody>
          <a:bodyPr wrap="none" rtlCol="0">
            <a:spAutoFit/>
          </a:bodyPr>
          <a:lstStyle/>
          <a:p>
            <a:pPr marL="457200" indent="-457200" algn="l">
              <a:buFont typeface="+mj-lt"/>
              <a:buAutoNum type="arabicPeriod"/>
            </a:pPr>
            <a:r>
              <a:rPr lang="it-IT" b="1" dirty="0" err="1">
                <a:solidFill>
                  <a:schemeClr val="accent1">
                    <a:lumMod val="20000"/>
                    <a:lumOff val="80000"/>
                  </a:schemeClr>
                </a:solidFill>
              </a:rPr>
              <a:t>Aim</a:t>
            </a:r>
            <a:r>
              <a:rPr lang="it-IT" b="1" dirty="0">
                <a:solidFill>
                  <a:schemeClr val="accent1">
                    <a:lumMod val="20000"/>
                    <a:lumOff val="80000"/>
                  </a:schemeClr>
                </a:solidFill>
              </a:rPr>
              <a:t> of the Work</a:t>
            </a:r>
          </a:p>
          <a:p>
            <a:pPr marL="457200" indent="-457200" algn="l">
              <a:buFont typeface="+mj-lt"/>
              <a:buAutoNum type="arabicPeriod"/>
            </a:pPr>
            <a:endParaRPr lang="it-IT" b="1" dirty="0"/>
          </a:p>
          <a:p>
            <a:pPr marL="457200" indent="-457200" algn="l">
              <a:buFont typeface="+mj-lt"/>
              <a:buAutoNum type="arabicPeriod"/>
            </a:pPr>
            <a:r>
              <a:rPr lang="it-IT" b="1" dirty="0" err="1">
                <a:solidFill>
                  <a:schemeClr val="accent1">
                    <a:lumMod val="20000"/>
                    <a:lumOff val="80000"/>
                  </a:schemeClr>
                </a:solidFill>
              </a:rPr>
              <a:t>Paths</a:t>
            </a:r>
            <a:r>
              <a:rPr lang="it-IT" b="1" dirty="0">
                <a:solidFill>
                  <a:schemeClr val="accent1">
                    <a:lumMod val="20000"/>
                    <a:lumOff val="80000"/>
                  </a:schemeClr>
                </a:solidFill>
              </a:rPr>
              <a:t> to Disruption </a:t>
            </a:r>
            <a:r>
              <a:rPr lang="it-IT" b="1" dirty="0" err="1">
                <a:solidFill>
                  <a:schemeClr val="accent1">
                    <a:lumMod val="20000"/>
                    <a:lumOff val="80000"/>
                  </a:schemeClr>
                </a:solidFill>
              </a:rPr>
              <a:t>Considered</a:t>
            </a:r>
            <a:endParaRPr lang="it-IT" b="1" dirty="0">
              <a:solidFill>
                <a:schemeClr val="accent1">
                  <a:lumMod val="20000"/>
                  <a:lumOff val="80000"/>
                </a:schemeClr>
              </a:solidFill>
            </a:endParaRPr>
          </a:p>
          <a:p>
            <a:pPr marL="457200" indent="-457200" algn="l">
              <a:buFont typeface="+mj-lt"/>
              <a:buAutoNum type="arabicPeriod"/>
            </a:pPr>
            <a:endParaRPr lang="it-IT" b="1" dirty="0">
              <a:solidFill>
                <a:srgbClr val="1F497D"/>
              </a:solidFill>
            </a:endParaRPr>
          </a:p>
          <a:p>
            <a:pPr marL="457200" indent="-457200" algn="l">
              <a:buFont typeface="+mj-lt"/>
              <a:buAutoNum type="arabicPeriod"/>
            </a:pPr>
            <a:r>
              <a:rPr lang="it-IT" b="1" dirty="0">
                <a:solidFill>
                  <a:schemeClr val="accent1">
                    <a:lumMod val="20000"/>
                    <a:lumOff val="80000"/>
                  </a:schemeClr>
                </a:solidFill>
              </a:rPr>
              <a:t>Database</a:t>
            </a:r>
          </a:p>
          <a:p>
            <a:pPr marL="457200" indent="-457200" algn="l">
              <a:buFont typeface="+mj-lt"/>
              <a:buAutoNum type="arabicPeriod"/>
            </a:pPr>
            <a:endParaRPr lang="it-IT" b="1" dirty="0">
              <a:solidFill>
                <a:schemeClr val="accent1">
                  <a:lumMod val="20000"/>
                  <a:lumOff val="80000"/>
                </a:schemeClr>
              </a:solidFill>
            </a:endParaRPr>
          </a:p>
          <a:p>
            <a:pPr marL="457200" indent="-457200">
              <a:buFont typeface="+mj-lt"/>
              <a:buAutoNum type="arabicPeriod"/>
            </a:pPr>
            <a:r>
              <a:rPr lang="it-IT" b="1" dirty="0">
                <a:solidFill>
                  <a:schemeClr val="accent1">
                    <a:lumMod val="20000"/>
                    <a:lumOff val="80000"/>
                  </a:schemeClr>
                </a:solidFill>
              </a:rPr>
              <a:t>System Architecture</a:t>
            </a:r>
          </a:p>
          <a:p>
            <a:pPr marL="457200" indent="-457200" algn="l">
              <a:buFont typeface="+mj-lt"/>
              <a:buAutoNum type="arabicPeriod"/>
            </a:pPr>
            <a:endParaRPr lang="it-IT" b="1" dirty="0">
              <a:solidFill>
                <a:schemeClr val="accent1">
                  <a:lumMod val="20000"/>
                  <a:lumOff val="80000"/>
                </a:schemeClr>
              </a:solidFill>
            </a:endParaRPr>
          </a:p>
          <a:p>
            <a:pPr marL="457200" indent="-457200" algn="l">
              <a:buFont typeface="+mj-lt"/>
              <a:buAutoNum type="arabicPeriod"/>
            </a:pPr>
            <a:r>
              <a:rPr lang="it-IT" b="1" dirty="0">
                <a:solidFill>
                  <a:schemeClr val="accent1">
                    <a:lumMod val="20000"/>
                    <a:lumOff val="80000"/>
                  </a:schemeClr>
                </a:solidFill>
              </a:rPr>
              <a:t>Single </a:t>
            </a:r>
            <a:r>
              <a:rPr lang="it-IT" b="1" dirty="0" err="1">
                <a:solidFill>
                  <a:schemeClr val="accent1">
                    <a:lumMod val="20000"/>
                    <a:lumOff val="80000"/>
                  </a:schemeClr>
                </a:solidFill>
              </a:rPr>
              <a:t>Anomaly</a:t>
            </a:r>
            <a:r>
              <a:rPr lang="it-IT" b="1" dirty="0">
                <a:solidFill>
                  <a:schemeClr val="accent1">
                    <a:lumMod val="20000"/>
                    <a:lumOff val="80000"/>
                  </a:schemeClr>
                </a:solidFill>
              </a:rPr>
              <a:t> </a:t>
            </a:r>
            <a:r>
              <a:rPr lang="it-IT" b="1" dirty="0" err="1">
                <a:solidFill>
                  <a:schemeClr val="accent1">
                    <a:lumMod val="20000"/>
                    <a:lumOff val="80000"/>
                  </a:schemeClr>
                </a:solidFill>
              </a:rPr>
              <a:t>Classifier</a:t>
            </a:r>
            <a:r>
              <a:rPr lang="it-IT" b="1" dirty="0">
                <a:solidFill>
                  <a:schemeClr val="accent1">
                    <a:lumMod val="20000"/>
                    <a:lumOff val="80000"/>
                  </a:schemeClr>
                </a:solidFill>
              </a:rPr>
              <a:t> </a:t>
            </a:r>
          </a:p>
          <a:p>
            <a:pPr marL="914400" lvl="1" indent="-457200">
              <a:buFont typeface="Arial" panose="020B0604020202020204" pitchFamily="34" charset="0"/>
              <a:buChar char="•"/>
            </a:pPr>
            <a:r>
              <a:rPr lang="it-IT" b="1" dirty="0" err="1">
                <a:solidFill>
                  <a:schemeClr val="accent1">
                    <a:lumMod val="20000"/>
                    <a:lumOff val="80000"/>
                  </a:schemeClr>
                </a:solidFill>
              </a:rPr>
              <a:t>Magnetic</a:t>
            </a:r>
            <a:r>
              <a:rPr lang="it-IT" b="1" dirty="0">
                <a:solidFill>
                  <a:schemeClr val="accent1">
                    <a:lumMod val="20000"/>
                    <a:lumOff val="80000"/>
                  </a:schemeClr>
                </a:solidFill>
              </a:rPr>
              <a:t> </a:t>
            </a:r>
            <a:r>
              <a:rPr lang="it-IT" b="1" dirty="0" err="1">
                <a:solidFill>
                  <a:schemeClr val="accent1">
                    <a:lumMod val="20000"/>
                    <a:lumOff val="80000"/>
                  </a:schemeClr>
                </a:solidFill>
              </a:rPr>
              <a:t>anomaly</a:t>
            </a:r>
            <a:r>
              <a:rPr lang="it-IT" b="1" dirty="0">
                <a:solidFill>
                  <a:schemeClr val="accent1">
                    <a:lumMod val="20000"/>
                    <a:lumOff val="80000"/>
                  </a:schemeClr>
                </a:solidFill>
              </a:rPr>
              <a:t> </a:t>
            </a:r>
            <a:r>
              <a:rPr lang="it-IT" b="1" dirty="0" err="1">
                <a:solidFill>
                  <a:schemeClr val="accent1">
                    <a:lumMod val="20000"/>
                    <a:lumOff val="80000"/>
                  </a:schemeClr>
                </a:solidFill>
              </a:rPr>
              <a:t>Detection</a:t>
            </a:r>
            <a:endParaRPr lang="it-IT" b="1" dirty="0">
              <a:solidFill>
                <a:schemeClr val="accent1">
                  <a:lumMod val="20000"/>
                  <a:lumOff val="80000"/>
                </a:schemeClr>
              </a:solidFill>
            </a:endParaRPr>
          </a:p>
          <a:p>
            <a:pPr marL="914400" lvl="1" indent="-457200">
              <a:buFont typeface="Arial" panose="020B0604020202020204" pitchFamily="34" charset="0"/>
              <a:buChar char="•"/>
            </a:pPr>
            <a:r>
              <a:rPr lang="it-IT" b="1" dirty="0">
                <a:solidFill>
                  <a:schemeClr val="accent1">
                    <a:lumMod val="20000"/>
                    <a:lumOff val="80000"/>
                  </a:schemeClr>
                </a:solidFill>
              </a:rPr>
              <a:t>Electron Temperature </a:t>
            </a:r>
            <a:r>
              <a:rPr lang="it-IT" b="1" dirty="0" err="1">
                <a:solidFill>
                  <a:schemeClr val="accent1">
                    <a:lumMod val="20000"/>
                    <a:lumOff val="80000"/>
                  </a:schemeClr>
                </a:solidFill>
              </a:rPr>
              <a:t>Anomaly</a:t>
            </a:r>
            <a:r>
              <a:rPr lang="it-IT" b="1" dirty="0">
                <a:solidFill>
                  <a:schemeClr val="accent1">
                    <a:lumMod val="20000"/>
                    <a:lumOff val="80000"/>
                  </a:schemeClr>
                </a:solidFill>
              </a:rPr>
              <a:t> </a:t>
            </a:r>
            <a:r>
              <a:rPr lang="it-IT" b="1" dirty="0" err="1">
                <a:solidFill>
                  <a:schemeClr val="accent1">
                    <a:lumMod val="20000"/>
                    <a:lumOff val="80000"/>
                  </a:schemeClr>
                </a:solidFill>
              </a:rPr>
              <a:t>Detection</a:t>
            </a:r>
            <a:r>
              <a:rPr lang="it-IT" b="1" dirty="0">
                <a:solidFill>
                  <a:schemeClr val="accent1">
                    <a:lumMod val="20000"/>
                    <a:lumOff val="80000"/>
                  </a:schemeClr>
                </a:solidFill>
              </a:rPr>
              <a:t> and </a:t>
            </a:r>
            <a:r>
              <a:rPr lang="it-IT" b="1" dirty="0" err="1">
                <a:solidFill>
                  <a:schemeClr val="accent1">
                    <a:lumMod val="20000"/>
                    <a:lumOff val="80000"/>
                  </a:schemeClr>
                </a:solidFill>
              </a:rPr>
              <a:t>Classification</a:t>
            </a:r>
            <a:endParaRPr lang="it-IT" b="1" dirty="0">
              <a:solidFill>
                <a:schemeClr val="accent1">
                  <a:lumMod val="20000"/>
                  <a:lumOff val="80000"/>
                </a:schemeClr>
              </a:solidFill>
            </a:endParaRPr>
          </a:p>
          <a:p>
            <a:pPr marL="914400" lvl="1" indent="-457200">
              <a:buFont typeface="Arial" panose="020B0604020202020204" pitchFamily="34" charset="0"/>
              <a:buChar char="•"/>
            </a:pPr>
            <a:r>
              <a:rPr lang="it-IT" b="1" dirty="0">
                <a:solidFill>
                  <a:schemeClr val="accent1">
                    <a:lumMod val="20000"/>
                    <a:lumOff val="80000"/>
                  </a:schemeClr>
                </a:solidFill>
              </a:rPr>
              <a:t>Radiative Pattern </a:t>
            </a:r>
            <a:r>
              <a:rPr lang="it-IT" b="1" dirty="0" err="1">
                <a:solidFill>
                  <a:schemeClr val="accent1">
                    <a:lumMod val="20000"/>
                    <a:lumOff val="80000"/>
                  </a:schemeClr>
                </a:solidFill>
              </a:rPr>
              <a:t>Anomaly</a:t>
            </a:r>
            <a:r>
              <a:rPr lang="it-IT" b="1" dirty="0">
                <a:solidFill>
                  <a:schemeClr val="accent1">
                    <a:lumMod val="20000"/>
                    <a:lumOff val="80000"/>
                  </a:schemeClr>
                </a:solidFill>
              </a:rPr>
              <a:t> </a:t>
            </a:r>
            <a:r>
              <a:rPr lang="it-IT" b="1" dirty="0" err="1">
                <a:solidFill>
                  <a:schemeClr val="accent1">
                    <a:lumMod val="20000"/>
                    <a:lumOff val="80000"/>
                  </a:schemeClr>
                </a:solidFill>
              </a:rPr>
              <a:t>Detection</a:t>
            </a:r>
            <a:r>
              <a:rPr lang="it-IT" b="1" dirty="0">
                <a:solidFill>
                  <a:schemeClr val="accent1">
                    <a:lumMod val="20000"/>
                    <a:lumOff val="80000"/>
                  </a:schemeClr>
                </a:solidFill>
              </a:rPr>
              <a:t> and </a:t>
            </a:r>
            <a:r>
              <a:rPr lang="it-IT" b="1" dirty="0" err="1">
                <a:solidFill>
                  <a:schemeClr val="accent1">
                    <a:lumMod val="20000"/>
                    <a:lumOff val="80000"/>
                  </a:schemeClr>
                </a:solidFill>
              </a:rPr>
              <a:t>Classification</a:t>
            </a:r>
            <a:endParaRPr lang="it-IT" b="1" dirty="0">
              <a:solidFill>
                <a:schemeClr val="accent1">
                  <a:lumMod val="20000"/>
                  <a:lumOff val="80000"/>
                </a:schemeClr>
              </a:solidFill>
            </a:endParaRPr>
          </a:p>
          <a:p>
            <a:pPr marL="457200" indent="-457200" algn="l">
              <a:buFont typeface="+mj-lt"/>
              <a:buAutoNum type="arabicPeriod"/>
            </a:pPr>
            <a:endParaRPr lang="it-IT" b="1" dirty="0">
              <a:solidFill>
                <a:schemeClr val="accent1">
                  <a:lumMod val="20000"/>
                  <a:lumOff val="80000"/>
                </a:schemeClr>
              </a:solidFill>
            </a:endParaRPr>
          </a:p>
          <a:p>
            <a:pPr marL="457200" indent="-457200" algn="l">
              <a:buFont typeface="+mj-lt"/>
              <a:buAutoNum type="arabicPeriod"/>
            </a:pPr>
            <a:r>
              <a:rPr lang="it-IT" b="1" dirty="0" err="1">
                <a:solidFill>
                  <a:schemeClr val="accent1">
                    <a:lumMod val="20000"/>
                    <a:lumOff val="80000"/>
                  </a:schemeClr>
                </a:solidFill>
              </a:rPr>
              <a:t>Alarm</a:t>
            </a:r>
            <a:r>
              <a:rPr lang="it-IT" b="1" dirty="0">
                <a:solidFill>
                  <a:schemeClr val="accent1">
                    <a:lumMod val="20000"/>
                    <a:lumOff val="80000"/>
                  </a:schemeClr>
                </a:solidFill>
              </a:rPr>
              <a:t> and Control </a:t>
            </a:r>
            <a:r>
              <a:rPr lang="it-IT" b="1" dirty="0" err="1">
                <a:solidFill>
                  <a:schemeClr val="accent1">
                    <a:lumMod val="20000"/>
                    <a:lumOff val="80000"/>
                  </a:schemeClr>
                </a:solidFill>
              </a:rPr>
              <a:t>Logic</a:t>
            </a:r>
            <a:r>
              <a:rPr lang="it-IT" b="1" dirty="0">
                <a:solidFill>
                  <a:schemeClr val="accent1">
                    <a:lumMod val="20000"/>
                    <a:lumOff val="80000"/>
                  </a:schemeClr>
                </a:solidFill>
              </a:rPr>
              <a:t> and System Architecture</a:t>
            </a:r>
          </a:p>
          <a:p>
            <a:pPr marL="457200" indent="-457200" algn="l">
              <a:buFont typeface="+mj-lt"/>
              <a:buAutoNum type="arabicPeriod"/>
            </a:pPr>
            <a:endParaRPr lang="it-IT" b="1" dirty="0">
              <a:solidFill>
                <a:schemeClr val="accent1">
                  <a:lumMod val="20000"/>
                  <a:lumOff val="80000"/>
                </a:schemeClr>
              </a:solidFill>
            </a:endParaRPr>
          </a:p>
          <a:p>
            <a:pPr marL="457200" indent="-457200" algn="l">
              <a:buFont typeface="+mj-lt"/>
              <a:buAutoNum type="arabicPeriod"/>
            </a:pPr>
            <a:r>
              <a:rPr lang="it-IT" b="1" dirty="0" err="1">
                <a:solidFill>
                  <a:srgbClr val="1F497D"/>
                </a:solidFill>
              </a:rPr>
              <a:t>Pulse</a:t>
            </a:r>
            <a:r>
              <a:rPr lang="it-IT" b="1" dirty="0">
                <a:solidFill>
                  <a:srgbClr val="1F497D"/>
                </a:solidFill>
              </a:rPr>
              <a:t> </a:t>
            </a:r>
            <a:r>
              <a:rPr lang="it-IT" b="1" dirty="0" err="1">
                <a:solidFill>
                  <a:srgbClr val="1F497D"/>
                </a:solidFill>
              </a:rPr>
              <a:t>Examples</a:t>
            </a:r>
            <a:r>
              <a:rPr lang="it-IT" b="1" dirty="0">
                <a:solidFill>
                  <a:srgbClr val="1F497D"/>
                </a:solidFill>
              </a:rPr>
              <a:t> and Statistical Analysis</a:t>
            </a:r>
          </a:p>
          <a:p>
            <a:pPr marL="457200" indent="-457200" algn="l">
              <a:buFont typeface="+mj-lt"/>
              <a:buAutoNum type="arabicPeriod"/>
            </a:pPr>
            <a:endParaRPr lang="it-IT" b="1" dirty="0">
              <a:solidFill>
                <a:schemeClr val="accent1">
                  <a:lumMod val="20000"/>
                  <a:lumOff val="80000"/>
                </a:schemeClr>
              </a:solidFill>
            </a:endParaRPr>
          </a:p>
          <a:p>
            <a:pPr marL="457200" indent="-457200" algn="l">
              <a:buFont typeface="+mj-lt"/>
              <a:buAutoNum type="arabicPeriod"/>
            </a:pPr>
            <a:r>
              <a:rPr lang="it-IT" b="1" dirty="0" err="1">
                <a:solidFill>
                  <a:schemeClr val="accent1">
                    <a:lumMod val="20000"/>
                    <a:lumOff val="80000"/>
                  </a:schemeClr>
                </a:solidFill>
              </a:rPr>
              <a:t>Conclusions</a:t>
            </a:r>
            <a:endParaRPr lang="it-IT" b="1" dirty="0">
              <a:solidFill>
                <a:schemeClr val="accent1">
                  <a:lumMod val="20000"/>
                  <a:lumOff val="80000"/>
                </a:schemeClr>
              </a:solidFill>
            </a:endParaRPr>
          </a:p>
          <a:p>
            <a:pPr marL="914400" lvl="1" indent="-457200">
              <a:buFont typeface="Arial" panose="020B0604020202020204" pitchFamily="34" charset="0"/>
              <a:buChar char="•"/>
            </a:pPr>
            <a:endParaRPr lang="it-IT" b="1" dirty="0"/>
          </a:p>
          <a:p>
            <a:pPr marL="914400" lvl="1" indent="-457200">
              <a:buFont typeface="Arial" panose="020B0604020202020204" pitchFamily="34" charset="0"/>
              <a:buChar char="•"/>
            </a:pPr>
            <a:endParaRPr lang="it-IT" b="1" dirty="0"/>
          </a:p>
        </p:txBody>
      </p:sp>
    </p:spTree>
    <p:extLst>
      <p:ext uri="{BB962C8B-B14F-4D97-AF65-F5344CB8AC3E}">
        <p14:creationId xmlns:p14="http://schemas.microsoft.com/office/powerpoint/2010/main" val="4051152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B43CD-4F98-DE8B-1CC3-112002F5EA8C}"/>
              </a:ext>
            </a:extLst>
          </p:cNvPr>
          <p:cNvSpPr>
            <a:spLocks noGrp="1"/>
          </p:cNvSpPr>
          <p:nvPr>
            <p:ph type="title"/>
          </p:nvPr>
        </p:nvSpPr>
        <p:spPr/>
        <p:txBody>
          <a:bodyPr/>
          <a:lstStyle/>
          <a:p>
            <a:r>
              <a:rPr lang="it-IT" dirty="0" err="1"/>
              <a:t>Results</a:t>
            </a:r>
            <a:r>
              <a:rPr lang="it-IT" dirty="0"/>
              <a:t> – Statistical </a:t>
            </a:r>
            <a:r>
              <a:rPr lang="it-IT" dirty="0" err="1"/>
              <a:t>analysis</a:t>
            </a:r>
            <a:endParaRPr lang="en-GB" dirty="0"/>
          </a:p>
        </p:txBody>
      </p:sp>
      <p:sp>
        <p:nvSpPr>
          <p:cNvPr id="5" name="Slide Number Placeholder 4">
            <a:extLst>
              <a:ext uri="{FF2B5EF4-FFF2-40B4-BE49-F238E27FC236}">
                <a16:creationId xmlns:a16="http://schemas.microsoft.com/office/drawing/2014/main" id="{8B2D8B5A-D1C4-72B8-4D2C-D5E525AFEA8A}"/>
              </a:ext>
            </a:extLst>
          </p:cNvPr>
          <p:cNvSpPr>
            <a:spLocks noGrp="1"/>
          </p:cNvSpPr>
          <p:nvPr>
            <p:ph type="sldNum" sz="quarter" idx="12"/>
          </p:nvPr>
        </p:nvSpPr>
        <p:spPr/>
        <p:txBody>
          <a:bodyPr/>
          <a:lstStyle/>
          <a:p>
            <a:fld id="{6A6D9FA1-99C7-4910-8E32-B85D378B0060}" type="slidenum">
              <a:rPr lang="en-GB" smtClean="0">
                <a:solidFill>
                  <a:prstClr val="white"/>
                </a:solidFill>
              </a:rPr>
              <a:pPr/>
              <a:t>24</a:t>
            </a:fld>
            <a:endParaRPr lang="en-GB" dirty="0">
              <a:solidFill>
                <a:prstClr val="white"/>
              </a:solidFill>
            </a:endParaRPr>
          </a:p>
        </p:txBody>
      </p:sp>
      <p:pic>
        <p:nvPicPr>
          <p:cNvPr id="3" name="Picture 2" descr="A picture containing text, diagram, line, plot&#10;&#10;Description automatically generated">
            <a:extLst>
              <a:ext uri="{FF2B5EF4-FFF2-40B4-BE49-F238E27FC236}">
                <a16:creationId xmlns:a16="http://schemas.microsoft.com/office/drawing/2014/main" id="{7DB1FDCD-1234-8DC3-1016-2C588CE5CA45}"/>
              </a:ext>
            </a:extLst>
          </p:cNvPr>
          <p:cNvPicPr>
            <a:picLocks noChangeAspect="1"/>
          </p:cNvPicPr>
          <p:nvPr/>
        </p:nvPicPr>
        <p:blipFill rotWithShape="1">
          <a:blip r:embed="rId2">
            <a:extLst>
              <a:ext uri="{28A0092B-C50C-407E-A947-70E740481C1C}">
                <a14:useLocalDpi xmlns:a14="http://schemas.microsoft.com/office/drawing/2010/main" val="0"/>
              </a:ext>
            </a:extLst>
          </a:blip>
          <a:srcRect l="49195" t="4210" r="7955" b="49553"/>
          <a:stretch/>
        </p:blipFill>
        <p:spPr bwMode="auto">
          <a:xfrm>
            <a:off x="5709320" y="994949"/>
            <a:ext cx="3055027" cy="2368072"/>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40421078-3DFD-9DCD-C7EB-BDEC99C3BBF8}"/>
              </a:ext>
            </a:extLst>
          </p:cNvPr>
          <p:cNvSpPr txBox="1"/>
          <p:nvPr/>
        </p:nvSpPr>
        <p:spPr>
          <a:xfrm>
            <a:off x="265865" y="872684"/>
            <a:ext cx="5101541" cy="5078313"/>
          </a:xfrm>
          <a:prstGeom prst="rect">
            <a:avLst/>
          </a:prstGeom>
          <a:noFill/>
        </p:spPr>
        <p:txBody>
          <a:bodyPr wrap="square">
            <a:spAutoFit/>
          </a:bodyPr>
          <a:lstStyle/>
          <a:p>
            <a:pPr algn="just"/>
            <a:r>
              <a:rPr lang="en-GB" dirty="0" err="1"/>
              <a:t>Hypotising</a:t>
            </a:r>
            <a:r>
              <a:rPr lang="en-GB" dirty="0"/>
              <a:t> a minimum time for successful avoidance (200 </a:t>
            </a:r>
            <a:r>
              <a:rPr lang="en-GB" dirty="0" err="1"/>
              <a:t>ms</a:t>
            </a:r>
            <a:r>
              <a:rPr lang="en-GB" dirty="0"/>
              <a:t>), prevention (100 </a:t>
            </a:r>
            <a:r>
              <a:rPr lang="en-GB" dirty="0" err="1"/>
              <a:t>ms</a:t>
            </a:r>
            <a:r>
              <a:rPr lang="en-GB" dirty="0"/>
              <a:t>) and mitigation (10 </a:t>
            </a:r>
            <a:r>
              <a:rPr lang="en-GB" dirty="0" err="1"/>
              <a:t>ms</a:t>
            </a:r>
            <a:r>
              <a:rPr lang="en-GB" dirty="0"/>
              <a:t>), expected statistics on the database has been evaluated. </a:t>
            </a:r>
          </a:p>
          <a:p>
            <a:pPr algn="just"/>
            <a:endParaRPr lang="en-GB" dirty="0"/>
          </a:p>
          <a:p>
            <a:pPr algn="just"/>
            <a:r>
              <a:rPr lang="en-GB" dirty="0"/>
              <a:t>These results have been obtained starting with no data in the training set (only physics guided at the beginning) and the predictors have been retrained with new data pulse-by-pulse (adaptive learning). </a:t>
            </a:r>
          </a:p>
          <a:p>
            <a:pPr algn="just"/>
            <a:endParaRPr lang="en-GB" dirty="0"/>
          </a:p>
          <a:p>
            <a:pPr algn="just"/>
            <a:r>
              <a:rPr lang="en-GB" dirty="0"/>
              <a:t>Wrong early terminations at high plasma current (&gt; 2 MA) are very low (2%). </a:t>
            </a:r>
          </a:p>
          <a:p>
            <a:pPr algn="just"/>
            <a:endParaRPr lang="en-GB" dirty="0"/>
          </a:p>
          <a:p>
            <a:pPr algn="just"/>
            <a:r>
              <a:rPr lang="en-GB" dirty="0"/>
              <a:t>Some safe pulses have alarms in radiation patterns and electron temperature profile, but these are not false alarms (anomaly present but not disruptive). Important to be detected for control and not mitigation! </a:t>
            </a:r>
          </a:p>
        </p:txBody>
      </p:sp>
      <p:sp>
        <p:nvSpPr>
          <p:cNvPr id="7" name="Footer Placeholder 3">
            <a:extLst>
              <a:ext uri="{FF2B5EF4-FFF2-40B4-BE49-F238E27FC236}">
                <a16:creationId xmlns:a16="http://schemas.microsoft.com/office/drawing/2014/main" id="{8C3B80BB-A590-A592-2438-76353F6CD001}"/>
              </a:ext>
            </a:extLst>
          </p:cNvPr>
          <p:cNvSpPr>
            <a:spLocks noGrp="1"/>
          </p:cNvSpPr>
          <p:nvPr>
            <p:ph type="ftr" sz="quarter" idx="11"/>
          </p:nvPr>
        </p:nvSpPr>
        <p:spPr>
          <a:xfrm>
            <a:off x="825624" y="6555770"/>
            <a:ext cx="10986932" cy="329614"/>
          </a:xfrm>
        </p:spPr>
        <p:txBody>
          <a:bodyPr/>
          <a:lstStyle/>
          <a:p>
            <a:r>
              <a:rPr lang="en-GB" dirty="0">
                <a:solidFill>
                  <a:prstClr val="white"/>
                </a:solidFill>
              </a:rPr>
              <a:t>Riccardo Rossi |</a:t>
            </a:r>
            <a:r>
              <a:rPr lang="en-GB" dirty="0"/>
              <a:t>Third Technical Meeting on Plasma Disruptions and their Mitigation</a:t>
            </a:r>
            <a:r>
              <a:rPr lang="en-GB" dirty="0">
                <a:solidFill>
                  <a:prstClr val="white"/>
                </a:solidFill>
              </a:rPr>
              <a:t> | 03/09/2024</a:t>
            </a:r>
          </a:p>
        </p:txBody>
      </p:sp>
      <p:sp>
        <p:nvSpPr>
          <p:cNvPr id="4" name="TextBox 3">
            <a:extLst>
              <a:ext uri="{FF2B5EF4-FFF2-40B4-BE49-F238E27FC236}">
                <a16:creationId xmlns:a16="http://schemas.microsoft.com/office/drawing/2014/main" id="{573B15D6-87DD-870D-7D33-2A64DED48FA0}"/>
              </a:ext>
            </a:extLst>
          </p:cNvPr>
          <p:cNvSpPr txBox="1"/>
          <p:nvPr/>
        </p:nvSpPr>
        <p:spPr>
          <a:xfrm>
            <a:off x="555478" y="6065841"/>
            <a:ext cx="11527223" cy="276999"/>
          </a:xfrm>
          <a:prstGeom prst="rect">
            <a:avLst/>
          </a:prstGeom>
          <a:noFill/>
        </p:spPr>
        <p:txBody>
          <a:bodyPr wrap="square">
            <a:spAutoFit/>
          </a:bodyPr>
          <a:lstStyle/>
          <a:p>
            <a:r>
              <a:rPr lang="en-GB" sz="1200" i="1" dirty="0" err="1">
                <a:latin typeface="Times New Roman" panose="02020603050405020304" pitchFamily="18" charset="0"/>
                <a:cs typeface="Times New Roman" panose="02020603050405020304" pitchFamily="18" charset="0"/>
              </a:rPr>
              <a:t>Murari</a:t>
            </a:r>
            <a:r>
              <a:rPr lang="en-GB" sz="1200" i="1" dirty="0">
                <a:latin typeface="Times New Roman" panose="02020603050405020304" pitchFamily="18" charset="0"/>
                <a:cs typeface="Times New Roman" panose="02020603050405020304" pitchFamily="18" charset="0"/>
              </a:rPr>
              <a:t> A., Rossi R., et al. “A control oriented strategy of disruption prediction to avoid the configuration collapse of tokamak reactors”, Nature Communications, 2024</a:t>
            </a:r>
          </a:p>
        </p:txBody>
      </p:sp>
      <p:pic>
        <p:nvPicPr>
          <p:cNvPr id="8" name="Picture 7" descr="A picture containing text, diagram, line, plot&#10;&#10;Description automatically generated">
            <a:extLst>
              <a:ext uri="{FF2B5EF4-FFF2-40B4-BE49-F238E27FC236}">
                <a16:creationId xmlns:a16="http://schemas.microsoft.com/office/drawing/2014/main" id="{7C6FB40B-50B6-ED1B-EE91-747B35EC9EF3}"/>
              </a:ext>
            </a:extLst>
          </p:cNvPr>
          <p:cNvPicPr>
            <a:picLocks noChangeAspect="1"/>
          </p:cNvPicPr>
          <p:nvPr/>
        </p:nvPicPr>
        <p:blipFill rotWithShape="1">
          <a:blip r:embed="rId2">
            <a:extLst>
              <a:ext uri="{28A0092B-C50C-407E-A947-70E740481C1C}">
                <a14:useLocalDpi xmlns:a14="http://schemas.microsoft.com/office/drawing/2010/main" val="0"/>
              </a:ext>
            </a:extLst>
          </a:blip>
          <a:srcRect l="6007" t="51862" r="51143" b="1901"/>
          <a:stretch/>
        </p:blipFill>
        <p:spPr bwMode="auto">
          <a:xfrm>
            <a:off x="8907694" y="994949"/>
            <a:ext cx="3055027" cy="2368072"/>
          </a:xfrm>
          <a:prstGeom prst="rect">
            <a:avLst/>
          </a:prstGeom>
          <a:ln>
            <a:noFill/>
          </a:ln>
          <a:extLst>
            <a:ext uri="{53640926-AAD7-44D8-BBD7-CCE9431645EC}">
              <a14:shadowObscured xmlns:a14="http://schemas.microsoft.com/office/drawing/2010/main"/>
            </a:ext>
          </a:extLst>
        </p:spPr>
      </p:pic>
      <p:graphicFrame>
        <p:nvGraphicFramePr>
          <p:cNvPr id="9" name="Table 8">
            <a:extLst>
              <a:ext uri="{FF2B5EF4-FFF2-40B4-BE49-F238E27FC236}">
                <a16:creationId xmlns:a16="http://schemas.microsoft.com/office/drawing/2014/main" id="{EA4F65F4-3069-0104-BD3A-9E41939A3EF1}"/>
              </a:ext>
            </a:extLst>
          </p:cNvPr>
          <p:cNvGraphicFramePr>
            <a:graphicFrameLocks noGrp="1"/>
          </p:cNvGraphicFramePr>
          <p:nvPr>
            <p:extLst>
              <p:ext uri="{D42A27DB-BD31-4B8C-83A1-F6EECF244321}">
                <p14:modId xmlns:p14="http://schemas.microsoft.com/office/powerpoint/2010/main" val="1838064280"/>
              </p:ext>
            </p:extLst>
          </p:nvPr>
        </p:nvGraphicFramePr>
        <p:xfrm>
          <a:off x="5867490" y="3902191"/>
          <a:ext cx="6058645" cy="1950720"/>
        </p:xfrm>
        <a:graphic>
          <a:graphicData uri="http://schemas.openxmlformats.org/drawingml/2006/table">
            <a:tbl>
              <a:tblPr firstRow="1" firstCol="1" bandRow="1">
                <a:tableStyleId>{5C22544A-7EE6-4342-B048-85BDC9FD1C3A}</a:tableStyleId>
              </a:tblPr>
              <a:tblGrid>
                <a:gridCol w="1896317">
                  <a:extLst>
                    <a:ext uri="{9D8B030D-6E8A-4147-A177-3AD203B41FA5}">
                      <a16:colId xmlns:a16="http://schemas.microsoft.com/office/drawing/2014/main" val="1338663139"/>
                    </a:ext>
                  </a:extLst>
                </a:gridCol>
                <a:gridCol w="755779">
                  <a:extLst>
                    <a:ext uri="{9D8B030D-6E8A-4147-A177-3AD203B41FA5}">
                      <a16:colId xmlns:a16="http://schemas.microsoft.com/office/drawing/2014/main" val="4168796832"/>
                    </a:ext>
                  </a:extLst>
                </a:gridCol>
                <a:gridCol w="1101013">
                  <a:extLst>
                    <a:ext uri="{9D8B030D-6E8A-4147-A177-3AD203B41FA5}">
                      <a16:colId xmlns:a16="http://schemas.microsoft.com/office/drawing/2014/main" val="2448760513"/>
                    </a:ext>
                  </a:extLst>
                </a:gridCol>
                <a:gridCol w="1119673">
                  <a:extLst>
                    <a:ext uri="{9D8B030D-6E8A-4147-A177-3AD203B41FA5}">
                      <a16:colId xmlns:a16="http://schemas.microsoft.com/office/drawing/2014/main" val="877535794"/>
                    </a:ext>
                  </a:extLst>
                </a:gridCol>
                <a:gridCol w="1185863">
                  <a:extLst>
                    <a:ext uri="{9D8B030D-6E8A-4147-A177-3AD203B41FA5}">
                      <a16:colId xmlns:a16="http://schemas.microsoft.com/office/drawing/2014/main" val="2495402416"/>
                    </a:ext>
                  </a:extLst>
                </a:gridCol>
              </a:tblGrid>
              <a:tr h="182880">
                <a:tc>
                  <a:txBody>
                    <a:bodyPr/>
                    <a:lstStyle/>
                    <a:p>
                      <a:pPr indent="0" algn="just">
                        <a:spcAft>
                          <a:spcPts val="0"/>
                        </a:spcAft>
                      </a:pPr>
                      <a:endParaRPr lang="en-GB" sz="1600" dirty="0">
                        <a:effectLst/>
                        <a:latin typeface="+mj-lt"/>
                        <a:cs typeface="Times New Roman" panose="02020603050405020304" pitchFamily="18" charset="0"/>
                      </a:endParaRPr>
                    </a:p>
                  </a:txBody>
                  <a:tcPr marL="68580" marR="68580" marT="0" marB="0" anchor="b">
                    <a:solidFill>
                      <a:srgbClr val="1F497D"/>
                    </a:solidFill>
                  </a:tcPr>
                </a:tc>
                <a:tc>
                  <a:txBody>
                    <a:bodyPr/>
                    <a:lstStyle/>
                    <a:p>
                      <a:pPr indent="0" algn="ctr">
                        <a:spcAft>
                          <a:spcPts val="0"/>
                        </a:spcAft>
                      </a:pPr>
                      <a:r>
                        <a:rPr lang="en-GB" sz="1600" dirty="0">
                          <a:effectLst/>
                          <a:latin typeface="+mj-lt"/>
                        </a:rPr>
                        <a:t>Total </a:t>
                      </a:r>
                      <a:endParaRPr lang="en-GB" sz="1600" dirty="0">
                        <a:effectLst/>
                        <a:latin typeface="+mj-lt"/>
                        <a:ea typeface="Times New Roman" panose="02020603050405020304" pitchFamily="18" charset="0"/>
                        <a:cs typeface="Times New Roman" panose="02020603050405020304" pitchFamily="18" charset="0"/>
                      </a:endParaRPr>
                    </a:p>
                  </a:txBody>
                  <a:tcPr marL="68580" marR="68580" marT="0" marB="0" anchor="b">
                    <a:solidFill>
                      <a:srgbClr val="1F497D"/>
                    </a:solidFill>
                  </a:tcPr>
                </a:tc>
                <a:tc>
                  <a:txBody>
                    <a:bodyPr/>
                    <a:lstStyle/>
                    <a:p>
                      <a:pPr indent="0" algn="ctr">
                        <a:spcAft>
                          <a:spcPts val="0"/>
                        </a:spcAft>
                      </a:pPr>
                      <a:r>
                        <a:rPr lang="en-GB" sz="1600" dirty="0">
                          <a:effectLst/>
                          <a:latin typeface="+mj-lt"/>
                        </a:rPr>
                        <a:t>Mitigation</a:t>
                      </a:r>
                      <a:endParaRPr lang="en-GB" sz="1600" dirty="0">
                        <a:effectLst/>
                        <a:latin typeface="+mj-lt"/>
                        <a:ea typeface="Times New Roman" panose="02020603050405020304" pitchFamily="18" charset="0"/>
                        <a:cs typeface="Times New Roman" panose="02020603050405020304" pitchFamily="18" charset="0"/>
                      </a:endParaRPr>
                    </a:p>
                  </a:txBody>
                  <a:tcPr marL="68580" marR="68580" marT="0" marB="0" anchor="b">
                    <a:solidFill>
                      <a:srgbClr val="1F497D"/>
                    </a:solidFill>
                  </a:tcPr>
                </a:tc>
                <a:tc>
                  <a:txBody>
                    <a:bodyPr/>
                    <a:lstStyle/>
                    <a:p>
                      <a:pPr indent="0" algn="ctr">
                        <a:spcAft>
                          <a:spcPts val="0"/>
                        </a:spcAft>
                      </a:pPr>
                      <a:r>
                        <a:rPr lang="en-GB" sz="1600" dirty="0">
                          <a:effectLst/>
                          <a:latin typeface="+mj-lt"/>
                        </a:rPr>
                        <a:t>Prevention</a:t>
                      </a:r>
                      <a:endParaRPr lang="en-GB" sz="1600" dirty="0">
                        <a:effectLst/>
                        <a:latin typeface="+mj-lt"/>
                        <a:ea typeface="Times New Roman" panose="02020603050405020304" pitchFamily="18" charset="0"/>
                        <a:cs typeface="Times New Roman" panose="02020603050405020304" pitchFamily="18" charset="0"/>
                      </a:endParaRPr>
                    </a:p>
                  </a:txBody>
                  <a:tcPr marL="68580" marR="68580" marT="0" marB="0" anchor="b">
                    <a:solidFill>
                      <a:srgbClr val="1F497D"/>
                    </a:solidFill>
                  </a:tcPr>
                </a:tc>
                <a:tc>
                  <a:txBody>
                    <a:bodyPr/>
                    <a:lstStyle/>
                    <a:p>
                      <a:pPr indent="0" algn="ctr">
                        <a:spcAft>
                          <a:spcPts val="0"/>
                        </a:spcAft>
                      </a:pPr>
                      <a:r>
                        <a:rPr lang="en-GB" sz="1600" dirty="0">
                          <a:effectLst/>
                          <a:latin typeface="+mj-lt"/>
                        </a:rPr>
                        <a:t>Avoidance</a:t>
                      </a:r>
                      <a:endParaRPr lang="en-GB" sz="1600" dirty="0">
                        <a:effectLst/>
                        <a:latin typeface="+mj-lt"/>
                        <a:ea typeface="Times New Roman" panose="02020603050405020304" pitchFamily="18" charset="0"/>
                        <a:cs typeface="Times New Roman" panose="02020603050405020304" pitchFamily="18" charset="0"/>
                      </a:endParaRPr>
                    </a:p>
                  </a:txBody>
                  <a:tcPr marL="68580" marR="68580" marT="0" marB="0" anchor="b">
                    <a:solidFill>
                      <a:srgbClr val="1F497D"/>
                    </a:solidFill>
                  </a:tcPr>
                </a:tc>
                <a:extLst>
                  <a:ext uri="{0D108BD9-81ED-4DB2-BD59-A6C34878D82A}">
                    <a16:rowId xmlns:a16="http://schemas.microsoft.com/office/drawing/2014/main" val="129896328"/>
                  </a:ext>
                </a:extLst>
              </a:tr>
              <a:tr h="182880">
                <a:tc>
                  <a:txBody>
                    <a:bodyPr/>
                    <a:lstStyle/>
                    <a:p>
                      <a:pPr indent="0" algn="l">
                        <a:spcAft>
                          <a:spcPts val="0"/>
                        </a:spcAft>
                      </a:pPr>
                      <a:r>
                        <a:rPr lang="en-GB" sz="1600" dirty="0">
                          <a:effectLst/>
                          <a:latin typeface="+mj-lt"/>
                        </a:rPr>
                        <a:t>Disruptive JET DMV</a:t>
                      </a:r>
                      <a:endParaRPr lang="en-GB" sz="1600" dirty="0">
                        <a:effectLst/>
                        <a:latin typeface="+mj-lt"/>
                        <a:ea typeface="Times New Roman" panose="02020603050405020304" pitchFamily="18" charset="0"/>
                        <a:cs typeface="Times New Roman" panose="02020603050405020304" pitchFamily="18" charset="0"/>
                      </a:endParaRPr>
                    </a:p>
                  </a:txBody>
                  <a:tcPr marL="68580" marR="68580" marT="0" marB="0" anchor="b">
                    <a:solidFill>
                      <a:srgbClr val="1F497D"/>
                    </a:solidFill>
                  </a:tcPr>
                </a:tc>
                <a:tc>
                  <a:txBody>
                    <a:bodyPr/>
                    <a:lstStyle/>
                    <a:p>
                      <a:pPr indent="0" algn="ctr">
                        <a:spcAft>
                          <a:spcPts val="0"/>
                        </a:spcAft>
                      </a:pPr>
                      <a:r>
                        <a:rPr lang="en-GB" sz="1600" dirty="0">
                          <a:effectLst/>
                          <a:latin typeface="+mj-lt"/>
                        </a:rPr>
                        <a:t>36</a:t>
                      </a:r>
                      <a:endParaRPr lang="en-GB" sz="1600" dirty="0">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indent="0" algn="ctr">
                        <a:spcAft>
                          <a:spcPts val="0"/>
                        </a:spcAft>
                      </a:pPr>
                      <a:r>
                        <a:rPr lang="en-GB" sz="1600">
                          <a:effectLst/>
                          <a:latin typeface="+mj-lt"/>
                        </a:rPr>
                        <a:t>3</a:t>
                      </a:r>
                      <a:endParaRPr lang="en-GB" sz="1600">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indent="0" algn="ctr">
                        <a:spcAft>
                          <a:spcPts val="0"/>
                        </a:spcAft>
                      </a:pPr>
                      <a:r>
                        <a:rPr lang="en-GB" sz="1600">
                          <a:effectLst/>
                          <a:latin typeface="+mj-lt"/>
                        </a:rPr>
                        <a:t>5</a:t>
                      </a:r>
                      <a:endParaRPr lang="en-GB" sz="1600">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indent="0" algn="ctr">
                        <a:spcAft>
                          <a:spcPts val="0"/>
                        </a:spcAft>
                      </a:pPr>
                      <a:r>
                        <a:rPr lang="en-GB" sz="1600">
                          <a:effectLst/>
                          <a:latin typeface="+mj-lt"/>
                        </a:rPr>
                        <a:t>28</a:t>
                      </a:r>
                      <a:endParaRPr lang="en-GB" sz="1600">
                        <a:effectLst/>
                        <a:latin typeface="+mj-lt"/>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040341670"/>
                  </a:ext>
                </a:extLst>
              </a:tr>
              <a:tr h="182880">
                <a:tc>
                  <a:txBody>
                    <a:bodyPr/>
                    <a:lstStyle/>
                    <a:p>
                      <a:pPr indent="0" algn="l">
                        <a:spcAft>
                          <a:spcPts val="0"/>
                        </a:spcAft>
                      </a:pPr>
                      <a:r>
                        <a:rPr lang="en-GB" sz="1600" dirty="0">
                          <a:effectLst/>
                          <a:latin typeface="+mj-lt"/>
                        </a:rPr>
                        <a:t>Disruptive JET JTT</a:t>
                      </a:r>
                      <a:endParaRPr lang="en-GB" sz="1600" dirty="0">
                        <a:effectLst/>
                        <a:latin typeface="+mj-lt"/>
                        <a:ea typeface="Times New Roman" panose="02020603050405020304" pitchFamily="18" charset="0"/>
                        <a:cs typeface="Times New Roman" panose="02020603050405020304" pitchFamily="18" charset="0"/>
                      </a:endParaRPr>
                    </a:p>
                  </a:txBody>
                  <a:tcPr marL="68580" marR="68580" marT="0" marB="0" anchor="b">
                    <a:solidFill>
                      <a:srgbClr val="1F497D"/>
                    </a:solidFill>
                  </a:tcPr>
                </a:tc>
                <a:tc>
                  <a:txBody>
                    <a:bodyPr/>
                    <a:lstStyle/>
                    <a:p>
                      <a:pPr indent="0" algn="ctr">
                        <a:spcAft>
                          <a:spcPts val="0"/>
                        </a:spcAft>
                      </a:pPr>
                      <a:r>
                        <a:rPr lang="en-GB" sz="1600" dirty="0">
                          <a:effectLst/>
                          <a:latin typeface="+mj-lt"/>
                        </a:rPr>
                        <a:t>19</a:t>
                      </a:r>
                      <a:endParaRPr lang="en-GB" sz="1600" dirty="0">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indent="0" algn="ctr">
                        <a:spcAft>
                          <a:spcPts val="0"/>
                        </a:spcAft>
                      </a:pPr>
                      <a:r>
                        <a:rPr lang="en-GB" sz="1600" dirty="0">
                          <a:effectLst/>
                          <a:latin typeface="+mj-lt"/>
                        </a:rPr>
                        <a:t>1</a:t>
                      </a:r>
                      <a:endParaRPr lang="en-GB" sz="1600" dirty="0">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indent="0" algn="ctr">
                        <a:spcAft>
                          <a:spcPts val="0"/>
                        </a:spcAft>
                      </a:pPr>
                      <a:r>
                        <a:rPr lang="en-GB" sz="1600" dirty="0">
                          <a:effectLst/>
                          <a:latin typeface="+mj-lt"/>
                        </a:rPr>
                        <a:t>0</a:t>
                      </a:r>
                      <a:endParaRPr lang="en-GB" sz="1600" dirty="0">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indent="0" algn="ctr">
                        <a:spcAft>
                          <a:spcPts val="0"/>
                        </a:spcAft>
                      </a:pPr>
                      <a:r>
                        <a:rPr lang="en-GB" sz="1600" dirty="0">
                          <a:effectLst/>
                          <a:latin typeface="+mj-lt"/>
                        </a:rPr>
                        <a:t>18</a:t>
                      </a:r>
                      <a:endParaRPr lang="en-GB" sz="1600" dirty="0">
                        <a:effectLst/>
                        <a:latin typeface="+mj-lt"/>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133937518"/>
                  </a:ext>
                </a:extLst>
              </a:tr>
              <a:tr h="182880">
                <a:tc>
                  <a:txBody>
                    <a:bodyPr/>
                    <a:lstStyle/>
                    <a:p>
                      <a:pPr indent="0" algn="l">
                        <a:spcAft>
                          <a:spcPts val="0"/>
                        </a:spcAft>
                      </a:pPr>
                      <a:r>
                        <a:rPr lang="en-GB" sz="1600" dirty="0">
                          <a:effectLst/>
                          <a:latin typeface="+mj-lt"/>
                        </a:rPr>
                        <a:t>Disruptive JET no actions</a:t>
                      </a:r>
                      <a:endParaRPr lang="en-GB" sz="1600" dirty="0">
                        <a:effectLst/>
                        <a:latin typeface="+mj-lt"/>
                        <a:ea typeface="Times New Roman" panose="02020603050405020304" pitchFamily="18" charset="0"/>
                        <a:cs typeface="Times New Roman" panose="02020603050405020304" pitchFamily="18" charset="0"/>
                      </a:endParaRPr>
                    </a:p>
                  </a:txBody>
                  <a:tcPr marL="68580" marR="68580" marT="0" marB="0" anchor="b">
                    <a:solidFill>
                      <a:srgbClr val="1F497D"/>
                    </a:solidFill>
                  </a:tcPr>
                </a:tc>
                <a:tc>
                  <a:txBody>
                    <a:bodyPr/>
                    <a:lstStyle/>
                    <a:p>
                      <a:pPr indent="0" algn="ctr">
                        <a:spcAft>
                          <a:spcPts val="0"/>
                        </a:spcAft>
                      </a:pPr>
                      <a:r>
                        <a:rPr lang="en-GB" sz="1600" dirty="0">
                          <a:effectLst/>
                          <a:latin typeface="+mj-lt"/>
                        </a:rPr>
                        <a:t>20</a:t>
                      </a:r>
                      <a:endParaRPr lang="en-GB" sz="1600" dirty="0">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indent="0" algn="ctr">
                        <a:spcAft>
                          <a:spcPts val="0"/>
                        </a:spcAft>
                      </a:pPr>
                      <a:r>
                        <a:rPr lang="en-GB" sz="1600" dirty="0">
                          <a:effectLst/>
                          <a:latin typeface="+mj-lt"/>
                        </a:rPr>
                        <a:t>5</a:t>
                      </a:r>
                      <a:endParaRPr lang="en-GB" sz="1600" dirty="0">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indent="0" algn="ctr">
                        <a:spcAft>
                          <a:spcPts val="0"/>
                        </a:spcAft>
                      </a:pPr>
                      <a:r>
                        <a:rPr lang="en-GB" sz="1600">
                          <a:effectLst/>
                          <a:latin typeface="+mj-lt"/>
                        </a:rPr>
                        <a:t>4</a:t>
                      </a:r>
                      <a:endParaRPr lang="en-GB" sz="1600">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indent="0" algn="ctr">
                        <a:spcAft>
                          <a:spcPts val="0"/>
                        </a:spcAft>
                      </a:pPr>
                      <a:r>
                        <a:rPr lang="en-GB" sz="1600" dirty="0">
                          <a:effectLst/>
                          <a:latin typeface="+mj-lt"/>
                        </a:rPr>
                        <a:t>11</a:t>
                      </a:r>
                      <a:endParaRPr lang="en-GB" sz="1600" dirty="0">
                        <a:effectLst/>
                        <a:latin typeface="+mj-lt"/>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4142045511"/>
                  </a:ext>
                </a:extLst>
              </a:tr>
              <a:tr h="71120">
                <a:tc>
                  <a:txBody>
                    <a:bodyPr/>
                    <a:lstStyle/>
                    <a:p>
                      <a:pPr indent="0" algn="just">
                        <a:spcAft>
                          <a:spcPts val="0"/>
                        </a:spcAft>
                      </a:pPr>
                      <a:endParaRPr lang="en-GB" sz="1600">
                        <a:effectLst/>
                        <a:latin typeface="+mj-lt"/>
                        <a:cs typeface="Times New Roman" panose="02020603050405020304" pitchFamily="18" charset="0"/>
                      </a:endParaRPr>
                    </a:p>
                  </a:txBody>
                  <a:tcPr marL="68580" marR="68580" marT="0" marB="0" anchor="b">
                    <a:solidFill>
                      <a:srgbClr val="1F497D"/>
                    </a:solidFill>
                  </a:tcPr>
                </a:tc>
                <a:tc>
                  <a:txBody>
                    <a:bodyPr/>
                    <a:lstStyle/>
                    <a:p>
                      <a:pPr indent="0" algn="just">
                        <a:spcAft>
                          <a:spcPts val="0"/>
                        </a:spcAft>
                      </a:pPr>
                      <a:endParaRPr lang="en-GB" sz="1600">
                        <a:effectLst/>
                        <a:latin typeface="+mj-lt"/>
                        <a:cs typeface="Times New Roman" panose="02020603050405020304" pitchFamily="18" charset="0"/>
                      </a:endParaRPr>
                    </a:p>
                  </a:txBody>
                  <a:tcPr marL="68580" marR="68580" marT="0" marB="0" anchor="b"/>
                </a:tc>
                <a:tc>
                  <a:txBody>
                    <a:bodyPr/>
                    <a:lstStyle/>
                    <a:p>
                      <a:pPr indent="0" algn="just">
                        <a:spcAft>
                          <a:spcPts val="0"/>
                        </a:spcAft>
                      </a:pPr>
                      <a:endParaRPr lang="en-GB" sz="1600" dirty="0">
                        <a:effectLst/>
                        <a:latin typeface="+mj-lt"/>
                        <a:cs typeface="Times New Roman" panose="02020603050405020304" pitchFamily="18" charset="0"/>
                      </a:endParaRPr>
                    </a:p>
                  </a:txBody>
                  <a:tcPr marL="68580" marR="68580" marT="0" marB="0" anchor="b"/>
                </a:tc>
                <a:tc>
                  <a:txBody>
                    <a:bodyPr/>
                    <a:lstStyle/>
                    <a:p>
                      <a:pPr indent="0" algn="just">
                        <a:spcAft>
                          <a:spcPts val="0"/>
                        </a:spcAft>
                      </a:pPr>
                      <a:endParaRPr lang="en-GB" sz="1600">
                        <a:effectLst/>
                        <a:latin typeface="+mj-lt"/>
                        <a:cs typeface="Times New Roman" panose="02020603050405020304" pitchFamily="18" charset="0"/>
                      </a:endParaRPr>
                    </a:p>
                  </a:txBody>
                  <a:tcPr marL="68580" marR="68580" marT="0" marB="0" anchor="b"/>
                </a:tc>
                <a:tc>
                  <a:txBody>
                    <a:bodyPr/>
                    <a:lstStyle/>
                    <a:p>
                      <a:pPr indent="0" algn="just">
                        <a:spcAft>
                          <a:spcPts val="0"/>
                        </a:spcAft>
                      </a:pPr>
                      <a:endParaRPr lang="en-GB" sz="1600">
                        <a:effectLst/>
                        <a:latin typeface="+mj-lt"/>
                        <a:cs typeface="Times New Roman" panose="02020603050405020304" pitchFamily="18" charset="0"/>
                      </a:endParaRPr>
                    </a:p>
                  </a:txBody>
                  <a:tcPr marL="68580" marR="68580" marT="0" marB="0" anchor="b"/>
                </a:tc>
                <a:extLst>
                  <a:ext uri="{0D108BD9-81ED-4DB2-BD59-A6C34878D82A}">
                    <a16:rowId xmlns:a16="http://schemas.microsoft.com/office/drawing/2014/main" val="4288304577"/>
                  </a:ext>
                </a:extLst>
              </a:tr>
              <a:tr h="182880">
                <a:tc>
                  <a:txBody>
                    <a:bodyPr/>
                    <a:lstStyle/>
                    <a:p>
                      <a:pPr indent="0" algn="l">
                        <a:spcAft>
                          <a:spcPts val="0"/>
                        </a:spcAft>
                      </a:pPr>
                      <a:r>
                        <a:rPr lang="en-GB" sz="1600" dirty="0">
                          <a:effectLst/>
                          <a:latin typeface="+mj-lt"/>
                        </a:rPr>
                        <a:t>Safe JET JTT</a:t>
                      </a:r>
                      <a:endParaRPr lang="en-GB" sz="1600" dirty="0">
                        <a:effectLst/>
                        <a:latin typeface="+mj-lt"/>
                        <a:ea typeface="Times New Roman" panose="02020603050405020304" pitchFamily="18" charset="0"/>
                        <a:cs typeface="Times New Roman" panose="02020603050405020304" pitchFamily="18" charset="0"/>
                      </a:endParaRPr>
                    </a:p>
                  </a:txBody>
                  <a:tcPr marL="68580" marR="68580" marT="0" marB="0" anchor="b">
                    <a:solidFill>
                      <a:srgbClr val="1F497D"/>
                    </a:solidFill>
                  </a:tcPr>
                </a:tc>
                <a:tc>
                  <a:txBody>
                    <a:bodyPr/>
                    <a:lstStyle/>
                    <a:p>
                      <a:pPr indent="0" algn="ctr">
                        <a:spcAft>
                          <a:spcPts val="0"/>
                        </a:spcAft>
                      </a:pPr>
                      <a:r>
                        <a:rPr lang="en-GB" sz="1600" dirty="0">
                          <a:effectLst/>
                          <a:latin typeface="+mj-lt"/>
                        </a:rPr>
                        <a:t>33</a:t>
                      </a:r>
                      <a:endParaRPr lang="en-GB" sz="1600" dirty="0">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indent="0" algn="ctr">
                        <a:spcAft>
                          <a:spcPts val="0"/>
                        </a:spcAft>
                      </a:pPr>
                      <a:r>
                        <a:rPr lang="en-GB" sz="1600" dirty="0">
                          <a:effectLst/>
                          <a:latin typeface="+mj-lt"/>
                        </a:rPr>
                        <a:t>7</a:t>
                      </a:r>
                      <a:endParaRPr lang="en-GB" sz="1600" dirty="0">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indent="0" algn="ctr">
                        <a:spcAft>
                          <a:spcPts val="0"/>
                        </a:spcAft>
                      </a:pPr>
                      <a:r>
                        <a:rPr lang="en-GB" sz="1600" dirty="0">
                          <a:effectLst/>
                          <a:latin typeface="+mj-lt"/>
                        </a:rPr>
                        <a:t>0</a:t>
                      </a:r>
                      <a:endParaRPr lang="en-GB" sz="1600" dirty="0">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indent="0" algn="ctr">
                        <a:spcAft>
                          <a:spcPts val="0"/>
                        </a:spcAft>
                      </a:pPr>
                      <a:r>
                        <a:rPr lang="en-GB" sz="1600" dirty="0">
                          <a:effectLst/>
                          <a:latin typeface="+mj-lt"/>
                        </a:rPr>
                        <a:t>10</a:t>
                      </a:r>
                      <a:endParaRPr lang="en-GB" sz="1600" dirty="0">
                        <a:effectLst/>
                        <a:latin typeface="+mj-lt"/>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837566813"/>
                  </a:ext>
                </a:extLst>
              </a:tr>
              <a:tr h="182880">
                <a:tc>
                  <a:txBody>
                    <a:bodyPr/>
                    <a:lstStyle/>
                    <a:p>
                      <a:pPr indent="0" algn="l">
                        <a:spcAft>
                          <a:spcPts val="0"/>
                        </a:spcAft>
                      </a:pPr>
                      <a:r>
                        <a:rPr lang="en-GB" sz="1600" dirty="0">
                          <a:effectLst/>
                          <a:latin typeface="+mj-lt"/>
                        </a:rPr>
                        <a:t>Safe JET no actions</a:t>
                      </a:r>
                      <a:endParaRPr lang="en-GB" sz="1600" dirty="0">
                        <a:effectLst/>
                        <a:latin typeface="+mj-lt"/>
                        <a:ea typeface="Times New Roman" panose="02020603050405020304" pitchFamily="18" charset="0"/>
                        <a:cs typeface="Times New Roman" panose="02020603050405020304" pitchFamily="18" charset="0"/>
                      </a:endParaRPr>
                    </a:p>
                  </a:txBody>
                  <a:tcPr marL="68580" marR="68580" marT="0" marB="0" anchor="b">
                    <a:solidFill>
                      <a:srgbClr val="1F497D"/>
                    </a:solidFill>
                  </a:tcPr>
                </a:tc>
                <a:tc>
                  <a:txBody>
                    <a:bodyPr/>
                    <a:lstStyle/>
                    <a:p>
                      <a:pPr indent="0" algn="ctr">
                        <a:spcAft>
                          <a:spcPts val="0"/>
                        </a:spcAft>
                      </a:pPr>
                      <a:r>
                        <a:rPr lang="en-GB" sz="1600" dirty="0">
                          <a:effectLst/>
                          <a:latin typeface="+mj-lt"/>
                        </a:rPr>
                        <a:t>178</a:t>
                      </a:r>
                      <a:endParaRPr lang="en-GB" sz="1600" dirty="0">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indent="0" algn="ctr">
                        <a:spcAft>
                          <a:spcPts val="0"/>
                        </a:spcAft>
                      </a:pPr>
                      <a:r>
                        <a:rPr lang="en-GB" sz="1600" dirty="0">
                          <a:effectLst/>
                          <a:latin typeface="+mj-lt"/>
                        </a:rPr>
                        <a:t>0</a:t>
                      </a:r>
                      <a:endParaRPr lang="en-GB" sz="1600" dirty="0">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indent="0" algn="ctr">
                        <a:spcAft>
                          <a:spcPts val="0"/>
                        </a:spcAft>
                      </a:pPr>
                      <a:r>
                        <a:rPr lang="en-GB" sz="1600" dirty="0">
                          <a:effectLst/>
                          <a:latin typeface="+mj-lt"/>
                        </a:rPr>
                        <a:t>0</a:t>
                      </a:r>
                      <a:endParaRPr lang="en-GB" sz="1600" dirty="0">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indent="0" algn="ctr">
                        <a:spcAft>
                          <a:spcPts val="0"/>
                        </a:spcAft>
                      </a:pPr>
                      <a:r>
                        <a:rPr lang="en-GB" sz="1600" dirty="0">
                          <a:effectLst/>
                          <a:latin typeface="+mj-lt"/>
                        </a:rPr>
                        <a:t>0</a:t>
                      </a:r>
                      <a:endParaRPr lang="en-GB" sz="1600" dirty="0">
                        <a:effectLst/>
                        <a:latin typeface="+mj-lt"/>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664690894"/>
                  </a:ext>
                </a:extLst>
              </a:tr>
            </a:tbl>
          </a:graphicData>
        </a:graphic>
      </p:graphicFrame>
    </p:spTree>
    <p:extLst>
      <p:ext uri="{BB962C8B-B14F-4D97-AF65-F5344CB8AC3E}">
        <p14:creationId xmlns:p14="http://schemas.microsoft.com/office/powerpoint/2010/main" val="35726054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B43CD-4F98-DE8B-1CC3-112002F5EA8C}"/>
              </a:ext>
            </a:extLst>
          </p:cNvPr>
          <p:cNvSpPr>
            <a:spLocks noGrp="1"/>
          </p:cNvSpPr>
          <p:nvPr>
            <p:ph type="title"/>
          </p:nvPr>
        </p:nvSpPr>
        <p:spPr/>
        <p:txBody>
          <a:bodyPr/>
          <a:lstStyle/>
          <a:p>
            <a:r>
              <a:rPr lang="it-IT" dirty="0" err="1"/>
              <a:t>Results</a:t>
            </a:r>
            <a:r>
              <a:rPr lang="it-IT" dirty="0"/>
              <a:t> – Warning times </a:t>
            </a:r>
            <a:r>
              <a:rPr lang="it-IT" dirty="0" err="1"/>
              <a:t>statistics</a:t>
            </a:r>
            <a:endParaRPr lang="en-GB" dirty="0"/>
          </a:p>
        </p:txBody>
      </p:sp>
      <p:sp>
        <p:nvSpPr>
          <p:cNvPr id="5" name="Slide Number Placeholder 4">
            <a:extLst>
              <a:ext uri="{FF2B5EF4-FFF2-40B4-BE49-F238E27FC236}">
                <a16:creationId xmlns:a16="http://schemas.microsoft.com/office/drawing/2014/main" id="{8B2D8B5A-D1C4-72B8-4D2C-D5E525AFEA8A}"/>
              </a:ext>
            </a:extLst>
          </p:cNvPr>
          <p:cNvSpPr>
            <a:spLocks noGrp="1"/>
          </p:cNvSpPr>
          <p:nvPr>
            <p:ph type="sldNum" sz="quarter" idx="12"/>
          </p:nvPr>
        </p:nvSpPr>
        <p:spPr/>
        <p:txBody>
          <a:bodyPr/>
          <a:lstStyle/>
          <a:p>
            <a:fld id="{6A6D9FA1-99C7-4910-8E32-B85D378B0060}" type="slidenum">
              <a:rPr lang="en-GB" smtClean="0">
                <a:solidFill>
                  <a:prstClr val="white"/>
                </a:solidFill>
              </a:rPr>
              <a:pPr/>
              <a:t>25</a:t>
            </a:fld>
            <a:endParaRPr lang="en-GB" dirty="0">
              <a:solidFill>
                <a:prstClr val="white"/>
              </a:solidFill>
            </a:endParaRPr>
          </a:p>
        </p:txBody>
      </p:sp>
      <p:pic>
        <p:nvPicPr>
          <p:cNvPr id="6" name="Picture 5">
            <a:extLst>
              <a:ext uri="{FF2B5EF4-FFF2-40B4-BE49-F238E27FC236}">
                <a16:creationId xmlns:a16="http://schemas.microsoft.com/office/drawing/2014/main" id="{9C6C6863-5DAD-F7D0-0C63-F31C637F3A6C}"/>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937" r="8035"/>
          <a:stretch/>
        </p:blipFill>
        <p:spPr bwMode="auto">
          <a:xfrm>
            <a:off x="6795734" y="1014781"/>
            <a:ext cx="4513714" cy="4446278"/>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E672F3C9-9619-4CBB-B612-3008B47F7B02}"/>
              </a:ext>
            </a:extLst>
          </p:cNvPr>
          <p:cNvSpPr txBox="1"/>
          <p:nvPr/>
        </p:nvSpPr>
        <p:spPr>
          <a:xfrm>
            <a:off x="360040" y="1014781"/>
            <a:ext cx="5036228" cy="2862322"/>
          </a:xfrm>
          <a:prstGeom prst="rect">
            <a:avLst/>
          </a:prstGeom>
          <a:noFill/>
        </p:spPr>
        <p:txBody>
          <a:bodyPr wrap="square">
            <a:spAutoFit/>
          </a:bodyPr>
          <a:lstStyle/>
          <a:p>
            <a:pPr algn="just"/>
            <a:r>
              <a:rPr lang="it-IT" dirty="0"/>
              <a:t>Warning times are </a:t>
            </a:r>
            <a:r>
              <a:rPr lang="it-IT" dirty="0" err="1"/>
              <a:t>extremely</a:t>
            </a:r>
            <a:r>
              <a:rPr lang="it-IT" dirty="0"/>
              <a:t> </a:t>
            </a:r>
            <a:r>
              <a:rPr lang="it-IT" dirty="0" err="1"/>
              <a:t>improved</a:t>
            </a:r>
            <a:r>
              <a:rPr lang="it-IT" dirty="0"/>
              <a:t> </a:t>
            </a:r>
            <a:r>
              <a:rPr lang="it-IT" dirty="0" err="1"/>
              <a:t>using</a:t>
            </a:r>
            <a:r>
              <a:rPr lang="it-IT" dirty="0"/>
              <a:t> </a:t>
            </a:r>
            <a:r>
              <a:rPr lang="it-IT" dirty="0" err="1"/>
              <a:t>eletron</a:t>
            </a:r>
            <a:r>
              <a:rPr lang="it-IT" dirty="0"/>
              <a:t> temperature and </a:t>
            </a:r>
            <a:r>
              <a:rPr lang="it-IT" dirty="0" err="1"/>
              <a:t>radiation</a:t>
            </a:r>
            <a:r>
              <a:rPr lang="it-IT" dirty="0"/>
              <a:t> </a:t>
            </a:r>
            <a:r>
              <a:rPr lang="it-IT" dirty="0" err="1"/>
              <a:t>anomaly</a:t>
            </a:r>
            <a:r>
              <a:rPr lang="it-IT" dirty="0"/>
              <a:t> </a:t>
            </a:r>
            <a:r>
              <a:rPr lang="it-IT" dirty="0" err="1"/>
              <a:t>indicators</a:t>
            </a:r>
            <a:r>
              <a:rPr lang="it-IT" dirty="0"/>
              <a:t>, </a:t>
            </a:r>
            <a:r>
              <a:rPr lang="it-IT" dirty="0" err="1"/>
              <a:t>going</a:t>
            </a:r>
            <a:r>
              <a:rPr lang="it-IT" dirty="0"/>
              <a:t> from a </a:t>
            </a:r>
            <a:r>
              <a:rPr lang="it-IT" dirty="0" err="1"/>
              <a:t>median</a:t>
            </a:r>
            <a:r>
              <a:rPr lang="it-IT" dirty="0"/>
              <a:t> </a:t>
            </a:r>
            <a:r>
              <a:rPr lang="it-IT" dirty="0" err="1"/>
              <a:t>value</a:t>
            </a:r>
            <a:r>
              <a:rPr lang="it-IT" dirty="0"/>
              <a:t> of 200 </a:t>
            </a:r>
            <a:r>
              <a:rPr lang="it-IT" dirty="0" err="1"/>
              <a:t>ms</a:t>
            </a:r>
            <a:r>
              <a:rPr lang="it-IT" dirty="0"/>
              <a:t> for a MHD-</a:t>
            </a:r>
            <a:r>
              <a:rPr lang="it-IT" dirty="0" err="1"/>
              <a:t>based</a:t>
            </a:r>
            <a:r>
              <a:rPr lang="it-IT" dirty="0"/>
              <a:t> detector to 900 </a:t>
            </a:r>
            <a:r>
              <a:rPr lang="it-IT" dirty="0" err="1"/>
              <a:t>ms</a:t>
            </a:r>
            <a:r>
              <a:rPr lang="it-IT" dirty="0"/>
              <a:t> </a:t>
            </a:r>
            <a:r>
              <a:rPr lang="it-IT" dirty="0" err="1"/>
              <a:t>combining</a:t>
            </a:r>
            <a:r>
              <a:rPr lang="it-IT" dirty="0"/>
              <a:t> MHD, electron temperature and </a:t>
            </a:r>
            <a:r>
              <a:rPr lang="it-IT" dirty="0" err="1"/>
              <a:t>radiation</a:t>
            </a:r>
            <a:r>
              <a:rPr lang="it-IT" dirty="0"/>
              <a:t> </a:t>
            </a:r>
            <a:r>
              <a:rPr lang="it-IT" dirty="0" err="1"/>
              <a:t>anomalies</a:t>
            </a:r>
            <a:r>
              <a:rPr lang="it-IT" dirty="0"/>
              <a:t>. </a:t>
            </a:r>
          </a:p>
          <a:p>
            <a:pPr algn="just"/>
            <a:endParaRPr lang="it-IT" dirty="0"/>
          </a:p>
          <a:p>
            <a:pPr algn="just"/>
            <a:r>
              <a:rPr lang="it-IT" dirty="0"/>
              <a:t>High warning times from </a:t>
            </a:r>
            <a:r>
              <a:rPr lang="it-IT" dirty="0" err="1"/>
              <a:t>radiation</a:t>
            </a:r>
            <a:r>
              <a:rPr lang="it-IT" dirty="0"/>
              <a:t> and electron temperature are </a:t>
            </a:r>
            <a:r>
              <a:rPr lang="it-IT" dirty="0" err="1"/>
              <a:t>important</a:t>
            </a:r>
            <a:r>
              <a:rPr lang="it-IT" dirty="0"/>
              <a:t> </a:t>
            </a:r>
            <a:r>
              <a:rPr lang="it-IT" dirty="0" err="1"/>
              <a:t>since</a:t>
            </a:r>
            <a:r>
              <a:rPr lang="it-IT" dirty="0"/>
              <a:t> </a:t>
            </a:r>
            <a:r>
              <a:rPr lang="it-IT" dirty="0" err="1"/>
              <a:t>they</a:t>
            </a:r>
            <a:r>
              <a:rPr lang="it-IT" dirty="0"/>
              <a:t> </a:t>
            </a:r>
            <a:r>
              <a:rPr lang="it-IT" dirty="0" err="1"/>
              <a:t>allows</a:t>
            </a:r>
            <a:r>
              <a:rPr lang="it-IT" dirty="0"/>
              <a:t> for control </a:t>
            </a:r>
            <a:r>
              <a:rPr lang="it-IT" dirty="0" err="1"/>
              <a:t>schemes</a:t>
            </a:r>
            <a:r>
              <a:rPr lang="it-IT" dirty="0"/>
              <a:t> to </a:t>
            </a:r>
            <a:r>
              <a:rPr lang="it-IT" dirty="0" err="1"/>
              <a:t>recover</a:t>
            </a:r>
            <a:r>
              <a:rPr lang="it-IT" dirty="0"/>
              <a:t> from the </a:t>
            </a:r>
            <a:r>
              <a:rPr lang="it-IT" dirty="0" err="1"/>
              <a:t>instability</a:t>
            </a:r>
            <a:r>
              <a:rPr lang="it-IT" dirty="0"/>
              <a:t> and </a:t>
            </a:r>
            <a:r>
              <a:rPr lang="it-IT" dirty="0" err="1"/>
              <a:t>avoid</a:t>
            </a:r>
            <a:r>
              <a:rPr lang="it-IT" dirty="0"/>
              <a:t> disruptions.</a:t>
            </a:r>
          </a:p>
        </p:txBody>
      </p:sp>
      <p:sp>
        <p:nvSpPr>
          <p:cNvPr id="8" name="Footer Placeholder 3">
            <a:extLst>
              <a:ext uri="{FF2B5EF4-FFF2-40B4-BE49-F238E27FC236}">
                <a16:creationId xmlns:a16="http://schemas.microsoft.com/office/drawing/2014/main" id="{94E08C91-21ED-6D46-7ADD-0BCE42F1736A}"/>
              </a:ext>
            </a:extLst>
          </p:cNvPr>
          <p:cNvSpPr>
            <a:spLocks noGrp="1"/>
          </p:cNvSpPr>
          <p:nvPr>
            <p:ph type="ftr" sz="quarter" idx="11"/>
          </p:nvPr>
        </p:nvSpPr>
        <p:spPr>
          <a:xfrm>
            <a:off x="825624" y="6555770"/>
            <a:ext cx="10986932" cy="329614"/>
          </a:xfrm>
        </p:spPr>
        <p:txBody>
          <a:bodyPr/>
          <a:lstStyle/>
          <a:p>
            <a:r>
              <a:rPr lang="en-GB" dirty="0">
                <a:solidFill>
                  <a:prstClr val="white"/>
                </a:solidFill>
              </a:rPr>
              <a:t>Riccardo Rossi |</a:t>
            </a:r>
            <a:r>
              <a:rPr lang="en-GB" dirty="0"/>
              <a:t>Third Technical Meeting on Plasma Disruptions and their Mitigation</a:t>
            </a:r>
            <a:r>
              <a:rPr lang="en-GB" dirty="0">
                <a:solidFill>
                  <a:prstClr val="white"/>
                </a:solidFill>
              </a:rPr>
              <a:t> | 03/09/2024</a:t>
            </a:r>
          </a:p>
        </p:txBody>
      </p:sp>
      <p:sp>
        <p:nvSpPr>
          <p:cNvPr id="9" name="TextBox 8">
            <a:extLst>
              <a:ext uri="{FF2B5EF4-FFF2-40B4-BE49-F238E27FC236}">
                <a16:creationId xmlns:a16="http://schemas.microsoft.com/office/drawing/2014/main" id="{4CAAFC57-17AD-18D2-AFFC-503A3F2C5A7F}"/>
              </a:ext>
            </a:extLst>
          </p:cNvPr>
          <p:cNvSpPr txBox="1"/>
          <p:nvPr/>
        </p:nvSpPr>
        <p:spPr>
          <a:xfrm>
            <a:off x="6572707" y="5964517"/>
            <a:ext cx="5516656" cy="461665"/>
          </a:xfrm>
          <a:prstGeom prst="rect">
            <a:avLst/>
          </a:prstGeom>
          <a:noFill/>
        </p:spPr>
        <p:txBody>
          <a:bodyPr wrap="square">
            <a:spAutoFit/>
          </a:bodyPr>
          <a:lstStyle/>
          <a:p>
            <a:r>
              <a:rPr lang="en-GB" sz="1200" i="1" dirty="0" err="1">
                <a:latin typeface="Times New Roman" panose="02020603050405020304" pitchFamily="18" charset="0"/>
                <a:cs typeface="Times New Roman" panose="02020603050405020304" pitchFamily="18" charset="0"/>
              </a:rPr>
              <a:t>Murari</a:t>
            </a:r>
            <a:r>
              <a:rPr lang="en-GB" sz="1200" i="1" dirty="0">
                <a:latin typeface="Times New Roman" panose="02020603050405020304" pitchFamily="18" charset="0"/>
                <a:cs typeface="Times New Roman" panose="02020603050405020304" pitchFamily="18" charset="0"/>
              </a:rPr>
              <a:t> A., Rossi R., et al. “A control oriented strategy of disruption prediction to avoid the configuration collapse of tokamak reactors”, Nature Communications, 2024</a:t>
            </a:r>
          </a:p>
        </p:txBody>
      </p:sp>
      <p:graphicFrame>
        <p:nvGraphicFramePr>
          <p:cNvPr id="4" name="Table 3">
            <a:extLst>
              <a:ext uri="{FF2B5EF4-FFF2-40B4-BE49-F238E27FC236}">
                <a16:creationId xmlns:a16="http://schemas.microsoft.com/office/drawing/2014/main" id="{4F218560-6765-6DAC-1A99-F07FC85819D7}"/>
              </a:ext>
            </a:extLst>
          </p:cNvPr>
          <p:cNvGraphicFramePr>
            <a:graphicFrameLocks noGrp="1"/>
          </p:cNvGraphicFramePr>
          <p:nvPr>
            <p:extLst>
              <p:ext uri="{D42A27DB-BD31-4B8C-83A1-F6EECF244321}">
                <p14:modId xmlns:p14="http://schemas.microsoft.com/office/powerpoint/2010/main" val="3617696441"/>
              </p:ext>
            </p:extLst>
          </p:nvPr>
        </p:nvGraphicFramePr>
        <p:xfrm>
          <a:off x="444015" y="4241859"/>
          <a:ext cx="5036227" cy="1219200"/>
        </p:xfrm>
        <a:graphic>
          <a:graphicData uri="http://schemas.openxmlformats.org/drawingml/2006/table">
            <a:tbl>
              <a:tblPr firstRow="1" firstCol="1" bandRow="1">
                <a:tableStyleId>{5C22544A-7EE6-4342-B048-85BDC9FD1C3A}</a:tableStyleId>
              </a:tblPr>
              <a:tblGrid>
                <a:gridCol w="1282148">
                  <a:extLst>
                    <a:ext uri="{9D8B030D-6E8A-4147-A177-3AD203B41FA5}">
                      <a16:colId xmlns:a16="http://schemas.microsoft.com/office/drawing/2014/main" val="2316165228"/>
                    </a:ext>
                  </a:extLst>
                </a:gridCol>
                <a:gridCol w="1259632">
                  <a:extLst>
                    <a:ext uri="{9D8B030D-6E8A-4147-A177-3AD203B41FA5}">
                      <a16:colId xmlns:a16="http://schemas.microsoft.com/office/drawing/2014/main" val="1498572008"/>
                    </a:ext>
                  </a:extLst>
                </a:gridCol>
                <a:gridCol w="1268964">
                  <a:extLst>
                    <a:ext uri="{9D8B030D-6E8A-4147-A177-3AD203B41FA5}">
                      <a16:colId xmlns:a16="http://schemas.microsoft.com/office/drawing/2014/main" val="1468239243"/>
                    </a:ext>
                  </a:extLst>
                </a:gridCol>
                <a:gridCol w="1225483">
                  <a:extLst>
                    <a:ext uri="{9D8B030D-6E8A-4147-A177-3AD203B41FA5}">
                      <a16:colId xmlns:a16="http://schemas.microsoft.com/office/drawing/2014/main" val="2447121685"/>
                    </a:ext>
                  </a:extLst>
                </a:gridCol>
              </a:tblGrid>
              <a:tr h="182880">
                <a:tc>
                  <a:txBody>
                    <a:bodyPr/>
                    <a:lstStyle/>
                    <a:p>
                      <a:pPr indent="0" algn="ctr">
                        <a:spcAft>
                          <a:spcPts val="600"/>
                        </a:spcAft>
                      </a:pPr>
                      <a:r>
                        <a:rPr lang="en-GB" sz="1600" dirty="0">
                          <a:effectLst/>
                          <a:latin typeface="+mj-lt"/>
                        </a:rPr>
                        <a:t>Disruptive Time vs DMV</a:t>
                      </a:r>
                      <a:endParaRPr lang="en-GB" sz="1600" dirty="0">
                        <a:effectLst/>
                        <a:latin typeface="+mj-lt"/>
                        <a:ea typeface="Times New Roman" panose="02020603050405020304" pitchFamily="18" charset="0"/>
                        <a:cs typeface="Times New Roman" panose="02020603050405020304" pitchFamily="18" charset="0"/>
                      </a:endParaRPr>
                    </a:p>
                  </a:txBody>
                  <a:tcPr marL="68580" marR="68580" marT="0" marB="0" anchor="ctr">
                    <a:solidFill>
                      <a:srgbClr val="1F497D"/>
                    </a:solidFill>
                  </a:tcPr>
                </a:tc>
                <a:tc>
                  <a:txBody>
                    <a:bodyPr/>
                    <a:lstStyle/>
                    <a:p>
                      <a:pPr indent="0" algn="ctr">
                        <a:spcAft>
                          <a:spcPts val="600"/>
                        </a:spcAft>
                      </a:pPr>
                      <a:r>
                        <a:rPr lang="en-GB" sz="1600" dirty="0">
                          <a:effectLst/>
                          <a:latin typeface="+mj-lt"/>
                        </a:rPr>
                        <a:t>Mitigation</a:t>
                      </a:r>
                      <a:endParaRPr lang="en-GB" sz="1600" dirty="0">
                        <a:effectLst/>
                        <a:latin typeface="+mj-lt"/>
                        <a:ea typeface="Times New Roman" panose="02020603050405020304" pitchFamily="18" charset="0"/>
                        <a:cs typeface="Times New Roman" panose="02020603050405020304" pitchFamily="18" charset="0"/>
                      </a:endParaRPr>
                    </a:p>
                  </a:txBody>
                  <a:tcPr marL="68580" marR="68580" marT="0" marB="0" anchor="ctr">
                    <a:solidFill>
                      <a:srgbClr val="1F497D"/>
                    </a:solidFill>
                  </a:tcPr>
                </a:tc>
                <a:tc>
                  <a:txBody>
                    <a:bodyPr/>
                    <a:lstStyle/>
                    <a:p>
                      <a:pPr indent="0" algn="ctr">
                        <a:spcAft>
                          <a:spcPts val="600"/>
                        </a:spcAft>
                      </a:pPr>
                      <a:r>
                        <a:rPr lang="en-GB" sz="1600" dirty="0">
                          <a:effectLst/>
                          <a:latin typeface="+mj-lt"/>
                        </a:rPr>
                        <a:t>Prevention</a:t>
                      </a:r>
                      <a:endParaRPr lang="en-GB" sz="1600" dirty="0">
                        <a:effectLst/>
                        <a:latin typeface="+mj-lt"/>
                        <a:ea typeface="Times New Roman" panose="02020603050405020304" pitchFamily="18" charset="0"/>
                        <a:cs typeface="Times New Roman" panose="02020603050405020304" pitchFamily="18" charset="0"/>
                      </a:endParaRPr>
                    </a:p>
                  </a:txBody>
                  <a:tcPr marL="68580" marR="68580" marT="0" marB="0" anchor="ctr">
                    <a:solidFill>
                      <a:srgbClr val="1F497D"/>
                    </a:solidFill>
                  </a:tcPr>
                </a:tc>
                <a:tc>
                  <a:txBody>
                    <a:bodyPr/>
                    <a:lstStyle/>
                    <a:p>
                      <a:pPr indent="0" algn="ctr">
                        <a:spcAft>
                          <a:spcPts val="600"/>
                        </a:spcAft>
                      </a:pPr>
                      <a:r>
                        <a:rPr lang="en-GB" sz="1600" dirty="0">
                          <a:effectLst/>
                          <a:latin typeface="+mj-lt"/>
                        </a:rPr>
                        <a:t>Avoidance</a:t>
                      </a:r>
                      <a:endParaRPr lang="en-GB" sz="1600" dirty="0">
                        <a:effectLst/>
                        <a:latin typeface="+mj-lt"/>
                        <a:ea typeface="Times New Roman" panose="02020603050405020304" pitchFamily="18" charset="0"/>
                        <a:cs typeface="Times New Roman" panose="02020603050405020304" pitchFamily="18" charset="0"/>
                      </a:endParaRPr>
                    </a:p>
                  </a:txBody>
                  <a:tcPr marL="68580" marR="68580" marT="0" marB="0" anchor="ctr">
                    <a:solidFill>
                      <a:srgbClr val="1F497D"/>
                    </a:solidFill>
                  </a:tcPr>
                </a:tc>
                <a:extLst>
                  <a:ext uri="{0D108BD9-81ED-4DB2-BD59-A6C34878D82A}">
                    <a16:rowId xmlns:a16="http://schemas.microsoft.com/office/drawing/2014/main" val="1474380918"/>
                  </a:ext>
                </a:extLst>
              </a:tr>
              <a:tr h="182880">
                <a:tc>
                  <a:txBody>
                    <a:bodyPr/>
                    <a:lstStyle/>
                    <a:p>
                      <a:pPr indent="0" algn="ctr">
                        <a:spcAft>
                          <a:spcPts val="600"/>
                        </a:spcAft>
                      </a:pPr>
                      <a:r>
                        <a:rPr lang="en-GB" sz="1600" dirty="0">
                          <a:effectLst/>
                          <a:latin typeface="+mj-lt"/>
                        </a:rPr>
                        <a:t>Mean [</a:t>
                      </a:r>
                      <a:r>
                        <a:rPr lang="en-GB" sz="1600" dirty="0" err="1">
                          <a:effectLst/>
                          <a:latin typeface="+mj-lt"/>
                        </a:rPr>
                        <a:t>ms</a:t>
                      </a:r>
                      <a:r>
                        <a:rPr lang="en-GB" sz="1600" dirty="0">
                          <a:effectLst/>
                          <a:latin typeface="+mj-lt"/>
                        </a:rPr>
                        <a:t>]</a:t>
                      </a:r>
                      <a:endParaRPr lang="en-GB" sz="1600" dirty="0">
                        <a:effectLst/>
                        <a:latin typeface="+mj-lt"/>
                        <a:ea typeface="Times New Roman" panose="02020603050405020304" pitchFamily="18" charset="0"/>
                        <a:cs typeface="Times New Roman" panose="02020603050405020304" pitchFamily="18" charset="0"/>
                      </a:endParaRPr>
                    </a:p>
                  </a:txBody>
                  <a:tcPr marL="68580" marR="68580" marT="0" marB="0" anchor="ctr">
                    <a:solidFill>
                      <a:srgbClr val="1F497D"/>
                    </a:solidFill>
                  </a:tcPr>
                </a:tc>
                <a:tc>
                  <a:txBody>
                    <a:bodyPr/>
                    <a:lstStyle/>
                    <a:p>
                      <a:pPr indent="0" algn="ctr">
                        <a:spcAft>
                          <a:spcPts val="600"/>
                        </a:spcAft>
                      </a:pPr>
                      <a:r>
                        <a:rPr lang="en-GB" sz="1600" dirty="0">
                          <a:effectLst/>
                          <a:latin typeface="+mj-lt"/>
                        </a:rPr>
                        <a:t>481</a:t>
                      </a:r>
                      <a:endParaRPr lang="en-GB" sz="160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indent="0" algn="ctr">
                        <a:spcAft>
                          <a:spcPts val="600"/>
                        </a:spcAft>
                      </a:pPr>
                      <a:r>
                        <a:rPr lang="en-GB" sz="1600" dirty="0">
                          <a:effectLst/>
                          <a:latin typeface="+mj-lt"/>
                        </a:rPr>
                        <a:t>135</a:t>
                      </a:r>
                      <a:endParaRPr lang="en-GB" sz="160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indent="0" algn="ctr">
                        <a:spcAft>
                          <a:spcPts val="600"/>
                        </a:spcAft>
                      </a:pPr>
                      <a:r>
                        <a:rPr lang="en-GB" sz="1600" dirty="0">
                          <a:effectLst/>
                          <a:latin typeface="+mj-lt"/>
                        </a:rPr>
                        <a:t>1115</a:t>
                      </a:r>
                      <a:endParaRPr lang="en-GB" sz="1600" dirty="0">
                        <a:effectLst/>
                        <a:latin typeface="+mj-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949996994"/>
                  </a:ext>
                </a:extLst>
              </a:tr>
              <a:tr h="182880">
                <a:tc>
                  <a:txBody>
                    <a:bodyPr/>
                    <a:lstStyle/>
                    <a:p>
                      <a:pPr indent="0" algn="ctr">
                        <a:spcAft>
                          <a:spcPts val="600"/>
                        </a:spcAft>
                      </a:pPr>
                      <a:r>
                        <a:rPr lang="en-GB" sz="1600" dirty="0">
                          <a:effectLst/>
                          <a:latin typeface="+mj-lt"/>
                        </a:rPr>
                        <a:t>Median [</a:t>
                      </a:r>
                      <a:r>
                        <a:rPr lang="en-GB" sz="1600" dirty="0" err="1">
                          <a:effectLst/>
                          <a:latin typeface="+mj-lt"/>
                        </a:rPr>
                        <a:t>ms</a:t>
                      </a:r>
                      <a:r>
                        <a:rPr lang="en-GB" sz="1600" dirty="0">
                          <a:effectLst/>
                          <a:latin typeface="+mj-lt"/>
                        </a:rPr>
                        <a:t>]</a:t>
                      </a:r>
                      <a:endParaRPr lang="en-GB" sz="1600" dirty="0">
                        <a:effectLst/>
                        <a:latin typeface="+mj-lt"/>
                        <a:ea typeface="Times New Roman" panose="02020603050405020304" pitchFamily="18" charset="0"/>
                        <a:cs typeface="Times New Roman" panose="02020603050405020304" pitchFamily="18" charset="0"/>
                      </a:endParaRPr>
                    </a:p>
                  </a:txBody>
                  <a:tcPr marL="68580" marR="68580" marT="0" marB="0" anchor="ctr">
                    <a:solidFill>
                      <a:srgbClr val="1F497D"/>
                    </a:solidFill>
                  </a:tcPr>
                </a:tc>
                <a:tc>
                  <a:txBody>
                    <a:bodyPr/>
                    <a:lstStyle/>
                    <a:p>
                      <a:pPr indent="0" algn="ctr">
                        <a:spcAft>
                          <a:spcPts val="600"/>
                        </a:spcAft>
                      </a:pPr>
                      <a:r>
                        <a:rPr lang="en-GB" sz="1600" dirty="0">
                          <a:effectLst/>
                          <a:latin typeface="+mj-lt"/>
                        </a:rPr>
                        <a:t>165</a:t>
                      </a:r>
                      <a:endParaRPr lang="en-GB" sz="160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indent="0" algn="ctr">
                        <a:spcAft>
                          <a:spcPts val="600"/>
                        </a:spcAft>
                      </a:pPr>
                      <a:r>
                        <a:rPr lang="en-GB" sz="1600" dirty="0">
                          <a:effectLst/>
                          <a:latin typeface="+mj-lt"/>
                        </a:rPr>
                        <a:t>118</a:t>
                      </a:r>
                      <a:endParaRPr lang="en-GB" sz="160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indent="0" algn="ctr">
                        <a:spcAft>
                          <a:spcPts val="600"/>
                        </a:spcAft>
                      </a:pPr>
                      <a:r>
                        <a:rPr lang="en-GB" sz="1600" dirty="0">
                          <a:effectLst/>
                          <a:latin typeface="+mj-lt"/>
                        </a:rPr>
                        <a:t>689</a:t>
                      </a:r>
                      <a:endParaRPr lang="en-GB" sz="1600" dirty="0">
                        <a:effectLst/>
                        <a:latin typeface="+mj-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957574766"/>
                  </a:ext>
                </a:extLst>
              </a:tr>
              <a:tr h="182880">
                <a:tc>
                  <a:txBody>
                    <a:bodyPr/>
                    <a:lstStyle/>
                    <a:p>
                      <a:pPr indent="0" algn="ctr">
                        <a:spcAft>
                          <a:spcPts val="600"/>
                        </a:spcAft>
                      </a:pPr>
                      <a:r>
                        <a:rPr lang="en-GB" sz="1600" dirty="0">
                          <a:effectLst/>
                          <a:latin typeface="+mj-lt"/>
                        </a:rPr>
                        <a:t>Min [</a:t>
                      </a:r>
                      <a:r>
                        <a:rPr lang="en-GB" sz="1600" dirty="0" err="1">
                          <a:effectLst/>
                          <a:latin typeface="+mj-lt"/>
                        </a:rPr>
                        <a:t>ms</a:t>
                      </a:r>
                      <a:r>
                        <a:rPr lang="en-GB" sz="1600" dirty="0">
                          <a:effectLst/>
                          <a:latin typeface="+mj-lt"/>
                        </a:rPr>
                        <a:t>]</a:t>
                      </a:r>
                      <a:endParaRPr lang="en-GB" sz="1600" dirty="0">
                        <a:effectLst/>
                        <a:latin typeface="+mj-lt"/>
                        <a:ea typeface="Times New Roman" panose="02020603050405020304" pitchFamily="18" charset="0"/>
                        <a:cs typeface="Times New Roman" panose="02020603050405020304" pitchFamily="18" charset="0"/>
                      </a:endParaRPr>
                    </a:p>
                  </a:txBody>
                  <a:tcPr marL="68580" marR="68580" marT="0" marB="0" anchor="ctr">
                    <a:solidFill>
                      <a:srgbClr val="1F497D"/>
                    </a:solidFill>
                  </a:tcPr>
                </a:tc>
                <a:tc>
                  <a:txBody>
                    <a:bodyPr/>
                    <a:lstStyle/>
                    <a:p>
                      <a:pPr indent="0" algn="ctr">
                        <a:spcAft>
                          <a:spcPts val="600"/>
                        </a:spcAft>
                      </a:pPr>
                      <a:r>
                        <a:rPr lang="en-GB" sz="1600" dirty="0">
                          <a:effectLst/>
                          <a:latin typeface="+mj-lt"/>
                        </a:rPr>
                        <a:t>25</a:t>
                      </a:r>
                      <a:endParaRPr lang="en-GB" sz="160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indent="0" algn="ctr">
                        <a:spcAft>
                          <a:spcPts val="600"/>
                        </a:spcAft>
                      </a:pPr>
                      <a:r>
                        <a:rPr lang="en-GB" sz="1600" dirty="0">
                          <a:effectLst/>
                          <a:latin typeface="+mj-lt"/>
                        </a:rPr>
                        <a:t>80</a:t>
                      </a:r>
                      <a:endParaRPr lang="en-GB" sz="160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indent="0" algn="ctr">
                        <a:spcAft>
                          <a:spcPts val="600"/>
                        </a:spcAft>
                      </a:pPr>
                      <a:r>
                        <a:rPr lang="en-GB" sz="1600" dirty="0">
                          <a:effectLst/>
                          <a:latin typeface="+mj-lt"/>
                        </a:rPr>
                        <a:t>135</a:t>
                      </a:r>
                      <a:endParaRPr lang="en-GB" sz="1600" dirty="0">
                        <a:effectLst/>
                        <a:latin typeface="+mj-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125928806"/>
                  </a:ext>
                </a:extLst>
              </a:tr>
            </a:tbl>
          </a:graphicData>
        </a:graphic>
      </p:graphicFrame>
    </p:spTree>
    <p:extLst>
      <p:ext uri="{BB962C8B-B14F-4D97-AF65-F5344CB8AC3E}">
        <p14:creationId xmlns:p14="http://schemas.microsoft.com/office/powerpoint/2010/main" val="8782678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B43CD-4F98-DE8B-1CC3-112002F5EA8C}"/>
              </a:ext>
            </a:extLst>
          </p:cNvPr>
          <p:cNvSpPr>
            <a:spLocks noGrp="1"/>
          </p:cNvSpPr>
          <p:nvPr>
            <p:ph type="title"/>
          </p:nvPr>
        </p:nvSpPr>
        <p:spPr/>
        <p:txBody>
          <a:bodyPr/>
          <a:lstStyle/>
          <a:p>
            <a:r>
              <a:rPr lang="it-IT" dirty="0" err="1"/>
              <a:t>Results</a:t>
            </a:r>
            <a:r>
              <a:rPr lang="it-IT" dirty="0"/>
              <a:t> – </a:t>
            </a:r>
            <a:r>
              <a:rPr lang="it-IT" dirty="0" err="1"/>
              <a:t>Example</a:t>
            </a:r>
            <a:r>
              <a:rPr lang="it-IT" dirty="0"/>
              <a:t> 1 – </a:t>
            </a:r>
            <a:r>
              <a:rPr lang="it-IT" dirty="0" err="1"/>
              <a:t>Pulse</a:t>
            </a:r>
            <a:r>
              <a:rPr lang="it-IT" dirty="0"/>
              <a:t> 96486 </a:t>
            </a:r>
            <a:br>
              <a:rPr lang="it-IT" dirty="0"/>
            </a:br>
            <a:r>
              <a:rPr lang="it-IT" sz="1800" dirty="0"/>
              <a:t>(core-</a:t>
            </a:r>
            <a:r>
              <a:rPr lang="it-IT" sz="1800" dirty="0" err="1"/>
              <a:t>hollowness</a:t>
            </a:r>
            <a:r>
              <a:rPr lang="it-IT" sz="1800" dirty="0"/>
              <a:t>-mode </a:t>
            </a:r>
            <a:r>
              <a:rPr lang="it-IT" sz="1800" dirty="0" err="1"/>
              <a:t>locking</a:t>
            </a:r>
            <a:r>
              <a:rPr lang="it-IT" sz="1800" dirty="0"/>
              <a:t>- disruption)</a:t>
            </a:r>
            <a:endParaRPr lang="en-GB" dirty="0"/>
          </a:p>
        </p:txBody>
      </p:sp>
      <p:sp>
        <p:nvSpPr>
          <p:cNvPr id="5" name="Slide Number Placeholder 4">
            <a:extLst>
              <a:ext uri="{FF2B5EF4-FFF2-40B4-BE49-F238E27FC236}">
                <a16:creationId xmlns:a16="http://schemas.microsoft.com/office/drawing/2014/main" id="{8B2D8B5A-D1C4-72B8-4D2C-D5E525AFEA8A}"/>
              </a:ext>
            </a:extLst>
          </p:cNvPr>
          <p:cNvSpPr>
            <a:spLocks noGrp="1"/>
          </p:cNvSpPr>
          <p:nvPr>
            <p:ph type="sldNum" sz="quarter" idx="12"/>
          </p:nvPr>
        </p:nvSpPr>
        <p:spPr/>
        <p:txBody>
          <a:bodyPr/>
          <a:lstStyle/>
          <a:p>
            <a:fld id="{6A6D9FA1-99C7-4910-8E32-B85D378B0060}" type="slidenum">
              <a:rPr lang="en-GB" smtClean="0">
                <a:solidFill>
                  <a:prstClr val="white"/>
                </a:solidFill>
              </a:rPr>
              <a:pPr/>
              <a:t>26</a:t>
            </a:fld>
            <a:endParaRPr lang="en-GB" dirty="0">
              <a:solidFill>
                <a:prstClr val="white"/>
              </a:solidFill>
            </a:endParaRPr>
          </a:p>
        </p:txBody>
      </p:sp>
      <p:pic>
        <p:nvPicPr>
          <p:cNvPr id="3" name="Picture 2">
            <a:extLst>
              <a:ext uri="{FF2B5EF4-FFF2-40B4-BE49-F238E27FC236}">
                <a16:creationId xmlns:a16="http://schemas.microsoft.com/office/drawing/2014/main" id="{E2A008FF-B9AF-202B-571B-1E7844636970}"/>
              </a:ext>
            </a:extLst>
          </p:cNvPr>
          <p:cNvPicPr>
            <a:picLocks noChangeAspect="1"/>
          </p:cNvPicPr>
          <p:nvPr/>
        </p:nvPicPr>
        <p:blipFill>
          <a:blip r:embed="rId2"/>
          <a:stretch>
            <a:fillRect/>
          </a:stretch>
        </p:blipFill>
        <p:spPr>
          <a:xfrm>
            <a:off x="271814" y="986474"/>
            <a:ext cx="6125326" cy="4978043"/>
          </a:xfrm>
          <a:prstGeom prst="rect">
            <a:avLst/>
          </a:prstGeom>
        </p:spPr>
      </p:pic>
      <p:pic>
        <p:nvPicPr>
          <p:cNvPr id="7" name="Picture 6" descr="Graphical user interface&#10;&#10;Description automatically generated with medium confidence">
            <a:extLst>
              <a:ext uri="{FF2B5EF4-FFF2-40B4-BE49-F238E27FC236}">
                <a16:creationId xmlns:a16="http://schemas.microsoft.com/office/drawing/2014/main" id="{E35AD5B4-635F-0ACB-249A-5B38FC14FFA5}"/>
              </a:ext>
            </a:extLst>
          </p:cNvPr>
          <p:cNvPicPr>
            <a:picLocks noChangeAspect="1"/>
          </p:cNvPicPr>
          <p:nvPr/>
        </p:nvPicPr>
        <p:blipFill rotWithShape="1">
          <a:blip r:embed="rId3">
            <a:extLst>
              <a:ext uri="{28A0092B-C50C-407E-A947-70E740481C1C}">
                <a14:useLocalDpi xmlns:a14="http://schemas.microsoft.com/office/drawing/2010/main" val="0"/>
              </a:ext>
            </a:extLst>
          </a:blip>
          <a:srcRect l="7012" t="4221" r="53680" b="49544"/>
          <a:stretch/>
        </p:blipFill>
        <p:spPr bwMode="auto">
          <a:xfrm>
            <a:off x="7124878" y="2292379"/>
            <a:ext cx="4407755" cy="3575451"/>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5D416347-6278-16D2-9BAB-9CBBD2823E90}"/>
              </a:ext>
            </a:extLst>
          </p:cNvPr>
          <p:cNvPicPr>
            <a:picLocks noChangeAspect="1"/>
          </p:cNvPicPr>
          <p:nvPr/>
        </p:nvPicPr>
        <p:blipFill rotWithShape="1">
          <a:blip r:embed="rId4">
            <a:extLst>
              <a:ext uri="{28A0092B-C50C-407E-A947-70E740481C1C}">
                <a14:useLocalDpi xmlns:a14="http://schemas.microsoft.com/office/drawing/2010/main" val="0"/>
              </a:ext>
            </a:extLst>
          </a:blip>
          <a:srcRect l="455" t="50829" r="7041"/>
          <a:stretch/>
        </p:blipFill>
        <p:spPr bwMode="auto">
          <a:xfrm>
            <a:off x="7300447" y="766236"/>
            <a:ext cx="4056619" cy="1600693"/>
          </a:xfrm>
          <a:prstGeom prst="rect">
            <a:avLst/>
          </a:prstGeom>
          <a:ln>
            <a:noFill/>
          </a:ln>
          <a:extLst>
            <a:ext uri="{53640926-AAD7-44D8-BBD7-CCE9431645EC}">
              <a14:shadowObscured xmlns:a14="http://schemas.microsoft.com/office/drawing/2010/main"/>
            </a:ext>
          </a:extLst>
        </p:spPr>
      </p:pic>
      <p:sp>
        <p:nvSpPr>
          <p:cNvPr id="6" name="Footer Placeholder 3">
            <a:extLst>
              <a:ext uri="{FF2B5EF4-FFF2-40B4-BE49-F238E27FC236}">
                <a16:creationId xmlns:a16="http://schemas.microsoft.com/office/drawing/2014/main" id="{C4A7904E-6236-4B63-47E4-E2F9E6C7B931}"/>
              </a:ext>
            </a:extLst>
          </p:cNvPr>
          <p:cNvSpPr>
            <a:spLocks noGrp="1"/>
          </p:cNvSpPr>
          <p:nvPr>
            <p:ph type="ftr" sz="quarter" idx="11"/>
          </p:nvPr>
        </p:nvSpPr>
        <p:spPr>
          <a:xfrm>
            <a:off x="825624" y="6555770"/>
            <a:ext cx="10986932" cy="329614"/>
          </a:xfrm>
        </p:spPr>
        <p:txBody>
          <a:bodyPr/>
          <a:lstStyle/>
          <a:p>
            <a:r>
              <a:rPr lang="en-GB" dirty="0">
                <a:solidFill>
                  <a:prstClr val="white"/>
                </a:solidFill>
              </a:rPr>
              <a:t>Riccardo Rossi |</a:t>
            </a:r>
            <a:r>
              <a:rPr lang="en-GB" dirty="0"/>
              <a:t>Third Technical Meeting on Plasma Disruptions and their Mitigation</a:t>
            </a:r>
            <a:r>
              <a:rPr lang="en-GB" dirty="0">
                <a:solidFill>
                  <a:prstClr val="white"/>
                </a:solidFill>
              </a:rPr>
              <a:t> | 03/09/2024</a:t>
            </a:r>
          </a:p>
        </p:txBody>
      </p:sp>
      <p:sp>
        <p:nvSpPr>
          <p:cNvPr id="4" name="TextBox 3">
            <a:extLst>
              <a:ext uri="{FF2B5EF4-FFF2-40B4-BE49-F238E27FC236}">
                <a16:creationId xmlns:a16="http://schemas.microsoft.com/office/drawing/2014/main" id="{5840CE01-B43E-1F65-9F2B-6CD9BA98E522}"/>
              </a:ext>
            </a:extLst>
          </p:cNvPr>
          <p:cNvSpPr txBox="1"/>
          <p:nvPr/>
        </p:nvSpPr>
        <p:spPr>
          <a:xfrm>
            <a:off x="6572707" y="5964517"/>
            <a:ext cx="5516656" cy="461665"/>
          </a:xfrm>
          <a:prstGeom prst="rect">
            <a:avLst/>
          </a:prstGeom>
          <a:noFill/>
        </p:spPr>
        <p:txBody>
          <a:bodyPr wrap="square">
            <a:spAutoFit/>
          </a:bodyPr>
          <a:lstStyle/>
          <a:p>
            <a:r>
              <a:rPr lang="en-GB" sz="1200" i="1" dirty="0" err="1">
                <a:latin typeface="Times New Roman" panose="02020603050405020304" pitchFamily="18" charset="0"/>
                <a:cs typeface="Times New Roman" panose="02020603050405020304" pitchFamily="18" charset="0"/>
              </a:rPr>
              <a:t>Murari</a:t>
            </a:r>
            <a:r>
              <a:rPr lang="en-GB" sz="1200" i="1" dirty="0">
                <a:latin typeface="Times New Roman" panose="02020603050405020304" pitchFamily="18" charset="0"/>
                <a:cs typeface="Times New Roman" panose="02020603050405020304" pitchFamily="18" charset="0"/>
              </a:rPr>
              <a:t> A., Rossi R., et al. “A control oriented strategy of disruption prediction to avoid the configuration collapse of tokamak reactors”, Nature Communications, 2024</a:t>
            </a:r>
          </a:p>
        </p:txBody>
      </p:sp>
    </p:spTree>
    <p:extLst>
      <p:ext uri="{BB962C8B-B14F-4D97-AF65-F5344CB8AC3E}">
        <p14:creationId xmlns:p14="http://schemas.microsoft.com/office/powerpoint/2010/main" val="36938718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B43CD-4F98-DE8B-1CC3-112002F5EA8C}"/>
              </a:ext>
            </a:extLst>
          </p:cNvPr>
          <p:cNvSpPr>
            <a:spLocks noGrp="1"/>
          </p:cNvSpPr>
          <p:nvPr>
            <p:ph type="title"/>
          </p:nvPr>
        </p:nvSpPr>
        <p:spPr>
          <a:xfrm>
            <a:off x="825624" y="334272"/>
            <a:ext cx="9451776" cy="457200"/>
          </a:xfrm>
        </p:spPr>
        <p:txBody>
          <a:bodyPr/>
          <a:lstStyle/>
          <a:p>
            <a:r>
              <a:rPr lang="it-IT" dirty="0" err="1"/>
              <a:t>Results</a:t>
            </a:r>
            <a:r>
              <a:rPr lang="it-IT" dirty="0"/>
              <a:t> – </a:t>
            </a:r>
            <a:r>
              <a:rPr lang="it-IT" dirty="0" err="1"/>
              <a:t>Example</a:t>
            </a:r>
            <a:r>
              <a:rPr lang="it-IT" dirty="0"/>
              <a:t> 2 – </a:t>
            </a:r>
            <a:r>
              <a:rPr lang="it-IT" dirty="0" err="1"/>
              <a:t>Pulse</a:t>
            </a:r>
            <a:r>
              <a:rPr lang="it-IT" dirty="0"/>
              <a:t> 96491</a:t>
            </a:r>
            <a:br>
              <a:rPr lang="it-IT" dirty="0"/>
            </a:br>
            <a:r>
              <a:rPr lang="it-IT" sz="1800" dirty="0"/>
              <a:t>(core-</a:t>
            </a:r>
            <a:r>
              <a:rPr lang="it-IT" sz="1800" dirty="0" err="1"/>
              <a:t>hollowness</a:t>
            </a:r>
            <a:r>
              <a:rPr lang="it-IT" sz="1800" dirty="0"/>
              <a:t>-</a:t>
            </a:r>
            <a:r>
              <a:rPr lang="it-IT" sz="1800" dirty="0" err="1"/>
              <a:t>recovering</a:t>
            </a:r>
            <a:r>
              <a:rPr lang="it-IT" sz="1800" dirty="0"/>
              <a:t>)</a:t>
            </a:r>
            <a:endParaRPr lang="en-GB" dirty="0"/>
          </a:p>
        </p:txBody>
      </p:sp>
      <p:sp>
        <p:nvSpPr>
          <p:cNvPr id="5" name="Slide Number Placeholder 4">
            <a:extLst>
              <a:ext uri="{FF2B5EF4-FFF2-40B4-BE49-F238E27FC236}">
                <a16:creationId xmlns:a16="http://schemas.microsoft.com/office/drawing/2014/main" id="{8B2D8B5A-D1C4-72B8-4D2C-D5E525AFEA8A}"/>
              </a:ext>
            </a:extLst>
          </p:cNvPr>
          <p:cNvSpPr>
            <a:spLocks noGrp="1"/>
          </p:cNvSpPr>
          <p:nvPr>
            <p:ph type="sldNum" sz="quarter" idx="12"/>
          </p:nvPr>
        </p:nvSpPr>
        <p:spPr/>
        <p:txBody>
          <a:bodyPr/>
          <a:lstStyle/>
          <a:p>
            <a:fld id="{6A6D9FA1-99C7-4910-8E32-B85D378B0060}" type="slidenum">
              <a:rPr lang="en-GB" smtClean="0">
                <a:solidFill>
                  <a:prstClr val="white"/>
                </a:solidFill>
              </a:rPr>
              <a:pPr/>
              <a:t>27</a:t>
            </a:fld>
            <a:endParaRPr lang="en-GB" dirty="0">
              <a:solidFill>
                <a:prstClr val="white"/>
              </a:solidFill>
            </a:endParaRPr>
          </a:p>
        </p:txBody>
      </p:sp>
      <p:sp>
        <p:nvSpPr>
          <p:cNvPr id="6" name="Footer Placeholder 3">
            <a:extLst>
              <a:ext uri="{FF2B5EF4-FFF2-40B4-BE49-F238E27FC236}">
                <a16:creationId xmlns:a16="http://schemas.microsoft.com/office/drawing/2014/main" id="{C4A7904E-6236-4B63-47E4-E2F9E6C7B931}"/>
              </a:ext>
            </a:extLst>
          </p:cNvPr>
          <p:cNvSpPr>
            <a:spLocks noGrp="1"/>
          </p:cNvSpPr>
          <p:nvPr>
            <p:ph type="ftr" sz="quarter" idx="11"/>
          </p:nvPr>
        </p:nvSpPr>
        <p:spPr>
          <a:xfrm>
            <a:off x="825624" y="6555770"/>
            <a:ext cx="10986932" cy="329614"/>
          </a:xfrm>
        </p:spPr>
        <p:txBody>
          <a:bodyPr/>
          <a:lstStyle/>
          <a:p>
            <a:r>
              <a:rPr lang="en-GB" dirty="0">
                <a:solidFill>
                  <a:prstClr val="white"/>
                </a:solidFill>
              </a:rPr>
              <a:t>Riccardo Rossi |</a:t>
            </a:r>
            <a:r>
              <a:rPr lang="en-GB" dirty="0"/>
              <a:t>Third Technical Meeting on Plasma Disruptions and their Mitigation</a:t>
            </a:r>
            <a:r>
              <a:rPr lang="en-GB" dirty="0">
                <a:solidFill>
                  <a:prstClr val="white"/>
                </a:solidFill>
              </a:rPr>
              <a:t> | 03/09/2024</a:t>
            </a:r>
          </a:p>
        </p:txBody>
      </p:sp>
      <p:sp>
        <p:nvSpPr>
          <p:cNvPr id="4" name="TextBox 3">
            <a:extLst>
              <a:ext uri="{FF2B5EF4-FFF2-40B4-BE49-F238E27FC236}">
                <a16:creationId xmlns:a16="http://schemas.microsoft.com/office/drawing/2014/main" id="{5840CE01-B43E-1F65-9F2B-6CD9BA98E522}"/>
              </a:ext>
            </a:extLst>
          </p:cNvPr>
          <p:cNvSpPr txBox="1"/>
          <p:nvPr/>
        </p:nvSpPr>
        <p:spPr>
          <a:xfrm>
            <a:off x="6572707" y="5964517"/>
            <a:ext cx="5516656" cy="461665"/>
          </a:xfrm>
          <a:prstGeom prst="rect">
            <a:avLst/>
          </a:prstGeom>
          <a:noFill/>
        </p:spPr>
        <p:txBody>
          <a:bodyPr wrap="square">
            <a:spAutoFit/>
          </a:bodyPr>
          <a:lstStyle/>
          <a:p>
            <a:r>
              <a:rPr lang="en-GB" sz="1200" i="1" dirty="0" err="1">
                <a:latin typeface="Times New Roman" panose="02020603050405020304" pitchFamily="18" charset="0"/>
                <a:cs typeface="Times New Roman" panose="02020603050405020304" pitchFamily="18" charset="0"/>
              </a:rPr>
              <a:t>Murari</a:t>
            </a:r>
            <a:r>
              <a:rPr lang="en-GB" sz="1200" i="1" dirty="0">
                <a:latin typeface="Times New Roman" panose="02020603050405020304" pitchFamily="18" charset="0"/>
                <a:cs typeface="Times New Roman" panose="02020603050405020304" pitchFamily="18" charset="0"/>
              </a:rPr>
              <a:t> A., Rossi R., et al. “A control oriented strategy of disruption prediction to avoid the configuration collapse of tokamak reactors”, Nature Communications, 2024</a:t>
            </a:r>
          </a:p>
        </p:txBody>
      </p:sp>
      <p:pic>
        <p:nvPicPr>
          <p:cNvPr id="9" name="Picture 8">
            <a:extLst>
              <a:ext uri="{FF2B5EF4-FFF2-40B4-BE49-F238E27FC236}">
                <a16:creationId xmlns:a16="http://schemas.microsoft.com/office/drawing/2014/main" id="{950CB06D-B141-AE33-9D12-AFD9C773AF3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762125" y="692460"/>
            <a:ext cx="5137820" cy="2294371"/>
          </a:xfrm>
          <a:prstGeom prst="rect">
            <a:avLst/>
          </a:prstGeom>
        </p:spPr>
      </p:pic>
      <p:pic>
        <p:nvPicPr>
          <p:cNvPr id="11" name="Picture 10" descr="A group of graphs showing different types of data&#10;&#10;Description automatically generated">
            <a:extLst>
              <a:ext uri="{FF2B5EF4-FFF2-40B4-BE49-F238E27FC236}">
                <a16:creationId xmlns:a16="http://schemas.microsoft.com/office/drawing/2014/main" id="{FB58C534-E124-CF8D-3EE3-FC94AFBE3D24}"/>
              </a:ext>
            </a:extLst>
          </p:cNvPr>
          <p:cNvPicPr>
            <a:picLocks noChangeAspect="1"/>
          </p:cNvPicPr>
          <p:nvPr/>
        </p:nvPicPr>
        <p:blipFill rotWithShape="1">
          <a:blip r:embed="rId3">
            <a:extLst>
              <a:ext uri="{28A0092B-C50C-407E-A947-70E740481C1C}">
                <a14:useLocalDpi xmlns:a14="http://schemas.microsoft.com/office/drawing/2010/main" val="0"/>
              </a:ext>
            </a:extLst>
          </a:blip>
          <a:srcRect l="2378" t="2685" r="7785" b="3872"/>
          <a:stretch/>
        </p:blipFill>
        <p:spPr>
          <a:xfrm>
            <a:off x="397802" y="1054359"/>
            <a:ext cx="5462637" cy="5326456"/>
          </a:xfrm>
          <a:prstGeom prst="rect">
            <a:avLst/>
          </a:prstGeom>
        </p:spPr>
      </p:pic>
      <p:pic>
        <p:nvPicPr>
          <p:cNvPr id="13" name="Picture 12" descr="A screenshot of a graph&#10;&#10;Description automatically generated">
            <a:extLst>
              <a:ext uri="{FF2B5EF4-FFF2-40B4-BE49-F238E27FC236}">
                <a16:creationId xmlns:a16="http://schemas.microsoft.com/office/drawing/2014/main" id="{0FDF2C85-5BB2-E71E-AC7B-C2A964C88C8D}"/>
              </a:ext>
            </a:extLst>
          </p:cNvPr>
          <p:cNvPicPr>
            <a:picLocks noChangeAspect="1"/>
          </p:cNvPicPr>
          <p:nvPr/>
        </p:nvPicPr>
        <p:blipFill rotWithShape="1">
          <a:blip r:embed="rId4">
            <a:extLst>
              <a:ext uri="{28A0092B-C50C-407E-A947-70E740481C1C}">
                <a14:useLocalDpi xmlns:a14="http://schemas.microsoft.com/office/drawing/2010/main" val="0"/>
              </a:ext>
            </a:extLst>
          </a:blip>
          <a:srcRect t="5096" b="50000"/>
          <a:stretch/>
        </p:blipFill>
        <p:spPr>
          <a:xfrm>
            <a:off x="7313810" y="3029561"/>
            <a:ext cx="4258385" cy="2902559"/>
          </a:xfrm>
          <a:prstGeom prst="rect">
            <a:avLst/>
          </a:prstGeom>
        </p:spPr>
      </p:pic>
    </p:spTree>
    <p:extLst>
      <p:ext uri="{BB962C8B-B14F-4D97-AF65-F5344CB8AC3E}">
        <p14:creationId xmlns:p14="http://schemas.microsoft.com/office/powerpoint/2010/main" val="1954243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2B6E0-75E1-241D-A7AE-FF4A6529ED21}"/>
              </a:ext>
            </a:extLst>
          </p:cNvPr>
          <p:cNvSpPr>
            <a:spLocks noGrp="1"/>
          </p:cNvSpPr>
          <p:nvPr>
            <p:ph type="title"/>
          </p:nvPr>
        </p:nvSpPr>
        <p:spPr/>
        <p:txBody>
          <a:bodyPr/>
          <a:lstStyle/>
          <a:p>
            <a:r>
              <a:rPr lang="it-IT" dirty="0" err="1"/>
              <a:t>Outline</a:t>
            </a:r>
            <a:endParaRPr lang="en-GB" dirty="0"/>
          </a:p>
        </p:txBody>
      </p:sp>
      <p:sp>
        <p:nvSpPr>
          <p:cNvPr id="5" name="Slide Number Placeholder 4">
            <a:extLst>
              <a:ext uri="{FF2B5EF4-FFF2-40B4-BE49-F238E27FC236}">
                <a16:creationId xmlns:a16="http://schemas.microsoft.com/office/drawing/2014/main" id="{267679E9-BFB8-2D9F-2729-A4F6854E9D54}"/>
              </a:ext>
            </a:extLst>
          </p:cNvPr>
          <p:cNvSpPr>
            <a:spLocks noGrp="1"/>
          </p:cNvSpPr>
          <p:nvPr>
            <p:ph type="sldNum" sz="quarter" idx="12"/>
          </p:nvPr>
        </p:nvSpPr>
        <p:spPr/>
        <p:txBody>
          <a:bodyPr/>
          <a:lstStyle/>
          <a:p>
            <a:fld id="{6A6D9FA1-99C7-4910-8E32-B85D378B0060}" type="slidenum">
              <a:rPr lang="en-GB" smtClean="0">
                <a:solidFill>
                  <a:prstClr val="white"/>
                </a:solidFill>
              </a:rPr>
              <a:pPr/>
              <a:t>28</a:t>
            </a:fld>
            <a:endParaRPr lang="en-GB" dirty="0">
              <a:solidFill>
                <a:prstClr val="white"/>
              </a:solidFill>
            </a:endParaRPr>
          </a:p>
        </p:txBody>
      </p:sp>
      <p:sp>
        <p:nvSpPr>
          <p:cNvPr id="3" name="Footer Placeholder 3">
            <a:extLst>
              <a:ext uri="{FF2B5EF4-FFF2-40B4-BE49-F238E27FC236}">
                <a16:creationId xmlns:a16="http://schemas.microsoft.com/office/drawing/2014/main" id="{E37E7EAB-BEE5-A4E6-DED8-EBD7346ED81D}"/>
              </a:ext>
            </a:extLst>
          </p:cNvPr>
          <p:cNvSpPr>
            <a:spLocks noGrp="1"/>
          </p:cNvSpPr>
          <p:nvPr>
            <p:ph type="ftr" sz="quarter" idx="11"/>
          </p:nvPr>
        </p:nvSpPr>
        <p:spPr>
          <a:xfrm>
            <a:off x="825624" y="6555770"/>
            <a:ext cx="10986932" cy="329614"/>
          </a:xfrm>
        </p:spPr>
        <p:txBody>
          <a:bodyPr/>
          <a:lstStyle/>
          <a:p>
            <a:r>
              <a:rPr lang="en-GB" dirty="0">
                <a:solidFill>
                  <a:prstClr val="white"/>
                </a:solidFill>
              </a:rPr>
              <a:t>Riccardo Rossi |</a:t>
            </a:r>
            <a:r>
              <a:rPr lang="en-GB" dirty="0"/>
              <a:t>Third Technical Meeting on Plasma Disruptions and their Mitigation</a:t>
            </a:r>
            <a:r>
              <a:rPr lang="en-GB" dirty="0">
                <a:solidFill>
                  <a:prstClr val="white"/>
                </a:solidFill>
              </a:rPr>
              <a:t> | 03/09/2024</a:t>
            </a:r>
          </a:p>
        </p:txBody>
      </p:sp>
      <p:sp>
        <p:nvSpPr>
          <p:cNvPr id="6" name="TextBox 5">
            <a:extLst>
              <a:ext uri="{FF2B5EF4-FFF2-40B4-BE49-F238E27FC236}">
                <a16:creationId xmlns:a16="http://schemas.microsoft.com/office/drawing/2014/main" id="{3E77218F-402F-3117-A8C2-E53B81F07DD0}"/>
              </a:ext>
            </a:extLst>
          </p:cNvPr>
          <p:cNvSpPr txBox="1"/>
          <p:nvPr/>
        </p:nvSpPr>
        <p:spPr>
          <a:xfrm>
            <a:off x="825624" y="786587"/>
            <a:ext cx="6775894" cy="5632311"/>
          </a:xfrm>
          <a:prstGeom prst="rect">
            <a:avLst/>
          </a:prstGeom>
          <a:noFill/>
        </p:spPr>
        <p:txBody>
          <a:bodyPr wrap="none" rtlCol="0">
            <a:spAutoFit/>
          </a:bodyPr>
          <a:lstStyle/>
          <a:p>
            <a:pPr marL="457200" indent="-457200" algn="l">
              <a:buFont typeface="+mj-lt"/>
              <a:buAutoNum type="arabicPeriod"/>
            </a:pPr>
            <a:r>
              <a:rPr lang="it-IT" b="1" dirty="0" err="1">
                <a:solidFill>
                  <a:schemeClr val="accent1">
                    <a:lumMod val="20000"/>
                    <a:lumOff val="80000"/>
                  </a:schemeClr>
                </a:solidFill>
              </a:rPr>
              <a:t>Aim</a:t>
            </a:r>
            <a:r>
              <a:rPr lang="it-IT" b="1" dirty="0">
                <a:solidFill>
                  <a:schemeClr val="accent1">
                    <a:lumMod val="20000"/>
                    <a:lumOff val="80000"/>
                  </a:schemeClr>
                </a:solidFill>
              </a:rPr>
              <a:t> of the Work</a:t>
            </a:r>
          </a:p>
          <a:p>
            <a:pPr marL="457200" indent="-457200" algn="l">
              <a:buFont typeface="+mj-lt"/>
              <a:buAutoNum type="arabicPeriod"/>
            </a:pPr>
            <a:endParaRPr lang="it-IT" b="1" dirty="0"/>
          </a:p>
          <a:p>
            <a:pPr marL="457200" indent="-457200" algn="l">
              <a:buFont typeface="+mj-lt"/>
              <a:buAutoNum type="arabicPeriod"/>
            </a:pPr>
            <a:r>
              <a:rPr lang="it-IT" b="1" dirty="0" err="1">
                <a:solidFill>
                  <a:schemeClr val="accent1">
                    <a:lumMod val="20000"/>
                    <a:lumOff val="80000"/>
                  </a:schemeClr>
                </a:solidFill>
              </a:rPr>
              <a:t>Paths</a:t>
            </a:r>
            <a:r>
              <a:rPr lang="it-IT" b="1" dirty="0">
                <a:solidFill>
                  <a:schemeClr val="accent1">
                    <a:lumMod val="20000"/>
                    <a:lumOff val="80000"/>
                  </a:schemeClr>
                </a:solidFill>
              </a:rPr>
              <a:t> to Disruption </a:t>
            </a:r>
            <a:r>
              <a:rPr lang="it-IT" b="1" dirty="0" err="1">
                <a:solidFill>
                  <a:schemeClr val="accent1">
                    <a:lumMod val="20000"/>
                    <a:lumOff val="80000"/>
                  </a:schemeClr>
                </a:solidFill>
              </a:rPr>
              <a:t>Considered</a:t>
            </a:r>
            <a:endParaRPr lang="it-IT" b="1" dirty="0">
              <a:solidFill>
                <a:schemeClr val="accent1">
                  <a:lumMod val="20000"/>
                  <a:lumOff val="80000"/>
                </a:schemeClr>
              </a:solidFill>
            </a:endParaRPr>
          </a:p>
          <a:p>
            <a:pPr marL="457200" indent="-457200" algn="l">
              <a:buFont typeface="+mj-lt"/>
              <a:buAutoNum type="arabicPeriod"/>
            </a:pPr>
            <a:endParaRPr lang="it-IT" b="1" dirty="0">
              <a:solidFill>
                <a:srgbClr val="1F497D"/>
              </a:solidFill>
            </a:endParaRPr>
          </a:p>
          <a:p>
            <a:pPr marL="457200" indent="-457200" algn="l">
              <a:buFont typeface="+mj-lt"/>
              <a:buAutoNum type="arabicPeriod"/>
            </a:pPr>
            <a:r>
              <a:rPr lang="it-IT" b="1" dirty="0">
                <a:solidFill>
                  <a:schemeClr val="accent1">
                    <a:lumMod val="20000"/>
                    <a:lumOff val="80000"/>
                  </a:schemeClr>
                </a:solidFill>
              </a:rPr>
              <a:t>Database</a:t>
            </a:r>
          </a:p>
          <a:p>
            <a:pPr marL="457200" indent="-457200" algn="l">
              <a:buFont typeface="+mj-lt"/>
              <a:buAutoNum type="arabicPeriod"/>
            </a:pPr>
            <a:endParaRPr lang="it-IT" b="1" dirty="0">
              <a:solidFill>
                <a:schemeClr val="accent1">
                  <a:lumMod val="20000"/>
                  <a:lumOff val="80000"/>
                </a:schemeClr>
              </a:solidFill>
            </a:endParaRPr>
          </a:p>
          <a:p>
            <a:pPr marL="457200" indent="-457200">
              <a:buFont typeface="+mj-lt"/>
              <a:buAutoNum type="arabicPeriod"/>
            </a:pPr>
            <a:r>
              <a:rPr lang="it-IT" b="1" dirty="0">
                <a:solidFill>
                  <a:schemeClr val="accent1">
                    <a:lumMod val="20000"/>
                    <a:lumOff val="80000"/>
                  </a:schemeClr>
                </a:solidFill>
              </a:rPr>
              <a:t>System Architecture</a:t>
            </a:r>
          </a:p>
          <a:p>
            <a:pPr marL="457200" indent="-457200" algn="l">
              <a:buFont typeface="+mj-lt"/>
              <a:buAutoNum type="arabicPeriod"/>
            </a:pPr>
            <a:endParaRPr lang="it-IT" b="1" dirty="0">
              <a:solidFill>
                <a:schemeClr val="accent1">
                  <a:lumMod val="20000"/>
                  <a:lumOff val="80000"/>
                </a:schemeClr>
              </a:solidFill>
            </a:endParaRPr>
          </a:p>
          <a:p>
            <a:pPr marL="457200" indent="-457200" algn="l">
              <a:buFont typeface="+mj-lt"/>
              <a:buAutoNum type="arabicPeriod"/>
            </a:pPr>
            <a:r>
              <a:rPr lang="it-IT" b="1" dirty="0">
                <a:solidFill>
                  <a:schemeClr val="accent1">
                    <a:lumMod val="20000"/>
                    <a:lumOff val="80000"/>
                  </a:schemeClr>
                </a:solidFill>
              </a:rPr>
              <a:t>Single </a:t>
            </a:r>
            <a:r>
              <a:rPr lang="it-IT" b="1" dirty="0" err="1">
                <a:solidFill>
                  <a:schemeClr val="accent1">
                    <a:lumMod val="20000"/>
                    <a:lumOff val="80000"/>
                  </a:schemeClr>
                </a:solidFill>
              </a:rPr>
              <a:t>Anomaly</a:t>
            </a:r>
            <a:r>
              <a:rPr lang="it-IT" b="1" dirty="0">
                <a:solidFill>
                  <a:schemeClr val="accent1">
                    <a:lumMod val="20000"/>
                    <a:lumOff val="80000"/>
                  </a:schemeClr>
                </a:solidFill>
              </a:rPr>
              <a:t> </a:t>
            </a:r>
            <a:r>
              <a:rPr lang="it-IT" b="1" dirty="0" err="1">
                <a:solidFill>
                  <a:schemeClr val="accent1">
                    <a:lumMod val="20000"/>
                    <a:lumOff val="80000"/>
                  </a:schemeClr>
                </a:solidFill>
              </a:rPr>
              <a:t>Classifier</a:t>
            </a:r>
            <a:r>
              <a:rPr lang="it-IT" b="1" dirty="0">
                <a:solidFill>
                  <a:schemeClr val="accent1">
                    <a:lumMod val="20000"/>
                    <a:lumOff val="80000"/>
                  </a:schemeClr>
                </a:solidFill>
              </a:rPr>
              <a:t> </a:t>
            </a:r>
          </a:p>
          <a:p>
            <a:pPr marL="914400" lvl="1" indent="-457200">
              <a:buFont typeface="Arial" panose="020B0604020202020204" pitchFamily="34" charset="0"/>
              <a:buChar char="•"/>
            </a:pPr>
            <a:r>
              <a:rPr lang="it-IT" b="1" dirty="0" err="1">
                <a:solidFill>
                  <a:schemeClr val="accent1">
                    <a:lumMod val="20000"/>
                    <a:lumOff val="80000"/>
                  </a:schemeClr>
                </a:solidFill>
              </a:rPr>
              <a:t>Magnetic</a:t>
            </a:r>
            <a:r>
              <a:rPr lang="it-IT" b="1" dirty="0">
                <a:solidFill>
                  <a:schemeClr val="accent1">
                    <a:lumMod val="20000"/>
                    <a:lumOff val="80000"/>
                  </a:schemeClr>
                </a:solidFill>
              </a:rPr>
              <a:t> </a:t>
            </a:r>
            <a:r>
              <a:rPr lang="it-IT" b="1" dirty="0" err="1">
                <a:solidFill>
                  <a:schemeClr val="accent1">
                    <a:lumMod val="20000"/>
                    <a:lumOff val="80000"/>
                  </a:schemeClr>
                </a:solidFill>
              </a:rPr>
              <a:t>anomaly</a:t>
            </a:r>
            <a:r>
              <a:rPr lang="it-IT" b="1" dirty="0">
                <a:solidFill>
                  <a:schemeClr val="accent1">
                    <a:lumMod val="20000"/>
                    <a:lumOff val="80000"/>
                  </a:schemeClr>
                </a:solidFill>
              </a:rPr>
              <a:t> </a:t>
            </a:r>
            <a:r>
              <a:rPr lang="it-IT" b="1" dirty="0" err="1">
                <a:solidFill>
                  <a:schemeClr val="accent1">
                    <a:lumMod val="20000"/>
                    <a:lumOff val="80000"/>
                  </a:schemeClr>
                </a:solidFill>
              </a:rPr>
              <a:t>Detection</a:t>
            </a:r>
            <a:endParaRPr lang="it-IT" b="1" dirty="0">
              <a:solidFill>
                <a:schemeClr val="accent1">
                  <a:lumMod val="20000"/>
                  <a:lumOff val="80000"/>
                </a:schemeClr>
              </a:solidFill>
            </a:endParaRPr>
          </a:p>
          <a:p>
            <a:pPr marL="914400" lvl="1" indent="-457200">
              <a:buFont typeface="Arial" panose="020B0604020202020204" pitchFamily="34" charset="0"/>
              <a:buChar char="•"/>
            </a:pPr>
            <a:r>
              <a:rPr lang="it-IT" b="1" dirty="0">
                <a:solidFill>
                  <a:schemeClr val="accent1">
                    <a:lumMod val="20000"/>
                    <a:lumOff val="80000"/>
                  </a:schemeClr>
                </a:solidFill>
              </a:rPr>
              <a:t>Electron Temperature </a:t>
            </a:r>
            <a:r>
              <a:rPr lang="it-IT" b="1" dirty="0" err="1">
                <a:solidFill>
                  <a:schemeClr val="accent1">
                    <a:lumMod val="20000"/>
                    <a:lumOff val="80000"/>
                  </a:schemeClr>
                </a:solidFill>
              </a:rPr>
              <a:t>Anomaly</a:t>
            </a:r>
            <a:r>
              <a:rPr lang="it-IT" b="1" dirty="0">
                <a:solidFill>
                  <a:schemeClr val="accent1">
                    <a:lumMod val="20000"/>
                    <a:lumOff val="80000"/>
                  </a:schemeClr>
                </a:solidFill>
              </a:rPr>
              <a:t> </a:t>
            </a:r>
            <a:r>
              <a:rPr lang="it-IT" b="1" dirty="0" err="1">
                <a:solidFill>
                  <a:schemeClr val="accent1">
                    <a:lumMod val="20000"/>
                    <a:lumOff val="80000"/>
                  </a:schemeClr>
                </a:solidFill>
              </a:rPr>
              <a:t>Detection</a:t>
            </a:r>
            <a:r>
              <a:rPr lang="it-IT" b="1" dirty="0">
                <a:solidFill>
                  <a:schemeClr val="accent1">
                    <a:lumMod val="20000"/>
                    <a:lumOff val="80000"/>
                  </a:schemeClr>
                </a:solidFill>
              </a:rPr>
              <a:t> and </a:t>
            </a:r>
            <a:r>
              <a:rPr lang="it-IT" b="1" dirty="0" err="1">
                <a:solidFill>
                  <a:schemeClr val="accent1">
                    <a:lumMod val="20000"/>
                    <a:lumOff val="80000"/>
                  </a:schemeClr>
                </a:solidFill>
              </a:rPr>
              <a:t>Classification</a:t>
            </a:r>
            <a:endParaRPr lang="it-IT" b="1" dirty="0">
              <a:solidFill>
                <a:schemeClr val="accent1">
                  <a:lumMod val="20000"/>
                  <a:lumOff val="80000"/>
                </a:schemeClr>
              </a:solidFill>
            </a:endParaRPr>
          </a:p>
          <a:p>
            <a:pPr marL="914400" lvl="1" indent="-457200">
              <a:buFont typeface="Arial" panose="020B0604020202020204" pitchFamily="34" charset="0"/>
              <a:buChar char="•"/>
            </a:pPr>
            <a:r>
              <a:rPr lang="it-IT" b="1" dirty="0">
                <a:solidFill>
                  <a:schemeClr val="accent1">
                    <a:lumMod val="20000"/>
                    <a:lumOff val="80000"/>
                  </a:schemeClr>
                </a:solidFill>
              </a:rPr>
              <a:t>Radiative Pattern </a:t>
            </a:r>
            <a:r>
              <a:rPr lang="it-IT" b="1" dirty="0" err="1">
                <a:solidFill>
                  <a:schemeClr val="accent1">
                    <a:lumMod val="20000"/>
                    <a:lumOff val="80000"/>
                  </a:schemeClr>
                </a:solidFill>
              </a:rPr>
              <a:t>Anomaly</a:t>
            </a:r>
            <a:r>
              <a:rPr lang="it-IT" b="1" dirty="0">
                <a:solidFill>
                  <a:schemeClr val="accent1">
                    <a:lumMod val="20000"/>
                    <a:lumOff val="80000"/>
                  </a:schemeClr>
                </a:solidFill>
              </a:rPr>
              <a:t> </a:t>
            </a:r>
            <a:r>
              <a:rPr lang="it-IT" b="1" dirty="0" err="1">
                <a:solidFill>
                  <a:schemeClr val="accent1">
                    <a:lumMod val="20000"/>
                    <a:lumOff val="80000"/>
                  </a:schemeClr>
                </a:solidFill>
              </a:rPr>
              <a:t>Detection</a:t>
            </a:r>
            <a:r>
              <a:rPr lang="it-IT" b="1" dirty="0">
                <a:solidFill>
                  <a:schemeClr val="accent1">
                    <a:lumMod val="20000"/>
                    <a:lumOff val="80000"/>
                  </a:schemeClr>
                </a:solidFill>
              </a:rPr>
              <a:t> and </a:t>
            </a:r>
            <a:r>
              <a:rPr lang="it-IT" b="1" dirty="0" err="1">
                <a:solidFill>
                  <a:schemeClr val="accent1">
                    <a:lumMod val="20000"/>
                    <a:lumOff val="80000"/>
                  </a:schemeClr>
                </a:solidFill>
              </a:rPr>
              <a:t>Classification</a:t>
            </a:r>
            <a:endParaRPr lang="it-IT" b="1" dirty="0">
              <a:solidFill>
                <a:schemeClr val="accent1">
                  <a:lumMod val="20000"/>
                  <a:lumOff val="80000"/>
                </a:schemeClr>
              </a:solidFill>
            </a:endParaRPr>
          </a:p>
          <a:p>
            <a:pPr marL="457200" indent="-457200" algn="l">
              <a:buFont typeface="+mj-lt"/>
              <a:buAutoNum type="arabicPeriod"/>
            </a:pPr>
            <a:endParaRPr lang="it-IT" b="1" dirty="0">
              <a:solidFill>
                <a:schemeClr val="accent1">
                  <a:lumMod val="20000"/>
                  <a:lumOff val="80000"/>
                </a:schemeClr>
              </a:solidFill>
            </a:endParaRPr>
          </a:p>
          <a:p>
            <a:pPr marL="457200" indent="-457200" algn="l">
              <a:buFont typeface="+mj-lt"/>
              <a:buAutoNum type="arabicPeriod"/>
            </a:pPr>
            <a:r>
              <a:rPr lang="it-IT" b="1" dirty="0" err="1">
                <a:solidFill>
                  <a:schemeClr val="accent1">
                    <a:lumMod val="20000"/>
                    <a:lumOff val="80000"/>
                  </a:schemeClr>
                </a:solidFill>
              </a:rPr>
              <a:t>Alarm</a:t>
            </a:r>
            <a:r>
              <a:rPr lang="it-IT" b="1" dirty="0">
                <a:solidFill>
                  <a:schemeClr val="accent1">
                    <a:lumMod val="20000"/>
                    <a:lumOff val="80000"/>
                  </a:schemeClr>
                </a:solidFill>
              </a:rPr>
              <a:t> and Control </a:t>
            </a:r>
            <a:r>
              <a:rPr lang="it-IT" b="1" dirty="0" err="1">
                <a:solidFill>
                  <a:schemeClr val="accent1">
                    <a:lumMod val="20000"/>
                    <a:lumOff val="80000"/>
                  </a:schemeClr>
                </a:solidFill>
              </a:rPr>
              <a:t>Logic</a:t>
            </a:r>
            <a:r>
              <a:rPr lang="it-IT" b="1" dirty="0">
                <a:solidFill>
                  <a:schemeClr val="accent1">
                    <a:lumMod val="20000"/>
                    <a:lumOff val="80000"/>
                  </a:schemeClr>
                </a:solidFill>
              </a:rPr>
              <a:t> and System Architecture</a:t>
            </a:r>
          </a:p>
          <a:p>
            <a:pPr marL="457200" indent="-457200" algn="l">
              <a:buFont typeface="+mj-lt"/>
              <a:buAutoNum type="arabicPeriod"/>
            </a:pPr>
            <a:endParaRPr lang="it-IT" b="1" dirty="0">
              <a:solidFill>
                <a:schemeClr val="accent1">
                  <a:lumMod val="20000"/>
                  <a:lumOff val="80000"/>
                </a:schemeClr>
              </a:solidFill>
            </a:endParaRPr>
          </a:p>
          <a:p>
            <a:pPr marL="457200" indent="-457200" algn="l">
              <a:buFont typeface="+mj-lt"/>
              <a:buAutoNum type="arabicPeriod"/>
            </a:pPr>
            <a:r>
              <a:rPr lang="it-IT" b="1" dirty="0">
                <a:solidFill>
                  <a:schemeClr val="accent1">
                    <a:lumMod val="20000"/>
                    <a:lumOff val="80000"/>
                  </a:schemeClr>
                </a:solidFill>
              </a:rPr>
              <a:t>Statistical Analysis</a:t>
            </a:r>
          </a:p>
          <a:p>
            <a:pPr marL="457200" indent="-457200" algn="l">
              <a:buFont typeface="+mj-lt"/>
              <a:buAutoNum type="arabicPeriod"/>
            </a:pPr>
            <a:endParaRPr lang="it-IT" b="1" dirty="0">
              <a:solidFill>
                <a:srgbClr val="1F497D"/>
              </a:solidFill>
            </a:endParaRPr>
          </a:p>
          <a:p>
            <a:pPr marL="457200" indent="-457200" algn="l">
              <a:buFont typeface="+mj-lt"/>
              <a:buAutoNum type="arabicPeriod"/>
            </a:pPr>
            <a:r>
              <a:rPr lang="it-IT" b="1" dirty="0" err="1">
                <a:solidFill>
                  <a:srgbClr val="1F497D"/>
                </a:solidFill>
              </a:rPr>
              <a:t>Conclusions</a:t>
            </a:r>
            <a:endParaRPr lang="it-IT" b="1" dirty="0">
              <a:solidFill>
                <a:srgbClr val="1F497D"/>
              </a:solidFill>
            </a:endParaRPr>
          </a:p>
          <a:p>
            <a:pPr marL="914400" lvl="1" indent="-457200">
              <a:buFont typeface="Arial" panose="020B0604020202020204" pitchFamily="34" charset="0"/>
              <a:buChar char="•"/>
            </a:pPr>
            <a:endParaRPr lang="it-IT" b="1" dirty="0"/>
          </a:p>
          <a:p>
            <a:pPr marL="914400" lvl="1" indent="-457200">
              <a:buFont typeface="Arial" panose="020B0604020202020204" pitchFamily="34" charset="0"/>
              <a:buChar char="•"/>
            </a:pPr>
            <a:endParaRPr lang="it-IT" b="1" dirty="0"/>
          </a:p>
        </p:txBody>
      </p:sp>
    </p:spTree>
    <p:extLst>
      <p:ext uri="{BB962C8B-B14F-4D97-AF65-F5344CB8AC3E}">
        <p14:creationId xmlns:p14="http://schemas.microsoft.com/office/powerpoint/2010/main" val="33106865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B43CD-4F98-DE8B-1CC3-112002F5EA8C}"/>
              </a:ext>
            </a:extLst>
          </p:cNvPr>
          <p:cNvSpPr>
            <a:spLocks noGrp="1"/>
          </p:cNvSpPr>
          <p:nvPr>
            <p:ph type="title"/>
          </p:nvPr>
        </p:nvSpPr>
        <p:spPr/>
        <p:txBody>
          <a:bodyPr/>
          <a:lstStyle/>
          <a:p>
            <a:r>
              <a:rPr lang="it-IT" dirty="0" err="1"/>
              <a:t>Conclusions</a:t>
            </a:r>
            <a:endParaRPr lang="en-GB" dirty="0"/>
          </a:p>
        </p:txBody>
      </p:sp>
      <p:sp>
        <p:nvSpPr>
          <p:cNvPr id="5" name="Slide Number Placeholder 4">
            <a:extLst>
              <a:ext uri="{FF2B5EF4-FFF2-40B4-BE49-F238E27FC236}">
                <a16:creationId xmlns:a16="http://schemas.microsoft.com/office/drawing/2014/main" id="{8B2D8B5A-D1C4-72B8-4D2C-D5E525AFEA8A}"/>
              </a:ext>
            </a:extLst>
          </p:cNvPr>
          <p:cNvSpPr>
            <a:spLocks noGrp="1"/>
          </p:cNvSpPr>
          <p:nvPr>
            <p:ph type="sldNum" sz="quarter" idx="12"/>
          </p:nvPr>
        </p:nvSpPr>
        <p:spPr/>
        <p:txBody>
          <a:bodyPr/>
          <a:lstStyle/>
          <a:p>
            <a:fld id="{6A6D9FA1-99C7-4910-8E32-B85D378B0060}" type="slidenum">
              <a:rPr lang="en-GB" smtClean="0">
                <a:solidFill>
                  <a:prstClr val="white"/>
                </a:solidFill>
              </a:rPr>
              <a:pPr/>
              <a:t>29</a:t>
            </a:fld>
            <a:endParaRPr lang="en-GB" dirty="0">
              <a:solidFill>
                <a:prstClr val="white"/>
              </a:solidFill>
            </a:endParaRPr>
          </a:p>
        </p:txBody>
      </p:sp>
      <p:sp>
        <p:nvSpPr>
          <p:cNvPr id="3" name="TextBox 2">
            <a:extLst>
              <a:ext uri="{FF2B5EF4-FFF2-40B4-BE49-F238E27FC236}">
                <a16:creationId xmlns:a16="http://schemas.microsoft.com/office/drawing/2014/main" id="{9EB124B0-D991-B205-5800-D07BCA59CED6}"/>
              </a:ext>
            </a:extLst>
          </p:cNvPr>
          <p:cNvSpPr txBox="1"/>
          <p:nvPr/>
        </p:nvSpPr>
        <p:spPr>
          <a:xfrm>
            <a:off x="289438" y="843677"/>
            <a:ext cx="7888403" cy="3970318"/>
          </a:xfrm>
          <a:prstGeom prst="rect">
            <a:avLst/>
          </a:prstGeom>
          <a:noFill/>
        </p:spPr>
        <p:txBody>
          <a:bodyPr wrap="square">
            <a:spAutoFit/>
          </a:bodyPr>
          <a:lstStyle/>
          <a:p>
            <a:pPr algn="just"/>
            <a:r>
              <a:rPr lang="it-IT" dirty="0"/>
              <a:t>A new disruption </a:t>
            </a:r>
            <a:r>
              <a:rPr lang="it-IT" dirty="0" err="1"/>
              <a:t>predictor</a:t>
            </a:r>
            <a:r>
              <a:rPr lang="it-IT" dirty="0"/>
              <a:t> </a:t>
            </a:r>
            <a:r>
              <a:rPr lang="it-IT" dirty="0" err="1"/>
              <a:t>has</a:t>
            </a:r>
            <a:r>
              <a:rPr lang="it-IT" dirty="0"/>
              <a:t> </a:t>
            </a:r>
            <a:r>
              <a:rPr lang="it-IT" dirty="0" err="1"/>
              <a:t>been</a:t>
            </a:r>
            <a:r>
              <a:rPr lang="it-IT" dirty="0"/>
              <a:t> </a:t>
            </a:r>
            <a:r>
              <a:rPr lang="it-IT" dirty="0" err="1"/>
              <a:t>developed</a:t>
            </a:r>
            <a:r>
              <a:rPr lang="it-IT" dirty="0"/>
              <a:t> </a:t>
            </a:r>
            <a:r>
              <a:rPr lang="it-IT" dirty="0" err="1"/>
              <a:t>combining</a:t>
            </a:r>
            <a:r>
              <a:rPr lang="it-IT" dirty="0"/>
              <a:t> </a:t>
            </a:r>
            <a:r>
              <a:rPr lang="it-IT" dirty="0" err="1"/>
              <a:t>physics</a:t>
            </a:r>
            <a:r>
              <a:rPr lang="it-IT" dirty="0"/>
              <a:t> and data </a:t>
            </a:r>
            <a:r>
              <a:rPr lang="it-IT" dirty="0" err="1"/>
              <a:t>driven</a:t>
            </a:r>
            <a:r>
              <a:rPr lang="it-IT" dirty="0"/>
              <a:t> </a:t>
            </a:r>
            <a:r>
              <a:rPr lang="it-IT" dirty="0" err="1"/>
              <a:t>indicators</a:t>
            </a:r>
            <a:r>
              <a:rPr lang="it-IT" dirty="0"/>
              <a:t> and machine learning. </a:t>
            </a:r>
          </a:p>
          <a:p>
            <a:pPr algn="just"/>
            <a:endParaRPr lang="it-IT" dirty="0"/>
          </a:p>
          <a:p>
            <a:pPr algn="just"/>
            <a:r>
              <a:rPr lang="it-IT" dirty="0"/>
              <a:t>The </a:t>
            </a:r>
            <a:r>
              <a:rPr lang="it-IT" dirty="0" err="1"/>
              <a:t>predictor</a:t>
            </a:r>
            <a:r>
              <a:rPr lang="it-IT" dirty="0"/>
              <a:t> </a:t>
            </a:r>
            <a:r>
              <a:rPr lang="it-IT" dirty="0" err="1"/>
              <a:t>is</a:t>
            </a:r>
            <a:r>
              <a:rPr lang="it-IT" dirty="0"/>
              <a:t> </a:t>
            </a:r>
            <a:r>
              <a:rPr lang="it-IT" dirty="0" err="1"/>
              <a:t>able</a:t>
            </a:r>
            <a:r>
              <a:rPr lang="it-IT" dirty="0"/>
              <a:t> to </a:t>
            </a:r>
            <a:r>
              <a:rPr lang="it-IT" b="1" dirty="0" err="1">
                <a:solidFill>
                  <a:srgbClr val="1F497D"/>
                </a:solidFill>
              </a:rPr>
              <a:t>detect</a:t>
            </a:r>
            <a:r>
              <a:rPr lang="it-IT" b="1" dirty="0">
                <a:solidFill>
                  <a:srgbClr val="1F497D"/>
                </a:solidFill>
              </a:rPr>
              <a:t> and </a:t>
            </a:r>
            <a:r>
              <a:rPr lang="it-IT" b="1" dirty="0" err="1">
                <a:solidFill>
                  <a:srgbClr val="1F497D"/>
                </a:solidFill>
              </a:rPr>
              <a:t>classify</a:t>
            </a:r>
            <a:r>
              <a:rPr lang="it-IT" b="1" dirty="0">
                <a:solidFill>
                  <a:srgbClr val="1F497D"/>
                </a:solidFill>
              </a:rPr>
              <a:t> MHD, electron temperature and radiative </a:t>
            </a:r>
            <a:r>
              <a:rPr lang="it-IT" b="1" dirty="0" err="1">
                <a:solidFill>
                  <a:srgbClr val="1F497D"/>
                </a:solidFill>
              </a:rPr>
              <a:t>anomalies</a:t>
            </a:r>
            <a:r>
              <a:rPr lang="it-IT" dirty="0"/>
              <a:t>, </a:t>
            </a:r>
            <a:r>
              <a:rPr lang="it-IT" dirty="0" err="1"/>
              <a:t>allowing</a:t>
            </a:r>
            <a:r>
              <a:rPr lang="it-IT" dirty="0"/>
              <a:t> the control system to take the </a:t>
            </a:r>
            <a:r>
              <a:rPr lang="it-IT" dirty="0" err="1"/>
              <a:t>proper</a:t>
            </a:r>
            <a:r>
              <a:rPr lang="it-IT" dirty="0"/>
              <a:t> </a:t>
            </a:r>
            <a:r>
              <a:rPr lang="it-IT" dirty="0" err="1"/>
              <a:t>countermeasures</a:t>
            </a:r>
            <a:r>
              <a:rPr lang="it-IT" dirty="0"/>
              <a:t>. </a:t>
            </a:r>
          </a:p>
          <a:p>
            <a:pPr algn="just"/>
            <a:endParaRPr lang="it-IT" dirty="0"/>
          </a:p>
          <a:p>
            <a:pPr algn="just"/>
            <a:r>
              <a:rPr lang="en-GB" dirty="0"/>
              <a:t>Several “Simulations” of prediction in four JET campaigns have been performed, starting from </a:t>
            </a:r>
            <a:r>
              <a:rPr lang="en-GB" b="1" dirty="0">
                <a:solidFill>
                  <a:srgbClr val="1F497D"/>
                </a:solidFill>
              </a:rPr>
              <a:t>no previous training set </a:t>
            </a:r>
            <a:r>
              <a:rPr lang="en-GB" dirty="0"/>
              <a:t>(simulating the beginning of the operation of a new tokamak, like ITER)</a:t>
            </a:r>
          </a:p>
          <a:p>
            <a:pPr algn="just"/>
            <a:endParaRPr lang="en-GB" dirty="0"/>
          </a:p>
          <a:p>
            <a:pPr algn="just"/>
            <a:r>
              <a:rPr lang="en-GB" dirty="0"/>
              <a:t>Performances are very high in terms of accuracy, sensitivity, specificity, and warning times, suggesting that this hybrid methodology implemented with adaptive learning is a good candidate for ITER and other new reactors.  </a:t>
            </a:r>
            <a:r>
              <a:rPr lang="it-IT" dirty="0"/>
              <a:t> </a:t>
            </a:r>
            <a:endParaRPr lang="en-GB" dirty="0"/>
          </a:p>
        </p:txBody>
      </p:sp>
      <p:sp>
        <p:nvSpPr>
          <p:cNvPr id="6" name="TextBox 5">
            <a:extLst>
              <a:ext uri="{FF2B5EF4-FFF2-40B4-BE49-F238E27FC236}">
                <a16:creationId xmlns:a16="http://schemas.microsoft.com/office/drawing/2014/main" id="{B0EC2468-61CA-70FC-CD64-12B69EDA6F4B}"/>
              </a:ext>
            </a:extLst>
          </p:cNvPr>
          <p:cNvSpPr txBox="1"/>
          <p:nvPr/>
        </p:nvSpPr>
        <p:spPr>
          <a:xfrm>
            <a:off x="289438" y="4932373"/>
            <a:ext cx="9941489" cy="1200329"/>
          </a:xfrm>
          <a:prstGeom prst="rect">
            <a:avLst/>
          </a:prstGeom>
          <a:noFill/>
        </p:spPr>
        <p:txBody>
          <a:bodyPr wrap="square">
            <a:spAutoFit/>
          </a:bodyPr>
          <a:lstStyle/>
          <a:p>
            <a:pPr algn="just"/>
            <a:r>
              <a:rPr lang="en-GB" b="1" dirty="0">
                <a:solidFill>
                  <a:srgbClr val="1F497D"/>
                </a:solidFill>
              </a:rPr>
              <a:t>Future Developments</a:t>
            </a:r>
          </a:p>
          <a:p>
            <a:pPr algn="just"/>
            <a:endParaRPr lang="en-GB" dirty="0"/>
          </a:p>
          <a:p>
            <a:pPr marL="285750" indent="-285750" algn="just">
              <a:buFont typeface="Arial" panose="020B0604020202020204" pitchFamily="34" charset="0"/>
              <a:buChar char="•"/>
            </a:pPr>
            <a:r>
              <a:rPr lang="en-GB" dirty="0"/>
              <a:t>Implementation of new anomalies (e.g. density limits</a:t>
            </a:r>
            <a:r>
              <a:rPr lang="it-IT" dirty="0"/>
              <a:t>)</a:t>
            </a:r>
          </a:p>
          <a:p>
            <a:pPr marL="285750" indent="-285750" algn="just">
              <a:buFont typeface="Arial" panose="020B0604020202020204" pitchFamily="34" charset="0"/>
              <a:buChar char="•"/>
            </a:pPr>
            <a:r>
              <a:rPr lang="en-GB" dirty="0"/>
              <a:t>Implementation</a:t>
            </a:r>
            <a:r>
              <a:rPr lang="it-IT" dirty="0"/>
              <a:t> of the </a:t>
            </a:r>
            <a:r>
              <a:rPr lang="en-GB" dirty="0"/>
              <a:t>predictor</a:t>
            </a:r>
            <a:r>
              <a:rPr lang="it-IT" dirty="0"/>
              <a:t> to </a:t>
            </a:r>
            <a:r>
              <a:rPr lang="en-GB" dirty="0"/>
              <a:t>other</a:t>
            </a:r>
            <a:r>
              <a:rPr lang="it-IT" dirty="0"/>
              <a:t> </a:t>
            </a:r>
            <a:r>
              <a:rPr lang="en-GB" dirty="0"/>
              <a:t>tokamaks to gather experience for ITER. </a:t>
            </a:r>
          </a:p>
        </p:txBody>
      </p:sp>
      <p:sp>
        <p:nvSpPr>
          <p:cNvPr id="7" name="Footer Placeholder 3">
            <a:extLst>
              <a:ext uri="{FF2B5EF4-FFF2-40B4-BE49-F238E27FC236}">
                <a16:creationId xmlns:a16="http://schemas.microsoft.com/office/drawing/2014/main" id="{B3A38518-6436-09A5-5AF4-FC2EF5DD5F79}"/>
              </a:ext>
            </a:extLst>
          </p:cNvPr>
          <p:cNvSpPr>
            <a:spLocks noGrp="1"/>
          </p:cNvSpPr>
          <p:nvPr>
            <p:ph type="ftr" sz="quarter" idx="11"/>
          </p:nvPr>
        </p:nvSpPr>
        <p:spPr>
          <a:xfrm>
            <a:off x="825624" y="6555770"/>
            <a:ext cx="10986932" cy="329614"/>
          </a:xfrm>
        </p:spPr>
        <p:txBody>
          <a:bodyPr/>
          <a:lstStyle/>
          <a:p>
            <a:r>
              <a:rPr lang="en-GB" dirty="0">
                <a:solidFill>
                  <a:prstClr val="white"/>
                </a:solidFill>
              </a:rPr>
              <a:t>Riccardo Rossi |</a:t>
            </a:r>
            <a:r>
              <a:rPr lang="en-GB" dirty="0"/>
              <a:t>Third Technical Meeting on Plasma Disruptions and their Mitigation</a:t>
            </a:r>
            <a:r>
              <a:rPr lang="en-GB" dirty="0">
                <a:solidFill>
                  <a:prstClr val="white"/>
                </a:solidFill>
              </a:rPr>
              <a:t> | 03/09/2024</a:t>
            </a:r>
          </a:p>
        </p:txBody>
      </p:sp>
    </p:spTree>
    <p:extLst>
      <p:ext uri="{BB962C8B-B14F-4D97-AF65-F5344CB8AC3E}">
        <p14:creationId xmlns:p14="http://schemas.microsoft.com/office/powerpoint/2010/main" val="93981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2B6E0-75E1-241D-A7AE-FF4A6529ED21}"/>
              </a:ext>
            </a:extLst>
          </p:cNvPr>
          <p:cNvSpPr>
            <a:spLocks noGrp="1"/>
          </p:cNvSpPr>
          <p:nvPr>
            <p:ph type="title"/>
          </p:nvPr>
        </p:nvSpPr>
        <p:spPr/>
        <p:txBody>
          <a:bodyPr/>
          <a:lstStyle/>
          <a:p>
            <a:r>
              <a:rPr lang="it-IT" dirty="0" err="1"/>
              <a:t>Outline</a:t>
            </a:r>
            <a:endParaRPr lang="en-GB" dirty="0"/>
          </a:p>
        </p:txBody>
      </p:sp>
      <p:sp>
        <p:nvSpPr>
          <p:cNvPr id="5" name="Slide Number Placeholder 4">
            <a:extLst>
              <a:ext uri="{FF2B5EF4-FFF2-40B4-BE49-F238E27FC236}">
                <a16:creationId xmlns:a16="http://schemas.microsoft.com/office/drawing/2014/main" id="{267679E9-BFB8-2D9F-2729-A4F6854E9D54}"/>
              </a:ext>
            </a:extLst>
          </p:cNvPr>
          <p:cNvSpPr>
            <a:spLocks noGrp="1"/>
          </p:cNvSpPr>
          <p:nvPr>
            <p:ph type="sldNum" sz="quarter" idx="12"/>
          </p:nvPr>
        </p:nvSpPr>
        <p:spPr/>
        <p:txBody>
          <a:bodyPr/>
          <a:lstStyle/>
          <a:p>
            <a:fld id="{6A6D9FA1-99C7-4910-8E32-B85D378B0060}" type="slidenum">
              <a:rPr lang="en-GB" smtClean="0">
                <a:solidFill>
                  <a:prstClr val="white"/>
                </a:solidFill>
              </a:rPr>
              <a:pPr/>
              <a:t>3</a:t>
            </a:fld>
            <a:endParaRPr lang="en-GB" dirty="0">
              <a:solidFill>
                <a:prstClr val="white"/>
              </a:solidFill>
            </a:endParaRPr>
          </a:p>
        </p:txBody>
      </p:sp>
      <p:sp>
        <p:nvSpPr>
          <p:cNvPr id="3" name="Footer Placeholder 3">
            <a:extLst>
              <a:ext uri="{FF2B5EF4-FFF2-40B4-BE49-F238E27FC236}">
                <a16:creationId xmlns:a16="http://schemas.microsoft.com/office/drawing/2014/main" id="{E37E7EAB-BEE5-A4E6-DED8-EBD7346ED81D}"/>
              </a:ext>
            </a:extLst>
          </p:cNvPr>
          <p:cNvSpPr>
            <a:spLocks noGrp="1"/>
          </p:cNvSpPr>
          <p:nvPr>
            <p:ph type="ftr" sz="quarter" idx="11"/>
          </p:nvPr>
        </p:nvSpPr>
        <p:spPr>
          <a:xfrm>
            <a:off x="825624" y="6555770"/>
            <a:ext cx="10986932" cy="329614"/>
          </a:xfrm>
        </p:spPr>
        <p:txBody>
          <a:bodyPr/>
          <a:lstStyle/>
          <a:p>
            <a:r>
              <a:rPr lang="en-GB" dirty="0">
                <a:solidFill>
                  <a:prstClr val="white"/>
                </a:solidFill>
              </a:rPr>
              <a:t>Riccardo Rossi |</a:t>
            </a:r>
            <a:r>
              <a:rPr lang="en-GB" dirty="0"/>
              <a:t>Third Technical Meeting on Plasma Disruptions and their Mitigation</a:t>
            </a:r>
            <a:r>
              <a:rPr lang="en-GB" dirty="0">
                <a:solidFill>
                  <a:prstClr val="white"/>
                </a:solidFill>
              </a:rPr>
              <a:t> | 03/09/2024</a:t>
            </a:r>
          </a:p>
        </p:txBody>
      </p:sp>
      <p:sp>
        <p:nvSpPr>
          <p:cNvPr id="6" name="TextBox 5">
            <a:extLst>
              <a:ext uri="{FF2B5EF4-FFF2-40B4-BE49-F238E27FC236}">
                <a16:creationId xmlns:a16="http://schemas.microsoft.com/office/drawing/2014/main" id="{3E77218F-402F-3117-A8C2-E53B81F07DD0}"/>
              </a:ext>
            </a:extLst>
          </p:cNvPr>
          <p:cNvSpPr txBox="1"/>
          <p:nvPr/>
        </p:nvSpPr>
        <p:spPr>
          <a:xfrm>
            <a:off x="720080" y="960782"/>
            <a:ext cx="6775894" cy="5078313"/>
          </a:xfrm>
          <a:prstGeom prst="rect">
            <a:avLst/>
          </a:prstGeom>
          <a:noFill/>
        </p:spPr>
        <p:txBody>
          <a:bodyPr wrap="none" rtlCol="0">
            <a:spAutoFit/>
          </a:bodyPr>
          <a:lstStyle/>
          <a:p>
            <a:pPr marL="457200" indent="-457200" algn="l">
              <a:buFont typeface="+mj-lt"/>
              <a:buAutoNum type="arabicPeriod"/>
            </a:pPr>
            <a:r>
              <a:rPr lang="it-IT" b="1" dirty="0" err="1">
                <a:solidFill>
                  <a:srgbClr val="1F497D"/>
                </a:solidFill>
              </a:rPr>
              <a:t>Aim</a:t>
            </a:r>
            <a:r>
              <a:rPr lang="it-IT" b="1" dirty="0">
                <a:solidFill>
                  <a:srgbClr val="1F497D"/>
                </a:solidFill>
              </a:rPr>
              <a:t> of the Work</a:t>
            </a:r>
          </a:p>
          <a:p>
            <a:pPr marL="457200" indent="-457200" algn="l">
              <a:buFont typeface="+mj-lt"/>
              <a:buAutoNum type="arabicPeriod"/>
            </a:pPr>
            <a:endParaRPr lang="it-IT" b="1" dirty="0"/>
          </a:p>
          <a:p>
            <a:pPr marL="457200" indent="-457200" algn="l">
              <a:buFont typeface="+mj-lt"/>
              <a:buAutoNum type="arabicPeriod"/>
            </a:pPr>
            <a:r>
              <a:rPr lang="it-IT" b="1" dirty="0" err="1">
                <a:solidFill>
                  <a:schemeClr val="accent1">
                    <a:lumMod val="20000"/>
                    <a:lumOff val="80000"/>
                  </a:schemeClr>
                </a:solidFill>
              </a:rPr>
              <a:t>Paths</a:t>
            </a:r>
            <a:r>
              <a:rPr lang="it-IT" b="1" dirty="0">
                <a:solidFill>
                  <a:schemeClr val="accent1">
                    <a:lumMod val="20000"/>
                    <a:lumOff val="80000"/>
                  </a:schemeClr>
                </a:solidFill>
              </a:rPr>
              <a:t> to Disruption </a:t>
            </a:r>
            <a:r>
              <a:rPr lang="it-IT" b="1" dirty="0" err="1">
                <a:solidFill>
                  <a:schemeClr val="accent1">
                    <a:lumMod val="20000"/>
                    <a:lumOff val="80000"/>
                  </a:schemeClr>
                </a:solidFill>
              </a:rPr>
              <a:t>Considered</a:t>
            </a:r>
            <a:endParaRPr lang="it-IT" b="1" dirty="0">
              <a:solidFill>
                <a:schemeClr val="accent1">
                  <a:lumMod val="20000"/>
                  <a:lumOff val="80000"/>
                </a:schemeClr>
              </a:solidFill>
            </a:endParaRPr>
          </a:p>
          <a:p>
            <a:pPr marL="457200" indent="-457200" algn="l">
              <a:buFont typeface="+mj-lt"/>
              <a:buAutoNum type="arabicPeriod"/>
            </a:pPr>
            <a:endParaRPr lang="it-IT" b="1" dirty="0">
              <a:solidFill>
                <a:schemeClr val="accent1">
                  <a:lumMod val="20000"/>
                  <a:lumOff val="80000"/>
                </a:schemeClr>
              </a:solidFill>
            </a:endParaRPr>
          </a:p>
          <a:p>
            <a:pPr marL="457200" indent="-457200" algn="l">
              <a:buFont typeface="+mj-lt"/>
              <a:buAutoNum type="arabicPeriod"/>
            </a:pPr>
            <a:r>
              <a:rPr lang="it-IT" b="1" dirty="0">
                <a:solidFill>
                  <a:schemeClr val="accent1">
                    <a:lumMod val="20000"/>
                    <a:lumOff val="80000"/>
                  </a:schemeClr>
                </a:solidFill>
              </a:rPr>
              <a:t>Database</a:t>
            </a:r>
          </a:p>
          <a:p>
            <a:pPr marL="457200" indent="-457200" algn="l">
              <a:buFont typeface="+mj-lt"/>
              <a:buAutoNum type="arabicPeriod"/>
            </a:pPr>
            <a:endParaRPr lang="it-IT" b="1" dirty="0">
              <a:solidFill>
                <a:schemeClr val="accent1">
                  <a:lumMod val="20000"/>
                  <a:lumOff val="80000"/>
                </a:schemeClr>
              </a:solidFill>
            </a:endParaRPr>
          </a:p>
          <a:p>
            <a:pPr marL="457200" indent="-457200" algn="l">
              <a:buFont typeface="+mj-lt"/>
              <a:buAutoNum type="arabicPeriod"/>
            </a:pPr>
            <a:r>
              <a:rPr lang="it-IT" b="1" dirty="0">
                <a:solidFill>
                  <a:schemeClr val="accent1">
                    <a:lumMod val="20000"/>
                    <a:lumOff val="80000"/>
                  </a:schemeClr>
                </a:solidFill>
              </a:rPr>
              <a:t>System Architecture</a:t>
            </a:r>
          </a:p>
          <a:p>
            <a:pPr marL="457200" indent="-457200" algn="l">
              <a:buFont typeface="+mj-lt"/>
              <a:buAutoNum type="arabicPeriod"/>
            </a:pPr>
            <a:endParaRPr lang="it-IT" b="1" dirty="0">
              <a:solidFill>
                <a:schemeClr val="accent1">
                  <a:lumMod val="20000"/>
                  <a:lumOff val="80000"/>
                </a:schemeClr>
              </a:solidFill>
            </a:endParaRPr>
          </a:p>
          <a:p>
            <a:pPr marL="457200" indent="-457200" algn="l">
              <a:buFont typeface="+mj-lt"/>
              <a:buAutoNum type="arabicPeriod"/>
            </a:pPr>
            <a:r>
              <a:rPr lang="it-IT" b="1" dirty="0">
                <a:solidFill>
                  <a:schemeClr val="accent1">
                    <a:lumMod val="20000"/>
                    <a:lumOff val="80000"/>
                  </a:schemeClr>
                </a:solidFill>
              </a:rPr>
              <a:t>Single </a:t>
            </a:r>
            <a:r>
              <a:rPr lang="it-IT" b="1" dirty="0" err="1">
                <a:solidFill>
                  <a:schemeClr val="accent1">
                    <a:lumMod val="20000"/>
                    <a:lumOff val="80000"/>
                  </a:schemeClr>
                </a:solidFill>
              </a:rPr>
              <a:t>Anomaly</a:t>
            </a:r>
            <a:r>
              <a:rPr lang="it-IT" b="1" dirty="0">
                <a:solidFill>
                  <a:schemeClr val="accent1">
                    <a:lumMod val="20000"/>
                    <a:lumOff val="80000"/>
                  </a:schemeClr>
                </a:solidFill>
              </a:rPr>
              <a:t> </a:t>
            </a:r>
            <a:r>
              <a:rPr lang="it-IT" b="1" dirty="0" err="1">
                <a:solidFill>
                  <a:schemeClr val="accent1">
                    <a:lumMod val="20000"/>
                    <a:lumOff val="80000"/>
                  </a:schemeClr>
                </a:solidFill>
              </a:rPr>
              <a:t>Classifier</a:t>
            </a:r>
            <a:r>
              <a:rPr lang="it-IT" b="1" dirty="0">
                <a:solidFill>
                  <a:schemeClr val="accent1">
                    <a:lumMod val="20000"/>
                    <a:lumOff val="80000"/>
                  </a:schemeClr>
                </a:solidFill>
              </a:rPr>
              <a:t> </a:t>
            </a:r>
          </a:p>
          <a:p>
            <a:pPr marL="914400" lvl="1" indent="-457200">
              <a:buFont typeface="Arial" panose="020B0604020202020204" pitchFamily="34" charset="0"/>
              <a:buChar char="•"/>
            </a:pPr>
            <a:r>
              <a:rPr lang="it-IT" b="1" dirty="0" err="1">
                <a:solidFill>
                  <a:schemeClr val="accent1">
                    <a:lumMod val="20000"/>
                    <a:lumOff val="80000"/>
                  </a:schemeClr>
                </a:solidFill>
              </a:rPr>
              <a:t>Magnetic</a:t>
            </a:r>
            <a:r>
              <a:rPr lang="it-IT" b="1" dirty="0">
                <a:solidFill>
                  <a:schemeClr val="accent1">
                    <a:lumMod val="20000"/>
                    <a:lumOff val="80000"/>
                  </a:schemeClr>
                </a:solidFill>
              </a:rPr>
              <a:t> </a:t>
            </a:r>
            <a:r>
              <a:rPr lang="it-IT" b="1" dirty="0" err="1">
                <a:solidFill>
                  <a:schemeClr val="accent1">
                    <a:lumMod val="20000"/>
                    <a:lumOff val="80000"/>
                  </a:schemeClr>
                </a:solidFill>
              </a:rPr>
              <a:t>anomaly</a:t>
            </a:r>
            <a:r>
              <a:rPr lang="it-IT" b="1" dirty="0">
                <a:solidFill>
                  <a:schemeClr val="accent1">
                    <a:lumMod val="20000"/>
                    <a:lumOff val="80000"/>
                  </a:schemeClr>
                </a:solidFill>
              </a:rPr>
              <a:t> </a:t>
            </a:r>
            <a:r>
              <a:rPr lang="it-IT" b="1" dirty="0" err="1">
                <a:solidFill>
                  <a:schemeClr val="accent1">
                    <a:lumMod val="20000"/>
                    <a:lumOff val="80000"/>
                  </a:schemeClr>
                </a:solidFill>
              </a:rPr>
              <a:t>Detection</a:t>
            </a:r>
            <a:endParaRPr lang="it-IT" b="1" dirty="0">
              <a:solidFill>
                <a:schemeClr val="accent1">
                  <a:lumMod val="20000"/>
                  <a:lumOff val="80000"/>
                </a:schemeClr>
              </a:solidFill>
            </a:endParaRPr>
          </a:p>
          <a:p>
            <a:pPr marL="914400" lvl="1" indent="-457200">
              <a:buFont typeface="Arial" panose="020B0604020202020204" pitchFamily="34" charset="0"/>
              <a:buChar char="•"/>
            </a:pPr>
            <a:r>
              <a:rPr lang="it-IT" b="1" dirty="0">
                <a:solidFill>
                  <a:schemeClr val="accent1">
                    <a:lumMod val="20000"/>
                    <a:lumOff val="80000"/>
                  </a:schemeClr>
                </a:solidFill>
              </a:rPr>
              <a:t>Electron Temperature </a:t>
            </a:r>
            <a:r>
              <a:rPr lang="it-IT" b="1" dirty="0" err="1">
                <a:solidFill>
                  <a:schemeClr val="accent1">
                    <a:lumMod val="20000"/>
                    <a:lumOff val="80000"/>
                  </a:schemeClr>
                </a:solidFill>
              </a:rPr>
              <a:t>Anomaly</a:t>
            </a:r>
            <a:r>
              <a:rPr lang="it-IT" b="1" dirty="0">
                <a:solidFill>
                  <a:schemeClr val="accent1">
                    <a:lumMod val="20000"/>
                    <a:lumOff val="80000"/>
                  </a:schemeClr>
                </a:solidFill>
              </a:rPr>
              <a:t> </a:t>
            </a:r>
            <a:r>
              <a:rPr lang="it-IT" b="1" dirty="0" err="1">
                <a:solidFill>
                  <a:schemeClr val="accent1">
                    <a:lumMod val="20000"/>
                    <a:lumOff val="80000"/>
                  </a:schemeClr>
                </a:solidFill>
              </a:rPr>
              <a:t>Detection</a:t>
            </a:r>
            <a:r>
              <a:rPr lang="it-IT" b="1" dirty="0">
                <a:solidFill>
                  <a:schemeClr val="accent1">
                    <a:lumMod val="20000"/>
                    <a:lumOff val="80000"/>
                  </a:schemeClr>
                </a:solidFill>
              </a:rPr>
              <a:t> and </a:t>
            </a:r>
            <a:r>
              <a:rPr lang="it-IT" b="1" dirty="0" err="1">
                <a:solidFill>
                  <a:schemeClr val="accent1">
                    <a:lumMod val="20000"/>
                    <a:lumOff val="80000"/>
                  </a:schemeClr>
                </a:solidFill>
              </a:rPr>
              <a:t>Classification</a:t>
            </a:r>
            <a:endParaRPr lang="it-IT" b="1" dirty="0">
              <a:solidFill>
                <a:schemeClr val="accent1">
                  <a:lumMod val="20000"/>
                  <a:lumOff val="80000"/>
                </a:schemeClr>
              </a:solidFill>
            </a:endParaRPr>
          </a:p>
          <a:p>
            <a:pPr marL="914400" lvl="1" indent="-457200">
              <a:buFont typeface="Arial" panose="020B0604020202020204" pitchFamily="34" charset="0"/>
              <a:buChar char="•"/>
            </a:pPr>
            <a:r>
              <a:rPr lang="it-IT" b="1" dirty="0">
                <a:solidFill>
                  <a:schemeClr val="accent1">
                    <a:lumMod val="20000"/>
                    <a:lumOff val="80000"/>
                  </a:schemeClr>
                </a:solidFill>
              </a:rPr>
              <a:t>Radiative Pattern </a:t>
            </a:r>
            <a:r>
              <a:rPr lang="it-IT" b="1" dirty="0" err="1">
                <a:solidFill>
                  <a:schemeClr val="accent1">
                    <a:lumMod val="20000"/>
                    <a:lumOff val="80000"/>
                  </a:schemeClr>
                </a:solidFill>
              </a:rPr>
              <a:t>Anomaly</a:t>
            </a:r>
            <a:r>
              <a:rPr lang="it-IT" b="1" dirty="0">
                <a:solidFill>
                  <a:schemeClr val="accent1">
                    <a:lumMod val="20000"/>
                    <a:lumOff val="80000"/>
                  </a:schemeClr>
                </a:solidFill>
              </a:rPr>
              <a:t> </a:t>
            </a:r>
            <a:r>
              <a:rPr lang="it-IT" b="1" dirty="0" err="1">
                <a:solidFill>
                  <a:schemeClr val="accent1">
                    <a:lumMod val="20000"/>
                    <a:lumOff val="80000"/>
                  </a:schemeClr>
                </a:solidFill>
              </a:rPr>
              <a:t>Detection</a:t>
            </a:r>
            <a:r>
              <a:rPr lang="it-IT" b="1" dirty="0">
                <a:solidFill>
                  <a:schemeClr val="accent1">
                    <a:lumMod val="20000"/>
                    <a:lumOff val="80000"/>
                  </a:schemeClr>
                </a:solidFill>
              </a:rPr>
              <a:t> and </a:t>
            </a:r>
            <a:r>
              <a:rPr lang="it-IT" b="1" dirty="0" err="1">
                <a:solidFill>
                  <a:schemeClr val="accent1">
                    <a:lumMod val="20000"/>
                    <a:lumOff val="80000"/>
                  </a:schemeClr>
                </a:solidFill>
              </a:rPr>
              <a:t>Classification</a:t>
            </a:r>
            <a:endParaRPr lang="it-IT" b="1" dirty="0">
              <a:solidFill>
                <a:schemeClr val="accent1">
                  <a:lumMod val="20000"/>
                  <a:lumOff val="80000"/>
                </a:schemeClr>
              </a:solidFill>
            </a:endParaRPr>
          </a:p>
          <a:p>
            <a:pPr marL="457200" indent="-457200" algn="l">
              <a:buFont typeface="+mj-lt"/>
              <a:buAutoNum type="arabicPeriod"/>
            </a:pPr>
            <a:endParaRPr lang="it-IT" b="1" dirty="0">
              <a:solidFill>
                <a:schemeClr val="accent1">
                  <a:lumMod val="20000"/>
                  <a:lumOff val="80000"/>
                </a:schemeClr>
              </a:solidFill>
            </a:endParaRPr>
          </a:p>
          <a:p>
            <a:pPr marL="457200" indent="-457200" algn="l">
              <a:buFont typeface="+mj-lt"/>
              <a:buAutoNum type="arabicPeriod"/>
            </a:pPr>
            <a:r>
              <a:rPr lang="it-IT" b="1" dirty="0" err="1">
                <a:solidFill>
                  <a:schemeClr val="accent1">
                    <a:lumMod val="20000"/>
                    <a:lumOff val="80000"/>
                  </a:schemeClr>
                </a:solidFill>
              </a:rPr>
              <a:t>Alarm</a:t>
            </a:r>
            <a:r>
              <a:rPr lang="it-IT" b="1" dirty="0">
                <a:solidFill>
                  <a:schemeClr val="accent1">
                    <a:lumMod val="20000"/>
                    <a:lumOff val="80000"/>
                  </a:schemeClr>
                </a:solidFill>
              </a:rPr>
              <a:t> and Control </a:t>
            </a:r>
            <a:r>
              <a:rPr lang="it-IT" b="1" dirty="0" err="1">
                <a:solidFill>
                  <a:schemeClr val="accent1">
                    <a:lumMod val="20000"/>
                    <a:lumOff val="80000"/>
                  </a:schemeClr>
                </a:solidFill>
              </a:rPr>
              <a:t>Logic</a:t>
            </a:r>
            <a:r>
              <a:rPr lang="it-IT" b="1" dirty="0">
                <a:solidFill>
                  <a:schemeClr val="accent1">
                    <a:lumMod val="20000"/>
                    <a:lumOff val="80000"/>
                  </a:schemeClr>
                </a:solidFill>
              </a:rPr>
              <a:t> and System Architecture</a:t>
            </a:r>
          </a:p>
          <a:p>
            <a:pPr marL="457200" indent="-457200" algn="l">
              <a:buFont typeface="+mj-lt"/>
              <a:buAutoNum type="arabicPeriod"/>
            </a:pPr>
            <a:endParaRPr lang="it-IT" b="1" dirty="0">
              <a:solidFill>
                <a:schemeClr val="accent1">
                  <a:lumMod val="20000"/>
                  <a:lumOff val="80000"/>
                </a:schemeClr>
              </a:solidFill>
            </a:endParaRPr>
          </a:p>
          <a:p>
            <a:pPr marL="457200" indent="-457200" algn="l">
              <a:buFont typeface="+mj-lt"/>
              <a:buAutoNum type="arabicPeriod"/>
            </a:pPr>
            <a:r>
              <a:rPr lang="it-IT" b="1" dirty="0">
                <a:solidFill>
                  <a:schemeClr val="accent1">
                    <a:lumMod val="20000"/>
                    <a:lumOff val="80000"/>
                  </a:schemeClr>
                </a:solidFill>
              </a:rPr>
              <a:t>Statistical Analysis</a:t>
            </a:r>
          </a:p>
          <a:p>
            <a:pPr marL="457200" indent="-457200" algn="l">
              <a:buFont typeface="+mj-lt"/>
              <a:buAutoNum type="arabicPeriod"/>
            </a:pPr>
            <a:endParaRPr lang="it-IT" b="1" dirty="0">
              <a:solidFill>
                <a:schemeClr val="accent1">
                  <a:lumMod val="20000"/>
                  <a:lumOff val="80000"/>
                </a:schemeClr>
              </a:solidFill>
            </a:endParaRPr>
          </a:p>
          <a:p>
            <a:pPr marL="457200" indent="-457200" algn="l">
              <a:buFont typeface="+mj-lt"/>
              <a:buAutoNum type="arabicPeriod"/>
            </a:pPr>
            <a:r>
              <a:rPr lang="it-IT" b="1" dirty="0" err="1">
                <a:solidFill>
                  <a:schemeClr val="accent1">
                    <a:lumMod val="20000"/>
                    <a:lumOff val="80000"/>
                  </a:schemeClr>
                </a:solidFill>
              </a:rPr>
              <a:t>Conclusions</a:t>
            </a:r>
            <a:endParaRPr lang="it-IT" b="1" dirty="0">
              <a:solidFill>
                <a:schemeClr val="accent1">
                  <a:lumMod val="20000"/>
                  <a:lumOff val="80000"/>
                </a:schemeClr>
              </a:solidFill>
            </a:endParaRPr>
          </a:p>
        </p:txBody>
      </p:sp>
    </p:spTree>
    <p:extLst>
      <p:ext uri="{BB962C8B-B14F-4D97-AF65-F5344CB8AC3E}">
        <p14:creationId xmlns:p14="http://schemas.microsoft.com/office/powerpoint/2010/main" val="338380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0DF84-45A5-E8B6-2356-A083BD3B6272}"/>
              </a:ext>
            </a:extLst>
          </p:cNvPr>
          <p:cNvSpPr>
            <a:spLocks noGrp="1"/>
          </p:cNvSpPr>
          <p:nvPr>
            <p:ph type="title"/>
          </p:nvPr>
        </p:nvSpPr>
        <p:spPr>
          <a:xfrm>
            <a:off x="407367" y="1756068"/>
            <a:ext cx="9007221" cy="970367"/>
          </a:xfrm>
        </p:spPr>
        <p:txBody>
          <a:bodyPr>
            <a:noAutofit/>
          </a:bodyPr>
          <a:lstStyle/>
          <a:p>
            <a:r>
              <a:rPr lang="en-GB" sz="2400" dirty="0"/>
              <a:t>Combining Adaptive Learning and Physics-Guided Machine Learning for Prediction and Control of Anomalies and Disruptions in Tokamaks</a:t>
            </a:r>
            <a:endParaRPr lang="en-US" sz="2400" dirty="0"/>
          </a:p>
        </p:txBody>
      </p:sp>
      <p:sp>
        <p:nvSpPr>
          <p:cNvPr id="3" name="Text Placeholder 2">
            <a:extLst>
              <a:ext uri="{FF2B5EF4-FFF2-40B4-BE49-F238E27FC236}">
                <a16:creationId xmlns:a16="http://schemas.microsoft.com/office/drawing/2014/main" id="{68F44253-FAF4-4571-7B1E-85B86398C1C5}"/>
              </a:ext>
            </a:extLst>
          </p:cNvPr>
          <p:cNvSpPr>
            <a:spLocks noGrp="1"/>
          </p:cNvSpPr>
          <p:nvPr>
            <p:ph type="body" sz="quarter" idx="10"/>
          </p:nvPr>
        </p:nvSpPr>
        <p:spPr>
          <a:xfrm>
            <a:off x="407367" y="2940208"/>
            <a:ext cx="9400868" cy="766424"/>
          </a:xfrm>
        </p:spPr>
        <p:txBody>
          <a:bodyPr>
            <a:normAutofit fontScale="70000" lnSpcReduction="20000"/>
          </a:bodyPr>
          <a:lstStyle/>
          <a:p>
            <a:r>
              <a:rPr lang="en-US" dirty="0"/>
              <a:t>Riccardo Rossi</a:t>
            </a:r>
            <a:r>
              <a:rPr lang="en-US" baseline="30000" dirty="0"/>
              <a:t>1</a:t>
            </a:r>
            <a:r>
              <a:rPr lang="en-US" dirty="0"/>
              <a:t>, Michela Gelfusa</a:t>
            </a:r>
            <a:r>
              <a:rPr lang="en-US" baseline="30000" dirty="0"/>
              <a:t>1</a:t>
            </a:r>
            <a:r>
              <a:rPr lang="en-US" dirty="0"/>
              <a:t>, Teddy Craciunescu</a:t>
            </a:r>
            <a:r>
              <a:rPr lang="en-US" baseline="30000" dirty="0"/>
              <a:t>2</a:t>
            </a:r>
            <a:r>
              <a:rPr lang="en-US" dirty="0"/>
              <a:t>, Ivan Wyss</a:t>
            </a:r>
            <a:r>
              <a:rPr lang="en-US" baseline="30000" dirty="0"/>
              <a:t>1</a:t>
            </a:r>
            <a:r>
              <a:rPr lang="en-US" dirty="0"/>
              <a:t>, Jesus Vega</a:t>
            </a:r>
            <a:r>
              <a:rPr lang="en-US" baseline="30000" dirty="0"/>
              <a:t>3</a:t>
            </a:r>
            <a:r>
              <a:rPr lang="en-US" dirty="0"/>
              <a:t> and Andrea Murari</a:t>
            </a:r>
            <a:r>
              <a:rPr lang="en-US" baseline="30000" dirty="0"/>
              <a:t>4,5</a:t>
            </a:r>
            <a:r>
              <a:rPr lang="en-US" dirty="0"/>
              <a:t> </a:t>
            </a:r>
          </a:p>
          <a:p>
            <a:r>
              <a:rPr lang="en-US" dirty="0"/>
              <a:t>on behalf of JET Contributors and the EUROfusion Tokamak Exploitation Team</a:t>
            </a:r>
          </a:p>
        </p:txBody>
      </p:sp>
      <p:sp>
        <p:nvSpPr>
          <p:cNvPr id="4" name="Text Placeholder 3">
            <a:extLst>
              <a:ext uri="{FF2B5EF4-FFF2-40B4-BE49-F238E27FC236}">
                <a16:creationId xmlns:a16="http://schemas.microsoft.com/office/drawing/2014/main" id="{5CE95A6E-2526-20D0-7292-7712306271DC}"/>
              </a:ext>
            </a:extLst>
          </p:cNvPr>
          <p:cNvSpPr>
            <a:spLocks noGrp="1"/>
          </p:cNvSpPr>
          <p:nvPr>
            <p:ph type="body" sz="quarter" idx="11"/>
          </p:nvPr>
        </p:nvSpPr>
        <p:spPr>
          <a:xfrm>
            <a:off x="407367" y="5545075"/>
            <a:ext cx="4375150" cy="388713"/>
          </a:xfrm>
        </p:spPr>
        <p:txBody>
          <a:bodyPr>
            <a:noAutofit/>
          </a:bodyPr>
          <a:lstStyle/>
          <a:p>
            <a:r>
              <a:rPr lang="en-US" sz="1600" dirty="0"/>
              <a:t>Contact: </a:t>
            </a:r>
            <a:r>
              <a:rPr lang="en-US" sz="1600" dirty="0">
                <a:hlinkClick r:id="rId2"/>
              </a:rPr>
              <a:t>r.rossi@ing.uniroma2.it</a:t>
            </a:r>
            <a:r>
              <a:rPr lang="en-US" sz="1600" dirty="0"/>
              <a:t> </a:t>
            </a:r>
          </a:p>
        </p:txBody>
      </p:sp>
      <p:sp>
        <p:nvSpPr>
          <p:cNvPr id="5" name="Text Placeholder 4">
            <a:extLst>
              <a:ext uri="{FF2B5EF4-FFF2-40B4-BE49-F238E27FC236}">
                <a16:creationId xmlns:a16="http://schemas.microsoft.com/office/drawing/2014/main" id="{77D306BE-80AF-BAD6-579C-9B0413B066C6}"/>
              </a:ext>
            </a:extLst>
          </p:cNvPr>
          <p:cNvSpPr>
            <a:spLocks noGrp="1"/>
          </p:cNvSpPr>
          <p:nvPr>
            <p:ph type="body" sz="quarter" idx="12"/>
          </p:nvPr>
        </p:nvSpPr>
        <p:spPr>
          <a:xfrm>
            <a:off x="500673" y="1417514"/>
            <a:ext cx="7812901" cy="338554"/>
          </a:xfrm>
        </p:spPr>
        <p:txBody>
          <a:bodyPr>
            <a:normAutofit/>
          </a:bodyPr>
          <a:lstStyle/>
          <a:p>
            <a:r>
              <a:rPr lang="en-GB" dirty="0"/>
              <a:t>Third Technical Meeting on Plasma Disruptions and their Mitigation</a:t>
            </a:r>
            <a:endParaRPr lang="en-US" dirty="0"/>
          </a:p>
        </p:txBody>
      </p:sp>
      <p:sp>
        <p:nvSpPr>
          <p:cNvPr id="9" name="TextBox 8">
            <a:extLst>
              <a:ext uri="{FF2B5EF4-FFF2-40B4-BE49-F238E27FC236}">
                <a16:creationId xmlns:a16="http://schemas.microsoft.com/office/drawing/2014/main" id="{9D39F6A7-602E-8AFC-D1D8-F1FC3351F588}"/>
              </a:ext>
            </a:extLst>
          </p:cNvPr>
          <p:cNvSpPr txBox="1"/>
          <p:nvPr/>
        </p:nvSpPr>
        <p:spPr>
          <a:xfrm>
            <a:off x="407367" y="3763119"/>
            <a:ext cx="10163368" cy="1631216"/>
          </a:xfrm>
          <a:prstGeom prst="rect">
            <a:avLst/>
          </a:prstGeom>
          <a:noFill/>
        </p:spPr>
        <p:txBody>
          <a:bodyPr wrap="square">
            <a:spAutoFit/>
          </a:bodyPr>
          <a:lstStyle/>
          <a:p>
            <a:pPr>
              <a:spcBef>
                <a:spcPts val="600"/>
              </a:spcBef>
            </a:pPr>
            <a:r>
              <a:rPr lang="en-GB" sz="1600" baseline="30000" dirty="0">
                <a:effectLst/>
                <a:latin typeface="+mj-lt"/>
                <a:ea typeface="SimSun" panose="02010600030101010101" pitchFamily="2" charset="-122"/>
              </a:rPr>
              <a:t>1</a:t>
            </a:r>
            <a:r>
              <a:rPr lang="en-GB" sz="1600" dirty="0">
                <a:effectLst/>
                <a:latin typeface="+mj-lt"/>
                <a:ea typeface="SimSun" panose="02010600030101010101" pitchFamily="2" charset="-122"/>
              </a:rPr>
              <a:t>Department of Industrial Engineering, University of Rome “Tor Vergata”, Via del Politecnico 1, 00133, Rome, Italy</a:t>
            </a:r>
          </a:p>
          <a:p>
            <a:pPr>
              <a:spcBef>
                <a:spcPts val="600"/>
              </a:spcBef>
            </a:pPr>
            <a:r>
              <a:rPr lang="en-GB" sz="1600" baseline="30000" dirty="0">
                <a:effectLst/>
                <a:latin typeface="+mj-lt"/>
                <a:ea typeface="SimSun" panose="02010600030101010101" pitchFamily="2" charset="-122"/>
              </a:rPr>
              <a:t>2</a:t>
            </a:r>
            <a:r>
              <a:rPr lang="en-GB" sz="1600" dirty="0">
                <a:effectLst/>
                <a:latin typeface="+mj-lt"/>
                <a:ea typeface="SimSun" panose="02010600030101010101" pitchFamily="2" charset="-122"/>
              </a:rPr>
              <a:t>National Institute for Laser, Plasma and Radiation Physics, </a:t>
            </a:r>
            <a:r>
              <a:rPr lang="en-GB" sz="1600" dirty="0" err="1">
                <a:effectLst/>
                <a:latin typeface="+mj-lt"/>
                <a:ea typeface="SimSun" panose="02010600030101010101" pitchFamily="2" charset="-122"/>
              </a:rPr>
              <a:t>Magurele</a:t>
            </a:r>
            <a:r>
              <a:rPr lang="en-GB" sz="1600" dirty="0">
                <a:effectLst/>
                <a:latin typeface="+mj-lt"/>
                <a:ea typeface="SimSun" panose="02010600030101010101" pitchFamily="2" charset="-122"/>
              </a:rPr>
              <a:t>-Bucharest, Romania</a:t>
            </a:r>
          </a:p>
          <a:p>
            <a:pPr>
              <a:spcBef>
                <a:spcPts val="600"/>
              </a:spcBef>
            </a:pPr>
            <a:r>
              <a:rPr lang="en-GB" sz="1600" baseline="30000" dirty="0">
                <a:effectLst/>
                <a:latin typeface="+mj-lt"/>
                <a:ea typeface="SimSun" panose="02010600030101010101" pitchFamily="2" charset="-122"/>
              </a:rPr>
              <a:t>3</a:t>
            </a:r>
            <a:r>
              <a:rPr lang="es-ES" sz="1600" dirty="0">
                <a:effectLst/>
                <a:latin typeface="+mj-lt"/>
                <a:ea typeface="SimSun" panose="02010600030101010101" pitchFamily="2" charset="-122"/>
              </a:rPr>
              <a:t>Laboratorio Nacional de Fusión, CIEMAT. Av. Complutense 40, Madrid, </a:t>
            </a:r>
            <a:r>
              <a:rPr lang="es-ES" sz="1600" dirty="0" err="1">
                <a:effectLst/>
                <a:latin typeface="+mj-lt"/>
                <a:ea typeface="SimSun" panose="02010600030101010101" pitchFamily="2" charset="-122"/>
              </a:rPr>
              <a:t>Spain</a:t>
            </a:r>
            <a:endParaRPr lang="es-ES" sz="1600" dirty="0">
              <a:effectLst/>
              <a:latin typeface="+mj-lt"/>
              <a:ea typeface="SimSun" panose="02010600030101010101" pitchFamily="2" charset="-122"/>
            </a:endParaRPr>
          </a:p>
          <a:p>
            <a:pPr>
              <a:spcBef>
                <a:spcPts val="600"/>
              </a:spcBef>
            </a:pPr>
            <a:r>
              <a:rPr lang="en-GB" sz="1600" baseline="30000" dirty="0">
                <a:effectLst/>
                <a:latin typeface="+mj-lt"/>
                <a:ea typeface="SimSun" panose="02010600030101010101" pitchFamily="2" charset="-122"/>
              </a:rPr>
              <a:t>4</a:t>
            </a:r>
            <a:r>
              <a:rPr lang="en-GB" sz="1600" dirty="0">
                <a:effectLst/>
                <a:latin typeface="+mj-lt"/>
                <a:ea typeface="SimSun" panose="02010600030101010101" pitchFamily="2" charset="-122"/>
              </a:rPr>
              <a:t>Consorzio RFX (CNR, ENEA, INFN, University of Padova, </a:t>
            </a:r>
            <a:r>
              <a:rPr lang="en-GB" sz="1600" dirty="0" err="1">
                <a:effectLst/>
                <a:latin typeface="+mj-lt"/>
                <a:ea typeface="SimSun" panose="02010600030101010101" pitchFamily="2" charset="-122"/>
              </a:rPr>
              <a:t>Acciaierie</a:t>
            </a:r>
            <a:r>
              <a:rPr lang="en-GB" sz="1600" dirty="0">
                <a:effectLst/>
                <a:latin typeface="+mj-lt"/>
                <a:ea typeface="SimSun" panose="02010600030101010101" pitchFamily="2" charset="-122"/>
              </a:rPr>
              <a:t> </a:t>
            </a:r>
            <a:r>
              <a:rPr lang="en-GB" sz="1600" dirty="0" err="1">
                <a:effectLst/>
                <a:latin typeface="+mj-lt"/>
                <a:ea typeface="SimSun" panose="02010600030101010101" pitchFamily="2" charset="-122"/>
              </a:rPr>
              <a:t>Venete</a:t>
            </a:r>
            <a:r>
              <a:rPr lang="en-GB" sz="1600" dirty="0">
                <a:effectLst/>
                <a:latin typeface="+mj-lt"/>
                <a:ea typeface="SimSun" panose="02010600030101010101" pitchFamily="2" charset="-122"/>
              </a:rPr>
              <a:t> SpA), C.so </a:t>
            </a:r>
            <a:r>
              <a:rPr lang="en-GB" sz="1600" dirty="0" err="1">
                <a:effectLst/>
                <a:latin typeface="+mj-lt"/>
                <a:ea typeface="SimSun" panose="02010600030101010101" pitchFamily="2" charset="-122"/>
              </a:rPr>
              <a:t>Stati</a:t>
            </a:r>
            <a:r>
              <a:rPr lang="en-GB" sz="1600" dirty="0">
                <a:effectLst/>
                <a:latin typeface="+mj-lt"/>
                <a:ea typeface="SimSun" panose="02010600030101010101" pitchFamily="2" charset="-122"/>
              </a:rPr>
              <a:t> </a:t>
            </a:r>
            <a:r>
              <a:rPr lang="en-GB" sz="1600" dirty="0" err="1">
                <a:effectLst/>
                <a:latin typeface="+mj-lt"/>
                <a:ea typeface="SimSun" panose="02010600030101010101" pitchFamily="2" charset="-122"/>
              </a:rPr>
              <a:t>Uniti</a:t>
            </a:r>
            <a:r>
              <a:rPr lang="en-GB" sz="1600" dirty="0">
                <a:effectLst/>
                <a:latin typeface="+mj-lt"/>
                <a:ea typeface="SimSun" panose="02010600030101010101" pitchFamily="2" charset="-122"/>
              </a:rPr>
              <a:t> 4, 35127 Padova, Italy</a:t>
            </a:r>
          </a:p>
          <a:p>
            <a:pPr>
              <a:spcBef>
                <a:spcPts val="600"/>
              </a:spcBef>
            </a:pPr>
            <a:r>
              <a:rPr lang="it-IT" sz="1600" baseline="30000" dirty="0">
                <a:effectLst/>
                <a:latin typeface="+mj-lt"/>
                <a:ea typeface="SimSun" panose="02010600030101010101" pitchFamily="2" charset="-122"/>
              </a:rPr>
              <a:t>5</a:t>
            </a:r>
            <a:r>
              <a:rPr lang="it-IT" sz="1600" dirty="0">
                <a:effectLst/>
                <a:latin typeface="+mj-lt"/>
                <a:ea typeface="SimSun" panose="02010600030101010101" pitchFamily="2" charset="-122"/>
              </a:rPr>
              <a:t>Istituto per la Scienza e la Tecnologia dei Plasmi, CNR, Padova, Italy</a:t>
            </a:r>
            <a:endParaRPr lang="en-GB" sz="1600" dirty="0">
              <a:effectLst/>
              <a:latin typeface="+mj-lt"/>
              <a:ea typeface="SimSun" panose="02010600030101010101" pitchFamily="2" charset="-122"/>
            </a:endParaRPr>
          </a:p>
        </p:txBody>
      </p:sp>
      <p:pic>
        <p:nvPicPr>
          <p:cNvPr id="6" name="Picture 5" descr="Logo&#10;&#10;Description automatically generated">
            <a:extLst>
              <a:ext uri="{FF2B5EF4-FFF2-40B4-BE49-F238E27FC236}">
                <a16:creationId xmlns:a16="http://schemas.microsoft.com/office/drawing/2014/main" id="{05A25C34-E95F-6233-7A6C-0AEDF28193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3114" y="208882"/>
            <a:ext cx="872740" cy="774051"/>
          </a:xfrm>
          <a:prstGeom prst="rect">
            <a:avLst/>
          </a:prstGeom>
        </p:spPr>
      </p:pic>
      <p:pic>
        <p:nvPicPr>
          <p:cNvPr id="11" name="Picture 10">
            <a:extLst>
              <a:ext uri="{FF2B5EF4-FFF2-40B4-BE49-F238E27FC236}">
                <a16:creationId xmlns:a16="http://schemas.microsoft.com/office/drawing/2014/main" id="{4D817F90-1D96-4474-FC1E-661A03F09E0E}"/>
              </a:ext>
            </a:extLst>
          </p:cNvPr>
          <p:cNvPicPr>
            <a:picLocks noChangeAspect="1"/>
          </p:cNvPicPr>
          <p:nvPr/>
        </p:nvPicPr>
        <p:blipFill rotWithShape="1">
          <a:blip r:embed="rId4"/>
          <a:srcRect t="27660" b="29787"/>
          <a:stretch/>
        </p:blipFill>
        <p:spPr>
          <a:xfrm>
            <a:off x="2918345" y="350215"/>
            <a:ext cx="2051523" cy="491385"/>
          </a:xfrm>
          <a:prstGeom prst="rect">
            <a:avLst/>
          </a:prstGeom>
        </p:spPr>
      </p:pic>
      <p:pic>
        <p:nvPicPr>
          <p:cNvPr id="13" name="Picture 12">
            <a:extLst>
              <a:ext uri="{FF2B5EF4-FFF2-40B4-BE49-F238E27FC236}">
                <a16:creationId xmlns:a16="http://schemas.microsoft.com/office/drawing/2014/main" id="{94F054DA-1959-9836-8EE3-3EC4965AD17B}"/>
              </a:ext>
            </a:extLst>
          </p:cNvPr>
          <p:cNvPicPr>
            <a:picLocks noChangeAspect="1"/>
          </p:cNvPicPr>
          <p:nvPr/>
        </p:nvPicPr>
        <p:blipFill>
          <a:blip r:embed="rId5"/>
          <a:stretch>
            <a:fillRect/>
          </a:stretch>
        </p:blipFill>
        <p:spPr>
          <a:xfrm>
            <a:off x="6269100" y="305399"/>
            <a:ext cx="1452543" cy="581017"/>
          </a:xfrm>
          <a:prstGeom prst="rect">
            <a:avLst/>
          </a:prstGeom>
        </p:spPr>
      </p:pic>
      <p:pic>
        <p:nvPicPr>
          <p:cNvPr id="14" name="Picture 13">
            <a:extLst>
              <a:ext uri="{FF2B5EF4-FFF2-40B4-BE49-F238E27FC236}">
                <a16:creationId xmlns:a16="http://schemas.microsoft.com/office/drawing/2014/main" id="{A3ED4D3F-1FD1-6541-D1B1-EF5224B8D4C1}"/>
              </a:ext>
            </a:extLst>
          </p:cNvPr>
          <p:cNvPicPr>
            <a:picLocks noChangeAspect="1"/>
          </p:cNvPicPr>
          <p:nvPr/>
        </p:nvPicPr>
        <p:blipFill>
          <a:blip r:embed="rId6"/>
          <a:stretch>
            <a:fillRect/>
          </a:stretch>
        </p:blipFill>
        <p:spPr>
          <a:xfrm>
            <a:off x="7934890" y="138333"/>
            <a:ext cx="623965" cy="915149"/>
          </a:xfrm>
          <a:prstGeom prst="rect">
            <a:avLst/>
          </a:prstGeom>
        </p:spPr>
      </p:pic>
    </p:spTree>
    <p:extLst>
      <p:ext uri="{BB962C8B-B14F-4D97-AF65-F5344CB8AC3E}">
        <p14:creationId xmlns:p14="http://schemas.microsoft.com/office/powerpoint/2010/main" val="25405267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B43CD-4F98-DE8B-1CC3-112002F5EA8C}"/>
              </a:ext>
            </a:extLst>
          </p:cNvPr>
          <p:cNvSpPr>
            <a:spLocks noGrp="1"/>
          </p:cNvSpPr>
          <p:nvPr>
            <p:ph type="title"/>
          </p:nvPr>
        </p:nvSpPr>
        <p:spPr/>
        <p:txBody>
          <a:bodyPr/>
          <a:lstStyle/>
          <a:p>
            <a:r>
              <a:rPr lang="it-IT" dirty="0" err="1"/>
              <a:t>Adaptive</a:t>
            </a:r>
            <a:r>
              <a:rPr lang="it-IT" dirty="0"/>
              <a:t> Training </a:t>
            </a:r>
            <a:r>
              <a:rPr lang="it-IT" dirty="0" err="1"/>
              <a:t>Logic</a:t>
            </a:r>
            <a:endParaRPr lang="en-GB" dirty="0"/>
          </a:p>
        </p:txBody>
      </p:sp>
      <p:sp>
        <p:nvSpPr>
          <p:cNvPr id="5" name="Slide Number Placeholder 4">
            <a:extLst>
              <a:ext uri="{FF2B5EF4-FFF2-40B4-BE49-F238E27FC236}">
                <a16:creationId xmlns:a16="http://schemas.microsoft.com/office/drawing/2014/main" id="{8B2D8B5A-D1C4-72B8-4D2C-D5E525AFEA8A}"/>
              </a:ext>
            </a:extLst>
          </p:cNvPr>
          <p:cNvSpPr>
            <a:spLocks noGrp="1"/>
          </p:cNvSpPr>
          <p:nvPr>
            <p:ph type="sldNum" sz="quarter" idx="12"/>
          </p:nvPr>
        </p:nvSpPr>
        <p:spPr/>
        <p:txBody>
          <a:bodyPr/>
          <a:lstStyle/>
          <a:p>
            <a:fld id="{6A6D9FA1-99C7-4910-8E32-B85D378B0060}" type="slidenum">
              <a:rPr lang="en-GB" smtClean="0">
                <a:solidFill>
                  <a:prstClr val="white"/>
                </a:solidFill>
              </a:rPr>
              <a:pPr/>
              <a:t>31</a:t>
            </a:fld>
            <a:endParaRPr lang="en-GB" dirty="0">
              <a:solidFill>
                <a:prstClr val="white"/>
              </a:solidFill>
            </a:endParaRPr>
          </a:p>
        </p:txBody>
      </p:sp>
      <p:sp>
        <p:nvSpPr>
          <p:cNvPr id="10" name="Content Placeholder 2">
            <a:extLst>
              <a:ext uri="{FF2B5EF4-FFF2-40B4-BE49-F238E27FC236}">
                <a16:creationId xmlns:a16="http://schemas.microsoft.com/office/drawing/2014/main" id="{866E69C8-83E6-5BC1-DA0C-0F9A3264B19A}"/>
              </a:ext>
            </a:extLst>
          </p:cNvPr>
          <p:cNvSpPr>
            <a:spLocks noGrp="1"/>
          </p:cNvSpPr>
          <p:nvPr>
            <p:ph idx="1"/>
          </p:nvPr>
        </p:nvSpPr>
        <p:spPr>
          <a:xfrm>
            <a:off x="198610" y="857037"/>
            <a:ext cx="11613945" cy="894125"/>
          </a:xfrm>
        </p:spPr>
        <p:txBody>
          <a:bodyPr>
            <a:noAutofit/>
          </a:bodyPr>
          <a:lstStyle/>
          <a:p>
            <a:pPr marL="0" indent="0" algn="just">
              <a:buNone/>
            </a:pPr>
            <a:r>
              <a:rPr lang="it-IT" sz="2000" dirty="0"/>
              <a:t>A </a:t>
            </a:r>
            <a:r>
              <a:rPr lang="it-IT" sz="2000" b="1" dirty="0" err="1">
                <a:solidFill>
                  <a:srgbClr val="1F497D"/>
                </a:solidFill>
              </a:rPr>
              <a:t>realistic</a:t>
            </a:r>
            <a:r>
              <a:rPr lang="it-IT" sz="2000" b="1" dirty="0">
                <a:solidFill>
                  <a:srgbClr val="1F497D"/>
                </a:solidFill>
              </a:rPr>
              <a:t> </a:t>
            </a:r>
            <a:r>
              <a:rPr lang="it-IT" sz="2000" b="1" dirty="0" err="1">
                <a:solidFill>
                  <a:srgbClr val="1F497D"/>
                </a:solidFill>
              </a:rPr>
              <a:t>adaptive</a:t>
            </a:r>
            <a:r>
              <a:rPr lang="it-IT" sz="2000" b="1" dirty="0">
                <a:solidFill>
                  <a:srgbClr val="1F497D"/>
                </a:solidFill>
              </a:rPr>
              <a:t> training </a:t>
            </a:r>
            <a:r>
              <a:rPr lang="it-IT" sz="2000" b="1" dirty="0" err="1">
                <a:solidFill>
                  <a:srgbClr val="1F497D"/>
                </a:solidFill>
              </a:rPr>
              <a:t>logic</a:t>
            </a:r>
            <a:r>
              <a:rPr lang="it-IT" sz="2000" dirty="0"/>
              <a:t> </a:t>
            </a:r>
            <a:r>
              <a:rPr lang="it-IT" sz="2000" dirty="0" err="1"/>
              <a:t>has</a:t>
            </a:r>
            <a:r>
              <a:rPr lang="it-IT" sz="2000" dirty="0"/>
              <a:t> </a:t>
            </a:r>
            <a:r>
              <a:rPr lang="it-IT" sz="2000" dirty="0" err="1"/>
              <a:t>been</a:t>
            </a:r>
            <a:r>
              <a:rPr lang="it-IT" sz="2000" dirty="0"/>
              <a:t> </a:t>
            </a:r>
            <a:r>
              <a:rPr lang="it-IT" sz="2000" dirty="0" err="1"/>
              <a:t>implemented</a:t>
            </a:r>
            <a:r>
              <a:rPr lang="it-IT" sz="2000" dirty="0"/>
              <a:t>, </a:t>
            </a:r>
            <a:r>
              <a:rPr lang="it-IT" sz="2000" dirty="0" err="1"/>
              <a:t>starting</a:t>
            </a:r>
            <a:r>
              <a:rPr lang="it-IT" sz="2000" dirty="0"/>
              <a:t> from zero training </a:t>
            </a:r>
            <a:r>
              <a:rPr lang="it-IT" sz="2000" dirty="0" err="1"/>
              <a:t>pulses</a:t>
            </a:r>
            <a:r>
              <a:rPr lang="it-IT" sz="2000" dirty="0"/>
              <a:t> (</a:t>
            </a:r>
            <a:r>
              <a:rPr lang="it-IT" sz="2000" dirty="0" err="1"/>
              <a:t>everything</a:t>
            </a:r>
            <a:r>
              <a:rPr lang="it-IT" sz="2000" dirty="0"/>
              <a:t> </a:t>
            </a:r>
            <a:r>
              <a:rPr lang="it-IT" sz="2000" dirty="0" err="1"/>
              <a:t>based</a:t>
            </a:r>
            <a:r>
              <a:rPr lang="it-IT" sz="2000" dirty="0"/>
              <a:t> on </a:t>
            </a:r>
            <a:r>
              <a:rPr lang="it-IT" sz="2000" dirty="0" err="1"/>
              <a:t>physics</a:t>
            </a:r>
            <a:r>
              <a:rPr lang="it-IT" sz="2000" dirty="0"/>
              <a:t> and </a:t>
            </a:r>
            <a:r>
              <a:rPr lang="it-IT" sz="2000" dirty="0" err="1"/>
              <a:t>statistical</a:t>
            </a:r>
            <a:r>
              <a:rPr lang="it-IT" sz="2000" dirty="0"/>
              <a:t> </a:t>
            </a:r>
            <a:r>
              <a:rPr lang="it-IT" sz="2000" dirty="0" err="1"/>
              <a:t>indicators</a:t>
            </a:r>
            <a:r>
              <a:rPr lang="it-IT" sz="2000" dirty="0"/>
              <a:t>).</a:t>
            </a:r>
          </a:p>
        </p:txBody>
      </p:sp>
      <p:sp>
        <p:nvSpPr>
          <p:cNvPr id="11" name="TextBox 10">
            <a:extLst>
              <a:ext uri="{FF2B5EF4-FFF2-40B4-BE49-F238E27FC236}">
                <a16:creationId xmlns:a16="http://schemas.microsoft.com/office/drawing/2014/main" id="{C7393597-DF87-1CFE-3689-79C40F851FA3}"/>
              </a:ext>
            </a:extLst>
          </p:cNvPr>
          <p:cNvSpPr txBox="1"/>
          <p:nvPr/>
        </p:nvSpPr>
        <p:spPr>
          <a:xfrm>
            <a:off x="198610" y="2109960"/>
            <a:ext cx="3916190" cy="3139321"/>
          </a:xfrm>
          <a:prstGeom prst="rect">
            <a:avLst/>
          </a:prstGeom>
          <a:noFill/>
        </p:spPr>
        <p:txBody>
          <a:bodyPr wrap="square">
            <a:spAutoFit/>
          </a:bodyPr>
          <a:lstStyle/>
          <a:p>
            <a:r>
              <a:rPr lang="it-IT" sz="1800" b="1" dirty="0">
                <a:solidFill>
                  <a:srgbClr val="1F497D"/>
                </a:solidFill>
              </a:rPr>
              <a:t>MHD training</a:t>
            </a:r>
          </a:p>
          <a:p>
            <a:endParaRPr lang="it-IT" b="1" dirty="0">
              <a:solidFill>
                <a:srgbClr val="1F497D"/>
              </a:solidFill>
            </a:endParaRPr>
          </a:p>
          <a:p>
            <a:r>
              <a:rPr lang="it-IT" dirty="0" err="1"/>
              <a:t>Physics</a:t>
            </a:r>
            <a:r>
              <a:rPr lang="it-IT" dirty="0"/>
              <a:t> + Data.</a:t>
            </a:r>
          </a:p>
          <a:p>
            <a:endParaRPr lang="it-IT" dirty="0"/>
          </a:p>
          <a:p>
            <a:r>
              <a:rPr lang="it-IT" dirty="0"/>
              <a:t>Data </a:t>
            </a:r>
            <a:r>
              <a:rPr lang="it-IT" dirty="0" err="1"/>
              <a:t>labelled</a:t>
            </a:r>
            <a:r>
              <a:rPr lang="it-IT" dirty="0"/>
              <a:t> following </a:t>
            </a:r>
            <a:r>
              <a:rPr lang="it-IT" dirty="0" err="1"/>
              <a:t>these</a:t>
            </a:r>
            <a:r>
              <a:rPr lang="it-IT" dirty="0"/>
              <a:t> rules:</a:t>
            </a:r>
          </a:p>
          <a:p>
            <a:endParaRPr lang="it-IT" dirty="0"/>
          </a:p>
          <a:p>
            <a:r>
              <a:rPr lang="it-IT" dirty="0"/>
              <a:t>No </a:t>
            </a:r>
            <a:r>
              <a:rPr lang="it-IT" dirty="0" err="1"/>
              <a:t>Alarm</a:t>
            </a:r>
            <a:r>
              <a:rPr lang="it-IT" dirty="0"/>
              <a:t> No disruptions: </a:t>
            </a:r>
          </a:p>
          <a:p>
            <a:r>
              <a:rPr lang="it-IT" b="1" dirty="0" err="1">
                <a:solidFill>
                  <a:srgbClr val="1F497D"/>
                </a:solidFill>
              </a:rPr>
              <a:t>Stable</a:t>
            </a:r>
            <a:r>
              <a:rPr lang="it-IT" b="1" dirty="0">
                <a:solidFill>
                  <a:srgbClr val="1F497D"/>
                </a:solidFill>
              </a:rPr>
              <a:t> time slices</a:t>
            </a:r>
          </a:p>
          <a:p>
            <a:endParaRPr lang="it-IT" dirty="0"/>
          </a:p>
          <a:p>
            <a:r>
              <a:rPr lang="it-IT" dirty="0" err="1"/>
              <a:t>Disurption</a:t>
            </a:r>
            <a:r>
              <a:rPr lang="it-IT" dirty="0"/>
              <a:t> </a:t>
            </a:r>
            <a:r>
              <a:rPr lang="it-IT" dirty="0" err="1"/>
              <a:t>occurred</a:t>
            </a:r>
            <a:r>
              <a:rPr lang="it-IT" dirty="0"/>
              <a:t>: </a:t>
            </a:r>
          </a:p>
          <a:p>
            <a:r>
              <a:rPr lang="it-IT" b="1" dirty="0">
                <a:solidFill>
                  <a:srgbClr val="1F497D"/>
                </a:solidFill>
              </a:rPr>
              <a:t>last 100 </a:t>
            </a:r>
            <a:r>
              <a:rPr lang="it-IT" b="1" dirty="0" err="1">
                <a:solidFill>
                  <a:srgbClr val="1F497D"/>
                </a:solidFill>
              </a:rPr>
              <a:t>ms</a:t>
            </a:r>
            <a:r>
              <a:rPr lang="it-IT" b="1" dirty="0">
                <a:solidFill>
                  <a:srgbClr val="1F497D"/>
                </a:solidFill>
              </a:rPr>
              <a:t> are </a:t>
            </a:r>
            <a:r>
              <a:rPr lang="it-IT" b="1" dirty="0" err="1">
                <a:solidFill>
                  <a:srgbClr val="1F497D"/>
                </a:solidFill>
              </a:rPr>
              <a:t>anomalous</a:t>
            </a:r>
            <a:r>
              <a:rPr lang="it-IT" b="1" dirty="0">
                <a:solidFill>
                  <a:srgbClr val="1F497D"/>
                </a:solidFill>
              </a:rPr>
              <a:t> time slices </a:t>
            </a:r>
            <a:endParaRPr lang="en-GB" b="1" dirty="0">
              <a:solidFill>
                <a:srgbClr val="1F497D"/>
              </a:solidFill>
            </a:endParaRPr>
          </a:p>
        </p:txBody>
      </p:sp>
      <p:sp>
        <p:nvSpPr>
          <p:cNvPr id="12" name="TextBox 11">
            <a:extLst>
              <a:ext uri="{FF2B5EF4-FFF2-40B4-BE49-F238E27FC236}">
                <a16:creationId xmlns:a16="http://schemas.microsoft.com/office/drawing/2014/main" id="{9474FDD3-7965-BE57-E94E-0A5811A91ADE}"/>
              </a:ext>
            </a:extLst>
          </p:cNvPr>
          <p:cNvSpPr txBox="1"/>
          <p:nvPr/>
        </p:nvSpPr>
        <p:spPr>
          <a:xfrm>
            <a:off x="8275810" y="2109960"/>
            <a:ext cx="3916190" cy="3416320"/>
          </a:xfrm>
          <a:prstGeom prst="rect">
            <a:avLst/>
          </a:prstGeom>
          <a:noFill/>
        </p:spPr>
        <p:txBody>
          <a:bodyPr wrap="square">
            <a:spAutoFit/>
          </a:bodyPr>
          <a:lstStyle/>
          <a:p>
            <a:r>
              <a:rPr lang="it-IT" sz="1800" b="1" dirty="0" err="1">
                <a:solidFill>
                  <a:srgbClr val="1F497D"/>
                </a:solidFill>
              </a:rPr>
              <a:t>Radiation</a:t>
            </a:r>
            <a:r>
              <a:rPr lang="it-IT" sz="1800" b="1" dirty="0">
                <a:solidFill>
                  <a:srgbClr val="1F497D"/>
                </a:solidFill>
              </a:rPr>
              <a:t> </a:t>
            </a:r>
            <a:r>
              <a:rPr lang="it-IT" sz="1800" b="1" dirty="0" err="1">
                <a:solidFill>
                  <a:srgbClr val="1F497D"/>
                </a:solidFill>
              </a:rPr>
              <a:t>anomalies</a:t>
            </a:r>
            <a:r>
              <a:rPr lang="it-IT" sz="1800" b="1" dirty="0">
                <a:solidFill>
                  <a:srgbClr val="1F497D"/>
                </a:solidFill>
              </a:rPr>
              <a:t> training</a:t>
            </a:r>
          </a:p>
          <a:p>
            <a:endParaRPr lang="it-IT" b="1" dirty="0">
              <a:solidFill>
                <a:srgbClr val="1F497D"/>
              </a:solidFill>
            </a:endParaRPr>
          </a:p>
          <a:p>
            <a:r>
              <a:rPr lang="it-IT" dirty="0" err="1"/>
              <a:t>Physics</a:t>
            </a:r>
            <a:r>
              <a:rPr lang="it-IT" dirty="0"/>
              <a:t> + Data.</a:t>
            </a:r>
          </a:p>
          <a:p>
            <a:endParaRPr lang="it-IT" dirty="0"/>
          </a:p>
          <a:p>
            <a:r>
              <a:rPr lang="it-IT" dirty="0"/>
              <a:t>Data </a:t>
            </a:r>
            <a:r>
              <a:rPr lang="it-IT" dirty="0" err="1"/>
              <a:t>labelled</a:t>
            </a:r>
            <a:r>
              <a:rPr lang="it-IT" dirty="0"/>
              <a:t> following </a:t>
            </a:r>
            <a:r>
              <a:rPr lang="it-IT" dirty="0" err="1"/>
              <a:t>these</a:t>
            </a:r>
            <a:r>
              <a:rPr lang="it-IT" dirty="0"/>
              <a:t> rules:</a:t>
            </a:r>
          </a:p>
          <a:p>
            <a:endParaRPr lang="it-IT" dirty="0"/>
          </a:p>
          <a:p>
            <a:r>
              <a:rPr lang="it-IT" dirty="0"/>
              <a:t>No </a:t>
            </a:r>
            <a:r>
              <a:rPr lang="it-IT" dirty="0" err="1"/>
              <a:t>Alarm</a:t>
            </a:r>
            <a:r>
              <a:rPr lang="it-IT" dirty="0"/>
              <a:t> No disruptions: </a:t>
            </a:r>
          </a:p>
          <a:p>
            <a:r>
              <a:rPr lang="it-IT" b="1" dirty="0" err="1">
                <a:solidFill>
                  <a:srgbClr val="1F497D"/>
                </a:solidFill>
              </a:rPr>
              <a:t>Stable</a:t>
            </a:r>
            <a:r>
              <a:rPr lang="it-IT" b="1" dirty="0">
                <a:solidFill>
                  <a:srgbClr val="1F497D"/>
                </a:solidFill>
              </a:rPr>
              <a:t> time slices</a:t>
            </a:r>
          </a:p>
          <a:p>
            <a:endParaRPr lang="it-IT" dirty="0"/>
          </a:p>
          <a:p>
            <a:r>
              <a:rPr lang="it-IT" dirty="0" err="1"/>
              <a:t>Disurption</a:t>
            </a:r>
            <a:r>
              <a:rPr lang="it-IT" dirty="0"/>
              <a:t> </a:t>
            </a:r>
            <a:r>
              <a:rPr lang="it-IT" dirty="0" err="1"/>
              <a:t>occurred</a:t>
            </a:r>
            <a:r>
              <a:rPr lang="it-IT" dirty="0"/>
              <a:t> or MHD/</a:t>
            </a:r>
            <a:r>
              <a:rPr lang="it-IT" dirty="0" err="1"/>
              <a:t>Eletron</a:t>
            </a:r>
            <a:r>
              <a:rPr lang="it-IT" dirty="0"/>
              <a:t> Temperature </a:t>
            </a:r>
            <a:r>
              <a:rPr lang="it-IT" dirty="0" err="1"/>
              <a:t>detected</a:t>
            </a:r>
            <a:r>
              <a:rPr lang="it-IT" dirty="0"/>
              <a:t>: </a:t>
            </a:r>
          </a:p>
          <a:p>
            <a:r>
              <a:rPr lang="it-IT" b="1" dirty="0">
                <a:solidFill>
                  <a:srgbClr val="1F497D"/>
                </a:solidFill>
              </a:rPr>
              <a:t>last 2000 </a:t>
            </a:r>
            <a:r>
              <a:rPr lang="it-IT" b="1" dirty="0" err="1">
                <a:solidFill>
                  <a:srgbClr val="1F497D"/>
                </a:solidFill>
              </a:rPr>
              <a:t>ms</a:t>
            </a:r>
            <a:r>
              <a:rPr lang="it-IT" b="1" dirty="0">
                <a:solidFill>
                  <a:srgbClr val="1F497D"/>
                </a:solidFill>
              </a:rPr>
              <a:t> are </a:t>
            </a:r>
            <a:r>
              <a:rPr lang="it-IT" b="1" dirty="0" err="1">
                <a:solidFill>
                  <a:srgbClr val="1F497D"/>
                </a:solidFill>
              </a:rPr>
              <a:t>anomalous</a:t>
            </a:r>
            <a:r>
              <a:rPr lang="it-IT" b="1" dirty="0">
                <a:solidFill>
                  <a:srgbClr val="1F497D"/>
                </a:solidFill>
              </a:rPr>
              <a:t> time slices </a:t>
            </a:r>
            <a:endParaRPr lang="en-GB" b="1" dirty="0">
              <a:solidFill>
                <a:srgbClr val="1F497D"/>
              </a:solidFill>
            </a:endParaRPr>
          </a:p>
        </p:txBody>
      </p:sp>
      <p:sp>
        <p:nvSpPr>
          <p:cNvPr id="13" name="TextBox 12">
            <a:extLst>
              <a:ext uri="{FF2B5EF4-FFF2-40B4-BE49-F238E27FC236}">
                <a16:creationId xmlns:a16="http://schemas.microsoft.com/office/drawing/2014/main" id="{A666ED89-D087-E310-1DD0-441E66819BBD}"/>
              </a:ext>
            </a:extLst>
          </p:cNvPr>
          <p:cNvSpPr txBox="1"/>
          <p:nvPr/>
        </p:nvSpPr>
        <p:spPr>
          <a:xfrm>
            <a:off x="4340727" y="2085902"/>
            <a:ext cx="3302277" cy="923330"/>
          </a:xfrm>
          <a:prstGeom prst="rect">
            <a:avLst/>
          </a:prstGeom>
          <a:noFill/>
        </p:spPr>
        <p:txBody>
          <a:bodyPr wrap="square">
            <a:spAutoFit/>
          </a:bodyPr>
          <a:lstStyle/>
          <a:p>
            <a:r>
              <a:rPr lang="it-IT" b="1" dirty="0">
                <a:solidFill>
                  <a:srgbClr val="1F497D"/>
                </a:solidFill>
              </a:rPr>
              <a:t>Temperature </a:t>
            </a:r>
            <a:r>
              <a:rPr lang="it-IT" sz="1800" b="1" dirty="0" err="1">
                <a:solidFill>
                  <a:srgbClr val="1F497D"/>
                </a:solidFill>
              </a:rPr>
              <a:t>anomalies</a:t>
            </a:r>
            <a:r>
              <a:rPr lang="it-IT" sz="1800" b="1" dirty="0">
                <a:solidFill>
                  <a:srgbClr val="1F497D"/>
                </a:solidFill>
              </a:rPr>
              <a:t> training</a:t>
            </a:r>
          </a:p>
          <a:p>
            <a:endParaRPr lang="it-IT" b="1" dirty="0">
              <a:solidFill>
                <a:srgbClr val="1F497D"/>
              </a:solidFill>
            </a:endParaRPr>
          </a:p>
          <a:p>
            <a:r>
              <a:rPr lang="it-IT" b="1" dirty="0">
                <a:solidFill>
                  <a:srgbClr val="1F497D"/>
                </a:solidFill>
              </a:rPr>
              <a:t>No Training </a:t>
            </a:r>
            <a:r>
              <a:rPr lang="it-IT" b="1" dirty="0" err="1">
                <a:solidFill>
                  <a:srgbClr val="1F497D"/>
                </a:solidFill>
              </a:rPr>
              <a:t>is</a:t>
            </a:r>
            <a:r>
              <a:rPr lang="it-IT" b="1" dirty="0">
                <a:solidFill>
                  <a:srgbClr val="1F497D"/>
                </a:solidFill>
              </a:rPr>
              <a:t> </a:t>
            </a:r>
            <a:r>
              <a:rPr lang="it-IT" b="1" dirty="0" err="1">
                <a:solidFill>
                  <a:srgbClr val="1F497D"/>
                </a:solidFill>
              </a:rPr>
              <a:t>Needed</a:t>
            </a:r>
            <a:endParaRPr lang="en-GB" b="1" dirty="0">
              <a:solidFill>
                <a:srgbClr val="1F497D"/>
              </a:solidFill>
            </a:endParaRPr>
          </a:p>
        </p:txBody>
      </p:sp>
      <p:cxnSp>
        <p:nvCxnSpPr>
          <p:cNvPr id="15" name="Straight Connector 14">
            <a:extLst>
              <a:ext uri="{FF2B5EF4-FFF2-40B4-BE49-F238E27FC236}">
                <a16:creationId xmlns:a16="http://schemas.microsoft.com/office/drawing/2014/main" id="{A505626E-A1D9-FDBB-5A9A-55F615F3C26B}"/>
              </a:ext>
            </a:extLst>
          </p:cNvPr>
          <p:cNvCxnSpPr>
            <a:cxnSpLocks/>
          </p:cNvCxnSpPr>
          <p:nvPr/>
        </p:nvCxnSpPr>
        <p:spPr>
          <a:xfrm>
            <a:off x="4114800" y="2109960"/>
            <a:ext cx="0" cy="4273587"/>
          </a:xfrm>
          <a:prstGeom prst="line">
            <a:avLst/>
          </a:prstGeom>
          <a:ln w="19050">
            <a:prstDash val="dash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682D1E6-7561-81E3-5ACB-9BB30B124D1A}"/>
              </a:ext>
            </a:extLst>
          </p:cNvPr>
          <p:cNvCxnSpPr>
            <a:cxnSpLocks/>
          </p:cNvCxnSpPr>
          <p:nvPr/>
        </p:nvCxnSpPr>
        <p:spPr>
          <a:xfrm>
            <a:off x="7950679" y="2109960"/>
            <a:ext cx="0" cy="4273587"/>
          </a:xfrm>
          <a:prstGeom prst="line">
            <a:avLst/>
          </a:prstGeom>
          <a:ln w="19050">
            <a:prstDash val="dashDot"/>
          </a:ln>
        </p:spPr>
        <p:style>
          <a:lnRef idx="1">
            <a:schemeClr val="accent1"/>
          </a:lnRef>
          <a:fillRef idx="0">
            <a:schemeClr val="accent1"/>
          </a:fillRef>
          <a:effectRef idx="0">
            <a:schemeClr val="accent1"/>
          </a:effectRef>
          <a:fontRef idx="minor">
            <a:schemeClr val="tx1"/>
          </a:fontRef>
        </p:style>
      </p:cxnSp>
      <p:sp>
        <p:nvSpPr>
          <p:cNvPr id="3" name="Footer Placeholder 3">
            <a:extLst>
              <a:ext uri="{FF2B5EF4-FFF2-40B4-BE49-F238E27FC236}">
                <a16:creationId xmlns:a16="http://schemas.microsoft.com/office/drawing/2014/main" id="{5872E59D-BEA1-0F27-C627-A5B39AAFB71A}"/>
              </a:ext>
            </a:extLst>
          </p:cNvPr>
          <p:cNvSpPr>
            <a:spLocks noGrp="1"/>
          </p:cNvSpPr>
          <p:nvPr>
            <p:ph type="ftr" sz="quarter" idx="11"/>
          </p:nvPr>
        </p:nvSpPr>
        <p:spPr>
          <a:xfrm>
            <a:off x="825624" y="6555770"/>
            <a:ext cx="10986932" cy="329614"/>
          </a:xfrm>
        </p:spPr>
        <p:txBody>
          <a:bodyPr/>
          <a:lstStyle/>
          <a:p>
            <a:r>
              <a:rPr lang="en-GB" dirty="0">
                <a:solidFill>
                  <a:prstClr val="white"/>
                </a:solidFill>
              </a:rPr>
              <a:t>Riccardo Rossi |</a:t>
            </a:r>
            <a:r>
              <a:rPr lang="en-GB" dirty="0"/>
              <a:t>Third Technical Meeting on Plasma Disruptions and their Mitigation</a:t>
            </a:r>
            <a:r>
              <a:rPr lang="en-GB" dirty="0">
                <a:solidFill>
                  <a:prstClr val="white"/>
                </a:solidFill>
              </a:rPr>
              <a:t> | 03/09/2024</a:t>
            </a:r>
          </a:p>
        </p:txBody>
      </p:sp>
    </p:spTree>
    <p:extLst>
      <p:ext uri="{BB962C8B-B14F-4D97-AF65-F5344CB8AC3E}">
        <p14:creationId xmlns:p14="http://schemas.microsoft.com/office/powerpoint/2010/main" val="5182549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B43CD-4F98-DE8B-1CC3-112002F5EA8C}"/>
              </a:ext>
            </a:extLst>
          </p:cNvPr>
          <p:cNvSpPr>
            <a:spLocks noGrp="1"/>
          </p:cNvSpPr>
          <p:nvPr>
            <p:ph type="title"/>
          </p:nvPr>
        </p:nvSpPr>
        <p:spPr/>
        <p:txBody>
          <a:bodyPr/>
          <a:lstStyle/>
          <a:p>
            <a:r>
              <a:rPr lang="it-IT" dirty="0" err="1"/>
              <a:t>Results</a:t>
            </a:r>
            <a:r>
              <a:rPr lang="it-IT" dirty="0"/>
              <a:t> – </a:t>
            </a:r>
            <a:r>
              <a:rPr lang="it-IT" dirty="0" err="1"/>
              <a:t>Sensitivity</a:t>
            </a:r>
            <a:r>
              <a:rPr lang="it-IT" dirty="0"/>
              <a:t> </a:t>
            </a:r>
            <a:r>
              <a:rPr lang="it-IT" dirty="0" err="1"/>
              <a:t>analysis</a:t>
            </a:r>
            <a:endParaRPr lang="en-GB" dirty="0"/>
          </a:p>
        </p:txBody>
      </p:sp>
      <p:sp>
        <p:nvSpPr>
          <p:cNvPr id="5" name="Slide Number Placeholder 4">
            <a:extLst>
              <a:ext uri="{FF2B5EF4-FFF2-40B4-BE49-F238E27FC236}">
                <a16:creationId xmlns:a16="http://schemas.microsoft.com/office/drawing/2014/main" id="{8B2D8B5A-D1C4-72B8-4D2C-D5E525AFEA8A}"/>
              </a:ext>
            </a:extLst>
          </p:cNvPr>
          <p:cNvSpPr>
            <a:spLocks noGrp="1"/>
          </p:cNvSpPr>
          <p:nvPr>
            <p:ph type="sldNum" sz="quarter" idx="12"/>
          </p:nvPr>
        </p:nvSpPr>
        <p:spPr/>
        <p:txBody>
          <a:bodyPr/>
          <a:lstStyle/>
          <a:p>
            <a:fld id="{6A6D9FA1-99C7-4910-8E32-B85D378B0060}" type="slidenum">
              <a:rPr lang="en-GB" smtClean="0">
                <a:solidFill>
                  <a:prstClr val="white"/>
                </a:solidFill>
              </a:rPr>
              <a:pPr/>
              <a:t>32</a:t>
            </a:fld>
            <a:endParaRPr lang="en-GB" dirty="0">
              <a:solidFill>
                <a:prstClr val="white"/>
              </a:solidFill>
            </a:endParaRPr>
          </a:p>
        </p:txBody>
      </p:sp>
      <p:pic>
        <p:nvPicPr>
          <p:cNvPr id="3" name="Picture 2">
            <a:extLst>
              <a:ext uri="{FF2B5EF4-FFF2-40B4-BE49-F238E27FC236}">
                <a16:creationId xmlns:a16="http://schemas.microsoft.com/office/drawing/2014/main" id="{B7FFB0FF-8D93-6BA0-F2CC-BBE09471BF44}"/>
              </a:ext>
            </a:extLst>
          </p:cNvPr>
          <p:cNvPicPr>
            <a:picLocks noChangeAspect="1"/>
          </p:cNvPicPr>
          <p:nvPr/>
        </p:nvPicPr>
        <p:blipFill rotWithShape="1">
          <a:blip r:embed="rId2">
            <a:extLst>
              <a:ext uri="{28A0092B-C50C-407E-A947-70E740481C1C}">
                <a14:useLocalDpi xmlns:a14="http://schemas.microsoft.com/office/drawing/2010/main" val="0"/>
              </a:ext>
            </a:extLst>
          </a:blip>
          <a:srcRect l="7389" t="1076" r="7899" b="462"/>
          <a:stretch/>
        </p:blipFill>
        <p:spPr bwMode="auto">
          <a:xfrm>
            <a:off x="5132716" y="2974546"/>
            <a:ext cx="6931353" cy="3329396"/>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84333603-A34B-4083-C7F3-E469C088E878}"/>
              </a:ext>
            </a:extLst>
          </p:cNvPr>
          <p:cNvSpPr txBox="1"/>
          <p:nvPr/>
        </p:nvSpPr>
        <p:spPr>
          <a:xfrm>
            <a:off x="263560" y="809507"/>
            <a:ext cx="4869156" cy="2862322"/>
          </a:xfrm>
          <a:prstGeom prst="rect">
            <a:avLst/>
          </a:prstGeom>
          <a:noFill/>
        </p:spPr>
        <p:txBody>
          <a:bodyPr wrap="square">
            <a:spAutoFit/>
          </a:bodyPr>
          <a:lstStyle/>
          <a:p>
            <a:pPr algn="just"/>
            <a:r>
              <a:rPr lang="it-IT" dirty="0"/>
              <a:t>Control strategies are under </a:t>
            </a:r>
            <a:r>
              <a:rPr lang="it-IT" dirty="0" err="1"/>
              <a:t>development</a:t>
            </a:r>
            <a:r>
              <a:rPr lang="it-IT" dirty="0"/>
              <a:t> and </a:t>
            </a:r>
            <a:r>
              <a:rPr lang="it-IT" dirty="0" err="1"/>
              <a:t>improvements</a:t>
            </a:r>
            <a:r>
              <a:rPr lang="it-IT" dirty="0"/>
              <a:t>. Of </a:t>
            </a:r>
            <a:r>
              <a:rPr lang="it-IT" dirty="0" err="1"/>
              <a:t>course</a:t>
            </a:r>
            <a:r>
              <a:rPr lang="it-IT" dirty="0"/>
              <a:t>, the </a:t>
            </a:r>
            <a:r>
              <a:rPr lang="it-IT" dirty="0" err="1"/>
              <a:t>quality</a:t>
            </a:r>
            <a:r>
              <a:rPr lang="it-IT" dirty="0"/>
              <a:t> of the </a:t>
            </a:r>
            <a:r>
              <a:rPr lang="it-IT" dirty="0" err="1"/>
              <a:t>predictor</a:t>
            </a:r>
            <a:r>
              <a:rPr lang="it-IT" dirty="0"/>
              <a:t> </a:t>
            </a:r>
            <a:r>
              <a:rPr lang="it-IT" dirty="0" err="1"/>
              <a:t>is</a:t>
            </a:r>
            <a:r>
              <a:rPr lang="it-IT" dirty="0"/>
              <a:t> a </a:t>
            </a:r>
            <a:r>
              <a:rPr lang="it-IT" dirty="0" err="1"/>
              <a:t>function</a:t>
            </a:r>
            <a:r>
              <a:rPr lang="it-IT" dirty="0"/>
              <a:t> of time </a:t>
            </a:r>
            <a:r>
              <a:rPr lang="it-IT" dirty="0" err="1"/>
              <a:t>required</a:t>
            </a:r>
            <a:r>
              <a:rPr lang="it-IT" dirty="0"/>
              <a:t> by the control system to </a:t>
            </a:r>
            <a:r>
              <a:rPr lang="it-IT" dirty="0" err="1"/>
              <a:t>perform</a:t>
            </a:r>
            <a:r>
              <a:rPr lang="it-IT" dirty="0"/>
              <a:t> </a:t>
            </a:r>
            <a:r>
              <a:rPr lang="it-IT" dirty="0" err="1"/>
              <a:t>mitigation</a:t>
            </a:r>
            <a:r>
              <a:rPr lang="it-IT" dirty="0"/>
              <a:t>, </a:t>
            </a:r>
            <a:r>
              <a:rPr lang="it-IT" dirty="0" err="1"/>
              <a:t>prevention</a:t>
            </a:r>
            <a:r>
              <a:rPr lang="it-IT" dirty="0"/>
              <a:t>, and </a:t>
            </a:r>
            <a:r>
              <a:rPr lang="it-IT" dirty="0" err="1"/>
              <a:t>avoidance</a:t>
            </a:r>
            <a:r>
              <a:rPr lang="it-IT" dirty="0"/>
              <a:t>. </a:t>
            </a:r>
          </a:p>
          <a:p>
            <a:pPr algn="just"/>
            <a:endParaRPr lang="it-IT" dirty="0"/>
          </a:p>
          <a:p>
            <a:pPr algn="just"/>
            <a:r>
              <a:rPr lang="it-IT" dirty="0" err="1"/>
              <a:t>We</a:t>
            </a:r>
            <a:r>
              <a:rPr lang="it-IT" dirty="0"/>
              <a:t> </a:t>
            </a:r>
            <a:r>
              <a:rPr lang="it-IT" dirty="0" err="1"/>
              <a:t>performed</a:t>
            </a:r>
            <a:r>
              <a:rPr lang="it-IT" dirty="0"/>
              <a:t> a </a:t>
            </a:r>
            <a:r>
              <a:rPr lang="it-IT" b="1" dirty="0" err="1">
                <a:solidFill>
                  <a:srgbClr val="1F497D"/>
                </a:solidFill>
              </a:rPr>
              <a:t>sensitivity</a:t>
            </a:r>
            <a:r>
              <a:rPr lang="it-IT" b="1" dirty="0">
                <a:solidFill>
                  <a:srgbClr val="1F497D"/>
                </a:solidFill>
              </a:rPr>
              <a:t> </a:t>
            </a:r>
            <a:r>
              <a:rPr lang="it-IT" b="1" dirty="0" err="1">
                <a:solidFill>
                  <a:srgbClr val="1F497D"/>
                </a:solidFill>
              </a:rPr>
              <a:t>analysis</a:t>
            </a:r>
            <a:r>
              <a:rPr lang="it-IT" b="1" dirty="0">
                <a:solidFill>
                  <a:srgbClr val="1F497D"/>
                </a:solidFill>
              </a:rPr>
              <a:t> </a:t>
            </a:r>
            <a:r>
              <a:rPr lang="it-IT" dirty="0"/>
              <a:t>of </a:t>
            </a:r>
            <a:r>
              <a:rPr lang="it-IT" dirty="0" err="1"/>
              <a:t>our</a:t>
            </a:r>
            <a:r>
              <a:rPr lang="it-IT" dirty="0"/>
              <a:t> </a:t>
            </a:r>
            <a:r>
              <a:rPr lang="it-IT" dirty="0" err="1"/>
              <a:t>algorithm</a:t>
            </a:r>
            <a:r>
              <a:rPr lang="it-IT" dirty="0"/>
              <a:t> </a:t>
            </a:r>
            <a:r>
              <a:rPr lang="it-IT" dirty="0" err="1"/>
              <a:t>varying</a:t>
            </a:r>
            <a:r>
              <a:rPr lang="it-IT" dirty="0"/>
              <a:t> </a:t>
            </a:r>
            <a:r>
              <a:rPr lang="it-IT" dirty="0" err="1"/>
              <a:t>avoidance</a:t>
            </a:r>
            <a:r>
              <a:rPr lang="it-IT" dirty="0"/>
              <a:t> and </a:t>
            </a:r>
            <a:r>
              <a:rPr lang="it-IT" dirty="0" err="1"/>
              <a:t>prevention</a:t>
            </a:r>
            <a:r>
              <a:rPr lang="it-IT" dirty="0"/>
              <a:t> times.  </a:t>
            </a:r>
            <a:endParaRPr lang="en-GB" dirty="0"/>
          </a:p>
          <a:p>
            <a:pPr algn="just"/>
            <a:endParaRPr lang="en-GB" dirty="0"/>
          </a:p>
        </p:txBody>
      </p:sp>
      <p:sp>
        <p:nvSpPr>
          <p:cNvPr id="7" name="Footer Placeholder 3">
            <a:extLst>
              <a:ext uri="{FF2B5EF4-FFF2-40B4-BE49-F238E27FC236}">
                <a16:creationId xmlns:a16="http://schemas.microsoft.com/office/drawing/2014/main" id="{DF6DBD47-EBAC-CBDE-9719-A0A00982D353}"/>
              </a:ext>
            </a:extLst>
          </p:cNvPr>
          <p:cNvSpPr>
            <a:spLocks noGrp="1"/>
          </p:cNvSpPr>
          <p:nvPr>
            <p:ph type="ftr" sz="quarter" idx="11"/>
          </p:nvPr>
        </p:nvSpPr>
        <p:spPr>
          <a:xfrm>
            <a:off x="825624" y="6555770"/>
            <a:ext cx="10986932" cy="329614"/>
          </a:xfrm>
        </p:spPr>
        <p:txBody>
          <a:bodyPr/>
          <a:lstStyle/>
          <a:p>
            <a:r>
              <a:rPr lang="en-GB" dirty="0">
                <a:solidFill>
                  <a:prstClr val="white"/>
                </a:solidFill>
              </a:rPr>
              <a:t>Riccardo Rossi |</a:t>
            </a:r>
            <a:r>
              <a:rPr lang="en-GB" dirty="0"/>
              <a:t>Third Technical Meeting on Plasma Disruptions and their Mitigation</a:t>
            </a:r>
            <a:r>
              <a:rPr lang="en-GB" dirty="0">
                <a:solidFill>
                  <a:prstClr val="white"/>
                </a:solidFill>
              </a:rPr>
              <a:t> | 03/09/2024</a:t>
            </a:r>
          </a:p>
        </p:txBody>
      </p:sp>
      <p:sp>
        <p:nvSpPr>
          <p:cNvPr id="4" name="TextBox 3">
            <a:extLst>
              <a:ext uri="{FF2B5EF4-FFF2-40B4-BE49-F238E27FC236}">
                <a16:creationId xmlns:a16="http://schemas.microsoft.com/office/drawing/2014/main" id="{85568E78-4EA3-1408-0E0E-7893B3E746DA}"/>
              </a:ext>
            </a:extLst>
          </p:cNvPr>
          <p:cNvSpPr txBox="1"/>
          <p:nvPr/>
        </p:nvSpPr>
        <p:spPr>
          <a:xfrm>
            <a:off x="127931" y="5577694"/>
            <a:ext cx="4869157" cy="646331"/>
          </a:xfrm>
          <a:prstGeom prst="rect">
            <a:avLst/>
          </a:prstGeom>
          <a:noFill/>
        </p:spPr>
        <p:txBody>
          <a:bodyPr wrap="square">
            <a:spAutoFit/>
          </a:bodyPr>
          <a:lstStyle/>
          <a:p>
            <a:r>
              <a:rPr lang="en-GB" sz="1200" i="1" dirty="0">
                <a:latin typeface="Times New Roman" panose="02020603050405020304" pitchFamily="18" charset="0"/>
                <a:cs typeface="Times New Roman" panose="02020603050405020304" pitchFamily="18" charset="0"/>
              </a:rPr>
              <a:t>Rossi R., et al. “A hybrid physics/data-driven logic to detect, classify, and predict anomalies and disruptions in tokamak plasmas” Nuclear Fusion, 2024</a:t>
            </a:r>
          </a:p>
        </p:txBody>
      </p:sp>
    </p:spTree>
    <p:extLst>
      <p:ext uri="{BB962C8B-B14F-4D97-AF65-F5344CB8AC3E}">
        <p14:creationId xmlns:p14="http://schemas.microsoft.com/office/powerpoint/2010/main" val="2737672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B43CD-4F98-DE8B-1CC3-112002F5EA8C}"/>
              </a:ext>
            </a:extLst>
          </p:cNvPr>
          <p:cNvSpPr>
            <a:spLocks noGrp="1"/>
          </p:cNvSpPr>
          <p:nvPr>
            <p:ph type="title"/>
          </p:nvPr>
        </p:nvSpPr>
        <p:spPr/>
        <p:txBody>
          <a:bodyPr/>
          <a:lstStyle/>
          <a:p>
            <a:r>
              <a:rPr lang="it-IT" dirty="0" err="1"/>
              <a:t>Results</a:t>
            </a:r>
            <a:r>
              <a:rPr lang="it-IT" dirty="0"/>
              <a:t> – Time To </a:t>
            </a:r>
            <a:r>
              <a:rPr lang="it-IT" dirty="0" err="1"/>
              <a:t>Anomaly</a:t>
            </a:r>
            <a:r>
              <a:rPr lang="it-IT" dirty="0"/>
              <a:t> </a:t>
            </a:r>
            <a:r>
              <a:rPr lang="it-IT" dirty="0" err="1"/>
              <a:t>Prediction</a:t>
            </a:r>
            <a:endParaRPr lang="en-GB" dirty="0"/>
          </a:p>
        </p:txBody>
      </p:sp>
      <p:sp>
        <p:nvSpPr>
          <p:cNvPr id="5" name="Slide Number Placeholder 4">
            <a:extLst>
              <a:ext uri="{FF2B5EF4-FFF2-40B4-BE49-F238E27FC236}">
                <a16:creationId xmlns:a16="http://schemas.microsoft.com/office/drawing/2014/main" id="{8B2D8B5A-D1C4-72B8-4D2C-D5E525AFEA8A}"/>
              </a:ext>
            </a:extLst>
          </p:cNvPr>
          <p:cNvSpPr>
            <a:spLocks noGrp="1"/>
          </p:cNvSpPr>
          <p:nvPr>
            <p:ph type="sldNum" sz="quarter" idx="12"/>
          </p:nvPr>
        </p:nvSpPr>
        <p:spPr/>
        <p:txBody>
          <a:bodyPr/>
          <a:lstStyle/>
          <a:p>
            <a:fld id="{6A6D9FA1-99C7-4910-8E32-B85D378B0060}" type="slidenum">
              <a:rPr lang="en-GB" smtClean="0">
                <a:solidFill>
                  <a:prstClr val="white"/>
                </a:solidFill>
              </a:rPr>
              <a:pPr/>
              <a:t>33</a:t>
            </a:fld>
            <a:endParaRPr lang="en-GB" dirty="0">
              <a:solidFill>
                <a:prstClr val="white"/>
              </a:solidFill>
            </a:endParaRPr>
          </a:p>
        </p:txBody>
      </p:sp>
      <p:pic>
        <p:nvPicPr>
          <p:cNvPr id="3" name="Picture 2" descr="Chart, line chart&#10;&#10;Description automatically generated">
            <a:extLst>
              <a:ext uri="{FF2B5EF4-FFF2-40B4-BE49-F238E27FC236}">
                <a16:creationId xmlns:a16="http://schemas.microsoft.com/office/drawing/2014/main" id="{12571E06-F625-93A5-0CD8-6B31306F0DBE}"/>
              </a:ext>
            </a:extLst>
          </p:cNvPr>
          <p:cNvPicPr>
            <a:picLocks noChangeAspect="1"/>
          </p:cNvPicPr>
          <p:nvPr/>
        </p:nvPicPr>
        <p:blipFill rotWithShape="1">
          <a:blip r:embed="rId2">
            <a:extLst>
              <a:ext uri="{28A0092B-C50C-407E-A947-70E740481C1C}">
                <a14:useLocalDpi xmlns:a14="http://schemas.microsoft.com/office/drawing/2010/main" val="0"/>
              </a:ext>
            </a:extLst>
          </a:blip>
          <a:srcRect r="7608"/>
          <a:stretch/>
        </p:blipFill>
        <p:spPr bwMode="auto">
          <a:xfrm>
            <a:off x="8361491" y="302229"/>
            <a:ext cx="3674156" cy="3003338"/>
          </a:xfrm>
          <a:prstGeom prst="rect">
            <a:avLst/>
          </a:prstGeom>
          <a:ln>
            <a:noFill/>
          </a:ln>
          <a:extLst>
            <a:ext uri="{53640926-AAD7-44D8-BBD7-CCE9431645EC}">
              <a14:shadowObscured xmlns:a14="http://schemas.microsoft.com/office/drawing/2010/main"/>
            </a:ext>
          </a:extLst>
        </p:spPr>
      </p:pic>
      <p:pic>
        <p:nvPicPr>
          <p:cNvPr id="8" name="Picture 7" descr="Chart, scatter chart&#10;&#10;Description automatically generated">
            <a:extLst>
              <a:ext uri="{FF2B5EF4-FFF2-40B4-BE49-F238E27FC236}">
                <a16:creationId xmlns:a16="http://schemas.microsoft.com/office/drawing/2014/main" id="{2E2DFFDC-C627-3793-5763-9F628D85A211}"/>
              </a:ext>
            </a:extLst>
          </p:cNvPr>
          <p:cNvPicPr>
            <a:picLocks noChangeAspect="1"/>
          </p:cNvPicPr>
          <p:nvPr/>
        </p:nvPicPr>
        <p:blipFill rotWithShape="1">
          <a:blip r:embed="rId3">
            <a:extLst>
              <a:ext uri="{28A0092B-C50C-407E-A947-70E740481C1C}">
                <a14:useLocalDpi xmlns:a14="http://schemas.microsoft.com/office/drawing/2010/main" val="0"/>
              </a:ext>
            </a:extLst>
          </a:blip>
          <a:srcRect r="7167"/>
          <a:stretch/>
        </p:blipFill>
        <p:spPr bwMode="auto">
          <a:xfrm>
            <a:off x="8343954" y="3429000"/>
            <a:ext cx="3691693" cy="3003337"/>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A8A7DC40-9385-3AB9-5424-81ED3CBF0AA4}"/>
              </a:ext>
            </a:extLst>
          </p:cNvPr>
          <p:cNvSpPr txBox="1"/>
          <p:nvPr/>
        </p:nvSpPr>
        <p:spPr>
          <a:xfrm>
            <a:off x="263560" y="809507"/>
            <a:ext cx="5964712" cy="2862322"/>
          </a:xfrm>
          <a:prstGeom prst="rect">
            <a:avLst/>
          </a:prstGeom>
          <a:noFill/>
        </p:spPr>
        <p:txBody>
          <a:bodyPr wrap="square">
            <a:spAutoFit/>
          </a:bodyPr>
          <a:lstStyle/>
          <a:p>
            <a:pPr algn="just"/>
            <a:r>
              <a:rPr lang="it-IT" dirty="0"/>
              <a:t>A </a:t>
            </a:r>
            <a:r>
              <a:rPr lang="it-IT" b="1" dirty="0">
                <a:solidFill>
                  <a:srgbClr val="1F497D"/>
                </a:solidFill>
              </a:rPr>
              <a:t>time to </a:t>
            </a:r>
            <a:r>
              <a:rPr lang="it-IT" b="1" dirty="0" err="1">
                <a:solidFill>
                  <a:srgbClr val="1F497D"/>
                </a:solidFill>
              </a:rPr>
              <a:t>anomaly</a:t>
            </a:r>
            <a:r>
              <a:rPr lang="it-IT" b="1" dirty="0">
                <a:solidFill>
                  <a:srgbClr val="1F497D"/>
                </a:solidFill>
              </a:rPr>
              <a:t> </a:t>
            </a:r>
            <a:r>
              <a:rPr lang="it-IT" b="1" dirty="0" err="1">
                <a:solidFill>
                  <a:srgbClr val="1F497D"/>
                </a:solidFill>
              </a:rPr>
              <a:t>predictor</a:t>
            </a:r>
            <a:r>
              <a:rPr lang="it-IT" b="1" dirty="0">
                <a:solidFill>
                  <a:srgbClr val="1F497D"/>
                </a:solidFill>
              </a:rPr>
              <a:t> </a:t>
            </a:r>
            <a:r>
              <a:rPr lang="it-IT" dirty="0" err="1"/>
              <a:t>has</a:t>
            </a:r>
            <a:r>
              <a:rPr lang="it-IT" dirty="0"/>
              <a:t> </a:t>
            </a:r>
            <a:r>
              <a:rPr lang="it-IT" dirty="0" err="1"/>
              <a:t>been</a:t>
            </a:r>
            <a:r>
              <a:rPr lang="it-IT" dirty="0"/>
              <a:t> </a:t>
            </a:r>
            <a:r>
              <a:rPr lang="it-IT" dirty="0" err="1"/>
              <a:t>developed</a:t>
            </a:r>
            <a:r>
              <a:rPr lang="it-IT" dirty="0"/>
              <a:t> </a:t>
            </a:r>
            <a:r>
              <a:rPr lang="it-IT" dirty="0" err="1"/>
              <a:t>based</a:t>
            </a:r>
            <a:r>
              <a:rPr lang="it-IT" dirty="0"/>
              <a:t> on </a:t>
            </a:r>
            <a:r>
              <a:rPr lang="it-IT" dirty="0" err="1"/>
              <a:t>neural</a:t>
            </a:r>
            <a:r>
              <a:rPr lang="it-IT" dirty="0"/>
              <a:t> networks. </a:t>
            </a:r>
          </a:p>
          <a:p>
            <a:pPr algn="just"/>
            <a:endParaRPr lang="it-IT" dirty="0"/>
          </a:p>
          <a:p>
            <a:pPr algn="just"/>
            <a:r>
              <a:rPr lang="it-IT" dirty="0" err="1"/>
              <a:t>Prediction</a:t>
            </a:r>
            <a:r>
              <a:rPr lang="it-IT" dirty="0"/>
              <a:t> of MHD </a:t>
            </a:r>
            <a:r>
              <a:rPr lang="it-IT" dirty="0" err="1"/>
              <a:t>anomalies</a:t>
            </a:r>
            <a:r>
              <a:rPr lang="it-IT" dirty="0"/>
              <a:t> </a:t>
            </a:r>
            <a:r>
              <a:rPr lang="it-IT" dirty="0" err="1"/>
              <a:t>is</a:t>
            </a:r>
            <a:r>
              <a:rPr lang="it-IT" dirty="0"/>
              <a:t> good, </a:t>
            </a:r>
            <a:r>
              <a:rPr lang="it-IT" dirty="0" err="1"/>
              <a:t>since</a:t>
            </a:r>
            <a:r>
              <a:rPr lang="it-IT" dirty="0"/>
              <a:t> </a:t>
            </a:r>
            <a:r>
              <a:rPr lang="it-IT" dirty="0" err="1"/>
              <a:t>their</a:t>
            </a:r>
            <a:r>
              <a:rPr lang="it-IT" dirty="0"/>
              <a:t> a </a:t>
            </a:r>
            <a:r>
              <a:rPr lang="it-IT" dirty="0" err="1"/>
              <a:t>usually</a:t>
            </a:r>
            <a:r>
              <a:rPr lang="it-IT" dirty="0"/>
              <a:t> </a:t>
            </a:r>
            <a:r>
              <a:rPr lang="it-IT" dirty="0" err="1"/>
              <a:t>preceed</a:t>
            </a:r>
            <a:r>
              <a:rPr lang="it-IT" dirty="0"/>
              <a:t> by </a:t>
            </a:r>
            <a:r>
              <a:rPr lang="it-IT" dirty="0" err="1"/>
              <a:t>other</a:t>
            </a:r>
            <a:r>
              <a:rPr lang="it-IT" dirty="0"/>
              <a:t> </a:t>
            </a:r>
            <a:r>
              <a:rPr lang="it-IT" dirty="0" err="1"/>
              <a:t>anomalies</a:t>
            </a:r>
            <a:r>
              <a:rPr lang="it-IT" dirty="0"/>
              <a:t>. </a:t>
            </a:r>
          </a:p>
          <a:p>
            <a:pPr algn="just"/>
            <a:endParaRPr lang="it-IT" dirty="0"/>
          </a:p>
          <a:p>
            <a:pPr algn="just"/>
            <a:r>
              <a:rPr lang="it-IT" dirty="0" err="1"/>
              <a:t>Probably</a:t>
            </a:r>
            <a:r>
              <a:rPr lang="it-IT" dirty="0"/>
              <a:t>, </a:t>
            </a:r>
            <a:r>
              <a:rPr lang="it-IT" dirty="0" err="1"/>
              <a:t>it</a:t>
            </a:r>
            <a:r>
              <a:rPr lang="it-IT" dirty="0"/>
              <a:t> </a:t>
            </a:r>
            <a:r>
              <a:rPr lang="it-IT" dirty="0" err="1"/>
              <a:t>may</a:t>
            </a:r>
            <a:r>
              <a:rPr lang="it-IT" dirty="0"/>
              <a:t> </a:t>
            </a:r>
            <a:r>
              <a:rPr lang="it-IT" dirty="0" err="1"/>
              <a:t>have</a:t>
            </a:r>
            <a:r>
              <a:rPr lang="it-IT" dirty="0"/>
              <a:t> </a:t>
            </a:r>
            <a:r>
              <a:rPr lang="it-IT" dirty="0" err="1"/>
              <a:t>sense</a:t>
            </a:r>
            <a:r>
              <a:rPr lang="it-IT" dirty="0"/>
              <a:t> to </a:t>
            </a:r>
            <a:r>
              <a:rPr lang="it-IT" dirty="0" err="1"/>
              <a:t>predict</a:t>
            </a:r>
            <a:r>
              <a:rPr lang="it-IT" dirty="0"/>
              <a:t> an </a:t>
            </a:r>
            <a:r>
              <a:rPr lang="it-IT" b="1" dirty="0" err="1">
                <a:solidFill>
                  <a:srgbClr val="1F497D"/>
                </a:solidFill>
              </a:rPr>
              <a:t>anomaly</a:t>
            </a:r>
            <a:r>
              <a:rPr lang="it-IT" b="1" dirty="0">
                <a:solidFill>
                  <a:srgbClr val="1F497D"/>
                </a:solidFill>
              </a:rPr>
              <a:t> </a:t>
            </a:r>
            <a:r>
              <a:rPr lang="it-IT" b="1" dirty="0" err="1">
                <a:solidFill>
                  <a:srgbClr val="1F497D"/>
                </a:solidFill>
              </a:rPr>
              <a:t>proximity</a:t>
            </a:r>
            <a:r>
              <a:rPr lang="it-IT" b="1" dirty="0">
                <a:solidFill>
                  <a:srgbClr val="1F497D"/>
                </a:solidFill>
              </a:rPr>
              <a:t> </a:t>
            </a:r>
            <a:r>
              <a:rPr lang="it-IT" b="1" dirty="0" err="1">
                <a:solidFill>
                  <a:srgbClr val="1F497D"/>
                </a:solidFill>
              </a:rPr>
              <a:t>indicator</a:t>
            </a:r>
            <a:r>
              <a:rPr lang="it-IT" dirty="0"/>
              <a:t> and </a:t>
            </a:r>
            <a:r>
              <a:rPr lang="it-IT" dirty="0" err="1"/>
              <a:t>not</a:t>
            </a:r>
            <a:r>
              <a:rPr lang="it-IT" dirty="0"/>
              <a:t> a time-to-</a:t>
            </a:r>
            <a:r>
              <a:rPr lang="it-IT" dirty="0" err="1"/>
              <a:t>anomaly</a:t>
            </a:r>
            <a:r>
              <a:rPr lang="it-IT" dirty="0"/>
              <a:t>, </a:t>
            </a:r>
            <a:r>
              <a:rPr lang="it-IT" dirty="0" err="1"/>
              <a:t>being</a:t>
            </a:r>
            <a:r>
              <a:rPr lang="it-IT" dirty="0"/>
              <a:t> </a:t>
            </a:r>
            <a:r>
              <a:rPr lang="it-IT" dirty="0" err="1"/>
              <a:t>it</a:t>
            </a:r>
            <a:r>
              <a:rPr lang="it-IT" dirty="0"/>
              <a:t> </a:t>
            </a:r>
            <a:r>
              <a:rPr lang="it-IT" dirty="0" err="1"/>
              <a:t>depedent</a:t>
            </a:r>
            <a:r>
              <a:rPr lang="it-IT" dirty="0"/>
              <a:t> </a:t>
            </a:r>
            <a:r>
              <a:rPr lang="it-IT" dirty="0" err="1"/>
              <a:t>also</a:t>
            </a:r>
            <a:r>
              <a:rPr lang="it-IT" dirty="0"/>
              <a:t> to the control system. </a:t>
            </a:r>
            <a:endParaRPr lang="en-GB" dirty="0"/>
          </a:p>
          <a:p>
            <a:pPr algn="just"/>
            <a:endParaRPr lang="en-GB" dirty="0"/>
          </a:p>
        </p:txBody>
      </p:sp>
      <p:sp>
        <p:nvSpPr>
          <p:cNvPr id="7" name="Footer Placeholder 3">
            <a:extLst>
              <a:ext uri="{FF2B5EF4-FFF2-40B4-BE49-F238E27FC236}">
                <a16:creationId xmlns:a16="http://schemas.microsoft.com/office/drawing/2014/main" id="{E2E62507-9DDE-748C-544D-4487CF30A142}"/>
              </a:ext>
            </a:extLst>
          </p:cNvPr>
          <p:cNvSpPr>
            <a:spLocks noGrp="1"/>
          </p:cNvSpPr>
          <p:nvPr>
            <p:ph type="ftr" sz="quarter" idx="11"/>
          </p:nvPr>
        </p:nvSpPr>
        <p:spPr>
          <a:xfrm>
            <a:off x="825624" y="6555770"/>
            <a:ext cx="10986932" cy="329614"/>
          </a:xfrm>
        </p:spPr>
        <p:txBody>
          <a:bodyPr/>
          <a:lstStyle/>
          <a:p>
            <a:r>
              <a:rPr lang="en-GB" dirty="0">
                <a:solidFill>
                  <a:prstClr val="white"/>
                </a:solidFill>
              </a:rPr>
              <a:t>Riccardo Rossi |</a:t>
            </a:r>
            <a:r>
              <a:rPr lang="en-GB" dirty="0"/>
              <a:t>Third Technical Meeting on Plasma Disruptions and their Mitigation</a:t>
            </a:r>
            <a:r>
              <a:rPr lang="en-GB" dirty="0">
                <a:solidFill>
                  <a:prstClr val="white"/>
                </a:solidFill>
              </a:rPr>
              <a:t> | 03/09/2024</a:t>
            </a:r>
          </a:p>
        </p:txBody>
      </p:sp>
      <p:sp>
        <p:nvSpPr>
          <p:cNvPr id="9" name="TextBox 8">
            <a:extLst>
              <a:ext uri="{FF2B5EF4-FFF2-40B4-BE49-F238E27FC236}">
                <a16:creationId xmlns:a16="http://schemas.microsoft.com/office/drawing/2014/main" id="{ED6B090C-E57D-DCA0-3AE7-33B47058F357}"/>
              </a:ext>
            </a:extLst>
          </p:cNvPr>
          <p:cNvSpPr txBox="1"/>
          <p:nvPr/>
        </p:nvSpPr>
        <p:spPr>
          <a:xfrm>
            <a:off x="127931" y="5577694"/>
            <a:ext cx="4869157" cy="646331"/>
          </a:xfrm>
          <a:prstGeom prst="rect">
            <a:avLst/>
          </a:prstGeom>
          <a:noFill/>
        </p:spPr>
        <p:txBody>
          <a:bodyPr wrap="square">
            <a:spAutoFit/>
          </a:bodyPr>
          <a:lstStyle/>
          <a:p>
            <a:r>
              <a:rPr lang="en-GB" sz="1200" i="1" dirty="0">
                <a:latin typeface="Times New Roman" panose="02020603050405020304" pitchFamily="18" charset="0"/>
                <a:cs typeface="Times New Roman" panose="02020603050405020304" pitchFamily="18" charset="0"/>
              </a:rPr>
              <a:t>Rossi R., et al. “A hybrid physics/data-driven logic to detect, classify, and predict anomalies and disruptions in tokamak plasmas” Nuclear Fusion, 2024</a:t>
            </a:r>
          </a:p>
        </p:txBody>
      </p:sp>
    </p:spTree>
    <p:extLst>
      <p:ext uri="{BB962C8B-B14F-4D97-AF65-F5344CB8AC3E}">
        <p14:creationId xmlns:p14="http://schemas.microsoft.com/office/powerpoint/2010/main" val="15568432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B43CD-4F98-DE8B-1CC3-112002F5EA8C}"/>
              </a:ext>
            </a:extLst>
          </p:cNvPr>
          <p:cNvSpPr>
            <a:spLocks noGrp="1"/>
          </p:cNvSpPr>
          <p:nvPr>
            <p:ph type="title"/>
          </p:nvPr>
        </p:nvSpPr>
        <p:spPr/>
        <p:txBody>
          <a:bodyPr/>
          <a:lstStyle/>
          <a:p>
            <a:r>
              <a:rPr lang="it-IT" dirty="0" err="1"/>
              <a:t>Results</a:t>
            </a:r>
            <a:r>
              <a:rPr lang="it-IT" dirty="0"/>
              <a:t> – </a:t>
            </a:r>
            <a:r>
              <a:rPr lang="it-IT" dirty="0" err="1"/>
              <a:t>Comparison</a:t>
            </a:r>
            <a:r>
              <a:rPr lang="it-IT" dirty="0"/>
              <a:t> with JET Control System</a:t>
            </a:r>
            <a:endParaRPr lang="en-GB" dirty="0"/>
          </a:p>
        </p:txBody>
      </p:sp>
      <p:sp>
        <p:nvSpPr>
          <p:cNvPr id="5" name="Slide Number Placeholder 4">
            <a:extLst>
              <a:ext uri="{FF2B5EF4-FFF2-40B4-BE49-F238E27FC236}">
                <a16:creationId xmlns:a16="http://schemas.microsoft.com/office/drawing/2014/main" id="{8B2D8B5A-D1C4-72B8-4D2C-D5E525AFEA8A}"/>
              </a:ext>
            </a:extLst>
          </p:cNvPr>
          <p:cNvSpPr>
            <a:spLocks noGrp="1"/>
          </p:cNvSpPr>
          <p:nvPr>
            <p:ph type="sldNum" sz="quarter" idx="12"/>
          </p:nvPr>
        </p:nvSpPr>
        <p:spPr/>
        <p:txBody>
          <a:bodyPr/>
          <a:lstStyle/>
          <a:p>
            <a:fld id="{6A6D9FA1-99C7-4910-8E32-B85D378B0060}" type="slidenum">
              <a:rPr lang="en-GB" smtClean="0">
                <a:solidFill>
                  <a:prstClr val="white"/>
                </a:solidFill>
              </a:rPr>
              <a:pPr/>
              <a:t>34</a:t>
            </a:fld>
            <a:endParaRPr lang="en-GB" dirty="0">
              <a:solidFill>
                <a:prstClr val="white"/>
              </a:solidFill>
            </a:endParaRPr>
          </a:p>
        </p:txBody>
      </p:sp>
      <p:graphicFrame>
        <p:nvGraphicFramePr>
          <p:cNvPr id="8" name="Table 7">
            <a:extLst>
              <a:ext uri="{FF2B5EF4-FFF2-40B4-BE49-F238E27FC236}">
                <a16:creationId xmlns:a16="http://schemas.microsoft.com/office/drawing/2014/main" id="{E600A30F-59C5-86ED-56DC-C7608950EE6A}"/>
              </a:ext>
            </a:extLst>
          </p:cNvPr>
          <p:cNvGraphicFramePr>
            <a:graphicFrameLocks noGrp="1"/>
          </p:cNvGraphicFramePr>
          <p:nvPr>
            <p:extLst>
              <p:ext uri="{D42A27DB-BD31-4B8C-83A1-F6EECF244321}">
                <p14:modId xmlns:p14="http://schemas.microsoft.com/office/powerpoint/2010/main" val="3372957045"/>
              </p:ext>
            </p:extLst>
          </p:nvPr>
        </p:nvGraphicFramePr>
        <p:xfrm>
          <a:off x="3499327" y="2479756"/>
          <a:ext cx="8460000" cy="3291840"/>
        </p:xfrm>
        <a:graphic>
          <a:graphicData uri="http://schemas.openxmlformats.org/drawingml/2006/table">
            <a:tbl>
              <a:tblPr firstRow="1" firstCol="1" bandRow="1">
                <a:tableStyleId>{5C22544A-7EE6-4342-B048-85BDC9FD1C3A}</a:tableStyleId>
              </a:tblPr>
              <a:tblGrid>
                <a:gridCol w="2700000">
                  <a:extLst>
                    <a:ext uri="{9D8B030D-6E8A-4147-A177-3AD203B41FA5}">
                      <a16:colId xmlns:a16="http://schemas.microsoft.com/office/drawing/2014/main" val="1338663139"/>
                    </a:ext>
                  </a:extLst>
                </a:gridCol>
                <a:gridCol w="1440000">
                  <a:extLst>
                    <a:ext uri="{9D8B030D-6E8A-4147-A177-3AD203B41FA5}">
                      <a16:colId xmlns:a16="http://schemas.microsoft.com/office/drawing/2014/main" val="4168796832"/>
                    </a:ext>
                  </a:extLst>
                </a:gridCol>
                <a:gridCol w="1440000">
                  <a:extLst>
                    <a:ext uri="{9D8B030D-6E8A-4147-A177-3AD203B41FA5}">
                      <a16:colId xmlns:a16="http://schemas.microsoft.com/office/drawing/2014/main" val="2448760513"/>
                    </a:ext>
                  </a:extLst>
                </a:gridCol>
                <a:gridCol w="1440000">
                  <a:extLst>
                    <a:ext uri="{9D8B030D-6E8A-4147-A177-3AD203B41FA5}">
                      <a16:colId xmlns:a16="http://schemas.microsoft.com/office/drawing/2014/main" val="877535794"/>
                    </a:ext>
                  </a:extLst>
                </a:gridCol>
                <a:gridCol w="1440000">
                  <a:extLst>
                    <a:ext uri="{9D8B030D-6E8A-4147-A177-3AD203B41FA5}">
                      <a16:colId xmlns:a16="http://schemas.microsoft.com/office/drawing/2014/main" val="2495402416"/>
                    </a:ext>
                  </a:extLst>
                </a:gridCol>
              </a:tblGrid>
              <a:tr h="182880">
                <a:tc>
                  <a:txBody>
                    <a:bodyPr/>
                    <a:lstStyle/>
                    <a:p>
                      <a:pPr indent="3810" algn="just"/>
                      <a:endParaRPr lang="en-GB" sz="1800" dirty="0">
                        <a:effectLst/>
                        <a:latin typeface="+mj-lt"/>
                        <a:cs typeface="Times New Roman" panose="02020603050405020304" pitchFamily="18" charset="0"/>
                      </a:endParaRPr>
                    </a:p>
                  </a:txBody>
                  <a:tcPr marL="68580" marR="68580" marT="0" marB="0" anchor="b">
                    <a:solidFill>
                      <a:srgbClr val="1F497D"/>
                    </a:solidFill>
                  </a:tcPr>
                </a:tc>
                <a:tc>
                  <a:txBody>
                    <a:bodyPr/>
                    <a:lstStyle/>
                    <a:p>
                      <a:pPr indent="180340" algn="ctr">
                        <a:spcAft>
                          <a:spcPts val="600"/>
                        </a:spcAft>
                      </a:pPr>
                      <a:r>
                        <a:rPr lang="en-GB" sz="1800" dirty="0">
                          <a:effectLst/>
                          <a:latin typeface="+mj-lt"/>
                        </a:rPr>
                        <a:t>Total </a:t>
                      </a:r>
                      <a:endParaRPr lang="en-GB" sz="1800" dirty="0">
                        <a:effectLst/>
                        <a:latin typeface="+mj-lt"/>
                        <a:ea typeface="Times New Roman" panose="02020603050405020304" pitchFamily="18" charset="0"/>
                        <a:cs typeface="Times New Roman" panose="02020603050405020304" pitchFamily="18" charset="0"/>
                      </a:endParaRPr>
                    </a:p>
                  </a:txBody>
                  <a:tcPr marL="68580" marR="68580" marT="0" marB="0" anchor="b">
                    <a:solidFill>
                      <a:srgbClr val="1F497D"/>
                    </a:solidFill>
                  </a:tcPr>
                </a:tc>
                <a:tc>
                  <a:txBody>
                    <a:bodyPr/>
                    <a:lstStyle/>
                    <a:p>
                      <a:pPr indent="180340" algn="ctr">
                        <a:spcAft>
                          <a:spcPts val="600"/>
                        </a:spcAft>
                      </a:pPr>
                      <a:r>
                        <a:rPr lang="en-GB" sz="1800" dirty="0">
                          <a:effectLst/>
                          <a:latin typeface="+mj-lt"/>
                        </a:rPr>
                        <a:t>Mitigation</a:t>
                      </a:r>
                      <a:endParaRPr lang="en-GB" sz="1800" dirty="0">
                        <a:effectLst/>
                        <a:latin typeface="+mj-lt"/>
                        <a:ea typeface="Times New Roman" panose="02020603050405020304" pitchFamily="18" charset="0"/>
                        <a:cs typeface="Times New Roman" panose="02020603050405020304" pitchFamily="18" charset="0"/>
                      </a:endParaRPr>
                    </a:p>
                  </a:txBody>
                  <a:tcPr marL="68580" marR="68580" marT="0" marB="0" anchor="b">
                    <a:solidFill>
                      <a:srgbClr val="1F497D"/>
                    </a:solidFill>
                  </a:tcPr>
                </a:tc>
                <a:tc>
                  <a:txBody>
                    <a:bodyPr/>
                    <a:lstStyle/>
                    <a:p>
                      <a:pPr indent="180340" algn="ctr">
                        <a:spcAft>
                          <a:spcPts val="600"/>
                        </a:spcAft>
                      </a:pPr>
                      <a:r>
                        <a:rPr lang="en-GB" sz="1800" dirty="0">
                          <a:effectLst/>
                          <a:latin typeface="+mj-lt"/>
                        </a:rPr>
                        <a:t>Prevention</a:t>
                      </a:r>
                      <a:endParaRPr lang="en-GB" sz="1800" dirty="0">
                        <a:effectLst/>
                        <a:latin typeface="+mj-lt"/>
                        <a:ea typeface="Times New Roman" panose="02020603050405020304" pitchFamily="18" charset="0"/>
                        <a:cs typeface="Times New Roman" panose="02020603050405020304" pitchFamily="18" charset="0"/>
                      </a:endParaRPr>
                    </a:p>
                  </a:txBody>
                  <a:tcPr marL="68580" marR="68580" marT="0" marB="0" anchor="b">
                    <a:solidFill>
                      <a:srgbClr val="1F497D"/>
                    </a:solidFill>
                  </a:tcPr>
                </a:tc>
                <a:tc>
                  <a:txBody>
                    <a:bodyPr/>
                    <a:lstStyle/>
                    <a:p>
                      <a:pPr indent="180340" algn="ctr">
                        <a:spcAft>
                          <a:spcPts val="600"/>
                        </a:spcAft>
                      </a:pPr>
                      <a:r>
                        <a:rPr lang="en-GB" sz="1800" dirty="0">
                          <a:effectLst/>
                          <a:latin typeface="+mj-lt"/>
                        </a:rPr>
                        <a:t>Avoidance</a:t>
                      </a:r>
                      <a:endParaRPr lang="en-GB" sz="1800" dirty="0">
                        <a:effectLst/>
                        <a:latin typeface="+mj-lt"/>
                        <a:ea typeface="Times New Roman" panose="02020603050405020304" pitchFamily="18" charset="0"/>
                        <a:cs typeface="Times New Roman" panose="02020603050405020304" pitchFamily="18" charset="0"/>
                      </a:endParaRPr>
                    </a:p>
                  </a:txBody>
                  <a:tcPr marL="68580" marR="68580" marT="0" marB="0" anchor="b">
                    <a:solidFill>
                      <a:srgbClr val="1F497D"/>
                    </a:solidFill>
                  </a:tcPr>
                </a:tc>
                <a:extLst>
                  <a:ext uri="{0D108BD9-81ED-4DB2-BD59-A6C34878D82A}">
                    <a16:rowId xmlns:a16="http://schemas.microsoft.com/office/drawing/2014/main" val="129896328"/>
                  </a:ext>
                </a:extLst>
              </a:tr>
              <a:tr h="182880">
                <a:tc>
                  <a:txBody>
                    <a:bodyPr/>
                    <a:lstStyle/>
                    <a:p>
                      <a:pPr indent="180340" algn="l">
                        <a:spcAft>
                          <a:spcPts val="600"/>
                        </a:spcAft>
                      </a:pPr>
                      <a:r>
                        <a:rPr lang="en-GB" sz="1800" dirty="0">
                          <a:effectLst/>
                          <a:latin typeface="+mj-lt"/>
                        </a:rPr>
                        <a:t>Disruptive JET DMV</a:t>
                      </a:r>
                      <a:endParaRPr lang="en-GB" sz="1800" dirty="0">
                        <a:effectLst/>
                        <a:latin typeface="+mj-lt"/>
                        <a:ea typeface="Times New Roman" panose="02020603050405020304" pitchFamily="18" charset="0"/>
                        <a:cs typeface="Times New Roman" panose="02020603050405020304" pitchFamily="18" charset="0"/>
                      </a:endParaRPr>
                    </a:p>
                  </a:txBody>
                  <a:tcPr marL="68580" marR="68580" marT="0" marB="0" anchor="b">
                    <a:solidFill>
                      <a:srgbClr val="1F497D"/>
                    </a:solidFill>
                  </a:tcPr>
                </a:tc>
                <a:tc>
                  <a:txBody>
                    <a:bodyPr/>
                    <a:lstStyle/>
                    <a:p>
                      <a:pPr indent="180340" algn="ctr">
                        <a:spcAft>
                          <a:spcPts val="600"/>
                        </a:spcAft>
                      </a:pPr>
                      <a:r>
                        <a:rPr lang="en-GB" sz="1800" dirty="0">
                          <a:effectLst/>
                          <a:latin typeface="+mj-lt"/>
                        </a:rPr>
                        <a:t>36</a:t>
                      </a:r>
                      <a:endParaRPr lang="en-GB" sz="1800" dirty="0">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indent="180340" algn="ctr">
                        <a:spcAft>
                          <a:spcPts val="600"/>
                        </a:spcAft>
                      </a:pPr>
                      <a:r>
                        <a:rPr lang="en-GB" sz="1800">
                          <a:effectLst/>
                          <a:latin typeface="+mj-lt"/>
                        </a:rPr>
                        <a:t>3</a:t>
                      </a:r>
                      <a:endParaRPr lang="en-GB" sz="1800">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indent="180340" algn="ctr">
                        <a:spcAft>
                          <a:spcPts val="600"/>
                        </a:spcAft>
                      </a:pPr>
                      <a:r>
                        <a:rPr lang="en-GB" sz="1800">
                          <a:effectLst/>
                          <a:latin typeface="+mj-lt"/>
                        </a:rPr>
                        <a:t>5</a:t>
                      </a:r>
                      <a:endParaRPr lang="en-GB" sz="1800">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indent="180340" algn="ctr">
                        <a:spcAft>
                          <a:spcPts val="600"/>
                        </a:spcAft>
                      </a:pPr>
                      <a:r>
                        <a:rPr lang="en-GB" sz="1800">
                          <a:effectLst/>
                          <a:latin typeface="+mj-lt"/>
                        </a:rPr>
                        <a:t>28</a:t>
                      </a:r>
                      <a:endParaRPr lang="en-GB" sz="1800">
                        <a:effectLst/>
                        <a:latin typeface="+mj-lt"/>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040341670"/>
                  </a:ext>
                </a:extLst>
              </a:tr>
              <a:tr h="182880">
                <a:tc>
                  <a:txBody>
                    <a:bodyPr/>
                    <a:lstStyle/>
                    <a:p>
                      <a:pPr indent="180340" algn="l">
                        <a:spcAft>
                          <a:spcPts val="600"/>
                        </a:spcAft>
                      </a:pPr>
                      <a:r>
                        <a:rPr lang="en-GB" sz="1800" dirty="0">
                          <a:effectLst/>
                          <a:latin typeface="+mj-lt"/>
                        </a:rPr>
                        <a:t>Disruptive JET JTT</a:t>
                      </a:r>
                      <a:endParaRPr lang="en-GB" sz="1800" dirty="0">
                        <a:effectLst/>
                        <a:latin typeface="+mj-lt"/>
                        <a:ea typeface="Times New Roman" panose="02020603050405020304" pitchFamily="18" charset="0"/>
                        <a:cs typeface="Times New Roman" panose="02020603050405020304" pitchFamily="18" charset="0"/>
                      </a:endParaRPr>
                    </a:p>
                  </a:txBody>
                  <a:tcPr marL="68580" marR="68580" marT="0" marB="0" anchor="b">
                    <a:solidFill>
                      <a:srgbClr val="1F497D"/>
                    </a:solidFill>
                  </a:tcPr>
                </a:tc>
                <a:tc>
                  <a:txBody>
                    <a:bodyPr/>
                    <a:lstStyle/>
                    <a:p>
                      <a:pPr indent="180340" algn="ctr">
                        <a:spcAft>
                          <a:spcPts val="600"/>
                        </a:spcAft>
                      </a:pPr>
                      <a:r>
                        <a:rPr lang="en-GB" sz="1800" dirty="0">
                          <a:effectLst/>
                          <a:latin typeface="+mj-lt"/>
                        </a:rPr>
                        <a:t>19</a:t>
                      </a:r>
                      <a:endParaRPr lang="en-GB" sz="1800" dirty="0">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indent="180340" algn="ctr">
                        <a:spcAft>
                          <a:spcPts val="600"/>
                        </a:spcAft>
                      </a:pPr>
                      <a:r>
                        <a:rPr lang="en-GB" sz="1800">
                          <a:effectLst/>
                          <a:latin typeface="+mj-lt"/>
                        </a:rPr>
                        <a:t>1</a:t>
                      </a:r>
                      <a:endParaRPr lang="en-GB" sz="1800">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indent="180340" algn="ctr">
                        <a:spcAft>
                          <a:spcPts val="600"/>
                        </a:spcAft>
                      </a:pPr>
                      <a:r>
                        <a:rPr lang="en-GB" sz="1800">
                          <a:effectLst/>
                          <a:latin typeface="+mj-lt"/>
                        </a:rPr>
                        <a:t>0</a:t>
                      </a:r>
                      <a:endParaRPr lang="en-GB" sz="1800">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indent="180340" algn="ctr">
                        <a:spcAft>
                          <a:spcPts val="600"/>
                        </a:spcAft>
                      </a:pPr>
                      <a:r>
                        <a:rPr lang="en-GB" sz="1800" dirty="0">
                          <a:effectLst/>
                          <a:latin typeface="+mj-lt"/>
                        </a:rPr>
                        <a:t>18</a:t>
                      </a:r>
                      <a:endParaRPr lang="en-GB" sz="1800" dirty="0">
                        <a:effectLst/>
                        <a:latin typeface="+mj-lt"/>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133937518"/>
                  </a:ext>
                </a:extLst>
              </a:tr>
              <a:tr h="182880">
                <a:tc>
                  <a:txBody>
                    <a:bodyPr/>
                    <a:lstStyle/>
                    <a:p>
                      <a:pPr indent="180340" algn="l">
                        <a:spcAft>
                          <a:spcPts val="600"/>
                        </a:spcAft>
                      </a:pPr>
                      <a:r>
                        <a:rPr lang="en-GB" sz="1800" dirty="0">
                          <a:effectLst/>
                          <a:latin typeface="+mj-lt"/>
                        </a:rPr>
                        <a:t>Disruptive JET no actions</a:t>
                      </a:r>
                      <a:endParaRPr lang="en-GB" sz="1800" dirty="0">
                        <a:effectLst/>
                        <a:latin typeface="+mj-lt"/>
                        <a:ea typeface="Times New Roman" panose="02020603050405020304" pitchFamily="18" charset="0"/>
                        <a:cs typeface="Times New Roman" panose="02020603050405020304" pitchFamily="18" charset="0"/>
                      </a:endParaRPr>
                    </a:p>
                  </a:txBody>
                  <a:tcPr marL="68580" marR="68580" marT="0" marB="0" anchor="b">
                    <a:solidFill>
                      <a:srgbClr val="1F497D"/>
                    </a:solidFill>
                  </a:tcPr>
                </a:tc>
                <a:tc>
                  <a:txBody>
                    <a:bodyPr/>
                    <a:lstStyle/>
                    <a:p>
                      <a:pPr indent="180340" algn="ctr">
                        <a:spcAft>
                          <a:spcPts val="600"/>
                        </a:spcAft>
                      </a:pPr>
                      <a:r>
                        <a:rPr lang="en-GB" sz="1800" dirty="0">
                          <a:effectLst/>
                          <a:latin typeface="+mj-lt"/>
                        </a:rPr>
                        <a:t>20</a:t>
                      </a:r>
                      <a:endParaRPr lang="en-GB" sz="1800" dirty="0">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indent="180340" algn="ctr">
                        <a:spcAft>
                          <a:spcPts val="600"/>
                        </a:spcAft>
                      </a:pPr>
                      <a:r>
                        <a:rPr lang="en-GB" sz="1800" dirty="0">
                          <a:effectLst/>
                          <a:latin typeface="+mj-lt"/>
                        </a:rPr>
                        <a:t>5</a:t>
                      </a:r>
                      <a:endParaRPr lang="en-GB" sz="1800" dirty="0">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indent="180340" algn="ctr">
                        <a:spcAft>
                          <a:spcPts val="600"/>
                        </a:spcAft>
                      </a:pPr>
                      <a:r>
                        <a:rPr lang="en-GB" sz="1800">
                          <a:effectLst/>
                          <a:latin typeface="+mj-lt"/>
                        </a:rPr>
                        <a:t>4</a:t>
                      </a:r>
                      <a:endParaRPr lang="en-GB" sz="1800">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indent="180340" algn="ctr">
                        <a:spcAft>
                          <a:spcPts val="600"/>
                        </a:spcAft>
                      </a:pPr>
                      <a:r>
                        <a:rPr lang="en-GB" sz="1800" dirty="0">
                          <a:effectLst/>
                          <a:latin typeface="+mj-lt"/>
                        </a:rPr>
                        <a:t>11</a:t>
                      </a:r>
                      <a:endParaRPr lang="en-GB" sz="1800" dirty="0">
                        <a:effectLst/>
                        <a:latin typeface="+mj-lt"/>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4142045511"/>
                  </a:ext>
                </a:extLst>
              </a:tr>
              <a:tr h="71120">
                <a:tc>
                  <a:txBody>
                    <a:bodyPr/>
                    <a:lstStyle/>
                    <a:p>
                      <a:pPr indent="3810" algn="just"/>
                      <a:endParaRPr lang="en-GB" sz="1800">
                        <a:effectLst/>
                        <a:latin typeface="+mj-lt"/>
                        <a:cs typeface="Times New Roman" panose="02020603050405020304" pitchFamily="18" charset="0"/>
                      </a:endParaRPr>
                    </a:p>
                  </a:txBody>
                  <a:tcPr marL="68580" marR="68580" marT="0" marB="0" anchor="b">
                    <a:solidFill>
                      <a:srgbClr val="1F497D"/>
                    </a:solidFill>
                  </a:tcPr>
                </a:tc>
                <a:tc>
                  <a:txBody>
                    <a:bodyPr/>
                    <a:lstStyle/>
                    <a:p>
                      <a:pPr indent="3810" algn="just"/>
                      <a:endParaRPr lang="en-GB" sz="1800">
                        <a:effectLst/>
                        <a:latin typeface="+mj-lt"/>
                        <a:cs typeface="Times New Roman" panose="02020603050405020304" pitchFamily="18" charset="0"/>
                      </a:endParaRPr>
                    </a:p>
                  </a:txBody>
                  <a:tcPr marL="68580" marR="68580" marT="0" marB="0" anchor="b"/>
                </a:tc>
                <a:tc>
                  <a:txBody>
                    <a:bodyPr/>
                    <a:lstStyle/>
                    <a:p>
                      <a:pPr indent="3810" algn="just"/>
                      <a:endParaRPr lang="en-GB" sz="1800" dirty="0">
                        <a:effectLst/>
                        <a:latin typeface="+mj-lt"/>
                        <a:cs typeface="Times New Roman" panose="02020603050405020304" pitchFamily="18" charset="0"/>
                      </a:endParaRPr>
                    </a:p>
                  </a:txBody>
                  <a:tcPr marL="68580" marR="68580" marT="0" marB="0" anchor="b"/>
                </a:tc>
                <a:tc>
                  <a:txBody>
                    <a:bodyPr/>
                    <a:lstStyle/>
                    <a:p>
                      <a:pPr indent="3810" algn="just"/>
                      <a:endParaRPr lang="en-GB" sz="1800">
                        <a:effectLst/>
                        <a:latin typeface="+mj-lt"/>
                        <a:cs typeface="Times New Roman" panose="02020603050405020304" pitchFamily="18" charset="0"/>
                      </a:endParaRPr>
                    </a:p>
                  </a:txBody>
                  <a:tcPr marL="68580" marR="68580" marT="0" marB="0" anchor="b"/>
                </a:tc>
                <a:tc>
                  <a:txBody>
                    <a:bodyPr/>
                    <a:lstStyle/>
                    <a:p>
                      <a:pPr indent="3810" algn="just"/>
                      <a:endParaRPr lang="en-GB" sz="1800">
                        <a:effectLst/>
                        <a:latin typeface="+mj-lt"/>
                        <a:cs typeface="Times New Roman" panose="02020603050405020304" pitchFamily="18" charset="0"/>
                      </a:endParaRPr>
                    </a:p>
                  </a:txBody>
                  <a:tcPr marL="68580" marR="68580" marT="0" marB="0" anchor="b"/>
                </a:tc>
                <a:extLst>
                  <a:ext uri="{0D108BD9-81ED-4DB2-BD59-A6C34878D82A}">
                    <a16:rowId xmlns:a16="http://schemas.microsoft.com/office/drawing/2014/main" val="4288304577"/>
                  </a:ext>
                </a:extLst>
              </a:tr>
              <a:tr h="182880">
                <a:tc>
                  <a:txBody>
                    <a:bodyPr/>
                    <a:lstStyle/>
                    <a:p>
                      <a:pPr indent="180340" algn="l">
                        <a:spcAft>
                          <a:spcPts val="600"/>
                        </a:spcAft>
                      </a:pPr>
                      <a:r>
                        <a:rPr lang="en-GB" sz="1800" dirty="0">
                          <a:effectLst/>
                          <a:latin typeface="+mj-lt"/>
                        </a:rPr>
                        <a:t>Safe JET JTT</a:t>
                      </a:r>
                      <a:endParaRPr lang="en-GB" sz="1800" dirty="0">
                        <a:effectLst/>
                        <a:latin typeface="+mj-lt"/>
                        <a:ea typeface="Times New Roman" panose="02020603050405020304" pitchFamily="18" charset="0"/>
                        <a:cs typeface="Times New Roman" panose="02020603050405020304" pitchFamily="18" charset="0"/>
                      </a:endParaRPr>
                    </a:p>
                  </a:txBody>
                  <a:tcPr marL="68580" marR="68580" marT="0" marB="0" anchor="b">
                    <a:solidFill>
                      <a:srgbClr val="1F497D"/>
                    </a:solidFill>
                  </a:tcPr>
                </a:tc>
                <a:tc>
                  <a:txBody>
                    <a:bodyPr/>
                    <a:lstStyle/>
                    <a:p>
                      <a:pPr indent="180340" algn="ctr">
                        <a:spcAft>
                          <a:spcPts val="600"/>
                        </a:spcAft>
                      </a:pPr>
                      <a:r>
                        <a:rPr lang="en-GB" sz="1800" dirty="0">
                          <a:effectLst/>
                          <a:latin typeface="+mj-lt"/>
                        </a:rPr>
                        <a:t>33</a:t>
                      </a:r>
                      <a:endParaRPr lang="en-GB" sz="1800" dirty="0">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indent="180340" algn="ctr">
                        <a:spcAft>
                          <a:spcPts val="600"/>
                        </a:spcAft>
                      </a:pPr>
                      <a:r>
                        <a:rPr lang="en-GB" sz="1800" dirty="0">
                          <a:effectLst/>
                          <a:latin typeface="+mj-lt"/>
                        </a:rPr>
                        <a:t>7</a:t>
                      </a:r>
                      <a:endParaRPr lang="en-GB" sz="1800" dirty="0">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indent="180340" algn="ctr">
                        <a:spcAft>
                          <a:spcPts val="600"/>
                        </a:spcAft>
                      </a:pPr>
                      <a:r>
                        <a:rPr lang="en-GB" sz="1800" dirty="0">
                          <a:effectLst/>
                          <a:latin typeface="+mj-lt"/>
                        </a:rPr>
                        <a:t>0</a:t>
                      </a:r>
                      <a:endParaRPr lang="en-GB" sz="1800" dirty="0">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indent="180340" algn="ctr">
                        <a:spcAft>
                          <a:spcPts val="600"/>
                        </a:spcAft>
                      </a:pPr>
                      <a:r>
                        <a:rPr lang="en-GB" sz="1800" dirty="0">
                          <a:effectLst/>
                          <a:latin typeface="+mj-lt"/>
                        </a:rPr>
                        <a:t>10</a:t>
                      </a:r>
                      <a:endParaRPr lang="en-GB" sz="1800" dirty="0">
                        <a:effectLst/>
                        <a:latin typeface="+mj-lt"/>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837566813"/>
                  </a:ext>
                </a:extLst>
              </a:tr>
              <a:tr h="182880">
                <a:tc>
                  <a:txBody>
                    <a:bodyPr/>
                    <a:lstStyle/>
                    <a:p>
                      <a:pPr indent="180340" algn="l">
                        <a:spcAft>
                          <a:spcPts val="600"/>
                        </a:spcAft>
                      </a:pPr>
                      <a:r>
                        <a:rPr lang="en-GB" sz="1800" dirty="0">
                          <a:effectLst/>
                          <a:latin typeface="+mj-lt"/>
                        </a:rPr>
                        <a:t>Safe JET no actions</a:t>
                      </a:r>
                      <a:endParaRPr lang="en-GB" sz="1800" dirty="0">
                        <a:effectLst/>
                        <a:latin typeface="+mj-lt"/>
                        <a:ea typeface="Times New Roman" panose="02020603050405020304" pitchFamily="18" charset="0"/>
                        <a:cs typeface="Times New Roman" panose="02020603050405020304" pitchFamily="18" charset="0"/>
                      </a:endParaRPr>
                    </a:p>
                  </a:txBody>
                  <a:tcPr marL="68580" marR="68580" marT="0" marB="0" anchor="b">
                    <a:solidFill>
                      <a:srgbClr val="1F497D"/>
                    </a:solidFill>
                  </a:tcPr>
                </a:tc>
                <a:tc>
                  <a:txBody>
                    <a:bodyPr/>
                    <a:lstStyle/>
                    <a:p>
                      <a:pPr indent="180340" algn="ctr">
                        <a:spcAft>
                          <a:spcPts val="600"/>
                        </a:spcAft>
                      </a:pPr>
                      <a:r>
                        <a:rPr lang="en-GB" sz="1800" dirty="0">
                          <a:effectLst/>
                          <a:latin typeface="+mj-lt"/>
                        </a:rPr>
                        <a:t>178</a:t>
                      </a:r>
                      <a:endParaRPr lang="en-GB" sz="1800" dirty="0">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indent="180340" algn="ctr">
                        <a:spcAft>
                          <a:spcPts val="600"/>
                        </a:spcAft>
                      </a:pPr>
                      <a:r>
                        <a:rPr lang="en-GB" sz="1800" dirty="0">
                          <a:effectLst/>
                          <a:latin typeface="+mj-lt"/>
                        </a:rPr>
                        <a:t>0</a:t>
                      </a:r>
                      <a:endParaRPr lang="en-GB" sz="1800" dirty="0">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indent="180340" algn="ctr">
                        <a:spcAft>
                          <a:spcPts val="600"/>
                        </a:spcAft>
                      </a:pPr>
                      <a:r>
                        <a:rPr lang="en-GB" sz="1800" dirty="0">
                          <a:effectLst/>
                          <a:latin typeface="+mj-lt"/>
                        </a:rPr>
                        <a:t>0</a:t>
                      </a:r>
                      <a:endParaRPr lang="en-GB" sz="1800" dirty="0">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indent="180340" algn="ctr">
                        <a:spcAft>
                          <a:spcPts val="600"/>
                        </a:spcAft>
                      </a:pPr>
                      <a:r>
                        <a:rPr lang="en-GB" sz="1800" dirty="0">
                          <a:effectLst/>
                          <a:latin typeface="+mj-lt"/>
                        </a:rPr>
                        <a:t>0</a:t>
                      </a:r>
                      <a:endParaRPr lang="en-GB" sz="1800" dirty="0">
                        <a:effectLst/>
                        <a:latin typeface="+mj-lt"/>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664690894"/>
                  </a:ext>
                </a:extLst>
              </a:tr>
              <a:tr h="182880">
                <a:tc>
                  <a:txBody>
                    <a:bodyPr/>
                    <a:lstStyle/>
                    <a:p>
                      <a:pPr indent="3810" algn="just"/>
                      <a:endParaRPr lang="en-GB" sz="1800" dirty="0">
                        <a:effectLst/>
                        <a:latin typeface="+mj-lt"/>
                        <a:cs typeface="Times New Roman" panose="02020603050405020304" pitchFamily="18" charset="0"/>
                      </a:endParaRPr>
                    </a:p>
                  </a:txBody>
                  <a:tcPr marL="68580" marR="68580" marT="0" marB="0" anchor="b">
                    <a:solidFill>
                      <a:srgbClr val="1F497D"/>
                    </a:solidFill>
                  </a:tcPr>
                </a:tc>
                <a:tc>
                  <a:txBody>
                    <a:bodyPr/>
                    <a:lstStyle/>
                    <a:p>
                      <a:pPr indent="3810" algn="just"/>
                      <a:endParaRPr lang="en-GB" sz="1800">
                        <a:effectLst/>
                        <a:latin typeface="+mj-lt"/>
                        <a:cs typeface="Times New Roman" panose="02020603050405020304" pitchFamily="18" charset="0"/>
                      </a:endParaRPr>
                    </a:p>
                  </a:txBody>
                  <a:tcPr marL="68580" marR="68580" marT="0" marB="0" anchor="b"/>
                </a:tc>
                <a:tc>
                  <a:txBody>
                    <a:bodyPr/>
                    <a:lstStyle/>
                    <a:p>
                      <a:pPr indent="3810" algn="just"/>
                      <a:endParaRPr lang="en-GB" sz="1800">
                        <a:effectLst/>
                        <a:latin typeface="+mj-lt"/>
                        <a:cs typeface="Times New Roman" panose="02020603050405020304" pitchFamily="18" charset="0"/>
                      </a:endParaRPr>
                    </a:p>
                  </a:txBody>
                  <a:tcPr marL="68580" marR="68580" marT="0" marB="0" anchor="b"/>
                </a:tc>
                <a:tc>
                  <a:txBody>
                    <a:bodyPr/>
                    <a:lstStyle/>
                    <a:p>
                      <a:pPr indent="3810" algn="just"/>
                      <a:endParaRPr lang="en-GB" sz="1800">
                        <a:effectLst/>
                        <a:latin typeface="+mj-lt"/>
                        <a:cs typeface="Times New Roman" panose="02020603050405020304" pitchFamily="18" charset="0"/>
                      </a:endParaRPr>
                    </a:p>
                  </a:txBody>
                  <a:tcPr marL="68580" marR="68580" marT="0" marB="0" anchor="b"/>
                </a:tc>
                <a:tc>
                  <a:txBody>
                    <a:bodyPr/>
                    <a:lstStyle/>
                    <a:p>
                      <a:pPr indent="3810" algn="just"/>
                      <a:endParaRPr lang="en-GB" sz="1800" dirty="0">
                        <a:effectLst/>
                        <a:latin typeface="+mj-lt"/>
                        <a:cs typeface="Times New Roman" panose="02020603050405020304" pitchFamily="18" charset="0"/>
                      </a:endParaRPr>
                    </a:p>
                  </a:txBody>
                  <a:tcPr marL="68580" marR="68580" marT="0" marB="0" anchor="b"/>
                </a:tc>
                <a:extLst>
                  <a:ext uri="{0D108BD9-81ED-4DB2-BD59-A6C34878D82A}">
                    <a16:rowId xmlns:a16="http://schemas.microsoft.com/office/drawing/2014/main" val="1158861851"/>
                  </a:ext>
                </a:extLst>
              </a:tr>
              <a:tr h="182880">
                <a:tc>
                  <a:txBody>
                    <a:bodyPr/>
                    <a:lstStyle/>
                    <a:p>
                      <a:pPr indent="180340" algn="l">
                        <a:spcAft>
                          <a:spcPts val="600"/>
                        </a:spcAft>
                      </a:pPr>
                      <a:r>
                        <a:rPr lang="en-GB" sz="1800" dirty="0">
                          <a:effectLst/>
                          <a:latin typeface="+mj-lt"/>
                        </a:rPr>
                        <a:t>Disruptive Time vs DMV</a:t>
                      </a:r>
                      <a:endParaRPr lang="en-GB" sz="1800" dirty="0">
                        <a:effectLst/>
                        <a:latin typeface="+mj-lt"/>
                        <a:ea typeface="Times New Roman" panose="02020603050405020304" pitchFamily="18" charset="0"/>
                        <a:cs typeface="Times New Roman" panose="02020603050405020304" pitchFamily="18" charset="0"/>
                      </a:endParaRPr>
                    </a:p>
                  </a:txBody>
                  <a:tcPr marL="68580" marR="68580" marT="0" marB="0" anchor="b">
                    <a:solidFill>
                      <a:srgbClr val="1F497D"/>
                    </a:solidFill>
                  </a:tcPr>
                </a:tc>
                <a:tc>
                  <a:txBody>
                    <a:bodyPr/>
                    <a:lstStyle/>
                    <a:p>
                      <a:pPr indent="180340" algn="ctr">
                        <a:spcAft>
                          <a:spcPts val="600"/>
                        </a:spcAft>
                      </a:pPr>
                      <a:r>
                        <a:rPr lang="en-GB" sz="1800">
                          <a:effectLst/>
                          <a:latin typeface="+mj-lt"/>
                        </a:rPr>
                        <a:t>Mitigation</a:t>
                      </a:r>
                      <a:endParaRPr lang="en-GB" sz="1800">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indent="180340" algn="ctr">
                        <a:spcAft>
                          <a:spcPts val="600"/>
                        </a:spcAft>
                      </a:pPr>
                      <a:r>
                        <a:rPr lang="en-GB" sz="1800">
                          <a:effectLst/>
                          <a:latin typeface="+mj-lt"/>
                        </a:rPr>
                        <a:t>Prevention</a:t>
                      </a:r>
                      <a:endParaRPr lang="en-GB" sz="1800">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indent="180340" algn="ctr">
                        <a:spcAft>
                          <a:spcPts val="600"/>
                        </a:spcAft>
                      </a:pPr>
                      <a:r>
                        <a:rPr lang="en-GB" sz="1800" dirty="0">
                          <a:effectLst/>
                          <a:latin typeface="+mj-lt"/>
                        </a:rPr>
                        <a:t>Avoidance</a:t>
                      </a:r>
                      <a:endParaRPr lang="en-GB" sz="1800" dirty="0">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indent="3810" algn="just"/>
                      <a:endParaRPr lang="en-GB" sz="1800" dirty="0">
                        <a:effectLst/>
                        <a:latin typeface="+mj-lt"/>
                        <a:cs typeface="Times New Roman" panose="02020603050405020304" pitchFamily="18" charset="0"/>
                      </a:endParaRPr>
                    </a:p>
                  </a:txBody>
                  <a:tcPr marL="68580" marR="68580" marT="0" marB="0" anchor="b"/>
                </a:tc>
                <a:extLst>
                  <a:ext uri="{0D108BD9-81ED-4DB2-BD59-A6C34878D82A}">
                    <a16:rowId xmlns:a16="http://schemas.microsoft.com/office/drawing/2014/main" val="2852520373"/>
                  </a:ext>
                </a:extLst>
              </a:tr>
              <a:tr h="182880">
                <a:tc>
                  <a:txBody>
                    <a:bodyPr/>
                    <a:lstStyle/>
                    <a:p>
                      <a:pPr indent="180340" algn="l">
                        <a:spcAft>
                          <a:spcPts val="600"/>
                        </a:spcAft>
                      </a:pPr>
                      <a:r>
                        <a:rPr lang="en-GB" sz="1800" dirty="0">
                          <a:effectLst/>
                          <a:latin typeface="+mj-lt"/>
                        </a:rPr>
                        <a:t>Mean [</a:t>
                      </a:r>
                      <a:r>
                        <a:rPr lang="en-GB" sz="1800" dirty="0" err="1">
                          <a:effectLst/>
                          <a:latin typeface="+mj-lt"/>
                        </a:rPr>
                        <a:t>ms</a:t>
                      </a:r>
                      <a:r>
                        <a:rPr lang="en-GB" sz="1800" dirty="0">
                          <a:effectLst/>
                          <a:latin typeface="+mj-lt"/>
                        </a:rPr>
                        <a:t>]</a:t>
                      </a:r>
                      <a:endParaRPr lang="en-GB" sz="1800" dirty="0">
                        <a:effectLst/>
                        <a:latin typeface="+mj-lt"/>
                        <a:ea typeface="Times New Roman" panose="02020603050405020304" pitchFamily="18" charset="0"/>
                        <a:cs typeface="Times New Roman" panose="02020603050405020304" pitchFamily="18" charset="0"/>
                      </a:endParaRPr>
                    </a:p>
                  </a:txBody>
                  <a:tcPr marL="68580" marR="68580" marT="0" marB="0" anchor="b">
                    <a:solidFill>
                      <a:srgbClr val="1F497D"/>
                    </a:solidFill>
                  </a:tcPr>
                </a:tc>
                <a:tc>
                  <a:txBody>
                    <a:bodyPr/>
                    <a:lstStyle/>
                    <a:p>
                      <a:pPr indent="180340" algn="ctr">
                        <a:spcAft>
                          <a:spcPts val="600"/>
                        </a:spcAft>
                      </a:pPr>
                      <a:r>
                        <a:rPr lang="en-GB" sz="1800" dirty="0">
                          <a:effectLst/>
                          <a:latin typeface="+mj-lt"/>
                        </a:rPr>
                        <a:t>481</a:t>
                      </a:r>
                      <a:endParaRPr lang="en-GB" sz="1800" dirty="0">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indent="180340" algn="ctr">
                        <a:spcAft>
                          <a:spcPts val="600"/>
                        </a:spcAft>
                      </a:pPr>
                      <a:r>
                        <a:rPr lang="en-GB" sz="1800">
                          <a:effectLst/>
                          <a:latin typeface="+mj-lt"/>
                        </a:rPr>
                        <a:t>135</a:t>
                      </a:r>
                      <a:endParaRPr lang="en-GB" sz="1800">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indent="180340" algn="ctr">
                        <a:spcAft>
                          <a:spcPts val="600"/>
                        </a:spcAft>
                      </a:pPr>
                      <a:r>
                        <a:rPr lang="en-GB" sz="1800" dirty="0">
                          <a:effectLst/>
                          <a:latin typeface="+mj-lt"/>
                        </a:rPr>
                        <a:t>1115</a:t>
                      </a:r>
                      <a:endParaRPr lang="en-GB" sz="1800" dirty="0">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indent="3810" algn="just"/>
                      <a:endParaRPr lang="en-GB" sz="1800" dirty="0">
                        <a:effectLst/>
                        <a:latin typeface="+mj-lt"/>
                        <a:cs typeface="Times New Roman" panose="02020603050405020304" pitchFamily="18" charset="0"/>
                      </a:endParaRPr>
                    </a:p>
                  </a:txBody>
                  <a:tcPr marL="68580" marR="68580" marT="0" marB="0" anchor="b"/>
                </a:tc>
                <a:extLst>
                  <a:ext uri="{0D108BD9-81ED-4DB2-BD59-A6C34878D82A}">
                    <a16:rowId xmlns:a16="http://schemas.microsoft.com/office/drawing/2014/main" val="4280510839"/>
                  </a:ext>
                </a:extLst>
              </a:tr>
              <a:tr h="182880">
                <a:tc>
                  <a:txBody>
                    <a:bodyPr/>
                    <a:lstStyle/>
                    <a:p>
                      <a:pPr indent="180340" algn="l">
                        <a:spcAft>
                          <a:spcPts val="600"/>
                        </a:spcAft>
                      </a:pPr>
                      <a:r>
                        <a:rPr lang="en-GB" sz="1800" dirty="0">
                          <a:effectLst/>
                          <a:latin typeface="+mj-lt"/>
                        </a:rPr>
                        <a:t>Median [</a:t>
                      </a:r>
                      <a:r>
                        <a:rPr lang="en-GB" sz="1800" dirty="0" err="1">
                          <a:effectLst/>
                          <a:latin typeface="+mj-lt"/>
                        </a:rPr>
                        <a:t>ms</a:t>
                      </a:r>
                      <a:r>
                        <a:rPr lang="en-GB" sz="1800" dirty="0">
                          <a:effectLst/>
                          <a:latin typeface="+mj-lt"/>
                        </a:rPr>
                        <a:t>]</a:t>
                      </a:r>
                      <a:endParaRPr lang="en-GB" sz="1800" dirty="0">
                        <a:effectLst/>
                        <a:latin typeface="+mj-lt"/>
                        <a:ea typeface="Times New Roman" panose="02020603050405020304" pitchFamily="18" charset="0"/>
                        <a:cs typeface="Times New Roman" panose="02020603050405020304" pitchFamily="18" charset="0"/>
                      </a:endParaRPr>
                    </a:p>
                  </a:txBody>
                  <a:tcPr marL="68580" marR="68580" marT="0" marB="0" anchor="b">
                    <a:solidFill>
                      <a:srgbClr val="1F497D"/>
                    </a:solidFill>
                  </a:tcPr>
                </a:tc>
                <a:tc>
                  <a:txBody>
                    <a:bodyPr/>
                    <a:lstStyle/>
                    <a:p>
                      <a:pPr indent="180340" algn="ctr">
                        <a:spcAft>
                          <a:spcPts val="600"/>
                        </a:spcAft>
                      </a:pPr>
                      <a:r>
                        <a:rPr lang="en-GB" sz="1800" dirty="0">
                          <a:effectLst/>
                          <a:latin typeface="+mj-lt"/>
                        </a:rPr>
                        <a:t>165</a:t>
                      </a:r>
                      <a:endParaRPr lang="en-GB" sz="1800" dirty="0">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indent="180340" algn="ctr">
                        <a:spcAft>
                          <a:spcPts val="600"/>
                        </a:spcAft>
                      </a:pPr>
                      <a:r>
                        <a:rPr lang="en-GB" sz="1800" dirty="0">
                          <a:effectLst/>
                          <a:latin typeface="+mj-lt"/>
                        </a:rPr>
                        <a:t>118</a:t>
                      </a:r>
                      <a:endParaRPr lang="en-GB" sz="1800" dirty="0">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indent="180340" algn="ctr">
                        <a:spcAft>
                          <a:spcPts val="600"/>
                        </a:spcAft>
                      </a:pPr>
                      <a:r>
                        <a:rPr lang="en-GB" sz="1800">
                          <a:effectLst/>
                          <a:latin typeface="+mj-lt"/>
                        </a:rPr>
                        <a:t>689</a:t>
                      </a:r>
                      <a:endParaRPr lang="en-GB" sz="1800">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indent="3810" algn="just"/>
                      <a:endParaRPr lang="en-GB" sz="1800" dirty="0">
                        <a:effectLst/>
                        <a:latin typeface="+mj-lt"/>
                        <a:cs typeface="Times New Roman" panose="02020603050405020304" pitchFamily="18" charset="0"/>
                      </a:endParaRPr>
                    </a:p>
                  </a:txBody>
                  <a:tcPr marL="68580" marR="68580" marT="0" marB="0" anchor="b"/>
                </a:tc>
                <a:extLst>
                  <a:ext uri="{0D108BD9-81ED-4DB2-BD59-A6C34878D82A}">
                    <a16:rowId xmlns:a16="http://schemas.microsoft.com/office/drawing/2014/main" val="2133696095"/>
                  </a:ext>
                </a:extLst>
              </a:tr>
              <a:tr h="182880">
                <a:tc>
                  <a:txBody>
                    <a:bodyPr/>
                    <a:lstStyle/>
                    <a:p>
                      <a:pPr indent="180340" algn="l">
                        <a:spcAft>
                          <a:spcPts val="600"/>
                        </a:spcAft>
                      </a:pPr>
                      <a:r>
                        <a:rPr lang="en-GB" sz="1800" dirty="0">
                          <a:effectLst/>
                          <a:latin typeface="+mj-lt"/>
                        </a:rPr>
                        <a:t>Min [</a:t>
                      </a:r>
                      <a:r>
                        <a:rPr lang="en-GB" sz="1800" dirty="0" err="1">
                          <a:effectLst/>
                          <a:latin typeface="+mj-lt"/>
                        </a:rPr>
                        <a:t>ms</a:t>
                      </a:r>
                      <a:r>
                        <a:rPr lang="en-GB" sz="1800" dirty="0">
                          <a:effectLst/>
                          <a:latin typeface="+mj-lt"/>
                        </a:rPr>
                        <a:t>]</a:t>
                      </a:r>
                      <a:endParaRPr lang="en-GB" sz="1800" dirty="0">
                        <a:effectLst/>
                        <a:latin typeface="+mj-lt"/>
                        <a:ea typeface="Times New Roman" panose="02020603050405020304" pitchFamily="18" charset="0"/>
                        <a:cs typeface="Times New Roman" panose="02020603050405020304" pitchFamily="18" charset="0"/>
                      </a:endParaRPr>
                    </a:p>
                  </a:txBody>
                  <a:tcPr marL="68580" marR="68580" marT="0" marB="0" anchor="b">
                    <a:solidFill>
                      <a:srgbClr val="1F497D"/>
                    </a:solidFill>
                  </a:tcPr>
                </a:tc>
                <a:tc>
                  <a:txBody>
                    <a:bodyPr/>
                    <a:lstStyle/>
                    <a:p>
                      <a:pPr indent="180340" algn="ctr">
                        <a:spcAft>
                          <a:spcPts val="600"/>
                        </a:spcAft>
                      </a:pPr>
                      <a:r>
                        <a:rPr lang="en-GB" sz="1800" dirty="0">
                          <a:effectLst/>
                          <a:latin typeface="+mj-lt"/>
                        </a:rPr>
                        <a:t>25</a:t>
                      </a:r>
                      <a:endParaRPr lang="en-GB" sz="1800" dirty="0">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indent="180340" algn="ctr">
                        <a:spcAft>
                          <a:spcPts val="600"/>
                        </a:spcAft>
                      </a:pPr>
                      <a:r>
                        <a:rPr lang="en-GB" sz="1800" dirty="0">
                          <a:effectLst/>
                          <a:latin typeface="+mj-lt"/>
                        </a:rPr>
                        <a:t>80</a:t>
                      </a:r>
                      <a:endParaRPr lang="en-GB" sz="1800" dirty="0">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indent="180340" algn="ctr">
                        <a:spcAft>
                          <a:spcPts val="600"/>
                        </a:spcAft>
                      </a:pPr>
                      <a:r>
                        <a:rPr lang="en-GB" sz="1800" dirty="0">
                          <a:effectLst/>
                          <a:latin typeface="+mj-lt"/>
                        </a:rPr>
                        <a:t>135</a:t>
                      </a:r>
                      <a:endParaRPr lang="en-GB" sz="1800" dirty="0">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indent="3810" algn="just"/>
                      <a:endParaRPr lang="en-GB" sz="1800" dirty="0">
                        <a:effectLst/>
                        <a:latin typeface="+mj-lt"/>
                        <a:cs typeface="Times New Roman" panose="02020603050405020304" pitchFamily="18" charset="0"/>
                      </a:endParaRPr>
                    </a:p>
                  </a:txBody>
                  <a:tcPr marL="68580" marR="68580" marT="0" marB="0" anchor="b"/>
                </a:tc>
                <a:extLst>
                  <a:ext uri="{0D108BD9-81ED-4DB2-BD59-A6C34878D82A}">
                    <a16:rowId xmlns:a16="http://schemas.microsoft.com/office/drawing/2014/main" val="1871735652"/>
                  </a:ext>
                </a:extLst>
              </a:tr>
            </a:tbl>
          </a:graphicData>
        </a:graphic>
      </p:graphicFrame>
      <p:sp>
        <p:nvSpPr>
          <p:cNvPr id="3" name="TextBox 2">
            <a:extLst>
              <a:ext uri="{FF2B5EF4-FFF2-40B4-BE49-F238E27FC236}">
                <a16:creationId xmlns:a16="http://schemas.microsoft.com/office/drawing/2014/main" id="{F2F24528-1360-517D-2C33-358A81AE4DFB}"/>
              </a:ext>
            </a:extLst>
          </p:cNvPr>
          <p:cNvSpPr txBox="1"/>
          <p:nvPr/>
        </p:nvSpPr>
        <p:spPr>
          <a:xfrm>
            <a:off x="263560" y="809507"/>
            <a:ext cx="8587142" cy="1477328"/>
          </a:xfrm>
          <a:prstGeom prst="rect">
            <a:avLst/>
          </a:prstGeom>
          <a:noFill/>
        </p:spPr>
        <p:txBody>
          <a:bodyPr wrap="square">
            <a:spAutoFit/>
          </a:bodyPr>
          <a:lstStyle/>
          <a:p>
            <a:pPr algn="just"/>
            <a:r>
              <a:rPr lang="it-IT" dirty="0" err="1"/>
              <a:t>We</a:t>
            </a:r>
            <a:r>
              <a:rPr lang="it-IT" dirty="0"/>
              <a:t> compare </a:t>
            </a:r>
            <a:r>
              <a:rPr lang="it-IT" dirty="0" err="1"/>
              <a:t>our</a:t>
            </a:r>
            <a:r>
              <a:rPr lang="it-IT" dirty="0"/>
              <a:t> </a:t>
            </a:r>
            <a:r>
              <a:rPr lang="it-IT" dirty="0" err="1"/>
              <a:t>results</a:t>
            </a:r>
            <a:r>
              <a:rPr lang="it-IT" dirty="0"/>
              <a:t> with JET disruption </a:t>
            </a:r>
            <a:r>
              <a:rPr lang="it-IT" dirty="0" err="1"/>
              <a:t>detection</a:t>
            </a:r>
            <a:r>
              <a:rPr lang="it-IT" dirty="0"/>
              <a:t> and control system. </a:t>
            </a:r>
          </a:p>
          <a:p>
            <a:pPr algn="just"/>
            <a:endParaRPr lang="it-IT" dirty="0"/>
          </a:p>
          <a:p>
            <a:pPr algn="just"/>
            <a:r>
              <a:rPr lang="it-IT" dirty="0" err="1"/>
              <a:t>Results</a:t>
            </a:r>
            <a:r>
              <a:rPr lang="it-IT" dirty="0"/>
              <a:t> validate the </a:t>
            </a:r>
            <a:r>
              <a:rPr lang="it-IT" dirty="0" err="1"/>
              <a:t>goodness</a:t>
            </a:r>
            <a:r>
              <a:rPr lang="it-IT" dirty="0"/>
              <a:t> of the </a:t>
            </a:r>
            <a:r>
              <a:rPr lang="it-IT" dirty="0" err="1"/>
              <a:t>predictor</a:t>
            </a:r>
            <a:r>
              <a:rPr lang="it-IT" dirty="0"/>
              <a:t> </a:t>
            </a:r>
          </a:p>
          <a:p>
            <a:pPr algn="just"/>
            <a:r>
              <a:rPr lang="it-IT" dirty="0"/>
              <a:t>(</a:t>
            </a:r>
            <a:r>
              <a:rPr lang="it-IT" dirty="0" err="1"/>
              <a:t>larger</a:t>
            </a:r>
            <a:r>
              <a:rPr lang="it-IT" dirty="0"/>
              <a:t> warning times and </a:t>
            </a:r>
            <a:r>
              <a:rPr lang="it-IT" dirty="0" err="1"/>
              <a:t>predictions</a:t>
            </a:r>
            <a:r>
              <a:rPr lang="it-IT" dirty="0"/>
              <a:t> in line with JET control system) </a:t>
            </a:r>
            <a:endParaRPr lang="en-GB" dirty="0"/>
          </a:p>
          <a:p>
            <a:pPr algn="just"/>
            <a:endParaRPr lang="en-GB" dirty="0"/>
          </a:p>
        </p:txBody>
      </p:sp>
      <p:sp>
        <p:nvSpPr>
          <p:cNvPr id="6" name="Footer Placeholder 3">
            <a:extLst>
              <a:ext uri="{FF2B5EF4-FFF2-40B4-BE49-F238E27FC236}">
                <a16:creationId xmlns:a16="http://schemas.microsoft.com/office/drawing/2014/main" id="{8DFE2628-FC12-408D-F7B2-BF47103C81C4}"/>
              </a:ext>
            </a:extLst>
          </p:cNvPr>
          <p:cNvSpPr>
            <a:spLocks noGrp="1"/>
          </p:cNvSpPr>
          <p:nvPr>
            <p:ph type="ftr" sz="quarter" idx="11"/>
          </p:nvPr>
        </p:nvSpPr>
        <p:spPr>
          <a:xfrm>
            <a:off x="825624" y="6555770"/>
            <a:ext cx="10986932" cy="329614"/>
          </a:xfrm>
        </p:spPr>
        <p:txBody>
          <a:bodyPr/>
          <a:lstStyle/>
          <a:p>
            <a:r>
              <a:rPr lang="en-GB" dirty="0">
                <a:solidFill>
                  <a:prstClr val="white"/>
                </a:solidFill>
              </a:rPr>
              <a:t>Riccardo Rossi |</a:t>
            </a:r>
            <a:r>
              <a:rPr lang="en-GB" dirty="0"/>
              <a:t>Third Technical Meeting on Plasma Disruptions and their Mitigation</a:t>
            </a:r>
            <a:r>
              <a:rPr lang="en-GB" dirty="0">
                <a:solidFill>
                  <a:prstClr val="white"/>
                </a:solidFill>
              </a:rPr>
              <a:t> | 03/09/2024</a:t>
            </a:r>
          </a:p>
        </p:txBody>
      </p:sp>
      <p:sp>
        <p:nvSpPr>
          <p:cNvPr id="4" name="TextBox 3">
            <a:extLst>
              <a:ext uri="{FF2B5EF4-FFF2-40B4-BE49-F238E27FC236}">
                <a16:creationId xmlns:a16="http://schemas.microsoft.com/office/drawing/2014/main" id="{70768D75-72BC-B230-47E4-7C2101311CE3}"/>
              </a:ext>
            </a:extLst>
          </p:cNvPr>
          <p:cNvSpPr txBox="1"/>
          <p:nvPr/>
        </p:nvSpPr>
        <p:spPr>
          <a:xfrm>
            <a:off x="6572707" y="5964517"/>
            <a:ext cx="5516656" cy="461665"/>
          </a:xfrm>
          <a:prstGeom prst="rect">
            <a:avLst/>
          </a:prstGeom>
          <a:noFill/>
        </p:spPr>
        <p:txBody>
          <a:bodyPr wrap="square">
            <a:spAutoFit/>
          </a:bodyPr>
          <a:lstStyle/>
          <a:p>
            <a:r>
              <a:rPr lang="en-GB" sz="1200" i="1" dirty="0" err="1">
                <a:latin typeface="Times New Roman" panose="02020603050405020304" pitchFamily="18" charset="0"/>
                <a:cs typeface="Times New Roman" panose="02020603050405020304" pitchFamily="18" charset="0"/>
              </a:rPr>
              <a:t>Murari</a:t>
            </a:r>
            <a:r>
              <a:rPr lang="en-GB" sz="1200" i="1" dirty="0">
                <a:latin typeface="Times New Roman" panose="02020603050405020304" pitchFamily="18" charset="0"/>
                <a:cs typeface="Times New Roman" panose="02020603050405020304" pitchFamily="18" charset="0"/>
              </a:rPr>
              <a:t> A., Rossi R., et al. “A control oriented strategy of disruption prediction to avoid the configuration collapse of tokamak reactors”, Nature Communications, 2024</a:t>
            </a:r>
          </a:p>
        </p:txBody>
      </p:sp>
    </p:spTree>
    <p:extLst>
      <p:ext uri="{BB962C8B-B14F-4D97-AF65-F5344CB8AC3E}">
        <p14:creationId xmlns:p14="http://schemas.microsoft.com/office/powerpoint/2010/main" val="17740319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B43CD-4F98-DE8B-1CC3-112002F5EA8C}"/>
              </a:ext>
            </a:extLst>
          </p:cNvPr>
          <p:cNvSpPr>
            <a:spLocks noGrp="1"/>
          </p:cNvSpPr>
          <p:nvPr>
            <p:ph type="title"/>
          </p:nvPr>
        </p:nvSpPr>
        <p:spPr/>
        <p:txBody>
          <a:bodyPr/>
          <a:lstStyle/>
          <a:p>
            <a:r>
              <a:rPr lang="it-IT" dirty="0" err="1"/>
              <a:t>Results</a:t>
            </a:r>
            <a:r>
              <a:rPr lang="it-IT" dirty="0"/>
              <a:t> – </a:t>
            </a:r>
            <a:r>
              <a:rPr lang="it-IT" dirty="0" err="1"/>
              <a:t>Example</a:t>
            </a:r>
            <a:r>
              <a:rPr lang="it-IT" dirty="0"/>
              <a:t> 2 – </a:t>
            </a:r>
            <a:r>
              <a:rPr lang="it-IT" dirty="0" err="1"/>
              <a:t>Pulse</a:t>
            </a:r>
            <a:r>
              <a:rPr lang="it-IT" dirty="0"/>
              <a:t> 94650</a:t>
            </a:r>
            <a:endParaRPr lang="en-GB" dirty="0"/>
          </a:p>
        </p:txBody>
      </p:sp>
      <p:sp>
        <p:nvSpPr>
          <p:cNvPr id="5" name="Slide Number Placeholder 4">
            <a:extLst>
              <a:ext uri="{FF2B5EF4-FFF2-40B4-BE49-F238E27FC236}">
                <a16:creationId xmlns:a16="http://schemas.microsoft.com/office/drawing/2014/main" id="{8B2D8B5A-D1C4-72B8-4D2C-D5E525AFEA8A}"/>
              </a:ext>
            </a:extLst>
          </p:cNvPr>
          <p:cNvSpPr>
            <a:spLocks noGrp="1"/>
          </p:cNvSpPr>
          <p:nvPr>
            <p:ph type="sldNum" sz="quarter" idx="12"/>
          </p:nvPr>
        </p:nvSpPr>
        <p:spPr/>
        <p:txBody>
          <a:bodyPr/>
          <a:lstStyle/>
          <a:p>
            <a:fld id="{6A6D9FA1-99C7-4910-8E32-B85D378B0060}" type="slidenum">
              <a:rPr lang="en-GB" smtClean="0">
                <a:solidFill>
                  <a:prstClr val="white"/>
                </a:solidFill>
              </a:rPr>
              <a:pPr/>
              <a:t>35</a:t>
            </a:fld>
            <a:endParaRPr lang="en-GB" dirty="0">
              <a:solidFill>
                <a:prstClr val="white"/>
              </a:solidFill>
            </a:endParaRPr>
          </a:p>
        </p:txBody>
      </p:sp>
      <p:pic>
        <p:nvPicPr>
          <p:cNvPr id="6" name="Picture 5">
            <a:extLst>
              <a:ext uri="{FF2B5EF4-FFF2-40B4-BE49-F238E27FC236}">
                <a16:creationId xmlns:a16="http://schemas.microsoft.com/office/drawing/2014/main" id="{545CFE8C-03A1-D3AD-6FC6-F271C82C6152}"/>
              </a:ext>
            </a:extLst>
          </p:cNvPr>
          <p:cNvPicPr>
            <a:picLocks noChangeAspect="1"/>
          </p:cNvPicPr>
          <p:nvPr/>
        </p:nvPicPr>
        <p:blipFill>
          <a:blip r:embed="rId2"/>
          <a:stretch>
            <a:fillRect/>
          </a:stretch>
        </p:blipFill>
        <p:spPr>
          <a:xfrm>
            <a:off x="185491" y="941983"/>
            <a:ext cx="6790101" cy="5381784"/>
          </a:xfrm>
          <a:prstGeom prst="rect">
            <a:avLst/>
          </a:prstGeom>
        </p:spPr>
      </p:pic>
      <p:pic>
        <p:nvPicPr>
          <p:cNvPr id="9" name="Picture 8" descr="Graphical user interface, chart&#10;&#10;Description automatically generated">
            <a:extLst>
              <a:ext uri="{FF2B5EF4-FFF2-40B4-BE49-F238E27FC236}">
                <a16:creationId xmlns:a16="http://schemas.microsoft.com/office/drawing/2014/main" id="{3391FFD2-B4E3-D7E4-973F-B15F0F6F9978}"/>
              </a:ext>
            </a:extLst>
          </p:cNvPr>
          <p:cNvPicPr>
            <a:picLocks noChangeAspect="1"/>
          </p:cNvPicPr>
          <p:nvPr/>
        </p:nvPicPr>
        <p:blipFill rotWithShape="1">
          <a:blip r:embed="rId3">
            <a:extLst>
              <a:ext uri="{28A0092B-C50C-407E-A947-70E740481C1C}">
                <a14:useLocalDpi xmlns:a14="http://schemas.microsoft.com/office/drawing/2010/main" val="0"/>
              </a:ext>
            </a:extLst>
          </a:blip>
          <a:srcRect l="50011" t="4867" r="9106" b="48215"/>
          <a:stretch/>
        </p:blipFill>
        <p:spPr bwMode="auto">
          <a:xfrm>
            <a:off x="7240717" y="1850009"/>
            <a:ext cx="4571839" cy="3565732"/>
          </a:xfrm>
          <a:prstGeom prst="rect">
            <a:avLst/>
          </a:prstGeom>
          <a:ln>
            <a:noFill/>
          </a:ln>
          <a:extLst>
            <a:ext uri="{53640926-AAD7-44D8-BBD7-CCE9431645EC}">
              <a14:shadowObscured xmlns:a14="http://schemas.microsoft.com/office/drawing/2010/main"/>
            </a:ext>
          </a:extLst>
        </p:spPr>
      </p:pic>
      <p:sp>
        <p:nvSpPr>
          <p:cNvPr id="3" name="Footer Placeholder 3">
            <a:extLst>
              <a:ext uri="{FF2B5EF4-FFF2-40B4-BE49-F238E27FC236}">
                <a16:creationId xmlns:a16="http://schemas.microsoft.com/office/drawing/2014/main" id="{9FE31501-DB55-30C7-9E80-3F6A10936275}"/>
              </a:ext>
            </a:extLst>
          </p:cNvPr>
          <p:cNvSpPr>
            <a:spLocks noGrp="1"/>
          </p:cNvSpPr>
          <p:nvPr>
            <p:ph type="ftr" sz="quarter" idx="11"/>
          </p:nvPr>
        </p:nvSpPr>
        <p:spPr>
          <a:xfrm>
            <a:off x="825624" y="6555770"/>
            <a:ext cx="10986932" cy="329614"/>
          </a:xfrm>
        </p:spPr>
        <p:txBody>
          <a:bodyPr/>
          <a:lstStyle/>
          <a:p>
            <a:r>
              <a:rPr lang="en-GB" dirty="0">
                <a:solidFill>
                  <a:prstClr val="white"/>
                </a:solidFill>
              </a:rPr>
              <a:t>Riccardo Rossi |</a:t>
            </a:r>
            <a:r>
              <a:rPr lang="en-GB" dirty="0"/>
              <a:t>Third Technical Meeting on Plasma Disruptions and their Mitigation</a:t>
            </a:r>
            <a:r>
              <a:rPr lang="en-GB" dirty="0">
                <a:solidFill>
                  <a:prstClr val="white"/>
                </a:solidFill>
              </a:rPr>
              <a:t> | 03/09/2024</a:t>
            </a:r>
          </a:p>
        </p:txBody>
      </p:sp>
      <p:sp>
        <p:nvSpPr>
          <p:cNvPr id="4" name="TextBox 3">
            <a:extLst>
              <a:ext uri="{FF2B5EF4-FFF2-40B4-BE49-F238E27FC236}">
                <a16:creationId xmlns:a16="http://schemas.microsoft.com/office/drawing/2014/main" id="{A34F3061-26DC-BE17-7F62-F926D7FA0261}"/>
              </a:ext>
            </a:extLst>
          </p:cNvPr>
          <p:cNvSpPr txBox="1"/>
          <p:nvPr/>
        </p:nvSpPr>
        <p:spPr>
          <a:xfrm>
            <a:off x="6572707" y="5964517"/>
            <a:ext cx="5516656" cy="461665"/>
          </a:xfrm>
          <a:prstGeom prst="rect">
            <a:avLst/>
          </a:prstGeom>
          <a:noFill/>
        </p:spPr>
        <p:txBody>
          <a:bodyPr wrap="square">
            <a:spAutoFit/>
          </a:bodyPr>
          <a:lstStyle/>
          <a:p>
            <a:r>
              <a:rPr lang="en-GB" sz="1200" i="1" dirty="0" err="1">
                <a:latin typeface="Times New Roman" panose="02020603050405020304" pitchFamily="18" charset="0"/>
                <a:cs typeface="Times New Roman" panose="02020603050405020304" pitchFamily="18" charset="0"/>
              </a:rPr>
              <a:t>Murari</a:t>
            </a:r>
            <a:r>
              <a:rPr lang="en-GB" sz="1200" i="1" dirty="0">
                <a:latin typeface="Times New Roman" panose="02020603050405020304" pitchFamily="18" charset="0"/>
                <a:cs typeface="Times New Roman" panose="02020603050405020304" pitchFamily="18" charset="0"/>
              </a:rPr>
              <a:t> A., Rossi R., et al. “A control oriented strategy of disruption prediction to avoid the configuration collapse of tokamak reactors”, Nature Communications, 2024</a:t>
            </a:r>
          </a:p>
        </p:txBody>
      </p:sp>
    </p:spTree>
    <p:extLst>
      <p:ext uri="{BB962C8B-B14F-4D97-AF65-F5344CB8AC3E}">
        <p14:creationId xmlns:p14="http://schemas.microsoft.com/office/powerpoint/2010/main" val="709321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2B6E0-75E1-241D-A7AE-FF4A6529ED21}"/>
              </a:ext>
            </a:extLst>
          </p:cNvPr>
          <p:cNvSpPr>
            <a:spLocks noGrp="1"/>
          </p:cNvSpPr>
          <p:nvPr>
            <p:ph type="title"/>
          </p:nvPr>
        </p:nvSpPr>
        <p:spPr/>
        <p:txBody>
          <a:bodyPr/>
          <a:lstStyle/>
          <a:p>
            <a:r>
              <a:rPr lang="it-IT" dirty="0" err="1"/>
              <a:t>Aim</a:t>
            </a:r>
            <a:r>
              <a:rPr lang="it-IT" dirty="0"/>
              <a:t> of the work</a:t>
            </a:r>
            <a:endParaRPr lang="en-GB" dirty="0"/>
          </a:p>
        </p:txBody>
      </p:sp>
      <p:sp>
        <p:nvSpPr>
          <p:cNvPr id="5" name="Slide Number Placeholder 4">
            <a:extLst>
              <a:ext uri="{FF2B5EF4-FFF2-40B4-BE49-F238E27FC236}">
                <a16:creationId xmlns:a16="http://schemas.microsoft.com/office/drawing/2014/main" id="{267679E9-BFB8-2D9F-2729-A4F6854E9D54}"/>
              </a:ext>
            </a:extLst>
          </p:cNvPr>
          <p:cNvSpPr>
            <a:spLocks noGrp="1"/>
          </p:cNvSpPr>
          <p:nvPr>
            <p:ph type="sldNum" sz="quarter" idx="12"/>
          </p:nvPr>
        </p:nvSpPr>
        <p:spPr/>
        <p:txBody>
          <a:bodyPr/>
          <a:lstStyle/>
          <a:p>
            <a:fld id="{6A6D9FA1-99C7-4910-8E32-B85D378B0060}" type="slidenum">
              <a:rPr lang="en-GB" smtClean="0">
                <a:solidFill>
                  <a:prstClr val="white"/>
                </a:solidFill>
              </a:rPr>
              <a:pPr/>
              <a:t>4</a:t>
            </a:fld>
            <a:endParaRPr lang="en-GB" dirty="0">
              <a:solidFill>
                <a:prstClr val="white"/>
              </a:solidFill>
            </a:endParaRPr>
          </a:p>
        </p:txBody>
      </p:sp>
      <p:sp>
        <p:nvSpPr>
          <p:cNvPr id="3" name="Footer Placeholder 3">
            <a:extLst>
              <a:ext uri="{FF2B5EF4-FFF2-40B4-BE49-F238E27FC236}">
                <a16:creationId xmlns:a16="http://schemas.microsoft.com/office/drawing/2014/main" id="{E37E7EAB-BEE5-A4E6-DED8-EBD7346ED81D}"/>
              </a:ext>
            </a:extLst>
          </p:cNvPr>
          <p:cNvSpPr>
            <a:spLocks noGrp="1"/>
          </p:cNvSpPr>
          <p:nvPr>
            <p:ph type="ftr" sz="quarter" idx="11"/>
          </p:nvPr>
        </p:nvSpPr>
        <p:spPr>
          <a:xfrm>
            <a:off x="825624" y="6555770"/>
            <a:ext cx="10986932" cy="329614"/>
          </a:xfrm>
        </p:spPr>
        <p:txBody>
          <a:bodyPr/>
          <a:lstStyle/>
          <a:p>
            <a:r>
              <a:rPr lang="en-GB" dirty="0">
                <a:solidFill>
                  <a:prstClr val="white"/>
                </a:solidFill>
              </a:rPr>
              <a:t>Riccardo Rossi |</a:t>
            </a:r>
            <a:r>
              <a:rPr lang="en-GB" dirty="0"/>
              <a:t>Third Technical Meeting on Plasma Disruptions and their Mitigation</a:t>
            </a:r>
            <a:r>
              <a:rPr lang="en-GB" dirty="0">
                <a:solidFill>
                  <a:prstClr val="white"/>
                </a:solidFill>
              </a:rPr>
              <a:t> | 03/09/2024</a:t>
            </a:r>
          </a:p>
        </p:txBody>
      </p:sp>
      <p:sp>
        <p:nvSpPr>
          <p:cNvPr id="6" name="TextBox 5">
            <a:extLst>
              <a:ext uri="{FF2B5EF4-FFF2-40B4-BE49-F238E27FC236}">
                <a16:creationId xmlns:a16="http://schemas.microsoft.com/office/drawing/2014/main" id="{40461367-BBEC-9790-0F38-40673CA13705}"/>
              </a:ext>
            </a:extLst>
          </p:cNvPr>
          <p:cNvSpPr txBox="1"/>
          <p:nvPr/>
        </p:nvSpPr>
        <p:spPr>
          <a:xfrm>
            <a:off x="360039" y="748640"/>
            <a:ext cx="10780711" cy="369332"/>
          </a:xfrm>
          <a:prstGeom prst="rect">
            <a:avLst/>
          </a:prstGeom>
          <a:noFill/>
        </p:spPr>
        <p:txBody>
          <a:bodyPr wrap="square">
            <a:spAutoFit/>
          </a:bodyPr>
          <a:lstStyle/>
          <a:p>
            <a:pPr algn="just"/>
            <a:r>
              <a:rPr lang="en-GB" dirty="0"/>
              <a:t>Development of a not a simple disruption predictor, but a </a:t>
            </a:r>
            <a:r>
              <a:rPr lang="en-GB" b="1" dirty="0">
                <a:solidFill>
                  <a:srgbClr val="1F497D"/>
                </a:solidFill>
              </a:rPr>
              <a:t>system</a:t>
            </a:r>
            <a:r>
              <a:rPr lang="en-GB" dirty="0"/>
              <a:t> for </a:t>
            </a:r>
            <a:r>
              <a:rPr lang="en-GB" b="1" dirty="0">
                <a:solidFill>
                  <a:srgbClr val="1F497D"/>
                </a:solidFill>
              </a:rPr>
              <a:t>anomaly detection </a:t>
            </a:r>
            <a:r>
              <a:rPr lang="en-GB" dirty="0"/>
              <a:t>and </a:t>
            </a:r>
            <a:r>
              <a:rPr lang="en-GB" b="1" dirty="0">
                <a:solidFill>
                  <a:srgbClr val="1F497D"/>
                </a:solidFill>
              </a:rPr>
              <a:t>classification</a:t>
            </a:r>
            <a:r>
              <a:rPr lang="en-GB" dirty="0"/>
              <a:t>. </a:t>
            </a:r>
          </a:p>
        </p:txBody>
      </p:sp>
      <p:sp>
        <p:nvSpPr>
          <p:cNvPr id="9" name="TextBox 8">
            <a:extLst>
              <a:ext uri="{FF2B5EF4-FFF2-40B4-BE49-F238E27FC236}">
                <a16:creationId xmlns:a16="http://schemas.microsoft.com/office/drawing/2014/main" id="{B79AB2E3-709C-FB86-7C25-BBCFF596E39C}"/>
              </a:ext>
            </a:extLst>
          </p:cNvPr>
          <p:cNvSpPr txBox="1"/>
          <p:nvPr/>
        </p:nvSpPr>
        <p:spPr>
          <a:xfrm>
            <a:off x="410409" y="1754721"/>
            <a:ext cx="5400000" cy="2160000"/>
          </a:xfrm>
          <a:prstGeom prst="rect">
            <a:avLst/>
          </a:prstGeom>
          <a:noFill/>
          <a:ln>
            <a:solidFill>
              <a:srgbClr val="1F497D"/>
            </a:solidFill>
          </a:ln>
        </p:spPr>
        <p:txBody>
          <a:bodyPr wrap="square">
            <a:spAutoFit/>
          </a:bodyPr>
          <a:lstStyle/>
          <a:p>
            <a:pPr algn="just"/>
            <a:r>
              <a:rPr lang="en-GB" b="1" dirty="0">
                <a:solidFill>
                  <a:srgbClr val="1F497D"/>
                </a:solidFill>
              </a:rPr>
              <a:t>Multiclass</a:t>
            </a:r>
          </a:p>
          <a:p>
            <a:pPr algn="just"/>
            <a:endParaRPr lang="en-GB" b="1" dirty="0">
              <a:solidFill>
                <a:srgbClr val="1F497D"/>
              </a:solidFill>
            </a:endParaRPr>
          </a:p>
          <a:p>
            <a:pPr algn="just"/>
            <a:r>
              <a:rPr lang="en-GB" dirty="0"/>
              <a:t>Detection and Classification of Plasma Anomalies, providing useful information for the control system and DMS</a:t>
            </a:r>
          </a:p>
        </p:txBody>
      </p:sp>
      <p:sp>
        <p:nvSpPr>
          <p:cNvPr id="11" name="TextBox 10">
            <a:extLst>
              <a:ext uri="{FF2B5EF4-FFF2-40B4-BE49-F238E27FC236}">
                <a16:creationId xmlns:a16="http://schemas.microsoft.com/office/drawing/2014/main" id="{CDC646D6-625E-A855-CE04-060D78348089}"/>
              </a:ext>
            </a:extLst>
          </p:cNvPr>
          <p:cNvSpPr txBox="1"/>
          <p:nvPr/>
        </p:nvSpPr>
        <p:spPr>
          <a:xfrm>
            <a:off x="410409" y="4021546"/>
            <a:ext cx="5400000" cy="2160000"/>
          </a:xfrm>
          <a:prstGeom prst="rect">
            <a:avLst/>
          </a:prstGeom>
          <a:noFill/>
          <a:ln>
            <a:solidFill>
              <a:srgbClr val="1F497D"/>
            </a:solidFill>
          </a:ln>
        </p:spPr>
        <p:txBody>
          <a:bodyPr wrap="square">
            <a:spAutoFit/>
          </a:bodyPr>
          <a:lstStyle/>
          <a:p>
            <a:pPr algn="just"/>
            <a:r>
              <a:rPr lang="en-GB" b="1" dirty="0">
                <a:solidFill>
                  <a:srgbClr val="1F497D"/>
                </a:solidFill>
              </a:rPr>
              <a:t>Ensemble of predictors</a:t>
            </a:r>
          </a:p>
          <a:p>
            <a:pPr algn="just"/>
            <a:endParaRPr lang="en-GB" b="1" dirty="0">
              <a:solidFill>
                <a:srgbClr val="1F497D"/>
              </a:solidFill>
            </a:endParaRPr>
          </a:p>
          <a:p>
            <a:pPr algn="just"/>
            <a:r>
              <a:rPr lang="en-GB" dirty="0"/>
              <a:t>Instead of one deep model, simpler detector/classifier have been developed for specific anomalies. This improves the explainability of the model, reduce the data requirements for training, and the transferability to other tokamaks. </a:t>
            </a:r>
          </a:p>
        </p:txBody>
      </p:sp>
      <p:sp>
        <p:nvSpPr>
          <p:cNvPr id="13" name="TextBox 12">
            <a:extLst>
              <a:ext uri="{FF2B5EF4-FFF2-40B4-BE49-F238E27FC236}">
                <a16:creationId xmlns:a16="http://schemas.microsoft.com/office/drawing/2014/main" id="{766C78FB-C422-5707-D319-E88A78354077}"/>
              </a:ext>
            </a:extLst>
          </p:cNvPr>
          <p:cNvSpPr txBox="1"/>
          <p:nvPr/>
        </p:nvSpPr>
        <p:spPr>
          <a:xfrm>
            <a:off x="5921085" y="1754721"/>
            <a:ext cx="5400000" cy="2160000"/>
          </a:xfrm>
          <a:prstGeom prst="rect">
            <a:avLst/>
          </a:prstGeom>
          <a:noFill/>
          <a:ln>
            <a:solidFill>
              <a:srgbClr val="1F497D"/>
            </a:solidFill>
          </a:ln>
        </p:spPr>
        <p:txBody>
          <a:bodyPr wrap="square">
            <a:spAutoFit/>
          </a:bodyPr>
          <a:lstStyle/>
          <a:p>
            <a:pPr algn="just"/>
            <a:r>
              <a:rPr lang="en-GB" b="1" dirty="0">
                <a:solidFill>
                  <a:srgbClr val="1F497D"/>
                </a:solidFill>
              </a:rPr>
              <a:t>Physics-informed machine/deep learning</a:t>
            </a:r>
          </a:p>
          <a:p>
            <a:pPr algn="just"/>
            <a:endParaRPr lang="en-GB" b="1" dirty="0">
              <a:solidFill>
                <a:srgbClr val="1F497D"/>
              </a:solidFill>
            </a:endParaRPr>
          </a:p>
          <a:p>
            <a:pPr algn="just"/>
            <a:r>
              <a:rPr lang="en-GB" dirty="0"/>
              <a:t>Physics-informed deep learning allows to constrain model with both data and physics, allowing for more reliable predictors with the capability to extrapolate using physical models, improving also transferability.</a:t>
            </a:r>
          </a:p>
        </p:txBody>
      </p:sp>
      <p:sp>
        <p:nvSpPr>
          <p:cNvPr id="14" name="TextBox 13">
            <a:extLst>
              <a:ext uri="{FF2B5EF4-FFF2-40B4-BE49-F238E27FC236}">
                <a16:creationId xmlns:a16="http://schemas.microsoft.com/office/drawing/2014/main" id="{0FB1FA72-4F2A-936F-7164-C0ED73951597}"/>
              </a:ext>
            </a:extLst>
          </p:cNvPr>
          <p:cNvSpPr txBox="1"/>
          <p:nvPr/>
        </p:nvSpPr>
        <p:spPr>
          <a:xfrm>
            <a:off x="5921085" y="4021546"/>
            <a:ext cx="5400000" cy="2160000"/>
          </a:xfrm>
          <a:prstGeom prst="rect">
            <a:avLst/>
          </a:prstGeom>
          <a:noFill/>
          <a:ln>
            <a:solidFill>
              <a:srgbClr val="1F497D"/>
            </a:solidFill>
          </a:ln>
        </p:spPr>
        <p:txBody>
          <a:bodyPr wrap="square">
            <a:spAutoFit/>
          </a:bodyPr>
          <a:lstStyle/>
          <a:p>
            <a:pPr algn="just"/>
            <a:r>
              <a:rPr lang="en-GB" b="1" dirty="0">
                <a:solidFill>
                  <a:srgbClr val="1F497D"/>
                </a:solidFill>
              </a:rPr>
              <a:t>Adaptive learning</a:t>
            </a:r>
          </a:p>
          <a:p>
            <a:pPr algn="just"/>
            <a:endParaRPr lang="en-GB" b="1" dirty="0">
              <a:solidFill>
                <a:srgbClr val="1F497D"/>
              </a:solidFill>
            </a:endParaRPr>
          </a:p>
          <a:p>
            <a:pPr algn="just"/>
            <a:r>
              <a:rPr lang="en-GB" dirty="0"/>
              <a:t>Adaptive learning allows to update the training set pulse by pulse, avoiding performance degradation (obsolescence)</a:t>
            </a:r>
          </a:p>
        </p:txBody>
      </p:sp>
      <p:sp>
        <p:nvSpPr>
          <p:cNvPr id="15" name="TextBox 14">
            <a:extLst>
              <a:ext uri="{FF2B5EF4-FFF2-40B4-BE49-F238E27FC236}">
                <a16:creationId xmlns:a16="http://schemas.microsoft.com/office/drawing/2014/main" id="{7D7B4056-CD73-A649-301D-FC039E1C013B}"/>
              </a:ext>
            </a:extLst>
          </p:cNvPr>
          <p:cNvSpPr txBox="1"/>
          <p:nvPr/>
        </p:nvSpPr>
        <p:spPr>
          <a:xfrm>
            <a:off x="5067037" y="1287652"/>
            <a:ext cx="1708096" cy="400110"/>
          </a:xfrm>
          <a:prstGeom prst="rect">
            <a:avLst/>
          </a:prstGeom>
          <a:noFill/>
        </p:spPr>
        <p:txBody>
          <a:bodyPr wrap="none" rtlCol="0">
            <a:spAutoFit/>
          </a:bodyPr>
          <a:lstStyle/>
          <a:p>
            <a:pPr algn="l"/>
            <a:r>
              <a:rPr lang="it-IT" sz="2000" b="1" dirty="0" err="1"/>
              <a:t>Main</a:t>
            </a:r>
            <a:r>
              <a:rPr lang="it-IT" sz="2000" b="1" dirty="0"/>
              <a:t> Features</a:t>
            </a:r>
            <a:endParaRPr lang="en-GB" sz="2000" b="1" dirty="0"/>
          </a:p>
        </p:txBody>
      </p:sp>
    </p:spTree>
    <p:extLst>
      <p:ext uri="{BB962C8B-B14F-4D97-AF65-F5344CB8AC3E}">
        <p14:creationId xmlns:p14="http://schemas.microsoft.com/office/powerpoint/2010/main" val="244521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2B6E0-75E1-241D-A7AE-FF4A6529ED21}"/>
              </a:ext>
            </a:extLst>
          </p:cNvPr>
          <p:cNvSpPr>
            <a:spLocks noGrp="1"/>
          </p:cNvSpPr>
          <p:nvPr>
            <p:ph type="title"/>
          </p:nvPr>
        </p:nvSpPr>
        <p:spPr/>
        <p:txBody>
          <a:bodyPr/>
          <a:lstStyle/>
          <a:p>
            <a:r>
              <a:rPr lang="it-IT" dirty="0" err="1"/>
              <a:t>Outline</a:t>
            </a:r>
            <a:endParaRPr lang="en-GB" dirty="0"/>
          </a:p>
        </p:txBody>
      </p:sp>
      <p:sp>
        <p:nvSpPr>
          <p:cNvPr id="5" name="Slide Number Placeholder 4">
            <a:extLst>
              <a:ext uri="{FF2B5EF4-FFF2-40B4-BE49-F238E27FC236}">
                <a16:creationId xmlns:a16="http://schemas.microsoft.com/office/drawing/2014/main" id="{267679E9-BFB8-2D9F-2729-A4F6854E9D54}"/>
              </a:ext>
            </a:extLst>
          </p:cNvPr>
          <p:cNvSpPr>
            <a:spLocks noGrp="1"/>
          </p:cNvSpPr>
          <p:nvPr>
            <p:ph type="sldNum" sz="quarter" idx="12"/>
          </p:nvPr>
        </p:nvSpPr>
        <p:spPr/>
        <p:txBody>
          <a:bodyPr/>
          <a:lstStyle/>
          <a:p>
            <a:fld id="{6A6D9FA1-99C7-4910-8E32-B85D378B0060}" type="slidenum">
              <a:rPr lang="en-GB" smtClean="0">
                <a:solidFill>
                  <a:prstClr val="white"/>
                </a:solidFill>
              </a:rPr>
              <a:pPr/>
              <a:t>5</a:t>
            </a:fld>
            <a:endParaRPr lang="en-GB" dirty="0">
              <a:solidFill>
                <a:prstClr val="white"/>
              </a:solidFill>
            </a:endParaRPr>
          </a:p>
        </p:txBody>
      </p:sp>
      <p:sp>
        <p:nvSpPr>
          <p:cNvPr id="3" name="Footer Placeholder 3">
            <a:extLst>
              <a:ext uri="{FF2B5EF4-FFF2-40B4-BE49-F238E27FC236}">
                <a16:creationId xmlns:a16="http://schemas.microsoft.com/office/drawing/2014/main" id="{E37E7EAB-BEE5-A4E6-DED8-EBD7346ED81D}"/>
              </a:ext>
            </a:extLst>
          </p:cNvPr>
          <p:cNvSpPr>
            <a:spLocks noGrp="1"/>
          </p:cNvSpPr>
          <p:nvPr>
            <p:ph type="ftr" sz="quarter" idx="11"/>
          </p:nvPr>
        </p:nvSpPr>
        <p:spPr>
          <a:xfrm>
            <a:off x="825624" y="6555770"/>
            <a:ext cx="10986932" cy="329614"/>
          </a:xfrm>
        </p:spPr>
        <p:txBody>
          <a:bodyPr/>
          <a:lstStyle/>
          <a:p>
            <a:r>
              <a:rPr lang="en-GB" dirty="0">
                <a:solidFill>
                  <a:prstClr val="white"/>
                </a:solidFill>
              </a:rPr>
              <a:t>Riccardo Rossi |</a:t>
            </a:r>
            <a:r>
              <a:rPr lang="en-GB" dirty="0"/>
              <a:t>Third Technical Meeting on Plasma Disruptions and their Mitigation</a:t>
            </a:r>
            <a:r>
              <a:rPr lang="en-GB" dirty="0">
                <a:solidFill>
                  <a:prstClr val="white"/>
                </a:solidFill>
              </a:rPr>
              <a:t> | 03/09/2024</a:t>
            </a:r>
          </a:p>
        </p:txBody>
      </p:sp>
      <p:sp>
        <p:nvSpPr>
          <p:cNvPr id="6" name="TextBox 5">
            <a:extLst>
              <a:ext uri="{FF2B5EF4-FFF2-40B4-BE49-F238E27FC236}">
                <a16:creationId xmlns:a16="http://schemas.microsoft.com/office/drawing/2014/main" id="{3E77218F-402F-3117-A8C2-E53B81F07DD0}"/>
              </a:ext>
            </a:extLst>
          </p:cNvPr>
          <p:cNvSpPr txBox="1"/>
          <p:nvPr/>
        </p:nvSpPr>
        <p:spPr>
          <a:xfrm>
            <a:off x="720080" y="925086"/>
            <a:ext cx="6775894" cy="5355312"/>
          </a:xfrm>
          <a:prstGeom prst="rect">
            <a:avLst/>
          </a:prstGeom>
          <a:noFill/>
        </p:spPr>
        <p:txBody>
          <a:bodyPr wrap="none" rtlCol="0">
            <a:spAutoFit/>
          </a:bodyPr>
          <a:lstStyle/>
          <a:p>
            <a:pPr marL="457200" indent="-457200" algn="l">
              <a:buFont typeface="+mj-lt"/>
              <a:buAutoNum type="arabicPeriod"/>
            </a:pPr>
            <a:r>
              <a:rPr lang="it-IT" b="1" dirty="0" err="1">
                <a:solidFill>
                  <a:schemeClr val="accent1">
                    <a:lumMod val="20000"/>
                    <a:lumOff val="80000"/>
                  </a:schemeClr>
                </a:solidFill>
              </a:rPr>
              <a:t>Aim</a:t>
            </a:r>
            <a:r>
              <a:rPr lang="it-IT" b="1" dirty="0">
                <a:solidFill>
                  <a:schemeClr val="accent1">
                    <a:lumMod val="20000"/>
                    <a:lumOff val="80000"/>
                  </a:schemeClr>
                </a:solidFill>
              </a:rPr>
              <a:t> of the Work</a:t>
            </a:r>
          </a:p>
          <a:p>
            <a:pPr marL="457200" indent="-457200" algn="l">
              <a:buFont typeface="+mj-lt"/>
              <a:buAutoNum type="arabicPeriod"/>
            </a:pPr>
            <a:endParaRPr lang="it-IT" b="1" dirty="0"/>
          </a:p>
          <a:p>
            <a:pPr marL="457200" indent="-457200" algn="l">
              <a:buFont typeface="+mj-lt"/>
              <a:buAutoNum type="arabicPeriod"/>
            </a:pPr>
            <a:r>
              <a:rPr lang="it-IT" b="1" dirty="0" err="1">
                <a:solidFill>
                  <a:srgbClr val="1F497D"/>
                </a:solidFill>
              </a:rPr>
              <a:t>Paths</a:t>
            </a:r>
            <a:r>
              <a:rPr lang="it-IT" b="1" dirty="0">
                <a:solidFill>
                  <a:srgbClr val="1F497D"/>
                </a:solidFill>
              </a:rPr>
              <a:t> to Disruption </a:t>
            </a:r>
            <a:r>
              <a:rPr lang="it-IT" b="1" dirty="0" err="1">
                <a:solidFill>
                  <a:srgbClr val="1F497D"/>
                </a:solidFill>
              </a:rPr>
              <a:t>Considered</a:t>
            </a:r>
            <a:endParaRPr lang="it-IT" b="1" dirty="0">
              <a:solidFill>
                <a:srgbClr val="1F497D"/>
              </a:solidFill>
            </a:endParaRPr>
          </a:p>
          <a:p>
            <a:pPr marL="457200" indent="-457200" algn="l">
              <a:buFont typeface="+mj-lt"/>
              <a:buAutoNum type="arabicPeriod"/>
            </a:pPr>
            <a:endParaRPr lang="it-IT" b="1" dirty="0">
              <a:solidFill>
                <a:schemeClr val="accent1">
                  <a:lumMod val="20000"/>
                  <a:lumOff val="80000"/>
                </a:schemeClr>
              </a:solidFill>
            </a:endParaRPr>
          </a:p>
          <a:p>
            <a:pPr marL="457200" indent="-457200" algn="l">
              <a:buFont typeface="+mj-lt"/>
              <a:buAutoNum type="arabicPeriod"/>
            </a:pPr>
            <a:r>
              <a:rPr lang="it-IT" b="1" dirty="0">
                <a:solidFill>
                  <a:schemeClr val="accent1">
                    <a:lumMod val="20000"/>
                    <a:lumOff val="80000"/>
                  </a:schemeClr>
                </a:solidFill>
              </a:rPr>
              <a:t>Database</a:t>
            </a:r>
          </a:p>
          <a:p>
            <a:pPr marL="457200" indent="-457200" algn="l">
              <a:buFont typeface="+mj-lt"/>
              <a:buAutoNum type="arabicPeriod"/>
            </a:pPr>
            <a:endParaRPr lang="it-IT" b="1" dirty="0">
              <a:solidFill>
                <a:schemeClr val="accent1">
                  <a:lumMod val="20000"/>
                  <a:lumOff val="80000"/>
                </a:schemeClr>
              </a:solidFill>
            </a:endParaRPr>
          </a:p>
          <a:p>
            <a:pPr marL="457200" indent="-457200">
              <a:buFont typeface="+mj-lt"/>
              <a:buAutoNum type="arabicPeriod"/>
            </a:pPr>
            <a:r>
              <a:rPr lang="it-IT" b="1" dirty="0">
                <a:solidFill>
                  <a:schemeClr val="accent1">
                    <a:lumMod val="20000"/>
                    <a:lumOff val="80000"/>
                  </a:schemeClr>
                </a:solidFill>
              </a:rPr>
              <a:t>System Architecture</a:t>
            </a:r>
          </a:p>
          <a:p>
            <a:pPr marL="457200" indent="-457200" algn="l">
              <a:buFont typeface="+mj-lt"/>
              <a:buAutoNum type="arabicPeriod"/>
            </a:pPr>
            <a:endParaRPr lang="it-IT" b="1" dirty="0">
              <a:solidFill>
                <a:schemeClr val="accent1">
                  <a:lumMod val="20000"/>
                  <a:lumOff val="80000"/>
                </a:schemeClr>
              </a:solidFill>
            </a:endParaRPr>
          </a:p>
          <a:p>
            <a:pPr marL="457200" indent="-457200" algn="l">
              <a:buFont typeface="+mj-lt"/>
              <a:buAutoNum type="arabicPeriod"/>
            </a:pPr>
            <a:r>
              <a:rPr lang="it-IT" b="1" dirty="0">
                <a:solidFill>
                  <a:schemeClr val="accent1">
                    <a:lumMod val="20000"/>
                    <a:lumOff val="80000"/>
                  </a:schemeClr>
                </a:solidFill>
              </a:rPr>
              <a:t>Single </a:t>
            </a:r>
            <a:r>
              <a:rPr lang="it-IT" b="1" dirty="0" err="1">
                <a:solidFill>
                  <a:schemeClr val="accent1">
                    <a:lumMod val="20000"/>
                    <a:lumOff val="80000"/>
                  </a:schemeClr>
                </a:solidFill>
              </a:rPr>
              <a:t>Anomaly</a:t>
            </a:r>
            <a:r>
              <a:rPr lang="it-IT" b="1" dirty="0">
                <a:solidFill>
                  <a:schemeClr val="accent1">
                    <a:lumMod val="20000"/>
                    <a:lumOff val="80000"/>
                  </a:schemeClr>
                </a:solidFill>
              </a:rPr>
              <a:t> </a:t>
            </a:r>
            <a:r>
              <a:rPr lang="it-IT" b="1" dirty="0" err="1">
                <a:solidFill>
                  <a:schemeClr val="accent1">
                    <a:lumMod val="20000"/>
                    <a:lumOff val="80000"/>
                  </a:schemeClr>
                </a:solidFill>
              </a:rPr>
              <a:t>Classifier</a:t>
            </a:r>
            <a:r>
              <a:rPr lang="it-IT" b="1" dirty="0">
                <a:solidFill>
                  <a:schemeClr val="accent1">
                    <a:lumMod val="20000"/>
                    <a:lumOff val="80000"/>
                  </a:schemeClr>
                </a:solidFill>
              </a:rPr>
              <a:t> </a:t>
            </a:r>
          </a:p>
          <a:p>
            <a:pPr marL="914400" lvl="1" indent="-457200">
              <a:buFont typeface="Arial" panose="020B0604020202020204" pitchFamily="34" charset="0"/>
              <a:buChar char="•"/>
            </a:pPr>
            <a:r>
              <a:rPr lang="it-IT" b="1" dirty="0" err="1">
                <a:solidFill>
                  <a:schemeClr val="accent1">
                    <a:lumMod val="20000"/>
                    <a:lumOff val="80000"/>
                  </a:schemeClr>
                </a:solidFill>
              </a:rPr>
              <a:t>Magnetic</a:t>
            </a:r>
            <a:r>
              <a:rPr lang="it-IT" b="1" dirty="0">
                <a:solidFill>
                  <a:schemeClr val="accent1">
                    <a:lumMod val="20000"/>
                    <a:lumOff val="80000"/>
                  </a:schemeClr>
                </a:solidFill>
              </a:rPr>
              <a:t> </a:t>
            </a:r>
            <a:r>
              <a:rPr lang="it-IT" b="1" dirty="0" err="1">
                <a:solidFill>
                  <a:schemeClr val="accent1">
                    <a:lumMod val="20000"/>
                    <a:lumOff val="80000"/>
                  </a:schemeClr>
                </a:solidFill>
              </a:rPr>
              <a:t>anomaly</a:t>
            </a:r>
            <a:r>
              <a:rPr lang="it-IT" b="1" dirty="0">
                <a:solidFill>
                  <a:schemeClr val="accent1">
                    <a:lumMod val="20000"/>
                    <a:lumOff val="80000"/>
                  </a:schemeClr>
                </a:solidFill>
              </a:rPr>
              <a:t> </a:t>
            </a:r>
            <a:r>
              <a:rPr lang="it-IT" b="1" dirty="0" err="1">
                <a:solidFill>
                  <a:schemeClr val="accent1">
                    <a:lumMod val="20000"/>
                    <a:lumOff val="80000"/>
                  </a:schemeClr>
                </a:solidFill>
              </a:rPr>
              <a:t>Detection</a:t>
            </a:r>
            <a:endParaRPr lang="it-IT" b="1" dirty="0">
              <a:solidFill>
                <a:schemeClr val="accent1">
                  <a:lumMod val="20000"/>
                  <a:lumOff val="80000"/>
                </a:schemeClr>
              </a:solidFill>
            </a:endParaRPr>
          </a:p>
          <a:p>
            <a:pPr marL="914400" lvl="1" indent="-457200">
              <a:buFont typeface="Arial" panose="020B0604020202020204" pitchFamily="34" charset="0"/>
              <a:buChar char="•"/>
            </a:pPr>
            <a:r>
              <a:rPr lang="it-IT" b="1" dirty="0">
                <a:solidFill>
                  <a:schemeClr val="accent1">
                    <a:lumMod val="20000"/>
                    <a:lumOff val="80000"/>
                  </a:schemeClr>
                </a:solidFill>
              </a:rPr>
              <a:t>Electron Temperature </a:t>
            </a:r>
            <a:r>
              <a:rPr lang="it-IT" b="1" dirty="0" err="1">
                <a:solidFill>
                  <a:schemeClr val="accent1">
                    <a:lumMod val="20000"/>
                    <a:lumOff val="80000"/>
                  </a:schemeClr>
                </a:solidFill>
              </a:rPr>
              <a:t>Anomaly</a:t>
            </a:r>
            <a:r>
              <a:rPr lang="it-IT" b="1" dirty="0">
                <a:solidFill>
                  <a:schemeClr val="accent1">
                    <a:lumMod val="20000"/>
                    <a:lumOff val="80000"/>
                  </a:schemeClr>
                </a:solidFill>
              </a:rPr>
              <a:t> </a:t>
            </a:r>
            <a:r>
              <a:rPr lang="it-IT" b="1" dirty="0" err="1">
                <a:solidFill>
                  <a:schemeClr val="accent1">
                    <a:lumMod val="20000"/>
                    <a:lumOff val="80000"/>
                  </a:schemeClr>
                </a:solidFill>
              </a:rPr>
              <a:t>Detection</a:t>
            </a:r>
            <a:r>
              <a:rPr lang="it-IT" b="1" dirty="0">
                <a:solidFill>
                  <a:schemeClr val="accent1">
                    <a:lumMod val="20000"/>
                    <a:lumOff val="80000"/>
                  </a:schemeClr>
                </a:solidFill>
              </a:rPr>
              <a:t> and </a:t>
            </a:r>
            <a:r>
              <a:rPr lang="it-IT" b="1" dirty="0" err="1">
                <a:solidFill>
                  <a:schemeClr val="accent1">
                    <a:lumMod val="20000"/>
                    <a:lumOff val="80000"/>
                  </a:schemeClr>
                </a:solidFill>
              </a:rPr>
              <a:t>Classification</a:t>
            </a:r>
            <a:endParaRPr lang="it-IT" b="1" dirty="0">
              <a:solidFill>
                <a:schemeClr val="accent1">
                  <a:lumMod val="20000"/>
                  <a:lumOff val="80000"/>
                </a:schemeClr>
              </a:solidFill>
            </a:endParaRPr>
          </a:p>
          <a:p>
            <a:pPr marL="914400" lvl="1" indent="-457200">
              <a:buFont typeface="Arial" panose="020B0604020202020204" pitchFamily="34" charset="0"/>
              <a:buChar char="•"/>
            </a:pPr>
            <a:r>
              <a:rPr lang="it-IT" b="1" dirty="0">
                <a:solidFill>
                  <a:schemeClr val="accent1">
                    <a:lumMod val="20000"/>
                    <a:lumOff val="80000"/>
                  </a:schemeClr>
                </a:solidFill>
              </a:rPr>
              <a:t>Radiative Pattern </a:t>
            </a:r>
            <a:r>
              <a:rPr lang="it-IT" b="1" dirty="0" err="1">
                <a:solidFill>
                  <a:schemeClr val="accent1">
                    <a:lumMod val="20000"/>
                    <a:lumOff val="80000"/>
                  </a:schemeClr>
                </a:solidFill>
              </a:rPr>
              <a:t>Anomaly</a:t>
            </a:r>
            <a:r>
              <a:rPr lang="it-IT" b="1" dirty="0">
                <a:solidFill>
                  <a:schemeClr val="accent1">
                    <a:lumMod val="20000"/>
                    <a:lumOff val="80000"/>
                  </a:schemeClr>
                </a:solidFill>
              </a:rPr>
              <a:t> </a:t>
            </a:r>
            <a:r>
              <a:rPr lang="it-IT" b="1" dirty="0" err="1">
                <a:solidFill>
                  <a:schemeClr val="accent1">
                    <a:lumMod val="20000"/>
                    <a:lumOff val="80000"/>
                  </a:schemeClr>
                </a:solidFill>
              </a:rPr>
              <a:t>Detection</a:t>
            </a:r>
            <a:r>
              <a:rPr lang="it-IT" b="1" dirty="0">
                <a:solidFill>
                  <a:schemeClr val="accent1">
                    <a:lumMod val="20000"/>
                    <a:lumOff val="80000"/>
                  </a:schemeClr>
                </a:solidFill>
              </a:rPr>
              <a:t> and </a:t>
            </a:r>
            <a:r>
              <a:rPr lang="it-IT" b="1" dirty="0" err="1">
                <a:solidFill>
                  <a:schemeClr val="accent1">
                    <a:lumMod val="20000"/>
                    <a:lumOff val="80000"/>
                  </a:schemeClr>
                </a:solidFill>
              </a:rPr>
              <a:t>Classification</a:t>
            </a:r>
            <a:endParaRPr lang="it-IT" b="1" dirty="0">
              <a:solidFill>
                <a:schemeClr val="accent1">
                  <a:lumMod val="20000"/>
                  <a:lumOff val="80000"/>
                </a:schemeClr>
              </a:solidFill>
            </a:endParaRPr>
          </a:p>
          <a:p>
            <a:pPr marL="457200" indent="-457200" algn="l">
              <a:buFont typeface="+mj-lt"/>
              <a:buAutoNum type="arabicPeriod"/>
            </a:pPr>
            <a:endParaRPr lang="it-IT" b="1" dirty="0">
              <a:solidFill>
                <a:schemeClr val="accent1">
                  <a:lumMod val="20000"/>
                  <a:lumOff val="80000"/>
                </a:schemeClr>
              </a:solidFill>
            </a:endParaRPr>
          </a:p>
          <a:p>
            <a:pPr marL="457200" indent="-457200" algn="l">
              <a:buFont typeface="+mj-lt"/>
              <a:buAutoNum type="arabicPeriod"/>
            </a:pPr>
            <a:r>
              <a:rPr lang="it-IT" b="1" dirty="0" err="1">
                <a:solidFill>
                  <a:schemeClr val="accent1">
                    <a:lumMod val="20000"/>
                    <a:lumOff val="80000"/>
                  </a:schemeClr>
                </a:solidFill>
              </a:rPr>
              <a:t>Alarm</a:t>
            </a:r>
            <a:r>
              <a:rPr lang="it-IT" b="1" dirty="0">
                <a:solidFill>
                  <a:schemeClr val="accent1">
                    <a:lumMod val="20000"/>
                    <a:lumOff val="80000"/>
                  </a:schemeClr>
                </a:solidFill>
              </a:rPr>
              <a:t> and Control </a:t>
            </a:r>
            <a:r>
              <a:rPr lang="it-IT" b="1" dirty="0" err="1">
                <a:solidFill>
                  <a:schemeClr val="accent1">
                    <a:lumMod val="20000"/>
                    <a:lumOff val="80000"/>
                  </a:schemeClr>
                </a:solidFill>
              </a:rPr>
              <a:t>Logic</a:t>
            </a:r>
            <a:r>
              <a:rPr lang="it-IT" b="1" dirty="0">
                <a:solidFill>
                  <a:schemeClr val="accent1">
                    <a:lumMod val="20000"/>
                    <a:lumOff val="80000"/>
                  </a:schemeClr>
                </a:solidFill>
              </a:rPr>
              <a:t> and System Architecture</a:t>
            </a:r>
          </a:p>
          <a:p>
            <a:pPr marL="457200" indent="-457200" algn="l">
              <a:buFont typeface="+mj-lt"/>
              <a:buAutoNum type="arabicPeriod"/>
            </a:pPr>
            <a:endParaRPr lang="it-IT" b="1" dirty="0">
              <a:solidFill>
                <a:schemeClr val="accent1">
                  <a:lumMod val="20000"/>
                  <a:lumOff val="80000"/>
                </a:schemeClr>
              </a:solidFill>
            </a:endParaRPr>
          </a:p>
          <a:p>
            <a:pPr marL="457200" indent="-457200" algn="l">
              <a:buFont typeface="+mj-lt"/>
              <a:buAutoNum type="arabicPeriod"/>
            </a:pPr>
            <a:r>
              <a:rPr lang="it-IT" b="1" dirty="0">
                <a:solidFill>
                  <a:schemeClr val="accent1">
                    <a:lumMod val="20000"/>
                    <a:lumOff val="80000"/>
                  </a:schemeClr>
                </a:solidFill>
              </a:rPr>
              <a:t>Statistical Analysis</a:t>
            </a:r>
          </a:p>
          <a:p>
            <a:pPr marL="457200" indent="-457200" algn="l">
              <a:buFont typeface="+mj-lt"/>
              <a:buAutoNum type="arabicPeriod"/>
            </a:pPr>
            <a:endParaRPr lang="it-IT" b="1" dirty="0">
              <a:solidFill>
                <a:schemeClr val="accent1">
                  <a:lumMod val="20000"/>
                  <a:lumOff val="80000"/>
                </a:schemeClr>
              </a:solidFill>
            </a:endParaRPr>
          </a:p>
          <a:p>
            <a:pPr marL="457200" indent="-457200" algn="l">
              <a:buFont typeface="+mj-lt"/>
              <a:buAutoNum type="arabicPeriod"/>
            </a:pPr>
            <a:r>
              <a:rPr lang="it-IT" b="1" dirty="0" err="1">
                <a:solidFill>
                  <a:schemeClr val="accent1">
                    <a:lumMod val="20000"/>
                    <a:lumOff val="80000"/>
                  </a:schemeClr>
                </a:solidFill>
              </a:rPr>
              <a:t>Conclusions</a:t>
            </a:r>
            <a:endParaRPr lang="it-IT" b="1" dirty="0"/>
          </a:p>
          <a:p>
            <a:pPr marL="914400" lvl="1" indent="-457200">
              <a:buFont typeface="Arial" panose="020B0604020202020204" pitchFamily="34" charset="0"/>
              <a:buChar char="•"/>
            </a:pPr>
            <a:endParaRPr lang="it-IT" b="1" dirty="0"/>
          </a:p>
        </p:txBody>
      </p:sp>
    </p:spTree>
    <p:extLst>
      <p:ext uri="{BB962C8B-B14F-4D97-AF65-F5344CB8AC3E}">
        <p14:creationId xmlns:p14="http://schemas.microsoft.com/office/powerpoint/2010/main" val="1775680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8C753-ED24-A0A0-8CB2-44A57AF6B430}"/>
              </a:ext>
            </a:extLst>
          </p:cNvPr>
          <p:cNvSpPr>
            <a:spLocks noGrp="1"/>
          </p:cNvSpPr>
          <p:nvPr>
            <p:ph type="title"/>
          </p:nvPr>
        </p:nvSpPr>
        <p:spPr/>
        <p:txBody>
          <a:bodyPr/>
          <a:lstStyle/>
          <a:p>
            <a:r>
              <a:rPr lang="it-IT" dirty="0" err="1"/>
              <a:t>Typical</a:t>
            </a:r>
            <a:r>
              <a:rPr lang="it-IT" dirty="0"/>
              <a:t> </a:t>
            </a:r>
            <a:r>
              <a:rPr lang="it-IT" dirty="0" err="1"/>
              <a:t>Paths</a:t>
            </a:r>
            <a:r>
              <a:rPr lang="it-IT" dirty="0"/>
              <a:t> to Disruptions</a:t>
            </a:r>
            <a:endParaRPr lang="en-GB" dirty="0"/>
          </a:p>
        </p:txBody>
      </p:sp>
      <p:sp>
        <p:nvSpPr>
          <p:cNvPr id="5" name="Slide Number Placeholder 4">
            <a:extLst>
              <a:ext uri="{FF2B5EF4-FFF2-40B4-BE49-F238E27FC236}">
                <a16:creationId xmlns:a16="http://schemas.microsoft.com/office/drawing/2014/main" id="{E5736BF8-51CC-495D-0803-BDD5390D70C5}"/>
              </a:ext>
            </a:extLst>
          </p:cNvPr>
          <p:cNvSpPr>
            <a:spLocks noGrp="1"/>
          </p:cNvSpPr>
          <p:nvPr>
            <p:ph type="sldNum" sz="quarter" idx="12"/>
          </p:nvPr>
        </p:nvSpPr>
        <p:spPr/>
        <p:txBody>
          <a:bodyPr/>
          <a:lstStyle/>
          <a:p>
            <a:fld id="{6A6D9FA1-99C7-4910-8E32-B85D378B0060}" type="slidenum">
              <a:rPr lang="en-GB" smtClean="0">
                <a:solidFill>
                  <a:prstClr val="white"/>
                </a:solidFill>
              </a:rPr>
              <a:pPr/>
              <a:t>6</a:t>
            </a:fld>
            <a:endParaRPr lang="en-GB" dirty="0">
              <a:solidFill>
                <a:prstClr val="white"/>
              </a:solidFill>
            </a:endParaRPr>
          </a:p>
        </p:txBody>
      </p:sp>
      <p:sp>
        <p:nvSpPr>
          <p:cNvPr id="3" name="Footer Placeholder 3">
            <a:extLst>
              <a:ext uri="{FF2B5EF4-FFF2-40B4-BE49-F238E27FC236}">
                <a16:creationId xmlns:a16="http://schemas.microsoft.com/office/drawing/2014/main" id="{C48CFA38-E9BC-201F-392A-1989D94226AC}"/>
              </a:ext>
            </a:extLst>
          </p:cNvPr>
          <p:cNvSpPr>
            <a:spLocks noGrp="1"/>
          </p:cNvSpPr>
          <p:nvPr>
            <p:ph type="ftr" sz="quarter" idx="11"/>
          </p:nvPr>
        </p:nvSpPr>
        <p:spPr>
          <a:xfrm>
            <a:off x="825624" y="6555770"/>
            <a:ext cx="10986932" cy="329614"/>
          </a:xfrm>
        </p:spPr>
        <p:txBody>
          <a:bodyPr/>
          <a:lstStyle/>
          <a:p>
            <a:r>
              <a:rPr lang="en-GB" dirty="0">
                <a:solidFill>
                  <a:prstClr val="white"/>
                </a:solidFill>
              </a:rPr>
              <a:t>Riccardo Rossi |</a:t>
            </a:r>
            <a:r>
              <a:rPr lang="en-GB" dirty="0"/>
              <a:t>Third Technical Meeting on Plasma Disruptions and their Mitigation</a:t>
            </a:r>
            <a:r>
              <a:rPr lang="en-GB" dirty="0">
                <a:solidFill>
                  <a:prstClr val="white"/>
                </a:solidFill>
              </a:rPr>
              <a:t> | 03/09/2024</a:t>
            </a:r>
          </a:p>
        </p:txBody>
      </p:sp>
      <p:grpSp>
        <p:nvGrpSpPr>
          <p:cNvPr id="33" name="Group 32">
            <a:extLst>
              <a:ext uri="{FF2B5EF4-FFF2-40B4-BE49-F238E27FC236}">
                <a16:creationId xmlns:a16="http://schemas.microsoft.com/office/drawing/2014/main" id="{706014B2-C467-0C97-0DAE-C534B4D4ED7D}"/>
              </a:ext>
            </a:extLst>
          </p:cNvPr>
          <p:cNvGrpSpPr/>
          <p:nvPr/>
        </p:nvGrpSpPr>
        <p:grpSpPr>
          <a:xfrm>
            <a:off x="360040" y="1053014"/>
            <a:ext cx="1688841" cy="2376000"/>
            <a:chOff x="223935" y="1338944"/>
            <a:chExt cx="1688841" cy="2197358"/>
          </a:xfrm>
        </p:grpSpPr>
        <p:sp>
          <p:nvSpPr>
            <p:cNvPr id="10" name="Rectangle 9">
              <a:extLst>
                <a:ext uri="{FF2B5EF4-FFF2-40B4-BE49-F238E27FC236}">
                  <a16:creationId xmlns:a16="http://schemas.microsoft.com/office/drawing/2014/main" id="{9E34609B-3273-1C0A-5A9F-3DD098135566}"/>
                </a:ext>
              </a:extLst>
            </p:cNvPr>
            <p:cNvSpPr/>
            <p:nvPr/>
          </p:nvSpPr>
          <p:spPr>
            <a:xfrm>
              <a:off x="223935" y="1338944"/>
              <a:ext cx="1688841" cy="2197358"/>
            </a:xfrm>
            <a:prstGeom prst="rect">
              <a:avLst/>
            </a:prstGeom>
            <a:solidFill>
              <a:schemeClr val="bg1"/>
            </a:solidFill>
            <a:ln w="19050">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collage of images of a person's body&#10;&#10;Description automatically generated">
              <a:extLst>
                <a:ext uri="{FF2B5EF4-FFF2-40B4-BE49-F238E27FC236}">
                  <a16:creationId xmlns:a16="http://schemas.microsoft.com/office/drawing/2014/main" id="{37AB9A22-3FC9-0120-7BF6-C3402D018AAF}"/>
                </a:ext>
              </a:extLst>
            </p:cNvPr>
            <p:cNvPicPr>
              <a:picLocks noChangeAspect="1"/>
            </p:cNvPicPr>
            <p:nvPr/>
          </p:nvPicPr>
          <p:blipFill rotWithShape="1">
            <a:blip r:embed="rId2">
              <a:extLst>
                <a:ext uri="{28A0092B-C50C-407E-A947-70E740481C1C}">
                  <a14:useLocalDpi xmlns:a14="http://schemas.microsoft.com/office/drawing/2010/main" val="0"/>
                </a:ext>
              </a:extLst>
            </a:blip>
            <a:srcRect t="8300" r="75681" b="43672"/>
            <a:stretch/>
          </p:blipFill>
          <p:spPr>
            <a:xfrm>
              <a:off x="461803" y="1808342"/>
              <a:ext cx="1020808" cy="1654925"/>
            </a:xfrm>
            <a:prstGeom prst="rect">
              <a:avLst/>
            </a:prstGeom>
          </p:spPr>
        </p:pic>
        <p:sp>
          <p:nvSpPr>
            <p:cNvPr id="7" name="TextBox 6">
              <a:extLst>
                <a:ext uri="{FF2B5EF4-FFF2-40B4-BE49-F238E27FC236}">
                  <a16:creationId xmlns:a16="http://schemas.microsoft.com/office/drawing/2014/main" id="{3AA08FC7-A797-B699-DC7B-780BE5E7FE95}"/>
                </a:ext>
              </a:extLst>
            </p:cNvPr>
            <p:cNvSpPr txBox="1"/>
            <p:nvPr/>
          </p:nvSpPr>
          <p:spPr>
            <a:xfrm>
              <a:off x="249742" y="1371843"/>
              <a:ext cx="1616380" cy="369332"/>
            </a:xfrm>
            <a:prstGeom prst="rect">
              <a:avLst/>
            </a:prstGeom>
            <a:noFill/>
            <a:ln>
              <a:noFill/>
            </a:ln>
          </p:spPr>
          <p:txBody>
            <a:bodyPr wrap="square">
              <a:spAutoFit/>
            </a:bodyPr>
            <a:lstStyle/>
            <a:p>
              <a:pPr algn="just"/>
              <a:r>
                <a:rPr lang="en-GB" b="1" dirty="0">
                  <a:solidFill>
                    <a:srgbClr val="1F497D"/>
                  </a:solidFill>
                </a:rPr>
                <a:t>Core Radiation</a:t>
              </a:r>
            </a:p>
          </p:txBody>
        </p:sp>
      </p:grpSp>
      <p:grpSp>
        <p:nvGrpSpPr>
          <p:cNvPr id="37" name="Group 36">
            <a:extLst>
              <a:ext uri="{FF2B5EF4-FFF2-40B4-BE49-F238E27FC236}">
                <a16:creationId xmlns:a16="http://schemas.microsoft.com/office/drawing/2014/main" id="{1DC42FED-B5E8-AFE9-29FE-B24C265B067E}"/>
              </a:ext>
            </a:extLst>
          </p:cNvPr>
          <p:cNvGrpSpPr/>
          <p:nvPr/>
        </p:nvGrpSpPr>
        <p:grpSpPr>
          <a:xfrm>
            <a:off x="383340" y="3757809"/>
            <a:ext cx="2397084" cy="2376000"/>
            <a:chOff x="518327" y="3589048"/>
            <a:chExt cx="2397084" cy="2343189"/>
          </a:xfrm>
        </p:grpSpPr>
        <p:grpSp>
          <p:nvGrpSpPr>
            <p:cNvPr id="27" name="Group 26">
              <a:extLst>
                <a:ext uri="{FF2B5EF4-FFF2-40B4-BE49-F238E27FC236}">
                  <a16:creationId xmlns:a16="http://schemas.microsoft.com/office/drawing/2014/main" id="{5DA3EBDD-9BFF-0D3C-9EAF-35AE10A8CB17}"/>
                </a:ext>
              </a:extLst>
            </p:cNvPr>
            <p:cNvGrpSpPr/>
            <p:nvPr/>
          </p:nvGrpSpPr>
          <p:grpSpPr>
            <a:xfrm>
              <a:off x="518327" y="3589048"/>
              <a:ext cx="2397084" cy="2343189"/>
              <a:chOff x="270588" y="1477292"/>
              <a:chExt cx="3722105" cy="2124324"/>
            </a:xfrm>
          </p:grpSpPr>
          <p:sp>
            <p:nvSpPr>
              <p:cNvPr id="28" name="Rectangle 27">
                <a:extLst>
                  <a:ext uri="{FF2B5EF4-FFF2-40B4-BE49-F238E27FC236}">
                    <a16:creationId xmlns:a16="http://schemas.microsoft.com/office/drawing/2014/main" id="{C41CB5AF-1462-1E50-6CC5-66CFCE8EA115}"/>
                  </a:ext>
                </a:extLst>
              </p:cNvPr>
              <p:cNvSpPr/>
              <p:nvPr/>
            </p:nvSpPr>
            <p:spPr>
              <a:xfrm>
                <a:off x="270588" y="1511559"/>
                <a:ext cx="3722105" cy="2090057"/>
              </a:xfrm>
              <a:prstGeom prst="rect">
                <a:avLst/>
              </a:prstGeom>
              <a:solidFill>
                <a:schemeClr val="bg1"/>
              </a:solidFill>
              <a:ln w="19050">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6B3591BB-FA2E-B240-4741-3AF9D0C755E3}"/>
                  </a:ext>
                </a:extLst>
              </p:cNvPr>
              <p:cNvSpPr txBox="1"/>
              <p:nvPr/>
            </p:nvSpPr>
            <p:spPr>
              <a:xfrm>
                <a:off x="849555" y="1477292"/>
                <a:ext cx="2444760" cy="369332"/>
              </a:xfrm>
              <a:prstGeom prst="rect">
                <a:avLst/>
              </a:prstGeom>
              <a:noFill/>
              <a:ln>
                <a:noFill/>
              </a:ln>
            </p:spPr>
            <p:txBody>
              <a:bodyPr wrap="square">
                <a:spAutoFit/>
              </a:bodyPr>
              <a:lstStyle/>
              <a:p>
                <a:pPr algn="just"/>
                <a:r>
                  <a:rPr lang="en-GB" b="1" dirty="0">
                    <a:solidFill>
                      <a:srgbClr val="1F497D"/>
                    </a:solidFill>
                  </a:rPr>
                  <a:t>Edge radiation</a:t>
                </a:r>
              </a:p>
            </p:txBody>
          </p:sp>
        </p:grpSp>
        <p:pic>
          <p:nvPicPr>
            <p:cNvPr id="31" name="Picture 30" descr="A collage of images of a person's body&#10;&#10;Description automatically generated">
              <a:extLst>
                <a:ext uri="{FF2B5EF4-FFF2-40B4-BE49-F238E27FC236}">
                  <a16:creationId xmlns:a16="http://schemas.microsoft.com/office/drawing/2014/main" id="{E5867AEC-A24A-4935-DE86-D0E65246F504}"/>
                </a:ext>
              </a:extLst>
            </p:cNvPr>
            <p:cNvPicPr>
              <a:picLocks noChangeAspect="1"/>
            </p:cNvPicPr>
            <p:nvPr/>
          </p:nvPicPr>
          <p:blipFill rotWithShape="1">
            <a:blip r:embed="rId2">
              <a:extLst>
                <a:ext uri="{28A0092B-C50C-407E-A947-70E740481C1C}">
                  <a14:useLocalDpi xmlns:a14="http://schemas.microsoft.com/office/drawing/2010/main" val="0"/>
                </a:ext>
              </a:extLst>
            </a:blip>
            <a:srcRect l="33484" t="8300" r="43030" b="43672"/>
            <a:stretch/>
          </p:blipFill>
          <p:spPr>
            <a:xfrm>
              <a:off x="532250" y="3992649"/>
              <a:ext cx="1125683" cy="1889640"/>
            </a:xfrm>
            <a:prstGeom prst="rect">
              <a:avLst/>
            </a:prstGeom>
          </p:spPr>
        </p:pic>
        <p:pic>
          <p:nvPicPr>
            <p:cNvPr id="32" name="Picture 31" descr="A collage of images of a person's body&#10;&#10;Description automatically generated">
              <a:extLst>
                <a:ext uri="{FF2B5EF4-FFF2-40B4-BE49-F238E27FC236}">
                  <a16:creationId xmlns:a16="http://schemas.microsoft.com/office/drawing/2014/main" id="{48F24558-E2A1-2BDA-D914-555308CFE0AC}"/>
                </a:ext>
              </a:extLst>
            </p:cNvPr>
            <p:cNvPicPr>
              <a:picLocks noChangeAspect="1"/>
            </p:cNvPicPr>
            <p:nvPr/>
          </p:nvPicPr>
          <p:blipFill rotWithShape="1">
            <a:blip r:embed="rId2">
              <a:extLst>
                <a:ext uri="{28A0092B-C50C-407E-A947-70E740481C1C}">
                  <a14:useLocalDpi xmlns:a14="http://schemas.microsoft.com/office/drawing/2010/main" val="0"/>
                </a:ext>
              </a:extLst>
            </a:blip>
            <a:srcRect l="65898" t="8009" r="10616" b="44834"/>
            <a:stretch/>
          </p:blipFill>
          <p:spPr>
            <a:xfrm>
              <a:off x="1657933" y="3992648"/>
              <a:ext cx="1125683" cy="1855351"/>
            </a:xfrm>
            <a:prstGeom prst="rect">
              <a:avLst/>
            </a:prstGeom>
          </p:spPr>
        </p:pic>
      </p:grpSp>
      <p:grpSp>
        <p:nvGrpSpPr>
          <p:cNvPr id="69" name="Group 68">
            <a:extLst>
              <a:ext uri="{FF2B5EF4-FFF2-40B4-BE49-F238E27FC236}">
                <a16:creationId xmlns:a16="http://schemas.microsoft.com/office/drawing/2014/main" id="{3E294191-0BF4-7C79-AF70-7E447AB9A9CD}"/>
              </a:ext>
            </a:extLst>
          </p:cNvPr>
          <p:cNvGrpSpPr/>
          <p:nvPr/>
        </p:nvGrpSpPr>
        <p:grpSpPr>
          <a:xfrm>
            <a:off x="3605439" y="1056376"/>
            <a:ext cx="2376000" cy="2376000"/>
            <a:chOff x="3581804" y="1175903"/>
            <a:chExt cx="2427110" cy="2090058"/>
          </a:xfrm>
        </p:grpSpPr>
        <p:grpSp>
          <p:nvGrpSpPr>
            <p:cNvPr id="13" name="Group 12">
              <a:extLst>
                <a:ext uri="{FF2B5EF4-FFF2-40B4-BE49-F238E27FC236}">
                  <a16:creationId xmlns:a16="http://schemas.microsoft.com/office/drawing/2014/main" id="{7243FABB-AB9B-01BF-2D2A-6CD6D81ADA21}"/>
                </a:ext>
              </a:extLst>
            </p:cNvPr>
            <p:cNvGrpSpPr/>
            <p:nvPr/>
          </p:nvGrpSpPr>
          <p:grpSpPr>
            <a:xfrm>
              <a:off x="3581804" y="1175903"/>
              <a:ext cx="2427110" cy="2090058"/>
              <a:chOff x="305575" y="1511558"/>
              <a:chExt cx="3722106" cy="2090058"/>
            </a:xfrm>
          </p:grpSpPr>
          <p:sp>
            <p:nvSpPr>
              <p:cNvPr id="24" name="Rectangle 23">
                <a:extLst>
                  <a:ext uri="{FF2B5EF4-FFF2-40B4-BE49-F238E27FC236}">
                    <a16:creationId xmlns:a16="http://schemas.microsoft.com/office/drawing/2014/main" id="{01FF2415-EEE7-5A82-F7B5-60EAF2197BD6}"/>
                  </a:ext>
                </a:extLst>
              </p:cNvPr>
              <p:cNvSpPr/>
              <p:nvPr/>
            </p:nvSpPr>
            <p:spPr>
              <a:xfrm>
                <a:off x="305576" y="1511559"/>
                <a:ext cx="3722105" cy="2090057"/>
              </a:xfrm>
              <a:prstGeom prst="rect">
                <a:avLst/>
              </a:prstGeom>
              <a:solidFill>
                <a:schemeClr val="bg1"/>
              </a:solidFill>
              <a:ln w="19050">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EB0439CB-5FF2-E5DB-2820-3C92D13D59BB}"/>
                  </a:ext>
                </a:extLst>
              </p:cNvPr>
              <p:cNvSpPr txBox="1"/>
              <p:nvPr/>
            </p:nvSpPr>
            <p:spPr>
              <a:xfrm>
                <a:off x="305575" y="1511558"/>
                <a:ext cx="3652128" cy="646331"/>
              </a:xfrm>
              <a:prstGeom prst="rect">
                <a:avLst/>
              </a:prstGeom>
              <a:noFill/>
              <a:ln>
                <a:noFill/>
              </a:ln>
            </p:spPr>
            <p:txBody>
              <a:bodyPr wrap="square">
                <a:spAutoFit/>
              </a:bodyPr>
              <a:lstStyle/>
              <a:p>
                <a:pPr algn="just"/>
                <a:r>
                  <a:rPr lang="en-GB" b="1" dirty="0">
                    <a:solidFill>
                      <a:srgbClr val="1F497D"/>
                    </a:solidFill>
                  </a:rPr>
                  <a:t>Electron temperature </a:t>
                </a:r>
              </a:p>
              <a:p>
                <a:pPr algn="just"/>
                <a:r>
                  <a:rPr lang="en-GB" b="1" dirty="0">
                    <a:solidFill>
                      <a:srgbClr val="1F497D"/>
                    </a:solidFill>
                  </a:rPr>
                  <a:t>hollowness</a:t>
                </a:r>
              </a:p>
            </p:txBody>
          </p:sp>
        </p:grpSp>
        <p:pic>
          <p:nvPicPr>
            <p:cNvPr id="67" name="Picture 66">
              <a:extLst>
                <a:ext uri="{FF2B5EF4-FFF2-40B4-BE49-F238E27FC236}">
                  <a16:creationId xmlns:a16="http://schemas.microsoft.com/office/drawing/2014/main" id="{C7691501-A217-1D18-086E-06E430CA0820}"/>
                </a:ext>
              </a:extLst>
            </p:cNvPr>
            <p:cNvPicPr>
              <a:picLocks noChangeAspect="1"/>
            </p:cNvPicPr>
            <p:nvPr/>
          </p:nvPicPr>
          <p:blipFill>
            <a:blip r:embed="rId3"/>
            <a:stretch>
              <a:fillRect/>
            </a:stretch>
          </p:blipFill>
          <p:spPr>
            <a:xfrm>
              <a:off x="3711147" y="1745973"/>
              <a:ext cx="2084598" cy="1469263"/>
            </a:xfrm>
            <a:prstGeom prst="rect">
              <a:avLst/>
            </a:prstGeom>
          </p:spPr>
        </p:pic>
      </p:grpSp>
      <p:grpSp>
        <p:nvGrpSpPr>
          <p:cNvPr id="70" name="Group 69">
            <a:extLst>
              <a:ext uri="{FF2B5EF4-FFF2-40B4-BE49-F238E27FC236}">
                <a16:creationId xmlns:a16="http://schemas.microsoft.com/office/drawing/2014/main" id="{D1DB88EE-4279-50E4-E106-88C8FB7B6F72}"/>
              </a:ext>
            </a:extLst>
          </p:cNvPr>
          <p:cNvGrpSpPr/>
          <p:nvPr/>
        </p:nvGrpSpPr>
        <p:grpSpPr>
          <a:xfrm>
            <a:off x="3605439" y="3776471"/>
            <a:ext cx="2376000" cy="2376000"/>
            <a:chOff x="3581805" y="3889494"/>
            <a:chExt cx="2514196" cy="2090057"/>
          </a:xfrm>
        </p:grpSpPr>
        <p:grpSp>
          <p:nvGrpSpPr>
            <p:cNvPr id="34" name="Group 33">
              <a:extLst>
                <a:ext uri="{FF2B5EF4-FFF2-40B4-BE49-F238E27FC236}">
                  <a16:creationId xmlns:a16="http://schemas.microsoft.com/office/drawing/2014/main" id="{275C661D-6E09-67EA-8273-F3266B4C460C}"/>
                </a:ext>
              </a:extLst>
            </p:cNvPr>
            <p:cNvGrpSpPr/>
            <p:nvPr/>
          </p:nvGrpSpPr>
          <p:grpSpPr>
            <a:xfrm>
              <a:off x="3581805" y="3889494"/>
              <a:ext cx="2514196" cy="2090057"/>
              <a:chOff x="305576" y="1511559"/>
              <a:chExt cx="3722105" cy="2090057"/>
            </a:xfrm>
          </p:grpSpPr>
          <p:sp>
            <p:nvSpPr>
              <p:cNvPr id="35" name="Rectangle 34">
                <a:extLst>
                  <a:ext uri="{FF2B5EF4-FFF2-40B4-BE49-F238E27FC236}">
                    <a16:creationId xmlns:a16="http://schemas.microsoft.com/office/drawing/2014/main" id="{4209B27C-CE06-A914-C3F9-D6883CEB8BAA}"/>
                  </a:ext>
                </a:extLst>
              </p:cNvPr>
              <p:cNvSpPr/>
              <p:nvPr/>
            </p:nvSpPr>
            <p:spPr>
              <a:xfrm>
                <a:off x="305576" y="1511559"/>
                <a:ext cx="3722105" cy="2090057"/>
              </a:xfrm>
              <a:prstGeom prst="rect">
                <a:avLst/>
              </a:prstGeom>
              <a:solidFill>
                <a:schemeClr val="bg1"/>
              </a:solidFill>
              <a:ln w="19050">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B07D812F-158D-CD48-3944-0585B4C2BA2D}"/>
                  </a:ext>
                </a:extLst>
              </p:cNvPr>
              <p:cNvSpPr txBox="1"/>
              <p:nvPr/>
            </p:nvSpPr>
            <p:spPr>
              <a:xfrm>
                <a:off x="340565" y="1563897"/>
                <a:ext cx="3652128" cy="646331"/>
              </a:xfrm>
              <a:prstGeom prst="rect">
                <a:avLst/>
              </a:prstGeom>
              <a:noFill/>
              <a:ln>
                <a:noFill/>
              </a:ln>
            </p:spPr>
            <p:txBody>
              <a:bodyPr wrap="square">
                <a:spAutoFit/>
              </a:bodyPr>
              <a:lstStyle/>
              <a:p>
                <a:pPr algn="just"/>
                <a:r>
                  <a:rPr lang="en-GB" b="1" dirty="0">
                    <a:solidFill>
                      <a:srgbClr val="1F497D"/>
                    </a:solidFill>
                  </a:rPr>
                  <a:t>Electron temperature </a:t>
                </a:r>
              </a:p>
              <a:p>
                <a:pPr algn="just"/>
                <a:r>
                  <a:rPr lang="en-GB" b="1" dirty="0">
                    <a:solidFill>
                      <a:srgbClr val="1F497D"/>
                    </a:solidFill>
                  </a:rPr>
                  <a:t>Edge cooling</a:t>
                </a:r>
              </a:p>
            </p:txBody>
          </p:sp>
        </p:grpSp>
        <p:pic>
          <p:nvPicPr>
            <p:cNvPr id="68" name="Picture 67">
              <a:extLst>
                <a:ext uri="{FF2B5EF4-FFF2-40B4-BE49-F238E27FC236}">
                  <a16:creationId xmlns:a16="http://schemas.microsoft.com/office/drawing/2014/main" id="{FEEB3796-9186-7530-853E-59EA63F78A22}"/>
                </a:ext>
              </a:extLst>
            </p:cNvPr>
            <p:cNvPicPr>
              <a:picLocks noChangeAspect="1"/>
            </p:cNvPicPr>
            <p:nvPr/>
          </p:nvPicPr>
          <p:blipFill>
            <a:blip r:embed="rId4"/>
            <a:stretch>
              <a:fillRect/>
            </a:stretch>
          </p:blipFill>
          <p:spPr>
            <a:xfrm>
              <a:off x="3753060" y="4516384"/>
              <a:ext cx="2084598" cy="1463167"/>
            </a:xfrm>
            <a:prstGeom prst="rect">
              <a:avLst/>
            </a:prstGeom>
          </p:spPr>
        </p:pic>
      </p:grpSp>
      <p:grpSp>
        <p:nvGrpSpPr>
          <p:cNvPr id="73" name="Group 72">
            <a:extLst>
              <a:ext uri="{FF2B5EF4-FFF2-40B4-BE49-F238E27FC236}">
                <a16:creationId xmlns:a16="http://schemas.microsoft.com/office/drawing/2014/main" id="{158F6D66-368D-3FA0-7D8D-5BBDBB1C45E9}"/>
              </a:ext>
            </a:extLst>
          </p:cNvPr>
          <p:cNvGrpSpPr/>
          <p:nvPr/>
        </p:nvGrpSpPr>
        <p:grpSpPr>
          <a:xfrm>
            <a:off x="7157348" y="2269591"/>
            <a:ext cx="2376000" cy="2376000"/>
            <a:chOff x="305575" y="1511558"/>
            <a:chExt cx="3722106" cy="2090058"/>
          </a:xfrm>
        </p:grpSpPr>
        <p:sp>
          <p:nvSpPr>
            <p:cNvPr id="75" name="Rectangle 74">
              <a:extLst>
                <a:ext uri="{FF2B5EF4-FFF2-40B4-BE49-F238E27FC236}">
                  <a16:creationId xmlns:a16="http://schemas.microsoft.com/office/drawing/2014/main" id="{2FEAA4BD-C0CD-40BC-CC4B-036919280F8B}"/>
                </a:ext>
              </a:extLst>
            </p:cNvPr>
            <p:cNvSpPr/>
            <p:nvPr/>
          </p:nvSpPr>
          <p:spPr>
            <a:xfrm>
              <a:off x="305576" y="1511559"/>
              <a:ext cx="3722105" cy="2090057"/>
            </a:xfrm>
            <a:prstGeom prst="rect">
              <a:avLst/>
            </a:prstGeom>
            <a:solidFill>
              <a:schemeClr val="bg1"/>
            </a:solidFill>
            <a:ln w="19050">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TextBox 75">
              <a:extLst>
                <a:ext uri="{FF2B5EF4-FFF2-40B4-BE49-F238E27FC236}">
                  <a16:creationId xmlns:a16="http://schemas.microsoft.com/office/drawing/2014/main" id="{73E14706-0EF5-8458-49DF-F2F297F4F6BA}"/>
                </a:ext>
              </a:extLst>
            </p:cNvPr>
            <p:cNvSpPr txBox="1"/>
            <p:nvPr/>
          </p:nvSpPr>
          <p:spPr>
            <a:xfrm>
              <a:off x="305575" y="1511558"/>
              <a:ext cx="3652129" cy="568548"/>
            </a:xfrm>
            <a:prstGeom prst="rect">
              <a:avLst/>
            </a:prstGeom>
            <a:noFill/>
            <a:ln>
              <a:noFill/>
            </a:ln>
          </p:spPr>
          <p:txBody>
            <a:bodyPr wrap="square">
              <a:spAutoFit/>
            </a:bodyPr>
            <a:lstStyle/>
            <a:p>
              <a:r>
                <a:rPr lang="en-GB" b="1" dirty="0">
                  <a:solidFill>
                    <a:srgbClr val="1F497D"/>
                  </a:solidFill>
                </a:rPr>
                <a:t>MHD mode destabilisation</a:t>
              </a:r>
            </a:p>
          </p:txBody>
        </p:sp>
      </p:grpSp>
      <p:grpSp>
        <p:nvGrpSpPr>
          <p:cNvPr id="77" name="Group 76">
            <a:extLst>
              <a:ext uri="{FF2B5EF4-FFF2-40B4-BE49-F238E27FC236}">
                <a16:creationId xmlns:a16="http://schemas.microsoft.com/office/drawing/2014/main" id="{E70837D1-9450-37C7-4452-A1A83ED21079}"/>
              </a:ext>
            </a:extLst>
          </p:cNvPr>
          <p:cNvGrpSpPr/>
          <p:nvPr/>
        </p:nvGrpSpPr>
        <p:grpSpPr>
          <a:xfrm>
            <a:off x="10368884" y="3086056"/>
            <a:ext cx="1285051" cy="329614"/>
            <a:chOff x="305575" y="1511558"/>
            <a:chExt cx="3722106" cy="2090058"/>
          </a:xfrm>
        </p:grpSpPr>
        <p:sp>
          <p:nvSpPr>
            <p:cNvPr id="78" name="Rectangle 77">
              <a:extLst>
                <a:ext uri="{FF2B5EF4-FFF2-40B4-BE49-F238E27FC236}">
                  <a16:creationId xmlns:a16="http://schemas.microsoft.com/office/drawing/2014/main" id="{D3F21FDE-F7FC-3BCC-62B6-C85FF9EE0A67}"/>
                </a:ext>
              </a:extLst>
            </p:cNvPr>
            <p:cNvSpPr/>
            <p:nvPr/>
          </p:nvSpPr>
          <p:spPr>
            <a:xfrm>
              <a:off x="305576" y="1511559"/>
              <a:ext cx="3722105" cy="2090057"/>
            </a:xfrm>
            <a:prstGeom prst="rect">
              <a:avLst/>
            </a:prstGeom>
            <a:solidFill>
              <a:schemeClr val="bg1"/>
            </a:solidFill>
            <a:ln w="19050">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9" name="TextBox 78">
              <a:extLst>
                <a:ext uri="{FF2B5EF4-FFF2-40B4-BE49-F238E27FC236}">
                  <a16:creationId xmlns:a16="http://schemas.microsoft.com/office/drawing/2014/main" id="{B5497B37-00F4-68BD-282E-AD45F1133630}"/>
                </a:ext>
              </a:extLst>
            </p:cNvPr>
            <p:cNvSpPr txBox="1"/>
            <p:nvPr/>
          </p:nvSpPr>
          <p:spPr>
            <a:xfrm>
              <a:off x="305575" y="1511558"/>
              <a:ext cx="3652129" cy="324884"/>
            </a:xfrm>
            <a:prstGeom prst="rect">
              <a:avLst/>
            </a:prstGeom>
            <a:noFill/>
            <a:ln>
              <a:noFill/>
            </a:ln>
          </p:spPr>
          <p:txBody>
            <a:bodyPr wrap="square">
              <a:spAutoFit/>
            </a:bodyPr>
            <a:lstStyle/>
            <a:p>
              <a:r>
                <a:rPr lang="en-GB" b="1" dirty="0">
                  <a:solidFill>
                    <a:srgbClr val="1F497D"/>
                  </a:solidFill>
                </a:rPr>
                <a:t>Disruption</a:t>
              </a:r>
            </a:p>
          </p:txBody>
        </p:sp>
      </p:grpSp>
      <p:sp>
        <p:nvSpPr>
          <p:cNvPr id="80" name="TextBox 79">
            <a:extLst>
              <a:ext uri="{FF2B5EF4-FFF2-40B4-BE49-F238E27FC236}">
                <a16:creationId xmlns:a16="http://schemas.microsoft.com/office/drawing/2014/main" id="{4B87834D-8D76-3AA1-C99C-D22DAB58625A}"/>
              </a:ext>
            </a:extLst>
          </p:cNvPr>
          <p:cNvSpPr txBox="1"/>
          <p:nvPr/>
        </p:nvSpPr>
        <p:spPr>
          <a:xfrm>
            <a:off x="7959012" y="4951777"/>
            <a:ext cx="4232988" cy="1384995"/>
          </a:xfrm>
          <a:prstGeom prst="rect">
            <a:avLst/>
          </a:prstGeom>
          <a:noFill/>
        </p:spPr>
        <p:txBody>
          <a:bodyPr wrap="square">
            <a:spAutoFit/>
          </a:bodyPr>
          <a:lstStyle/>
          <a:p>
            <a:r>
              <a:rPr lang="en-GB" sz="1200" i="1" dirty="0" err="1">
                <a:latin typeface="Times New Roman" panose="02020603050405020304" pitchFamily="18" charset="0"/>
                <a:cs typeface="Times New Roman" panose="02020603050405020304" pitchFamily="18" charset="0"/>
              </a:rPr>
              <a:t>Pucella</a:t>
            </a:r>
            <a:r>
              <a:rPr lang="en-GB" sz="1200" i="1" dirty="0">
                <a:latin typeface="Times New Roman" panose="02020603050405020304" pitchFamily="18" charset="0"/>
                <a:cs typeface="Times New Roman" panose="02020603050405020304" pitchFamily="18" charset="0"/>
              </a:rPr>
              <a:t> G. et al. “Onset of tearing modes in plasma termination on JET: the role of temperature hollowing and edge cooling”, Nuclear Fusion, 2021</a:t>
            </a:r>
          </a:p>
          <a:p>
            <a:endParaRPr lang="en-GB" sz="1200" i="1" dirty="0">
              <a:latin typeface="Times New Roman" panose="02020603050405020304" pitchFamily="18" charset="0"/>
              <a:cs typeface="Times New Roman" panose="02020603050405020304" pitchFamily="18" charset="0"/>
            </a:endParaRPr>
          </a:p>
          <a:p>
            <a:r>
              <a:rPr lang="en-GB" sz="1200" i="1" dirty="0">
                <a:latin typeface="Times New Roman" panose="02020603050405020304" pitchFamily="18" charset="0"/>
                <a:cs typeface="Times New Roman" panose="02020603050405020304" pitchFamily="18" charset="0"/>
              </a:rPr>
              <a:t>Rossi R. et al. “A systematic investigation of radiation collapse for disruption avoidance and prevention on JET tokamak”, Matter and Radiation at Extremes, 2023</a:t>
            </a:r>
            <a:endParaRPr lang="en-GB" sz="1200" i="1" dirty="0"/>
          </a:p>
        </p:txBody>
      </p:sp>
      <p:pic>
        <p:nvPicPr>
          <p:cNvPr id="83" name="Picture 82">
            <a:extLst>
              <a:ext uri="{FF2B5EF4-FFF2-40B4-BE49-F238E27FC236}">
                <a16:creationId xmlns:a16="http://schemas.microsoft.com/office/drawing/2014/main" id="{7A68B8D3-1AA4-2E3B-3AE6-94E59B7E7D15}"/>
              </a:ext>
            </a:extLst>
          </p:cNvPr>
          <p:cNvPicPr>
            <a:picLocks noChangeAspect="1"/>
          </p:cNvPicPr>
          <p:nvPr/>
        </p:nvPicPr>
        <p:blipFill>
          <a:blip r:embed="rId5"/>
          <a:stretch>
            <a:fillRect/>
          </a:stretch>
        </p:blipFill>
        <p:spPr>
          <a:xfrm>
            <a:off x="7536560" y="2915922"/>
            <a:ext cx="1642841" cy="1654803"/>
          </a:xfrm>
          <a:prstGeom prst="rect">
            <a:avLst/>
          </a:prstGeom>
        </p:spPr>
      </p:pic>
      <p:cxnSp>
        <p:nvCxnSpPr>
          <p:cNvPr id="85" name="Connector: Elbow 84">
            <a:extLst>
              <a:ext uri="{FF2B5EF4-FFF2-40B4-BE49-F238E27FC236}">
                <a16:creationId xmlns:a16="http://schemas.microsoft.com/office/drawing/2014/main" id="{78686A2E-381F-35CF-FB94-8C5CFC032086}"/>
              </a:ext>
            </a:extLst>
          </p:cNvPr>
          <p:cNvCxnSpPr>
            <a:stCxn id="10" idx="3"/>
            <a:endCxn id="24" idx="1"/>
          </p:cNvCxnSpPr>
          <p:nvPr/>
        </p:nvCxnSpPr>
        <p:spPr>
          <a:xfrm>
            <a:off x="2048881" y="2241014"/>
            <a:ext cx="1556559" cy="3363"/>
          </a:xfrm>
          <a:prstGeom prst="bentConnector3">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86" name="Connector: Elbow 85">
            <a:extLst>
              <a:ext uri="{FF2B5EF4-FFF2-40B4-BE49-F238E27FC236}">
                <a16:creationId xmlns:a16="http://schemas.microsoft.com/office/drawing/2014/main" id="{DA174EDD-CEBE-4607-93E0-F9F0ECC8EE2F}"/>
              </a:ext>
            </a:extLst>
          </p:cNvPr>
          <p:cNvCxnSpPr>
            <a:cxnSpLocks/>
            <a:stCxn id="28" idx="3"/>
            <a:endCxn id="35" idx="1"/>
          </p:cNvCxnSpPr>
          <p:nvPr/>
        </p:nvCxnSpPr>
        <p:spPr>
          <a:xfrm flipV="1">
            <a:off x="2780424" y="4964471"/>
            <a:ext cx="825015" cy="502"/>
          </a:xfrm>
          <a:prstGeom prst="bentConnector3">
            <a:avLst>
              <a:gd name="adj1" fmla="val 50000"/>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89" name="Connector: Elbow 88">
            <a:extLst>
              <a:ext uri="{FF2B5EF4-FFF2-40B4-BE49-F238E27FC236}">
                <a16:creationId xmlns:a16="http://schemas.microsoft.com/office/drawing/2014/main" id="{ABBDAE4F-F4AD-2EEA-2D21-6922A84C6748}"/>
              </a:ext>
            </a:extLst>
          </p:cNvPr>
          <p:cNvCxnSpPr>
            <a:cxnSpLocks/>
            <a:stCxn id="24" idx="3"/>
            <a:endCxn id="76" idx="1"/>
          </p:cNvCxnSpPr>
          <p:nvPr/>
        </p:nvCxnSpPr>
        <p:spPr>
          <a:xfrm>
            <a:off x="5981439" y="2244377"/>
            <a:ext cx="1175909" cy="348380"/>
          </a:xfrm>
          <a:prstGeom prst="bentConnector3">
            <a:avLst>
              <a:gd name="adj1" fmla="val 50000"/>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92" name="Connector: Elbow 91">
            <a:extLst>
              <a:ext uri="{FF2B5EF4-FFF2-40B4-BE49-F238E27FC236}">
                <a16:creationId xmlns:a16="http://schemas.microsoft.com/office/drawing/2014/main" id="{5A43C5C9-E376-F0B9-8C14-249975980D3E}"/>
              </a:ext>
            </a:extLst>
          </p:cNvPr>
          <p:cNvCxnSpPr>
            <a:cxnSpLocks/>
            <a:stCxn id="35" idx="3"/>
            <a:endCxn id="75" idx="1"/>
          </p:cNvCxnSpPr>
          <p:nvPr/>
        </p:nvCxnSpPr>
        <p:spPr>
          <a:xfrm flipV="1">
            <a:off x="5981439" y="3457592"/>
            <a:ext cx="1175910" cy="1506879"/>
          </a:xfrm>
          <a:prstGeom prst="bentConnector3">
            <a:avLst>
              <a:gd name="adj1" fmla="val 50000"/>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95" name="Connector: Elbow 94">
            <a:extLst>
              <a:ext uri="{FF2B5EF4-FFF2-40B4-BE49-F238E27FC236}">
                <a16:creationId xmlns:a16="http://schemas.microsoft.com/office/drawing/2014/main" id="{F26C784B-8B45-6124-6499-35724956F3C5}"/>
              </a:ext>
            </a:extLst>
          </p:cNvPr>
          <p:cNvCxnSpPr>
            <a:cxnSpLocks/>
            <a:stCxn id="75" idx="3"/>
            <a:endCxn id="78" idx="1"/>
          </p:cNvCxnSpPr>
          <p:nvPr/>
        </p:nvCxnSpPr>
        <p:spPr>
          <a:xfrm flipV="1">
            <a:off x="9533348" y="3250863"/>
            <a:ext cx="835536" cy="206729"/>
          </a:xfrm>
          <a:prstGeom prst="bentConnector3">
            <a:avLst>
              <a:gd name="adj1" fmla="val 50000"/>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6448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2B6E0-75E1-241D-A7AE-FF4A6529ED21}"/>
              </a:ext>
            </a:extLst>
          </p:cNvPr>
          <p:cNvSpPr>
            <a:spLocks noGrp="1"/>
          </p:cNvSpPr>
          <p:nvPr>
            <p:ph type="title"/>
          </p:nvPr>
        </p:nvSpPr>
        <p:spPr/>
        <p:txBody>
          <a:bodyPr/>
          <a:lstStyle/>
          <a:p>
            <a:r>
              <a:rPr lang="it-IT" dirty="0" err="1"/>
              <a:t>Outline</a:t>
            </a:r>
            <a:endParaRPr lang="en-GB" dirty="0"/>
          </a:p>
        </p:txBody>
      </p:sp>
      <p:sp>
        <p:nvSpPr>
          <p:cNvPr id="5" name="Slide Number Placeholder 4">
            <a:extLst>
              <a:ext uri="{FF2B5EF4-FFF2-40B4-BE49-F238E27FC236}">
                <a16:creationId xmlns:a16="http://schemas.microsoft.com/office/drawing/2014/main" id="{267679E9-BFB8-2D9F-2729-A4F6854E9D54}"/>
              </a:ext>
            </a:extLst>
          </p:cNvPr>
          <p:cNvSpPr>
            <a:spLocks noGrp="1"/>
          </p:cNvSpPr>
          <p:nvPr>
            <p:ph type="sldNum" sz="quarter" idx="12"/>
          </p:nvPr>
        </p:nvSpPr>
        <p:spPr/>
        <p:txBody>
          <a:bodyPr/>
          <a:lstStyle/>
          <a:p>
            <a:fld id="{6A6D9FA1-99C7-4910-8E32-B85D378B0060}" type="slidenum">
              <a:rPr lang="en-GB" smtClean="0">
                <a:solidFill>
                  <a:prstClr val="white"/>
                </a:solidFill>
              </a:rPr>
              <a:pPr/>
              <a:t>7</a:t>
            </a:fld>
            <a:endParaRPr lang="en-GB" dirty="0">
              <a:solidFill>
                <a:prstClr val="white"/>
              </a:solidFill>
            </a:endParaRPr>
          </a:p>
        </p:txBody>
      </p:sp>
      <p:sp>
        <p:nvSpPr>
          <p:cNvPr id="3" name="Footer Placeholder 3">
            <a:extLst>
              <a:ext uri="{FF2B5EF4-FFF2-40B4-BE49-F238E27FC236}">
                <a16:creationId xmlns:a16="http://schemas.microsoft.com/office/drawing/2014/main" id="{E37E7EAB-BEE5-A4E6-DED8-EBD7346ED81D}"/>
              </a:ext>
            </a:extLst>
          </p:cNvPr>
          <p:cNvSpPr>
            <a:spLocks noGrp="1"/>
          </p:cNvSpPr>
          <p:nvPr>
            <p:ph type="ftr" sz="quarter" idx="11"/>
          </p:nvPr>
        </p:nvSpPr>
        <p:spPr>
          <a:xfrm>
            <a:off x="825624" y="6555770"/>
            <a:ext cx="10986932" cy="329614"/>
          </a:xfrm>
        </p:spPr>
        <p:txBody>
          <a:bodyPr/>
          <a:lstStyle/>
          <a:p>
            <a:r>
              <a:rPr lang="en-GB" dirty="0">
                <a:solidFill>
                  <a:prstClr val="white"/>
                </a:solidFill>
              </a:rPr>
              <a:t>Riccardo Rossi |</a:t>
            </a:r>
            <a:r>
              <a:rPr lang="en-GB" dirty="0"/>
              <a:t>Third Technical Meeting on Plasma Disruptions and their Mitigation</a:t>
            </a:r>
            <a:r>
              <a:rPr lang="en-GB" dirty="0">
                <a:solidFill>
                  <a:prstClr val="white"/>
                </a:solidFill>
              </a:rPr>
              <a:t> | 03/09/2024</a:t>
            </a:r>
          </a:p>
        </p:txBody>
      </p:sp>
      <p:sp>
        <p:nvSpPr>
          <p:cNvPr id="6" name="TextBox 5">
            <a:extLst>
              <a:ext uri="{FF2B5EF4-FFF2-40B4-BE49-F238E27FC236}">
                <a16:creationId xmlns:a16="http://schemas.microsoft.com/office/drawing/2014/main" id="{3E77218F-402F-3117-A8C2-E53B81F07DD0}"/>
              </a:ext>
            </a:extLst>
          </p:cNvPr>
          <p:cNvSpPr txBox="1"/>
          <p:nvPr/>
        </p:nvSpPr>
        <p:spPr>
          <a:xfrm>
            <a:off x="720080" y="889843"/>
            <a:ext cx="6775894" cy="5078313"/>
          </a:xfrm>
          <a:prstGeom prst="rect">
            <a:avLst/>
          </a:prstGeom>
          <a:noFill/>
        </p:spPr>
        <p:txBody>
          <a:bodyPr wrap="none" rtlCol="0">
            <a:spAutoFit/>
          </a:bodyPr>
          <a:lstStyle/>
          <a:p>
            <a:pPr marL="457200" indent="-457200" algn="l">
              <a:buFont typeface="+mj-lt"/>
              <a:buAutoNum type="arabicPeriod"/>
            </a:pPr>
            <a:r>
              <a:rPr lang="it-IT" b="1" dirty="0" err="1">
                <a:solidFill>
                  <a:schemeClr val="accent1">
                    <a:lumMod val="20000"/>
                    <a:lumOff val="80000"/>
                  </a:schemeClr>
                </a:solidFill>
              </a:rPr>
              <a:t>Aim</a:t>
            </a:r>
            <a:r>
              <a:rPr lang="it-IT" b="1" dirty="0">
                <a:solidFill>
                  <a:schemeClr val="accent1">
                    <a:lumMod val="20000"/>
                    <a:lumOff val="80000"/>
                  </a:schemeClr>
                </a:solidFill>
              </a:rPr>
              <a:t> of the Work</a:t>
            </a:r>
          </a:p>
          <a:p>
            <a:pPr marL="457200" indent="-457200" algn="l">
              <a:buFont typeface="+mj-lt"/>
              <a:buAutoNum type="arabicPeriod"/>
            </a:pPr>
            <a:endParaRPr lang="it-IT" b="1" dirty="0"/>
          </a:p>
          <a:p>
            <a:pPr marL="457200" indent="-457200" algn="l">
              <a:buFont typeface="+mj-lt"/>
              <a:buAutoNum type="arabicPeriod"/>
            </a:pPr>
            <a:r>
              <a:rPr lang="it-IT" b="1" dirty="0" err="1">
                <a:solidFill>
                  <a:schemeClr val="accent1">
                    <a:lumMod val="20000"/>
                    <a:lumOff val="80000"/>
                  </a:schemeClr>
                </a:solidFill>
              </a:rPr>
              <a:t>Paths</a:t>
            </a:r>
            <a:r>
              <a:rPr lang="it-IT" b="1" dirty="0">
                <a:solidFill>
                  <a:schemeClr val="accent1">
                    <a:lumMod val="20000"/>
                    <a:lumOff val="80000"/>
                  </a:schemeClr>
                </a:solidFill>
              </a:rPr>
              <a:t> to Disruption </a:t>
            </a:r>
            <a:r>
              <a:rPr lang="it-IT" b="1" dirty="0" err="1">
                <a:solidFill>
                  <a:schemeClr val="accent1">
                    <a:lumMod val="20000"/>
                    <a:lumOff val="80000"/>
                  </a:schemeClr>
                </a:solidFill>
              </a:rPr>
              <a:t>Considered</a:t>
            </a:r>
            <a:endParaRPr lang="it-IT" b="1" dirty="0">
              <a:solidFill>
                <a:schemeClr val="accent1">
                  <a:lumMod val="20000"/>
                  <a:lumOff val="80000"/>
                </a:schemeClr>
              </a:solidFill>
            </a:endParaRPr>
          </a:p>
          <a:p>
            <a:pPr marL="457200" indent="-457200" algn="l">
              <a:buFont typeface="+mj-lt"/>
              <a:buAutoNum type="arabicPeriod"/>
            </a:pPr>
            <a:endParaRPr lang="it-IT" b="1" dirty="0">
              <a:solidFill>
                <a:srgbClr val="1F497D"/>
              </a:solidFill>
            </a:endParaRPr>
          </a:p>
          <a:p>
            <a:pPr marL="457200" indent="-457200" algn="l">
              <a:buFont typeface="+mj-lt"/>
              <a:buAutoNum type="arabicPeriod"/>
            </a:pPr>
            <a:r>
              <a:rPr lang="it-IT" b="1" dirty="0">
                <a:solidFill>
                  <a:srgbClr val="1F497D"/>
                </a:solidFill>
              </a:rPr>
              <a:t>Database</a:t>
            </a:r>
          </a:p>
          <a:p>
            <a:pPr marL="457200" indent="-457200" algn="l">
              <a:buFont typeface="+mj-lt"/>
              <a:buAutoNum type="arabicPeriod"/>
            </a:pPr>
            <a:endParaRPr lang="it-IT" b="1" dirty="0">
              <a:solidFill>
                <a:srgbClr val="1F497D"/>
              </a:solidFill>
            </a:endParaRPr>
          </a:p>
          <a:p>
            <a:pPr marL="457200" indent="-457200">
              <a:buFont typeface="+mj-lt"/>
              <a:buAutoNum type="arabicPeriod"/>
            </a:pPr>
            <a:r>
              <a:rPr lang="it-IT" b="1" dirty="0">
                <a:solidFill>
                  <a:schemeClr val="accent1">
                    <a:lumMod val="20000"/>
                    <a:lumOff val="80000"/>
                  </a:schemeClr>
                </a:solidFill>
              </a:rPr>
              <a:t>System Architecture</a:t>
            </a:r>
            <a:endParaRPr lang="it-IT" b="1" dirty="0">
              <a:solidFill>
                <a:srgbClr val="1F497D"/>
              </a:solidFill>
            </a:endParaRPr>
          </a:p>
          <a:p>
            <a:pPr marL="457200" indent="-457200" algn="l">
              <a:buFont typeface="+mj-lt"/>
              <a:buAutoNum type="arabicPeriod"/>
            </a:pPr>
            <a:endParaRPr lang="it-IT" b="1" dirty="0">
              <a:solidFill>
                <a:schemeClr val="accent1">
                  <a:lumMod val="20000"/>
                  <a:lumOff val="80000"/>
                </a:schemeClr>
              </a:solidFill>
            </a:endParaRPr>
          </a:p>
          <a:p>
            <a:pPr marL="457200" indent="-457200" algn="l">
              <a:buFont typeface="+mj-lt"/>
              <a:buAutoNum type="arabicPeriod"/>
            </a:pPr>
            <a:r>
              <a:rPr lang="it-IT" b="1" dirty="0">
                <a:solidFill>
                  <a:schemeClr val="accent1">
                    <a:lumMod val="20000"/>
                    <a:lumOff val="80000"/>
                  </a:schemeClr>
                </a:solidFill>
              </a:rPr>
              <a:t>Single </a:t>
            </a:r>
            <a:r>
              <a:rPr lang="it-IT" b="1" dirty="0" err="1">
                <a:solidFill>
                  <a:schemeClr val="accent1">
                    <a:lumMod val="20000"/>
                    <a:lumOff val="80000"/>
                  </a:schemeClr>
                </a:solidFill>
              </a:rPr>
              <a:t>Anomaly</a:t>
            </a:r>
            <a:r>
              <a:rPr lang="it-IT" b="1" dirty="0">
                <a:solidFill>
                  <a:schemeClr val="accent1">
                    <a:lumMod val="20000"/>
                    <a:lumOff val="80000"/>
                  </a:schemeClr>
                </a:solidFill>
              </a:rPr>
              <a:t> </a:t>
            </a:r>
            <a:r>
              <a:rPr lang="it-IT" b="1" dirty="0" err="1">
                <a:solidFill>
                  <a:schemeClr val="accent1">
                    <a:lumMod val="20000"/>
                    <a:lumOff val="80000"/>
                  </a:schemeClr>
                </a:solidFill>
              </a:rPr>
              <a:t>Classifier</a:t>
            </a:r>
            <a:r>
              <a:rPr lang="it-IT" b="1" dirty="0">
                <a:solidFill>
                  <a:schemeClr val="accent1">
                    <a:lumMod val="20000"/>
                    <a:lumOff val="80000"/>
                  </a:schemeClr>
                </a:solidFill>
              </a:rPr>
              <a:t> </a:t>
            </a:r>
          </a:p>
          <a:p>
            <a:pPr marL="914400" lvl="1" indent="-457200">
              <a:buFont typeface="Arial" panose="020B0604020202020204" pitchFamily="34" charset="0"/>
              <a:buChar char="•"/>
            </a:pPr>
            <a:r>
              <a:rPr lang="it-IT" b="1" dirty="0" err="1">
                <a:solidFill>
                  <a:schemeClr val="accent1">
                    <a:lumMod val="20000"/>
                    <a:lumOff val="80000"/>
                  </a:schemeClr>
                </a:solidFill>
              </a:rPr>
              <a:t>Magnetic</a:t>
            </a:r>
            <a:r>
              <a:rPr lang="it-IT" b="1" dirty="0">
                <a:solidFill>
                  <a:schemeClr val="accent1">
                    <a:lumMod val="20000"/>
                    <a:lumOff val="80000"/>
                  </a:schemeClr>
                </a:solidFill>
              </a:rPr>
              <a:t> </a:t>
            </a:r>
            <a:r>
              <a:rPr lang="it-IT" b="1" dirty="0" err="1">
                <a:solidFill>
                  <a:schemeClr val="accent1">
                    <a:lumMod val="20000"/>
                    <a:lumOff val="80000"/>
                  </a:schemeClr>
                </a:solidFill>
              </a:rPr>
              <a:t>anomaly</a:t>
            </a:r>
            <a:r>
              <a:rPr lang="it-IT" b="1" dirty="0">
                <a:solidFill>
                  <a:schemeClr val="accent1">
                    <a:lumMod val="20000"/>
                    <a:lumOff val="80000"/>
                  </a:schemeClr>
                </a:solidFill>
              </a:rPr>
              <a:t> </a:t>
            </a:r>
            <a:r>
              <a:rPr lang="it-IT" b="1" dirty="0" err="1">
                <a:solidFill>
                  <a:schemeClr val="accent1">
                    <a:lumMod val="20000"/>
                    <a:lumOff val="80000"/>
                  </a:schemeClr>
                </a:solidFill>
              </a:rPr>
              <a:t>Detection</a:t>
            </a:r>
            <a:endParaRPr lang="it-IT" b="1" dirty="0">
              <a:solidFill>
                <a:schemeClr val="accent1">
                  <a:lumMod val="20000"/>
                  <a:lumOff val="80000"/>
                </a:schemeClr>
              </a:solidFill>
            </a:endParaRPr>
          </a:p>
          <a:p>
            <a:pPr marL="914400" lvl="1" indent="-457200">
              <a:buFont typeface="Arial" panose="020B0604020202020204" pitchFamily="34" charset="0"/>
              <a:buChar char="•"/>
            </a:pPr>
            <a:r>
              <a:rPr lang="it-IT" b="1" dirty="0">
                <a:solidFill>
                  <a:schemeClr val="accent1">
                    <a:lumMod val="20000"/>
                    <a:lumOff val="80000"/>
                  </a:schemeClr>
                </a:solidFill>
              </a:rPr>
              <a:t>Electron Temperature </a:t>
            </a:r>
            <a:r>
              <a:rPr lang="it-IT" b="1" dirty="0" err="1">
                <a:solidFill>
                  <a:schemeClr val="accent1">
                    <a:lumMod val="20000"/>
                    <a:lumOff val="80000"/>
                  </a:schemeClr>
                </a:solidFill>
              </a:rPr>
              <a:t>Anomaly</a:t>
            </a:r>
            <a:r>
              <a:rPr lang="it-IT" b="1" dirty="0">
                <a:solidFill>
                  <a:schemeClr val="accent1">
                    <a:lumMod val="20000"/>
                    <a:lumOff val="80000"/>
                  </a:schemeClr>
                </a:solidFill>
              </a:rPr>
              <a:t> </a:t>
            </a:r>
            <a:r>
              <a:rPr lang="it-IT" b="1" dirty="0" err="1">
                <a:solidFill>
                  <a:schemeClr val="accent1">
                    <a:lumMod val="20000"/>
                    <a:lumOff val="80000"/>
                  </a:schemeClr>
                </a:solidFill>
              </a:rPr>
              <a:t>Detection</a:t>
            </a:r>
            <a:r>
              <a:rPr lang="it-IT" b="1" dirty="0">
                <a:solidFill>
                  <a:schemeClr val="accent1">
                    <a:lumMod val="20000"/>
                    <a:lumOff val="80000"/>
                  </a:schemeClr>
                </a:solidFill>
              </a:rPr>
              <a:t> and </a:t>
            </a:r>
            <a:r>
              <a:rPr lang="it-IT" b="1" dirty="0" err="1">
                <a:solidFill>
                  <a:schemeClr val="accent1">
                    <a:lumMod val="20000"/>
                    <a:lumOff val="80000"/>
                  </a:schemeClr>
                </a:solidFill>
              </a:rPr>
              <a:t>Classification</a:t>
            </a:r>
            <a:endParaRPr lang="it-IT" b="1" dirty="0">
              <a:solidFill>
                <a:schemeClr val="accent1">
                  <a:lumMod val="20000"/>
                  <a:lumOff val="80000"/>
                </a:schemeClr>
              </a:solidFill>
            </a:endParaRPr>
          </a:p>
          <a:p>
            <a:pPr marL="914400" lvl="1" indent="-457200">
              <a:buFont typeface="Arial" panose="020B0604020202020204" pitchFamily="34" charset="0"/>
              <a:buChar char="•"/>
            </a:pPr>
            <a:r>
              <a:rPr lang="it-IT" b="1" dirty="0">
                <a:solidFill>
                  <a:schemeClr val="accent1">
                    <a:lumMod val="20000"/>
                    <a:lumOff val="80000"/>
                  </a:schemeClr>
                </a:solidFill>
              </a:rPr>
              <a:t>Radiative Pattern </a:t>
            </a:r>
            <a:r>
              <a:rPr lang="it-IT" b="1" dirty="0" err="1">
                <a:solidFill>
                  <a:schemeClr val="accent1">
                    <a:lumMod val="20000"/>
                    <a:lumOff val="80000"/>
                  </a:schemeClr>
                </a:solidFill>
              </a:rPr>
              <a:t>Anomaly</a:t>
            </a:r>
            <a:r>
              <a:rPr lang="it-IT" b="1" dirty="0">
                <a:solidFill>
                  <a:schemeClr val="accent1">
                    <a:lumMod val="20000"/>
                    <a:lumOff val="80000"/>
                  </a:schemeClr>
                </a:solidFill>
              </a:rPr>
              <a:t> </a:t>
            </a:r>
            <a:r>
              <a:rPr lang="it-IT" b="1" dirty="0" err="1">
                <a:solidFill>
                  <a:schemeClr val="accent1">
                    <a:lumMod val="20000"/>
                    <a:lumOff val="80000"/>
                  </a:schemeClr>
                </a:solidFill>
              </a:rPr>
              <a:t>Detection</a:t>
            </a:r>
            <a:r>
              <a:rPr lang="it-IT" b="1" dirty="0">
                <a:solidFill>
                  <a:schemeClr val="accent1">
                    <a:lumMod val="20000"/>
                    <a:lumOff val="80000"/>
                  </a:schemeClr>
                </a:solidFill>
              </a:rPr>
              <a:t> and </a:t>
            </a:r>
            <a:r>
              <a:rPr lang="it-IT" b="1" dirty="0" err="1">
                <a:solidFill>
                  <a:schemeClr val="accent1">
                    <a:lumMod val="20000"/>
                    <a:lumOff val="80000"/>
                  </a:schemeClr>
                </a:solidFill>
              </a:rPr>
              <a:t>Classification</a:t>
            </a:r>
            <a:endParaRPr lang="it-IT" b="1" dirty="0">
              <a:solidFill>
                <a:schemeClr val="accent1">
                  <a:lumMod val="20000"/>
                  <a:lumOff val="80000"/>
                </a:schemeClr>
              </a:solidFill>
            </a:endParaRPr>
          </a:p>
          <a:p>
            <a:pPr marL="457200" indent="-457200" algn="l">
              <a:buFont typeface="+mj-lt"/>
              <a:buAutoNum type="arabicPeriod"/>
            </a:pPr>
            <a:endParaRPr lang="it-IT" b="1" dirty="0">
              <a:solidFill>
                <a:schemeClr val="accent1">
                  <a:lumMod val="20000"/>
                  <a:lumOff val="80000"/>
                </a:schemeClr>
              </a:solidFill>
            </a:endParaRPr>
          </a:p>
          <a:p>
            <a:pPr marL="457200" indent="-457200" algn="l">
              <a:buFont typeface="+mj-lt"/>
              <a:buAutoNum type="arabicPeriod"/>
            </a:pPr>
            <a:r>
              <a:rPr lang="it-IT" b="1" dirty="0" err="1">
                <a:solidFill>
                  <a:schemeClr val="accent1">
                    <a:lumMod val="20000"/>
                    <a:lumOff val="80000"/>
                  </a:schemeClr>
                </a:solidFill>
              </a:rPr>
              <a:t>Alarm</a:t>
            </a:r>
            <a:r>
              <a:rPr lang="it-IT" b="1" dirty="0">
                <a:solidFill>
                  <a:schemeClr val="accent1">
                    <a:lumMod val="20000"/>
                    <a:lumOff val="80000"/>
                  </a:schemeClr>
                </a:solidFill>
              </a:rPr>
              <a:t> and Control </a:t>
            </a:r>
            <a:r>
              <a:rPr lang="it-IT" b="1" dirty="0" err="1">
                <a:solidFill>
                  <a:schemeClr val="accent1">
                    <a:lumMod val="20000"/>
                    <a:lumOff val="80000"/>
                  </a:schemeClr>
                </a:solidFill>
              </a:rPr>
              <a:t>Logic</a:t>
            </a:r>
            <a:r>
              <a:rPr lang="it-IT" b="1" dirty="0">
                <a:solidFill>
                  <a:schemeClr val="accent1">
                    <a:lumMod val="20000"/>
                    <a:lumOff val="80000"/>
                  </a:schemeClr>
                </a:solidFill>
              </a:rPr>
              <a:t> and System Architecture</a:t>
            </a:r>
          </a:p>
          <a:p>
            <a:pPr marL="457200" indent="-457200" algn="l">
              <a:buFont typeface="+mj-lt"/>
              <a:buAutoNum type="arabicPeriod"/>
            </a:pPr>
            <a:endParaRPr lang="it-IT" b="1" dirty="0">
              <a:solidFill>
                <a:schemeClr val="accent1">
                  <a:lumMod val="20000"/>
                  <a:lumOff val="80000"/>
                </a:schemeClr>
              </a:solidFill>
            </a:endParaRPr>
          </a:p>
          <a:p>
            <a:pPr marL="457200" indent="-457200" algn="l">
              <a:buFont typeface="+mj-lt"/>
              <a:buAutoNum type="arabicPeriod"/>
            </a:pPr>
            <a:r>
              <a:rPr lang="it-IT" b="1" dirty="0">
                <a:solidFill>
                  <a:schemeClr val="accent1">
                    <a:lumMod val="20000"/>
                    <a:lumOff val="80000"/>
                  </a:schemeClr>
                </a:solidFill>
              </a:rPr>
              <a:t>Statistical Analysis</a:t>
            </a:r>
          </a:p>
          <a:p>
            <a:pPr marL="457200" indent="-457200" algn="l">
              <a:buFont typeface="+mj-lt"/>
              <a:buAutoNum type="arabicPeriod"/>
            </a:pPr>
            <a:endParaRPr lang="it-IT" b="1" dirty="0">
              <a:solidFill>
                <a:schemeClr val="accent1">
                  <a:lumMod val="20000"/>
                  <a:lumOff val="80000"/>
                </a:schemeClr>
              </a:solidFill>
            </a:endParaRPr>
          </a:p>
          <a:p>
            <a:pPr marL="457200" indent="-457200" algn="l">
              <a:buFont typeface="+mj-lt"/>
              <a:buAutoNum type="arabicPeriod"/>
            </a:pPr>
            <a:r>
              <a:rPr lang="it-IT" b="1" dirty="0" err="1">
                <a:solidFill>
                  <a:schemeClr val="accent1">
                    <a:lumMod val="20000"/>
                    <a:lumOff val="80000"/>
                  </a:schemeClr>
                </a:solidFill>
              </a:rPr>
              <a:t>Conclusions</a:t>
            </a:r>
            <a:endParaRPr lang="it-IT" b="1" dirty="0"/>
          </a:p>
        </p:txBody>
      </p:sp>
    </p:spTree>
    <p:extLst>
      <p:ext uri="{BB962C8B-B14F-4D97-AF65-F5344CB8AC3E}">
        <p14:creationId xmlns:p14="http://schemas.microsoft.com/office/powerpoint/2010/main" val="710319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8C753-ED24-A0A0-8CB2-44A57AF6B430}"/>
              </a:ext>
            </a:extLst>
          </p:cNvPr>
          <p:cNvSpPr>
            <a:spLocks noGrp="1"/>
          </p:cNvSpPr>
          <p:nvPr>
            <p:ph type="title"/>
          </p:nvPr>
        </p:nvSpPr>
        <p:spPr/>
        <p:txBody>
          <a:bodyPr/>
          <a:lstStyle/>
          <a:p>
            <a:r>
              <a:rPr lang="it-IT" dirty="0"/>
              <a:t>Database</a:t>
            </a:r>
            <a:endParaRPr lang="en-GB" dirty="0"/>
          </a:p>
        </p:txBody>
      </p:sp>
      <p:sp>
        <p:nvSpPr>
          <p:cNvPr id="5" name="Slide Number Placeholder 4">
            <a:extLst>
              <a:ext uri="{FF2B5EF4-FFF2-40B4-BE49-F238E27FC236}">
                <a16:creationId xmlns:a16="http://schemas.microsoft.com/office/drawing/2014/main" id="{E5736BF8-51CC-495D-0803-BDD5390D70C5}"/>
              </a:ext>
            </a:extLst>
          </p:cNvPr>
          <p:cNvSpPr>
            <a:spLocks noGrp="1"/>
          </p:cNvSpPr>
          <p:nvPr>
            <p:ph type="sldNum" sz="quarter" idx="12"/>
          </p:nvPr>
        </p:nvSpPr>
        <p:spPr/>
        <p:txBody>
          <a:bodyPr/>
          <a:lstStyle/>
          <a:p>
            <a:fld id="{6A6D9FA1-99C7-4910-8E32-B85D378B0060}" type="slidenum">
              <a:rPr lang="en-GB" smtClean="0">
                <a:solidFill>
                  <a:prstClr val="white"/>
                </a:solidFill>
              </a:rPr>
              <a:pPr/>
              <a:t>8</a:t>
            </a:fld>
            <a:endParaRPr lang="en-GB" dirty="0">
              <a:solidFill>
                <a:prstClr val="white"/>
              </a:solidFill>
            </a:endParaRPr>
          </a:p>
        </p:txBody>
      </p:sp>
      <p:sp>
        <p:nvSpPr>
          <p:cNvPr id="3" name="Footer Placeholder 3">
            <a:extLst>
              <a:ext uri="{FF2B5EF4-FFF2-40B4-BE49-F238E27FC236}">
                <a16:creationId xmlns:a16="http://schemas.microsoft.com/office/drawing/2014/main" id="{C48CFA38-E9BC-201F-392A-1989D94226AC}"/>
              </a:ext>
            </a:extLst>
          </p:cNvPr>
          <p:cNvSpPr>
            <a:spLocks noGrp="1"/>
          </p:cNvSpPr>
          <p:nvPr>
            <p:ph type="ftr" sz="quarter" idx="11"/>
          </p:nvPr>
        </p:nvSpPr>
        <p:spPr>
          <a:xfrm>
            <a:off x="825624" y="6555770"/>
            <a:ext cx="10986932" cy="329614"/>
          </a:xfrm>
        </p:spPr>
        <p:txBody>
          <a:bodyPr/>
          <a:lstStyle/>
          <a:p>
            <a:r>
              <a:rPr lang="en-GB" dirty="0">
                <a:solidFill>
                  <a:prstClr val="white"/>
                </a:solidFill>
              </a:rPr>
              <a:t>Riccardo Rossi |</a:t>
            </a:r>
            <a:r>
              <a:rPr lang="en-GB" dirty="0"/>
              <a:t>Third Technical Meeting on Plasma Disruptions and their Mitigation</a:t>
            </a:r>
            <a:r>
              <a:rPr lang="en-GB" dirty="0">
                <a:solidFill>
                  <a:prstClr val="white"/>
                </a:solidFill>
              </a:rPr>
              <a:t> | 03/09/2024</a:t>
            </a:r>
          </a:p>
        </p:txBody>
      </p:sp>
      <p:graphicFrame>
        <p:nvGraphicFramePr>
          <p:cNvPr id="4" name="Table 3">
            <a:extLst>
              <a:ext uri="{FF2B5EF4-FFF2-40B4-BE49-F238E27FC236}">
                <a16:creationId xmlns:a16="http://schemas.microsoft.com/office/drawing/2014/main" id="{13C705B8-13BC-0EFF-B728-935CE3DFA1F4}"/>
              </a:ext>
            </a:extLst>
          </p:cNvPr>
          <p:cNvGraphicFramePr>
            <a:graphicFrameLocks noGrp="1"/>
          </p:cNvGraphicFramePr>
          <p:nvPr>
            <p:extLst>
              <p:ext uri="{D42A27DB-BD31-4B8C-83A1-F6EECF244321}">
                <p14:modId xmlns:p14="http://schemas.microsoft.com/office/powerpoint/2010/main" val="1133839155"/>
              </p:ext>
            </p:extLst>
          </p:nvPr>
        </p:nvGraphicFramePr>
        <p:xfrm>
          <a:off x="285686" y="3518878"/>
          <a:ext cx="6111549" cy="2609640"/>
        </p:xfrm>
        <a:graphic>
          <a:graphicData uri="http://schemas.openxmlformats.org/drawingml/2006/table">
            <a:tbl>
              <a:tblPr firstRow="1" firstCol="1" bandRow="1">
                <a:tableStyleId>{5C22544A-7EE6-4342-B048-85BDC9FD1C3A}</a:tableStyleId>
              </a:tblPr>
              <a:tblGrid>
                <a:gridCol w="2367021">
                  <a:extLst>
                    <a:ext uri="{9D8B030D-6E8A-4147-A177-3AD203B41FA5}">
                      <a16:colId xmlns:a16="http://schemas.microsoft.com/office/drawing/2014/main" val="521060516"/>
                    </a:ext>
                  </a:extLst>
                </a:gridCol>
                <a:gridCol w="738663">
                  <a:extLst>
                    <a:ext uri="{9D8B030D-6E8A-4147-A177-3AD203B41FA5}">
                      <a16:colId xmlns:a16="http://schemas.microsoft.com/office/drawing/2014/main" val="35755"/>
                    </a:ext>
                  </a:extLst>
                </a:gridCol>
                <a:gridCol w="729116">
                  <a:extLst>
                    <a:ext uri="{9D8B030D-6E8A-4147-A177-3AD203B41FA5}">
                      <a16:colId xmlns:a16="http://schemas.microsoft.com/office/drawing/2014/main" val="3318204535"/>
                    </a:ext>
                  </a:extLst>
                </a:gridCol>
                <a:gridCol w="747343">
                  <a:extLst>
                    <a:ext uri="{9D8B030D-6E8A-4147-A177-3AD203B41FA5}">
                      <a16:colId xmlns:a16="http://schemas.microsoft.com/office/drawing/2014/main" val="2223879198"/>
                    </a:ext>
                  </a:extLst>
                </a:gridCol>
                <a:gridCol w="737796">
                  <a:extLst>
                    <a:ext uri="{9D8B030D-6E8A-4147-A177-3AD203B41FA5}">
                      <a16:colId xmlns:a16="http://schemas.microsoft.com/office/drawing/2014/main" val="1469964068"/>
                    </a:ext>
                  </a:extLst>
                </a:gridCol>
                <a:gridCol w="791610">
                  <a:extLst>
                    <a:ext uri="{9D8B030D-6E8A-4147-A177-3AD203B41FA5}">
                      <a16:colId xmlns:a16="http://schemas.microsoft.com/office/drawing/2014/main" val="2084599103"/>
                    </a:ext>
                  </a:extLst>
                </a:gridCol>
              </a:tblGrid>
              <a:tr h="343500">
                <a:tc>
                  <a:txBody>
                    <a:bodyPr/>
                    <a:lstStyle/>
                    <a:p>
                      <a:pPr indent="3810" algn="just"/>
                      <a:endParaRPr lang="en-GB" sz="1800" b="1" dirty="0">
                        <a:effectLst/>
                        <a:latin typeface="Calibri" panose="020F0502020204030204" pitchFamily="34" charset="0"/>
                        <a:cs typeface="Times New Roman" panose="02020603050405020304" pitchFamily="18" charset="0"/>
                      </a:endParaRPr>
                    </a:p>
                  </a:txBody>
                  <a:tcPr marL="68580" marR="68580" marT="0" marB="0" anchor="ctr">
                    <a:solidFill>
                      <a:srgbClr val="1F497D"/>
                    </a:solidFill>
                  </a:tcPr>
                </a:tc>
                <a:tc>
                  <a:txBody>
                    <a:bodyPr/>
                    <a:lstStyle/>
                    <a:p>
                      <a:pPr indent="180340" algn="ctr">
                        <a:spcAft>
                          <a:spcPts val="600"/>
                        </a:spcAft>
                      </a:pPr>
                      <a:r>
                        <a:rPr lang="en-GB" sz="1800" b="1" dirty="0">
                          <a:effectLst/>
                        </a:rPr>
                        <a:t>C38</a:t>
                      </a:r>
                      <a:endParaRPr lang="en-GB"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1F497D"/>
                    </a:solidFill>
                  </a:tcPr>
                </a:tc>
                <a:tc>
                  <a:txBody>
                    <a:bodyPr/>
                    <a:lstStyle/>
                    <a:p>
                      <a:pPr indent="180340" algn="ctr">
                        <a:spcAft>
                          <a:spcPts val="600"/>
                        </a:spcAft>
                      </a:pPr>
                      <a:r>
                        <a:rPr lang="en-GB" sz="1800" b="1" dirty="0">
                          <a:effectLst/>
                        </a:rPr>
                        <a:t>C39</a:t>
                      </a:r>
                      <a:endParaRPr lang="en-GB"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1F497D"/>
                    </a:solidFill>
                  </a:tcPr>
                </a:tc>
                <a:tc>
                  <a:txBody>
                    <a:bodyPr/>
                    <a:lstStyle/>
                    <a:p>
                      <a:pPr indent="180340" algn="ctr">
                        <a:spcAft>
                          <a:spcPts val="600"/>
                        </a:spcAft>
                      </a:pPr>
                      <a:r>
                        <a:rPr lang="en-GB" sz="1800" b="1" dirty="0">
                          <a:effectLst/>
                        </a:rPr>
                        <a:t>C40</a:t>
                      </a:r>
                      <a:endParaRPr lang="en-GB"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1F497D"/>
                    </a:solidFill>
                  </a:tcPr>
                </a:tc>
                <a:tc>
                  <a:txBody>
                    <a:bodyPr/>
                    <a:lstStyle/>
                    <a:p>
                      <a:pPr indent="180340" algn="ctr">
                        <a:spcAft>
                          <a:spcPts val="600"/>
                        </a:spcAft>
                      </a:pPr>
                      <a:r>
                        <a:rPr lang="en-GB" sz="1800" b="1" dirty="0">
                          <a:effectLst/>
                        </a:rPr>
                        <a:t>C41</a:t>
                      </a:r>
                      <a:endParaRPr lang="en-GB"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1F497D"/>
                    </a:solidFill>
                  </a:tcPr>
                </a:tc>
                <a:tc>
                  <a:txBody>
                    <a:bodyPr/>
                    <a:lstStyle/>
                    <a:p>
                      <a:pPr indent="180340" algn="ctr">
                        <a:spcAft>
                          <a:spcPts val="600"/>
                        </a:spcAft>
                      </a:pPr>
                      <a:r>
                        <a:rPr lang="en-GB" sz="1800" b="1" dirty="0">
                          <a:effectLst/>
                        </a:rPr>
                        <a:t>Total</a:t>
                      </a:r>
                      <a:endParaRPr lang="en-GB"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1F497D"/>
                    </a:solidFill>
                  </a:tcPr>
                </a:tc>
                <a:extLst>
                  <a:ext uri="{0D108BD9-81ED-4DB2-BD59-A6C34878D82A}">
                    <a16:rowId xmlns:a16="http://schemas.microsoft.com/office/drawing/2014/main" val="2714001731"/>
                  </a:ext>
                </a:extLst>
              </a:tr>
              <a:tr h="343500">
                <a:tc>
                  <a:txBody>
                    <a:bodyPr/>
                    <a:lstStyle/>
                    <a:p>
                      <a:pPr indent="180340" algn="ctr">
                        <a:spcAft>
                          <a:spcPts val="600"/>
                        </a:spcAft>
                      </a:pPr>
                      <a:r>
                        <a:rPr lang="en-GB" sz="1800" b="1" dirty="0">
                          <a:effectLst/>
                        </a:rPr>
                        <a:t>Total</a:t>
                      </a:r>
                      <a:endParaRPr lang="en-GB"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1F497D"/>
                    </a:solidFill>
                  </a:tcPr>
                </a:tc>
                <a:tc>
                  <a:txBody>
                    <a:bodyPr/>
                    <a:lstStyle/>
                    <a:p>
                      <a:pPr indent="180340" algn="ctr">
                        <a:spcAft>
                          <a:spcPts val="600"/>
                        </a:spcAft>
                      </a:pPr>
                      <a:r>
                        <a:rPr lang="en-GB" sz="1800" b="1">
                          <a:effectLst/>
                        </a:rPr>
                        <a:t>907</a:t>
                      </a:r>
                      <a:endParaRPr lang="en-GB"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80340" algn="ctr">
                        <a:spcAft>
                          <a:spcPts val="600"/>
                        </a:spcAft>
                      </a:pPr>
                      <a:r>
                        <a:rPr lang="en-GB" sz="1800" b="1">
                          <a:effectLst/>
                        </a:rPr>
                        <a:t>168</a:t>
                      </a:r>
                      <a:endParaRPr lang="en-GB"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80340" algn="ctr">
                        <a:spcAft>
                          <a:spcPts val="600"/>
                        </a:spcAft>
                      </a:pPr>
                      <a:r>
                        <a:rPr lang="en-GB" sz="1800" b="1">
                          <a:effectLst/>
                        </a:rPr>
                        <a:t>310</a:t>
                      </a:r>
                      <a:endParaRPr lang="en-GB"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80340" algn="ctr">
                        <a:spcAft>
                          <a:spcPts val="600"/>
                        </a:spcAft>
                      </a:pPr>
                      <a:r>
                        <a:rPr lang="en-GB" sz="1800" b="1">
                          <a:effectLst/>
                        </a:rPr>
                        <a:t>298</a:t>
                      </a:r>
                      <a:endParaRPr lang="en-GB"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80340" algn="ctr">
                        <a:spcAft>
                          <a:spcPts val="600"/>
                        </a:spcAft>
                      </a:pPr>
                      <a:r>
                        <a:rPr lang="en-GB" sz="1800" b="1" dirty="0">
                          <a:effectLst/>
                        </a:rPr>
                        <a:t>1683</a:t>
                      </a:r>
                      <a:endParaRPr lang="en-GB"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342501233"/>
                  </a:ext>
                </a:extLst>
              </a:tr>
              <a:tr h="343500">
                <a:tc>
                  <a:txBody>
                    <a:bodyPr/>
                    <a:lstStyle/>
                    <a:p>
                      <a:pPr indent="180340" algn="ctr">
                        <a:spcAft>
                          <a:spcPts val="600"/>
                        </a:spcAft>
                      </a:pPr>
                      <a:r>
                        <a:rPr lang="en-GB" sz="1800" b="1" dirty="0">
                          <a:effectLst/>
                        </a:rPr>
                        <a:t>Safe</a:t>
                      </a:r>
                      <a:endParaRPr lang="en-GB"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1F497D"/>
                    </a:solidFill>
                  </a:tcPr>
                </a:tc>
                <a:tc>
                  <a:txBody>
                    <a:bodyPr/>
                    <a:lstStyle/>
                    <a:p>
                      <a:pPr indent="180340" algn="ctr">
                        <a:spcAft>
                          <a:spcPts val="600"/>
                        </a:spcAft>
                      </a:pPr>
                      <a:r>
                        <a:rPr lang="en-GB" sz="1800" b="1">
                          <a:effectLst/>
                        </a:rPr>
                        <a:t>653</a:t>
                      </a:r>
                      <a:endParaRPr lang="en-GB"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80340" algn="ctr">
                        <a:spcAft>
                          <a:spcPts val="600"/>
                        </a:spcAft>
                      </a:pPr>
                      <a:r>
                        <a:rPr lang="en-GB" sz="1800" b="1">
                          <a:effectLst/>
                        </a:rPr>
                        <a:t>133</a:t>
                      </a:r>
                      <a:endParaRPr lang="en-GB"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80340" algn="ctr">
                        <a:spcAft>
                          <a:spcPts val="600"/>
                        </a:spcAft>
                      </a:pPr>
                      <a:r>
                        <a:rPr lang="en-GB" sz="1800" b="1">
                          <a:effectLst/>
                        </a:rPr>
                        <a:t>184</a:t>
                      </a:r>
                      <a:endParaRPr lang="en-GB"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80340" algn="ctr">
                        <a:spcAft>
                          <a:spcPts val="600"/>
                        </a:spcAft>
                      </a:pPr>
                      <a:r>
                        <a:rPr lang="en-GB" sz="1800" b="1">
                          <a:effectLst/>
                        </a:rPr>
                        <a:t>171</a:t>
                      </a:r>
                      <a:endParaRPr lang="en-GB"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80340" algn="ctr">
                        <a:spcAft>
                          <a:spcPts val="600"/>
                        </a:spcAft>
                      </a:pPr>
                      <a:r>
                        <a:rPr lang="en-GB" sz="1800" b="1">
                          <a:effectLst/>
                        </a:rPr>
                        <a:t>1141</a:t>
                      </a:r>
                      <a:endParaRPr lang="en-GB"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519542458"/>
                  </a:ext>
                </a:extLst>
              </a:tr>
              <a:tr h="343500">
                <a:tc>
                  <a:txBody>
                    <a:bodyPr/>
                    <a:lstStyle/>
                    <a:p>
                      <a:pPr indent="180340" algn="ctr">
                        <a:spcAft>
                          <a:spcPts val="600"/>
                        </a:spcAft>
                      </a:pPr>
                      <a:r>
                        <a:rPr lang="en-GB" sz="1800" b="1" dirty="0">
                          <a:effectLst/>
                        </a:rPr>
                        <a:t>Disruptive</a:t>
                      </a:r>
                      <a:endParaRPr lang="en-GB"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1F497D"/>
                    </a:solidFill>
                  </a:tcPr>
                </a:tc>
                <a:tc>
                  <a:txBody>
                    <a:bodyPr/>
                    <a:lstStyle/>
                    <a:p>
                      <a:pPr indent="180340" algn="ctr">
                        <a:spcAft>
                          <a:spcPts val="600"/>
                        </a:spcAft>
                      </a:pPr>
                      <a:r>
                        <a:rPr lang="en-GB" sz="1800" b="1">
                          <a:effectLst/>
                        </a:rPr>
                        <a:t>254</a:t>
                      </a:r>
                      <a:endParaRPr lang="en-GB"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80340" algn="ctr">
                        <a:spcAft>
                          <a:spcPts val="600"/>
                        </a:spcAft>
                      </a:pPr>
                      <a:r>
                        <a:rPr lang="en-GB" sz="1800" b="1">
                          <a:effectLst/>
                        </a:rPr>
                        <a:t>35</a:t>
                      </a:r>
                      <a:endParaRPr lang="en-GB"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80340" algn="ctr">
                        <a:spcAft>
                          <a:spcPts val="600"/>
                        </a:spcAft>
                      </a:pPr>
                      <a:r>
                        <a:rPr lang="en-GB" sz="1800" b="1">
                          <a:effectLst/>
                        </a:rPr>
                        <a:t>126</a:t>
                      </a:r>
                      <a:endParaRPr lang="en-GB"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80340" algn="ctr">
                        <a:spcAft>
                          <a:spcPts val="600"/>
                        </a:spcAft>
                      </a:pPr>
                      <a:r>
                        <a:rPr lang="en-GB" sz="1800" b="1">
                          <a:effectLst/>
                        </a:rPr>
                        <a:t>127</a:t>
                      </a:r>
                      <a:endParaRPr lang="en-GB"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80340" algn="ctr">
                        <a:spcAft>
                          <a:spcPts val="600"/>
                        </a:spcAft>
                      </a:pPr>
                      <a:r>
                        <a:rPr lang="en-GB" sz="1800" b="1">
                          <a:effectLst/>
                        </a:rPr>
                        <a:t>542</a:t>
                      </a:r>
                      <a:endParaRPr lang="en-GB"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922676978"/>
                  </a:ext>
                </a:extLst>
              </a:tr>
              <a:tr h="343500">
                <a:tc>
                  <a:txBody>
                    <a:bodyPr/>
                    <a:lstStyle/>
                    <a:p>
                      <a:pPr indent="180340" algn="ctr">
                        <a:spcAft>
                          <a:spcPts val="600"/>
                        </a:spcAft>
                      </a:pPr>
                      <a:r>
                        <a:rPr lang="en-GB" sz="1800" b="1" dirty="0">
                          <a:effectLst/>
                        </a:rPr>
                        <a:t>Ramp Up Disruptions</a:t>
                      </a:r>
                      <a:endParaRPr lang="en-GB"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1F497D"/>
                    </a:solidFill>
                  </a:tcPr>
                </a:tc>
                <a:tc>
                  <a:txBody>
                    <a:bodyPr/>
                    <a:lstStyle/>
                    <a:p>
                      <a:pPr indent="180340" algn="ctr">
                        <a:spcAft>
                          <a:spcPts val="600"/>
                        </a:spcAft>
                      </a:pPr>
                      <a:r>
                        <a:rPr lang="en-GB" sz="1800" b="1">
                          <a:effectLst/>
                        </a:rPr>
                        <a:t>0</a:t>
                      </a:r>
                      <a:endParaRPr lang="en-GB"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80340" algn="ctr">
                        <a:spcAft>
                          <a:spcPts val="600"/>
                        </a:spcAft>
                      </a:pPr>
                      <a:r>
                        <a:rPr lang="en-GB" sz="1800" b="1">
                          <a:effectLst/>
                        </a:rPr>
                        <a:t>0</a:t>
                      </a:r>
                      <a:endParaRPr lang="en-GB"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80340" algn="ctr">
                        <a:spcAft>
                          <a:spcPts val="600"/>
                        </a:spcAft>
                      </a:pPr>
                      <a:r>
                        <a:rPr lang="en-GB" sz="1800" b="1">
                          <a:effectLst/>
                        </a:rPr>
                        <a:t>0</a:t>
                      </a:r>
                      <a:endParaRPr lang="en-GB"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80340" algn="ctr">
                        <a:spcAft>
                          <a:spcPts val="600"/>
                        </a:spcAft>
                      </a:pPr>
                      <a:r>
                        <a:rPr lang="en-GB" sz="1800" b="1">
                          <a:effectLst/>
                        </a:rPr>
                        <a:t>0</a:t>
                      </a:r>
                      <a:endParaRPr lang="en-GB"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80340" algn="ctr">
                        <a:spcAft>
                          <a:spcPts val="600"/>
                        </a:spcAft>
                      </a:pPr>
                      <a:r>
                        <a:rPr lang="en-GB" sz="1800" b="1">
                          <a:effectLst/>
                        </a:rPr>
                        <a:t>0</a:t>
                      </a:r>
                      <a:endParaRPr lang="en-GB"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924287867"/>
                  </a:ext>
                </a:extLst>
              </a:tr>
              <a:tr h="343500">
                <a:tc>
                  <a:txBody>
                    <a:bodyPr/>
                    <a:lstStyle/>
                    <a:p>
                      <a:pPr indent="180340" algn="ctr">
                        <a:spcAft>
                          <a:spcPts val="600"/>
                        </a:spcAft>
                      </a:pPr>
                      <a:r>
                        <a:rPr lang="en-GB" sz="1800" b="1" dirty="0">
                          <a:effectLst/>
                        </a:rPr>
                        <a:t>Flat Top Disruptions</a:t>
                      </a:r>
                      <a:endParaRPr lang="en-GB"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1F497D"/>
                    </a:solidFill>
                  </a:tcPr>
                </a:tc>
                <a:tc>
                  <a:txBody>
                    <a:bodyPr/>
                    <a:lstStyle/>
                    <a:p>
                      <a:pPr indent="180340" algn="ctr">
                        <a:spcAft>
                          <a:spcPts val="600"/>
                        </a:spcAft>
                      </a:pPr>
                      <a:r>
                        <a:rPr lang="en-GB" sz="1800" b="1">
                          <a:effectLst/>
                        </a:rPr>
                        <a:t>62</a:t>
                      </a:r>
                      <a:endParaRPr lang="en-GB"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80340" algn="ctr">
                        <a:spcAft>
                          <a:spcPts val="600"/>
                        </a:spcAft>
                      </a:pPr>
                      <a:r>
                        <a:rPr lang="en-GB" sz="1800" b="1">
                          <a:effectLst/>
                        </a:rPr>
                        <a:t>23</a:t>
                      </a:r>
                      <a:endParaRPr lang="en-GB"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80340" algn="ctr">
                        <a:spcAft>
                          <a:spcPts val="600"/>
                        </a:spcAft>
                      </a:pPr>
                      <a:r>
                        <a:rPr lang="en-GB" sz="1800" b="1">
                          <a:effectLst/>
                        </a:rPr>
                        <a:t>33</a:t>
                      </a:r>
                      <a:endParaRPr lang="en-GB"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80340" algn="ctr">
                        <a:spcAft>
                          <a:spcPts val="600"/>
                        </a:spcAft>
                      </a:pPr>
                      <a:r>
                        <a:rPr lang="en-GB" sz="1800" b="1">
                          <a:effectLst/>
                        </a:rPr>
                        <a:t>33</a:t>
                      </a:r>
                      <a:endParaRPr lang="en-GB"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80340" algn="ctr">
                        <a:spcAft>
                          <a:spcPts val="600"/>
                        </a:spcAft>
                      </a:pPr>
                      <a:r>
                        <a:rPr lang="en-GB" sz="1800" b="1">
                          <a:effectLst/>
                        </a:rPr>
                        <a:t>151</a:t>
                      </a:r>
                      <a:endParaRPr lang="en-GB"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827514206"/>
                  </a:ext>
                </a:extLst>
              </a:tr>
              <a:tr h="343500">
                <a:tc>
                  <a:txBody>
                    <a:bodyPr/>
                    <a:lstStyle/>
                    <a:p>
                      <a:pPr indent="180340" algn="ctr">
                        <a:spcAft>
                          <a:spcPts val="600"/>
                        </a:spcAft>
                      </a:pPr>
                      <a:r>
                        <a:rPr lang="en-GB" sz="1800" b="1" dirty="0">
                          <a:effectLst/>
                        </a:rPr>
                        <a:t>Ramp Down Disruptions</a:t>
                      </a:r>
                      <a:endParaRPr lang="en-GB"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1F497D"/>
                    </a:solidFill>
                  </a:tcPr>
                </a:tc>
                <a:tc>
                  <a:txBody>
                    <a:bodyPr/>
                    <a:lstStyle/>
                    <a:p>
                      <a:pPr indent="180340" algn="ctr">
                        <a:spcAft>
                          <a:spcPts val="600"/>
                        </a:spcAft>
                      </a:pPr>
                      <a:r>
                        <a:rPr lang="en-GB" sz="1800" b="1">
                          <a:effectLst/>
                        </a:rPr>
                        <a:t>192</a:t>
                      </a:r>
                      <a:endParaRPr lang="en-GB"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80340" algn="ctr">
                        <a:spcAft>
                          <a:spcPts val="600"/>
                        </a:spcAft>
                      </a:pPr>
                      <a:r>
                        <a:rPr lang="en-GB" sz="1800" b="1">
                          <a:effectLst/>
                        </a:rPr>
                        <a:t>12</a:t>
                      </a:r>
                      <a:endParaRPr lang="en-GB"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80340" algn="ctr">
                        <a:spcAft>
                          <a:spcPts val="600"/>
                        </a:spcAft>
                      </a:pPr>
                      <a:r>
                        <a:rPr lang="en-GB" sz="1800" b="1">
                          <a:effectLst/>
                        </a:rPr>
                        <a:t>93</a:t>
                      </a:r>
                      <a:endParaRPr lang="en-GB"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80340" algn="ctr">
                        <a:spcAft>
                          <a:spcPts val="600"/>
                        </a:spcAft>
                      </a:pPr>
                      <a:r>
                        <a:rPr lang="en-GB" sz="1800" b="1">
                          <a:effectLst/>
                        </a:rPr>
                        <a:t>94</a:t>
                      </a:r>
                      <a:endParaRPr lang="en-GB"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80340" algn="ctr">
                        <a:spcAft>
                          <a:spcPts val="600"/>
                        </a:spcAft>
                      </a:pPr>
                      <a:r>
                        <a:rPr lang="en-GB" sz="1800" b="1" dirty="0">
                          <a:effectLst/>
                        </a:rPr>
                        <a:t>391</a:t>
                      </a:r>
                      <a:endParaRPr lang="en-GB"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7636244"/>
                  </a:ext>
                </a:extLst>
              </a:tr>
            </a:tbl>
          </a:graphicData>
        </a:graphic>
      </p:graphicFrame>
      <p:sp>
        <p:nvSpPr>
          <p:cNvPr id="9" name="TextBox 8">
            <a:extLst>
              <a:ext uri="{FF2B5EF4-FFF2-40B4-BE49-F238E27FC236}">
                <a16:creationId xmlns:a16="http://schemas.microsoft.com/office/drawing/2014/main" id="{EB56A380-66D3-F7C6-E31F-465367098250}"/>
              </a:ext>
            </a:extLst>
          </p:cNvPr>
          <p:cNvSpPr txBox="1"/>
          <p:nvPr/>
        </p:nvSpPr>
        <p:spPr>
          <a:xfrm>
            <a:off x="222770" y="838314"/>
            <a:ext cx="6174465" cy="1200329"/>
          </a:xfrm>
          <a:prstGeom prst="rect">
            <a:avLst/>
          </a:prstGeom>
          <a:noFill/>
        </p:spPr>
        <p:txBody>
          <a:bodyPr wrap="square">
            <a:spAutoFit/>
          </a:bodyPr>
          <a:lstStyle/>
          <a:p>
            <a:r>
              <a:rPr lang="en-GB" dirty="0"/>
              <a:t>The database consists of 1683 JET pulses, spanning from the high-power DD campaign to the full tritium and DT campaign (C38, C39, C40, C41). The DB includes 1141 not disruptive pulses and 542 disruptive. </a:t>
            </a:r>
          </a:p>
        </p:txBody>
      </p:sp>
      <p:pic>
        <p:nvPicPr>
          <p:cNvPr id="15" name="Picture 14">
            <a:extLst>
              <a:ext uri="{FF2B5EF4-FFF2-40B4-BE49-F238E27FC236}">
                <a16:creationId xmlns:a16="http://schemas.microsoft.com/office/drawing/2014/main" id="{1D0CBDE2-D96E-21A7-A4FD-8A4EEF61B83F}"/>
              </a:ext>
            </a:extLst>
          </p:cNvPr>
          <p:cNvPicPr>
            <a:picLocks noChangeAspect="1"/>
          </p:cNvPicPr>
          <p:nvPr/>
        </p:nvPicPr>
        <p:blipFill>
          <a:blip r:embed="rId2"/>
          <a:stretch>
            <a:fillRect/>
          </a:stretch>
        </p:blipFill>
        <p:spPr>
          <a:xfrm>
            <a:off x="7331311" y="322165"/>
            <a:ext cx="4106074" cy="6019979"/>
          </a:xfrm>
          <a:prstGeom prst="rect">
            <a:avLst/>
          </a:prstGeom>
        </p:spPr>
      </p:pic>
    </p:spTree>
    <p:extLst>
      <p:ext uri="{BB962C8B-B14F-4D97-AF65-F5344CB8AC3E}">
        <p14:creationId xmlns:p14="http://schemas.microsoft.com/office/powerpoint/2010/main" val="1924659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2B6E0-75E1-241D-A7AE-FF4A6529ED21}"/>
              </a:ext>
            </a:extLst>
          </p:cNvPr>
          <p:cNvSpPr>
            <a:spLocks noGrp="1"/>
          </p:cNvSpPr>
          <p:nvPr>
            <p:ph type="title"/>
          </p:nvPr>
        </p:nvSpPr>
        <p:spPr/>
        <p:txBody>
          <a:bodyPr/>
          <a:lstStyle/>
          <a:p>
            <a:r>
              <a:rPr lang="it-IT" dirty="0" err="1"/>
              <a:t>Outline</a:t>
            </a:r>
            <a:endParaRPr lang="en-GB" dirty="0"/>
          </a:p>
        </p:txBody>
      </p:sp>
      <p:sp>
        <p:nvSpPr>
          <p:cNvPr id="5" name="Slide Number Placeholder 4">
            <a:extLst>
              <a:ext uri="{FF2B5EF4-FFF2-40B4-BE49-F238E27FC236}">
                <a16:creationId xmlns:a16="http://schemas.microsoft.com/office/drawing/2014/main" id="{267679E9-BFB8-2D9F-2729-A4F6854E9D54}"/>
              </a:ext>
            </a:extLst>
          </p:cNvPr>
          <p:cNvSpPr>
            <a:spLocks noGrp="1"/>
          </p:cNvSpPr>
          <p:nvPr>
            <p:ph type="sldNum" sz="quarter" idx="12"/>
          </p:nvPr>
        </p:nvSpPr>
        <p:spPr/>
        <p:txBody>
          <a:bodyPr/>
          <a:lstStyle/>
          <a:p>
            <a:fld id="{6A6D9FA1-99C7-4910-8E32-B85D378B0060}" type="slidenum">
              <a:rPr lang="en-GB" smtClean="0">
                <a:solidFill>
                  <a:prstClr val="white"/>
                </a:solidFill>
              </a:rPr>
              <a:pPr/>
              <a:t>9</a:t>
            </a:fld>
            <a:endParaRPr lang="en-GB" dirty="0">
              <a:solidFill>
                <a:prstClr val="white"/>
              </a:solidFill>
            </a:endParaRPr>
          </a:p>
        </p:txBody>
      </p:sp>
      <p:sp>
        <p:nvSpPr>
          <p:cNvPr id="3" name="Footer Placeholder 3">
            <a:extLst>
              <a:ext uri="{FF2B5EF4-FFF2-40B4-BE49-F238E27FC236}">
                <a16:creationId xmlns:a16="http://schemas.microsoft.com/office/drawing/2014/main" id="{E37E7EAB-BEE5-A4E6-DED8-EBD7346ED81D}"/>
              </a:ext>
            </a:extLst>
          </p:cNvPr>
          <p:cNvSpPr>
            <a:spLocks noGrp="1"/>
          </p:cNvSpPr>
          <p:nvPr>
            <p:ph type="ftr" sz="quarter" idx="11"/>
          </p:nvPr>
        </p:nvSpPr>
        <p:spPr>
          <a:xfrm>
            <a:off x="825624" y="6555770"/>
            <a:ext cx="10986932" cy="329614"/>
          </a:xfrm>
        </p:spPr>
        <p:txBody>
          <a:bodyPr/>
          <a:lstStyle/>
          <a:p>
            <a:r>
              <a:rPr lang="en-GB" dirty="0">
                <a:solidFill>
                  <a:prstClr val="white"/>
                </a:solidFill>
              </a:rPr>
              <a:t>Riccardo Rossi |</a:t>
            </a:r>
            <a:r>
              <a:rPr lang="en-GB" dirty="0"/>
              <a:t>Third Technical Meeting on Plasma Disruptions and their Mitigation</a:t>
            </a:r>
            <a:r>
              <a:rPr lang="en-GB" dirty="0">
                <a:solidFill>
                  <a:prstClr val="white"/>
                </a:solidFill>
              </a:rPr>
              <a:t> | 03/09/2024</a:t>
            </a:r>
          </a:p>
        </p:txBody>
      </p:sp>
      <p:sp>
        <p:nvSpPr>
          <p:cNvPr id="6" name="TextBox 5">
            <a:extLst>
              <a:ext uri="{FF2B5EF4-FFF2-40B4-BE49-F238E27FC236}">
                <a16:creationId xmlns:a16="http://schemas.microsoft.com/office/drawing/2014/main" id="{3E77218F-402F-3117-A8C2-E53B81F07DD0}"/>
              </a:ext>
            </a:extLst>
          </p:cNvPr>
          <p:cNvSpPr txBox="1"/>
          <p:nvPr/>
        </p:nvSpPr>
        <p:spPr>
          <a:xfrm>
            <a:off x="720080" y="889843"/>
            <a:ext cx="6775894" cy="5078313"/>
          </a:xfrm>
          <a:prstGeom prst="rect">
            <a:avLst/>
          </a:prstGeom>
          <a:noFill/>
        </p:spPr>
        <p:txBody>
          <a:bodyPr wrap="none" rtlCol="0">
            <a:spAutoFit/>
          </a:bodyPr>
          <a:lstStyle/>
          <a:p>
            <a:pPr marL="457200" indent="-457200" algn="l">
              <a:buFont typeface="+mj-lt"/>
              <a:buAutoNum type="arabicPeriod"/>
            </a:pPr>
            <a:r>
              <a:rPr lang="it-IT" b="1" dirty="0" err="1">
                <a:solidFill>
                  <a:schemeClr val="accent1">
                    <a:lumMod val="20000"/>
                    <a:lumOff val="80000"/>
                  </a:schemeClr>
                </a:solidFill>
              </a:rPr>
              <a:t>Aim</a:t>
            </a:r>
            <a:r>
              <a:rPr lang="it-IT" b="1" dirty="0">
                <a:solidFill>
                  <a:schemeClr val="accent1">
                    <a:lumMod val="20000"/>
                    <a:lumOff val="80000"/>
                  </a:schemeClr>
                </a:solidFill>
              </a:rPr>
              <a:t> of the Work</a:t>
            </a:r>
          </a:p>
          <a:p>
            <a:pPr marL="457200" indent="-457200" algn="l">
              <a:buFont typeface="+mj-lt"/>
              <a:buAutoNum type="arabicPeriod"/>
            </a:pPr>
            <a:endParaRPr lang="it-IT" b="1" dirty="0"/>
          </a:p>
          <a:p>
            <a:pPr marL="457200" indent="-457200" algn="l">
              <a:buFont typeface="+mj-lt"/>
              <a:buAutoNum type="arabicPeriod"/>
            </a:pPr>
            <a:r>
              <a:rPr lang="it-IT" b="1" dirty="0" err="1">
                <a:solidFill>
                  <a:schemeClr val="accent1">
                    <a:lumMod val="20000"/>
                    <a:lumOff val="80000"/>
                  </a:schemeClr>
                </a:solidFill>
              </a:rPr>
              <a:t>Paths</a:t>
            </a:r>
            <a:r>
              <a:rPr lang="it-IT" b="1" dirty="0">
                <a:solidFill>
                  <a:schemeClr val="accent1">
                    <a:lumMod val="20000"/>
                    <a:lumOff val="80000"/>
                  </a:schemeClr>
                </a:solidFill>
              </a:rPr>
              <a:t> to Disruption </a:t>
            </a:r>
            <a:r>
              <a:rPr lang="it-IT" b="1" dirty="0" err="1">
                <a:solidFill>
                  <a:schemeClr val="accent1">
                    <a:lumMod val="20000"/>
                    <a:lumOff val="80000"/>
                  </a:schemeClr>
                </a:solidFill>
              </a:rPr>
              <a:t>Considered</a:t>
            </a:r>
            <a:endParaRPr lang="it-IT" b="1" dirty="0">
              <a:solidFill>
                <a:schemeClr val="accent1">
                  <a:lumMod val="20000"/>
                  <a:lumOff val="80000"/>
                </a:schemeClr>
              </a:solidFill>
            </a:endParaRPr>
          </a:p>
          <a:p>
            <a:pPr marL="457200" indent="-457200" algn="l">
              <a:buFont typeface="+mj-lt"/>
              <a:buAutoNum type="arabicPeriod"/>
            </a:pPr>
            <a:endParaRPr lang="it-IT" b="1" dirty="0">
              <a:solidFill>
                <a:srgbClr val="1F497D"/>
              </a:solidFill>
            </a:endParaRPr>
          </a:p>
          <a:p>
            <a:pPr marL="457200" indent="-457200" algn="l">
              <a:buFont typeface="+mj-lt"/>
              <a:buAutoNum type="arabicPeriod"/>
            </a:pPr>
            <a:r>
              <a:rPr lang="it-IT" b="1" dirty="0">
                <a:solidFill>
                  <a:schemeClr val="accent1">
                    <a:lumMod val="20000"/>
                    <a:lumOff val="80000"/>
                  </a:schemeClr>
                </a:solidFill>
              </a:rPr>
              <a:t>Database</a:t>
            </a:r>
          </a:p>
          <a:p>
            <a:pPr marL="457200" indent="-457200" algn="l">
              <a:buFont typeface="+mj-lt"/>
              <a:buAutoNum type="arabicPeriod"/>
            </a:pPr>
            <a:endParaRPr lang="it-IT" b="1" dirty="0">
              <a:solidFill>
                <a:srgbClr val="1F497D"/>
              </a:solidFill>
            </a:endParaRPr>
          </a:p>
          <a:p>
            <a:pPr marL="457200" indent="-457200">
              <a:buFont typeface="+mj-lt"/>
              <a:buAutoNum type="arabicPeriod"/>
            </a:pPr>
            <a:r>
              <a:rPr lang="it-IT" b="1" dirty="0">
                <a:solidFill>
                  <a:srgbClr val="1F497D"/>
                </a:solidFill>
              </a:rPr>
              <a:t>System Architecture</a:t>
            </a:r>
          </a:p>
          <a:p>
            <a:pPr marL="457200" indent="-457200" algn="l">
              <a:buFont typeface="+mj-lt"/>
              <a:buAutoNum type="arabicPeriod"/>
            </a:pPr>
            <a:endParaRPr lang="it-IT" b="1" dirty="0">
              <a:solidFill>
                <a:schemeClr val="accent1">
                  <a:lumMod val="20000"/>
                  <a:lumOff val="80000"/>
                </a:schemeClr>
              </a:solidFill>
            </a:endParaRPr>
          </a:p>
          <a:p>
            <a:pPr marL="457200" indent="-457200" algn="l">
              <a:buFont typeface="+mj-lt"/>
              <a:buAutoNum type="arabicPeriod"/>
            </a:pPr>
            <a:r>
              <a:rPr lang="it-IT" b="1" dirty="0">
                <a:solidFill>
                  <a:schemeClr val="accent1">
                    <a:lumMod val="20000"/>
                    <a:lumOff val="80000"/>
                  </a:schemeClr>
                </a:solidFill>
              </a:rPr>
              <a:t>Single </a:t>
            </a:r>
            <a:r>
              <a:rPr lang="it-IT" b="1" dirty="0" err="1">
                <a:solidFill>
                  <a:schemeClr val="accent1">
                    <a:lumMod val="20000"/>
                    <a:lumOff val="80000"/>
                  </a:schemeClr>
                </a:solidFill>
              </a:rPr>
              <a:t>Anomaly</a:t>
            </a:r>
            <a:r>
              <a:rPr lang="it-IT" b="1" dirty="0">
                <a:solidFill>
                  <a:schemeClr val="accent1">
                    <a:lumMod val="20000"/>
                    <a:lumOff val="80000"/>
                  </a:schemeClr>
                </a:solidFill>
              </a:rPr>
              <a:t> </a:t>
            </a:r>
            <a:r>
              <a:rPr lang="it-IT" b="1" dirty="0" err="1">
                <a:solidFill>
                  <a:schemeClr val="accent1">
                    <a:lumMod val="20000"/>
                    <a:lumOff val="80000"/>
                  </a:schemeClr>
                </a:solidFill>
              </a:rPr>
              <a:t>Classifier</a:t>
            </a:r>
            <a:r>
              <a:rPr lang="it-IT" b="1" dirty="0">
                <a:solidFill>
                  <a:schemeClr val="accent1">
                    <a:lumMod val="20000"/>
                    <a:lumOff val="80000"/>
                  </a:schemeClr>
                </a:solidFill>
              </a:rPr>
              <a:t> </a:t>
            </a:r>
          </a:p>
          <a:p>
            <a:pPr marL="914400" lvl="1" indent="-457200">
              <a:buFont typeface="Arial" panose="020B0604020202020204" pitchFamily="34" charset="0"/>
              <a:buChar char="•"/>
            </a:pPr>
            <a:r>
              <a:rPr lang="it-IT" b="1" dirty="0" err="1">
                <a:solidFill>
                  <a:schemeClr val="accent1">
                    <a:lumMod val="20000"/>
                    <a:lumOff val="80000"/>
                  </a:schemeClr>
                </a:solidFill>
              </a:rPr>
              <a:t>Magnetic</a:t>
            </a:r>
            <a:r>
              <a:rPr lang="it-IT" b="1" dirty="0">
                <a:solidFill>
                  <a:schemeClr val="accent1">
                    <a:lumMod val="20000"/>
                    <a:lumOff val="80000"/>
                  </a:schemeClr>
                </a:solidFill>
              </a:rPr>
              <a:t> </a:t>
            </a:r>
            <a:r>
              <a:rPr lang="it-IT" b="1" dirty="0" err="1">
                <a:solidFill>
                  <a:schemeClr val="accent1">
                    <a:lumMod val="20000"/>
                    <a:lumOff val="80000"/>
                  </a:schemeClr>
                </a:solidFill>
              </a:rPr>
              <a:t>anomaly</a:t>
            </a:r>
            <a:r>
              <a:rPr lang="it-IT" b="1" dirty="0">
                <a:solidFill>
                  <a:schemeClr val="accent1">
                    <a:lumMod val="20000"/>
                    <a:lumOff val="80000"/>
                  </a:schemeClr>
                </a:solidFill>
              </a:rPr>
              <a:t> </a:t>
            </a:r>
            <a:r>
              <a:rPr lang="it-IT" b="1" dirty="0" err="1">
                <a:solidFill>
                  <a:schemeClr val="accent1">
                    <a:lumMod val="20000"/>
                    <a:lumOff val="80000"/>
                  </a:schemeClr>
                </a:solidFill>
              </a:rPr>
              <a:t>Detection</a:t>
            </a:r>
            <a:endParaRPr lang="it-IT" b="1" dirty="0">
              <a:solidFill>
                <a:schemeClr val="accent1">
                  <a:lumMod val="20000"/>
                  <a:lumOff val="80000"/>
                </a:schemeClr>
              </a:solidFill>
            </a:endParaRPr>
          </a:p>
          <a:p>
            <a:pPr marL="914400" lvl="1" indent="-457200">
              <a:buFont typeface="Arial" panose="020B0604020202020204" pitchFamily="34" charset="0"/>
              <a:buChar char="•"/>
            </a:pPr>
            <a:r>
              <a:rPr lang="it-IT" b="1" dirty="0">
                <a:solidFill>
                  <a:schemeClr val="accent1">
                    <a:lumMod val="20000"/>
                    <a:lumOff val="80000"/>
                  </a:schemeClr>
                </a:solidFill>
              </a:rPr>
              <a:t>Electron Temperature </a:t>
            </a:r>
            <a:r>
              <a:rPr lang="it-IT" b="1" dirty="0" err="1">
                <a:solidFill>
                  <a:schemeClr val="accent1">
                    <a:lumMod val="20000"/>
                    <a:lumOff val="80000"/>
                  </a:schemeClr>
                </a:solidFill>
              </a:rPr>
              <a:t>Anomaly</a:t>
            </a:r>
            <a:r>
              <a:rPr lang="it-IT" b="1" dirty="0">
                <a:solidFill>
                  <a:schemeClr val="accent1">
                    <a:lumMod val="20000"/>
                    <a:lumOff val="80000"/>
                  </a:schemeClr>
                </a:solidFill>
              </a:rPr>
              <a:t> </a:t>
            </a:r>
            <a:r>
              <a:rPr lang="it-IT" b="1" dirty="0" err="1">
                <a:solidFill>
                  <a:schemeClr val="accent1">
                    <a:lumMod val="20000"/>
                    <a:lumOff val="80000"/>
                  </a:schemeClr>
                </a:solidFill>
              </a:rPr>
              <a:t>Detection</a:t>
            </a:r>
            <a:r>
              <a:rPr lang="it-IT" b="1" dirty="0">
                <a:solidFill>
                  <a:schemeClr val="accent1">
                    <a:lumMod val="20000"/>
                    <a:lumOff val="80000"/>
                  </a:schemeClr>
                </a:solidFill>
              </a:rPr>
              <a:t> and </a:t>
            </a:r>
            <a:r>
              <a:rPr lang="it-IT" b="1" dirty="0" err="1">
                <a:solidFill>
                  <a:schemeClr val="accent1">
                    <a:lumMod val="20000"/>
                    <a:lumOff val="80000"/>
                  </a:schemeClr>
                </a:solidFill>
              </a:rPr>
              <a:t>Classification</a:t>
            </a:r>
            <a:endParaRPr lang="it-IT" b="1" dirty="0">
              <a:solidFill>
                <a:schemeClr val="accent1">
                  <a:lumMod val="20000"/>
                  <a:lumOff val="80000"/>
                </a:schemeClr>
              </a:solidFill>
            </a:endParaRPr>
          </a:p>
          <a:p>
            <a:pPr marL="914400" lvl="1" indent="-457200">
              <a:buFont typeface="Arial" panose="020B0604020202020204" pitchFamily="34" charset="0"/>
              <a:buChar char="•"/>
            </a:pPr>
            <a:r>
              <a:rPr lang="it-IT" b="1" dirty="0">
                <a:solidFill>
                  <a:schemeClr val="accent1">
                    <a:lumMod val="20000"/>
                    <a:lumOff val="80000"/>
                  </a:schemeClr>
                </a:solidFill>
              </a:rPr>
              <a:t>Radiative Pattern </a:t>
            </a:r>
            <a:r>
              <a:rPr lang="it-IT" b="1" dirty="0" err="1">
                <a:solidFill>
                  <a:schemeClr val="accent1">
                    <a:lumMod val="20000"/>
                    <a:lumOff val="80000"/>
                  </a:schemeClr>
                </a:solidFill>
              </a:rPr>
              <a:t>Anomaly</a:t>
            </a:r>
            <a:r>
              <a:rPr lang="it-IT" b="1" dirty="0">
                <a:solidFill>
                  <a:schemeClr val="accent1">
                    <a:lumMod val="20000"/>
                    <a:lumOff val="80000"/>
                  </a:schemeClr>
                </a:solidFill>
              </a:rPr>
              <a:t> </a:t>
            </a:r>
            <a:r>
              <a:rPr lang="it-IT" b="1" dirty="0" err="1">
                <a:solidFill>
                  <a:schemeClr val="accent1">
                    <a:lumMod val="20000"/>
                    <a:lumOff val="80000"/>
                  </a:schemeClr>
                </a:solidFill>
              </a:rPr>
              <a:t>Detection</a:t>
            </a:r>
            <a:r>
              <a:rPr lang="it-IT" b="1" dirty="0">
                <a:solidFill>
                  <a:schemeClr val="accent1">
                    <a:lumMod val="20000"/>
                    <a:lumOff val="80000"/>
                  </a:schemeClr>
                </a:solidFill>
              </a:rPr>
              <a:t> and </a:t>
            </a:r>
            <a:r>
              <a:rPr lang="it-IT" b="1" dirty="0" err="1">
                <a:solidFill>
                  <a:schemeClr val="accent1">
                    <a:lumMod val="20000"/>
                    <a:lumOff val="80000"/>
                  </a:schemeClr>
                </a:solidFill>
              </a:rPr>
              <a:t>Classification</a:t>
            </a:r>
            <a:endParaRPr lang="it-IT" b="1" dirty="0">
              <a:solidFill>
                <a:schemeClr val="accent1">
                  <a:lumMod val="20000"/>
                  <a:lumOff val="80000"/>
                </a:schemeClr>
              </a:solidFill>
            </a:endParaRPr>
          </a:p>
          <a:p>
            <a:pPr marL="457200" indent="-457200" algn="l">
              <a:buFont typeface="+mj-lt"/>
              <a:buAutoNum type="arabicPeriod"/>
            </a:pPr>
            <a:endParaRPr lang="it-IT" b="1" dirty="0">
              <a:solidFill>
                <a:schemeClr val="accent1">
                  <a:lumMod val="20000"/>
                  <a:lumOff val="80000"/>
                </a:schemeClr>
              </a:solidFill>
            </a:endParaRPr>
          </a:p>
          <a:p>
            <a:pPr marL="457200" indent="-457200" algn="l">
              <a:buFont typeface="+mj-lt"/>
              <a:buAutoNum type="arabicPeriod"/>
            </a:pPr>
            <a:r>
              <a:rPr lang="it-IT" b="1" dirty="0" err="1">
                <a:solidFill>
                  <a:schemeClr val="accent1">
                    <a:lumMod val="20000"/>
                    <a:lumOff val="80000"/>
                  </a:schemeClr>
                </a:solidFill>
              </a:rPr>
              <a:t>Alarm</a:t>
            </a:r>
            <a:r>
              <a:rPr lang="it-IT" b="1" dirty="0">
                <a:solidFill>
                  <a:schemeClr val="accent1">
                    <a:lumMod val="20000"/>
                    <a:lumOff val="80000"/>
                  </a:schemeClr>
                </a:solidFill>
              </a:rPr>
              <a:t> and Control </a:t>
            </a:r>
            <a:r>
              <a:rPr lang="it-IT" b="1" dirty="0" err="1">
                <a:solidFill>
                  <a:schemeClr val="accent1">
                    <a:lumMod val="20000"/>
                    <a:lumOff val="80000"/>
                  </a:schemeClr>
                </a:solidFill>
              </a:rPr>
              <a:t>Logic</a:t>
            </a:r>
            <a:r>
              <a:rPr lang="it-IT" b="1" dirty="0">
                <a:solidFill>
                  <a:schemeClr val="accent1">
                    <a:lumMod val="20000"/>
                    <a:lumOff val="80000"/>
                  </a:schemeClr>
                </a:solidFill>
              </a:rPr>
              <a:t> and System Architecture</a:t>
            </a:r>
          </a:p>
          <a:p>
            <a:pPr marL="457200" indent="-457200" algn="l">
              <a:buFont typeface="+mj-lt"/>
              <a:buAutoNum type="arabicPeriod"/>
            </a:pPr>
            <a:endParaRPr lang="it-IT" b="1" dirty="0">
              <a:solidFill>
                <a:schemeClr val="accent1">
                  <a:lumMod val="20000"/>
                  <a:lumOff val="80000"/>
                </a:schemeClr>
              </a:solidFill>
            </a:endParaRPr>
          </a:p>
          <a:p>
            <a:pPr marL="457200" indent="-457200" algn="l">
              <a:buFont typeface="+mj-lt"/>
              <a:buAutoNum type="arabicPeriod"/>
            </a:pPr>
            <a:r>
              <a:rPr lang="it-IT" b="1" dirty="0">
                <a:solidFill>
                  <a:schemeClr val="accent1">
                    <a:lumMod val="20000"/>
                    <a:lumOff val="80000"/>
                  </a:schemeClr>
                </a:solidFill>
              </a:rPr>
              <a:t>Statistical Analysis</a:t>
            </a:r>
          </a:p>
          <a:p>
            <a:pPr marL="457200" indent="-457200" algn="l">
              <a:buFont typeface="+mj-lt"/>
              <a:buAutoNum type="arabicPeriod"/>
            </a:pPr>
            <a:endParaRPr lang="it-IT" b="1" dirty="0">
              <a:solidFill>
                <a:schemeClr val="accent1">
                  <a:lumMod val="20000"/>
                  <a:lumOff val="80000"/>
                </a:schemeClr>
              </a:solidFill>
            </a:endParaRPr>
          </a:p>
          <a:p>
            <a:pPr marL="457200" indent="-457200" algn="l">
              <a:buFont typeface="+mj-lt"/>
              <a:buAutoNum type="arabicPeriod"/>
            </a:pPr>
            <a:r>
              <a:rPr lang="it-IT" b="1" dirty="0" err="1">
                <a:solidFill>
                  <a:schemeClr val="accent1">
                    <a:lumMod val="20000"/>
                    <a:lumOff val="80000"/>
                  </a:schemeClr>
                </a:solidFill>
              </a:rPr>
              <a:t>Conclusions</a:t>
            </a:r>
            <a:endParaRPr lang="it-IT" b="1" dirty="0"/>
          </a:p>
        </p:txBody>
      </p:sp>
    </p:spTree>
    <p:extLst>
      <p:ext uri="{BB962C8B-B14F-4D97-AF65-F5344CB8AC3E}">
        <p14:creationId xmlns:p14="http://schemas.microsoft.com/office/powerpoint/2010/main" val="1870899419"/>
      </p:ext>
    </p:extLst>
  </p:cSld>
  <p:clrMapOvr>
    <a:masterClrMapping/>
  </p:clrMapOvr>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5E97A0C0FEBC408E67B127B9678D93" ma:contentTypeVersion="16" ma:contentTypeDescription="Create a new document." ma:contentTypeScope="" ma:versionID="1d2a0d8c6deb6b6d65149e488cbe144b">
  <xsd:schema xmlns:xsd="http://www.w3.org/2001/XMLSchema" xmlns:xs="http://www.w3.org/2001/XMLSchema" xmlns:p="http://schemas.microsoft.com/office/2006/metadata/properties" xmlns:ns2="cbbfa1f3-60c2-42de-b5b6-3ee8cb87d964" xmlns:ns3="e5ba6352-0726-4226-96e7-82f7f1c59ac0" targetNamespace="http://schemas.microsoft.com/office/2006/metadata/properties" ma:root="true" ma:fieldsID="0760925279f4376d2d8626e0085fb012" ns2:_="" ns3:_="">
    <xsd:import namespace="cbbfa1f3-60c2-42de-b5b6-3ee8cb87d964"/>
    <xsd:import namespace="e5ba6352-0726-4226-96e7-82f7f1c59ac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Dateofreleas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DateTake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bfa1f3-60c2-42de-b5b6-3ee8cb87d9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Dateofrelease" ma:index="14" nillable="true" ma:displayName="Date of release" ma:format="Dropdown" ma:internalName="Dateofrelease">
      <xsd:simpleType>
        <xsd:restriction base="dms:Text">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1e10cb2-14f7-4eda-9ec0-27c7232f3f48"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ba6352-0726-4226-96e7-82f7f1c59ac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5fc3690-ba4d-4b93-9ca3-ace776e65a5b}" ma:internalName="TaxCatchAll" ma:showField="CatchAllData" ma:web="e5ba6352-0726-4226-96e7-82f7f1c59a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5ba6352-0726-4226-96e7-82f7f1c59ac0" xsi:nil="true"/>
    <Dateofrelease xmlns="cbbfa1f3-60c2-42de-b5b6-3ee8cb87d964" xsi:nil="true"/>
    <lcf76f155ced4ddcb4097134ff3c332f xmlns="cbbfa1f3-60c2-42de-b5b6-3ee8cb87d96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620B528-A52D-4A7D-BA72-76895AB575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bfa1f3-60c2-42de-b5b6-3ee8cb87d964"/>
    <ds:schemaRef ds:uri="e5ba6352-0726-4226-96e7-82f7f1c59a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29BB5A6-9C9C-4509-BBBE-0C2B5904D093}">
  <ds:schemaRefs>
    <ds:schemaRef ds:uri="http://schemas.microsoft.com/sharepoint/v3/contenttype/forms"/>
  </ds:schemaRefs>
</ds:datastoreItem>
</file>

<file path=customXml/itemProps3.xml><?xml version="1.0" encoding="utf-8"?>
<ds:datastoreItem xmlns:ds="http://schemas.openxmlformats.org/officeDocument/2006/customXml" ds:itemID="{E1581EFF-75CA-400B-8B14-07B3BB5FE4A6}">
  <ds:schemaRefs>
    <ds:schemaRef ds:uri="http://schemas.microsoft.com/office/2006/metadata/properties"/>
    <ds:schemaRef ds:uri="http://schemas.microsoft.com/office/infopath/2007/PartnerControls"/>
    <ds:schemaRef ds:uri="e5ba6352-0726-4226-96e7-82f7f1c59ac0"/>
    <ds:schemaRef ds:uri="cbbfa1f3-60c2-42de-b5b6-3ee8cb87d964"/>
  </ds:schemaRefs>
</ds:datastoreItem>
</file>

<file path=docProps/app.xml><?xml version="1.0" encoding="utf-8"?>
<Properties xmlns="http://schemas.openxmlformats.org/officeDocument/2006/extended-properties" xmlns:vt="http://schemas.openxmlformats.org/officeDocument/2006/docPropsVTypes">
  <Template/>
  <TotalTime>1708</TotalTime>
  <Words>3538</Words>
  <Application>Microsoft Office PowerPoint</Application>
  <PresentationFormat>Widescreen</PresentationFormat>
  <Paragraphs>652</Paragraphs>
  <Slides>35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Cambria Math</vt:lpstr>
      <vt:lpstr>Times New Roman</vt:lpstr>
      <vt:lpstr>EUROfusion.1line_5_3_2019</vt:lpstr>
      <vt:lpstr>Combining Adaptive Learning and Physics-Guided Machine Learning for Prediction and Control of Anomalies and Disruptions in Tokamaks</vt:lpstr>
      <vt:lpstr>Outline</vt:lpstr>
      <vt:lpstr>Outline</vt:lpstr>
      <vt:lpstr>Aim of the work</vt:lpstr>
      <vt:lpstr>Outline</vt:lpstr>
      <vt:lpstr>Typical Paths to Disruptions</vt:lpstr>
      <vt:lpstr>Outline</vt:lpstr>
      <vt:lpstr>Database</vt:lpstr>
      <vt:lpstr>Outline</vt:lpstr>
      <vt:lpstr>System Architecture</vt:lpstr>
      <vt:lpstr>Outline</vt:lpstr>
      <vt:lpstr>Magnetic anomalies</vt:lpstr>
      <vt:lpstr>Physics-Informed Neural Networks (PINNs)</vt:lpstr>
      <vt:lpstr>PINN classification of Mode Locking </vt:lpstr>
      <vt:lpstr>Outline</vt:lpstr>
      <vt:lpstr>Electron Temperature Hollowness</vt:lpstr>
      <vt:lpstr>Electron Temperature Edge Cooling</vt:lpstr>
      <vt:lpstr>Outline</vt:lpstr>
      <vt:lpstr>Radiative Anomalies</vt:lpstr>
      <vt:lpstr>PowerPoint Presentation</vt:lpstr>
      <vt:lpstr>Outline</vt:lpstr>
      <vt:lpstr>Alarm and mitigation/prevention/avoidance control logic</vt:lpstr>
      <vt:lpstr>Outline</vt:lpstr>
      <vt:lpstr>Results – Statistical analysis</vt:lpstr>
      <vt:lpstr>Results – Warning times statistics</vt:lpstr>
      <vt:lpstr>Results – Example 1 – Pulse 96486  (core-hollowness-mode locking- disruption)</vt:lpstr>
      <vt:lpstr>Results – Example 2 – Pulse 96491 (core-hollowness-recovering)</vt:lpstr>
      <vt:lpstr>Outline</vt:lpstr>
      <vt:lpstr>Conclusions</vt:lpstr>
      <vt:lpstr>Combining Adaptive Learning and Physics-Guided Machine Learning for Prediction and Control of Anomalies and Disruptions in Tokamaks</vt:lpstr>
      <vt:lpstr>Adaptive Training Logic</vt:lpstr>
      <vt:lpstr>Results – Sensitivity analysis</vt:lpstr>
      <vt:lpstr>Results – Time To Anomaly Prediction</vt:lpstr>
      <vt:lpstr>Results – Comparison with JET Control System</vt:lpstr>
      <vt:lpstr>Results – Example 2 – Pulse 94650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Fabio Vinagre</dc:creator>
  <cp:lastModifiedBy>Riccardo Rossi</cp:lastModifiedBy>
  <cp:revision>14</cp:revision>
  <dcterms:created xsi:type="dcterms:W3CDTF">2023-11-15T09:40:03Z</dcterms:created>
  <dcterms:modified xsi:type="dcterms:W3CDTF">2024-08-28T17:23:10Z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ies>
</file>