
<file path=[Content_Types].xml><?xml version="1.0" encoding="utf-8"?>
<Types xmlns="http://schemas.openxmlformats.org/package/2006/content-types">
  <Default Extension="avi" ContentType="video/x-msvideo"/>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sldIdLst>
    <p:sldId id="256" r:id="rId5"/>
    <p:sldId id="282" r:id="rId6"/>
    <p:sldId id="283" r:id="rId7"/>
    <p:sldId id="276" r:id="rId8"/>
    <p:sldId id="263" r:id="rId9"/>
    <p:sldId id="267" r:id="rId10"/>
    <p:sldId id="268" r:id="rId11"/>
    <p:sldId id="271" r:id="rId12"/>
    <p:sldId id="313" r:id="rId13"/>
    <p:sldId id="292" r:id="rId14"/>
    <p:sldId id="316" r:id="rId15"/>
    <p:sldId id="317" r:id="rId16"/>
    <p:sldId id="315" r:id="rId17"/>
    <p:sldId id="318" r:id="rId18"/>
    <p:sldId id="320" r:id="rId19"/>
    <p:sldId id="306" r:id="rId20"/>
    <p:sldId id="293" r:id="rId21"/>
    <p:sldId id="312" r:id="rId22"/>
    <p:sldId id="295" r:id="rId23"/>
    <p:sldId id="314" r:id="rId24"/>
    <p:sldId id="307" r:id="rId25"/>
    <p:sldId id="308" r:id="rId26"/>
    <p:sldId id="309" r:id="rId27"/>
    <p:sldId id="310" r:id="rId28"/>
    <p:sldId id="297" r:id="rId29"/>
    <p:sldId id="311" r:id="rId30"/>
    <p:sldId id="319" r:id="rId31"/>
    <p:sldId id="289" r:id="rId32"/>
    <p:sldId id="290" r:id="rId33"/>
    <p:sldId id="269" r:id="rId34"/>
    <p:sldId id="270" r:id="rId35"/>
    <p:sldId id="272" r:id="rId36"/>
    <p:sldId id="273" r:id="rId37"/>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AC34"/>
    <a:srgbClr val="FE969B"/>
    <a:srgbClr val="FFE07D"/>
    <a:srgbClr val="333333"/>
    <a:srgbClr val="3790A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E0F5D5-F265-48AC-9C03-D4FC8685EB8F}" v="120" dt="2024-09-04T08:12:13.6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78" autoAdjust="0"/>
    <p:restoredTop sz="96327" autoAdjust="0"/>
  </p:normalViewPr>
  <p:slideViewPr>
    <p:cSldViewPr snapToGrid="0">
      <p:cViewPr varScale="1">
        <p:scale>
          <a:sx n="83" d="100"/>
          <a:sy n="83" d="100"/>
        </p:scale>
        <p:origin x="389" y="31"/>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oletnik Sándor" userId="38170885-a46d-438a-a320-1f9515a1dc8f" providerId="ADAL" clId="{C4E0F5D5-F265-48AC-9C03-D4FC8685EB8F}"/>
    <pc:docChg chg="undo redo custSel addSld delSld modSld sldOrd modMainMaster">
      <pc:chgData name="Zoletnik Sándor" userId="38170885-a46d-438a-a320-1f9515a1dc8f" providerId="ADAL" clId="{C4E0F5D5-F265-48AC-9C03-D4FC8685EB8F}" dt="2024-09-04T09:44:38.367" v="9188" actId="20577"/>
      <pc:docMkLst>
        <pc:docMk/>
      </pc:docMkLst>
      <pc:sldChg chg="modSp mod">
        <pc:chgData name="Zoletnik Sándor" userId="38170885-a46d-438a-a320-1f9515a1dc8f" providerId="ADAL" clId="{C4E0F5D5-F265-48AC-9C03-D4FC8685EB8F}" dt="2024-09-04T07:27:54.959" v="8681" actId="20577"/>
        <pc:sldMkLst>
          <pc:docMk/>
          <pc:sldMk cId="2959578849" sldId="256"/>
        </pc:sldMkLst>
        <pc:spChg chg="mod">
          <ac:chgData name="Zoletnik Sándor" userId="38170885-a46d-438a-a320-1f9515a1dc8f" providerId="ADAL" clId="{C4E0F5D5-F265-48AC-9C03-D4FC8685EB8F}" dt="2024-09-04T07:27:54.959" v="8681" actId="20577"/>
          <ac:spMkLst>
            <pc:docMk/>
            <pc:sldMk cId="2959578849" sldId="256"/>
            <ac:spMk id="2" creationId="{00000000-0000-0000-0000-000000000000}"/>
          </ac:spMkLst>
        </pc:spChg>
      </pc:sldChg>
      <pc:sldChg chg="del">
        <pc:chgData name="Zoletnik Sándor" userId="38170885-a46d-438a-a320-1f9515a1dc8f" providerId="ADAL" clId="{C4E0F5D5-F265-48AC-9C03-D4FC8685EB8F}" dt="2024-09-01T09:40:47.612" v="5" actId="47"/>
        <pc:sldMkLst>
          <pc:docMk/>
          <pc:sldMk cId="3043525805" sldId="257"/>
        </pc:sldMkLst>
      </pc:sldChg>
      <pc:sldChg chg="del">
        <pc:chgData name="Zoletnik Sándor" userId="38170885-a46d-438a-a320-1f9515a1dc8f" providerId="ADAL" clId="{C4E0F5D5-F265-48AC-9C03-D4FC8685EB8F}" dt="2024-09-01T09:40:52.038" v="7" actId="47"/>
        <pc:sldMkLst>
          <pc:docMk/>
          <pc:sldMk cId="2286527557" sldId="258"/>
        </pc:sldMkLst>
      </pc:sldChg>
      <pc:sldChg chg="del">
        <pc:chgData name="Zoletnik Sándor" userId="38170885-a46d-438a-a320-1f9515a1dc8f" providerId="ADAL" clId="{C4E0F5D5-F265-48AC-9C03-D4FC8685EB8F}" dt="2024-09-01T09:40:52.898" v="8" actId="47"/>
        <pc:sldMkLst>
          <pc:docMk/>
          <pc:sldMk cId="2297486263" sldId="259"/>
        </pc:sldMkLst>
      </pc:sldChg>
      <pc:sldChg chg="del">
        <pc:chgData name="Zoletnik Sándor" userId="38170885-a46d-438a-a320-1f9515a1dc8f" providerId="ADAL" clId="{C4E0F5D5-F265-48AC-9C03-D4FC8685EB8F}" dt="2024-09-01T09:40:54.108" v="9" actId="47"/>
        <pc:sldMkLst>
          <pc:docMk/>
          <pc:sldMk cId="2207997022" sldId="260"/>
        </pc:sldMkLst>
      </pc:sldChg>
      <pc:sldChg chg="del">
        <pc:chgData name="Zoletnik Sándor" userId="38170885-a46d-438a-a320-1f9515a1dc8f" providerId="ADAL" clId="{C4E0F5D5-F265-48AC-9C03-D4FC8685EB8F}" dt="2024-09-01T10:19:06.456" v="1429" actId="47"/>
        <pc:sldMkLst>
          <pc:docMk/>
          <pc:sldMk cId="8435925" sldId="262"/>
        </pc:sldMkLst>
      </pc:sldChg>
      <pc:sldChg chg="addSp delSp modSp mod">
        <pc:chgData name="Zoletnik Sándor" userId="38170885-a46d-438a-a320-1f9515a1dc8f" providerId="ADAL" clId="{C4E0F5D5-F265-48AC-9C03-D4FC8685EB8F}" dt="2024-09-03T12:45:58.776" v="7974" actId="5793"/>
        <pc:sldMkLst>
          <pc:docMk/>
          <pc:sldMk cId="668514559" sldId="263"/>
        </pc:sldMkLst>
        <pc:spChg chg="add mod">
          <ac:chgData name="Zoletnik Sándor" userId="38170885-a46d-438a-a320-1f9515a1dc8f" providerId="ADAL" clId="{C4E0F5D5-F265-48AC-9C03-D4FC8685EB8F}" dt="2024-09-03T09:13:04.029" v="7774" actId="1036"/>
          <ac:spMkLst>
            <pc:docMk/>
            <pc:sldMk cId="668514559" sldId="263"/>
            <ac:spMk id="2" creationId="{A35FE505-BA15-1BF3-D056-AB71D9A3DDA6}"/>
          </ac:spMkLst>
        </pc:spChg>
        <pc:spChg chg="del mod">
          <ac:chgData name="Zoletnik Sándor" userId="38170885-a46d-438a-a320-1f9515a1dc8f" providerId="ADAL" clId="{C4E0F5D5-F265-48AC-9C03-D4FC8685EB8F}" dt="2024-09-01T10:27:30.538" v="1955" actId="478"/>
          <ac:spMkLst>
            <pc:docMk/>
            <pc:sldMk cId="668514559" sldId="263"/>
            <ac:spMk id="2" creationId="{B93846A3-A891-66A2-CA80-215E6BECDE4A}"/>
          </ac:spMkLst>
        </pc:spChg>
        <pc:spChg chg="mod">
          <ac:chgData name="Zoletnik Sándor" userId="38170885-a46d-438a-a320-1f9515a1dc8f" providerId="ADAL" clId="{C4E0F5D5-F265-48AC-9C03-D4FC8685EB8F}" dt="2024-09-01T10:22:53.485" v="1527" actId="20577"/>
          <ac:spMkLst>
            <pc:docMk/>
            <pc:sldMk cId="668514559" sldId="263"/>
            <ac:spMk id="3" creationId="{9C20A952-196A-4E31-85B4-C5654B9F55BA}"/>
          </ac:spMkLst>
        </pc:spChg>
        <pc:spChg chg="del">
          <ac:chgData name="Zoletnik Sándor" userId="38170885-a46d-438a-a320-1f9515a1dc8f" providerId="ADAL" clId="{C4E0F5D5-F265-48AC-9C03-D4FC8685EB8F}" dt="2024-09-01T10:21:34.167" v="1482" actId="478"/>
          <ac:spMkLst>
            <pc:docMk/>
            <pc:sldMk cId="668514559" sldId="263"/>
            <ac:spMk id="6" creationId="{F6B451F8-E543-CDA6-345A-063B8054BE30}"/>
          </ac:spMkLst>
        </pc:spChg>
        <pc:spChg chg="del">
          <ac:chgData name="Zoletnik Sándor" userId="38170885-a46d-438a-a320-1f9515a1dc8f" providerId="ADAL" clId="{C4E0F5D5-F265-48AC-9C03-D4FC8685EB8F}" dt="2024-09-01T10:21:38.119" v="1483" actId="478"/>
          <ac:spMkLst>
            <pc:docMk/>
            <pc:sldMk cId="668514559" sldId="263"/>
            <ac:spMk id="7" creationId="{44B0C352-0213-0EB1-C672-26A8C1B59C10}"/>
          </ac:spMkLst>
        </pc:spChg>
        <pc:spChg chg="del mod">
          <ac:chgData name="Zoletnik Sándor" userId="38170885-a46d-438a-a320-1f9515a1dc8f" providerId="ADAL" clId="{C4E0F5D5-F265-48AC-9C03-D4FC8685EB8F}" dt="2024-09-01T10:21:34.167" v="1482" actId="478"/>
          <ac:spMkLst>
            <pc:docMk/>
            <pc:sldMk cId="668514559" sldId="263"/>
            <ac:spMk id="8" creationId="{5BEF051E-9F3E-F144-1687-C837C5DE931E}"/>
          </ac:spMkLst>
        </pc:spChg>
        <pc:spChg chg="add mod ord">
          <ac:chgData name="Zoletnik Sándor" userId="38170885-a46d-438a-a320-1f9515a1dc8f" providerId="ADAL" clId="{C4E0F5D5-F265-48AC-9C03-D4FC8685EB8F}" dt="2024-09-01T10:40:58.170" v="2386" actId="1035"/>
          <ac:spMkLst>
            <pc:docMk/>
            <pc:sldMk cId="668514559" sldId="263"/>
            <ac:spMk id="9" creationId="{487ACCA3-9369-7E78-D61E-9A1339C5A8CD}"/>
          </ac:spMkLst>
        </pc:spChg>
        <pc:spChg chg="mod">
          <ac:chgData name="Zoletnik Sándor" userId="38170885-a46d-438a-a320-1f9515a1dc8f" providerId="ADAL" clId="{C4E0F5D5-F265-48AC-9C03-D4FC8685EB8F}" dt="2024-09-01T10:32:32.093" v="2057" actId="1076"/>
          <ac:spMkLst>
            <pc:docMk/>
            <pc:sldMk cId="668514559" sldId="263"/>
            <ac:spMk id="12" creationId="{F475125D-01A5-74E8-5E0C-17ABD452B7E3}"/>
          </ac:spMkLst>
        </pc:spChg>
        <pc:spChg chg="add mod">
          <ac:chgData name="Zoletnik Sándor" userId="38170885-a46d-438a-a320-1f9515a1dc8f" providerId="ADAL" clId="{C4E0F5D5-F265-48AC-9C03-D4FC8685EB8F}" dt="2024-09-01T10:33:24.488" v="2073" actId="1076"/>
          <ac:spMkLst>
            <pc:docMk/>
            <pc:sldMk cId="668514559" sldId="263"/>
            <ac:spMk id="14" creationId="{A40ADC49-61BE-D97A-E88B-09E375C6A49A}"/>
          </ac:spMkLst>
        </pc:spChg>
        <pc:spChg chg="add mod">
          <ac:chgData name="Zoletnik Sándor" userId="38170885-a46d-438a-a320-1f9515a1dc8f" providerId="ADAL" clId="{C4E0F5D5-F265-48AC-9C03-D4FC8685EB8F}" dt="2024-09-03T12:45:58.776" v="7974" actId="5793"/>
          <ac:spMkLst>
            <pc:docMk/>
            <pc:sldMk cId="668514559" sldId="263"/>
            <ac:spMk id="15" creationId="{F3086A81-E308-B9E4-0E79-0396E1B6CC07}"/>
          </ac:spMkLst>
        </pc:spChg>
        <pc:spChg chg="add mod">
          <ac:chgData name="Zoletnik Sándor" userId="38170885-a46d-438a-a320-1f9515a1dc8f" providerId="ADAL" clId="{C4E0F5D5-F265-48AC-9C03-D4FC8685EB8F}" dt="2024-09-01T10:42:22.241" v="2394" actId="692"/>
          <ac:spMkLst>
            <pc:docMk/>
            <pc:sldMk cId="668514559" sldId="263"/>
            <ac:spMk id="16" creationId="{736163FB-656A-67C0-D055-5CB6BB8B2AB7}"/>
          </ac:spMkLst>
        </pc:spChg>
        <pc:spChg chg="add mod">
          <ac:chgData name="Zoletnik Sándor" userId="38170885-a46d-438a-a320-1f9515a1dc8f" providerId="ADAL" clId="{C4E0F5D5-F265-48AC-9C03-D4FC8685EB8F}" dt="2024-09-01T10:41:28.549" v="2392" actId="692"/>
          <ac:spMkLst>
            <pc:docMk/>
            <pc:sldMk cId="668514559" sldId="263"/>
            <ac:spMk id="17" creationId="{555BAA52-41F2-0061-099B-2D66B762A0DE}"/>
          </ac:spMkLst>
        </pc:spChg>
        <pc:spChg chg="add mod">
          <ac:chgData name="Zoletnik Sándor" userId="38170885-a46d-438a-a320-1f9515a1dc8f" providerId="ADAL" clId="{C4E0F5D5-F265-48AC-9C03-D4FC8685EB8F}" dt="2024-09-01T10:41:35.321" v="2393" actId="692"/>
          <ac:spMkLst>
            <pc:docMk/>
            <pc:sldMk cId="668514559" sldId="263"/>
            <ac:spMk id="18" creationId="{7F950613-C4C8-378E-DEE1-14A69DBF5CA9}"/>
          </ac:spMkLst>
        </pc:spChg>
        <pc:spChg chg="add mod">
          <ac:chgData name="Zoletnik Sándor" userId="38170885-a46d-438a-a320-1f9515a1dc8f" providerId="ADAL" clId="{C4E0F5D5-F265-48AC-9C03-D4FC8685EB8F}" dt="2024-09-01T10:40:35.899" v="2369" actId="692"/>
          <ac:spMkLst>
            <pc:docMk/>
            <pc:sldMk cId="668514559" sldId="263"/>
            <ac:spMk id="19" creationId="{4A4F61B6-9BBA-6777-29C1-BB0A6C1232A7}"/>
          </ac:spMkLst>
        </pc:spChg>
        <pc:picChg chg="mod">
          <ac:chgData name="Zoletnik Sándor" userId="38170885-a46d-438a-a320-1f9515a1dc8f" providerId="ADAL" clId="{C4E0F5D5-F265-48AC-9C03-D4FC8685EB8F}" dt="2024-09-01T10:20:13.814" v="1463" actId="1076"/>
          <ac:picMkLst>
            <pc:docMk/>
            <pc:sldMk cId="668514559" sldId="263"/>
            <ac:picMk id="4" creationId="{E090A48B-8708-A2CC-05F9-5253F2144B30}"/>
          </ac:picMkLst>
        </pc:picChg>
        <pc:picChg chg="mod modCrop">
          <ac:chgData name="Zoletnik Sándor" userId="38170885-a46d-438a-a320-1f9515a1dc8f" providerId="ADAL" clId="{C4E0F5D5-F265-48AC-9C03-D4FC8685EB8F}" dt="2024-09-01T10:39:51.701" v="2360" actId="1035"/>
          <ac:picMkLst>
            <pc:docMk/>
            <pc:sldMk cId="668514559" sldId="263"/>
            <ac:picMk id="5" creationId="{EF3897DF-488B-9D59-CD7A-514D6B2D442A}"/>
          </ac:picMkLst>
        </pc:picChg>
        <pc:picChg chg="add mod modCrop">
          <ac:chgData name="Zoletnik Sándor" userId="38170885-a46d-438a-a320-1f9515a1dc8f" providerId="ADAL" clId="{C4E0F5D5-F265-48AC-9C03-D4FC8685EB8F}" dt="2024-09-01T10:33:02.141" v="2070" actId="1076"/>
          <ac:picMkLst>
            <pc:docMk/>
            <pc:sldMk cId="668514559" sldId="263"/>
            <ac:picMk id="13" creationId="{5779DBB4-AFB1-222E-2BF5-BABABD183422}"/>
          </ac:picMkLst>
        </pc:picChg>
        <pc:picChg chg="add del">
          <ac:chgData name="Zoletnik Sándor" userId="38170885-a46d-438a-a320-1f9515a1dc8f" providerId="ADAL" clId="{C4E0F5D5-F265-48AC-9C03-D4FC8685EB8F}" dt="2024-09-01T11:02:30.127" v="2933" actId="22"/>
          <ac:picMkLst>
            <pc:docMk/>
            <pc:sldMk cId="668514559" sldId="263"/>
            <ac:picMk id="21" creationId="{48DE0C97-B7FA-1151-CD43-8947F41ABFCE}"/>
          </ac:picMkLst>
        </pc:picChg>
        <pc:cxnChg chg="del">
          <ac:chgData name="Zoletnik Sándor" userId="38170885-a46d-438a-a320-1f9515a1dc8f" providerId="ADAL" clId="{C4E0F5D5-F265-48AC-9C03-D4FC8685EB8F}" dt="2024-09-01T10:21:34.167" v="1482" actId="478"/>
          <ac:cxnSpMkLst>
            <pc:docMk/>
            <pc:sldMk cId="668514559" sldId="263"/>
            <ac:cxnSpMk id="10" creationId="{BA2C03E6-D705-B987-E0E8-DB9CF8F419BC}"/>
          </ac:cxnSpMkLst>
        </pc:cxnChg>
        <pc:cxnChg chg="del">
          <ac:chgData name="Zoletnik Sándor" userId="38170885-a46d-438a-a320-1f9515a1dc8f" providerId="ADAL" clId="{C4E0F5D5-F265-48AC-9C03-D4FC8685EB8F}" dt="2024-09-01T10:21:34.167" v="1482" actId="478"/>
          <ac:cxnSpMkLst>
            <pc:docMk/>
            <pc:sldMk cId="668514559" sldId="263"/>
            <ac:cxnSpMk id="11" creationId="{5413514A-D928-AD03-9C8F-13D565AA77AD}"/>
          </ac:cxnSpMkLst>
        </pc:cxnChg>
      </pc:sldChg>
      <pc:sldChg chg="del">
        <pc:chgData name="Zoletnik Sándor" userId="38170885-a46d-438a-a320-1f9515a1dc8f" providerId="ADAL" clId="{C4E0F5D5-F265-48AC-9C03-D4FC8685EB8F}" dt="2024-09-01T09:40:50.784" v="6" actId="47"/>
        <pc:sldMkLst>
          <pc:docMk/>
          <pc:sldMk cId="2473740626" sldId="264"/>
        </pc:sldMkLst>
      </pc:sldChg>
      <pc:sldChg chg="del">
        <pc:chgData name="Zoletnik Sándor" userId="38170885-a46d-438a-a320-1f9515a1dc8f" providerId="ADAL" clId="{C4E0F5D5-F265-48AC-9C03-D4FC8685EB8F}" dt="2024-09-01T09:40:54.975" v="10" actId="47"/>
        <pc:sldMkLst>
          <pc:docMk/>
          <pc:sldMk cId="3915491401" sldId="266"/>
        </pc:sldMkLst>
      </pc:sldChg>
      <pc:sldChg chg="addSp delSp modSp mod">
        <pc:chgData name="Zoletnik Sándor" userId="38170885-a46d-438a-a320-1f9515a1dc8f" providerId="ADAL" clId="{C4E0F5D5-F265-48AC-9C03-D4FC8685EB8F}" dt="2024-09-01T10:43:32.278" v="2404" actId="1076"/>
        <pc:sldMkLst>
          <pc:docMk/>
          <pc:sldMk cId="1695821206" sldId="267"/>
        </pc:sldMkLst>
        <pc:spChg chg="mod">
          <ac:chgData name="Zoletnik Sándor" userId="38170885-a46d-438a-a320-1f9515a1dc8f" providerId="ADAL" clId="{C4E0F5D5-F265-48AC-9C03-D4FC8685EB8F}" dt="2024-09-01T10:39:16.718" v="2349" actId="1076"/>
          <ac:spMkLst>
            <pc:docMk/>
            <pc:sldMk cId="1695821206" sldId="267"/>
            <ac:spMk id="2" creationId="{89799089-F3EF-1620-067D-CDD6318BEB67}"/>
          </ac:spMkLst>
        </pc:spChg>
        <pc:spChg chg="mod">
          <ac:chgData name="Zoletnik Sándor" userId="38170885-a46d-438a-a320-1f9515a1dc8f" providerId="ADAL" clId="{C4E0F5D5-F265-48AC-9C03-D4FC8685EB8F}" dt="2024-09-01T10:35:45.219" v="2104" actId="20577"/>
          <ac:spMkLst>
            <pc:docMk/>
            <pc:sldMk cId="1695821206" sldId="267"/>
            <ac:spMk id="4" creationId="{20C9206F-6962-C356-3D8C-024116DCE403}"/>
          </ac:spMkLst>
        </pc:spChg>
        <pc:spChg chg="mod">
          <ac:chgData name="Zoletnik Sándor" userId="38170885-a46d-438a-a320-1f9515a1dc8f" providerId="ADAL" clId="{C4E0F5D5-F265-48AC-9C03-D4FC8685EB8F}" dt="2024-09-01T10:42:55.494" v="2401" actId="1076"/>
          <ac:spMkLst>
            <pc:docMk/>
            <pc:sldMk cId="1695821206" sldId="267"/>
            <ac:spMk id="5" creationId="{4DCB3BCF-219A-68B1-2464-2B8690DBCF8F}"/>
          </ac:spMkLst>
        </pc:spChg>
        <pc:spChg chg="del">
          <ac:chgData name="Zoletnik Sándor" userId="38170885-a46d-438a-a320-1f9515a1dc8f" providerId="ADAL" clId="{C4E0F5D5-F265-48AC-9C03-D4FC8685EB8F}" dt="2024-09-01T10:37:44.826" v="2258" actId="478"/>
          <ac:spMkLst>
            <pc:docMk/>
            <pc:sldMk cId="1695821206" sldId="267"/>
            <ac:spMk id="7" creationId="{39C6B830-248A-F7C1-3018-7282050B8699}"/>
          </ac:spMkLst>
        </pc:spChg>
        <pc:spChg chg="add mod">
          <ac:chgData name="Zoletnik Sándor" userId="38170885-a46d-438a-a320-1f9515a1dc8f" providerId="ADAL" clId="{C4E0F5D5-F265-48AC-9C03-D4FC8685EB8F}" dt="2024-09-01T10:43:32.278" v="2404" actId="1076"/>
          <ac:spMkLst>
            <pc:docMk/>
            <pc:sldMk cId="1695821206" sldId="267"/>
            <ac:spMk id="9" creationId="{810A202E-23EC-2101-7033-DDD2FCF865A4}"/>
          </ac:spMkLst>
        </pc:spChg>
        <pc:spChg chg="add mod">
          <ac:chgData name="Zoletnik Sándor" userId="38170885-a46d-438a-a320-1f9515a1dc8f" providerId="ADAL" clId="{C4E0F5D5-F265-48AC-9C03-D4FC8685EB8F}" dt="2024-09-01T10:42:38.485" v="2397" actId="14100"/>
          <ac:spMkLst>
            <pc:docMk/>
            <pc:sldMk cId="1695821206" sldId="267"/>
            <ac:spMk id="10" creationId="{BC6B9CBE-6FC0-0455-A4B1-393F6220AA02}"/>
          </ac:spMkLst>
        </pc:spChg>
        <pc:spChg chg="add mod">
          <ac:chgData name="Zoletnik Sándor" userId="38170885-a46d-438a-a320-1f9515a1dc8f" providerId="ADAL" clId="{C4E0F5D5-F265-48AC-9C03-D4FC8685EB8F}" dt="2024-09-01T10:42:49.474" v="2400" actId="14100"/>
          <ac:spMkLst>
            <pc:docMk/>
            <pc:sldMk cId="1695821206" sldId="267"/>
            <ac:spMk id="11" creationId="{1195A495-8831-CFBC-BE25-33BA2845152A}"/>
          </ac:spMkLst>
        </pc:spChg>
        <pc:picChg chg="mod">
          <ac:chgData name="Zoletnik Sándor" userId="38170885-a46d-438a-a320-1f9515a1dc8f" providerId="ADAL" clId="{C4E0F5D5-F265-48AC-9C03-D4FC8685EB8F}" dt="2024-09-01T10:39:03.479" v="2345" actId="14100"/>
          <ac:picMkLst>
            <pc:docMk/>
            <pc:sldMk cId="1695821206" sldId="267"/>
            <ac:picMk id="3" creationId="{025271C4-10AF-E4CA-ED75-A162D735A35A}"/>
          </ac:picMkLst>
        </pc:picChg>
        <pc:picChg chg="mod">
          <ac:chgData name="Zoletnik Sándor" userId="38170885-a46d-438a-a320-1f9515a1dc8f" providerId="ADAL" clId="{C4E0F5D5-F265-48AC-9C03-D4FC8685EB8F}" dt="2024-09-01T10:39:11.652" v="2347" actId="14100"/>
          <ac:picMkLst>
            <pc:docMk/>
            <pc:sldMk cId="1695821206" sldId="267"/>
            <ac:picMk id="6" creationId="{DDFA9713-2A63-44A1-9C7E-6E90EB2F5C58}"/>
          </ac:picMkLst>
        </pc:picChg>
        <pc:picChg chg="add mod modCrop">
          <ac:chgData name="Zoletnik Sándor" userId="38170885-a46d-438a-a320-1f9515a1dc8f" providerId="ADAL" clId="{C4E0F5D5-F265-48AC-9C03-D4FC8685EB8F}" dt="2024-09-01T10:38:57.721" v="2343" actId="1076"/>
          <ac:picMkLst>
            <pc:docMk/>
            <pc:sldMk cId="1695821206" sldId="267"/>
            <ac:picMk id="8" creationId="{0BE63E61-B93C-6685-45C6-AF94CE0596A8}"/>
          </ac:picMkLst>
        </pc:picChg>
      </pc:sldChg>
      <pc:sldChg chg="del">
        <pc:chgData name="Zoletnik Sándor" userId="38170885-a46d-438a-a320-1f9515a1dc8f" providerId="ADAL" clId="{C4E0F5D5-F265-48AC-9C03-D4FC8685EB8F}" dt="2024-09-01T10:46:43.061" v="2409" actId="2696"/>
        <pc:sldMkLst>
          <pc:docMk/>
          <pc:sldMk cId="1862633610" sldId="269"/>
        </pc:sldMkLst>
      </pc:sldChg>
      <pc:sldChg chg="add">
        <pc:chgData name="Zoletnik Sándor" userId="38170885-a46d-438a-a320-1f9515a1dc8f" providerId="ADAL" clId="{C4E0F5D5-F265-48AC-9C03-D4FC8685EB8F}" dt="2024-09-01T10:46:47.537" v="2410"/>
        <pc:sldMkLst>
          <pc:docMk/>
          <pc:sldMk cId="2274894572" sldId="269"/>
        </pc:sldMkLst>
      </pc:sldChg>
      <pc:sldChg chg="add">
        <pc:chgData name="Zoletnik Sándor" userId="38170885-a46d-438a-a320-1f9515a1dc8f" providerId="ADAL" clId="{C4E0F5D5-F265-48AC-9C03-D4FC8685EB8F}" dt="2024-09-01T10:46:47.537" v="2410"/>
        <pc:sldMkLst>
          <pc:docMk/>
          <pc:sldMk cId="1662433247" sldId="270"/>
        </pc:sldMkLst>
      </pc:sldChg>
      <pc:sldChg chg="del">
        <pc:chgData name="Zoletnik Sándor" userId="38170885-a46d-438a-a320-1f9515a1dc8f" providerId="ADAL" clId="{C4E0F5D5-F265-48AC-9C03-D4FC8685EB8F}" dt="2024-09-01T10:46:43.061" v="2409" actId="2696"/>
        <pc:sldMkLst>
          <pc:docMk/>
          <pc:sldMk cId="2878511293" sldId="270"/>
        </pc:sldMkLst>
      </pc:sldChg>
      <pc:sldChg chg="addSp delSp modSp mod">
        <pc:chgData name="Zoletnik Sándor" userId="38170885-a46d-438a-a320-1f9515a1dc8f" providerId="ADAL" clId="{C4E0F5D5-F265-48AC-9C03-D4FC8685EB8F}" dt="2024-09-03T12:53:19.445" v="8320" actId="20577"/>
        <pc:sldMkLst>
          <pc:docMk/>
          <pc:sldMk cId="3736817139" sldId="271"/>
        </pc:sldMkLst>
        <pc:spChg chg="mod">
          <ac:chgData name="Zoletnik Sándor" userId="38170885-a46d-438a-a320-1f9515a1dc8f" providerId="ADAL" clId="{C4E0F5D5-F265-48AC-9C03-D4FC8685EB8F}" dt="2024-09-03T12:46:49.345" v="7994" actId="14100"/>
          <ac:spMkLst>
            <pc:docMk/>
            <pc:sldMk cId="3736817139" sldId="271"/>
            <ac:spMk id="4" creationId="{CC0B0942-D834-1B08-0621-FE9FE8CEB5DC}"/>
          </ac:spMkLst>
        </pc:spChg>
        <pc:spChg chg="add del mod">
          <ac:chgData name="Zoletnik Sándor" userId="38170885-a46d-438a-a320-1f9515a1dc8f" providerId="ADAL" clId="{C4E0F5D5-F265-48AC-9C03-D4FC8685EB8F}" dt="2024-09-03T12:52:40.745" v="8308" actId="114"/>
          <ac:spMkLst>
            <pc:docMk/>
            <pc:sldMk cId="3736817139" sldId="271"/>
            <ac:spMk id="5" creationId="{9DB05367-EE5D-0831-42C1-4FE18056D6C5}"/>
          </ac:spMkLst>
        </pc:spChg>
        <pc:spChg chg="mod">
          <ac:chgData name="Zoletnik Sándor" userId="38170885-a46d-438a-a320-1f9515a1dc8f" providerId="ADAL" clId="{C4E0F5D5-F265-48AC-9C03-D4FC8685EB8F}" dt="2024-09-01T11:01:32.308" v="2928" actId="1035"/>
          <ac:spMkLst>
            <pc:docMk/>
            <pc:sldMk cId="3736817139" sldId="271"/>
            <ac:spMk id="6" creationId="{3B370702-D087-392F-0608-63389AD73D21}"/>
          </ac:spMkLst>
        </pc:spChg>
        <pc:spChg chg="mod">
          <ac:chgData name="Zoletnik Sándor" userId="38170885-a46d-438a-a320-1f9515a1dc8f" providerId="ADAL" clId="{C4E0F5D5-F265-48AC-9C03-D4FC8685EB8F}" dt="2024-09-01T11:01:32.308" v="2928" actId="1035"/>
          <ac:spMkLst>
            <pc:docMk/>
            <pc:sldMk cId="3736817139" sldId="271"/>
            <ac:spMk id="7" creationId="{72F17D77-C691-A5D6-0E65-9141F94BBBEB}"/>
          </ac:spMkLst>
        </pc:spChg>
        <pc:spChg chg="mod">
          <ac:chgData name="Zoletnik Sándor" userId="38170885-a46d-438a-a320-1f9515a1dc8f" providerId="ADAL" clId="{C4E0F5D5-F265-48AC-9C03-D4FC8685EB8F}" dt="2024-09-01T11:01:32.308" v="2928" actId="1035"/>
          <ac:spMkLst>
            <pc:docMk/>
            <pc:sldMk cId="3736817139" sldId="271"/>
            <ac:spMk id="8" creationId="{186AEBFD-721F-F521-B250-7EF0FB6EBC84}"/>
          </ac:spMkLst>
        </pc:spChg>
        <pc:spChg chg="add del mod">
          <ac:chgData name="Zoletnik Sándor" userId="38170885-a46d-438a-a320-1f9515a1dc8f" providerId="ADAL" clId="{C4E0F5D5-F265-48AC-9C03-D4FC8685EB8F}" dt="2024-09-01T11:04:59.660" v="3000" actId="122"/>
          <ac:spMkLst>
            <pc:docMk/>
            <pc:sldMk cId="3736817139" sldId="271"/>
            <ac:spMk id="9" creationId="{7A818FBF-10D0-EE4F-EE14-26A93CE174E6}"/>
          </ac:spMkLst>
        </pc:spChg>
        <pc:spChg chg="mod">
          <ac:chgData name="Zoletnik Sándor" userId="38170885-a46d-438a-a320-1f9515a1dc8f" providerId="ADAL" clId="{C4E0F5D5-F265-48AC-9C03-D4FC8685EB8F}" dt="2024-09-03T12:53:19.445" v="8320" actId="20577"/>
          <ac:spMkLst>
            <pc:docMk/>
            <pc:sldMk cId="3736817139" sldId="271"/>
            <ac:spMk id="10" creationId="{6B6D5DB2-31BF-915D-B54E-CD3158F4D5A3}"/>
          </ac:spMkLst>
        </pc:spChg>
        <pc:spChg chg="add mod">
          <ac:chgData name="Zoletnik Sándor" userId="38170885-a46d-438a-a320-1f9515a1dc8f" providerId="ADAL" clId="{C4E0F5D5-F265-48AC-9C03-D4FC8685EB8F}" dt="2024-09-01T11:00:35.022" v="2876" actId="1037"/>
          <ac:spMkLst>
            <pc:docMk/>
            <pc:sldMk cId="3736817139" sldId="271"/>
            <ac:spMk id="13" creationId="{4D47CCFF-5A36-2B41-CFCB-C3D3229A2495}"/>
          </ac:spMkLst>
        </pc:spChg>
        <pc:spChg chg="add del mod">
          <ac:chgData name="Zoletnik Sándor" userId="38170885-a46d-438a-a320-1f9515a1dc8f" providerId="ADAL" clId="{C4E0F5D5-F265-48AC-9C03-D4FC8685EB8F}" dt="2024-09-01T10:51:32.440" v="2463" actId="478"/>
          <ac:spMkLst>
            <pc:docMk/>
            <pc:sldMk cId="3736817139" sldId="271"/>
            <ac:spMk id="14" creationId="{EAE5846E-046A-DC25-8D34-E53A015AA07D}"/>
          </ac:spMkLst>
        </pc:spChg>
        <pc:spChg chg="add mod">
          <ac:chgData name="Zoletnik Sándor" userId="38170885-a46d-438a-a320-1f9515a1dc8f" providerId="ADAL" clId="{C4E0F5D5-F265-48AC-9C03-D4FC8685EB8F}" dt="2024-09-01T11:00:35.022" v="2876" actId="1037"/>
          <ac:spMkLst>
            <pc:docMk/>
            <pc:sldMk cId="3736817139" sldId="271"/>
            <ac:spMk id="15" creationId="{82DBE374-AA1C-447E-53CA-AD0D56EDD291}"/>
          </ac:spMkLst>
        </pc:spChg>
        <pc:spChg chg="add mod">
          <ac:chgData name="Zoletnik Sándor" userId="38170885-a46d-438a-a320-1f9515a1dc8f" providerId="ADAL" clId="{C4E0F5D5-F265-48AC-9C03-D4FC8685EB8F}" dt="2024-09-01T11:00:35.022" v="2876" actId="1037"/>
          <ac:spMkLst>
            <pc:docMk/>
            <pc:sldMk cId="3736817139" sldId="271"/>
            <ac:spMk id="16" creationId="{5996B56B-A52A-FDD1-B81D-1B2557BCCDC5}"/>
          </ac:spMkLst>
        </pc:spChg>
        <pc:spChg chg="add mod">
          <ac:chgData name="Zoletnik Sándor" userId="38170885-a46d-438a-a320-1f9515a1dc8f" providerId="ADAL" clId="{C4E0F5D5-F265-48AC-9C03-D4FC8685EB8F}" dt="2024-09-01T11:00:35.022" v="2876" actId="1037"/>
          <ac:spMkLst>
            <pc:docMk/>
            <pc:sldMk cId="3736817139" sldId="271"/>
            <ac:spMk id="17" creationId="{9E53388B-B8BE-6E81-A036-3465697FF03F}"/>
          </ac:spMkLst>
        </pc:spChg>
        <pc:spChg chg="add mod">
          <ac:chgData name="Zoletnik Sándor" userId="38170885-a46d-438a-a320-1f9515a1dc8f" providerId="ADAL" clId="{C4E0F5D5-F265-48AC-9C03-D4FC8685EB8F}" dt="2024-09-01T11:00:35.022" v="2876" actId="1037"/>
          <ac:spMkLst>
            <pc:docMk/>
            <pc:sldMk cId="3736817139" sldId="271"/>
            <ac:spMk id="21" creationId="{92003E9F-C579-9D45-7AE5-55612035A114}"/>
          </ac:spMkLst>
        </pc:spChg>
        <pc:spChg chg="add mod">
          <ac:chgData name="Zoletnik Sándor" userId="38170885-a46d-438a-a320-1f9515a1dc8f" providerId="ADAL" clId="{C4E0F5D5-F265-48AC-9C03-D4FC8685EB8F}" dt="2024-09-01T11:00:35.022" v="2876" actId="1037"/>
          <ac:spMkLst>
            <pc:docMk/>
            <pc:sldMk cId="3736817139" sldId="271"/>
            <ac:spMk id="22" creationId="{A97320FF-5C4E-6E92-7164-5F6CE3F8D88B}"/>
          </ac:spMkLst>
        </pc:spChg>
        <pc:spChg chg="add mod">
          <ac:chgData name="Zoletnik Sándor" userId="38170885-a46d-438a-a320-1f9515a1dc8f" providerId="ADAL" clId="{C4E0F5D5-F265-48AC-9C03-D4FC8685EB8F}" dt="2024-09-01T11:00:35.022" v="2876" actId="1037"/>
          <ac:spMkLst>
            <pc:docMk/>
            <pc:sldMk cId="3736817139" sldId="271"/>
            <ac:spMk id="23" creationId="{85F05AC2-1E26-3AA6-A09E-695FC65EFC18}"/>
          </ac:spMkLst>
        </pc:spChg>
        <pc:spChg chg="add mod">
          <ac:chgData name="Zoletnik Sándor" userId="38170885-a46d-438a-a320-1f9515a1dc8f" providerId="ADAL" clId="{C4E0F5D5-F265-48AC-9C03-D4FC8685EB8F}" dt="2024-09-01T11:00:35.022" v="2876" actId="1037"/>
          <ac:spMkLst>
            <pc:docMk/>
            <pc:sldMk cId="3736817139" sldId="271"/>
            <ac:spMk id="24" creationId="{20462DE3-0CB5-3145-8459-40A3B4AF5E25}"/>
          </ac:spMkLst>
        </pc:spChg>
        <pc:spChg chg="add mod">
          <ac:chgData name="Zoletnik Sándor" userId="38170885-a46d-438a-a320-1f9515a1dc8f" providerId="ADAL" clId="{C4E0F5D5-F265-48AC-9C03-D4FC8685EB8F}" dt="2024-09-01T11:00:35.022" v="2876" actId="1037"/>
          <ac:spMkLst>
            <pc:docMk/>
            <pc:sldMk cId="3736817139" sldId="271"/>
            <ac:spMk id="25" creationId="{2DCAD047-2C8E-C034-6241-B2EE084081F0}"/>
          </ac:spMkLst>
        </pc:spChg>
        <pc:spChg chg="add mod">
          <ac:chgData name="Zoletnik Sándor" userId="38170885-a46d-438a-a320-1f9515a1dc8f" providerId="ADAL" clId="{C4E0F5D5-F265-48AC-9C03-D4FC8685EB8F}" dt="2024-09-01T11:00:35.022" v="2876" actId="1037"/>
          <ac:spMkLst>
            <pc:docMk/>
            <pc:sldMk cId="3736817139" sldId="271"/>
            <ac:spMk id="26" creationId="{B8576AC0-73D6-9D69-B912-16CAE27D3B34}"/>
          </ac:spMkLst>
        </pc:spChg>
        <pc:spChg chg="add mod">
          <ac:chgData name="Zoletnik Sándor" userId="38170885-a46d-438a-a320-1f9515a1dc8f" providerId="ADAL" clId="{C4E0F5D5-F265-48AC-9C03-D4FC8685EB8F}" dt="2024-09-01T11:00:35.022" v="2876" actId="1037"/>
          <ac:spMkLst>
            <pc:docMk/>
            <pc:sldMk cId="3736817139" sldId="271"/>
            <ac:spMk id="27" creationId="{F9479768-FFCB-4450-A3B5-2900CC885F55}"/>
          </ac:spMkLst>
        </pc:spChg>
        <pc:spChg chg="add mod">
          <ac:chgData name="Zoletnik Sándor" userId="38170885-a46d-438a-a320-1f9515a1dc8f" providerId="ADAL" clId="{C4E0F5D5-F265-48AC-9C03-D4FC8685EB8F}" dt="2024-09-01T11:00:28.991" v="2865" actId="1076"/>
          <ac:spMkLst>
            <pc:docMk/>
            <pc:sldMk cId="3736817139" sldId="271"/>
            <ac:spMk id="28" creationId="{A19A613B-2832-6F1E-2A12-FAD6387B0790}"/>
          </ac:spMkLst>
        </pc:spChg>
        <pc:spChg chg="add mod">
          <ac:chgData name="Zoletnik Sándor" userId="38170885-a46d-438a-a320-1f9515a1dc8f" providerId="ADAL" clId="{C4E0F5D5-F265-48AC-9C03-D4FC8685EB8F}" dt="2024-09-01T11:00:35.022" v="2876" actId="1037"/>
          <ac:spMkLst>
            <pc:docMk/>
            <pc:sldMk cId="3736817139" sldId="271"/>
            <ac:spMk id="29" creationId="{336ED3F4-4E39-DAD9-5C71-8C9383FFF026}"/>
          </ac:spMkLst>
        </pc:spChg>
        <pc:spChg chg="add mod">
          <ac:chgData name="Zoletnik Sándor" userId="38170885-a46d-438a-a320-1f9515a1dc8f" providerId="ADAL" clId="{C4E0F5D5-F265-48AC-9C03-D4FC8685EB8F}" dt="2024-09-01T11:00:35.022" v="2876" actId="1037"/>
          <ac:spMkLst>
            <pc:docMk/>
            <pc:sldMk cId="3736817139" sldId="271"/>
            <ac:spMk id="30" creationId="{912F0B02-A46E-DE4A-F675-DE6E68CB35ED}"/>
          </ac:spMkLst>
        </pc:spChg>
        <pc:spChg chg="add mod ord">
          <ac:chgData name="Zoletnik Sándor" userId="38170885-a46d-438a-a320-1f9515a1dc8f" providerId="ADAL" clId="{C4E0F5D5-F265-48AC-9C03-D4FC8685EB8F}" dt="2024-09-01T11:00:35.022" v="2876" actId="1037"/>
          <ac:spMkLst>
            <pc:docMk/>
            <pc:sldMk cId="3736817139" sldId="271"/>
            <ac:spMk id="32" creationId="{47340D1F-7F92-1A61-88A7-7CEF5A550D6F}"/>
          </ac:spMkLst>
        </pc:spChg>
        <pc:spChg chg="add mod ord">
          <ac:chgData name="Zoletnik Sándor" userId="38170885-a46d-438a-a320-1f9515a1dc8f" providerId="ADAL" clId="{C4E0F5D5-F265-48AC-9C03-D4FC8685EB8F}" dt="2024-09-01T11:00:35.022" v="2876" actId="1037"/>
          <ac:spMkLst>
            <pc:docMk/>
            <pc:sldMk cId="3736817139" sldId="271"/>
            <ac:spMk id="33" creationId="{75D42B4E-5BC4-7989-CCA8-E29DE18A2474}"/>
          </ac:spMkLst>
        </pc:spChg>
        <pc:spChg chg="add mod">
          <ac:chgData name="Zoletnik Sándor" userId="38170885-a46d-438a-a320-1f9515a1dc8f" providerId="ADAL" clId="{C4E0F5D5-F265-48AC-9C03-D4FC8685EB8F}" dt="2024-09-01T11:01:06.721" v="2892" actId="20577"/>
          <ac:spMkLst>
            <pc:docMk/>
            <pc:sldMk cId="3736817139" sldId="271"/>
            <ac:spMk id="34" creationId="{D6F0527A-D164-FF60-11D5-36F8F7AAB287}"/>
          </ac:spMkLst>
        </pc:spChg>
        <pc:spChg chg="add mod">
          <ac:chgData name="Zoletnik Sándor" userId="38170885-a46d-438a-a320-1f9515a1dc8f" providerId="ADAL" clId="{C4E0F5D5-F265-48AC-9C03-D4FC8685EB8F}" dt="2024-09-01T11:00:55.866" v="2884" actId="20577"/>
          <ac:spMkLst>
            <pc:docMk/>
            <pc:sldMk cId="3736817139" sldId="271"/>
            <ac:spMk id="35" creationId="{C890D826-A11F-DAD0-DC96-C01AD2501C1F}"/>
          </ac:spMkLst>
        </pc:spChg>
        <pc:spChg chg="add mod">
          <ac:chgData name="Zoletnik Sándor" userId="38170885-a46d-438a-a320-1f9515a1dc8f" providerId="ADAL" clId="{C4E0F5D5-F265-48AC-9C03-D4FC8685EB8F}" dt="2024-09-03T12:48:11.612" v="8037" actId="1076"/>
          <ac:spMkLst>
            <pc:docMk/>
            <pc:sldMk cId="3736817139" sldId="271"/>
            <ac:spMk id="38" creationId="{7A739AC4-E3CE-0BB7-C583-22D12534C3CB}"/>
          </ac:spMkLst>
        </pc:spChg>
        <pc:picChg chg="mod">
          <ac:chgData name="Zoletnik Sándor" userId="38170885-a46d-438a-a320-1f9515a1dc8f" providerId="ADAL" clId="{C4E0F5D5-F265-48AC-9C03-D4FC8685EB8F}" dt="2024-09-01T11:01:32.308" v="2928" actId="1035"/>
          <ac:picMkLst>
            <pc:docMk/>
            <pc:sldMk cId="3736817139" sldId="271"/>
            <ac:picMk id="3" creationId="{2019B13E-B591-ECA3-EA95-1A68995B3CC8}"/>
          </ac:picMkLst>
        </pc:picChg>
        <pc:picChg chg="add mod">
          <ac:chgData name="Zoletnik Sándor" userId="38170885-a46d-438a-a320-1f9515a1dc8f" providerId="ADAL" clId="{C4E0F5D5-F265-48AC-9C03-D4FC8685EB8F}" dt="2024-09-01T11:02:42.857" v="2938" actId="14100"/>
          <ac:picMkLst>
            <pc:docMk/>
            <pc:sldMk cId="3736817139" sldId="271"/>
            <ac:picMk id="37" creationId="{BC5904A7-9C28-FF0C-2385-BEE083BA4887}"/>
          </ac:picMkLst>
        </pc:picChg>
        <pc:cxnChg chg="add mod">
          <ac:chgData name="Zoletnik Sándor" userId="38170885-a46d-438a-a320-1f9515a1dc8f" providerId="ADAL" clId="{C4E0F5D5-F265-48AC-9C03-D4FC8685EB8F}" dt="2024-09-01T11:00:35.022" v="2876" actId="1037"/>
          <ac:cxnSpMkLst>
            <pc:docMk/>
            <pc:sldMk cId="3736817139" sldId="271"/>
            <ac:cxnSpMk id="11" creationId="{A80B7BE6-040D-5E60-8FFC-0C1C26ECE7DE}"/>
          </ac:cxnSpMkLst>
        </pc:cxnChg>
        <pc:cxnChg chg="add mod">
          <ac:chgData name="Zoletnik Sándor" userId="38170885-a46d-438a-a320-1f9515a1dc8f" providerId="ADAL" clId="{C4E0F5D5-F265-48AC-9C03-D4FC8685EB8F}" dt="2024-09-01T11:00:35.022" v="2876" actId="1037"/>
          <ac:cxnSpMkLst>
            <pc:docMk/>
            <pc:sldMk cId="3736817139" sldId="271"/>
            <ac:cxnSpMk id="12" creationId="{67C47ADB-CD4E-3CE6-CED9-4996839EE471}"/>
          </ac:cxnSpMkLst>
        </pc:cxnChg>
        <pc:cxnChg chg="add mod">
          <ac:chgData name="Zoletnik Sándor" userId="38170885-a46d-438a-a320-1f9515a1dc8f" providerId="ADAL" clId="{C4E0F5D5-F265-48AC-9C03-D4FC8685EB8F}" dt="2024-09-03T12:51:35.772" v="8290" actId="692"/>
          <ac:cxnSpMkLst>
            <pc:docMk/>
            <pc:sldMk cId="3736817139" sldId="271"/>
            <ac:cxnSpMk id="14" creationId="{85A906FE-DD5E-51EB-1877-7CD8DF106C69}"/>
          </ac:cxnSpMkLst>
        </pc:cxnChg>
        <pc:cxnChg chg="add mod">
          <ac:chgData name="Zoletnik Sándor" userId="38170885-a46d-438a-a320-1f9515a1dc8f" providerId="ADAL" clId="{C4E0F5D5-F265-48AC-9C03-D4FC8685EB8F}" dt="2024-09-03T12:51:44.017" v="8293" actId="14100"/>
          <ac:cxnSpMkLst>
            <pc:docMk/>
            <pc:sldMk cId="3736817139" sldId="271"/>
            <ac:cxnSpMk id="18" creationId="{DD63A7BC-DE9A-90F8-C2C0-ED58FFCC2F47}"/>
          </ac:cxnSpMkLst>
        </pc:cxnChg>
        <pc:cxnChg chg="add del mod">
          <ac:chgData name="Zoletnik Sándor" userId="38170885-a46d-438a-a320-1f9515a1dc8f" providerId="ADAL" clId="{C4E0F5D5-F265-48AC-9C03-D4FC8685EB8F}" dt="2024-09-01T10:56:55.502" v="2587" actId="478"/>
          <ac:cxnSpMkLst>
            <pc:docMk/>
            <pc:sldMk cId="3736817139" sldId="271"/>
            <ac:cxnSpMk id="19" creationId="{2C2524AE-89E9-B950-527D-AD5F2EE2956D}"/>
          </ac:cxnSpMkLst>
        </pc:cxnChg>
        <pc:cxnChg chg="add del mod">
          <ac:chgData name="Zoletnik Sándor" userId="38170885-a46d-438a-a320-1f9515a1dc8f" providerId="ADAL" clId="{C4E0F5D5-F265-48AC-9C03-D4FC8685EB8F}" dt="2024-09-01T10:56:21.702" v="2577" actId="478"/>
          <ac:cxnSpMkLst>
            <pc:docMk/>
            <pc:sldMk cId="3736817139" sldId="271"/>
            <ac:cxnSpMk id="31" creationId="{7547E3CD-C739-1203-E58A-50337DC83C02}"/>
          </ac:cxnSpMkLst>
        </pc:cxnChg>
        <pc:cxnChg chg="add mod">
          <ac:chgData name="Zoletnik Sándor" userId="38170885-a46d-438a-a320-1f9515a1dc8f" providerId="ADAL" clId="{C4E0F5D5-F265-48AC-9C03-D4FC8685EB8F}" dt="2024-09-03T12:51:52.200" v="8296" actId="14100"/>
          <ac:cxnSpMkLst>
            <pc:docMk/>
            <pc:sldMk cId="3736817139" sldId="271"/>
            <ac:cxnSpMk id="31" creationId="{ACE9CDEB-F2A6-DC96-A062-4719BDD8AF8E}"/>
          </ac:cxnSpMkLst>
        </pc:cxnChg>
      </pc:sldChg>
      <pc:sldChg chg="add">
        <pc:chgData name="Zoletnik Sándor" userId="38170885-a46d-438a-a320-1f9515a1dc8f" providerId="ADAL" clId="{C4E0F5D5-F265-48AC-9C03-D4FC8685EB8F}" dt="2024-09-01T11:07:14.679" v="3099"/>
        <pc:sldMkLst>
          <pc:docMk/>
          <pc:sldMk cId="1442921019" sldId="272"/>
        </pc:sldMkLst>
      </pc:sldChg>
      <pc:sldChg chg="del ord">
        <pc:chgData name="Zoletnik Sándor" userId="38170885-a46d-438a-a320-1f9515a1dc8f" providerId="ADAL" clId="{C4E0F5D5-F265-48AC-9C03-D4FC8685EB8F}" dt="2024-09-01T11:07:10.928" v="3098" actId="2696"/>
        <pc:sldMkLst>
          <pc:docMk/>
          <pc:sldMk cId="2853040561" sldId="272"/>
        </pc:sldMkLst>
      </pc:sldChg>
      <pc:sldChg chg="add">
        <pc:chgData name="Zoletnik Sándor" userId="38170885-a46d-438a-a320-1f9515a1dc8f" providerId="ADAL" clId="{C4E0F5D5-F265-48AC-9C03-D4FC8685EB8F}" dt="2024-09-01T11:07:14.679" v="3099"/>
        <pc:sldMkLst>
          <pc:docMk/>
          <pc:sldMk cId="788817447" sldId="273"/>
        </pc:sldMkLst>
      </pc:sldChg>
      <pc:sldChg chg="del ord">
        <pc:chgData name="Zoletnik Sándor" userId="38170885-a46d-438a-a320-1f9515a1dc8f" providerId="ADAL" clId="{C4E0F5D5-F265-48AC-9C03-D4FC8685EB8F}" dt="2024-09-01T11:07:10.928" v="3098" actId="2696"/>
        <pc:sldMkLst>
          <pc:docMk/>
          <pc:sldMk cId="1497888754" sldId="273"/>
        </pc:sldMkLst>
      </pc:sldChg>
      <pc:sldChg chg="addSp delSp modSp mod ord delAnim modAnim">
        <pc:chgData name="Zoletnik Sándor" userId="38170885-a46d-438a-a320-1f9515a1dc8f" providerId="ADAL" clId="{C4E0F5D5-F265-48AC-9C03-D4FC8685EB8F}" dt="2024-09-01T10:17:37.650" v="1426" actId="114"/>
        <pc:sldMkLst>
          <pc:docMk/>
          <pc:sldMk cId="1505011132" sldId="276"/>
        </pc:sldMkLst>
        <pc:spChg chg="add mod">
          <ac:chgData name="Zoletnik Sándor" userId="38170885-a46d-438a-a320-1f9515a1dc8f" providerId="ADAL" clId="{C4E0F5D5-F265-48AC-9C03-D4FC8685EB8F}" dt="2024-09-01T10:17:37.650" v="1426" actId="114"/>
          <ac:spMkLst>
            <pc:docMk/>
            <pc:sldMk cId="1505011132" sldId="276"/>
            <ac:spMk id="2" creationId="{B47E9EED-9CA1-2851-B6E4-73F257911892}"/>
          </ac:spMkLst>
        </pc:spChg>
        <pc:spChg chg="add mod">
          <ac:chgData name="Zoletnik Sándor" userId="38170885-a46d-438a-a320-1f9515a1dc8f" providerId="ADAL" clId="{C4E0F5D5-F265-48AC-9C03-D4FC8685EB8F}" dt="2024-09-01T10:10:26.420" v="1349" actId="255"/>
          <ac:spMkLst>
            <pc:docMk/>
            <pc:sldMk cId="1505011132" sldId="276"/>
            <ac:spMk id="7" creationId="{FAFB0D01-A704-C702-72E5-4FB3B179B462}"/>
          </ac:spMkLst>
        </pc:spChg>
        <pc:spChg chg="mod">
          <ac:chgData name="Zoletnik Sándor" userId="38170885-a46d-438a-a320-1f9515a1dc8f" providerId="ADAL" clId="{C4E0F5D5-F265-48AC-9C03-D4FC8685EB8F}" dt="2024-09-01T10:06:34.274" v="1065" actId="1076"/>
          <ac:spMkLst>
            <pc:docMk/>
            <pc:sldMk cId="1505011132" sldId="276"/>
            <ac:spMk id="8" creationId="{7B8587C1-2AF6-52C3-348B-C3966F83670B}"/>
          </ac:spMkLst>
        </pc:spChg>
        <pc:spChg chg="mod">
          <ac:chgData name="Zoletnik Sándor" userId="38170885-a46d-438a-a320-1f9515a1dc8f" providerId="ADAL" clId="{C4E0F5D5-F265-48AC-9C03-D4FC8685EB8F}" dt="2024-09-01T10:10:04.150" v="1344" actId="1076"/>
          <ac:spMkLst>
            <pc:docMk/>
            <pc:sldMk cId="1505011132" sldId="276"/>
            <ac:spMk id="9" creationId="{01906A22-47B0-7B2B-98FE-3EB6480268E6}"/>
          </ac:spMkLst>
        </pc:spChg>
        <pc:spChg chg="add mod ord">
          <ac:chgData name="Zoletnik Sándor" userId="38170885-a46d-438a-a320-1f9515a1dc8f" providerId="ADAL" clId="{C4E0F5D5-F265-48AC-9C03-D4FC8685EB8F}" dt="2024-09-01T10:17:08.901" v="1403" actId="1076"/>
          <ac:spMkLst>
            <pc:docMk/>
            <pc:sldMk cId="1505011132" sldId="276"/>
            <ac:spMk id="10" creationId="{2029A676-01AD-708E-018E-51627705B5AD}"/>
          </ac:spMkLst>
        </pc:spChg>
        <pc:spChg chg="mod">
          <ac:chgData name="Zoletnik Sándor" userId="38170885-a46d-438a-a320-1f9515a1dc8f" providerId="ADAL" clId="{C4E0F5D5-F265-48AC-9C03-D4FC8685EB8F}" dt="2024-09-01T10:12:01.426" v="1394" actId="1076"/>
          <ac:spMkLst>
            <pc:docMk/>
            <pc:sldMk cId="1505011132" sldId="276"/>
            <ac:spMk id="13" creationId="{2B41DD00-0CB9-E5F8-30E7-740C872063DD}"/>
          </ac:spMkLst>
        </pc:spChg>
        <pc:picChg chg="mod">
          <ac:chgData name="Zoletnik Sándor" userId="38170885-a46d-438a-a320-1f9515a1dc8f" providerId="ADAL" clId="{C4E0F5D5-F265-48AC-9C03-D4FC8685EB8F}" dt="2024-09-01T10:11:55.381" v="1393" actId="1076"/>
          <ac:picMkLst>
            <pc:docMk/>
            <pc:sldMk cId="1505011132" sldId="276"/>
            <ac:picMk id="4" creationId="{28933FFF-971E-0729-7A80-501095271A7E}"/>
          </ac:picMkLst>
        </pc:picChg>
        <pc:picChg chg="mod">
          <ac:chgData name="Zoletnik Sándor" userId="38170885-a46d-438a-a320-1f9515a1dc8f" providerId="ADAL" clId="{C4E0F5D5-F265-48AC-9C03-D4FC8685EB8F}" dt="2024-09-01T10:10:00.487" v="1343" actId="14100"/>
          <ac:picMkLst>
            <pc:docMk/>
            <pc:sldMk cId="1505011132" sldId="276"/>
            <ac:picMk id="5" creationId="{8515E7FC-27EC-4EC7-1320-19251E266091}"/>
          </ac:picMkLst>
        </pc:picChg>
        <pc:picChg chg="del mod ord modCrop">
          <ac:chgData name="Zoletnik Sándor" userId="38170885-a46d-438a-a320-1f9515a1dc8f" providerId="ADAL" clId="{C4E0F5D5-F265-48AC-9C03-D4FC8685EB8F}" dt="2024-09-01T10:16:10.558" v="1397" actId="478"/>
          <ac:picMkLst>
            <pc:docMk/>
            <pc:sldMk cId="1505011132" sldId="276"/>
            <ac:picMk id="6" creationId="{94B50604-B730-0436-0C9E-CADE1825801F}"/>
          </ac:picMkLst>
        </pc:picChg>
        <pc:picChg chg="add mod">
          <ac:chgData name="Zoletnik Sándor" userId="38170885-a46d-438a-a320-1f9515a1dc8f" providerId="ADAL" clId="{C4E0F5D5-F265-48AC-9C03-D4FC8685EB8F}" dt="2024-09-01T10:16:18.545" v="1401" actId="14100"/>
          <ac:picMkLst>
            <pc:docMk/>
            <pc:sldMk cId="1505011132" sldId="276"/>
            <ac:picMk id="11" creationId="{3F05532B-9DE6-1432-682A-D2B1495C2562}"/>
          </ac:picMkLst>
        </pc:picChg>
      </pc:sldChg>
      <pc:sldChg chg="del">
        <pc:chgData name="Zoletnik Sándor" userId="38170885-a46d-438a-a320-1f9515a1dc8f" providerId="ADAL" clId="{C4E0F5D5-F265-48AC-9C03-D4FC8685EB8F}" dt="2024-09-01T09:40:57.100" v="11" actId="47"/>
        <pc:sldMkLst>
          <pc:docMk/>
          <pc:sldMk cId="1251623395" sldId="281"/>
        </pc:sldMkLst>
      </pc:sldChg>
      <pc:sldChg chg="addSp delSp modSp mod">
        <pc:chgData name="Zoletnik Sándor" userId="38170885-a46d-438a-a320-1f9515a1dc8f" providerId="ADAL" clId="{C4E0F5D5-F265-48AC-9C03-D4FC8685EB8F}" dt="2024-09-03T09:12:23.605" v="7771" actId="20577"/>
        <pc:sldMkLst>
          <pc:docMk/>
          <pc:sldMk cId="3545897507" sldId="282"/>
        </pc:sldMkLst>
        <pc:spChg chg="del">
          <ac:chgData name="Zoletnik Sándor" userId="38170885-a46d-438a-a320-1f9515a1dc8f" providerId="ADAL" clId="{C4E0F5D5-F265-48AC-9C03-D4FC8685EB8F}" dt="2024-09-01T09:42:47.632" v="13" actId="478"/>
          <ac:spMkLst>
            <pc:docMk/>
            <pc:sldMk cId="3545897507" sldId="282"/>
            <ac:spMk id="3" creationId="{07ADB017-99B0-2A53-0C64-4DB1A673E240}"/>
          </ac:spMkLst>
        </pc:spChg>
        <pc:spChg chg="mod">
          <ac:chgData name="Zoletnik Sándor" userId="38170885-a46d-438a-a320-1f9515a1dc8f" providerId="ADAL" clId="{C4E0F5D5-F265-48AC-9C03-D4FC8685EB8F}" dt="2024-09-01T09:51:56.615" v="614" actId="1076"/>
          <ac:spMkLst>
            <pc:docMk/>
            <pc:sldMk cId="3545897507" sldId="282"/>
            <ac:spMk id="6" creationId="{0F4A070D-C548-D015-6444-2AE6AE7EAEE0}"/>
          </ac:spMkLst>
        </pc:spChg>
        <pc:spChg chg="mod">
          <ac:chgData name="Zoletnik Sándor" userId="38170885-a46d-438a-a320-1f9515a1dc8f" providerId="ADAL" clId="{C4E0F5D5-F265-48AC-9C03-D4FC8685EB8F}" dt="2024-09-01T09:51:51.060" v="613" actId="1076"/>
          <ac:spMkLst>
            <pc:docMk/>
            <pc:sldMk cId="3545897507" sldId="282"/>
            <ac:spMk id="7" creationId="{57F4A961-6B92-D74C-CF05-65B3347F5F5F}"/>
          </ac:spMkLst>
        </pc:spChg>
        <pc:spChg chg="mod">
          <ac:chgData name="Zoletnik Sándor" userId="38170885-a46d-438a-a320-1f9515a1dc8f" providerId="ADAL" clId="{C4E0F5D5-F265-48AC-9C03-D4FC8685EB8F}" dt="2024-09-03T09:12:23.605" v="7771" actId="20577"/>
          <ac:spMkLst>
            <pc:docMk/>
            <pc:sldMk cId="3545897507" sldId="282"/>
            <ac:spMk id="8" creationId="{A96C61C8-FDA6-8956-6C86-728279AC1E89}"/>
          </ac:spMkLst>
        </pc:spChg>
        <pc:spChg chg="mod">
          <ac:chgData name="Zoletnik Sándor" userId="38170885-a46d-438a-a320-1f9515a1dc8f" providerId="ADAL" clId="{C4E0F5D5-F265-48AC-9C03-D4FC8685EB8F}" dt="2024-09-01T09:51:40.035" v="611" actId="1076"/>
          <ac:spMkLst>
            <pc:docMk/>
            <pc:sldMk cId="3545897507" sldId="282"/>
            <ac:spMk id="9" creationId="{C97CE9AD-979B-A6DE-BB7F-FFBD1CAE827E}"/>
          </ac:spMkLst>
        </pc:spChg>
        <pc:spChg chg="mod">
          <ac:chgData name="Zoletnik Sándor" userId="38170885-a46d-438a-a320-1f9515a1dc8f" providerId="ADAL" clId="{C4E0F5D5-F265-48AC-9C03-D4FC8685EB8F}" dt="2024-09-01T09:51:45.267" v="612" actId="1076"/>
          <ac:spMkLst>
            <pc:docMk/>
            <pc:sldMk cId="3545897507" sldId="282"/>
            <ac:spMk id="10" creationId="{8AAADA46-5780-10D6-61CE-B2E4F19C5098}"/>
          </ac:spMkLst>
        </pc:spChg>
        <pc:picChg chg="del">
          <ac:chgData name="Zoletnik Sándor" userId="38170885-a46d-438a-a320-1f9515a1dc8f" providerId="ADAL" clId="{C4E0F5D5-F265-48AC-9C03-D4FC8685EB8F}" dt="2024-09-01T09:42:44.820" v="12" actId="478"/>
          <ac:picMkLst>
            <pc:docMk/>
            <pc:sldMk cId="3545897507" sldId="282"/>
            <ac:picMk id="2" creationId="{CFDF3B5E-46B0-FF98-00EC-3AC7A924AF71}"/>
          </ac:picMkLst>
        </pc:picChg>
        <pc:picChg chg="mod">
          <ac:chgData name="Zoletnik Sándor" userId="38170885-a46d-438a-a320-1f9515a1dc8f" providerId="ADAL" clId="{C4E0F5D5-F265-48AC-9C03-D4FC8685EB8F}" dt="2024-09-01T09:51:33.200" v="610" actId="1076"/>
          <ac:picMkLst>
            <pc:docMk/>
            <pc:sldMk cId="3545897507" sldId="282"/>
            <ac:picMk id="5" creationId="{9744A4EB-E2B9-BEA5-2565-3A8A14223C4B}"/>
          </ac:picMkLst>
        </pc:picChg>
        <pc:picChg chg="add mod">
          <ac:chgData name="Zoletnik Sándor" userId="38170885-a46d-438a-a320-1f9515a1dc8f" providerId="ADAL" clId="{C4E0F5D5-F265-48AC-9C03-D4FC8685EB8F}" dt="2024-09-01T10:00:27.737" v="970" actId="1076"/>
          <ac:picMkLst>
            <pc:docMk/>
            <pc:sldMk cId="3545897507" sldId="282"/>
            <ac:picMk id="11" creationId="{CCC5EF77-BF49-8379-5FA5-F430AF0DC705}"/>
          </ac:picMkLst>
        </pc:picChg>
        <pc:picChg chg="add mod">
          <ac:chgData name="Zoletnik Sándor" userId="38170885-a46d-438a-a320-1f9515a1dc8f" providerId="ADAL" clId="{C4E0F5D5-F265-48AC-9C03-D4FC8685EB8F}" dt="2024-09-01T10:00:54.407" v="973" actId="1076"/>
          <ac:picMkLst>
            <pc:docMk/>
            <pc:sldMk cId="3545897507" sldId="282"/>
            <ac:picMk id="13" creationId="{EF85E918-1CD0-D7A4-0F5A-172CEDF66272}"/>
          </ac:picMkLst>
        </pc:picChg>
        <pc:picChg chg="add mod">
          <ac:chgData name="Zoletnik Sándor" userId="38170885-a46d-438a-a320-1f9515a1dc8f" providerId="ADAL" clId="{C4E0F5D5-F265-48AC-9C03-D4FC8685EB8F}" dt="2024-09-01T10:00:59.762" v="975" actId="1076"/>
          <ac:picMkLst>
            <pc:docMk/>
            <pc:sldMk cId="3545897507" sldId="282"/>
            <ac:picMk id="14" creationId="{902C961F-243D-A28D-82F6-AE7B8B46C5F9}"/>
          </ac:picMkLst>
        </pc:picChg>
        <pc:picChg chg="add mod">
          <ac:chgData name="Zoletnik Sándor" userId="38170885-a46d-438a-a320-1f9515a1dc8f" providerId="ADAL" clId="{C4E0F5D5-F265-48AC-9C03-D4FC8685EB8F}" dt="2024-09-01T10:01:07.699" v="977" actId="1076"/>
          <ac:picMkLst>
            <pc:docMk/>
            <pc:sldMk cId="3545897507" sldId="282"/>
            <ac:picMk id="15" creationId="{0702E571-1918-D363-2303-63B26F88392D}"/>
          </ac:picMkLst>
        </pc:picChg>
        <pc:picChg chg="add mod">
          <ac:chgData name="Zoletnik Sándor" userId="38170885-a46d-438a-a320-1f9515a1dc8f" providerId="ADAL" clId="{C4E0F5D5-F265-48AC-9C03-D4FC8685EB8F}" dt="2024-09-01T10:01:12.730" v="979" actId="1076"/>
          <ac:picMkLst>
            <pc:docMk/>
            <pc:sldMk cId="3545897507" sldId="282"/>
            <ac:picMk id="16" creationId="{6C079958-A633-C9D5-13F9-B6C0D4640D24}"/>
          </ac:picMkLst>
        </pc:picChg>
        <pc:picChg chg="add mod">
          <ac:chgData name="Zoletnik Sándor" userId="38170885-a46d-438a-a320-1f9515a1dc8f" providerId="ADAL" clId="{C4E0F5D5-F265-48AC-9C03-D4FC8685EB8F}" dt="2024-09-01T10:01:23.099" v="981" actId="1076"/>
          <ac:picMkLst>
            <pc:docMk/>
            <pc:sldMk cId="3545897507" sldId="282"/>
            <ac:picMk id="17" creationId="{14C597D0-58BF-414A-96C0-2236658D46D7}"/>
          </ac:picMkLst>
        </pc:picChg>
      </pc:sldChg>
      <pc:sldChg chg="addSp delSp modSp mod">
        <pc:chgData name="Zoletnik Sándor" userId="38170885-a46d-438a-a320-1f9515a1dc8f" providerId="ADAL" clId="{C4E0F5D5-F265-48AC-9C03-D4FC8685EB8F}" dt="2024-09-01T10:02:56.075" v="997" actId="1076"/>
        <pc:sldMkLst>
          <pc:docMk/>
          <pc:sldMk cId="166200077" sldId="283"/>
        </pc:sldMkLst>
        <pc:spChg chg="del">
          <ac:chgData name="Zoletnik Sándor" userId="38170885-a46d-438a-a320-1f9515a1dc8f" providerId="ADAL" clId="{C4E0F5D5-F265-48AC-9C03-D4FC8685EB8F}" dt="2024-09-01T09:59:54.650" v="964" actId="478"/>
          <ac:spMkLst>
            <pc:docMk/>
            <pc:sldMk cId="166200077" sldId="283"/>
            <ac:spMk id="4" creationId="{667EE568-140A-4756-9850-A350CD073DDF}"/>
          </ac:spMkLst>
        </pc:spChg>
        <pc:spChg chg="mod">
          <ac:chgData name="Zoletnik Sándor" userId="38170885-a46d-438a-a320-1f9515a1dc8f" providerId="ADAL" clId="{C4E0F5D5-F265-48AC-9C03-D4FC8685EB8F}" dt="2024-09-01T09:59:47.779" v="963" actId="20577"/>
          <ac:spMkLst>
            <pc:docMk/>
            <pc:sldMk cId="166200077" sldId="283"/>
            <ac:spMk id="57" creationId="{5FD7D8F6-BCF3-ED14-6269-A6819D522AC6}"/>
          </ac:spMkLst>
        </pc:spChg>
        <pc:spChg chg="mod">
          <ac:chgData name="Zoletnik Sándor" userId="38170885-a46d-438a-a320-1f9515a1dc8f" providerId="ADAL" clId="{C4E0F5D5-F265-48AC-9C03-D4FC8685EB8F}" dt="2024-09-01T10:02:56.075" v="997" actId="1076"/>
          <ac:spMkLst>
            <pc:docMk/>
            <pc:sldMk cId="166200077" sldId="283"/>
            <ac:spMk id="59" creationId="{A53391F1-1BE1-8CD5-062D-76604AA4DF5E}"/>
          </ac:spMkLst>
        </pc:spChg>
        <pc:picChg chg="add mod">
          <ac:chgData name="Zoletnik Sándor" userId="38170885-a46d-438a-a320-1f9515a1dc8f" providerId="ADAL" clId="{C4E0F5D5-F265-48AC-9C03-D4FC8685EB8F}" dt="2024-09-01T10:02:36.615" v="993" actId="14100"/>
          <ac:picMkLst>
            <pc:docMk/>
            <pc:sldMk cId="166200077" sldId="283"/>
            <ac:picMk id="2" creationId="{8F644E57-9120-07CC-48D6-CED6B9B09F1C}"/>
          </ac:picMkLst>
        </pc:picChg>
        <pc:picChg chg="add mod">
          <ac:chgData name="Zoletnik Sándor" userId="38170885-a46d-438a-a320-1f9515a1dc8f" providerId="ADAL" clId="{C4E0F5D5-F265-48AC-9C03-D4FC8685EB8F}" dt="2024-09-01T10:02:52.226" v="996" actId="1076"/>
          <ac:picMkLst>
            <pc:docMk/>
            <pc:sldMk cId="166200077" sldId="283"/>
            <ac:picMk id="3" creationId="{2C9200D2-DC01-3626-840B-6A0113E8A25A}"/>
          </ac:picMkLst>
        </pc:picChg>
        <pc:picChg chg="del mod">
          <ac:chgData name="Zoletnik Sándor" userId="38170885-a46d-438a-a320-1f9515a1dc8f" providerId="ADAL" clId="{C4E0F5D5-F265-48AC-9C03-D4FC8685EB8F}" dt="2024-09-01T10:02:10.538" v="986" actId="478"/>
          <ac:picMkLst>
            <pc:docMk/>
            <pc:sldMk cId="166200077" sldId="283"/>
            <ac:picMk id="56" creationId="{E900484F-CB89-FFC6-C6D6-6C25F1385EE5}"/>
          </ac:picMkLst>
        </pc:picChg>
      </pc:sldChg>
      <pc:sldChg chg="modSp del mod">
        <pc:chgData name="Zoletnik Sándor" userId="38170885-a46d-438a-a320-1f9515a1dc8f" providerId="ADAL" clId="{C4E0F5D5-F265-48AC-9C03-D4FC8685EB8F}" dt="2024-09-01T10:03:02.800" v="998" actId="47"/>
        <pc:sldMkLst>
          <pc:docMk/>
          <pc:sldMk cId="2207898397" sldId="284"/>
        </pc:sldMkLst>
        <pc:picChg chg="mod">
          <ac:chgData name="Zoletnik Sándor" userId="38170885-a46d-438a-a320-1f9515a1dc8f" providerId="ADAL" clId="{C4E0F5D5-F265-48AC-9C03-D4FC8685EB8F}" dt="2024-09-01T10:02:17.515" v="987" actId="1076"/>
          <ac:picMkLst>
            <pc:docMk/>
            <pc:sldMk cId="2207898397" sldId="284"/>
            <ac:picMk id="2" creationId="{1D2BAC2F-FE44-6D61-9D61-9A04124E2DBE}"/>
          </ac:picMkLst>
        </pc:picChg>
      </pc:sldChg>
      <pc:sldChg chg="del">
        <pc:chgData name="Zoletnik Sándor" userId="38170885-a46d-438a-a320-1f9515a1dc8f" providerId="ADAL" clId="{C4E0F5D5-F265-48AC-9C03-D4FC8685EB8F}" dt="2024-09-01T10:17:57.339" v="1428" actId="47"/>
        <pc:sldMkLst>
          <pc:docMk/>
          <pc:sldMk cId="3057975189" sldId="285"/>
        </pc:sldMkLst>
      </pc:sldChg>
      <pc:sldChg chg="del">
        <pc:chgData name="Zoletnik Sándor" userId="38170885-a46d-438a-a320-1f9515a1dc8f" providerId="ADAL" clId="{C4E0F5D5-F265-48AC-9C03-D4FC8685EB8F}" dt="2024-09-01T10:33:54.871" v="2075" actId="47"/>
        <pc:sldMkLst>
          <pc:docMk/>
          <pc:sldMk cId="503826524" sldId="286"/>
        </pc:sldMkLst>
      </pc:sldChg>
      <pc:sldChg chg="del">
        <pc:chgData name="Zoletnik Sándor" userId="38170885-a46d-438a-a320-1f9515a1dc8f" providerId="ADAL" clId="{C4E0F5D5-F265-48AC-9C03-D4FC8685EB8F}" dt="2024-09-02T05:21:39.010" v="6580" actId="47"/>
        <pc:sldMkLst>
          <pc:docMk/>
          <pc:sldMk cId="457004845" sldId="287"/>
        </pc:sldMkLst>
      </pc:sldChg>
      <pc:sldChg chg="del">
        <pc:chgData name="Zoletnik Sándor" userId="38170885-a46d-438a-a320-1f9515a1dc8f" providerId="ADAL" clId="{C4E0F5D5-F265-48AC-9C03-D4FC8685EB8F}" dt="2024-09-01T10:37:50.428" v="2259" actId="47"/>
        <pc:sldMkLst>
          <pc:docMk/>
          <pc:sldMk cId="3646528213" sldId="288"/>
        </pc:sldMkLst>
      </pc:sldChg>
      <pc:sldChg chg="ord">
        <pc:chgData name="Zoletnik Sándor" userId="38170885-a46d-438a-a320-1f9515a1dc8f" providerId="ADAL" clId="{C4E0F5D5-F265-48AC-9C03-D4FC8685EB8F}" dt="2024-09-01T10:44:41.900" v="2406"/>
        <pc:sldMkLst>
          <pc:docMk/>
          <pc:sldMk cId="2165492880" sldId="289"/>
        </pc:sldMkLst>
      </pc:sldChg>
      <pc:sldChg chg="ord">
        <pc:chgData name="Zoletnik Sándor" userId="38170885-a46d-438a-a320-1f9515a1dc8f" providerId="ADAL" clId="{C4E0F5D5-F265-48AC-9C03-D4FC8685EB8F}" dt="2024-09-01T10:44:41.900" v="2406"/>
        <pc:sldMkLst>
          <pc:docMk/>
          <pc:sldMk cId="1194694080" sldId="290"/>
        </pc:sldMkLst>
      </pc:sldChg>
      <pc:sldChg chg="modSp del mod">
        <pc:chgData name="Zoletnik Sándor" userId="38170885-a46d-438a-a320-1f9515a1dc8f" providerId="ADAL" clId="{C4E0F5D5-F265-48AC-9C03-D4FC8685EB8F}" dt="2024-09-02T05:22:00.416" v="6581" actId="47"/>
        <pc:sldMkLst>
          <pc:docMk/>
          <pc:sldMk cId="782800609" sldId="291"/>
        </pc:sldMkLst>
        <pc:spChg chg="mod">
          <ac:chgData name="Zoletnik Sándor" userId="38170885-a46d-438a-a320-1f9515a1dc8f" providerId="ADAL" clId="{C4E0F5D5-F265-48AC-9C03-D4FC8685EB8F}" dt="2024-09-02T05:07:45.324" v="6449" actId="20577"/>
          <ac:spMkLst>
            <pc:docMk/>
            <pc:sldMk cId="782800609" sldId="291"/>
            <ac:spMk id="3" creationId="{8F88BEE2-9C9D-A017-752B-03D4723C8A97}"/>
          </ac:spMkLst>
        </pc:spChg>
      </pc:sldChg>
      <pc:sldChg chg="addSp delSp modSp mod">
        <pc:chgData name="Zoletnik Sándor" userId="38170885-a46d-438a-a320-1f9515a1dc8f" providerId="ADAL" clId="{C4E0F5D5-F265-48AC-9C03-D4FC8685EB8F}" dt="2024-09-01T11:46:16.429" v="4525" actId="255"/>
        <pc:sldMkLst>
          <pc:docMk/>
          <pc:sldMk cId="1634992476" sldId="292"/>
        </pc:sldMkLst>
        <pc:spChg chg="mod">
          <ac:chgData name="Zoletnik Sándor" userId="38170885-a46d-438a-a320-1f9515a1dc8f" providerId="ADAL" clId="{C4E0F5D5-F265-48AC-9C03-D4FC8685EB8F}" dt="2024-09-01T11:11:03.226" v="3166" actId="20577"/>
          <ac:spMkLst>
            <pc:docMk/>
            <pc:sldMk cId="1634992476" sldId="292"/>
            <ac:spMk id="2" creationId="{3BF90853-1F4E-67FC-F46E-F0A65995E58D}"/>
          </ac:spMkLst>
        </pc:spChg>
        <pc:spChg chg="add mod">
          <ac:chgData name="Zoletnik Sándor" userId="38170885-a46d-438a-a320-1f9515a1dc8f" providerId="ADAL" clId="{C4E0F5D5-F265-48AC-9C03-D4FC8685EB8F}" dt="2024-09-01T11:32:59.162" v="3983" actId="20577"/>
          <ac:spMkLst>
            <pc:docMk/>
            <pc:sldMk cId="1634992476" sldId="292"/>
            <ac:spMk id="3" creationId="{2978BFAB-2507-7F27-27D8-C58BD35FCBB6}"/>
          </ac:spMkLst>
        </pc:spChg>
        <pc:spChg chg="del">
          <ac:chgData name="Zoletnik Sándor" userId="38170885-a46d-438a-a320-1f9515a1dc8f" providerId="ADAL" clId="{C4E0F5D5-F265-48AC-9C03-D4FC8685EB8F}" dt="2024-09-01T11:11:06.639" v="3167" actId="478"/>
          <ac:spMkLst>
            <pc:docMk/>
            <pc:sldMk cId="1634992476" sldId="292"/>
            <ac:spMk id="5" creationId="{DE08C0EB-C0BC-25A8-1886-7267D279C880}"/>
          </ac:spMkLst>
        </pc:spChg>
        <pc:spChg chg="del">
          <ac:chgData name="Zoletnik Sándor" userId="38170885-a46d-438a-a320-1f9515a1dc8f" providerId="ADAL" clId="{C4E0F5D5-F265-48AC-9C03-D4FC8685EB8F}" dt="2024-09-01T11:11:06.639" v="3167" actId="478"/>
          <ac:spMkLst>
            <pc:docMk/>
            <pc:sldMk cId="1634992476" sldId="292"/>
            <ac:spMk id="6" creationId="{6D67290F-2A29-66D4-DF19-854AE89EE08C}"/>
          </ac:spMkLst>
        </pc:spChg>
        <pc:spChg chg="del">
          <ac:chgData name="Zoletnik Sándor" userId="38170885-a46d-438a-a320-1f9515a1dc8f" providerId="ADAL" clId="{C4E0F5D5-F265-48AC-9C03-D4FC8685EB8F}" dt="2024-09-01T11:11:06.639" v="3167" actId="478"/>
          <ac:spMkLst>
            <pc:docMk/>
            <pc:sldMk cId="1634992476" sldId="292"/>
            <ac:spMk id="7" creationId="{72B6618E-A3F3-B2B1-163C-09E99208AD27}"/>
          </ac:spMkLst>
        </pc:spChg>
        <pc:spChg chg="del">
          <ac:chgData name="Zoletnik Sándor" userId="38170885-a46d-438a-a320-1f9515a1dc8f" providerId="ADAL" clId="{C4E0F5D5-F265-48AC-9C03-D4FC8685EB8F}" dt="2024-09-01T11:11:06.639" v="3167" actId="478"/>
          <ac:spMkLst>
            <pc:docMk/>
            <pc:sldMk cId="1634992476" sldId="292"/>
            <ac:spMk id="8" creationId="{49CCF165-E73F-554B-DB1B-4060A8CB7B17}"/>
          </ac:spMkLst>
        </pc:spChg>
        <pc:spChg chg="del">
          <ac:chgData name="Zoletnik Sándor" userId="38170885-a46d-438a-a320-1f9515a1dc8f" providerId="ADAL" clId="{C4E0F5D5-F265-48AC-9C03-D4FC8685EB8F}" dt="2024-09-01T11:11:06.639" v="3167" actId="478"/>
          <ac:spMkLst>
            <pc:docMk/>
            <pc:sldMk cId="1634992476" sldId="292"/>
            <ac:spMk id="9" creationId="{52CC1EE0-47E5-B827-4DD5-738248624B24}"/>
          </ac:spMkLst>
        </pc:spChg>
        <pc:spChg chg="del">
          <ac:chgData name="Zoletnik Sándor" userId="38170885-a46d-438a-a320-1f9515a1dc8f" providerId="ADAL" clId="{C4E0F5D5-F265-48AC-9C03-D4FC8685EB8F}" dt="2024-09-01T11:11:06.639" v="3167" actId="478"/>
          <ac:spMkLst>
            <pc:docMk/>
            <pc:sldMk cId="1634992476" sldId="292"/>
            <ac:spMk id="10" creationId="{10EE668D-B701-F161-6658-3FA27B29BE61}"/>
          </ac:spMkLst>
        </pc:spChg>
        <pc:spChg chg="del">
          <ac:chgData name="Zoletnik Sándor" userId="38170885-a46d-438a-a320-1f9515a1dc8f" providerId="ADAL" clId="{C4E0F5D5-F265-48AC-9C03-D4FC8685EB8F}" dt="2024-09-01T11:11:06.639" v="3167" actId="478"/>
          <ac:spMkLst>
            <pc:docMk/>
            <pc:sldMk cId="1634992476" sldId="292"/>
            <ac:spMk id="11" creationId="{DC1652BB-7113-5D77-1FBE-570A40742775}"/>
          </ac:spMkLst>
        </pc:spChg>
        <pc:spChg chg="del">
          <ac:chgData name="Zoletnik Sándor" userId="38170885-a46d-438a-a320-1f9515a1dc8f" providerId="ADAL" clId="{C4E0F5D5-F265-48AC-9C03-D4FC8685EB8F}" dt="2024-09-01T11:11:06.639" v="3167" actId="478"/>
          <ac:spMkLst>
            <pc:docMk/>
            <pc:sldMk cId="1634992476" sldId="292"/>
            <ac:spMk id="12" creationId="{8A90E811-31F2-8EDB-6E52-068E6560F3D5}"/>
          </ac:spMkLst>
        </pc:spChg>
        <pc:spChg chg="del">
          <ac:chgData name="Zoletnik Sándor" userId="38170885-a46d-438a-a320-1f9515a1dc8f" providerId="ADAL" clId="{C4E0F5D5-F265-48AC-9C03-D4FC8685EB8F}" dt="2024-09-01T11:11:06.639" v="3167" actId="478"/>
          <ac:spMkLst>
            <pc:docMk/>
            <pc:sldMk cId="1634992476" sldId="292"/>
            <ac:spMk id="13" creationId="{0B79D3B3-33AA-AD83-BD67-7EA0DA0F625E}"/>
          </ac:spMkLst>
        </pc:spChg>
        <pc:spChg chg="del">
          <ac:chgData name="Zoletnik Sándor" userId="38170885-a46d-438a-a320-1f9515a1dc8f" providerId="ADAL" clId="{C4E0F5D5-F265-48AC-9C03-D4FC8685EB8F}" dt="2024-09-01T11:11:06.639" v="3167" actId="478"/>
          <ac:spMkLst>
            <pc:docMk/>
            <pc:sldMk cId="1634992476" sldId="292"/>
            <ac:spMk id="14" creationId="{7D93D985-F05F-32F1-152C-733203437F47}"/>
          </ac:spMkLst>
        </pc:spChg>
        <pc:spChg chg="del">
          <ac:chgData name="Zoletnik Sándor" userId="38170885-a46d-438a-a320-1f9515a1dc8f" providerId="ADAL" clId="{C4E0F5D5-F265-48AC-9C03-D4FC8685EB8F}" dt="2024-09-01T11:11:06.639" v="3167" actId="478"/>
          <ac:spMkLst>
            <pc:docMk/>
            <pc:sldMk cId="1634992476" sldId="292"/>
            <ac:spMk id="15" creationId="{E25950BB-CA7F-08E4-DFC7-75F803DB55DD}"/>
          </ac:spMkLst>
        </pc:spChg>
        <pc:spChg chg="del">
          <ac:chgData name="Zoletnik Sándor" userId="38170885-a46d-438a-a320-1f9515a1dc8f" providerId="ADAL" clId="{C4E0F5D5-F265-48AC-9C03-D4FC8685EB8F}" dt="2024-09-01T11:11:06.639" v="3167" actId="478"/>
          <ac:spMkLst>
            <pc:docMk/>
            <pc:sldMk cId="1634992476" sldId="292"/>
            <ac:spMk id="16" creationId="{87702D14-4099-6A94-9A40-2E7FD27A26D3}"/>
          </ac:spMkLst>
        </pc:spChg>
        <pc:spChg chg="add mod">
          <ac:chgData name="Zoletnik Sándor" userId="38170885-a46d-438a-a320-1f9515a1dc8f" providerId="ADAL" clId="{C4E0F5D5-F265-48AC-9C03-D4FC8685EB8F}" dt="2024-09-01T11:46:16.429" v="4525" actId="255"/>
          <ac:spMkLst>
            <pc:docMk/>
            <pc:sldMk cId="1634992476" sldId="292"/>
            <ac:spMk id="20" creationId="{2CD01CE6-8360-6701-2CEC-2DBBCDC5183F}"/>
          </ac:spMkLst>
        </pc:spChg>
        <pc:spChg chg="add mod">
          <ac:chgData name="Zoletnik Sándor" userId="38170885-a46d-438a-a320-1f9515a1dc8f" providerId="ADAL" clId="{C4E0F5D5-F265-48AC-9C03-D4FC8685EB8F}" dt="2024-09-01T11:46:06.945" v="4523" actId="255"/>
          <ac:spMkLst>
            <pc:docMk/>
            <pc:sldMk cId="1634992476" sldId="292"/>
            <ac:spMk id="21" creationId="{467422C1-0A88-B8F1-26F2-74245453DE98}"/>
          </ac:spMkLst>
        </pc:spChg>
        <pc:spChg chg="add mod">
          <ac:chgData name="Zoletnik Sándor" userId="38170885-a46d-438a-a320-1f9515a1dc8f" providerId="ADAL" clId="{C4E0F5D5-F265-48AC-9C03-D4FC8685EB8F}" dt="2024-09-01T11:46:12.355" v="4524" actId="255"/>
          <ac:spMkLst>
            <pc:docMk/>
            <pc:sldMk cId="1634992476" sldId="292"/>
            <ac:spMk id="23" creationId="{8B22E113-D682-A3B9-7737-C0993F9D9C6F}"/>
          </ac:spMkLst>
        </pc:spChg>
        <pc:spChg chg="del">
          <ac:chgData name="Zoletnik Sándor" userId="38170885-a46d-438a-a320-1f9515a1dc8f" providerId="ADAL" clId="{C4E0F5D5-F265-48AC-9C03-D4FC8685EB8F}" dt="2024-09-01T11:11:06.639" v="3167" actId="478"/>
          <ac:spMkLst>
            <pc:docMk/>
            <pc:sldMk cId="1634992476" sldId="292"/>
            <ac:spMk id="33" creationId="{BEED70DF-6D78-E5BD-FBEC-FBD5B3903735}"/>
          </ac:spMkLst>
        </pc:spChg>
        <pc:spChg chg="add mod">
          <ac:chgData name="Zoletnik Sándor" userId="38170885-a46d-438a-a320-1f9515a1dc8f" providerId="ADAL" clId="{C4E0F5D5-F265-48AC-9C03-D4FC8685EB8F}" dt="2024-09-01T11:35:57.376" v="4121" actId="1076"/>
          <ac:spMkLst>
            <pc:docMk/>
            <pc:sldMk cId="1634992476" sldId="292"/>
            <ac:spMk id="52" creationId="{470E3672-D97D-9F46-4E27-A0875D29A654}"/>
          </ac:spMkLst>
        </pc:spChg>
        <pc:grpChg chg="add mod">
          <ac:chgData name="Zoletnik Sándor" userId="38170885-a46d-438a-a320-1f9515a1dc8f" providerId="ADAL" clId="{C4E0F5D5-F265-48AC-9C03-D4FC8685EB8F}" dt="2024-09-01T11:34:17.911" v="4005" actId="164"/>
          <ac:grpSpMkLst>
            <pc:docMk/>
            <pc:sldMk cId="1634992476" sldId="292"/>
            <ac:grpSpMk id="50" creationId="{32C7ECAC-C215-7C16-5017-AC8F7C83A441}"/>
          </ac:grpSpMkLst>
        </pc:grpChg>
        <pc:grpChg chg="add mod">
          <ac:chgData name="Zoletnik Sándor" userId="38170885-a46d-438a-a320-1f9515a1dc8f" providerId="ADAL" clId="{C4E0F5D5-F265-48AC-9C03-D4FC8685EB8F}" dt="2024-09-01T11:34:34.112" v="4007" actId="1076"/>
          <ac:grpSpMkLst>
            <pc:docMk/>
            <pc:sldMk cId="1634992476" sldId="292"/>
            <ac:grpSpMk id="51" creationId="{8D6D73B3-3C8F-EB46-9CAA-3C0815F5AB19}"/>
          </ac:grpSpMkLst>
        </pc:grpChg>
        <pc:picChg chg="add mod modCrop">
          <ac:chgData name="Zoletnik Sándor" userId="38170885-a46d-438a-a320-1f9515a1dc8f" providerId="ADAL" clId="{C4E0F5D5-F265-48AC-9C03-D4FC8685EB8F}" dt="2024-09-01T11:16:13.438" v="3426" actId="14100"/>
          <ac:picMkLst>
            <pc:docMk/>
            <pc:sldMk cId="1634992476" sldId="292"/>
            <ac:picMk id="4" creationId="{0A5BBA7B-C9C3-A63D-B7B2-A20A5228F66D}"/>
          </ac:picMkLst>
        </pc:picChg>
        <pc:picChg chg="add mod">
          <ac:chgData name="Zoletnik Sándor" userId="38170885-a46d-438a-a320-1f9515a1dc8f" providerId="ADAL" clId="{C4E0F5D5-F265-48AC-9C03-D4FC8685EB8F}" dt="2024-09-01T11:34:31.105" v="4006" actId="164"/>
          <ac:picMkLst>
            <pc:docMk/>
            <pc:sldMk cId="1634992476" sldId="292"/>
            <ac:picMk id="19" creationId="{D42B8D9B-96A0-9388-1D22-941B258CB56E}"/>
          </ac:picMkLst>
        </pc:picChg>
        <pc:picChg chg="add mod">
          <ac:chgData name="Zoletnik Sándor" userId="38170885-a46d-438a-a320-1f9515a1dc8f" providerId="ADAL" clId="{C4E0F5D5-F265-48AC-9C03-D4FC8685EB8F}" dt="2024-09-01T11:35:04.035" v="4012" actId="14100"/>
          <ac:picMkLst>
            <pc:docMk/>
            <pc:sldMk cId="1634992476" sldId="292"/>
            <ac:picMk id="37" creationId="{59268460-7009-D55D-61F2-798C2695199C}"/>
          </ac:picMkLst>
        </pc:picChg>
        <pc:cxnChg chg="del">
          <ac:chgData name="Zoletnik Sándor" userId="38170885-a46d-438a-a320-1f9515a1dc8f" providerId="ADAL" clId="{C4E0F5D5-F265-48AC-9C03-D4FC8685EB8F}" dt="2024-09-01T11:11:06.639" v="3167" actId="478"/>
          <ac:cxnSpMkLst>
            <pc:docMk/>
            <pc:sldMk cId="1634992476" sldId="292"/>
            <ac:cxnSpMk id="18" creationId="{AB050BEE-A0E1-D8F8-7F77-10E9ED4AEB98}"/>
          </ac:cxnSpMkLst>
        </pc:cxnChg>
        <pc:cxnChg chg="del">
          <ac:chgData name="Zoletnik Sándor" userId="38170885-a46d-438a-a320-1f9515a1dc8f" providerId="ADAL" clId="{C4E0F5D5-F265-48AC-9C03-D4FC8685EB8F}" dt="2024-09-01T11:11:06.639" v="3167" actId="478"/>
          <ac:cxnSpMkLst>
            <pc:docMk/>
            <pc:sldMk cId="1634992476" sldId="292"/>
            <ac:cxnSpMk id="22" creationId="{1FDA85EA-26E9-F99C-BE70-2BC78EA00365}"/>
          </ac:cxnSpMkLst>
        </pc:cxnChg>
        <pc:cxnChg chg="del">
          <ac:chgData name="Zoletnik Sándor" userId="38170885-a46d-438a-a320-1f9515a1dc8f" providerId="ADAL" clId="{C4E0F5D5-F265-48AC-9C03-D4FC8685EB8F}" dt="2024-09-01T11:11:06.639" v="3167" actId="478"/>
          <ac:cxnSpMkLst>
            <pc:docMk/>
            <pc:sldMk cId="1634992476" sldId="292"/>
            <ac:cxnSpMk id="25" creationId="{A8281AC7-C393-BCE3-CF2B-9CA4E1DC7DAA}"/>
          </ac:cxnSpMkLst>
        </pc:cxnChg>
        <pc:cxnChg chg="add mod">
          <ac:chgData name="Zoletnik Sándor" userId="38170885-a46d-438a-a320-1f9515a1dc8f" providerId="ADAL" clId="{C4E0F5D5-F265-48AC-9C03-D4FC8685EB8F}" dt="2024-09-01T11:34:50.357" v="4009" actId="692"/>
          <ac:cxnSpMkLst>
            <pc:docMk/>
            <pc:sldMk cId="1634992476" sldId="292"/>
            <ac:cxnSpMk id="26" creationId="{BA3D8097-603C-78B0-81C2-95A6A0BC8D77}"/>
          </ac:cxnSpMkLst>
        </pc:cxnChg>
        <pc:cxnChg chg="add mod">
          <ac:chgData name="Zoletnik Sándor" userId="38170885-a46d-438a-a320-1f9515a1dc8f" providerId="ADAL" clId="{C4E0F5D5-F265-48AC-9C03-D4FC8685EB8F}" dt="2024-09-01T11:46:06.945" v="4523" actId="255"/>
          <ac:cxnSpMkLst>
            <pc:docMk/>
            <pc:sldMk cId="1634992476" sldId="292"/>
            <ac:cxnSpMk id="27" creationId="{F46E13C6-1490-9097-E666-5B9DE32A4D96}"/>
          </ac:cxnSpMkLst>
        </pc:cxnChg>
        <pc:cxnChg chg="del">
          <ac:chgData name="Zoletnik Sándor" userId="38170885-a46d-438a-a320-1f9515a1dc8f" providerId="ADAL" clId="{C4E0F5D5-F265-48AC-9C03-D4FC8685EB8F}" dt="2024-09-01T11:11:06.639" v="3167" actId="478"/>
          <ac:cxnSpMkLst>
            <pc:docMk/>
            <pc:sldMk cId="1634992476" sldId="292"/>
            <ac:cxnSpMk id="28" creationId="{9387C721-A392-6681-9361-FB3BD9C0D6A0}"/>
          </ac:cxnSpMkLst>
        </pc:cxnChg>
        <pc:cxnChg chg="add mod">
          <ac:chgData name="Zoletnik Sándor" userId="38170885-a46d-438a-a320-1f9515a1dc8f" providerId="ADAL" clId="{C4E0F5D5-F265-48AC-9C03-D4FC8685EB8F}" dt="2024-09-01T11:34:55.365" v="4010" actId="692"/>
          <ac:cxnSpMkLst>
            <pc:docMk/>
            <pc:sldMk cId="1634992476" sldId="292"/>
            <ac:cxnSpMk id="31" creationId="{4C0BE483-3FD9-F736-FCEB-1AA29FD9DEE2}"/>
          </ac:cxnSpMkLst>
        </pc:cxnChg>
        <pc:cxnChg chg="del mod">
          <ac:chgData name="Zoletnik Sándor" userId="38170885-a46d-438a-a320-1f9515a1dc8f" providerId="ADAL" clId="{C4E0F5D5-F265-48AC-9C03-D4FC8685EB8F}" dt="2024-09-01T11:11:06.639" v="3167" actId="478"/>
          <ac:cxnSpMkLst>
            <pc:docMk/>
            <pc:sldMk cId="1634992476" sldId="292"/>
            <ac:cxnSpMk id="32" creationId="{612872BB-605C-2386-10E1-A7912E0C087F}"/>
          </ac:cxnSpMkLst>
        </pc:cxnChg>
        <pc:cxnChg chg="del">
          <ac:chgData name="Zoletnik Sándor" userId="38170885-a46d-438a-a320-1f9515a1dc8f" providerId="ADAL" clId="{C4E0F5D5-F265-48AC-9C03-D4FC8685EB8F}" dt="2024-09-01T11:11:06.639" v="3167" actId="478"/>
          <ac:cxnSpMkLst>
            <pc:docMk/>
            <pc:sldMk cId="1634992476" sldId="292"/>
            <ac:cxnSpMk id="35" creationId="{827D9B46-6199-6910-5562-A91C882C3D07}"/>
          </ac:cxnSpMkLst>
        </pc:cxnChg>
      </pc:sldChg>
      <pc:sldChg chg="del">
        <pc:chgData name="Zoletnik Sándor" userId="38170885-a46d-438a-a320-1f9515a1dc8f" providerId="ADAL" clId="{C4E0F5D5-F265-48AC-9C03-D4FC8685EB8F}" dt="2024-09-02T04:57:51.869" v="6250" actId="47"/>
        <pc:sldMkLst>
          <pc:docMk/>
          <pc:sldMk cId="56495502" sldId="294"/>
        </pc:sldMkLst>
      </pc:sldChg>
      <pc:sldChg chg="modSp mod">
        <pc:chgData name="Zoletnik Sándor" userId="38170885-a46d-438a-a320-1f9515a1dc8f" providerId="ADAL" clId="{C4E0F5D5-F265-48AC-9C03-D4FC8685EB8F}" dt="2024-09-04T08:15:12.777" v="9076" actId="20577"/>
        <pc:sldMkLst>
          <pc:docMk/>
          <pc:sldMk cId="3448289374" sldId="295"/>
        </pc:sldMkLst>
        <pc:spChg chg="mod">
          <ac:chgData name="Zoletnik Sándor" userId="38170885-a46d-438a-a320-1f9515a1dc8f" providerId="ADAL" clId="{C4E0F5D5-F265-48AC-9C03-D4FC8685EB8F}" dt="2024-09-04T08:15:12.777" v="9076" actId="20577"/>
          <ac:spMkLst>
            <pc:docMk/>
            <pc:sldMk cId="3448289374" sldId="295"/>
            <ac:spMk id="2" creationId="{27D31C69-3BA4-81FE-0706-5B3454014376}"/>
          </ac:spMkLst>
        </pc:spChg>
      </pc:sldChg>
      <pc:sldChg chg="modSp del">
        <pc:chgData name="Zoletnik Sándor" userId="38170885-a46d-438a-a320-1f9515a1dc8f" providerId="ADAL" clId="{C4E0F5D5-F265-48AC-9C03-D4FC8685EB8F}" dt="2024-09-02T04:57:56.990" v="6251" actId="47"/>
        <pc:sldMkLst>
          <pc:docMk/>
          <pc:sldMk cId="2141595504" sldId="296"/>
        </pc:sldMkLst>
        <pc:picChg chg="mod">
          <ac:chgData name="Zoletnik Sándor" userId="38170885-a46d-438a-a320-1f9515a1dc8f" providerId="ADAL" clId="{C4E0F5D5-F265-48AC-9C03-D4FC8685EB8F}" dt="2024-09-01T11:07:51.950" v="3100" actId="1076"/>
          <ac:picMkLst>
            <pc:docMk/>
            <pc:sldMk cId="2141595504" sldId="296"/>
            <ac:picMk id="3076" creationId="{F112F02B-E4F6-EFF5-F64A-3100A430A284}"/>
          </ac:picMkLst>
        </pc:picChg>
      </pc:sldChg>
      <pc:sldChg chg="del">
        <pc:chgData name="Zoletnik Sándor" userId="38170885-a46d-438a-a320-1f9515a1dc8f" providerId="ADAL" clId="{C4E0F5D5-F265-48AC-9C03-D4FC8685EB8F}" dt="2024-09-03T09:37:22.764" v="7919" actId="47"/>
        <pc:sldMkLst>
          <pc:docMk/>
          <pc:sldMk cId="4109888830" sldId="300"/>
        </pc:sldMkLst>
      </pc:sldChg>
      <pc:sldChg chg="del">
        <pc:chgData name="Zoletnik Sándor" userId="38170885-a46d-438a-a320-1f9515a1dc8f" providerId="ADAL" clId="{C4E0F5D5-F265-48AC-9C03-D4FC8685EB8F}" dt="2024-09-03T09:37:25.209" v="7920" actId="47"/>
        <pc:sldMkLst>
          <pc:docMk/>
          <pc:sldMk cId="1145746543" sldId="301"/>
        </pc:sldMkLst>
      </pc:sldChg>
      <pc:sldChg chg="del">
        <pc:chgData name="Zoletnik Sándor" userId="38170885-a46d-438a-a320-1f9515a1dc8f" providerId="ADAL" clId="{C4E0F5D5-F265-48AC-9C03-D4FC8685EB8F}" dt="2024-09-03T09:37:26.984" v="7921" actId="47"/>
        <pc:sldMkLst>
          <pc:docMk/>
          <pc:sldMk cId="2478688912" sldId="302"/>
        </pc:sldMkLst>
      </pc:sldChg>
      <pc:sldChg chg="del">
        <pc:chgData name="Zoletnik Sándor" userId="38170885-a46d-438a-a320-1f9515a1dc8f" providerId="ADAL" clId="{C4E0F5D5-F265-48AC-9C03-D4FC8685EB8F}" dt="2024-09-03T09:37:31.917" v="7922" actId="47"/>
        <pc:sldMkLst>
          <pc:docMk/>
          <pc:sldMk cId="744363766" sldId="303"/>
        </pc:sldMkLst>
      </pc:sldChg>
      <pc:sldChg chg="del">
        <pc:chgData name="Zoletnik Sándor" userId="38170885-a46d-438a-a320-1f9515a1dc8f" providerId="ADAL" clId="{C4E0F5D5-F265-48AC-9C03-D4FC8685EB8F}" dt="2024-09-02T04:59:38.586" v="6252" actId="47"/>
        <pc:sldMkLst>
          <pc:docMk/>
          <pc:sldMk cId="1446430865" sldId="304"/>
        </pc:sldMkLst>
      </pc:sldChg>
      <pc:sldChg chg="delSp del mod">
        <pc:chgData name="Zoletnik Sándor" userId="38170885-a46d-438a-a320-1f9515a1dc8f" providerId="ADAL" clId="{C4E0F5D5-F265-48AC-9C03-D4FC8685EB8F}" dt="2024-09-02T05:05:32.132" v="6385" actId="47"/>
        <pc:sldMkLst>
          <pc:docMk/>
          <pc:sldMk cId="1718847502" sldId="305"/>
        </pc:sldMkLst>
        <pc:spChg chg="del">
          <ac:chgData name="Zoletnik Sándor" userId="38170885-a46d-438a-a320-1f9515a1dc8f" providerId="ADAL" clId="{C4E0F5D5-F265-48AC-9C03-D4FC8685EB8F}" dt="2024-09-02T05:05:25.112" v="6384" actId="478"/>
          <ac:spMkLst>
            <pc:docMk/>
            <pc:sldMk cId="1718847502" sldId="305"/>
            <ac:spMk id="3" creationId="{8F88BEE2-9C9D-A017-752B-03D4723C8A97}"/>
          </ac:spMkLst>
        </pc:spChg>
      </pc:sldChg>
      <pc:sldChg chg="addSp delSp modSp mod ord">
        <pc:chgData name="Zoletnik Sándor" userId="38170885-a46d-438a-a320-1f9515a1dc8f" providerId="ADAL" clId="{C4E0F5D5-F265-48AC-9C03-D4FC8685EB8F}" dt="2024-09-04T08:14:45.392" v="9073" actId="20577"/>
        <pc:sldMkLst>
          <pc:docMk/>
          <pc:sldMk cId="2560171852" sldId="306"/>
        </pc:sldMkLst>
        <pc:spChg chg="mod">
          <ac:chgData name="Zoletnik Sándor" userId="38170885-a46d-438a-a320-1f9515a1dc8f" providerId="ADAL" clId="{C4E0F5D5-F265-48AC-9C03-D4FC8685EB8F}" dt="2024-09-04T08:14:45.392" v="9073" actId="20577"/>
          <ac:spMkLst>
            <pc:docMk/>
            <pc:sldMk cId="2560171852" sldId="306"/>
            <ac:spMk id="2" creationId="{3BF90853-1F4E-67FC-F46E-F0A65995E58D}"/>
          </ac:spMkLst>
        </pc:spChg>
        <pc:spChg chg="add del">
          <ac:chgData name="Zoletnik Sándor" userId="38170885-a46d-438a-a320-1f9515a1dc8f" providerId="ADAL" clId="{C4E0F5D5-F265-48AC-9C03-D4FC8685EB8F}" dt="2024-09-02T05:00:24.001" v="6254" actId="22"/>
          <ac:spMkLst>
            <pc:docMk/>
            <pc:sldMk cId="2560171852" sldId="306"/>
            <ac:spMk id="5" creationId="{77C98E81-FBB9-9539-C060-7BC1CBB65282}"/>
          </ac:spMkLst>
        </pc:spChg>
        <pc:spChg chg="add del">
          <ac:chgData name="Zoletnik Sándor" userId="38170885-a46d-438a-a320-1f9515a1dc8f" providerId="ADAL" clId="{C4E0F5D5-F265-48AC-9C03-D4FC8685EB8F}" dt="2024-09-02T05:00:27.714" v="6256" actId="22"/>
          <ac:spMkLst>
            <pc:docMk/>
            <pc:sldMk cId="2560171852" sldId="306"/>
            <ac:spMk id="7" creationId="{860F2716-156A-125E-06AB-FFF130D85492}"/>
          </ac:spMkLst>
        </pc:spChg>
        <pc:spChg chg="add mod">
          <ac:chgData name="Zoletnik Sándor" userId="38170885-a46d-438a-a320-1f9515a1dc8f" providerId="ADAL" clId="{C4E0F5D5-F265-48AC-9C03-D4FC8685EB8F}" dt="2024-09-03T09:36:33.516" v="7918" actId="20577"/>
          <ac:spMkLst>
            <pc:docMk/>
            <pc:sldMk cId="2560171852" sldId="306"/>
            <ac:spMk id="9" creationId="{6AC6B2FF-4DD8-1432-E091-69FB3B2A0702}"/>
          </ac:spMkLst>
        </pc:spChg>
        <pc:spChg chg="add mod">
          <ac:chgData name="Zoletnik Sándor" userId="38170885-a46d-438a-a320-1f9515a1dc8f" providerId="ADAL" clId="{C4E0F5D5-F265-48AC-9C03-D4FC8685EB8F}" dt="2024-09-02T05:03:11.689" v="6336" actId="207"/>
          <ac:spMkLst>
            <pc:docMk/>
            <pc:sldMk cId="2560171852" sldId="306"/>
            <ac:spMk id="10" creationId="{B5AF0925-AEFE-1E32-9017-82BB74337238}"/>
          </ac:spMkLst>
        </pc:spChg>
        <pc:spChg chg="add mod">
          <ac:chgData name="Zoletnik Sándor" userId="38170885-a46d-438a-a320-1f9515a1dc8f" providerId="ADAL" clId="{C4E0F5D5-F265-48AC-9C03-D4FC8685EB8F}" dt="2024-09-02T05:04:00.397" v="6361" actId="1076"/>
          <ac:spMkLst>
            <pc:docMk/>
            <pc:sldMk cId="2560171852" sldId="306"/>
            <ac:spMk id="16" creationId="{1F847546-4623-B5E8-D39E-225006D1C14F}"/>
          </ac:spMkLst>
        </pc:spChg>
        <pc:spChg chg="mod">
          <ac:chgData name="Zoletnik Sándor" userId="38170885-a46d-438a-a320-1f9515a1dc8f" providerId="ADAL" clId="{C4E0F5D5-F265-48AC-9C03-D4FC8685EB8F}" dt="2024-09-02T05:04:18.632" v="6381" actId="20577"/>
          <ac:spMkLst>
            <pc:docMk/>
            <pc:sldMk cId="2560171852" sldId="306"/>
            <ac:spMk id="36" creationId="{F4A93560-462C-EADB-FCF6-38A652AA3D52}"/>
          </ac:spMkLst>
        </pc:spChg>
        <pc:cxnChg chg="add mod">
          <ac:chgData name="Zoletnik Sándor" userId="38170885-a46d-438a-a320-1f9515a1dc8f" providerId="ADAL" clId="{C4E0F5D5-F265-48AC-9C03-D4FC8685EB8F}" dt="2024-09-02T05:02:48.046" v="6334" actId="692"/>
          <ac:cxnSpMkLst>
            <pc:docMk/>
            <pc:sldMk cId="2560171852" sldId="306"/>
            <ac:cxnSpMk id="12" creationId="{53F72E7D-68E8-B445-076B-FC9910CAA11C}"/>
          </ac:cxnSpMkLst>
        </pc:cxnChg>
        <pc:cxnChg chg="add mod">
          <ac:chgData name="Zoletnik Sándor" userId="38170885-a46d-438a-a320-1f9515a1dc8f" providerId="ADAL" clId="{C4E0F5D5-F265-48AC-9C03-D4FC8685EB8F}" dt="2024-09-02T05:03:32.263" v="6341" actId="692"/>
          <ac:cxnSpMkLst>
            <pc:docMk/>
            <pc:sldMk cId="2560171852" sldId="306"/>
            <ac:cxnSpMk id="13" creationId="{D8B3890F-51D2-6E4C-B0B7-E5DA9F61D6F1}"/>
          </ac:cxnSpMkLst>
        </pc:cxnChg>
      </pc:sldChg>
      <pc:sldChg chg="addSp modSp mod">
        <pc:chgData name="Zoletnik Sándor" userId="38170885-a46d-438a-a320-1f9515a1dc8f" providerId="ADAL" clId="{C4E0F5D5-F265-48AC-9C03-D4FC8685EB8F}" dt="2024-09-03T09:45:17.259" v="7973" actId="20577"/>
        <pc:sldMkLst>
          <pc:docMk/>
          <pc:sldMk cId="2820934411" sldId="307"/>
        </pc:sldMkLst>
        <pc:spChg chg="add mod">
          <ac:chgData name="Zoletnik Sándor" userId="38170885-a46d-438a-a320-1f9515a1dc8f" providerId="ADAL" clId="{C4E0F5D5-F265-48AC-9C03-D4FC8685EB8F}" dt="2024-09-03T09:44:06.551" v="7950" actId="20577"/>
          <ac:spMkLst>
            <pc:docMk/>
            <pc:sldMk cId="2820934411" sldId="307"/>
            <ac:spMk id="4" creationId="{24C39B2A-E407-A5BF-63B9-3C9D35B7B06E}"/>
          </ac:spMkLst>
        </pc:spChg>
        <pc:spChg chg="mod">
          <ac:chgData name="Zoletnik Sándor" userId="38170885-a46d-438a-a320-1f9515a1dc8f" providerId="ADAL" clId="{C4E0F5D5-F265-48AC-9C03-D4FC8685EB8F}" dt="2024-09-03T09:45:17.259" v="7973" actId="20577"/>
          <ac:spMkLst>
            <pc:docMk/>
            <pc:sldMk cId="2820934411" sldId="307"/>
            <ac:spMk id="6" creationId="{B3ECBFEC-52EE-9AFE-9837-B039172591F2}"/>
          </ac:spMkLst>
        </pc:spChg>
        <pc:cxnChg chg="add mod">
          <ac:chgData name="Zoletnik Sándor" userId="38170885-a46d-438a-a320-1f9515a1dc8f" providerId="ADAL" clId="{C4E0F5D5-F265-48AC-9C03-D4FC8685EB8F}" dt="2024-09-03T09:44:38.078" v="7965" actId="1036"/>
          <ac:cxnSpMkLst>
            <pc:docMk/>
            <pc:sldMk cId="2820934411" sldId="307"/>
            <ac:cxnSpMk id="9" creationId="{DB88C93A-96E7-6E08-7BA0-B7946D076EFF}"/>
          </ac:cxnSpMkLst>
        </pc:cxnChg>
      </pc:sldChg>
      <pc:sldChg chg="modSp mod">
        <pc:chgData name="Zoletnik Sándor" userId="38170885-a46d-438a-a320-1f9515a1dc8f" providerId="ADAL" clId="{C4E0F5D5-F265-48AC-9C03-D4FC8685EB8F}" dt="2024-09-04T08:16:13.258" v="9110" actId="20577"/>
        <pc:sldMkLst>
          <pc:docMk/>
          <pc:sldMk cId="1734624759" sldId="311"/>
        </pc:sldMkLst>
        <pc:spChg chg="mod">
          <ac:chgData name="Zoletnik Sándor" userId="38170885-a46d-438a-a320-1f9515a1dc8f" providerId="ADAL" clId="{C4E0F5D5-F265-48AC-9C03-D4FC8685EB8F}" dt="2024-09-04T08:16:13.258" v="9110" actId="20577"/>
          <ac:spMkLst>
            <pc:docMk/>
            <pc:sldMk cId="1734624759" sldId="311"/>
            <ac:spMk id="3" creationId="{8F88BEE2-9C9D-A017-752B-03D4723C8A97}"/>
          </ac:spMkLst>
        </pc:spChg>
      </pc:sldChg>
      <pc:sldChg chg="addSp modSp mod">
        <pc:chgData name="Zoletnik Sándor" userId="38170885-a46d-438a-a320-1f9515a1dc8f" providerId="ADAL" clId="{C4E0F5D5-F265-48AC-9C03-D4FC8685EB8F}" dt="2024-09-03T09:32:25.158" v="7906" actId="1076"/>
        <pc:sldMkLst>
          <pc:docMk/>
          <pc:sldMk cId="2071299400" sldId="312"/>
        </pc:sldMkLst>
        <pc:spChg chg="add mod">
          <ac:chgData name="Zoletnik Sándor" userId="38170885-a46d-438a-a320-1f9515a1dc8f" providerId="ADAL" clId="{C4E0F5D5-F265-48AC-9C03-D4FC8685EB8F}" dt="2024-09-03T09:21:42.420" v="7885" actId="1076"/>
          <ac:spMkLst>
            <pc:docMk/>
            <pc:sldMk cId="2071299400" sldId="312"/>
            <ac:spMk id="3" creationId="{133D3ABB-7B69-670E-F56C-7DD949DC7C86}"/>
          </ac:spMkLst>
        </pc:spChg>
        <pc:spChg chg="add mod">
          <ac:chgData name="Zoletnik Sándor" userId="38170885-a46d-438a-a320-1f9515a1dc8f" providerId="ADAL" clId="{C4E0F5D5-F265-48AC-9C03-D4FC8685EB8F}" dt="2024-09-03T09:21:51.412" v="7899" actId="20577"/>
          <ac:spMkLst>
            <pc:docMk/>
            <pc:sldMk cId="2071299400" sldId="312"/>
            <ac:spMk id="13" creationId="{9A7F025B-5E08-4B7C-D6EA-EDDDA7F85E10}"/>
          </ac:spMkLst>
        </pc:spChg>
        <pc:cxnChg chg="add mod">
          <ac:chgData name="Zoletnik Sándor" userId="38170885-a46d-438a-a320-1f9515a1dc8f" providerId="ADAL" clId="{C4E0F5D5-F265-48AC-9C03-D4FC8685EB8F}" dt="2024-09-03T09:21:29.040" v="7882" actId="692"/>
          <ac:cxnSpMkLst>
            <pc:docMk/>
            <pc:sldMk cId="2071299400" sldId="312"/>
            <ac:cxnSpMk id="11" creationId="{9DEE68E9-0B51-9B59-FCF7-20DD7958C8AC}"/>
          </ac:cxnSpMkLst>
        </pc:cxnChg>
        <pc:cxnChg chg="add mod">
          <ac:chgData name="Zoletnik Sándor" userId="38170885-a46d-438a-a320-1f9515a1dc8f" providerId="ADAL" clId="{C4E0F5D5-F265-48AC-9C03-D4FC8685EB8F}" dt="2024-09-03T09:22:00.564" v="7902" actId="14100"/>
          <ac:cxnSpMkLst>
            <pc:docMk/>
            <pc:sldMk cId="2071299400" sldId="312"/>
            <ac:cxnSpMk id="14" creationId="{1EABCF16-AC7C-255F-E6AE-6EAFA817E3AC}"/>
          </ac:cxnSpMkLst>
        </pc:cxnChg>
        <pc:cxnChg chg="add mod">
          <ac:chgData name="Zoletnik Sándor" userId="38170885-a46d-438a-a320-1f9515a1dc8f" providerId="ADAL" clId="{C4E0F5D5-F265-48AC-9C03-D4FC8685EB8F}" dt="2024-09-03T09:32:25.158" v="7906" actId="1076"/>
          <ac:cxnSpMkLst>
            <pc:docMk/>
            <pc:sldMk cId="2071299400" sldId="312"/>
            <ac:cxnSpMk id="17" creationId="{7EF9AC4D-2DEF-30FA-F01F-2A73F17AC867}"/>
          </ac:cxnSpMkLst>
        </pc:cxnChg>
      </pc:sldChg>
      <pc:sldChg chg="modSp mod">
        <pc:chgData name="Zoletnik Sándor" userId="38170885-a46d-438a-a320-1f9515a1dc8f" providerId="ADAL" clId="{C4E0F5D5-F265-48AC-9C03-D4FC8685EB8F}" dt="2024-09-04T09:44:38.367" v="9188" actId="20577"/>
        <pc:sldMkLst>
          <pc:docMk/>
          <pc:sldMk cId="1710544105" sldId="313"/>
        </pc:sldMkLst>
        <pc:spChg chg="mod">
          <ac:chgData name="Zoletnik Sándor" userId="38170885-a46d-438a-a320-1f9515a1dc8f" providerId="ADAL" clId="{C4E0F5D5-F265-48AC-9C03-D4FC8685EB8F}" dt="2024-09-04T09:44:38.367" v="9188" actId="20577"/>
          <ac:spMkLst>
            <pc:docMk/>
            <pc:sldMk cId="1710544105" sldId="313"/>
            <ac:spMk id="3" creationId="{8F88BEE2-9C9D-A017-752B-03D4723C8A97}"/>
          </ac:spMkLst>
        </pc:spChg>
        <pc:spChg chg="mod">
          <ac:chgData name="Zoletnik Sándor" userId="38170885-a46d-438a-a320-1f9515a1dc8f" providerId="ADAL" clId="{C4E0F5D5-F265-48AC-9C03-D4FC8685EB8F}" dt="2024-09-04T09:44:02.329" v="9184" actId="1076"/>
          <ac:spMkLst>
            <pc:docMk/>
            <pc:sldMk cId="1710544105" sldId="313"/>
            <ac:spMk id="10" creationId="{4D84A8C4-B306-3F91-22C0-D869C0ACD7FF}"/>
          </ac:spMkLst>
        </pc:spChg>
      </pc:sldChg>
      <pc:sldChg chg="addSp delSp modSp add mod">
        <pc:chgData name="Zoletnik Sándor" userId="38170885-a46d-438a-a320-1f9515a1dc8f" providerId="ADAL" clId="{C4E0F5D5-F265-48AC-9C03-D4FC8685EB8F}" dt="2024-09-04T08:08:42.408" v="8726" actId="20577"/>
        <pc:sldMkLst>
          <pc:docMk/>
          <pc:sldMk cId="2568113144" sldId="315"/>
        </pc:sldMkLst>
        <pc:spChg chg="mod">
          <ac:chgData name="Zoletnik Sándor" userId="38170885-a46d-438a-a320-1f9515a1dc8f" providerId="ADAL" clId="{C4E0F5D5-F265-48AC-9C03-D4FC8685EB8F}" dt="2024-09-03T12:56:37.220" v="8321" actId="20577"/>
          <ac:spMkLst>
            <pc:docMk/>
            <pc:sldMk cId="2568113144" sldId="315"/>
            <ac:spMk id="2" creationId="{3BF90853-1F4E-67FC-F46E-F0A65995E58D}"/>
          </ac:spMkLst>
        </pc:spChg>
        <pc:spChg chg="add mod">
          <ac:chgData name="Zoletnik Sándor" userId="38170885-a46d-438a-a320-1f9515a1dc8f" providerId="ADAL" clId="{C4E0F5D5-F265-48AC-9C03-D4FC8685EB8F}" dt="2024-09-03T12:57:20.057" v="8376" actId="20577"/>
          <ac:spMkLst>
            <pc:docMk/>
            <pc:sldMk cId="2568113144" sldId="315"/>
            <ac:spMk id="3" creationId="{1B2497D2-C0DA-E3F8-AE53-37D3158DABAE}"/>
          </ac:spMkLst>
        </pc:spChg>
        <pc:spChg chg="add mod">
          <ac:chgData name="Zoletnik Sándor" userId="38170885-a46d-438a-a320-1f9515a1dc8f" providerId="ADAL" clId="{C4E0F5D5-F265-48AC-9C03-D4FC8685EB8F}" dt="2024-09-03T09:16:26.246" v="7829" actId="1076"/>
          <ac:spMkLst>
            <pc:docMk/>
            <pc:sldMk cId="2568113144" sldId="315"/>
            <ac:spMk id="5" creationId="{83E05AD3-7A0F-4FA4-6B14-EB82064F1EE6}"/>
          </ac:spMkLst>
        </pc:spChg>
        <pc:spChg chg="del">
          <ac:chgData name="Zoletnik Sándor" userId="38170885-a46d-438a-a320-1f9515a1dc8f" providerId="ADAL" clId="{C4E0F5D5-F265-48AC-9C03-D4FC8685EB8F}" dt="2024-09-01T12:08:19.161" v="4888" actId="478"/>
          <ac:spMkLst>
            <pc:docMk/>
            <pc:sldMk cId="2568113144" sldId="315"/>
            <ac:spMk id="5" creationId="{DE08C0EB-C0BC-25A8-1886-7267D279C880}"/>
          </ac:spMkLst>
        </pc:spChg>
        <pc:spChg chg="del">
          <ac:chgData name="Zoletnik Sándor" userId="38170885-a46d-438a-a320-1f9515a1dc8f" providerId="ADAL" clId="{C4E0F5D5-F265-48AC-9C03-D4FC8685EB8F}" dt="2024-09-01T12:08:19.161" v="4888" actId="478"/>
          <ac:spMkLst>
            <pc:docMk/>
            <pc:sldMk cId="2568113144" sldId="315"/>
            <ac:spMk id="6" creationId="{6D67290F-2A29-66D4-DF19-854AE89EE08C}"/>
          </ac:spMkLst>
        </pc:spChg>
        <pc:spChg chg="add mod">
          <ac:chgData name="Zoletnik Sándor" userId="38170885-a46d-438a-a320-1f9515a1dc8f" providerId="ADAL" clId="{C4E0F5D5-F265-48AC-9C03-D4FC8685EB8F}" dt="2024-09-03T09:16:41.606" v="7831" actId="1076"/>
          <ac:spMkLst>
            <pc:docMk/>
            <pc:sldMk cId="2568113144" sldId="315"/>
            <ac:spMk id="6" creationId="{8440196C-6239-A864-09F3-5F05287EE699}"/>
          </ac:spMkLst>
        </pc:spChg>
        <pc:spChg chg="del">
          <ac:chgData name="Zoletnik Sándor" userId="38170885-a46d-438a-a320-1f9515a1dc8f" providerId="ADAL" clId="{C4E0F5D5-F265-48AC-9C03-D4FC8685EB8F}" dt="2024-09-01T12:08:19.161" v="4888" actId="478"/>
          <ac:spMkLst>
            <pc:docMk/>
            <pc:sldMk cId="2568113144" sldId="315"/>
            <ac:spMk id="7" creationId="{72B6618E-A3F3-B2B1-163C-09E99208AD27}"/>
          </ac:spMkLst>
        </pc:spChg>
        <pc:spChg chg="del">
          <ac:chgData name="Zoletnik Sándor" userId="38170885-a46d-438a-a320-1f9515a1dc8f" providerId="ADAL" clId="{C4E0F5D5-F265-48AC-9C03-D4FC8685EB8F}" dt="2024-09-01T12:08:19.161" v="4888" actId="478"/>
          <ac:spMkLst>
            <pc:docMk/>
            <pc:sldMk cId="2568113144" sldId="315"/>
            <ac:spMk id="8" creationId="{49CCF165-E73F-554B-DB1B-4060A8CB7B17}"/>
          </ac:spMkLst>
        </pc:spChg>
        <pc:spChg chg="del">
          <ac:chgData name="Zoletnik Sándor" userId="38170885-a46d-438a-a320-1f9515a1dc8f" providerId="ADAL" clId="{C4E0F5D5-F265-48AC-9C03-D4FC8685EB8F}" dt="2024-09-01T12:08:19.161" v="4888" actId="478"/>
          <ac:spMkLst>
            <pc:docMk/>
            <pc:sldMk cId="2568113144" sldId="315"/>
            <ac:spMk id="9" creationId="{52CC1EE0-47E5-B827-4DD5-738248624B24}"/>
          </ac:spMkLst>
        </pc:spChg>
        <pc:spChg chg="del">
          <ac:chgData name="Zoletnik Sándor" userId="38170885-a46d-438a-a320-1f9515a1dc8f" providerId="ADAL" clId="{C4E0F5D5-F265-48AC-9C03-D4FC8685EB8F}" dt="2024-09-01T12:08:19.161" v="4888" actId="478"/>
          <ac:spMkLst>
            <pc:docMk/>
            <pc:sldMk cId="2568113144" sldId="315"/>
            <ac:spMk id="10" creationId="{10EE668D-B701-F161-6658-3FA27B29BE61}"/>
          </ac:spMkLst>
        </pc:spChg>
        <pc:spChg chg="del">
          <ac:chgData name="Zoletnik Sándor" userId="38170885-a46d-438a-a320-1f9515a1dc8f" providerId="ADAL" clId="{C4E0F5D5-F265-48AC-9C03-D4FC8685EB8F}" dt="2024-09-01T12:08:19.161" v="4888" actId="478"/>
          <ac:spMkLst>
            <pc:docMk/>
            <pc:sldMk cId="2568113144" sldId="315"/>
            <ac:spMk id="11" creationId="{DC1652BB-7113-5D77-1FBE-570A40742775}"/>
          </ac:spMkLst>
        </pc:spChg>
        <pc:spChg chg="del">
          <ac:chgData name="Zoletnik Sándor" userId="38170885-a46d-438a-a320-1f9515a1dc8f" providerId="ADAL" clId="{C4E0F5D5-F265-48AC-9C03-D4FC8685EB8F}" dt="2024-09-01T12:08:19.161" v="4888" actId="478"/>
          <ac:spMkLst>
            <pc:docMk/>
            <pc:sldMk cId="2568113144" sldId="315"/>
            <ac:spMk id="12" creationId="{8A90E811-31F2-8EDB-6E52-068E6560F3D5}"/>
          </ac:spMkLst>
        </pc:spChg>
        <pc:spChg chg="del">
          <ac:chgData name="Zoletnik Sándor" userId="38170885-a46d-438a-a320-1f9515a1dc8f" providerId="ADAL" clId="{C4E0F5D5-F265-48AC-9C03-D4FC8685EB8F}" dt="2024-09-01T12:08:19.161" v="4888" actId="478"/>
          <ac:spMkLst>
            <pc:docMk/>
            <pc:sldMk cId="2568113144" sldId="315"/>
            <ac:spMk id="13" creationId="{0B79D3B3-33AA-AD83-BD67-7EA0DA0F625E}"/>
          </ac:spMkLst>
        </pc:spChg>
        <pc:spChg chg="del">
          <ac:chgData name="Zoletnik Sándor" userId="38170885-a46d-438a-a320-1f9515a1dc8f" providerId="ADAL" clId="{C4E0F5D5-F265-48AC-9C03-D4FC8685EB8F}" dt="2024-09-01T12:08:19.161" v="4888" actId="478"/>
          <ac:spMkLst>
            <pc:docMk/>
            <pc:sldMk cId="2568113144" sldId="315"/>
            <ac:spMk id="14" creationId="{7D93D985-F05F-32F1-152C-733203437F47}"/>
          </ac:spMkLst>
        </pc:spChg>
        <pc:spChg chg="del">
          <ac:chgData name="Zoletnik Sándor" userId="38170885-a46d-438a-a320-1f9515a1dc8f" providerId="ADAL" clId="{C4E0F5D5-F265-48AC-9C03-D4FC8685EB8F}" dt="2024-09-01T12:08:19.161" v="4888" actId="478"/>
          <ac:spMkLst>
            <pc:docMk/>
            <pc:sldMk cId="2568113144" sldId="315"/>
            <ac:spMk id="15" creationId="{E25950BB-CA7F-08E4-DFC7-75F803DB55DD}"/>
          </ac:spMkLst>
        </pc:spChg>
        <pc:spChg chg="del">
          <ac:chgData name="Zoletnik Sándor" userId="38170885-a46d-438a-a320-1f9515a1dc8f" providerId="ADAL" clId="{C4E0F5D5-F265-48AC-9C03-D4FC8685EB8F}" dt="2024-09-01T12:08:22.221" v="4889" actId="478"/>
          <ac:spMkLst>
            <pc:docMk/>
            <pc:sldMk cId="2568113144" sldId="315"/>
            <ac:spMk id="16" creationId="{87702D14-4099-6A94-9A40-2E7FD27A26D3}"/>
          </ac:spMkLst>
        </pc:spChg>
        <pc:spChg chg="add mod">
          <ac:chgData name="Zoletnik Sándor" userId="38170885-a46d-438a-a320-1f9515a1dc8f" providerId="ADAL" clId="{C4E0F5D5-F265-48AC-9C03-D4FC8685EB8F}" dt="2024-09-01T12:17:04.843" v="5253" actId="207"/>
          <ac:spMkLst>
            <pc:docMk/>
            <pc:sldMk cId="2568113144" sldId="315"/>
            <ac:spMk id="20" creationId="{5166F035-7328-A083-8AFA-93162B21208E}"/>
          </ac:spMkLst>
        </pc:spChg>
        <pc:spChg chg="add mod">
          <ac:chgData name="Zoletnik Sándor" userId="38170885-a46d-438a-a320-1f9515a1dc8f" providerId="ADAL" clId="{C4E0F5D5-F265-48AC-9C03-D4FC8685EB8F}" dt="2024-09-04T08:08:42.408" v="8726" actId="20577"/>
          <ac:spMkLst>
            <pc:docMk/>
            <pc:sldMk cId="2568113144" sldId="315"/>
            <ac:spMk id="21" creationId="{CB1FCF83-8EA0-21B9-2207-D8FF3813EE9D}"/>
          </ac:spMkLst>
        </pc:spChg>
        <pc:spChg chg="add mod">
          <ac:chgData name="Zoletnik Sándor" userId="38170885-a46d-438a-a320-1f9515a1dc8f" providerId="ADAL" clId="{C4E0F5D5-F265-48AC-9C03-D4FC8685EB8F}" dt="2024-09-01T12:17:53.297" v="5307" actId="122"/>
          <ac:spMkLst>
            <pc:docMk/>
            <pc:sldMk cId="2568113144" sldId="315"/>
            <ac:spMk id="23" creationId="{AC530D32-A025-1F46-3B71-A64F8E62E680}"/>
          </ac:spMkLst>
        </pc:spChg>
        <pc:spChg chg="del">
          <ac:chgData name="Zoletnik Sándor" userId="38170885-a46d-438a-a320-1f9515a1dc8f" providerId="ADAL" clId="{C4E0F5D5-F265-48AC-9C03-D4FC8685EB8F}" dt="2024-09-01T12:08:19.161" v="4888" actId="478"/>
          <ac:spMkLst>
            <pc:docMk/>
            <pc:sldMk cId="2568113144" sldId="315"/>
            <ac:spMk id="33" creationId="{BEED70DF-6D78-E5BD-FBEC-FBD5B3903735}"/>
          </ac:spMkLst>
        </pc:spChg>
        <pc:picChg chg="add mod">
          <ac:chgData name="Zoletnik Sándor" userId="38170885-a46d-438a-a320-1f9515a1dc8f" providerId="ADAL" clId="{C4E0F5D5-F265-48AC-9C03-D4FC8685EB8F}" dt="2024-09-03T09:16:18.383" v="7828" actId="1076"/>
          <ac:picMkLst>
            <pc:docMk/>
            <pc:sldMk cId="2568113144" sldId="315"/>
            <ac:picMk id="4" creationId="{C3677B63-EE09-7968-25FB-01B62B169ADB}"/>
          </ac:picMkLst>
        </pc:picChg>
        <pc:picChg chg="add mod">
          <ac:chgData name="Zoletnik Sándor" userId="38170885-a46d-438a-a320-1f9515a1dc8f" providerId="ADAL" clId="{C4E0F5D5-F265-48AC-9C03-D4FC8685EB8F}" dt="2024-09-01T12:13:32.937" v="5071" actId="1076"/>
          <ac:picMkLst>
            <pc:docMk/>
            <pc:sldMk cId="2568113144" sldId="315"/>
            <ac:picMk id="17" creationId="{437B83BC-520B-7BCA-93C0-7F76A15CBFC5}"/>
          </ac:picMkLst>
        </pc:picChg>
        <pc:picChg chg="add mod">
          <ac:chgData name="Zoletnik Sándor" userId="38170885-a46d-438a-a320-1f9515a1dc8f" providerId="ADAL" clId="{C4E0F5D5-F265-48AC-9C03-D4FC8685EB8F}" dt="2024-09-01T12:13:32.937" v="5071" actId="1076"/>
          <ac:picMkLst>
            <pc:docMk/>
            <pc:sldMk cId="2568113144" sldId="315"/>
            <ac:picMk id="19" creationId="{65F7D293-A290-1940-1982-A60C3F2CEA10}"/>
          </ac:picMkLst>
        </pc:picChg>
        <pc:cxnChg chg="del">
          <ac:chgData name="Zoletnik Sándor" userId="38170885-a46d-438a-a320-1f9515a1dc8f" providerId="ADAL" clId="{C4E0F5D5-F265-48AC-9C03-D4FC8685EB8F}" dt="2024-09-01T12:08:19.161" v="4888" actId="478"/>
          <ac:cxnSpMkLst>
            <pc:docMk/>
            <pc:sldMk cId="2568113144" sldId="315"/>
            <ac:cxnSpMk id="18" creationId="{AB050BEE-A0E1-D8F8-7F77-10E9ED4AEB98}"/>
          </ac:cxnSpMkLst>
        </pc:cxnChg>
        <pc:cxnChg chg="del">
          <ac:chgData name="Zoletnik Sándor" userId="38170885-a46d-438a-a320-1f9515a1dc8f" providerId="ADAL" clId="{C4E0F5D5-F265-48AC-9C03-D4FC8685EB8F}" dt="2024-09-01T12:08:19.161" v="4888" actId="478"/>
          <ac:cxnSpMkLst>
            <pc:docMk/>
            <pc:sldMk cId="2568113144" sldId="315"/>
            <ac:cxnSpMk id="22" creationId="{1FDA85EA-26E9-F99C-BE70-2BC78EA00365}"/>
          </ac:cxnSpMkLst>
        </pc:cxnChg>
        <pc:cxnChg chg="del">
          <ac:chgData name="Zoletnik Sándor" userId="38170885-a46d-438a-a320-1f9515a1dc8f" providerId="ADAL" clId="{C4E0F5D5-F265-48AC-9C03-D4FC8685EB8F}" dt="2024-09-01T12:08:19.161" v="4888" actId="478"/>
          <ac:cxnSpMkLst>
            <pc:docMk/>
            <pc:sldMk cId="2568113144" sldId="315"/>
            <ac:cxnSpMk id="25" creationId="{A8281AC7-C393-BCE3-CF2B-9CA4E1DC7DAA}"/>
          </ac:cxnSpMkLst>
        </pc:cxnChg>
        <pc:cxnChg chg="del">
          <ac:chgData name="Zoletnik Sándor" userId="38170885-a46d-438a-a320-1f9515a1dc8f" providerId="ADAL" clId="{C4E0F5D5-F265-48AC-9C03-D4FC8685EB8F}" dt="2024-09-01T12:08:19.161" v="4888" actId="478"/>
          <ac:cxnSpMkLst>
            <pc:docMk/>
            <pc:sldMk cId="2568113144" sldId="315"/>
            <ac:cxnSpMk id="28" creationId="{9387C721-A392-6681-9361-FB3BD9C0D6A0}"/>
          </ac:cxnSpMkLst>
        </pc:cxnChg>
        <pc:cxnChg chg="del mod">
          <ac:chgData name="Zoletnik Sándor" userId="38170885-a46d-438a-a320-1f9515a1dc8f" providerId="ADAL" clId="{C4E0F5D5-F265-48AC-9C03-D4FC8685EB8F}" dt="2024-09-01T12:08:19.161" v="4888" actId="478"/>
          <ac:cxnSpMkLst>
            <pc:docMk/>
            <pc:sldMk cId="2568113144" sldId="315"/>
            <ac:cxnSpMk id="32" creationId="{612872BB-605C-2386-10E1-A7912E0C087F}"/>
          </ac:cxnSpMkLst>
        </pc:cxnChg>
        <pc:cxnChg chg="del">
          <ac:chgData name="Zoletnik Sándor" userId="38170885-a46d-438a-a320-1f9515a1dc8f" providerId="ADAL" clId="{C4E0F5D5-F265-48AC-9C03-D4FC8685EB8F}" dt="2024-09-01T12:08:19.161" v="4888" actId="478"/>
          <ac:cxnSpMkLst>
            <pc:docMk/>
            <pc:sldMk cId="2568113144" sldId="315"/>
            <ac:cxnSpMk id="35" creationId="{827D9B46-6199-6910-5562-A91C882C3D07}"/>
          </ac:cxnSpMkLst>
        </pc:cxnChg>
      </pc:sldChg>
      <pc:sldChg chg="delSp modSp add del mod ord">
        <pc:chgData name="Zoletnik Sándor" userId="38170885-a46d-438a-a320-1f9515a1dc8f" providerId="ADAL" clId="{C4E0F5D5-F265-48AC-9C03-D4FC8685EB8F}" dt="2024-09-01T10:17:49.830" v="1427" actId="47"/>
        <pc:sldMkLst>
          <pc:docMk/>
          <pc:sldMk cId="4089454775" sldId="315"/>
        </pc:sldMkLst>
        <pc:spChg chg="mod">
          <ac:chgData name="Zoletnik Sándor" userId="38170885-a46d-438a-a320-1f9515a1dc8f" providerId="ADAL" clId="{C4E0F5D5-F265-48AC-9C03-D4FC8685EB8F}" dt="2024-09-01T10:03:36.014" v="1015" actId="20577"/>
          <ac:spMkLst>
            <pc:docMk/>
            <pc:sldMk cId="4089454775" sldId="315"/>
            <ac:spMk id="4" creationId="{BD3A1147-2812-36DA-3E71-89C4BC14C5D5}"/>
          </ac:spMkLst>
        </pc:spChg>
        <pc:spChg chg="del">
          <ac:chgData name="Zoletnik Sándor" userId="38170885-a46d-438a-a320-1f9515a1dc8f" providerId="ADAL" clId="{C4E0F5D5-F265-48AC-9C03-D4FC8685EB8F}" dt="2024-09-01T10:03:43.677" v="1016" actId="478"/>
          <ac:spMkLst>
            <pc:docMk/>
            <pc:sldMk cId="4089454775" sldId="315"/>
            <ac:spMk id="6" creationId="{0F4A070D-C548-D015-6444-2AE6AE7EAEE0}"/>
          </ac:spMkLst>
        </pc:spChg>
        <pc:spChg chg="del">
          <ac:chgData name="Zoletnik Sándor" userId="38170885-a46d-438a-a320-1f9515a1dc8f" providerId="ADAL" clId="{C4E0F5D5-F265-48AC-9C03-D4FC8685EB8F}" dt="2024-09-01T10:03:43.677" v="1016" actId="478"/>
          <ac:spMkLst>
            <pc:docMk/>
            <pc:sldMk cId="4089454775" sldId="315"/>
            <ac:spMk id="7" creationId="{57F4A961-6B92-D74C-CF05-65B3347F5F5F}"/>
          </ac:spMkLst>
        </pc:spChg>
        <pc:spChg chg="mod">
          <ac:chgData name="Zoletnik Sándor" userId="38170885-a46d-438a-a320-1f9515a1dc8f" providerId="ADAL" clId="{C4E0F5D5-F265-48AC-9C03-D4FC8685EB8F}" dt="2024-09-01T10:03:48.521" v="1017" actId="20577"/>
          <ac:spMkLst>
            <pc:docMk/>
            <pc:sldMk cId="4089454775" sldId="315"/>
            <ac:spMk id="8" creationId="{A96C61C8-FDA6-8956-6C86-728279AC1E89}"/>
          </ac:spMkLst>
        </pc:spChg>
        <pc:spChg chg="del">
          <ac:chgData name="Zoletnik Sándor" userId="38170885-a46d-438a-a320-1f9515a1dc8f" providerId="ADAL" clId="{C4E0F5D5-F265-48AC-9C03-D4FC8685EB8F}" dt="2024-09-01T10:03:43.677" v="1016" actId="478"/>
          <ac:spMkLst>
            <pc:docMk/>
            <pc:sldMk cId="4089454775" sldId="315"/>
            <ac:spMk id="9" creationId="{C97CE9AD-979B-A6DE-BB7F-FFBD1CAE827E}"/>
          </ac:spMkLst>
        </pc:spChg>
        <pc:spChg chg="del">
          <ac:chgData name="Zoletnik Sándor" userId="38170885-a46d-438a-a320-1f9515a1dc8f" providerId="ADAL" clId="{C4E0F5D5-F265-48AC-9C03-D4FC8685EB8F}" dt="2024-09-01T10:03:43.677" v="1016" actId="478"/>
          <ac:spMkLst>
            <pc:docMk/>
            <pc:sldMk cId="4089454775" sldId="315"/>
            <ac:spMk id="10" creationId="{8AAADA46-5780-10D6-61CE-B2E4F19C5098}"/>
          </ac:spMkLst>
        </pc:spChg>
        <pc:picChg chg="del">
          <ac:chgData name="Zoletnik Sándor" userId="38170885-a46d-438a-a320-1f9515a1dc8f" providerId="ADAL" clId="{C4E0F5D5-F265-48AC-9C03-D4FC8685EB8F}" dt="2024-09-01T10:03:43.677" v="1016" actId="478"/>
          <ac:picMkLst>
            <pc:docMk/>
            <pc:sldMk cId="4089454775" sldId="315"/>
            <ac:picMk id="5" creationId="{9744A4EB-E2B9-BEA5-2565-3A8A14223C4B}"/>
          </ac:picMkLst>
        </pc:picChg>
        <pc:picChg chg="del">
          <ac:chgData name="Zoletnik Sándor" userId="38170885-a46d-438a-a320-1f9515a1dc8f" providerId="ADAL" clId="{C4E0F5D5-F265-48AC-9C03-D4FC8685EB8F}" dt="2024-09-01T10:03:53.244" v="1018" actId="478"/>
          <ac:picMkLst>
            <pc:docMk/>
            <pc:sldMk cId="4089454775" sldId="315"/>
            <ac:picMk id="11" creationId="{CCC5EF77-BF49-8379-5FA5-F430AF0DC705}"/>
          </ac:picMkLst>
        </pc:picChg>
        <pc:picChg chg="del">
          <ac:chgData name="Zoletnik Sándor" userId="38170885-a46d-438a-a320-1f9515a1dc8f" providerId="ADAL" clId="{C4E0F5D5-F265-48AC-9C03-D4FC8685EB8F}" dt="2024-09-01T10:03:53.244" v="1018" actId="478"/>
          <ac:picMkLst>
            <pc:docMk/>
            <pc:sldMk cId="4089454775" sldId="315"/>
            <ac:picMk id="13" creationId="{EF85E918-1CD0-D7A4-0F5A-172CEDF66272}"/>
          </ac:picMkLst>
        </pc:picChg>
        <pc:picChg chg="del">
          <ac:chgData name="Zoletnik Sándor" userId="38170885-a46d-438a-a320-1f9515a1dc8f" providerId="ADAL" clId="{C4E0F5D5-F265-48AC-9C03-D4FC8685EB8F}" dt="2024-09-01T10:03:53.244" v="1018" actId="478"/>
          <ac:picMkLst>
            <pc:docMk/>
            <pc:sldMk cId="4089454775" sldId="315"/>
            <ac:picMk id="14" creationId="{902C961F-243D-A28D-82F6-AE7B8B46C5F9}"/>
          </ac:picMkLst>
        </pc:picChg>
        <pc:picChg chg="del">
          <ac:chgData name="Zoletnik Sándor" userId="38170885-a46d-438a-a320-1f9515a1dc8f" providerId="ADAL" clId="{C4E0F5D5-F265-48AC-9C03-D4FC8685EB8F}" dt="2024-09-01T10:03:53.244" v="1018" actId="478"/>
          <ac:picMkLst>
            <pc:docMk/>
            <pc:sldMk cId="4089454775" sldId="315"/>
            <ac:picMk id="15" creationId="{0702E571-1918-D363-2303-63B26F88392D}"/>
          </ac:picMkLst>
        </pc:picChg>
        <pc:picChg chg="del">
          <ac:chgData name="Zoletnik Sándor" userId="38170885-a46d-438a-a320-1f9515a1dc8f" providerId="ADAL" clId="{C4E0F5D5-F265-48AC-9C03-D4FC8685EB8F}" dt="2024-09-01T10:03:53.244" v="1018" actId="478"/>
          <ac:picMkLst>
            <pc:docMk/>
            <pc:sldMk cId="4089454775" sldId="315"/>
            <ac:picMk id="16" creationId="{6C079958-A633-C9D5-13F9-B6C0D4640D24}"/>
          </ac:picMkLst>
        </pc:picChg>
        <pc:picChg chg="del">
          <ac:chgData name="Zoletnik Sándor" userId="38170885-a46d-438a-a320-1f9515a1dc8f" providerId="ADAL" clId="{C4E0F5D5-F265-48AC-9C03-D4FC8685EB8F}" dt="2024-09-01T10:03:53.244" v="1018" actId="478"/>
          <ac:picMkLst>
            <pc:docMk/>
            <pc:sldMk cId="4089454775" sldId="315"/>
            <ac:picMk id="17" creationId="{14C597D0-58BF-414A-96C0-2236658D46D7}"/>
          </ac:picMkLst>
        </pc:picChg>
      </pc:sldChg>
      <pc:sldChg chg="addSp delSp modSp add mod ord">
        <pc:chgData name="Zoletnik Sándor" userId="38170885-a46d-438a-a320-1f9515a1dc8f" providerId="ADAL" clId="{C4E0F5D5-F265-48AC-9C03-D4FC8685EB8F}" dt="2024-09-03T09:14:12.936" v="7785" actId="14100"/>
        <pc:sldMkLst>
          <pc:docMk/>
          <pc:sldMk cId="500136271" sldId="316"/>
        </pc:sldMkLst>
        <pc:spChg chg="mod">
          <ac:chgData name="Zoletnik Sándor" userId="38170885-a46d-438a-a320-1f9515a1dc8f" providerId="ADAL" clId="{C4E0F5D5-F265-48AC-9C03-D4FC8685EB8F}" dt="2024-09-01T11:50:39.194" v="4689" actId="20577"/>
          <ac:spMkLst>
            <pc:docMk/>
            <pc:sldMk cId="500136271" sldId="316"/>
            <ac:spMk id="2" creationId="{3BF90853-1F4E-67FC-F46E-F0A65995E58D}"/>
          </ac:spMkLst>
        </pc:spChg>
        <pc:spChg chg="add mod">
          <ac:chgData name="Zoletnik Sándor" userId="38170885-a46d-438a-a320-1f9515a1dc8f" providerId="ADAL" clId="{C4E0F5D5-F265-48AC-9C03-D4FC8685EB8F}" dt="2024-09-01T11:53:14.850" v="4744" actId="20577"/>
          <ac:spMkLst>
            <pc:docMk/>
            <pc:sldMk cId="500136271" sldId="316"/>
            <ac:spMk id="3" creationId="{4F43AB0A-1756-DB99-A3C3-3F11DBD86200}"/>
          </ac:spMkLst>
        </pc:spChg>
        <pc:spChg chg="del">
          <ac:chgData name="Zoletnik Sándor" userId="38170885-a46d-438a-a320-1f9515a1dc8f" providerId="ADAL" clId="{C4E0F5D5-F265-48AC-9C03-D4FC8685EB8F}" dt="2024-09-01T11:31:23.727" v="3976" actId="478"/>
          <ac:spMkLst>
            <pc:docMk/>
            <pc:sldMk cId="500136271" sldId="316"/>
            <ac:spMk id="5" creationId="{DE08C0EB-C0BC-25A8-1886-7267D279C880}"/>
          </ac:spMkLst>
        </pc:spChg>
        <pc:spChg chg="del">
          <ac:chgData name="Zoletnik Sándor" userId="38170885-a46d-438a-a320-1f9515a1dc8f" providerId="ADAL" clId="{C4E0F5D5-F265-48AC-9C03-D4FC8685EB8F}" dt="2024-09-01T11:31:23.727" v="3976" actId="478"/>
          <ac:spMkLst>
            <pc:docMk/>
            <pc:sldMk cId="500136271" sldId="316"/>
            <ac:spMk id="6" creationId="{6D67290F-2A29-66D4-DF19-854AE89EE08C}"/>
          </ac:spMkLst>
        </pc:spChg>
        <pc:spChg chg="del">
          <ac:chgData name="Zoletnik Sándor" userId="38170885-a46d-438a-a320-1f9515a1dc8f" providerId="ADAL" clId="{C4E0F5D5-F265-48AC-9C03-D4FC8685EB8F}" dt="2024-09-01T11:31:23.727" v="3976" actId="478"/>
          <ac:spMkLst>
            <pc:docMk/>
            <pc:sldMk cId="500136271" sldId="316"/>
            <ac:spMk id="7" creationId="{72B6618E-A3F3-B2B1-163C-09E99208AD27}"/>
          </ac:spMkLst>
        </pc:spChg>
        <pc:spChg chg="del">
          <ac:chgData name="Zoletnik Sándor" userId="38170885-a46d-438a-a320-1f9515a1dc8f" providerId="ADAL" clId="{C4E0F5D5-F265-48AC-9C03-D4FC8685EB8F}" dt="2024-09-01T11:31:23.727" v="3976" actId="478"/>
          <ac:spMkLst>
            <pc:docMk/>
            <pc:sldMk cId="500136271" sldId="316"/>
            <ac:spMk id="8" creationId="{49CCF165-E73F-554B-DB1B-4060A8CB7B17}"/>
          </ac:spMkLst>
        </pc:spChg>
        <pc:spChg chg="del">
          <ac:chgData name="Zoletnik Sándor" userId="38170885-a46d-438a-a320-1f9515a1dc8f" providerId="ADAL" clId="{C4E0F5D5-F265-48AC-9C03-D4FC8685EB8F}" dt="2024-09-01T11:31:23.727" v="3976" actId="478"/>
          <ac:spMkLst>
            <pc:docMk/>
            <pc:sldMk cId="500136271" sldId="316"/>
            <ac:spMk id="9" creationId="{52CC1EE0-47E5-B827-4DD5-738248624B24}"/>
          </ac:spMkLst>
        </pc:spChg>
        <pc:spChg chg="del">
          <ac:chgData name="Zoletnik Sándor" userId="38170885-a46d-438a-a320-1f9515a1dc8f" providerId="ADAL" clId="{C4E0F5D5-F265-48AC-9C03-D4FC8685EB8F}" dt="2024-09-01T11:31:23.727" v="3976" actId="478"/>
          <ac:spMkLst>
            <pc:docMk/>
            <pc:sldMk cId="500136271" sldId="316"/>
            <ac:spMk id="10" creationId="{10EE668D-B701-F161-6658-3FA27B29BE61}"/>
          </ac:spMkLst>
        </pc:spChg>
        <pc:spChg chg="del">
          <ac:chgData name="Zoletnik Sándor" userId="38170885-a46d-438a-a320-1f9515a1dc8f" providerId="ADAL" clId="{C4E0F5D5-F265-48AC-9C03-D4FC8685EB8F}" dt="2024-09-01T11:31:23.727" v="3976" actId="478"/>
          <ac:spMkLst>
            <pc:docMk/>
            <pc:sldMk cId="500136271" sldId="316"/>
            <ac:spMk id="11" creationId="{DC1652BB-7113-5D77-1FBE-570A40742775}"/>
          </ac:spMkLst>
        </pc:spChg>
        <pc:spChg chg="del">
          <ac:chgData name="Zoletnik Sándor" userId="38170885-a46d-438a-a320-1f9515a1dc8f" providerId="ADAL" clId="{C4E0F5D5-F265-48AC-9C03-D4FC8685EB8F}" dt="2024-09-01T11:31:23.727" v="3976" actId="478"/>
          <ac:spMkLst>
            <pc:docMk/>
            <pc:sldMk cId="500136271" sldId="316"/>
            <ac:spMk id="12" creationId="{8A90E811-31F2-8EDB-6E52-068E6560F3D5}"/>
          </ac:spMkLst>
        </pc:spChg>
        <pc:spChg chg="del">
          <ac:chgData name="Zoletnik Sándor" userId="38170885-a46d-438a-a320-1f9515a1dc8f" providerId="ADAL" clId="{C4E0F5D5-F265-48AC-9C03-D4FC8685EB8F}" dt="2024-09-01T11:31:23.727" v="3976" actId="478"/>
          <ac:spMkLst>
            <pc:docMk/>
            <pc:sldMk cId="500136271" sldId="316"/>
            <ac:spMk id="13" creationId="{0B79D3B3-33AA-AD83-BD67-7EA0DA0F625E}"/>
          </ac:spMkLst>
        </pc:spChg>
        <pc:spChg chg="del">
          <ac:chgData name="Zoletnik Sándor" userId="38170885-a46d-438a-a320-1f9515a1dc8f" providerId="ADAL" clId="{C4E0F5D5-F265-48AC-9C03-D4FC8685EB8F}" dt="2024-09-01T11:31:23.727" v="3976" actId="478"/>
          <ac:spMkLst>
            <pc:docMk/>
            <pc:sldMk cId="500136271" sldId="316"/>
            <ac:spMk id="14" creationId="{7D93D985-F05F-32F1-152C-733203437F47}"/>
          </ac:spMkLst>
        </pc:spChg>
        <pc:spChg chg="del">
          <ac:chgData name="Zoletnik Sándor" userId="38170885-a46d-438a-a320-1f9515a1dc8f" providerId="ADAL" clId="{C4E0F5D5-F265-48AC-9C03-D4FC8685EB8F}" dt="2024-09-01T11:31:23.727" v="3976" actId="478"/>
          <ac:spMkLst>
            <pc:docMk/>
            <pc:sldMk cId="500136271" sldId="316"/>
            <ac:spMk id="15" creationId="{E25950BB-CA7F-08E4-DFC7-75F803DB55DD}"/>
          </ac:spMkLst>
        </pc:spChg>
        <pc:spChg chg="del">
          <ac:chgData name="Zoletnik Sándor" userId="38170885-a46d-438a-a320-1f9515a1dc8f" providerId="ADAL" clId="{C4E0F5D5-F265-48AC-9C03-D4FC8685EB8F}" dt="2024-09-01T11:31:27.606" v="3977" actId="478"/>
          <ac:spMkLst>
            <pc:docMk/>
            <pc:sldMk cId="500136271" sldId="316"/>
            <ac:spMk id="16" creationId="{87702D14-4099-6A94-9A40-2E7FD27A26D3}"/>
          </ac:spMkLst>
        </pc:spChg>
        <pc:spChg chg="add del mod">
          <ac:chgData name="Zoletnik Sándor" userId="38170885-a46d-438a-a320-1f9515a1dc8f" providerId="ADAL" clId="{C4E0F5D5-F265-48AC-9C03-D4FC8685EB8F}" dt="2024-09-01T11:49:59.704" v="4654" actId="478"/>
          <ac:spMkLst>
            <pc:docMk/>
            <pc:sldMk cId="500136271" sldId="316"/>
            <ac:spMk id="27" creationId="{EBA5A630-4DE3-E4F0-30C0-1C27C5EF6C4F}"/>
          </ac:spMkLst>
        </pc:spChg>
        <pc:spChg chg="add del mod">
          <ac:chgData name="Zoletnik Sándor" userId="38170885-a46d-438a-a320-1f9515a1dc8f" providerId="ADAL" clId="{C4E0F5D5-F265-48AC-9C03-D4FC8685EB8F}" dt="2024-09-01T11:50:41.850" v="4690" actId="478"/>
          <ac:spMkLst>
            <pc:docMk/>
            <pc:sldMk cId="500136271" sldId="316"/>
            <ac:spMk id="29" creationId="{DC346E10-BAB4-5ABC-6376-127850102D46}"/>
          </ac:spMkLst>
        </pc:spChg>
        <pc:spChg chg="del">
          <ac:chgData name="Zoletnik Sándor" userId="38170885-a46d-438a-a320-1f9515a1dc8f" providerId="ADAL" clId="{C4E0F5D5-F265-48AC-9C03-D4FC8685EB8F}" dt="2024-09-01T11:31:23.727" v="3976" actId="478"/>
          <ac:spMkLst>
            <pc:docMk/>
            <pc:sldMk cId="500136271" sldId="316"/>
            <ac:spMk id="33" creationId="{BEED70DF-6D78-E5BD-FBEC-FBD5B3903735}"/>
          </ac:spMkLst>
        </pc:spChg>
        <pc:picChg chg="add mod">
          <ac:chgData name="Zoletnik Sándor" userId="38170885-a46d-438a-a320-1f9515a1dc8f" providerId="ADAL" clId="{C4E0F5D5-F265-48AC-9C03-D4FC8685EB8F}" dt="2024-09-03T09:14:12.936" v="7785" actId="14100"/>
          <ac:picMkLst>
            <pc:docMk/>
            <pc:sldMk cId="500136271" sldId="316"/>
            <ac:picMk id="17" creationId="{1D5627E9-DA05-F2C8-3E0F-C378575EBEB5}"/>
          </ac:picMkLst>
        </pc:picChg>
        <pc:picChg chg="add del mod">
          <ac:chgData name="Zoletnik Sándor" userId="38170885-a46d-438a-a320-1f9515a1dc8f" providerId="ADAL" clId="{C4E0F5D5-F265-48AC-9C03-D4FC8685EB8F}" dt="2024-09-01T11:52:45.430" v="4723" actId="478"/>
          <ac:picMkLst>
            <pc:docMk/>
            <pc:sldMk cId="500136271" sldId="316"/>
            <ac:picMk id="26" creationId="{53958F9A-643D-EDB9-5099-434CFB9A6467}"/>
          </ac:picMkLst>
        </pc:picChg>
        <pc:picChg chg="add mod">
          <ac:chgData name="Zoletnik Sándor" userId="38170885-a46d-438a-a320-1f9515a1dc8f" providerId="ADAL" clId="{C4E0F5D5-F265-48AC-9C03-D4FC8685EB8F}" dt="2024-09-01T11:53:07.503" v="4730" actId="1076"/>
          <ac:picMkLst>
            <pc:docMk/>
            <pc:sldMk cId="500136271" sldId="316"/>
            <ac:picMk id="36" creationId="{90AC7A4C-A2D3-EA2A-D670-8C2A2464E7DB}"/>
          </ac:picMkLst>
        </pc:picChg>
        <pc:picChg chg="add mod">
          <ac:chgData name="Zoletnik Sándor" userId="38170885-a46d-438a-a320-1f9515a1dc8f" providerId="ADAL" clId="{C4E0F5D5-F265-48AC-9C03-D4FC8685EB8F}" dt="2024-09-01T11:52:59.820" v="4727" actId="1076"/>
          <ac:picMkLst>
            <pc:docMk/>
            <pc:sldMk cId="500136271" sldId="316"/>
            <ac:picMk id="38" creationId="{670E0C5A-C405-3097-4568-CD95C7CC7263}"/>
          </ac:picMkLst>
        </pc:picChg>
        <pc:cxnChg chg="del">
          <ac:chgData name="Zoletnik Sándor" userId="38170885-a46d-438a-a320-1f9515a1dc8f" providerId="ADAL" clId="{C4E0F5D5-F265-48AC-9C03-D4FC8685EB8F}" dt="2024-09-01T11:31:23.727" v="3976" actId="478"/>
          <ac:cxnSpMkLst>
            <pc:docMk/>
            <pc:sldMk cId="500136271" sldId="316"/>
            <ac:cxnSpMk id="18" creationId="{AB050BEE-A0E1-D8F8-7F77-10E9ED4AEB98}"/>
          </ac:cxnSpMkLst>
        </pc:cxnChg>
        <pc:cxnChg chg="add mod">
          <ac:chgData name="Zoletnik Sándor" userId="38170885-a46d-438a-a320-1f9515a1dc8f" providerId="ADAL" clId="{C4E0F5D5-F265-48AC-9C03-D4FC8685EB8F}" dt="2024-09-01T11:51:07.325" v="4698" actId="1035"/>
          <ac:cxnSpMkLst>
            <pc:docMk/>
            <pc:sldMk cId="500136271" sldId="316"/>
            <ac:cxnSpMk id="20" creationId="{1853EA93-1F6A-FFFF-2817-96338AF33212}"/>
          </ac:cxnSpMkLst>
        </pc:cxnChg>
        <pc:cxnChg chg="del">
          <ac:chgData name="Zoletnik Sándor" userId="38170885-a46d-438a-a320-1f9515a1dc8f" providerId="ADAL" clId="{C4E0F5D5-F265-48AC-9C03-D4FC8685EB8F}" dt="2024-09-01T11:31:23.727" v="3976" actId="478"/>
          <ac:cxnSpMkLst>
            <pc:docMk/>
            <pc:sldMk cId="500136271" sldId="316"/>
            <ac:cxnSpMk id="22" creationId="{1FDA85EA-26E9-F99C-BE70-2BC78EA00365}"/>
          </ac:cxnSpMkLst>
        </pc:cxnChg>
        <pc:cxnChg chg="add mod">
          <ac:chgData name="Zoletnik Sándor" userId="38170885-a46d-438a-a320-1f9515a1dc8f" providerId="ADAL" clId="{C4E0F5D5-F265-48AC-9C03-D4FC8685EB8F}" dt="2024-09-01T11:51:01.538" v="4695" actId="1076"/>
          <ac:cxnSpMkLst>
            <pc:docMk/>
            <pc:sldMk cId="500136271" sldId="316"/>
            <ac:cxnSpMk id="23" creationId="{162B6AB9-5A1E-6D36-7F2F-C691DE721119}"/>
          </ac:cxnSpMkLst>
        </pc:cxnChg>
        <pc:cxnChg chg="del">
          <ac:chgData name="Zoletnik Sándor" userId="38170885-a46d-438a-a320-1f9515a1dc8f" providerId="ADAL" clId="{C4E0F5D5-F265-48AC-9C03-D4FC8685EB8F}" dt="2024-09-01T11:31:23.727" v="3976" actId="478"/>
          <ac:cxnSpMkLst>
            <pc:docMk/>
            <pc:sldMk cId="500136271" sldId="316"/>
            <ac:cxnSpMk id="25" creationId="{A8281AC7-C393-BCE3-CF2B-9CA4E1DC7DAA}"/>
          </ac:cxnSpMkLst>
        </pc:cxnChg>
        <pc:cxnChg chg="del">
          <ac:chgData name="Zoletnik Sándor" userId="38170885-a46d-438a-a320-1f9515a1dc8f" providerId="ADAL" clId="{C4E0F5D5-F265-48AC-9C03-D4FC8685EB8F}" dt="2024-09-01T11:31:23.727" v="3976" actId="478"/>
          <ac:cxnSpMkLst>
            <pc:docMk/>
            <pc:sldMk cId="500136271" sldId="316"/>
            <ac:cxnSpMk id="28" creationId="{9387C721-A392-6681-9361-FB3BD9C0D6A0}"/>
          </ac:cxnSpMkLst>
        </pc:cxnChg>
        <pc:cxnChg chg="del mod">
          <ac:chgData name="Zoletnik Sándor" userId="38170885-a46d-438a-a320-1f9515a1dc8f" providerId="ADAL" clId="{C4E0F5D5-F265-48AC-9C03-D4FC8685EB8F}" dt="2024-09-01T11:31:23.727" v="3976" actId="478"/>
          <ac:cxnSpMkLst>
            <pc:docMk/>
            <pc:sldMk cId="500136271" sldId="316"/>
            <ac:cxnSpMk id="32" creationId="{612872BB-605C-2386-10E1-A7912E0C087F}"/>
          </ac:cxnSpMkLst>
        </pc:cxnChg>
        <pc:cxnChg chg="del">
          <ac:chgData name="Zoletnik Sándor" userId="38170885-a46d-438a-a320-1f9515a1dc8f" providerId="ADAL" clId="{C4E0F5D5-F265-48AC-9C03-D4FC8685EB8F}" dt="2024-09-01T11:31:23.727" v="3976" actId="478"/>
          <ac:cxnSpMkLst>
            <pc:docMk/>
            <pc:sldMk cId="500136271" sldId="316"/>
            <ac:cxnSpMk id="35" creationId="{827D9B46-6199-6910-5562-A91C882C3D07}"/>
          </ac:cxnSpMkLst>
        </pc:cxnChg>
      </pc:sldChg>
      <pc:sldChg chg="addSp delSp modSp add mod">
        <pc:chgData name="Zoletnik Sándor" userId="38170885-a46d-438a-a320-1f9515a1dc8f" providerId="ADAL" clId="{C4E0F5D5-F265-48AC-9C03-D4FC8685EB8F}" dt="2024-09-04T08:07:35.286" v="8724" actId="20577"/>
        <pc:sldMkLst>
          <pc:docMk/>
          <pc:sldMk cId="1536800647" sldId="317"/>
        </pc:sldMkLst>
        <pc:spChg chg="mod">
          <ac:chgData name="Zoletnik Sándor" userId="38170885-a46d-438a-a320-1f9515a1dc8f" providerId="ADAL" clId="{C4E0F5D5-F265-48AC-9C03-D4FC8685EB8F}" dt="2024-09-01T12:06:24.902" v="4857" actId="20577"/>
          <ac:spMkLst>
            <pc:docMk/>
            <pc:sldMk cId="1536800647" sldId="317"/>
            <ac:spMk id="2" creationId="{3BF90853-1F4E-67FC-F46E-F0A65995E58D}"/>
          </ac:spMkLst>
        </pc:spChg>
        <pc:spChg chg="del">
          <ac:chgData name="Zoletnik Sándor" userId="38170885-a46d-438a-a320-1f9515a1dc8f" providerId="ADAL" clId="{C4E0F5D5-F265-48AC-9C03-D4FC8685EB8F}" dt="2024-09-01T11:50:12.559" v="4657" actId="478"/>
          <ac:spMkLst>
            <pc:docMk/>
            <pc:sldMk cId="1536800647" sldId="317"/>
            <ac:spMk id="3" creationId="{4F43AB0A-1756-DB99-A3C3-3F11DBD86200}"/>
          </ac:spMkLst>
        </pc:spChg>
        <pc:spChg chg="add mod">
          <ac:chgData name="Zoletnik Sándor" userId="38170885-a46d-438a-a320-1f9515a1dc8f" providerId="ADAL" clId="{C4E0F5D5-F265-48AC-9C03-D4FC8685EB8F}" dt="2024-09-04T08:07:22.013" v="8711" actId="1035"/>
          <ac:spMkLst>
            <pc:docMk/>
            <pc:sldMk cId="1536800647" sldId="317"/>
            <ac:spMk id="3" creationId="{AC8178EC-5E53-F9D3-3AD2-6E56DF10B269}"/>
          </ac:spMkLst>
        </pc:spChg>
        <pc:spChg chg="add mod">
          <ac:chgData name="Zoletnik Sándor" userId="38170885-a46d-438a-a320-1f9515a1dc8f" providerId="ADAL" clId="{C4E0F5D5-F265-48AC-9C03-D4FC8685EB8F}" dt="2024-09-04T08:07:22.013" v="8711" actId="1035"/>
          <ac:spMkLst>
            <pc:docMk/>
            <pc:sldMk cId="1536800647" sldId="317"/>
            <ac:spMk id="12" creationId="{FF8A946F-4C63-3821-87C3-AB034E41A386}"/>
          </ac:spMkLst>
        </pc:spChg>
        <pc:spChg chg="add mod">
          <ac:chgData name="Zoletnik Sándor" userId="38170885-a46d-438a-a320-1f9515a1dc8f" providerId="ADAL" clId="{C4E0F5D5-F265-48AC-9C03-D4FC8685EB8F}" dt="2024-09-04T08:07:22.013" v="8711" actId="1035"/>
          <ac:spMkLst>
            <pc:docMk/>
            <pc:sldMk cId="1536800647" sldId="317"/>
            <ac:spMk id="13" creationId="{015730E3-C315-9467-C107-4200A1301CF4}"/>
          </ac:spMkLst>
        </pc:spChg>
        <pc:spChg chg="add mod">
          <ac:chgData name="Zoletnik Sándor" userId="38170885-a46d-438a-a320-1f9515a1dc8f" providerId="ADAL" clId="{C4E0F5D5-F265-48AC-9C03-D4FC8685EB8F}" dt="2024-09-04T08:07:35.286" v="8724" actId="20577"/>
          <ac:spMkLst>
            <pc:docMk/>
            <pc:sldMk cId="1536800647" sldId="317"/>
            <ac:spMk id="14" creationId="{C2697A03-B9C0-4EF6-67C0-DB2C534C7D34}"/>
          </ac:spMkLst>
        </pc:spChg>
        <pc:spChg chg="mod">
          <ac:chgData name="Zoletnik Sándor" userId="38170885-a46d-438a-a320-1f9515a1dc8f" providerId="ADAL" clId="{C4E0F5D5-F265-48AC-9C03-D4FC8685EB8F}" dt="2024-09-04T08:07:32.216" v="8712" actId="1076"/>
          <ac:spMkLst>
            <pc:docMk/>
            <pc:sldMk cId="1536800647" sldId="317"/>
            <ac:spMk id="27" creationId="{EBA5A630-4DE3-E4F0-30C0-1C27C5EF6C4F}"/>
          </ac:spMkLst>
        </pc:spChg>
        <pc:spChg chg="del">
          <ac:chgData name="Zoletnik Sándor" userId="38170885-a46d-438a-a320-1f9515a1dc8f" providerId="ADAL" clId="{C4E0F5D5-F265-48AC-9C03-D4FC8685EB8F}" dt="2024-09-01T11:50:03.224" v="4655" actId="478"/>
          <ac:spMkLst>
            <pc:docMk/>
            <pc:sldMk cId="1536800647" sldId="317"/>
            <ac:spMk id="29" creationId="{DC346E10-BAB4-5ABC-6376-127850102D46}"/>
          </ac:spMkLst>
        </pc:spChg>
        <pc:picChg chg="add del mod">
          <ac:chgData name="Zoletnik Sándor" userId="38170885-a46d-438a-a320-1f9515a1dc8f" providerId="ADAL" clId="{C4E0F5D5-F265-48AC-9C03-D4FC8685EB8F}" dt="2024-09-01T11:57:56.880" v="4780" actId="478"/>
          <ac:picMkLst>
            <pc:docMk/>
            <pc:sldMk cId="1536800647" sldId="317"/>
            <ac:picMk id="5" creationId="{3A0A8AA1-3DA2-F144-27B0-92489B35E14C}"/>
          </ac:picMkLst>
        </pc:picChg>
        <pc:picChg chg="add mod">
          <ac:chgData name="Zoletnik Sándor" userId="38170885-a46d-438a-a320-1f9515a1dc8f" providerId="ADAL" clId="{C4E0F5D5-F265-48AC-9C03-D4FC8685EB8F}" dt="2024-09-04T08:07:22.013" v="8711" actId="1035"/>
          <ac:picMkLst>
            <pc:docMk/>
            <pc:sldMk cId="1536800647" sldId="317"/>
            <ac:picMk id="7" creationId="{B1D34ED6-696D-11DC-77A6-D5AD786E3AE1}"/>
          </ac:picMkLst>
        </pc:picChg>
        <pc:picChg chg="add del mod">
          <ac:chgData name="Zoletnik Sándor" userId="38170885-a46d-438a-a320-1f9515a1dc8f" providerId="ADAL" clId="{C4E0F5D5-F265-48AC-9C03-D4FC8685EB8F}" dt="2024-09-01T12:00:50.969" v="4836" actId="478"/>
          <ac:picMkLst>
            <pc:docMk/>
            <pc:sldMk cId="1536800647" sldId="317"/>
            <ac:picMk id="9" creationId="{3EA2E3D9-B5AB-14F9-BE99-7DA2F653C494}"/>
          </ac:picMkLst>
        </pc:picChg>
        <pc:picChg chg="add mod">
          <ac:chgData name="Zoletnik Sándor" userId="38170885-a46d-438a-a320-1f9515a1dc8f" providerId="ADAL" clId="{C4E0F5D5-F265-48AC-9C03-D4FC8685EB8F}" dt="2024-09-04T08:07:22.013" v="8711" actId="1035"/>
          <ac:picMkLst>
            <pc:docMk/>
            <pc:sldMk cId="1536800647" sldId="317"/>
            <ac:picMk id="10" creationId="{B182251D-3917-3EDD-E041-7A7C1E33207B}"/>
          </ac:picMkLst>
        </pc:picChg>
        <pc:picChg chg="add mod">
          <ac:chgData name="Zoletnik Sándor" userId="38170885-a46d-438a-a320-1f9515a1dc8f" providerId="ADAL" clId="{C4E0F5D5-F265-48AC-9C03-D4FC8685EB8F}" dt="2024-09-04T08:07:22.013" v="8711" actId="1035"/>
          <ac:picMkLst>
            <pc:docMk/>
            <pc:sldMk cId="1536800647" sldId="317"/>
            <ac:picMk id="11" creationId="{23CF8CE6-BCDC-06BA-B7A8-FF29E6A6C8B2}"/>
          </ac:picMkLst>
        </pc:picChg>
        <pc:picChg chg="del">
          <ac:chgData name="Zoletnik Sándor" userId="38170885-a46d-438a-a320-1f9515a1dc8f" providerId="ADAL" clId="{C4E0F5D5-F265-48AC-9C03-D4FC8685EB8F}" dt="2024-09-01T11:50:12.559" v="4657" actId="478"/>
          <ac:picMkLst>
            <pc:docMk/>
            <pc:sldMk cId="1536800647" sldId="317"/>
            <ac:picMk id="17" creationId="{1D5627E9-DA05-F2C8-3E0F-C378575EBEB5}"/>
          </ac:picMkLst>
        </pc:picChg>
        <pc:picChg chg="del">
          <ac:chgData name="Zoletnik Sándor" userId="38170885-a46d-438a-a320-1f9515a1dc8f" providerId="ADAL" clId="{C4E0F5D5-F265-48AC-9C03-D4FC8685EB8F}" dt="2024-09-01T11:50:12.559" v="4657" actId="478"/>
          <ac:picMkLst>
            <pc:docMk/>
            <pc:sldMk cId="1536800647" sldId="317"/>
            <ac:picMk id="26" creationId="{53958F9A-643D-EDB9-5099-434CFB9A6467}"/>
          </ac:picMkLst>
        </pc:picChg>
        <pc:cxnChg chg="del">
          <ac:chgData name="Zoletnik Sándor" userId="38170885-a46d-438a-a320-1f9515a1dc8f" providerId="ADAL" clId="{C4E0F5D5-F265-48AC-9C03-D4FC8685EB8F}" dt="2024-09-01T11:50:12.559" v="4657" actId="478"/>
          <ac:cxnSpMkLst>
            <pc:docMk/>
            <pc:sldMk cId="1536800647" sldId="317"/>
            <ac:cxnSpMk id="20" creationId="{1853EA93-1F6A-FFFF-2817-96338AF33212}"/>
          </ac:cxnSpMkLst>
        </pc:cxnChg>
        <pc:cxnChg chg="del">
          <ac:chgData name="Zoletnik Sándor" userId="38170885-a46d-438a-a320-1f9515a1dc8f" providerId="ADAL" clId="{C4E0F5D5-F265-48AC-9C03-D4FC8685EB8F}" dt="2024-09-01T11:50:12.559" v="4657" actId="478"/>
          <ac:cxnSpMkLst>
            <pc:docMk/>
            <pc:sldMk cId="1536800647" sldId="317"/>
            <ac:cxnSpMk id="23" creationId="{162B6AB9-5A1E-6D36-7F2F-C691DE721119}"/>
          </ac:cxnSpMkLst>
        </pc:cxnChg>
      </pc:sldChg>
      <pc:sldChg chg="addSp delSp modSp add mod">
        <pc:chgData name="Zoletnik Sándor" userId="38170885-a46d-438a-a320-1f9515a1dc8f" providerId="ADAL" clId="{C4E0F5D5-F265-48AC-9C03-D4FC8685EB8F}" dt="2024-09-03T13:21:54.180" v="8436" actId="1076"/>
        <pc:sldMkLst>
          <pc:docMk/>
          <pc:sldMk cId="1103226843" sldId="318"/>
        </pc:sldMkLst>
        <pc:spChg chg="mod">
          <ac:chgData name="Zoletnik Sándor" userId="38170885-a46d-438a-a320-1f9515a1dc8f" providerId="ADAL" clId="{C4E0F5D5-F265-48AC-9C03-D4FC8685EB8F}" dt="2024-09-01T12:19:30.526" v="5391" actId="20577"/>
          <ac:spMkLst>
            <pc:docMk/>
            <pc:sldMk cId="1103226843" sldId="318"/>
            <ac:spMk id="2" creationId="{3BF90853-1F4E-67FC-F46E-F0A65995E58D}"/>
          </ac:spMkLst>
        </pc:spChg>
        <pc:spChg chg="add mod">
          <ac:chgData name="Zoletnik Sándor" userId="38170885-a46d-438a-a320-1f9515a1dc8f" providerId="ADAL" clId="{C4E0F5D5-F265-48AC-9C03-D4FC8685EB8F}" dt="2024-09-01T12:25:25.038" v="5559" actId="255"/>
          <ac:spMkLst>
            <pc:docMk/>
            <pc:sldMk cId="1103226843" sldId="318"/>
            <ac:spMk id="3" creationId="{429D7E12-8E46-147D-A6FA-D0ECF019DBC6}"/>
          </ac:spMkLst>
        </pc:spChg>
        <pc:spChg chg="del">
          <ac:chgData name="Zoletnik Sándor" userId="38170885-a46d-438a-a320-1f9515a1dc8f" providerId="ADAL" clId="{C4E0F5D5-F265-48AC-9C03-D4FC8685EB8F}" dt="2024-09-01T12:18:14.079" v="5309" actId="478"/>
          <ac:spMkLst>
            <pc:docMk/>
            <pc:sldMk cId="1103226843" sldId="318"/>
            <ac:spMk id="5" creationId="{DE08C0EB-C0BC-25A8-1886-7267D279C880}"/>
          </ac:spMkLst>
        </pc:spChg>
        <pc:spChg chg="del">
          <ac:chgData name="Zoletnik Sándor" userId="38170885-a46d-438a-a320-1f9515a1dc8f" providerId="ADAL" clId="{C4E0F5D5-F265-48AC-9C03-D4FC8685EB8F}" dt="2024-09-01T12:18:14.079" v="5309" actId="478"/>
          <ac:spMkLst>
            <pc:docMk/>
            <pc:sldMk cId="1103226843" sldId="318"/>
            <ac:spMk id="6" creationId="{6D67290F-2A29-66D4-DF19-854AE89EE08C}"/>
          </ac:spMkLst>
        </pc:spChg>
        <pc:spChg chg="del">
          <ac:chgData name="Zoletnik Sándor" userId="38170885-a46d-438a-a320-1f9515a1dc8f" providerId="ADAL" clId="{C4E0F5D5-F265-48AC-9C03-D4FC8685EB8F}" dt="2024-09-01T12:18:14.079" v="5309" actId="478"/>
          <ac:spMkLst>
            <pc:docMk/>
            <pc:sldMk cId="1103226843" sldId="318"/>
            <ac:spMk id="7" creationId="{72B6618E-A3F3-B2B1-163C-09E99208AD27}"/>
          </ac:spMkLst>
        </pc:spChg>
        <pc:spChg chg="del">
          <ac:chgData name="Zoletnik Sándor" userId="38170885-a46d-438a-a320-1f9515a1dc8f" providerId="ADAL" clId="{C4E0F5D5-F265-48AC-9C03-D4FC8685EB8F}" dt="2024-09-01T12:18:14.079" v="5309" actId="478"/>
          <ac:spMkLst>
            <pc:docMk/>
            <pc:sldMk cId="1103226843" sldId="318"/>
            <ac:spMk id="8" creationId="{49CCF165-E73F-554B-DB1B-4060A8CB7B17}"/>
          </ac:spMkLst>
        </pc:spChg>
        <pc:spChg chg="del">
          <ac:chgData name="Zoletnik Sándor" userId="38170885-a46d-438a-a320-1f9515a1dc8f" providerId="ADAL" clId="{C4E0F5D5-F265-48AC-9C03-D4FC8685EB8F}" dt="2024-09-01T12:18:14.079" v="5309" actId="478"/>
          <ac:spMkLst>
            <pc:docMk/>
            <pc:sldMk cId="1103226843" sldId="318"/>
            <ac:spMk id="9" creationId="{52CC1EE0-47E5-B827-4DD5-738248624B24}"/>
          </ac:spMkLst>
        </pc:spChg>
        <pc:spChg chg="del">
          <ac:chgData name="Zoletnik Sándor" userId="38170885-a46d-438a-a320-1f9515a1dc8f" providerId="ADAL" clId="{C4E0F5D5-F265-48AC-9C03-D4FC8685EB8F}" dt="2024-09-01T12:18:14.079" v="5309" actId="478"/>
          <ac:spMkLst>
            <pc:docMk/>
            <pc:sldMk cId="1103226843" sldId="318"/>
            <ac:spMk id="10" creationId="{10EE668D-B701-F161-6658-3FA27B29BE61}"/>
          </ac:spMkLst>
        </pc:spChg>
        <pc:spChg chg="del">
          <ac:chgData name="Zoletnik Sándor" userId="38170885-a46d-438a-a320-1f9515a1dc8f" providerId="ADAL" clId="{C4E0F5D5-F265-48AC-9C03-D4FC8685EB8F}" dt="2024-09-01T12:18:14.079" v="5309" actId="478"/>
          <ac:spMkLst>
            <pc:docMk/>
            <pc:sldMk cId="1103226843" sldId="318"/>
            <ac:spMk id="11" creationId="{DC1652BB-7113-5D77-1FBE-570A40742775}"/>
          </ac:spMkLst>
        </pc:spChg>
        <pc:spChg chg="del">
          <ac:chgData name="Zoletnik Sándor" userId="38170885-a46d-438a-a320-1f9515a1dc8f" providerId="ADAL" clId="{C4E0F5D5-F265-48AC-9C03-D4FC8685EB8F}" dt="2024-09-01T12:18:14.079" v="5309" actId="478"/>
          <ac:spMkLst>
            <pc:docMk/>
            <pc:sldMk cId="1103226843" sldId="318"/>
            <ac:spMk id="12" creationId="{8A90E811-31F2-8EDB-6E52-068E6560F3D5}"/>
          </ac:spMkLst>
        </pc:spChg>
        <pc:spChg chg="del">
          <ac:chgData name="Zoletnik Sándor" userId="38170885-a46d-438a-a320-1f9515a1dc8f" providerId="ADAL" clId="{C4E0F5D5-F265-48AC-9C03-D4FC8685EB8F}" dt="2024-09-01T12:18:14.079" v="5309" actId="478"/>
          <ac:spMkLst>
            <pc:docMk/>
            <pc:sldMk cId="1103226843" sldId="318"/>
            <ac:spMk id="13" creationId="{0B79D3B3-33AA-AD83-BD67-7EA0DA0F625E}"/>
          </ac:spMkLst>
        </pc:spChg>
        <pc:spChg chg="del">
          <ac:chgData name="Zoletnik Sándor" userId="38170885-a46d-438a-a320-1f9515a1dc8f" providerId="ADAL" clId="{C4E0F5D5-F265-48AC-9C03-D4FC8685EB8F}" dt="2024-09-01T12:18:14.079" v="5309" actId="478"/>
          <ac:spMkLst>
            <pc:docMk/>
            <pc:sldMk cId="1103226843" sldId="318"/>
            <ac:spMk id="14" creationId="{7D93D985-F05F-32F1-152C-733203437F47}"/>
          </ac:spMkLst>
        </pc:spChg>
        <pc:spChg chg="del">
          <ac:chgData name="Zoletnik Sándor" userId="38170885-a46d-438a-a320-1f9515a1dc8f" providerId="ADAL" clId="{C4E0F5D5-F265-48AC-9C03-D4FC8685EB8F}" dt="2024-09-01T12:18:14.079" v="5309" actId="478"/>
          <ac:spMkLst>
            <pc:docMk/>
            <pc:sldMk cId="1103226843" sldId="318"/>
            <ac:spMk id="15" creationId="{E25950BB-CA7F-08E4-DFC7-75F803DB55DD}"/>
          </ac:spMkLst>
        </pc:spChg>
        <pc:spChg chg="del">
          <ac:chgData name="Zoletnik Sándor" userId="38170885-a46d-438a-a320-1f9515a1dc8f" providerId="ADAL" clId="{C4E0F5D5-F265-48AC-9C03-D4FC8685EB8F}" dt="2024-09-01T12:18:17.474" v="5310" actId="478"/>
          <ac:spMkLst>
            <pc:docMk/>
            <pc:sldMk cId="1103226843" sldId="318"/>
            <ac:spMk id="16" creationId="{87702D14-4099-6A94-9A40-2E7FD27A26D3}"/>
          </ac:spMkLst>
        </pc:spChg>
        <pc:spChg chg="add mod ord">
          <ac:chgData name="Zoletnik Sándor" userId="38170885-a46d-438a-a320-1f9515a1dc8f" providerId="ADAL" clId="{C4E0F5D5-F265-48AC-9C03-D4FC8685EB8F}" dt="2024-09-02T04:57:05.327" v="6248" actId="166"/>
          <ac:spMkLst>
            <pc:docMk/>
            <pc:sldMk cId="1103226843" sldId="318"/>
            <ac:spMk id="21" creationId="{5727302C-99F7-5C7E-ACA8-8CC328C1695F}"/>
          </ac:spMkLst>
        </pc:spChg>
        <pc:spChg chg="add mod">
          <ac:chgData name="Zoletnik Sándor" userId="38170885-a46d-438a-a320-1f9515a1dc8f" providerId="ADAL" clId="{C4E0F5D5-F265-48AC-9C03-D4FC8685EB8F}" dt="2024-09-02T04:57:00.920" v="6247" actId="164"/>
          <ac:spMkLst>
            <pc:docMk/>
            <pc:sldMk cId="1103226843" sldId="318"/>
            <ac:spMk id="26" creationId="{E414FA52-5CFD-CC90-9EA9-E1AF8DE2DD88}"/>
          </ac:spMkLst>
        </pc:spChg>
        <pc:spChg chg="add mod topLvl">
          <ac:chgData name="Zoletnik Sándor" userId="38170885-a46d-438a-a320-1f9515a1dc8f" providerId="ADAL" clId="{C4E0F5D5-F265-48AC-9C03-D4FC8685EB8F}" dt="2024-09-02T04:50:09.145" v="5998" actId="165"/>
          <ac:spMkLst>
            <pc:docMk/>
            <pc:sldMk cId="1103226843" sldId="318"/>
            <ac:spMk id="27" creationId="{368BA893-0A94-22B8-EE6A-31BC26D4C858}"/>
          </ac:spMkLst>
        </pc:spChg>
        <pc:spChg chg="add mod topLvl">
          <ac:chgData name="Zoletnik Sándor" userId="38170885-a46d-438a-a320-1f9515a1dc8f" providerId="ADAL" clId="{C4E0F5D5-F265-48AC-9C03-D4FC8685EB8F}" dt="2024-09-02T04:56:29.673" v="6245" actId="14100"/>
          <ac:spMkLst>
            <pc:docMk/>
            <pc:sldMk cId="1103226843" sldId="318"/>
            <ac:spMk id="29" creationId="{87A1431C-8E67-23CA-F8D2-CAA456664169}"/>
          </ac:spMkLst>
        </pc:spChg>
        <pc:spChg chg="del">
          <ac:chgData name="Zoletnik Sándor" userId="38170885-a46d-438a-a320-1f9515a1dc8f" providerId="ADAL" clId="{C4E0F5D5-F265-48AC-9C03-D4FC8685EB8F}" dt="2024-09-01T12:18:14.079" v="5309" actId="478"/>
          <ac:spMkLst>
            <pc:docMk/>
            <pc:sldMk cId="1103226843" sldId="318"/>
            <ac:spMk id="33" creationId="{BEED70DF-6D78-E5BD-FBEC-FBD5B3903735}"/>
          </ac:spMkLst>
        </pc:spChg>
        <pc:spChg chg="add mod topLvl">
          <ac:chgData name="Zoletnik Sándor" userId="38170885-a46d-438a-a320-1f9515a1dc8f" providerId="ADAL" clId="{C4E0F5D5-F265-48AC-9C03-D4FC8685EB8F}" dt="2024-09-02T04:50:09.145" v="5998" actId="165"/>
          <ac:spMkLst>
            <pc:docMk/>
            <pc:sldMk cId="1103226843" sldId="318"/>
            <ac:spMk id="34" creationId="{A90D35F3-14B4-70A4-61FC-AF652F1A7B90}"/>
          </ac:spMkLst>
        </pc:spChg>
        <pc:spChg chg="add mod topLvl">
          <ac:chgData name="Zoletnik Sándor" userId="38170885-a46d-438a-a320-1f9515a1dc8f" providerId="ADAL" clId="{C4E0F5D5-F265-48AC-9C03-D4FC8685EB8F}" dt="2024-09-02T04:50:09.145" v="5998" actId="165"/>
          <ac:spMkLst>
            <pc:docMk/>
            <pc:sldMk cId="1103226843" sldId="318"/>
            <ac:spMk id="36" creationId="{F427877B-111F-E8E1-2D2B-9FC896F80054}"/>
          </ac:spMkLst>
        </pc:spChg>
        <pc:spChg chg="add mod topLvl">
          <ac:chgData name="Zoletnik Sándor" userId="38170885-a46d-438a-a320-1f9515a1dc8f" providerId="ADAL" clId="{C4E0F5D5-F265-48AC-9C03-D4FC8685EB8F}" dt="2024-09-02T04:50:09.145" v="5998" actId="165"/>
          <ac:spMkLst>
            <pc:docMk/>
            <pc:sldMk cId="1103226843" sldId="318"/>
            <ac:spMk id="37" creationId="{277F94F5-BB44-9AEF-01B4-A53D62B29E73}"/>
          </ac:spMkLst>
        </pc:spChg>
        <pc:spChg chg="add mod topLvl">
          <ac:chgData name="Zoletnik Sándor" userId="38170885-a46d-438a-a320-1f9515a1dc8f" providerId="ADAL" clId="{C4E0F5D5-F265-48AC-9C03-D4FC8685EB8F}" dt="2024-09-03T12:59:06.352" v="8414" actId="20577"/>
          <ac:spMkLst>
            <pc:docMk/>
            <pc:sldMk cId="1103226843" sldId="318"/>
            <ac:spMk id="38" creationId="{44CA17A8-7C90-32CD-DD74-7FC0D1B116D0}"/>
          </ac:spMkLst>
        </pc:spChg>
        <pc:spChg chg="add mod topLvl">
          <ac:chgData name="Zoletnik Sándor" userId="38170885-a46d-438a-a320-1f9515a1dc8f" providerId="ADAL" clId="{C4E0F5D5-F265-48AC-9C03-D4FC8685EB8F}" dt="2024-09-03T12:58:59.522" v="8394" actId="20577"/>
          <ac:spMkLst>
            <pc:docMk/>
            <pc:sldMk cId="1103226843" sldId="318"/>
            <ac:spMk id="39" creationId="{7155FA4E-3C73-59B4-4FC0-FEEA1D502141}"/>
          </ac:spMkLst>
        </pc:spChg>
        <pc:spChg chg="add mod topLvl">
          <ac:chgData name="Zoletnik Sándor" userId="38170885-a46d-438a-a320-1f9515a1dc8f" providerId="ADAL" clId="{C4E0F5D5-F265-48AC-9C03-D4FC8685EB8F}" dt="2024-09-02T04:50:09.145" v="5998" actId="165"/>
          <ac:spMkLst>
            <pc:docMk/>
            <pc:sldMk cId="1103226843" sldId="318"/>
            <ac:spMk id="42" creationId="{0680A925-866F-1B75-7E77-497B93491ABF}"/>
          </ac:spMkLst>
        </pc:spChg>
        <pc:spChg chg="add mod ord topLvl">
          <ac:chgData name="Zoletnik Sándor" userId="38170885-a46d-438a-a320-1f9515a1dc8f" providerId="ADAL" clId="{C4E0F5D5-F265-48AC-9C03-D4FC8685EB8F}" dt="2024-09-03T12:59:18.734" v="8427" actId="20577"/>
          <ac:spMkLst>
            <pc:docMk/>
            <pc:sldMk cId="1103226843" sldId="318"/>
            <ac:spMk id="46" creationId="{FA7250AF-1417-F38B-9BAF-01E2F43BD9DB}"/>
          </ac:spMkLst>
        </pc:spChg>
        <pc:spChg chg="add mod">
          <ac:chgData name="Zoletnik Sándor" userId="38170885-a46d-438a-a320-1f9515a1dc8f" providerId="ADAL" clId="{C4E0F5D5-F265-48AC-9C03-D4FC8685EB8F}" dt="2024-09-02T04:49:12.814" v="5990" actId="164"/>
          <ac:spMkLst>
            <pc:docMk/>
            <pc:sldMk cId="1103226843" sldId="318"/>
            <ac:spMk id="52" creationId="{EA0A9757-623C-6B54-CBF7-1FEE5FD8FC88}"/>
          </ac:spMkLst>
        </pc:spChg>
        <pc:spChg chg="add mod">
          <ac:chgData name="Zoletnik Sándor" userId="38170885-a46d-438a-a320-1f9515a1dc8f" providerId="ADAL" clId="{C4E0F5D5-F265-48AC-9C03-D4FC8685EB8F}" dt="2024-09-02T04:50:27.932" v="6009" actId="1076"/>
          <ac:spMkLst>
            <pc:docMk/>
            <pc:sldMk cId="1103226843" sldId="318"/>
            <ac:spMk id="56" creationId="{BA0AB06E-AA92-6F03-E22F-BD3B728ECA5F}"/>
          </ac:spMkLst>
        </pc:spChg>
        <pc:spChg chg="add mod">
          <ac:chgData name="Zoletnik Sándor" userId="38170885-a46d-438a-a320-1f9515a1dc8f" providerId="ADAL" clId="{C4E0F5D5-F265-48AC-9C03-D4FC8685EB8F}" dt="2024-09-03T09:20:24.956" v="7869" actId="113"/>
          <ac:spMkLst>
            <pc:docMk/>
            <pc:sldMk cId="1103226843" sldId="318"/>
            <ac:spMk id="57" creationId="{A6D6AAF9-60F5-F85A-CDA1-D735DE7C5E0C}"/>
          </ac:spMkLst>
        </pc:spChg>
        <pc:spChg chg="add mod ord">
          <ac:chgData name="Zoletnik Sándor" userId="38170885-a46d-438a-a320-1f9515a1dc8f" providerId="ADAL" clId="{C4E0F5D5-F265-48AC-9C03-D4FC8685EB8F}" dt="2024-09-03T09:19:42.343" v="7863" actId="207"/>
          <ac:spMkLst>
            <pc:docMk/>
            <pc:sldMk cId="1103226843" sldId="318"/>
            <ac:spMk id="58" creationId="{189157B7-4EA7-B33F-072E-DA12D48A978A}"/>
          </ac:spMkLst>
        </pc:spChg>
        <pc:grpChg chg="add del mod">
          <ac:chgData name="Zoletnik Sándor" userId="38170885-a46d-438a-a320-1f9515a1dc8f" providerId="ADAL" clId="{C4E0F5D5-F265-48AC-9C03-D4FC8685EB8F}" dt="2024-09-02T04:47:14.618" v="5968" actId="165"/>
          <ac:grpSpMkLst>
            <pc:docMk/>
            <pc:sldMk cId="1103226843" sldId="318"/>
            <ac:grpSpMk id="43" creationId="{748D1D11-711D-E051-01C2-DA23207B826A}"/>
          </ac:grpSpMkLst>
        </pc:grpChg>
        <pc:grpChg chg="add mod">
          <ac:chgData name="Zoletnik Sándor" userId="38170885-a46d-438a-a320-1f9515a1dc8f" providerId="ADAL" clId="{C4E0F5D5-F265-48AC-9C03-D4FC8685EB8F}" dt="2024-09-02T04:49:03.673" v="5989" actId="164"/>
          <ac:grpSpMkLst>
            <pc:docMk/>
            <pc:sldMk cId="1103226843" sldId="318"/>
            <ac:grpSpMk id="53" creationId="{D08E25B3-A992-6A52-2249-37A105E239EB}"/>
          </ac:grpSpMkLst>
        </pc:grpChg>
        <pc:grpChg chg="add mod">
          <ac:chgData name="Zoletnik Sándor" userId="38170885-a46d-438a-a320-1f9515a1dc8f" providerId="ADAL" clId="{C4E0F5D5-F265-48AC-9C03-D4FC8685EB8F}" dt="2024-09-02T04:50:02.125" v="5997" actId="1076"/>
          <ac:grpSpMkLst>
            <pc:docMk/>
            <pc:sldMk cId="1103226843" sldId="318"/>
            <ac:grpSpMk id="54" creationId="{2A05CBCD-CDB5-910A-A75A-278AB23207BB}"/>
          </ac:grpSpMkLst>
        </pc:grpChg>
        <pc:grpChg chg="add del mod">
          <ac:chgData name="Zoletnik Sándor" userId="38170885-a46d-438a-a320-1f9515a1dc8f" providerId="ADAL" clId="{C4E0F5D5-F265-48AC-9C03-D4FC8685EB8F}" dt="2024-09-02T04:50:09.145" v="5998" actId="165"/>
          <ac:grpSpMkLst>
            <pc:docMk/>
            <pc:sldMk cId="1103226843" sldId="318"/>
            <ac:grpSpMk id="55" creationId="{17C2E29C-0F6D-AA16-0AF1-A32284A690B6}"/>
          </ac:grpSpMkLst>
        </pc:grpChg>
        <pc:grpChg chg="add mod">
          <ac:chgData name="Zoletnik Sándor" userId="38170885-a46d-438a-a320-1f9515a1dc8f" providerId="ADAL" clId="{C4E0F5D5-F265-48AC-9C03-D4FC8685EB8F}" dt="2024-09-03T09:18:30.519" v="7861" actId="14100"/>
          <ac:grpSpMkLst>
            <pc:docMk/>
            <pc:sldMk cId="1103226843" sldId="318"/>
            <ac:grpSpMk id="59" creationId="{1952BB92-AD11-A6C1-ED51-51CCCC05D68C}"/>
          </ac:grpSpMkLst>
        </pc:grpChg>
        <pc:picChg chg="add mod">
          <ac:chgData name="Zoletnik Sándor" userId="38170885-a46d-438a-a320-1f9515a1dc8f" providerId="ADAL" clId="{C4E0F5D5-F265-48AC-9C03-D4FC8685EB8F}" dt="2024-09-03T13:18:59.953" v="8433" actId="14100"/>
          <ac:picMkLst>
            <pc:docMk/>
            <pc:sldMk cId="1103226843" sldId="318"/>
            <ac:picMk id="7" creationId="{B7AE69D7-3113-E298-263C-B4793F200FCB}"/>
          </ac:picMkLst>
        </pc:picChg>
        <pc:picChg chg="add mod">
          <ac:chgData name="Zoletnik Sándor" userId="38170885-a46d-438a-a320-1f9515a1dc8f" providerId="ADAL" clId="{C4E0F5D5-F265-48AC-9C03-D4FC8685EB8F}" dt="2024-09-03T13:21:54.180" v="8436" actId="1076"/>
          <ac:picMkLst>
            <pc:docMk/>
            <pc:sldMk cId="1103226843" sldId="318"/>
            <ac:picMk id="9" creationId="{41C23ED6-D4E9-FD6E-012C-B2EECBFA8EC2}"/>
          </ac:picMkLst>
        </pc:picChg>
        <pc:picChg chg="add mod">
          <ac:chgData name="Zoletnik Sándor" userId="38170885-a46d-438a-a320-1f9515a1dc8f" providerId="ADAL" clId="{C4E0F5D5-F265-48AC-9C03-D4FC8685EB8F}" dt="2024-09-02T04:33:07.452" v="5677" actId="14100"/>
          <ac:picMkLst>
            <pc:docMk/>
            <pc:sldMk cId="1103226843" sldId="318"/>
            <ac:picMk id="17" creationId="{01125E51-9CEB-79F4-DF55-AC44FA054DD8}"/>
          </ac:picMkLst>
        </pc:picChg>
        <pc:picChg chg="add mod">
          <ac:chgData name="Zoletnik Sándor" userId="38170885-a46d-438a-a320-1f9515a1dc8f" providerId="ADAL" clId="{C4E0F5D5-F265-48AC-9C03-D4FC8685EB8F}" dt="2024-09-02T04:33:14.346" v="5679" actId="1076"/>
          <ac:picMkLst>
            <pc:docMk/>
            <pc:sldMk cId="1103226843" sldId="318"/>
            <ac:picMk id="20" creationId="{6BF4C28D-80C4-C32F-1D2B-4C7DC3B821C6}"/>
          </ac:picMkLst>
        </pc:picChg>
        <pc:picChg chg="add mod topLvl modCrop">
          <ac:chgData name="Zoletnik Sándor" userId="38170885-a46d-438a-a320-1f9515a1dc8f" providerId="ADAL" clId="{C4E0F5D5-F265-48AC-9C03-D4FC8685EB8F}" dt="2024-09-02T04:50:09.145" v="5998" actId="165"/>
          <ac:picMkLst>
            <pc:docMk/>
            <pc:sldMk cId="1103226843" sldId="318"/>
            <ac:picMk id="24" creationId="{D29D324C-7126-0CF3-5BE5-7279517A94C3}"/>
          </ac:picMkLst>
        </pc:picChg>
        <pc:picChg chg="add mod ord modCrop">
          <ac:chgData name="Zoletnik Sándor" userId="38170885-a46d-438a-a320-1f9515a1dc8f" providerId="ADAL" clId="{C4E0F5D5-F265-48AC-9C03-D4FC8685EB8F}" dt="2024-09-02T04:49:12.814" v="5990" actId="164"/>
          <ac:picMkLst>
            <pc:docMk/>
            <pc:sldMk cId="1103226843" sldId="318"/>
            <ac:picMk id="45" creationId="{403E7D4C-4D47-BBD6-5F74-48D08AF03D92}"/>
          </ac:picMkLst>
        </pc:picChg>
        <pc:cxnChg chg="add mod">
          <ac:chgData name="Zoletnik Sándor" userId="38170885-a46d-438a-a320-1f9515a1dc8f" providerId="ADAL" clId="{C4E0F5D5-F265-48AC-9C03-D4FC8685EB8F}" dt="2024-09-03T09:18:22.265" v="7859" actId="1036"/>
          <ac:cxnSpMkLst>
            <pc:docMk/>
            <pc:sldMk cId="1103226843" sldId="318"/>
            <ac:cxnSpMk id="4" creationId="{432124C6-9525-1B70-5D32-8422D40DE8EC}"/>
          </ac:cxnSpMkLst>
        </pc:cxnChg>
        <pc:cxnChg chg="del">
          <ac:chgData name="Zoletnik Sándor" userId="38170885-a46d-438a-a320-1f9515a1dc8f" providerId="ADAL" clId="{C4E0F5D5-F265-48AC-9C03-D4FC8685EB8F}" dt="2024-09-01T12:18:14.079" v="5309" actId="478"/>
          <ac:cxnSpMkLst>
            <pc:docMk/>
            <pc:sldMk cId="1103226843" sldId="318"/>
            <ac:cxnSpMk id="18" creationId="{AB050BEE-A0E1-D8F8-7F77-10E9ED4AEB98}"/>
          </ac:cxnSpMkLst>
        </pc:cxnChg>
        <pc:cxnChg chg="del">
          <ac:chgData name="Zoletnik Sándor" userId="38170885-a46d-438a-a320-1f9515a1dc8f" providerId="ADAL" clId="{C4E0F5D5-F265-48AC-9C03-D4FC8685EB8F}" dt="2024-09-01T12:18:14.079" v="5309" actId="478"/>
          <ac:cxnSpMkLst>
            <pc:docMk/>
            <pc:sldMk cId="1103226843" sldId="318"/>
            <ac:cxnSpMk id="22" creationId="{1FDA85EA-26E9-F99C-BE70-2BC78EA00365}"/>
          </ac:cxnSpMkLst>
        </pc:cxnChg>
        <pc:cxnChg chg="del">
          <ac:chgData name="Zoletnik Sándor" userId="38170885-a46d-438a-a320-1f9515a1dc8f" providerId="ADAL" clId="{C4E0F5D5-F265-48AC-9C03-D4FC8685EB8F}" dt="2024-09-01T12:18:14.079" v="5309" actId="478"/>
          <ac:cxnSpMkLst>
            <pc:docMk/>
            <pc:sldMk cId="1103226843" sldId="318"/>
            <ac:cxnSpMk id="25" creationId="{A8281AC7-C393-BCE3-CF2B-9CA4E1DC7DAA}"/>
          </ac:cxnSpMkLst>
        </pc:cxnChg>
        <pc:cxnChg chg="del">
          <ac:chgData name="Zoletnik Sándor" userId="38170885-a46d-438a-a320-1f9515a1dc8f" providerId="ADAL" clId="{C4E0F5D5-F265-48AC-9C03-D4FC8685EB8F}" dt="2024-09-01T12:18:14.079" v="5309" actId="478"/>
          <ac:cxnSpMkLst>
            <pc:docMk/>
            <pc:sldMk cId="1103226843" sldId="318"/>
            <ac:cxnSpMk id="28" creationId="{9387C721-A392-6681-9361-FB3BD9C0D6A0}"/>
          </ac:cxnSpMkLst>
        </pc:cxnChg>
        <pc:cxnChg chg="add del">
          <ac:chgData name="Zoletnik Sándor" userId="38170885-a46d-438a-a320-1f9515a1dc8f" providerId="ADAL" clId="{C4E0F5D5-F265-48AC-9C03-D4FC8685EB8F}" dt="2024-09-02T04:36:32.340" v="5756" actId="478"/>
          <ac:cxnSpMkLst>
            <pc:docMk/>
            <pc:sldMk cId="1103226843" sldId="318"/>
            <ac:cxnSpMk id="31" creationId="{C31459D4-8C1D-10FA-F4D0-7F6150449DB7}"/>
          </ac:cxnSpMkLst>
        </pc:cxnChg>
        <pc:cxnChg chg="del mod">
          <ac:chgData name="Zoletnik Sándor" userId="38170885-a46d-438a-a320-1f9515a1dc8f" providerId="ADAL" clId="{C4E0F5D5-F265-48AC-9C03-D4FC8685EB8F}" dt="2024-09-01T12:18:14.079" v="5309" actId="478"/>
          <ac:cxnSpMkLst>
            <pc:docMk/>
            <pc:sldMk cId="1103226843" sldId="318"/>
            <ac:cxnSpMk id="32" creationId="{612872BB-605C-2386-10E1-A7912E0C087F}"/>
          </ac:cxnSpMkLst>
        </pc:cxnChg>
        <pc:cxnChg chg="del">
          <ac:chgData name="Zoletnik Sándor" userId="38170885-a46d-438a-a320-1f9515a1dc8f" providerId="ADAL" clId="{C4E0F5D5-F265-48AC-9C03-D4FC8685EB8F}" dt="2024-09-01T12:18:14.079" v="5309" actId="478"/>
          <ac:cxnSpMkLst>
            <pc:docMk/>
            <pc:sldMk cId="1103226843" sldId="318"/>
            <ac:cxnSpMk id="35" creationId="{827D9B46-6199-6910-5562-A91C882C3D07}"/>
          </ac:cxnSpMkLst>
        </pc:cxnChg>
        <pc:cxnChg chg="add mod topLvl">
          <ac:chgData name="Zoletnik Sándor" userId="38170885-a46d-438a-a320-1f9515a1dc8f" providerId="ADAL" clId="{C4E0F5D5-F265-48AC-9C03-D4FC8685EB8F}" dt="2024-09-02T04:50:09.145" v="5998" actId="165"/>
          <ac:cxnSpMkLst>
            <pc:docMk/>
            <pc:sldMk cId="1103226843" sldId="318"/>
            <ac:cxnSpMk id="41" creationId="{F132D4B6-15CD-3702-3032-D17540A95541}"/>
          </ac:cxnSpMkLst>
        </pc:cxnChg>
        <pc:cxnChg chg="add mod">
          <ac:chgData name="Zoletnik Sándor" userId="38170885-a46d-438a-a320-1f9515a1dc8f" providerId="ADAL" clId="{C4E0F5D5-F265-48AC-9C03-D4FC8685EB8F}" dt="2024-09-02T04:49:12.814" v="5990" actId="164"/>
          <ac:cxnSpMkLst>
            <pc:docMk/>
            <pc:sldMk cId="1103226843" sldId="318"/>
            <ac:cxnSpMk id="47" creationId="{B861BA03-1FAA-ABD0-011D-EEFF62414934}"/>
          </ac:cxnSpMkLst>
        </pc:cxnChg>
        <pc:cxnChg chg="add mod">
          <ac:chgData name="Zoletnik Sándor" userId="38170885-a46d-438a-a320-1f9515a1dc8f" providerId="ADAL" clId="{C4E0F5D5-F265-48AC-9C03-D4FC8685EB8F}" dt="2024-09-02T04:49:12.814" v="5990" actId="164"/>
          <ac:cxnSpMkLst>
            <pc:docMk/>
            <pc:sldMk cId="1103226843" sldId="318"/>
            <ac:cxnSpMk id="49" creationId="{44FEB2B2-8E23-7509-3060-AEAC3B4571CB}"/>
          </ac:cxnSpMkLst>
        </pc:cxnChg>
      </pc:sldChg>
      <pc:sldChg chg="add del">
        <pc:chgData name="Zoletnik Sándor" userId="38170885-a46d-438a-a320-1f9515a1dc8f" providerId="ADAL" clId="{C4E0F5D5-F265-48AC-9C03-D4FC8685EB8F}" dt="2024-09-02T04:57:14.251" v="6249" actId="47"/>
        <pc:sldMkLst>
          <pc:docMk/>
          <pc:sldMk cId="413424019" sldId="319"/>
        </pc:sldMkLst>
      </pc:sldChg>
      <pc:sldChg chg="add">
        <pc:chgData name="Zoletnik Sándor" userId="38170885-a46d-438a-a320-1f9515a1dc8f" providerId="ADAL" clId="{C4E0F5D5-F265-48AC-9C03-D4FC8685EB8F}" dt="2024-09-02T05:05:18.657" v="6383" actId="2890"/>
        <pc:sldMkLst>
          <pc:docMk/>
          <pc:sldMk cId="2825969719" sldId="319"/>
        </pc:sldMkLst>
      </pc:sldChg>
      <pc:sldChg chg="addSp delSp modSp add mod ord modAnim">
        <pc:chgData name="Zoletnik Sándor" userId="38170885-a46d-438a-a320-1f9515a1dc8f" providerId="ADAL" clId="{C4E0F5D5-F265-48AC-9C03-D4FC8685EB8F}" dt="2024-09-04T08:13:36.052" v="9046" actId="20577"/>
        <pc:sldMkLst>
          <pc:docMk/>
          <pc:sldMk cId="3255389533" sldId="320"/>
        </pc:sldMkLst>
        <pc:spChg chg="mod">
          <ac:chgData name="Zoletnik Sándor" userId="38170885-a46d-438a-a320-1f9515a1dc8f" providerId="ADAL" clId="{C4E0F5D5-F265-48AC-9C03-D4FC8685EB8F}" dt="2024-09-04T08:11:08.469" v="8837" actId="6549"/>
          <ac:spMkLst>
            <pc:docMk/>
            <pc:sldMk cId="3255389533" sldId="320"/>
            <ac:spMk id="2" creationId="{3BF90853-1F4E-67FC-F46E-F0A65995E58D}"/>
          </ac:spMkLst>
        </pc:spChg>
        <pc:spChg chg="mod ord">
          <ac:chgData name="Zoletnik Sándor" userId="38170885-a46d-438a-a320-1f9515a1dc8f" providerId="ADAL" clId="{C4E0F5D5-F265-48AC-9C03-D4FC8685EB8F}" dt="2024-09-04T08:11:29.046" v="8873" actId="20577"/>
          <ac:spMkLst>
            <pc:docMk/>
            <pc:sldMk cId="3255389533" sldId="320"/>
            <ac:spMk id="3" creationId="{4F43AB0A-1756-DB99-A3C3-3F11DBD86200}"/>
          </ac:spMkLst>
        </pc:spChg>
        <pc:spChg chg="add mod">
          <ac:chgData name="Zoletnik Sándor" userId="38170885-a46d-438a-a320-1f9515a1dc8f" providerId="ADAL" clId="{C4E0F5D5-F265-48AC-9C03-D4FC8685EB8F}" dt="2024-09-04T08:13:36.052" v="9046" actId="20577"/>
          <ac:spMkLst>
            <pc:docMk/>
            <pc:sldMk cId="3255389533" sldId="320"/>
            <ac:spMk id="4" creationId="{297FC575-FA1C-95CD-2B01-5672EC451A97}"/>
          </ac:spMkLst>
        </pc:spChg>
        <pc:spChg chg="add mod">
          <ac:chgData name="Zoletnik Sándor" userId="38170885-a46d-438a-a320-1f9515a1dc8f" providerId="ADAL" clId="{C4E0F5D5-F265-48AC-9C03-D4FC8685EB8F}" dt="2024-09-02T05:34:03.657" v="6863" actId="164"/>
          <ac:spMkLst>
            <pc:docMk/>
            <pc:sldMk cId="3255389533" sldId="320"/>
            <ac:spMk id="12" creationId="{4B677B50-27FE-FAA4-837E-DF6AB849AF6A}"/>
          </ac:spMkLst>
        </pc:spChg>
        <pc:spChg chg="add mod">
          <ac:chgData name="Zoletnik Sándor" userId="38170885-a46d-438a-a320-1f9515a1dc8f" providerId="ADAL" clId="{C4E0F5D5-F265-48AC-9C03-D4FC8685EB8F}" dt="2024-09-02T05:34:03.657" v="6863" actId="164"/>
          <ac:spMkLst>
            <pc:docMk/>
            <pc:sldMk cId="3255389533" sldId="320"/>
            <ac:spMk id="13" creationId="{75E74E2A-F1F3-4DCD-83BB-4793EB2DCA63}"/>
          </ac:spMkLst>
        </pc:spChg>
        <pc:spChg chg="add mod">
          <ac:chgData name="Zoletnik Sándor" userId="38170885-a46d-438a-a320-1f9515a1dc8f" providerId="ADAL" clId="{C4E0F5D5-F265-48AC-9C03-D4FC8685EB8F}" dt="2024-09-02T05:34:03.657" v="6863" actId="164"/>
          <ac:spMkLst>
            <pc:docMk/>
            <pc:sldMk cId="3255389533" sldId="320"/>
            <ac:spMk id="14" creationId="{D2523D4D-3B80-4334-D90A-523D94313292}"/>
          </ac:spMkLst>
        </pc:spChg>
        <pc:spChg chg="add mod">
          <ac:chgData name="Zoletnik Sándor" userId="38170885-a46d-438a-a320-1f9515a1dc8f" providerId="ADAL" clId="{C4E0F5D5-F265-48AC-9C03-D4FC8685EB8F}" dt="2024-09-02T05:34:03.657" v="6863" actId="164"/>
          <ac:spMkLst>
            <pc:docMk/>
            <pc:sldMk cId="3255389533" sldId="320"/>
            <ac:spMk id="15" creationId="{A978BE9F-F41A-9121-3BA9-835584F517DA}"/>
          </ac:spMkLst>
        </pc:spChg>
        <pc:spChg chg="add mod">
          <ac:chgData name="Zoletnik Sándor" userId="38170885-a46d-438a-a320-1f9515a1dc8f" providerId="ADAL" clId="{C4E0F5D5-F265-48AC-9C03-D4FC8685EB8F}" dt="2024-09-02T05:34:03.657" v="6863" actId="164"/>
          <ac:spMkLst>
            <pc:docMk/>
            <pc:sldMk cId="3255389533" sldId="320"/>
            <ac:spMk id="16" creationId="{79030605-1A2E-8E28-393E-978B12F3C66A}"/>
          </ac:spMkLst>
        </pc:spChg>
        <pc:spChg chg="add mod">
          <ac:chgData name="Zoletnik Sándor" userId="38170885-a46d-438a-a320-1f9515a1dc8f" providerId="ADAL" clId="{C4E0F5D5-F265-48AC-9C03-D4FC8685EB8F}" dt="2024-09-02T05:34:03.657" v="6863" actId="164"/>
          <ac:spMkLst>
            <pc:docMk/>
            <pc:sldMk cId="3255389533" sldId="320"/>
            <ac:spMk id="18" creationId="{DB004150-3D2B-2133-AB2B-B8DE55F02A51}"/>
          </ac:spMkLst>
        </pc:spChg>
        <pc:spChg chg="add del mod">
          <ac:chgData name="Zoletnik Sándor" userId="38170885-a46d-438a-a320-1f9515a1dc8f" providerId="ADAL" clId="{C4E0F5D5-F265-48AC-9C03-D4FC8685EB8F}" dt="2024-09-04T08:11:50.961" v="8884" actId="20577"/>
          <ac:spMkLst>
            <pc:docMk/>
            <pc:sldMk cId="3255389533" sldId="320"/>
            <ac:spMk id="24" creationId="{9CBEDC82-2BF3-B9C0-9AB5-D10B79851CE4}"/>
          </ac:spMkLst>
        </pc:spChg>
        <pc:grpChg chg="add mod">
          <ac:chgData name="Zoletnik Sándor" userId="38170885-a46d-438a-a320-1f9515a1dc8f" providerId="ADAL" clId="{C4E0F5D5-F265-48AC-9C03-D4FC8685EB8F}" dt="2024-09-02T05:34:03.657" v="6863" actId="164"/>
          <ac:grpSpMkLst>
            <pc:docMk/>
            <pc:sldMk cId="3255389533" sldId="320"/>
            <ac:grpSpMk id="11" creationId="{0443B645-621A-5A65-AA93-BCCBDB381425}"/>
          </ac:grpSpMkLst>
        </pc:grpChg>
        <pc:grpChg chg="add mod">
          <ac:chgData name="Zoletnik Sándor" userId="38170885-a46d-438a-a320-1f9515a1dc8f" providerId="ADAL" clId="{C4E0F5D5-F265-48AC-9C03-D4FC8685EB8F}" dt="2024-09-04T08:13:09.333" v="9034" actId="1035"/>
          <ac:grpSpMkLst>
            <pc:docMk/>
            <pc:sldMk cId="3255389533" sldId="320"/>
            <ac:grpSpMk id="22" creationId="{8A2215E9-DB56-1327-A090-117EC7769266}"/>
          </ac:grpSpMkLst>
        </pc:grpChg>
        <pc:picChg chg="add mod">
          <ac:chgData name="Zoletnik Sándor" userId="38170885-a46d-438a-a320-1f9515a1dc8f" providerId="ADAL" clId="{C4E0F5D5-F265-48AC-9C03-D4FC8685EB8F}" dt="2024-09-04T08:13:16.364" v="9036" actId="14100"/>
          <ac:picMkLst>
            <pc:docMk/>
            <pc:sldMk cId="3255389533" sldId="320"/>
            <ac:picMk id="5" creationId="{D9A7C887-D6BE-5222-35C8-59D456BB9E76}"/>
          </ac:picMkLst>
        </pc:picChg>
        <pc:picChg chg="add mod modCrop">
          <ac:chgData name="Zoletnik Sándor" userId="38170885-a46d-438a-a320-1f9515a1dc8f" providerId="ADAL" clId="{C4E0F5D5-F265-48AC-9C03-D4FC8685EB8F}" dt="2024-09-02T05:39:52.688" v="7064" actId="14100"/>
          <ac:picMkLst>
            <pc:docMk/>
            <pc:sldMk cId="3255389533" sldId="320"/>
            <ac:picMk id="7" creationId="{3EBE8E54-3E7F-86BA-F0BF-77AF9DE0AE43}"/>
          </ac:picMkLst>
        </pc:picChg>
        <pc:picChg chg="add mod">
          <ac:chgData name="Zoletnik Sándor" userId="38170885-a46d-438a-a320-1f9515a1dc8f" providerId="ADAL" clId="{C4E0F5D5-F265-48AC-9C03-D4FC8685EB8F}" dt="2024-09-02T05:28:56.922" v="6714" actId="164"/>
          <ac:picMkLst>
            <pc:docMk/>
            <pc:sldMk cId="3255389533" sldId="320"/>
            <ac:picMk id="9" creationId="{E584B43C-C769-20BA-0501-9A0BC384D603}"/>
          </ac:picMkLst>
        </pc:picChg>
        <pc:picChg chg="add mod modCrop">
          <ac:chgData name="Zoletnik Sándor" userId="38170885-a46d-438a-a320-1f9515a1dc8f" providerId="ADAL" clId="{C4E0F5D5-F265-48AC-9C03-D4FC8685EB8F}" dt="2024-09-02T05:28:56.922" v="6714" actId="164"/>
          <ac:picMkLst>
            <pc:docMk/>
            <pc:sldMk cId="3255389533" sldId="320"/>
            <ac:picMk id="10" creationId="{86B58B8F-6486-D800-B241-55B4FF178FC4}"/>
          </ac:picMkLst>
        </pc:picChg>
        <pc:picChg chg="del">
          <ac:chgData name="Zoletnik Sándor" userId="38170885-a46d-438a-a320-1f9515a1dc8f" providerId="ADAL" clId="{C4E0F5D5-F265-48AC-9C03-D4FC8685EB8F}" dt="2024-09-02T05:23:54.159" v="6593" actId="478"/>
          <ac:picMkLst>
            <pc:docMk/>
            <pc:sldMk cId="3255389533" sldId="320"/>
            <ac:picMk id="17" creationId="{1D5627E9-DA05-F2C8-3E0F-C378575EBEB5}"/>
          </ac:picMkLst>
        </pc:picChg>
        <pc:picChg chg="add mod">
          <ac:chgData name="Zoletnik Sándor" userId="38170885-a46d-438a-a320-1f9515a1dc8f" providerId="ADAL" clId="{C4E0F5D5-F265-48AC-9C03-D4FC8685EB8F}" dt="2024-09-04T08:12:09.791" v="8887" actId="1076"/>
          <ac:picMkLst>
            <pc:docMk/>
            <pc:sldMk cId="3255389533" sldId="320"/>
            <ac:picMk id="25" creationId="{AA4E67FD-0456-5BC0-9C3D-C86D28F52D6F}"/>
          </ac:picMkLst>
        </pc:picChg>
        <pc:picChg chg="del">
          <ac:chgData name="Zoletnik Sándor" userId="38170885-a46d-438a-a320-1f9515a1dc8f" providerId="ADAL" clId="{C4E0F5D5-F265-48AC-9C03-D4FC8685EB8F}" dt="2024-09-02T05:23:57.288" v="6595" actId="478"/>
          <ac:picMkLst>
            <pc:docMk/>
            <pc:sldMk cId="3255389533" sldId="320"/>
            <ac:picMk id="36" creationId="{90AC7A4C-A2D3-EA2A-D670-8C2A2464E7DB}"/>
          </ac:picMkLst>
        </pc:picChg>
        <pc:picChg chg="del">
          <ac:chgData name="Zoletnik Sándor" userId="38170885-a46d-438a-a320-1f9515a1dc8f" providerId="ADAL" clId="{C4E0F5D5-F265-48AC-9C03-D4FC8685EB8F}" dt="2024-09-02T05:23:55.887" v="6594" actId="478"/>
          <ac:picMkLst>
            <pc:docMk/>
            <pc:sldMk cId="3255389533" sldId="320"/>
            <ac:picMk id="38" creationId="{670E0C5A-C405-3097-4568-CD95C7CC7263}"/>
          </ac:picMkLst>
        </pc:picChg>
        <pc:cxnChg chg="del">
          <ac:chgData name="Zoletnik Sándor" userId="38170885-a46d-438a-a320-1f9515a1dc8f" providerId="ADAL" clId="{C4E0F5D5-F265-48AC-9C03-D4FC8685EB8F}" dt="2024-09-02T05:23:59.474" v="6596" actId="478"/>
          <ac:cxnSpMkLst>
            <pc:docMk/>
            <pc:sldMk cId="3255389533" sldId="320"/>
            <ac:cxnSpMk id="20" creationId="{1853EA93-1F6A-FFFF-2817-96338AF33212}"/>
          </ac:cxnSpMkLst>
        </pc:cxnChg>
        <pc:cxnChg chg="add mod">
          <ac:chgData name="Zoletnik Sándor" userId="38170885-a46d-438a-a320-1f9515a1dc8f" providerId="ADAL" clId="{C4E0F5D5-F265-48AC-9C03-D4FC8685EB8F}" dt="2024-09-02T05:39:47.993" v="7063" actId="1076"/>
          <ac:cxnSpMkLst>
            <pc:docMk/>
            <pc:sldMk cId="3255389533" sldId="320"/>
            <ac:cxnSpMk id="21" creationId="{24B7191E-3628-1581-720A-01CA92F8482F}"/>
          </ac:cxnSpMkLst>
        </pc:cxnChg>
        <pc:cxnChg chg="del">
          <ac:chgData name="Zoletnik Sándor" userId="38170885-a46d-438a-a320-1f9515a1dc8f" providerId="ADAL" clId="{C4E0F5D5-F265-48AC-9C03-D4FC8685EB8F}" dt="2024-09-02T05:24:01.796" v="6597" actId="478"/>
          <ac:cxnSpMkLst>
            <pc:docMk/>
            <pc:sldMk cId="3255389533" sldId="320"/>
            <ac:cxnSpMk id="23" creationId="{162B6AB9-5A1E-6D36-7F2F-C691DE721119}"/>
          </ac:cxnSpMkLst>
        </pc:cxnChg>
      </pc:sldChg>
      <pc:sldMasterChg chg="modSldLayout">
        <pc:chgData name="Zoletnik Sándor" userId="38170885-a46d-438a-a320-1f9515a1dc8f" providerId="ADAL" clId="{C4E0F5D5-F265-48AC-9C03-D4FC8685EB8F}" dt="2024-09-01T09:43:35.285" v="127" actId="20577"/>
        <pc:sldMasterMkLst>
          <pc:docMk/>
          <pc:sldMasterMk cId="4290405144" sldId="2147483648"/>
        </pc:sldMasterMkLst>
        <pc:sldLayoutChg chg="modSp mod">
          <pc:chgData name="Zoletnik Sándor" userId="38170885-a46d-438a-a320-1f9515a1dc8f" providerId="ADAL" clId="{C4E0F5D5-F265-48AC-9C03-D4FC8685EB8F}" dt="2024-09-01T09:43:35.285" v="127" actId="20577"/>
          <pc:sldLayoutMkLst>
            <pc:docMk/>
            <pc:sldMasterMk cId="4290405144" sldId="2147483648"/>
            <pc:sldLayoutMk cId="2032742422" sldId="2147483650"/>
          </pc:sldLayoutMkLst>
          <pc:spChg chg="mod">
            <ac:chgData name="Zoletnik Sándor" userId="38170885-a46d-438a-a320-1f9515a1dc8f" providerId="ADAL" clId="{C4E0F5D5-F265-48AC-9C03-D4FC8685EB8F}" dt="2024-09-01T09:43:35.285" v="127" actId="20577"/>
            <ac:spMkLst>
              <pc:docMk/>
              <pc:sldMasterMk cId="4290405144" sldId="2147483648"/>
              <pc:sldLayoutMk cId="2032742422" sldId="2147483650"/>
              <ac:spMk id="3" creationId="{1B638BEE-BC22-792A-40DE-6AE0DA420917}"/>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0A4970-A562-4C4A-8EEE-F48E5A8971D9}" type="datetimeFigureOut">
              <a:rPr lang="en-US" smtClean="0"/>
              <a:t>04-Sep-24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74F874-8DFC-407A-8D6C-309392B85EE7}" type="slidenum">
              <a:rPr lang="en-US" smtClean="0"/>
              <a:t>‹#›</a:t>
            </a:fld>
            <a:endParaRPr lang="en-US"/>
          </a:p>
        </p:txBody>
      </p:sp>
    </p:spTree>
    <p:extLst>
      <p:ext uri="{BB962C8B-B14F-4D97-AF65-F5344CB8AC3E}">
        <p14:creationId xmlns:p14="http://schemas.microsoft.com/office/powerpoint/2010/main" val="1991838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1715CA-F0AB-414A-879C-C0F0C15F9FF2}" type="slidenum">
              <a:rPr lang="en-US" smtClean="0"/>
              <a:t>30</a:t>
            </a:fld>
            <a:endParaRPr lang="en-US"/>
          </a:p>
        </p:txBody>
      </p:sp>
    </p:spTree>
    <p:extLst>
      <p:ext uri="{BB962C8B-B14F-4D97-AF65-F5344CB8AC3E}">
        <p14:creationId xmlns:p14="http://schemas.microsoft.com/office/powerpoint/2010/main" val="17998162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7B382DEC-27E9-43D3-8F15-3FC016DB72A6}"/>
              </a:ext>
            </a:extLst>
          </p:cNvPr>
          <p:cNvSpPr txBox="1"/>
          <p:nvPr userDrawn="1"/>
        </p:nvSpPr>
        <p:spPr>
          <a:xfrm>
            <a:off x="3666882" y="1083541"/>
            <a:ext cx="7839704" cy="769441"/>
          </a:xfrm>
          <a:prstGeom prst="rect">
            <a:avLst/>
          </a:prstGeom>
          <a:noFill/>
        </p:spPr>
        <p:txBody>
          <a:bodyPr wrap="square" rtlCol="0">
            <a:spAutoFit/>
          </a:bodyPr>
          <a:lstStyle/>
          <a:p>
            <a:r>
              <a:rPr lang="hu-HU" sz="4400" dirty="0">
                <a:solidFill>
                  <a:schemeClr val="bg1"/>
                </a:solidFill>
              </a:rPr>
              <a:t>Energiatudományi Kutatóközpont</a:t>
            </a:r>
          </a:p>
        </p:txBody>
      </p:sp>
      <p:sp>
        <p:nvSpPr>
          <p:cNvPr id="7" name="Szövegdoboz 6">
            <a:extLst>
              <a:ext uri="{FF2B5EF4-FFF2-40B4-BE49-F238E27FC236}">
                <a16:creationId xmlns:a16="http://schemas.microsoft.com/office/drawing/2014/main" id="{C2F3BD6E-1BFD-48EB-8B95-083D02A67D4F}"/>
              </a:ext>
            </a:extLst>
          </p:cNvPr>
          <p:cNvSpPr txBox="1"/>
          <p:nvPr userDrawn="1"/>
        </p:nvSpPr>
        <p:spPr>
          <a:xfrm>
            <a:off x="948513" y="1244549"/>
            <a:ext cx="10405287" cy="738664"/>
          </a:xfrm>
          <a:prstGeom prst="rect">
            <a:avLst/>
          </a:prstGeom>
          <a:noFill/>
        </p:spPr>
        <p:txBody>
          <a:bodyPr wrap="square" rtlCol="0">
            <a:spAutoFit/>
          </a:bodyPr>
          <a:lstStyle/>
          <a:p>
            <a:r>
              <a:rPr lang="hu-HU" sz="2400" b="1" dirty="0">
                <a:solidFill>
                  <a:schemeClr val="tx1"/>
                </a:solidFill>
                <a:latin typeface="Arial" panose="020B0604020202020204" pitchFamily="34" charset="0"/>
                <a:cs typeface="Arial" panose="020B0604020202020204" pitchFamily="34" charset="0"/>
              </a:rPr>
              <a:t>HUN-REN Centre </a:t>
            </a:r>
            <a:r>
              <a:rPr lang="hu-HU" sz="2400" b="1" dirty="0" err="1">
                <a:solidFill>
                  <a:schemeClr val="tx1"/>
                </a:solidFill>
                <a:latin typeface="Arial" panose="020B0604020202020204" pitchFamily="34" charset="0"/>
                <a:cs typeface="Arial" panose="020B0604020202020204" pitchFamily="34" charset="0"/>
              </a:rPr>
              <a:t>for</a:t>
            </a:r>
            <a:r>
              <a:rPr lang="hu-HU" sz="2400" b="1" dirty="0">
                <a:solidFill>
                  <a:schemeClr val="tx1"/>
                </a:solidFill>
                <a:latin typeface="Arial" panose="020B0604020202020204" pitchFamily="34" charset="0"/>
                <a:cs typeface="Arial" panose="020B0604020202020204" pitchFamily="34" charset="0"/>
              </a:rPr>
              <a:t> </a:t>
            </a:r>
            <a:r>
              <a:rPr lang="hu-HU" sz="2400" b="1" err="1">
                <a:solidFill>
                  <a:schemeClr val="tx1"/>
                </a:solidFill>
                <a:latin typeface="Arial" panose="020B0604020202020204" pitchFamily="34" charset="0"/>
                <a:cs typeface="Arial" panose="020B0604020202020204" pitchFamily="34" charset="0"/>
              </a:rPr>
              <a:t>Energy</a:t>
            </a:r>
            <a:r>
              <a:rPr lang="hu-HU" sz="2400" b="1">
                <a:solidFill>
                  <a:schemeClr val="tx1"/>
                </a:solidFill>
                <a:latin typeface="Arial" panose="020B0604020202020204" pitchFamily="34" charset="0"/>
                <a:cs typeface="Arial" panose="020B0604020202020204" pitchFamily="34" charset="0"/>
              </a:rPr>
              <a:t> Research</a:t>
            </a:r>
            <a:endParaRPr lang="en-US" sz="2400" b="1">
              <a:solidFill>
                <a:schemeClr val="tx1"/>
              </a:solidFill>
              <a:latin typeface="Arial" panose="020B0604020202020204" pitchFamily="34" charset="0"/>
              <a:cs typeface="Arial" panose="020B0604020202020204" pitchFamily="34" charset="0"/>
            </a:endParaRPr>
          </a:p>
          <a:p>
            <a:r>
              <a:rPr lang="en-US" sz="1800" b="1">
                <a:solidFill>
                  <a:schemeClr val="tx1"/>
                </a:solidFill>
                <a:latin typeface="Arial" panose="020B0604020202020204" pitchFamily="34" charset="0"/>
                <a:cs typeface="Arial" panose="020B0604020202020204" pitchFamily="34" charset="0"/>
              </a:rPr>
              <a:t>Fusion Plasma Physics Laboratory</a:t>
            </a:r>
            <a:endParaRPr lang="hu-HU" sz="1800" b="1" dirty="0">
              <a:solidFill>
                <a:schemeClr val="tx1"/>
              </a:solidFill>
              <a:latin typeface="Arial" panose="020B0604020202020204" pitchFamily="34" charset="0"/>
              <a:cs typeface="Arial" panose="020B0604020202020204" pitchFamily="34" charset="0"/>
            </a:endParaRPr>
          </a:p>
        </p:txBody>
      </p:sp>
      <p:sp>
        <p:nvSpPr>
          <p:cNvPr id="11" name="Date Placeholder 3">
            <a:extLst>
              <a:ext uri="{FF2B5EF4-FFF2-40B4-BE49-F238E27FC236}">
                <a16:creationId xmlns:a16="http://schemas.microsoft.com/office/drawing/2014/main" id="{6BD81521-EE71-42D3-A10C-557F1EAD86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1A2F34-5412-4F40-A4DB-B7B98A06672C}" type="datetimeFigureOut">
              <a:rPr lang="hu-HU" smtClean="0"/>
              <a:t>2024. 09. 04.</a:t>
            </a:fld>
            <a:endParaRPr lang="hu-HU"/>
          </a:p>
        </p:txBody>
      </p:sp>
      <p:sp>
        <p:nvSpPr>
          <p:cNvPr id="12" name="Footer Placeholder 4">
            <a:extLst>
              <a:ext uri="{FF2B5EF4-FFF2-40B4-BE49-F238E27FC236}">
                <a16:creationId xmlns:a16="http://schemas.microsoft.com/office/drawing/2014/main" id="{6B38941F-F8A0-4636-AD7D-A4B4A9C727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13" name="Slide Number Placeholder 5">
            <a:extLst>
              <a:ext uri="{FF2B5EF4-FFF2-40B4-BE49-F238E27FC236}">
                <a16:creationId xmlns:a16="http://schemas.microsoft.com/office/drawing/2014/main" id="{B67F9394-8D74-4B03-9D91-DB16ACAD9A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3F1F73-F485-4D4B-BE83-4A5422F4D902}" type="slidenum">
              <a:rPr lang="hu-HU" smtClean="0"/>
              <a:t>‹#›</a:t>
            </a:fld>
            <a:endParaRPr lang="hu-HU"/>
          </a:p>
        </p:txBody>
      </p:sp>
      <p:pic>
        <p:nvPicPr>
          <p:cNvPr id="10" name="Picture 9" descr="A blue and black logo&#10;&#10;Description automatically generated">
            <a:extLst>
              <a:ext uri="{FF2B5EF4-FFF2-40B4-BE49-F238E27FC236}">
                <a16:creationId xmlns:a16="http://schemas.microsoft.com/office/drawing/2014/main" id="{6D25BF66-4322-CD3C-7359-9922838F77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3401" y="470637"/>
            <a:ext cx="2995338" cy="1161482"/>
          </a:xfrm>
          <a:prstGeom prst="rect">
            <a:avLst/>
          </a:prstGeom>
        </p:spPr>
      </p:pic>
      <p:sp>
        <p:nvSpPr>
          <p:cNvPr id="2" name="Rectangle 1">
            <a:extLst>
              <a:ext uri="{FF2B5EF4-FFF2-40B4-BE49-F238E27FC236}">
                <a16:creationId xmlns:a16="http://schemas.microsoft.com/office/drawing/2014/main" id="{F51AAA4C-C811-4A38-521D-EBBD8D096E7C}"/>
              </a:ext>
            </a:extLst>
          </p:cNvPr>
          <p:cNvSpPr/>
          <p:nvPr userDrawn="1"/>
        </p:nvSpPr>
        <p:spPr>
          <a:xfrm rot="5400000">
            <a:off x="7266829" y="1932667"/>
            <a:ext cx="640080" cy="9230140"/>
          </a:xfrm>
          <a:prstGeom prst="rect">
            <a:avLst/>
          </a:prstGeom>
          <a:solidFill>
            <a:srgbClr val="45AC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6" name="Rectangle 5">
            <a:extLst>
              <a:ext uri="{FF2B5EF4-FFF2-40B4-BE49-F238E27FC236}">
                <a16:creationId xmlns:a16="http://schemas.microsoft.com/office/drawing/2014/main" id="{A0000392-A7DE-6012-1250-E0D17D344F14}"/>
              </a:ext>
            </a:extLst>
          </p:cNvPr>
          <p:cNvSpPr/>
          <p:nvPr userDrawn="1"/>
        </p:nvSpPr>
        <p:spPr>
          <a:xfrm>
            <a:off x="-19879" y="5909647"/>
            <a:ext cx="2904192" cy="960019"/>
          </a:xfrm>
          <a:prstGeom prst="rect">
            <a:avLst/>
          </a:prstGeom>
          <a:solidFill>
            <a:srgbClr val="114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9" name="Right Triangle 8">
            <a:extLst>
              <a:ext uri="{FF2B5EF4-FFF2-40B4-BE49-F238E27FC236}">
                <a16:creationId xmlns:a16="http://schemas.microsoft.com/office/drawing/2014/main" id="{26E79D89-BB8E-6790-0680-8A7D6772B631}"/>
              </a:ext>
            </a:extLst>
          </p:cNvPr>
          <p:cNvSpPr/>
          <p:nvPr userDrawn="1"/>
        </p:nvSpPr>
        <p:spPr>
          <a:xfrm>
            <a:off x="2863637" y="5902614"/>
            <a:ext cx="965833" cy="965164"/>
          </a:xfrm>
          <a:prstGeom prst="rtTriangle">
            <a:avLst/>
          </a:prstGeom>
          <a:solidFill>
            <a:srgbClr val="114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8" name="Kép 7" descr="A képen Grafika, Betűtípus, Grafikus tervezés, képernyőkép látható&#10;&#10;Automatikusan generált leírás">
            <a:extLst>
              <a:ext uri="{FF2B5EF4-FFF2-40B4-BE49-F238E27FC236}">
                <a16:creationId xmlns:a16="http://schemas.microsoft.com/office/drawing/2014/main" id="{90AA5350-BE75-5B82-9EF3-B91CE23AC3F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0716" y="624422"/>
            <a:ext cx="2556288" cy="621855"/>
          </a:xfrm>
          <a:prstGeom prst="rect">
            <a:avLst/>
          </a:prstGeom>
        </p:spPr>
      </p:pic>
    </p:spTree>
    <p:extLst>
      <p:ext uri="{BB962C8B-B14F-4D97-AF65-F5344CB8AC3E}">
        <p14:creationId xmlns:p14="http://schemas.microsoft.com/office/powerpoint/2010/main" val="268012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FB3B27-4F2C-6719-73EF-75BA47ADEA16}"/>
              </a:ext>
            </a:extLst>
          </p:cNvPr>
          <p:cNvSpPr/>
          <p:nvPr userDrawn="1"/>
        </p:nvSpPr>
        <p:spPr>
          <a:xfrm rot="5400000">
            <a:off x="6607025" y="-5098834"/>
            <a:ext cx="509289" cy="10683807"/>
          </a:xfrm>
          <a:prstGeom prst="rect">
            <a:avLst/>
          </a:prstGeom>
          <a:solidFill>
            <a:srgbClr val="45AC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0" name="Rectangle 9">
            <a:extLst>
              <a:ext uri="{FF2B5EF4-FFF2-40B4-BE49-F238E27FC236}">
                <a16:creationId xmlns:a16="http://schemas.microsoft.com/office/drawing/2014/main" id="{C82D370E-D970-94B2-976F-749849D6417B}"/>
              </a:ext>
            </a:extLst>
          </p:cNvPr>
          <p:cNvSpPr/>
          <p:nvPr userDrawn="1"/>
        </p:nvSpPr>
        <p:spPr>
          <a:xfrm>
            <a:off x="-10899" y="-11574"/>
            <a:ext cx="1689225" cy="509288"/>
          </a:xfrm>
          <a:prstGeom prst="rect">
            <a:avLst/>
          </a:prstGeom>
          <a:solidFill>
            <a:srgbClr val="114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1" name="Right Triangle 10">
            <a:extLst>
              <a:ext uri="{FF2B5EF4-FFF2-40B4-BE49-F238E27FC236}">
                <a16:creationId xmlns:a16="http://schemas.microsoft.com/office/drawing/2014/main" id="{D11ADD7B-D68A-A10E-AD27-CAECBC41A684}"/>
              </a:ext>
            </a:extLst>
          </p:cNvPr>
          <p:cNvSpPr/>
          <p:nvPr userDrawn="1"/>
        </p:nvSpPr>
        <p:spPr>
          <a:xfrm rot="5400000">
            <a:off x="1903692" y="-236941"/>
            <a:ext cx="509288" cy="960020"/>
          </a:xfrm>
          <a:prstGeom prst="rtTriangle">
            <a:avLst/>
          </a:prstGeom>
          <a:solidFill>
            <a:srgbClr val="114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5" name="Kép 4" descr="A képen Betűtípus, Grafika, Grafikus tervezés, embléma látható&#10;&#10;Automatikusan generált leírás">
            <a:extLst>
              <a:ext uri="{FF2B5EF4-FFF2-40B4-BE49-F238E27FC236}">
                <a16:creationId xmlns:a16="http://schemas.microsoft.com/office/drawing/2014/main" id="{CCB81773-23DC-01CD-EDF6-0326D75722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461" y="58029"/>
            <a:ext cx="1557066" cy="370080"/>
          </a:xfrm>
          <a:prstGeom prst="rect">
            <a:avLst/>
          </a:prstGeom>
        </p:spPr>
      </p:pic>
      <p:sp>
        <p:nvSpPr>
          <p:cNvPr id="3" name="Szövegdoboz 1">
            <a:extLst>
              <a:ext uri="{FF2B5EF4-FFF2-40B4-BE49-F238E27FC236}">
                <a16:creationId xmlns:a16="http://schemas.microsoft.com/office/drawing/2014/main" id="{1B638BEE-BC22-792A-40DE-6AE0DA420917}"/>
              </a:ext>
            </a:extLst>
          </p:cNvPr>
          <p:cNvSpPr txBox="1"/>
          <p:nvPr userDrawn="1"/>
        </p:nvSpPr>
        <p:spPr>
          <a:xfrm>
            <a:off x="0" y="6611337"/>
            <a:ext cx="12192000" cy="276999"/>
          </a:xfrm>
          <a:prstGeom prst="rect">
            <a:avLst/>
          </a:prstGeom>
          <a:solidFill>
            <a:schemeClr val="accent1">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200"/>
              <a:t>S. Zoletnik</a:t>
            </a:r>
            <a:r>
              <a:rPr lang="hu-HU" sz="1200" dirty="0"/>
              <a:t>	</a:t>
            </a:r>
            <a:r>
              <a:rPr lang="hu-HU" sz="1200"/>
              <a:t>	</a:t>
            </a:r>
            <a:r>
              <a:rPr lang="en-US" sz="1200"/>
              <a:t> 	                                                            IAEA disruption meeting, 3-6 September, 2024	                                                  </a:t>
            </a:r>
            <a:r>
              <a:rPr lang="hu-HU" sz="1200"/>
              <a:t>        </a:t>
            </a:r>
            <a:r>
              <a:rPr lang="en-US" sz="1200"/>
              <a:t>                    </a:t>
            </a:r>
            <a:r>
              <a:rPr lang="hu-HU" sz="1200"/>
              <a:t>             </a:t>
            </a:r>
            <a:r>
              <a:rPr lang="en-US" sz="1200"/>
              <a:t>          </a:t>
            </a:r>
            <a:fld id="{06D74EA2-A4FC-4FB0-9C98-75DC27E57537}" type="slidenum">
              <a:rPr lang="hu-HU" sz="1200" smtClean="0"/>
              <a:t>‹#›</a:t>
            </a:fld>
            <a:r>
              <a:rPr lang="en-US" sz="1200"/>
              <a:t>   </a:t>
            </a:r>
            <a:endParaRPr lang="en-US" sz="1200" dirty="0"/>
          </a:p>
        </p:txBody>
      </p:sp>
    </p:spTree>
    <p:extLst>
      <p:ext uri="{BB962C8B-B14F-4D97-AF65-F5344CB8AC3E}">
        <p14:creationId xmlns:p14="http://schemas.microsoft.com/office/powerpoint/2010/main" val="20327424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8D82CFFB-F19F-4966-BE5C-C6E4FCBD1F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1A2F34-5412-4F40-A4DB-B7B98A06672C}" type="datetimeFigureOut">
              <a:rPr lang="hu-HU" smtClean="0"/>
              <a:t>2024. 09. 04.</a:t>
            </a:fld>
            <a:endParaRPr lang="hu-HU"/>
          </a:p>
        </p:txBody>
      </p:sp>
      <p:sp>
        <p:nvSpPr>
          <p:cNvPr id="7" name="Footer Placeholder 4">
            <a:extLst>
              <a:ext uri="{FF2B5EF4-FFF2-40B4-BE49-F238E27FC236}">
                <a16:creationId xmlns:a16="http://schemas.microsoft.com/office/drawing/2014/main" id="{8B656DB6-A53C-4CBA-9794-8432A178C4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8" name="Slide Number Placeholder 5">
            <a:extLst>
              <a:ext uri="{FF2B5EF4-FFF2-40B4-BE49-F238E27FC236}">
                <a16:creationId xmlns:a16="http://schemas.microsoft.com/office/drawing/2014/main" id="{0BB2FA2D-4590-4BAC-901B-71975D4BE4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3F1F73-F485-4D4B-BE83-4A5422F4D902}" type="slidenum">
              <a:rPr lang="hu-HU" smtClean="0"/>
              <a:t>‹#›</a:t>
            </a:fld>
            <a:endParaRPr lang="hu-HU"/>
          </a:p>
        </p:txBody>
      </p:sp>
      <p:sp>
        <p:nvSpPr>
          <p:cNvPr id="9" name="Szövegdoboz 2">
            <a:extLst>
              <a:ext uri="{FF2B5EF4-FFF2-40B4-BE49-F238E27FC236}">
                <a16:creationId xmlns:a16="http://schemas.microsoft.com/office/drawing/2014/main" id="{0FF0115C-52A9-DD97-C14F-F38542DEB877}"/>
              </a:ext>
            </a:extLst>
          </p:cNvPr>
          <p:cNvSpPr txBox="1"/>
          <p:nvPr userDrawn="1"/>
        </p:nvSpPr>
        <p:spPr>
          <a:xfrm>
            <a:off x="3666882" y="1083541"/>
            <a:ext cx="7839704" cy="769441"/>
          </a:xfrm>
          <a:prstGeom prst="rect">
            <a:avLst/>
          </a:prstGeom>
          <a:noFill/>
        </p:spPr>
        <p:txBody>
          <a:bodyPr wrap="square" rtlCol="0">
            <a:spAutoFit/>
          </a:bodyPr>
          <a:lstStyle/>
          <a:p>
            <a:r>
              <a:rPr lang="hu-HU" sz="4400" dirty="0">
                <a:solidFill>
                  <a:schemeClr val="bg1"/>
                </a:solidFill>
              </a:rPr>
              <a:t>Energiatudományi Kutatóközpont</a:t>
            </a:r>
          </a:p>
        </p:txBody>
      </p:sp>
      <p:sp>
        <p:nvSpPr>
          <p:cNvPr id="10" name="Szövegdoboz 6">
            <a:extLst>
              <a:ext uri="{FF2B5EF4-FFF2-40B4-BE49-F238E27FC236}">
                <a16:creationId xmlns:a16="http://schemas.microsoft.com/office/drawing/2014/main" id="{91FC6B47-823B-4874-3706-854AC87A067B}"/>
              </a:ext>
            </a:extLst>
          </p:cNvPr>
          <p:cNvSpPr txBox="1"/>
          <p:nvPr userDrawn="1"/>
        </p:nvSpPr>
        <p:spPr>
          <a:xfrm>
            <a:off x="4597976" y="529543"/>
            <a:ext cx="7189472" cy="553998"/>
          </a:xfrm>
          <a:prstGeom prst="rect">
            <a:avLst/>
          </a:prstGeom>
          <a:noFill/>
        </p:spPr>
        <p:txBody>
          <a:bodyPr wrap="square" rtlCol="0">
            <a:spAutoFit/>
          </a:bodyPr>
          <a:lstStyle/>
          <a:p>
            <a:r>
              <a:rPr lang="hu-HU" sz="3000" b="1" dirty="0">
                <a:solidFill>
                  <a:schemeClr val="tx1"/>
                </a:solidFill>
                <a:latin typeface="Arial" panose="020B0604020202020204" pitchFamily="34" charset="0"/>
                <a:cs typeface="Arial" panose="020B0604020202020204" pitchFamily="34" charset="0"/>
              </a:rPr>
              <a:t>HUN-REN Centre </a:t>
            </a:r>
            <a:r>
              <a:rPr lang="hu-HU" sz="3000" b="1" dirty="0" err="1">
                <a:solidFill>
                  <a:schemeClr val="tx1"/>
                </a:solidFill>
                <a:latin typeface="Arial" panose="020B0604020202020204" pitchFamily="34" charset="0"/>
                <a:cs typeface="Arial" panose="020B0604020202020204" pitchFamily="34" charset="0"/>
              </a:rPr>
              <a:t>for</a:t>
            </a:r>
            <a:r>
              <a:rPr lang="hu-HU" sz="3000" b="1" dirty="0">
                <a:solidFill>
                  <a:schemeClr val="tx1"/>
                </a:solidFill>
                <a:latin typeface="Arial" panose="020B0604020202020204" pitchFamily="34" charset="0"/>
                <a:cs typeface="Arial" panose="020B0604020202020204" pitchFamily="34" charset="0"/>
              </a:rPr>
              <a:t> </a:t>
            </a:r>
            <a:r>
              <a:rPr lang="hu-HU" sz="3000" b="1" dirty="0" err="1">
                <a:solidFill>
                  <a:schemeClr val="tx1"/>
                </a:solidFill>
                <a:latin typeface="Arial" panose="020B0604020202020204" pitchFamily="34" charset="0"/>
                <a:cs typeface="Arial" panose="020B0604020202020204" pitchFamily="34" charset="0"/>
              </a:rPr>
              <a:t>Energy</a:t>
            </a:r>
            <a:r>
              <a:rPr lang="hu-HU" sz="3000" b="1" dirty="0">
                <a:solidFill>
                  <a:schemeClr val="tx1"/>
                </a:solidFill>
                <a:latin typeface="Arial" panose="020B0604020202020204" pitchFamily="34" charset="0"/>
                <a:cs typeface="Arial" panose="020B0604020202020204" pitchFamily="34" charset="0"/>
              </a:rPr>
              <a:t> Research</a:t>
            </a:r>
          </a:p>
        </p:txBody>
      </p:sp>
      <p:sp>
        <p:nvSpPr>
          <p:cNvPr id="11" name="Date Placeholder 3">
            <a:extLst>
              <a:ext uri="{FF2B5EF4-FFF2-40B4-BE49-F238E27FC236}">
                <a16:creationId xmlns:a16="http://schemas.microsoft.com/office/drawing/2014/main" id="{28A6F38F-4A1D-040D-42C4-E3ACD343B8A4}"/>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hu-H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1A2F34-5412-4F40-A4DB-B7B98A06672C}" type="datetimeFigureOut">
              <a:rPr lang="hu-HU" smtClean="0"/>
              <a:pPr/>
              <a:t>2024. 09. 04.</a:t>
            </a:fld>
            <a:endParaRPr lang="hu-HU"/>
          </a:p>
        </p:txBody>
      </p:sp>
      <p:sp>
        <p:nvSpPr>
          <p:cNvPr id="12" name="Slide Number Placeholder 5">
            <a:extLst>
              <a:ext uri="{FF2B5EF4-FFF2-40B4-BE49-F238E27FC236}">
                <a16:creationId xmlns:a16="http://schemas.microsoft.com/office/drawing/2014/main" id="{5ADA406E-AA8D-CE70-D827-43CF1B9E3DFE}"/>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hu-H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3F1F73-F485-4D4B-BE83-4A5422F4D902}" type="slidenum">
              <a:rPr lang="hu-HU" smtClean="0"/>
              <a:pPr/>
              <a:t>‹#›</a:t>
            </a:fld>
            <a:endParaRPr lang="hu-HU"/>
          </a:p>
        </p:txBody>
      </p:sp>
      <p:sp>
        <p:nvSpPr>
          <p:cNvPr id="14" name="Rectangle 13">
            <a:extLst>
              <a:ext uri="{FF2B5EF4-FFF2-40B4-BE49-F238E27FC236}">
                <a16:creationId xmlns:a16="http://schemas.microsoft.com/office/drawing/2014/main" id="{5CDD9F45-D03A-23DF-2940-D2F2662D2FB5}"/>
              </a:ext>
            </a:extLst>
          </p:cNvPr>
          <p:cNvSpPr/>
          <p:nvPr userDrawn="1"/>
        </p:nvSpPr>
        <p:spPr>
          <a:xfrm rot="5400000">
            <a:off x="7266829" y="1932667"/>
            <a:ext cx="640080" cy="9230140"/>
          </a:xfrm>
          <a:prstGeom prst="rect">
            <a:avLst/>
          </a:prstGeom>
          <a:solidFill>
            <a:srgbClr val="45AC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5" name="Rectangle 14">
            <a:extLst>
              <a:ext uri="{FF2B5EF4-FFF2-40B4-BE49-F238E27FC236}">
                <a16:creationId xmlns:a16="http://schemas.microsoft.com/office/drawing/2014/main" id="{99722FF1-E2D9-388B-D332-646FBB91A69B}"/>
              </a:ext>
            </a:extLst>
          </p:cNvPr>
          <p:cNvSpPr/>
          <p:nvPr userDrawn="1"/>
        </p:nvSpPr>
        <p:spPr>
          <a:xfrm>
            <a:off x="-19879" y="5909647"/>
            <a:ext cx="2904192" cy="960019"/>
          </a:xfrm>
          <a:prstGeom prst="rect">
            <a:avLst/>
          </a:prstGeom>
          <a:solidFill>
            <a:srgbClr val="114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6" name="Right Triangle 15">
            <a:extLst>
              <a:ext uri="{FF2B5EF4-FFF2-40B4-BE49-F238E27FC236}">
                <a16:creationId xmlns:a16="http://schemas.microsoft.com/office/drawing/2014/main" id="{2D98586D-824D-7DE1-B0F5-39DD853EAC45}"/>
              </a:ext>
            </a:extLst>
          </p:cNvPr>
          <p:cNvSpPr/>
          <p:nvPr userDrawn="1"/>
        </p:nvSpPr>
        <p:spPr>
          <a:xfrm>
            <a:off x="2863637" y="5902614"/>
            <a:ext cx="965833" cy="965164"/>
          </a:xfrm>
          <a:prstGeom prst="rtTriangle">
            <a:avLst/>
          </a:prstGeom>
          <a:solidFill>
            <a:srgbClr val="114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cxnSp>
        <p:nvCxnSpPr>
          <p:cNvPr id="5" name="Egyenes összekötő 4">
            <a:extLst>
              <a:ext uri="{FF2B5EF4-FFF2-40B4-BE49-F238E27FC236}">
                <a16:creationId xmlns:a16="http://schemas.microsoft.com/office/drawing/2014/main" id="{99B37423-6FB0-C317-C766-924F7A3354EA}"/>
              </a:ext>
            </a:extLst>
          </p:cNvPr>
          <p:cNvCxnSpPr>
            <a:cxnSpLocks/>
          </p:cNvCxnSpPr>
          <p:nvPr userDrawn="1"/>
        </p:nvCxnSpPr>
        <p:spPr>
          <a:xfrm>
            <a:off x="1438567" y="513125"/>
            <a:ext cx="0" cy="542333"/>
          </a:xfrm>
          <a:prstGeom prst="line">
            <a:avLst/>
          </a:prstGeom>
        </p:spPr>
        <p:style>
          <a:lnRef idx="1">
            <a:schemeClr val="dk1"/>
          </a:lnRef>
          <a:fillRef idx="0">
            <a:schemeClr val="dk1"/>
          </a:fillRef>
          <a:effectRef idx="0">
            <a:schemeClr val="dk1"/>
          </a:effectRef>
          <a:fontRef idx="minor">
            <a:schemeClr val="tx1"/>
          </a:fontRef>
        </p:style>
      </p:cxnSp>
      <p:pic>
        <p:nvPicPr>
          <p:cNvPr id="4" name="Kép 3" descr="A képen fekete, sötétség, képernyőkép, fekete-fehér látható&#10;&#10;Automatikusan generált leírás">
            <a:extLst>
              <a:ext uri="{FF2B5EF4-FFF2-40B4-BE49-F238E27FC236}">
                <a16:creationId xmlns:a16="http://schemas.microsoft.com/office/drawing/2014/main" id="{1A539AAB-4E62-3F86-BC74-3DEB157511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6728" y="504082"/>
            <a:ext cx="2296909" cy="546231"/>
          </a:xfrm>
          <a:prstGeom prst="rect">
            <a:avLst/>
          </a:prstGeom>
        </p:spPr>
      </p:pic>
    </p:spTree>
    <p:extLst>
      <p:ext uri="{BB962C8B-B14F-4D97-AF65-F5344CB8AC3E}">
        <p14:creationId xmlns:p14="http://schemas.microsoft.com/office/powerpoint/2010/main" val="27595110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u-H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1A2F34-5412-4F40-A4DB-B7B98A06672C}" type="datetimeFigureOut">
              <a:rPr lang="hu-HU" smtClean="0"/>
              <a:t>2024. 09. 04.</a:t>
            </a:fld>
            <a:endParaRPr lang="hu-H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3F1F73-F485-4D4B-BE83-4A5422F4D902}" type="slidenum">
              <a:rPr lang="hu-HU" smtClean="0"/>
              <a:t>‹#›</a:t>
            </a:fld>
            <a:endParaRPr lang="hu-HU"/>
          </a:p>
        </p:txBody>
      </p:sp>
    </p:spTree>
    <p:extLst>
      <p:ext uri="{BB962C8B-B14F-4D97-AF65-F5344CB8AC3E}">
        <p14:creationId xmlns:p14="http://schemas.microsoft.com/office/powerpoint/2010/main" val="4290405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9.png"/><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video" Target="NULL" TargetMode="External"/><Relationship Id="rId7" Type="http://schemas.openxmlformats.org/officeDocument/2006/relationships/image" Target="../media/image60.png"/><Relationship Id="rId2" Type="http://schemas.openxmlformats.org/officeDocument/2006/relationships/video" Target="../media/media4.avi"/><Relationship Id="rId1" Type="http://schemas.microsoft.com/office/2007/relationships/media" Target="../media/media4.avi"/><Relationship Id="rId6" Type="http://schemas.openxmlformats.org/officeDocument/2006/relationships/image" Target="../media/image59.png"/><Relationship Id="rId5" Type="http://schemas.openxmlformats.org/officeDocument/2006/relationships/slideLayout" Target="../slideLayouts/slideLayout2.xml"/><Relationship Id="rId10" Type="http://schemas.openxmlformats.org/officeDocument/2006/relationships/image" Target="../media/image63.png"/><Relationship Id="rId4" Type="http://schemas.microsoft.com/office/2007/relationships/media" Target="../media/media5.avi"/><Relationship Id="rId9"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68.emf"/><Relationship Id="rId7" Type="http://schemas.openxmlformats.org/officeDocument/2006/relationships/image" Target="../media/image350.pn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emf"/><Relationship Id="rId5" Type="http://schemas.openxmlformats.org/officeDocument/2006/relationships/image" Target="../media/image70.emf"/><Relationship Id="rId4" Type="http://schemas.openxmlformats.org/officeDocument/2006/relationships/image" Target="../media/image69.emf"/></Relationships>
</file>

<file path=ppt/slides/_rels/slide2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avi"/><Relationship Id="rId1" Type="http://schemas.microsoft.com/office/2007/relationships/media" Target="../media/media6.avi"/><Relationship Id="rId5" Type="http://schemas.openxmlformats.org/officeDocument/2006/relationships/image" Target="../media/image77.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2.mp4"/><Relationship Id="rId7" Type="http://schemas.openxmlformats.org/officeDocument/2006/relationships/image" Target="../media/image13.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2.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269507" y="2897874"/>
            <a:ext cx="10173809" cy="1890390"/>
          </a:xfrm>
        </p:spPr>
        <p:txBody>
          <a:bodyPr>
            <a:normAutofit fontScale="90000"/>
          </a:bodyPr>
          <a:lstStyle/>
          <a:p>
            <a:pPr algn="ctr"/>
            <a:r>
              <a:rPr lang="en-US" dirty="0">
                <a:latin typeface="Arial" panose="020B0604020202020204" pitchFamily="34" charset="0"/>
                <a:cs typeface="Arial" panose="020B0604020202020204" pitchFamily="34" charset="0"/>
              </a:rPr>
              <a:t>Shattered Pellet Technology and related developments at the ITER DMS support laboratory</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r>
              <a:rPr lang="en-GB" sz="2700" dirty="0">
                <a:latin typeface="Arial" panose="020B0604020202020204" pitchFamily="34" charset="0"/>
                <a:cs typeface="Arial" panose="020B0604020202020204" pitchFamily="34" charset="0"/>
              </a:rPr>
              <a:t>S</a:t>
            </a:r>
            <a:r>
              <a:rPr lang="hu-HU" sz="2700" dirty="0" err="1">
                <a:latin typeface="Arial" panose="020B0604020202020204" pitchFamily="34" charset="0"/>
                <a:cs typeface="Arial" panose="020B0604020202020204" pitchFamily="34" charset="0"/>
              </a:rPr>
              <a:t>ándor</a:t>
            </a:r>
            <a:r>
              <a:rPr lang="hu-HU" sz="2700">
                <a:latin typeface="Arial" panose="020B0604020202020204" pitchFamily="34" charset="0"/>
                <a:cs typeface="Arial" panose="020B0604020202020204" pitchFamily="34" charset="0"/>
              </a:rPr>
              <a:t> Zoletnik</a:t>
            </a:r>
            <a:br>
              <a:rPr lang="en-US" sz="2700">
                <a:latin typeface="Arial" panose="020B0604020202020204" pitchFamily="34" charset="0"/>
                <a:cs typeface="Arial" panose="020B0604020202020204" pitchFamily="34" charset="0"/>
              </a:rPr>
            </a:br>
            <a:br>
              <a:rPr lang="en-US" sz="2700">
                <a:latin typeface="Arial" panose="020B0604020202020204" pitchFamily="34" charset="0"/>
                <a:cs typeface="Arial" panose="020B0604020202020204" pitchFamily="34" charset="0"/>
              </a:rPr>
            </a:br>
            <a:r>
              <a:rPr lang="en-US" sz="2000" i="1">
                <a:latin typeface="Arial" panose="020B0604020202020204" pitchFamily="34" charset="0"/>
                <a:cs typeface="Arial" panose="020B0604020202020204" pitchFamily="34" charset="0"/>
              </a:rPr>
              <a:t>On behalf of the ITER DMS Support laboratory team and </a:t>
            </a:r>
            <a:br>
              <a:rPr lang="en-US" sz="2000" i="1">
                <a:latin typeface="Arial" panose="020B0604020202020204" pitchFamily="34" charset="0"/>
                <a:cs typeface="Arial" panose="020B0604020202020204" pitchFamily="34" charset="0"/>
              </a:rPr>
            </a:br>
            <a:r>
              <a:rPr lang="en-US" sz="2000" i="1">
                <a:latin typeface="Arial" panose="020B0604020202020204" pitchFamily="34" charset="0"/>
                <a:cs typeface="Arial" panose="020B0604020202020204" pitchFamily="34" charset="0"/>
              </a:rPr>
              <a:t>including key contributions from ITER DMS Task Force </a:t>
            </a:r>
            <a:endParaRPr lang="en-GB" sz="2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9578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2">
            <a:extLst>
              <a:ext uri="{FF2B5EF4-FFF2-40B4-BE49-F238E27FC236}">
                <a16:creationId xmlns:a16="http://schemas.microsoft.com/office/drawing/2014/main" id="{3BF90853-1F4E-67FC-F46E-F0A65995E58D}"/>
              </a:ext>
            </a:extLst>
          </p:cNvPr>
          <p:cNvSpPr txBox="1"/>
          <p:nvPr/>
        </p:nvSpPr>
        <p:spPr>
          <a:xfrm>
            <a:off x="2631931" y="20782"/>
            <a:ext cx="8928698" cy="461665"/>
          </a:xfrm>
          <a:prstGeom prst="rect">
            <a:avLst/>
          </a:prstGeom>
          <a:noFill/>
        </p:spPr>
        <p:txBody>
          <a:bodyPr wrap="square" rtlCol="0">
            <a:spAutoFit/>
          </a:bodyPr>
          <a:lstStyle/>
          <a:p>
            <a:r>
              <a:rPr lang="hu-HU" sz="2400">
                <a:solidFill>
                  <a:schemeClr val="bg1"/>
                </a:solidFill>
                <a:latin typeface="+mn-lt"/>
              </a:rPr>
              <a:t>Propellant suppressor</a:t>
            </a:r>
            <a:endParaRPr lang="en-GB" sz="2400" dirty="0">
              <a:solidFill>
                <a:schemeClr val="bg1"/>
              </a:solidFill>
              <a:latin typeface="+mn-lt"/>
            </a:endParaRPr>
          </a:p>
        </p:txBody>
      </p:sp>
      <p:sp>
        <p:nvSpPr>
          <p:cNvPr id="3" name="TextBox 2">
            <a:extLst>
              <a:ext uri="{FF2B5EF4-FFF2-40B4-BE49-F238E27FC236}">
                <a16:creationId xmlns:a16="http://schemas.microsoft.com/office/drawing/2014/main" id="{2978BFAB-2507-7F27-27D8-C58BD35FCBB6}"/>
              </a:ext>
            </a:extLst>
          </p:cNvPr>
          <p:cNvSpPr txBox="1"/>
          <p:nvPr/>
        </p:nvSpPr>
        <p:spPr>
          <a:xfrm>
            <a:off x="0" y="535694"/>
            <a:ext cx="12080523" cy="3046988"/>
          </a:xfrm>
          <a:prstGeom prst="rect">
            <a:avLst/>
          </a:prstGeom>
          <a:noFill/>
        </p:spPr>
        <p:txBody>
          <a:bodyPr wrap="square" rtlCol="0">
            <a:spAutoFit/>
          </a:bodyPr>
          <a:lstStyle/>
          <a:p>
            <a:r>
              <a:rPr lang="hu-HU" sz="2400">
                <a:solidFill>
                  <a:srgbClr val="0070C0"/>
                </a:solidFill>
                <a:sym typeface="Wingdings" panose="05000000000000000000" pitchFamily="2" charset="2"/>
              </a:rPr>
              <a:t>In first setup suppressor was 1 m</a:t>
            </a:r>
            <a:r>
              <a:rPr lang="hu-HU" sz="2400" baseline="30000">
                <a:solidFill>
                  <a:srgbClr val="0070C0"/>
                </a:solidFill>
                <a:sym typeface="Wingdings" panose="05000000000000000000" pitchFamily="2" charset="2"/>
              </a:rPr>
              <a:t>3</a:t>
            </a:r>
            <a:r>
              <a:rPr lang="hu-HU" sz="2400">
                <a:solidFill>
                  <a:srgbClr val="0070C0"/>
                </a:solidFill>
                <a:sym typeface="Wingdings" panose="05000000000000000000" pitchFamily="2" charset="2"/>
              </a:rPr>
              <a:t> volume with flight tube</a:t>
            </a:r>
          </a:p>
          <a:p>
            <a:r>
              <a:rPr lang="hu-HU" sz="2400">
                <a:sym typeface="Wingdings" panose="05000000000000000000" pitchFamily="2" charset="2"/>
              </a:rPr>
              <a:t>    </a:t>
            </a:r>
            <a:r>
              <a:rPr lang="en-US" sz="2400">
                <a:sym typeface="Wingdings" panose="05000000000000000000" pitchFamily="2" charset="2"/>
              </a:rPr>
              <a:t> not compatible with ITER dimensions</a:t>
            </a:r>
          </a:p>
          <a:p>
            <a:endParaRPr lang="en-US" sz="2400">
              <a:sym typeface="Wingdings" panose="05000000000000000000" pitchFamily="2" charset="2"/>
            </a:endParaRPr>
          </a:p>
          <a:p>
            <a:r>
              <a:rPr lang="en-US" sz="2400">
                <a:solidFill>
                  <a:srgbClr val="0070C0"/>
                </a:solidFill>
                <a:sym typeface="Wingdings" panose="05000000000000000000" pitchFamily="2" charset="2"/>
              </a:rPr>
              <a:t>Various ITER-size (50 l) gas suppressors studied:</a:t>
            </a:r>
          </a:p>
          <a:p>
            <a:pPr marL="342900" indent="-342900">
              <a:buFont typeface="Arial" panose="020B0604020202020204" pitchFamily="34" charset="0"/>
              <a:buChar char="•"/>
            </a:pPr>
            <a:r>
              <a:rPr lang="en-US" sz="2400">
                <a:sym typeface="Wingdings" panose="05000000000000000000" pitchFamily="2" charset="2"/>
              </a:rPr>
              <a:t>Barrel extension with openings to reduce pressure behind pellet</a:t>
            </a:r>
          </a:p>
          <a:p>
            <a:r>
              <a:rPr lang="en-US" sz="2400">
                <a:sym typeface="Wingdings" panose="05000000000000000000" pitchFamily="2" charset="2"/>
              </a:rPr>
              <a:t>        reduce pellet velocity directional scatter and rotation</a:t>
            </a:r>
          </a:p>
          <a:p>
            <a:pPr marL="342900" indent="-342900">
              <a:buFont typeface="Arial" panose="020B0604020202020204" pitchFamily="34" charset="0"/>
              <a:buChar char="•"/>
            </a:pPr>
            <a:r>
              <a:rPr lang="en-US" sz="2400">
                <a:sym typeface="Wingdings" panose="05000000000000000000" pitchFamily="2" charset="2"/>
              </a:rPr>
              <a:t>Internal structures to retain gas</a:t>
            </a:r>
          </a:p>
          <a:p>
            <a:pPr lvl="1"/>
            <a:r>
              <a:rPr lang="en-US" sz="2400">
                <a:sym typeface="Wingdings" panose="05000000000000000000" pitchFamily="2" charset="2"/>
              </a:rPr>
              <a:t> reduce gas overtaking pellet in flight tube</a:t>
            </a:r>
          </a:p>
        </p:txBody>
      </p:sp>
      <p:pic>
        <p:nvPicPr>
          <p:cNvPr id="4" name="Picture 3">
            <a:extLst>
              <a:ext uri="{FF2B5EF4-FFF2-40B4-BE49-F238E27FC236}">
                <a16:creationId xmlns:a16="http://schemas.microsoft.com/office/drawing/2014/main" id="{0A5BBA7B-C9C3-A63D-B7B2-A20A5228F66D}"/>
              </a:ext>
            </a:extLst>
          </p:cNvPr>
          <p:cNvPicPr>
            <a:picLocks noChangeAspect="1"/>
          </p:cNvPicPr>
          <p:nvPr/>
        </p:nvPicPr>
        <p:blipFill rotWithShape="1">
          <a:blip r:embed="rId2"/>
          <a:srcRect l="65194" t="37900" r="110" b="18127"/>
          <a:stretch/>
        </p:blipFill>
        <p:spPr>
          <a:xfrm>
            <a:off x="8464552" y="567093"/>
            <a:ext cx="3727447" cy="1794212"/>
          </a:xfrm>
          <a:prstGeom prst="rect">
            <a:avLst/>
          </a:prstGeom>
        </p:spPr>
      </p:pic>
      <p:grpSp>
        <p:nvGrpSpPr>
          <p:cNvPr id="51" name="Group 50">
            <a:extLst>
              <a:ext uri="{FF2B5EF4-FFF2-40B4-BE49-F238E27FC236}">
                <a16:creationId xmlns:a16="http://schemas.microsoft.com/office/drawing/2014/main" id="{8D6D73B3-3C8F-EB46-9CAA-3C0815F5AB19}"/>
              </a:ext>
            </a:extLst>
          </p:cNvPr>
          <p:cNvGrpSpPr/>
          <p:nvPr/>
        </p:nvGrpSpPr>
        <p:grpSpPr>
          <a:xfrm>
            <a:off x="0" y="3826878"/>
            <a:ext cx="7370120" cy="2714143"/>
            <a:chOff x="697491" y="3762332"/>
            <a:chExt cx="7370120" cy="2714143"/>
          </a:xfrm>
        </p:grpSpPr>
        <p:pic>
          <p:nvPicPr>
            <p:cNvPr id="19" name="Picture 18">
              <a:extLst>
                <a:ext uri="{FF2B5EF4-FFF2-40B4-BE49-F238E27FC236}">
                  <a16:creationId xmlns:a16="http://schemas.microsoft.com/office/drawing/2014/main" id="{D42B8D9B-96A0-9388-1D22-941B258CB56E}"/>
                </a:ext>
              </a:extLst>
            </p:cNvPr>
            <p:cNvPicPr>
              <a:picLocks noChangeAspect="1"/>
            </p:cNvPicPr>
            <p:nvPr/>
          </p:nvPicPr>
          <p:blipFill>
            <a:blip r:embed="rId3"/>
            <a:stretch>
              <a:fillRect/>
            </a:stretch>
          </p:blipFill>
          <p:spPr>
            <a:xfrm>
              <a:off x="864233" y="4532417"/>
              <a:ext cx="6456346" cy="1944058"/>
            </a:xfrm>
            <a:prstGeom prst="rect">
              <a:avLst/>
            </a:prstGeom>
          </p:spPr>
        </p:pic>
        <p:sp>
          <p:nvSpPr>
            <p:cNvPr id="20" name="TextBox 19">
              <a:extLst>
                <a:ext uri="{FF2B5EF4-FFF2-40B4-BE49-F238E27FC236}">
                  <a16:creationId xmlns:a16="http://schemas.microsoft.com/office/drawing/2014/main" id="{2CD01CE6-8360-6701-2CEC-2DBBCDC5183F}"/>
                </a:ext>
              </a:extLst>
            </p:cNvPr>
            <p:cNvSpPr txBox="1"/>
            <p:nvPr/>
          </p:nvSpPr>
          <p:spPr>
            <a:xfrm>
              <a:off x="697491" y="4007418"/>
              <a:ext cx="5398222" cy="461665"/>
            </a:xfrm>
            <a:prstGeom prst="rect">
              <a:avLst/>
            </a:prstGeom>
            <a:noFill/>
          </p:spPr>
          <p:txBody>
            <a:bodyPr wrap="square" rtlCol="0">
              <a:spAutoFit/>
            </a:bodyPr>
            <a:lstStyle/>
            <a:p>
              <a:r>
                <a:rPr lang="hu-HU" sz="2400">
                  <a:sym typeface="Wingdings" panose="05000000000000000000" pitchFamily="2" charset="2"/>
                </a:rPr>
                <a:t> </a:t>
              </a:r>
              <a:r>
                <a:rPr lang="en-US">
                  <a:sym typeface="Wingdings" panose="05000000000000000000" pitchFamily="2" charset="2"/>
                </a:rPr>
                <a:t>OPD</a:t>
              </a:r>
            </a:p>
          </p:txBody>
        </p:sp>
        <p:sp>
          <p:nvSpPr>
            <p:cNvPr id="21" name="TextBox 20">
              <a:extLst>
                <a:ext uri="{FF2B5EF4-FFF2-40B4-BE49-F238E27FC236}">
                  <a16:creationId xmlns:a16="http://schemas.microsoft.com/office/drawing/2014/main" id="{467422C1-0A88-B8F1-26F2-74245453DE98}"/>
                </a:ext>
              </a:extLst>
            </p:cNvPr>
            <p:cNvSpPr txBox="1"/>
            <p:nvPr/>
          </p:nvSpPr>
          <p:spPr>
            <a:xfrm>
              <a:off x="1644165" y="3762332"/>
              <a:ext cx="4600702" cy="738664"/>
            </a:xfrm>
            <a:prstGeom prst="rect">
              <a:avLst/>
            </a:prstGeom>
            <a:noFill/>
          </p:spPr>
          <p:txBody>
            <a:bodyPr wrap="square" rtlCol="0">
              <a:spAutoFit/>
            </a:bodyPr>
            <a:lstStyle/>
            <a:p>
              <a:pPr algn="ctr"/>
              <a:r>
                <a:rPr lang="hu-HU" sz="2400">
                  <a:sym typeface="Wingdings" panose="05000000000000000000" pitchFamily="2" charset="2"/>
                </a:rPr>
                <a:t> </a:t>
              </a:r>
              <a:r>
                <a:rPr lang="en-US">
                  <a:sym typeface="Wingdings" panose="05000000000000000000" pitchFamily="2" charset="2"/>
                </a:rPr>
                <a:t>Suppressor with </a:t>
              </a:r>
            </a:p>
            <a:p>
              <a:pPr algn="ctr"/>
              <a:r>
                <a:rPr lang="en-US">
                  <a:sym typeface="Wingdings" panose="05000000000000000000" pitchFamily="2" charset="2"/>
                </a:rPr>
                <a:t>observation windows and pressure gauges</a:t>
              </a:r>
            </a:p>
          </p:txBody>
        </p:sp>
        <p:sp>
          <p:nvSpPr>
            <p:cNvPr id="23" name="TextBox 22">
              <a:extLst>
                <a:ext uri="{FF2B5EF4-FFF2-40B4-BE49-F238E27FC236}">
                  <a16:creationId xmlns:a16="http://schemas.microsoft.com/office/drawing/2014/main" id="{8B22E113-D682-A3B9-7737-C0993F9D9C6F}"/>
                </a:ext>
              </a:extLst>
            </p:cNvPr>
            <p:cNvSpPr txBox="1"/>
            <p:nvPr/>
          </p:nvSpPr>
          <p:spPr>
            <a:xfrm>
              <a:off x="6287801" y="4091490"/>
              <a:ext cx="1779810" cy="461665"/>
            </a:xfrm>
            <a:prstGeom prst="rect">
              <a:avLst/>
            </a:prstGeom>
            <a:noFill/>
          </p:spPr>
          <p:txBody>
            <a:bodyPr wrap="square" rtlCol="0">
              <a:spAutoFit/>
            </a:bodyPr>
            <a:lstStyle/>
            <a:p>
              <a:r>
                <a:rPr lang="hu-HU" sz="2400">
                  <a:sym typeface="Wingdings" panose="05000000000000000000" pitchFamily="2" charset="2"/>
                </a:rPr>
                <a:t> </a:t>
              </a:r>
              <a:r>
                <a:rPr lang="en-US">
                  <a:sym typeface="Wingdings" panose="05000000000000000000" pitchFamily="2" charset="2"/>
                </a:rPr>
                <a:t>Injector</a:t>
              </a:r>
            </a:p>
          </p:txBody>
        </p:sp>
        <p:cxnSp>
          <p:nvCxnSpPr>
            <p:cNvPr id="26" name="Straight Arrow Connector 25">
              <a:extLst>
                <a:ext uri="{FF2B5EF4-FFF2-40B4-BE49-F238E27FC236}">
                  <a16:creationId xmlns:a16="http://schemas.microsoft.com/office/drawing/2014/main" id="{BA3D8097-603C-78B0-81C2-95A6A0BC8D77}"/>
                </a:ext>
              </a:extLst>
            </p:cNvPr>
            <p:cNvCxnSpPr>
              <a:cxnSpLocks/>
            </p:cNvCxnSpPr>
            <p:nvPr/>
          </p:nvCxnSpPr>
          <p:spPr>
            <a:xfrm>
              <a:off x="1134932" y="4389120"/>
              <a:ext cx="142217" cy="879683"/>
            </a:xfrm>
            <a:prstGeom prst="straightConnector1">
              <a:avLst/>
            </a:prstGeom>
            <a:ln w="38100">
              <a:solidFill>
                <a:srgbClr val="FF0000"/>
              </a:solidFill>
              <a:tailEnd type="triangle"/>
            </a:ln>
            <a:effectLst>
              <a:outerShdw blurRad="50800" dist="38100" dir="2700000" sx="105000" sy="105000" algn="tl" rotWithShape="0">
                <a:schemeClr val="bg1">
                  <a:alpha val="94000"/>
                </a:schemeClr>
              </a:outerShdw>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46E13C6-1490-9097-E666-5B9DE32A4D96}"/>
                </a:ext>
              </a:extLst>
            </p:cNvPr>
            <p:cNvCxnSpPr>
              <a:cxnSpLocks/>
              <a:stCxn id="21" idx="2"/>
            </p:cNvCxnSpPr>
            <p:nvPr/>
          </p:nvCxnSpPr>
          <p:spPr>
            <a:xfrm>
              <a:off x="3944516" y="4500996"/>
              <a:ext cx="267103" cy="767807"/>
            </a:xfrm>
            <a:prstGeom prst="straightConnector1">
              <a:avLst/>
            </a:prstGeom>
            <a:ln w="38100">
              <a:solidFill>
                <a:srgbClr val="FF0000"/>
              </a:solidFill>
              <a:tailEnd type="triangle"/>
            </a:ln>
            <a:effectLst>
              <a:outerShdw blurRad="50800" dist="38100" dir="2700000" sx="105000" sy="105000" algn="tl" rotWithShape="0">
                <a:schemeClr val="bg1">
                  <a:alpha val="94000"/>
                </a:schemeClr>
              </a:outerShdw>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C0BE483-3FD9-F736-FCEB-1AA29FD9DEE2}"/>
                </a:ext>
              </a:extLst>
            </p:cNvPr>
            <p:cNvCxnSpPr>
              <a:cxnSpLocks/>
            </p:cNvCxnSpPr>
            <p:nvPr/>
          </p:nvCxnSpPr>
          <p:spPr>
            <a:xfrm flipH="1">
              <a:off x="6436955" y="4469083"/>
              <a:ext cx="517864" cy="942013"/>
            </a:xfrm>
            <a:prstGeom prst="straightConnector1">
              <a:avLst/>
            </a:prstGeom>
            <a:ln w="38100">
              <a:solidFill>
                <a:srgbClr val="FF0000"/>
              </a:solidFill>
              <a:tailEnd type="triangle"/>
            </a:ln>
            <a:effectLst>
              <a:outerShdw blurRad="50800" dist="38100" dir="2700000" sx="105000" sy="105000" algn="tl" rotWithShape="0">
                <a:schemeClr val="bg1">
                  <a:alpha val="94000"/>
                </a:schemeClr>
              </a:outerShdw>
            </a:effectLst>
          </p:spPr>
          <p:style>
            <a:lnRef idx="1">
              <a:schemeClr val="accent1"/>
            </a:lnRef>
            <a:fillRef idx="0">
              <a:schemeClr val="accent1"/>
            </a:fillRef>
            <a:effectRef idx="0">
              <a:schemeClr val="accent1"/>
            </a:effectRef>
            <a:fontRef idx="minor">
              <a:schemeClr val="tx1"/>
            </a:fontRef>
          </p:style>
        </p:cxnSp>
      </p:grpSp>
      <p:pic>
        <p:nvPicPr>
          <p:cNvPr id="37" name="Kép 6" descr="A képen fegyver, képernyőkép, 3D modellezés látható&#10;&#10;Automatikusan generált leírás">
            <a:extLst>
              <a:ext uri="{FF2B5EF4-FFF2-40B4-BE49-F238E27FC236}">
                <a16:creationId xmlns:a16="http://schemas.microsoft.com/office/drawing/2014/main" id="{59268460-7009-D55D-61F2-798C269519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7724" y="4550125"/>
            <a:ext cx="4572800" cy="1944058"/>
          </a:xfrm>
          <a:prstGeom prst="rect">
            <a:avLst/>
          </a:prstGeom>
        </p:spPr>
      </p:pic>
      <p:sp>
        <p:nvSpPr>
          <p:cNvPr id="52" name="TextBox 51">
            <a:extLst>
              <a:ext uri="{FF2B5EF4-FFF2-40B4-BE49-F238E27FC236}">
                <a16:creationId xmlns:a16="http://schemas.microsoft.com/office/drawing/2014/main" id="{470E3672-D97D-9F46-4E27-A0875D29A654}"/>
              </a:ext>
            </a:extLst>
          </p:cNvPr>
          <p:cNvSpPr txBox="1"/>
          <p:nvPr/>
        </p:nvSpPr>
        <p:spPr>
          <a:xfrm>
            <a:off x="7253760" y="3396634"/>
            <a:ext cx="4895565" cy="1200329"/>
          </a:xfrm>
          <a:prstGeom prst="rect">
            <a:avLst/>
          </a:prstGeom>
          <a:noFill/>
        </p:spPr>
        <p:txBody>
          <a:bodyPr wrap="square" rtlCol="0">
            <a:spAutoFit/>
          </a:bodyPr>
          <a:lstStyle/>
          <a:p>
            <a:pPr algn="ctr"/>
            <a:r>
              <a:rPr lang="en-US" sz="2400">
                <a:sym typeface="Wingdings" panose="05000000000000000000" pitchFamily="2" charset="2"/>
              </a:rPr>
              <a:t>Large diameter flight tube installed</a:t>
            </a:r>
          </a:p>
          <a:p>
            <a:pPr algn="ctr"/>
            <a:r>
              <a:rPr lang="en-US" sz="2400">
                <a:sym typeface="Wingdings" panose="05000000000000000000" pitchFamily="2" charset="2"/>
              </a:rPr>
              <a:t>to measure pellet flight without </a:t>
            </a:r>
          </a:p>
          <a:p>
            <a:pPr algn="ctr"/>
            <a:r>
              <a:rPr lang="en-US" sz="2400">
                <a:sym typeface="Wingdings" panose="05000000000000000000" pitchFamily="2" charset="2"/>
              </a:rPr>
              <a:t>interaction with flight tube</a:t>
            </a:r>
          </a:p>
        </p:txBody>
      </p:sp>
    </p:spTree>
    <p:extLst>
      <p:ext uri="{BB962C8B-B14F-4D97-AF65-F5344CB8AC3E}">
        <p14:creationId xmlns:p14="http://schemas.microsoft.com/office/powerpoint/2010/main" val="1634992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2">
            <a:extLst>
              <a:ext uri="{FF2B5EF4-FFF2-40B4-BE49-F238E27FC236}">
                <a16:creationId xmlns:a16="http://schemas.microsoft.com/office/drawing/2014/main" id="{3BF90853-1F4E-67FC-F46E-F0A65995E58D}"/>
              </a:ext>
            </a:extLst>
          </p:cNvPr>
          <p:cNvSpPr txBox="1"/>
          <p:nvPr/>
        </p:nvSpPr>
        <p:spPr>
          <a:xfrm>
            <a:off x="2631931" y="20782"/>
            <a:ext cx="8928698" cy="461665"/>
          </a:xfrm>
          <a:prstGeom prst="rect">
            <a:avLst/>
          </a:prstGeom>
          <a:noFill/>
        </p:spPr>
        <p:txBody>
          <a:bodyPr wrap="square" rtlCol="0">
            <a:spAutoFit/>
          </a:bodyPr>
          <a:lstStyle/>
          <a:p>
            <a:r>
              <a:rPr lang="en-US" sz="2400">
                <a:solidFill>
                  <a:schemeClr val="bg1"/>
                </a:solidFill>
                <a:latin typeface="+mn-lt"/>
              </a:rPr>
              <a:t>Suppressor variations: compartments and funnels</a:t>
            </a:r>
            <a:endParaRPr lang="en-GB" sz="2400" dirty="0">
              <a:solidFill>
                <a:schemeClr val="bg1"/>
              </a:solidFill>
              <a:latin typeface="+mn-lt"/>
            </a:endParaRPr>
          </a:p>
        </p:txBody>
      </p:sp>
      <p:sp>
        <p:nvSpPr>
          <p:cNvPr id="3" name="TextBox 2">
            <a:extLst>
              <a:ext uri="{FF2B5EF4-FFF2-40B4-BE49-F238E27FC236}">
                <a16:creationId xmlns:a16="http://schemas.microsoft.com/office/drawing/2014/main" id="{4F43AB0A-1756-DB99-A3C3-3F11DBD86200}"/>
              </a:ext>
            </a:extLst>
          </p:cNvPr>
          <p:cNvSpPr txBox="1"/>
          <p:nvPr/>
        </p:nvSpPr>
        <p:spPr>
          <a:xfrm>
            <a:off x="246803" y="3834360"/>
            <a:ext cx="11183198" cy="2308324"/>
          </a:xfrm>
          <a:prstGeom prst="rect">
            <a:avLst/>
          </a:prstGeom>
          <a:noFill/>
        </p:spPr>
        <p:txBody>
          <a:bodyPr wrap="square" rtlCol="0">
            <a:spAutoFit/>
          </a:bodyPr>
          <a:lstStyle/>
          <a:p>
            <a:pPr marL="342900" indent="-342900">
              <a:buFont typeface="Arial" panose="020B0604020202020204" pitchFamily="34" charset="0"/>
              <a:buChar char="•"/>
            </a:pPr>
            <a:r>
              <a:rPr lang="en-US" sz="2400">
                <a:sym typeface="Wingdings" panose="05000000000000000000" pitchFamily="2" charset="2"/>
              </a:rPr>
              <a:t>Barrel extension with rectangular cutouts in compartments</a:t>
            </a:r>
          </a:p>
          <a:p>
            <a:endParaRPr lang="en-US" sz="2400">
              <a:sym typeface="Wingdings" panose="05000000000000000000" pitchFamily="2" charset="2"/>
            </a:endParaRPr>
          </a:p>
          <a:p>
            <a:pPr marL="342900" indent="-342900">
              <a:buFont typeface="Arial" panose="020B0604020202020204" pitchFamily="34" charset="0"/>
              <a:buChar char="•"/>
            </a:pPr>
            <a:r>
              <a:rPr lang="en-US" sz="2400">
                <a:sym typeface="Wingdings" panose="05000000000000000000" pitchFamily="2" charset="2"/>
              </a:rPr>
              <a:t>Funnels with 0.75 mm clearance around pellet</a:t>
            </a:r>
          </a:p>
          <a:p>
            <a:r>
              <a:rPr lang="en-US" sz="2400">
                <a:solidFill>
                  <a:srgbClr val="C00000"/>
                </a:solidFill>
                <a:sym typeface="Wingdings" panose="05000000000000000000" pitchFamily="2" charset="2"/>
              </a:rPr>
              <a:t>                    </a:t>
            </a:r>
          </a:p>
          <a:p>
            <a:endParaRPr lang="en-US" sz="2400" b="1">
              <a:solidFill>
                <a:srgbClr val="C00000"/>
              </a:solidFill>
              <a:sym typeface="Wingdings" panose="05000000000000000000" pitchFamily="2" charset="2"/>
            </a:endParaRPr>
          </a:p>
          <a:p>
            <a:r>
              <a:rPr lang="en-US" sz="2400" b="1">
                <a:solidFill>
                  <a:srgbClr val="C00000"/>
                </a:solidFill>
                <a:sym typeface="Wingdings" panose="05000000000000000000" pitchFamily="2" charset="2"/>
              </a:rPr>
              <a:t>              All pellets broke!</a:t>
            </a:r>
          </a:p>
        </p:txBody>
      </p:sp>
      <p:pic>
        <p:nvPicPr>
          <p:cNvPr id="17" name="Picture 16">
            <a:extLst>
              <a:ext uri="{FF2B5EF4-FFF2-40B4-BE49-F238E27FC236}">
                <a16:creationId xmlns:a16="http://schemas.microsoft.com/office/drawing/2014/main" id="{1D5627E9-DA05-F2C8-3E0F-C378575EBEB5}"/>
              </a:ext>
            </a:extLst>
          </p:cNvPr>
          <p:cNvPicPr>
            <a:picLocks noChangeAspect="1"/>
          </p:cNvPicPr>
          <p:nvPr/>
        </p:nvPicPr>
        <p:blipFill>
          <a:blip r:embed="rId2"/>
          <a:stretch>
            <a:fillRect/>
          </a:stretch>
        </p:blipFill>
        <p:spPr>
          <a:xfrm>
            <a:off x="990872" y="482446"/>
            <a:ext cx="6237023" cy="3242915"/>
          </a:xfrm>
          <a:prstGeom prst="rect">
            <a:avLst/>
          </a:prstGeom>
        </p:spPr>
      </p:pic>
      <p:cxnSp>
        <p:nvCxnSpPr>
          <p:cNvPr id="20" name="Straight Arrow Connector 19">
            <a:extLst>
              <a:ext uri="{FF2B5EF4-FFF2-40B4-BE49-F238E27FC236}">
                <a16:creationId xmlns:a16="http://schemas.microsoft.com/office/drawing/2014/main" id="{1853EA93-1F6A-FFFF-2817-96338AF33212}"/>
              </a:ext>
            </a:extLst>
          </p:cNvPr>
          <p:cNvCxnSpPr>
            <a:cxnSpLocks/>
          </p:cNvCxnSpPr>
          <p:nvPr/>
        </p:nvCxnSpPr>
        <p:spPr>
          <a:xfrm flipH="1">
            <a:off x="5780444" y="2463500"/>
            <a:ext cx="415962"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62B6AB9-5A1E-6D36-7F2F-C691DE721119}"/>
              </a:ext>
            </a:extLst>
          </p:cNvPr>
          <p:cNvCxnSpPr>
            <a:cxnSpLocks/>
          </p:cNvCxnSpPr>
          <p:nvPr/>
        </p:nvCxnSpPr>
        <p:spPr>
          <a:xfrm flipH="1">
            <a:off x="591047" y="2431228"/>
            <a:ext cx="51098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90AC7A4C-A2D3-EA2A-D670-8C2A2464E7DB}"/>
              </a:ext>
            </a:extLst>
          </p:cNvPr>
          <p:cNvPicPr>
            <a:picLocks noChangeAspect="1"/>
          </p:cNvPicPr>
          <p:nvPr/>
        </p:nvPicPr>
        <p:blipFill>
          <a:blip r:embed="rId3"/>
          <a:stretch>
            <a:fillRect/>
          </a:stretch>
        </p:blipFill>
        <p:spPr>
          <a:xfrm rot="5706692">
            <a:off x="7683164" y="4045689"/>
            <a:ext cx="1293088" cy="2740813"/>
          </a:xfrm>
          <a:prstGeom prst="rect">
            <a:avLst/>
          </a:prstGeom>
        </p:spPr>
      </p:pic>
      <p:pic>
        <p:nvPicPr>
          <p:cNvPr id="38" name="Picture 37">
            <a:extLst>
              <a:ext uri="{FF2B5EF4-FFF2-40B4-BE49-F238E27FC236}">
                <a16:creationId xmlns:a16="http://schemas.microsoft.com/office/drawing/2014/main" id="{670E0C5A-C405-3097-4568-CD95C7CC7263}"/>
              </a:ext>
            </a:extLst>
          </p:cNvPr>
          <p:cNvPicPr>
            <a:picLocks noChangeAspect="1"/>
          </p:cNvPicPr>
          <p:nvPr/>
        </p:nvPicPr>
        <p:blipFill>
          <a:blip r:embed="rId4"/>
          <a:stretch>
            <a:fillRect/>
          </a:stretch>
        </p:blipFill>
        <p:spPr>
          <a:xfrm rot="16200000">
            <a:off x="9354740" y="2645861"/>
            <a:ext cx="1124324" cy="2884008"/>
          </a:xfrm>
          <a:prstGeom prst="rect">
            <a:avLst/>
          </a:prstGeom>
        </p:spPr>
      </p:pic>
    </p:spTree>
    <p:extLst>
      <p:ext uri="{BB962C8B-B14F-4D97-AF65-F5344CB8AC3E}">
        <p14:creationId xmlns:p14="http://schemas.microsoft.com/office/powerpoint/2010/main" val="500136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2">
            <a:extLst>
              <a:ext uri="{FF2B5EF4-FFF2-40B4-BE49-F238E27FC236}">
                <a16:creationId xmlns:a16="http://schemas.microsoft.com/office/drawing/2014/main" id="{3BF90853-1F4E-67FC-F46E-F0A65995E58D}"/>
              </a:ext>
            </a:extLst>
          </p:cNvPr>
          <p:cNvSpPr txBox="1"/>
          <p:nvPr/>
        </p:nvSpPr>
        <p:spPr>
          <a:xfrm>
            <a:off x="2631931" y="20782"/>
            <a:ext cx="8928698" cy="461665"/>
          </a:xfrm>
          <a:prstGeom prst="rect">
            <a:avLst/>
          </a:prstGeom>
          <a:noFill/>
        </p:spPr>
        <p:txBody>
          <a:bodyPr wrap="square" rtlCol="0">
            <a:spAutoFit/>
          </a:bodyPr>
          <a:lstStyle/>
          <a:p>
            <a:r>
              <a:rPr lang="en-US" sz="2400">
                <a:solidFill>
                  <a:schemeClr val="bg1"/>
                </a:solidFill>
                <a:latin typeface="+mn-lt"/>
              </a:rPr>
              <a:t>Suppressor variations: empty suppressor and barrel extension</a:t>
            </a:r>
            <a:endParaRPr lang="en-GB" sz="2400" dirty="0">
              <a:solidFill>
                <a:schemeClr val="bg1"/>
              </a:solidFill>
              <a:latin typeface="+mn-lt"/>
            </a:endParaRPr>
          </a:p>
        </p:txBody>
      </p:sp>
      <p:sp>
        <p:nvSpPr>
          <p:cNvPr id="27" name="TextBox 26">
            <a:extLst>
              <a:ext uri="{FF2B5EF4-FFF2-40B4-BE49-F238E27FC236}">
                <a16:creationId xmlns:a16="http://schemas.microsoft.com/office/drawing/2014/main" id="{EBA5A630-4DE3-E4F0-30C0-1C27C5EF6C4F}"/>
              </a:ext>
            </a:extLst>
          </p:cNvPr>
          <p:cNvSpPr txBox="1"/>
          <p:nvPr/>
        </p:nvSpPr>
        <p:spPr>
          <a:xfrm>
            <a:off x="166119" y="5328017"/>
            <a:ext cx="12025881" cy="830997"/>
          </a:xfrm>
          <a:prstGeom prst="rect">
            <a:avLst/>
          </a:prstGeom>
          <a:noFill/>
        </p:spPr>
        <p:txBody>
          <a:bodyPr wrap="square" rtlCol="0">
            <a:spAutoFit/>
          </a:bodyPr>
          <a:lstStyle/>
          <a:p>
            <a:pPr marL="342900" indent="-342900">
              <a:buFont typeface="Arial" panose="020B0604020202020204" pitchFamily="34" charset="0"/>
              <a:buChar char="•"/>
            </a:pPr>
            <a:r>
              <a:rPr lang="en-US" sz="2400">
                <a:sym typeface="Wingdings" panose="05000000000000000000" pitchFamily="2" charset="2"/>
              </a:rPr>
              <a:t>Pellet location and rotation measured at 3 places: suppressor, OPD, shattering head entry</a:t>
            </a:r>
          </a:p>
          <a:p>
            <a:pPr marL="342900" indent="-342900">
              <a:buFont typeface="Arial" panose="020B0604020202020204" pitchFamily="34" charset="0"/>
              <a:buChar char="•"/>
            </a:pPr>
            <a:r>
              <a:rPr lang="en-US" sz="2400">
                <a:sym typeface="Wingdings" panose="05000000000000000000" pitchFamily="2" charset="2"/>
              </a:rPr>
              <a:t>Pellet arrival location and rotation calculated</a:t>
            </a:r>
          </a:p>
        </p:txBody>
      </p:sp>
      <p:pic>
        <p:nvPicPr>
          <p:cNvPr id="7" name="Picture 6">
            <a:extLst>
              <a:ext uri="{FF2B5EF4-FFF2-40B4-BE49-F238E27FC236}">
                <a16:creationId xmlns:a16="http://schemas.microsoft.com/office/drawing/2014/main" id="{B1D34ED6-696D-11DC-77A6-D5AD786E3AE1}"/>
              </a:ext>
            </a:extLst>
          </p:cNvPr>
          <p:cNvPicPr>
            <a:picLocks noChangeAspect="1"/>
          </p:cNvPicPr>
          <p:nvPr/>
        </p:nvPicPr>
        <p:blipFill>
          <a:blip r:embed="rId2"/>
          <a:stretch>
            <a:fillRect/>
          </a:stretch>
        </p:blipFill>
        <p:spPr>
          <a:xfrm>
            <a:off x="2081551" y="571162"/>
            <a:ext cx="7654120" cy="3167623"/>
          </a:xfrm>
          <a:prstGeom prst="rect">
            <a:avLst/>
          </a:prstGeom>
        </p:spPr>
      </p:pic>
      <p:pic>
        <p:nvPicPr>
          <p:cNvPr id="10" name="Picture 9" descr="A purple rectangular object with a line&#10;&#10;Description automatically generated">
            <a:extLst>
              <a:ext uri="{FF2B5EF4-FFF2-40B4-BE49-F238E27FC236}">
                <a16:creationId xmlns:a16="http://schemas.microsoft.com/office/drawing/2014/main" id="{B182251D-3917-3EDD-E041-7A7C1E3320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694" y="3906403"/>
            <a:ext cx="5213590" cy="1421614"/>
          </a:xfrm>
          <a:prstGeom prst="rect">
            <a:avLst/>
          </a:prstGeom>
        </p:spPr>
      </p:pic>
      <p:pic>
        <p:nvPicPr>
          <p:cNvPr id="11" name="Picture 10" descr="A purple rectangular object with a white background&#10;&#10;Description automatically generated">
            <a:extLst>
              <a:ext uri="{FF2B5EF4-FFF2-40B4-BE49-F238E27FC236}">
                <a16:creationId xmlns:a16="http://schemas.microsoft.com/office/drawing/2014/main" id="{23CF8CE6-BCDC-06BA-B7A8-FF29E6A6C8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6596" y="3872762"/>
            <a:ext cx="5215492" cy="1421614"/>
          </a:xfrm>
          <a:prstGeom prst="rect">
            <a:avLst/>
          </a:prstGeom>
        </p:spPr>
      </p:pic>
      <p:sp>
        <p:nvSpPr>
          <p:cNvPr id="12" name="TextBox 11">
            <a:extLst>
              <a:ext uri="{FF2B5EF4-FFF2-40B4-BE49-F238E27FC236}">
                <a16:creationId xmlns:a16="http://schemas.microsoft.com/office/drawing/2014/main" id="{FF8A946F-4C63-3821-87C3-AB034E41A386}"/>
              </a:ext>
            </a:extLst>
          </p:cNvPr>
          <p:cNvSpPr txBox="1"/>
          <p:nvPr/>
        </p:nvSpPr>
        <p:spPr>
          <a:xfrm>
            <a:off x="1672132" y="3762239"/>
            <a:ext cx="3073644" cy="400110"/>
          </a:xfrm>
          <a:prstGeom prst="rect">
            <a:avLst/>
          </a:prstGeom>
          <a:noFill/>
        </p:spPr>
        <p:txBody>
          <a:bodyPr wrap="square" rtlCol="0">
            <a:spAutoFit/>
          </a:bodyPr>
          <a:lstStyle/>
          <a:p>
            <a:r>
              <a:rPr lang="en-US" sz="2000"/>
              <a:t>Empty suppressor</a:t>
            </a:r>
            <a:endParaRPr lang="en-US" sz="2000">
              <a:sym typeface="Wingdings" panose="05000000000000000000" pitchFamily="2" charset="2"/>
            </a:endParaRPr>
          </a:p>
        </p:txBody>
      </p:sp>
      <p:sp>
        <p:nvSpPr>
          <p:cNvPr id="13" name="TextBox 12">
            <a:extLst>
              <a:ext uri="{FF2B5EF4-FFF2-40B4-BE49-F238E27FC236}">
                <a16:creationId xmlns:a16="http://schemas.microsoft.com/office/drawing/2014/main" id="{015730E3-C315-9467-C107-4200A1301CF4}"/>
              </a:ext>
            </a:extLst>
          </p:cNvPr>
          <p:cNvSpPr txBox="1"/>
          <p:nvPr/>
        </p:nvSpPr>
        <p:spPr>
          <a:xfrm>
            <a:off x="7764593" y="3561555"/>
            <a:ext cx="3640026" cy="622414"/>
          </a:xfrm>
          <a:prstGeom prst="rect">
            <a:avLst/>
          </a:prstGeom>
          <a:noFill/>
        </p:spPr>
        <p:txBody>
          <a:bodyPr wrap="square" rtlCol="0">
            <a:spAutoFit/>
          </a:bodyPr>
          <a:lstStyle/>
          <a:p>
            <a:pPr algn="ctr">
              <a:lnSpc>
                <a:spcPts val="2000"/>
              </a:lnSpc>
            </a:pPr>
            <a:r>
              <a:rPr lang="en-US" sz="2000"/>
              <a:t>Barrel extension</a:t>
            </a:r>
          </a:p>
          <a:p>
            <a:pPr algn="ctr">
              <a:lnSpc>
                <a:spcPts val="2000"/>
              </a:lnSpc>
            </a:pPr>
            <a:r>
              <a:rPr lang="en-US" sz="2000">
                <a:sym typeface="Wingdings" panose="05000000000000000000" pitchFamily="2" charset="2"/>
              </a:rPr>
              <a:t>with rectangular cutouts</a:t>
            </a:r>
          </a:p>
        </p:txBody>
      </p:sp>
      <p:sp>
        <p:nvSpPr>
          <p:cNvPr id="14" name="TextBox 13">
            <a:extLst>
              <a:ext uri="{FF2B5EF4-FFF2-40B4-BE49-F238E27FC236}">
                <a16:creationId xmlns:a16="http://schemas.microsoft.com/office/drawing/2014/main" id="{C2697A03-B9C0-4EF6-67C0-DB2C534C7D34}"/>
              </a:ext>
            </a:extLst>
          </p:cNvPr>
          <p:cNvSpPr txBox="1"/>
          <p:nvPr/>
        </p:nvSpPr>
        <p:spPr>
          <a:xfrm>
            <a:off x="316726" y="6091570"/>
            <a:ext cx="12025881" cy="461665"/>
          </a:xfrm>
          <a:prstGeom prst="rect">
            <a:avLst/>
          </a:prstGeom>
          <a:noFill/>
        </p:spPr>
        <p:txBody>
          <a:bodyPr wrap="square" rtlCol="0">
            <a:spAutoFit/>
          </a:bodyPr>
          <a:lstStyle/>
          <a:p>
            <a:r>
              <a:rPr lang="en-US" sz="2400">
                <a:sym typeface="Wingdings" panose="05000000000000000000" pitchFamily="2" charset="2"/>
              </a:rPr>
              <a:t>            10-15 28.5 mm darkshell pellets launched in each configuration</a:t>
            </a:r>
          </a:p>
        </p:txBody>
      </p:sp>
      <p:sp>
        <p:nvSpPr>
          <p:cNvPr id="3" name="Oval 2">
            <a:extLst>
              <a:ext uri="{FF2B5EF4-FFF2-40B4-BE49-F238E27FC236}">
                <a16:creationId xmlns:a16="http://schemas.microsoft.com/office/drawing/2014/main" id="{AC8178EC-5E53-F9D3-3AD2-6E56DF10B269}"/>
              </a:ext>
            </a:extLst>
          </p:cNvPr>
          <p:cNvSpPr/>
          <p:nvPr/>
        </p:nvSpPr>
        <p:spPr>
          <a:xfrm>
            <a:off x="7381655" y="1884449"/>
            <a:ext cx="1407033" cy="828587"/>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6800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2">
            <a:extLst>
              <a:ext uri="{FF2B5EF4-FFF2-40B4-BE49-F238E27FC236}">
                <a16:creationId xmlns:a16="http://schemas.microsoft.com/office/drawing/2014/main" id="{3BF90853-1F4E-67FC-F46E-F0A65995E58D}"/>
              </a:ext>
            </a:extLst>
          </p:cNvPr>
          <p:cNvSpPr txBox="1"/>
          <p:nvPr/>
        </p:nvSpPr>
        <p:spPr>
          <a:xfrm>
            <a:off x="2631931" y="20782"/>
            <a:ext cx="8928698" cy="461665"/>
          </a:xfrm>
          <a:prstGeom prst="rect">
            <a:avLst/>
          </a:prstGeom>
          <a:noFill/>
        </p:spPr>
        <p:txBody>
          <a:bodyPr wrap="square" rtlCol="0">
            <a:spAutoFit/>
          </a:bodyPr>
          <a:lstStyle/>
          <a:p>
            <a:r>
              <a:rPr lang="en-US" sz="2400">
                <a:solidFill>
                  <a:schemeClr val="bg1"/>
                </a:solidFill>
              </a:rPr>
              <a:t>L</a:t>
            </a:r>
            <a:r>
              <a:rPr lang="en-US" sz="2400">
                <a:solidFill>
                  <a:schemeClr val="bg1"/>
                </a:solidFill>
                <a:latin typeface="+mn-lt"/>
              </a:rPr>
              <a:t>ocation and rotation with two suppressor variations</a:t>
            </a:r>
            <a:endParaRPr lang="en-GB" sz="2400" dirty="0">
              <a:solidFill>
                <a:schemeClr val="bg1"/>
              </a:solidFill>
              <a:latin typeface="+mn-lt"/>
            </a:endParaRPr>
          </a:p>
        </p:txBody>
      </p:sp>
      <p:sp>
        <p:nvSpPr>
          <p:cNvPr id="3" name="TextBox 2">
            <a:extLst>
              <a:ext uri="{FF2B5EF4-FFF2-40B4-BE49-F238E27FC236}">
                <a16:creationId xmlns:a16="http://schemas.microsoft.com/office/drawing/2014/main" id="{1B2497D2-C0DA-E3F8-AE53-37D3158DABAE}"/>
              </a:ext>
            </a:extLst>
          </p:cNvPr>
          <p:cNvSpPr txBox="1"/>
          <p:nvPr/>
        </p:nvSpPr>
        <p:spPr>
          <a:xfrm>
            <a:off x="350276" y="497567"/>
            <a:ext cx="11572483" cy="830997"/>
          </a:xfrm>
          <a:prstGeom prst="rect">
            <a:avLst/>
          </a:prstGeom>
          <a:noFill/>
        </p:spPr>
        <p:txBody>
          <a:bodyPr wrap="square" rtlCol="0">
            <a:spAutoFit/>
          </a:bodyPr>
          <a:lstStyle/>
          <a:p>
            <a:r>
              <a:rPr lang="en-US" sz="2400">
                <a:solidFill>
                  <a:srgbClr val="C00000"/>
                </a:solidFill>
              </a:rPr>
              <a:t>Barrel extension with cutouts: nearly all pellets are damaged</a:t>
            </a:r>
            <a:endParaRPr lang="hu-HU" sz="2400">
              <a:solidFill>
                <a:srgbClr val="C00000"/>
              </a:solidFill>
            </a:endParaRPr>
          </a:p>
          <a:p>
            <a:r>
              <a:rPr lang="en-US" sz="2400"/>
              <a:t>Empty suppressor: </a:t>
            </a:r>
            <a:r>
              <a:rPr lang="hu-HU" sz="2400"/>
              <a:t>With correct alignment </a:t>
            </a:r>
            <a:r>
              <a:rPr lang="en-US" sz="2400"/>
              <a:t>all pellets </a:t>
            </a:r>
            <a:r>
              <a:rPr lang="hu-HU" sz="2400"/>
              <a:t>fly </a:t>
            </a:r>
            <a:r>
              <a:rPr lang="en-US" sz="2400"/>
              <a:t>intact through whole system</a:t>
            </a:r>
            <a:endParaRPr lang="hu-HU" sz="2400"/>
          </a:p>
        </p:txBody>
      </p:sp>
      <p:pic>
        <p:nvPicPr>
          <p:cNvPr id="4" name="Picture 3" descr="A graph with dots on a white background&#10;&#10;Description automatically generated">
            <a:extLst>
              <a:ext uri="{FF2B5EF4-FFF2-40B4-BE49-F238E27FC236}">
                <a16:creationId xmlns:a16="http://schemas.microsoft.com/office/drawing/2014/main" id="{C3677B63-EE09-7968-25FB-01B62B169ADB}"/>
              </a:ext>
            </a:extLst>
          </p:cNvPr>
          <p:cNvPicPr>
            <a:picLocks noChangeAspect="1"/>
          </p:cNvPicPr>
          <p:nvPr/>
        </p:nvPicPr>
        <p:blipFill rotWithShape="1">
          <a:blip r:embed="rId2">
            <a:extLst>
              <a:ext uri="{28A0092B-C50C-407E-A947-70E740481C1C}">
                <a14:useLocalDpi xmlns:a14="http://schemas.microsoft.com/office/drawing/2010/main" val="0"/>
              </a:ext>
            </a:extLst>
          </a:blip>
          <a:srcRect l="22902" r="25876"/>
          <a:stretch/>
        </p:blipFill>
        <p:spPr>
          <a:xfrm>
            <a:off x="190704" y="1412513"/>
            <a:ext cx="4031671" cy="3984723"/>
          </a:xfrm>
          <a:prstGeom prst="rect">
            <a:avLst/>
          </a:prstGeom>
        </p:spPr>
      </p:pic>
      <p:pic>
        <p:nvPicPr>
          <p:cNvPr id="17" name="Picture 16" descr="A diagram of a diagram with many points&#10;&#10;Description automatically generated with medium confidence">
            <a:extLst>
              <a:ext uri="{FF2B5EF4-FFF2-40B4-BE49-F238E27FC236}">
                <a16:creationId xmlns:a16="http://schemas.microsoft.com/office/drawing/2014/main" id="{437B83BC-520B-7BCA-93C0-7F76A15CBFC5}"/>
              </a:ext>
            </a:extLst>
          </p:cNvPr>
          <p:cNvPicPr>
            <a:picLocks noChangeAspect="1"/>
          </p:cNvPicPr>
          <p:nvPr/>
        </p:nvPicPr>
        <p:blipFill rotWithShape="1">
          <a:blip r:embed="rId3">
            <a:extLst>
              <a:ext uri="{28A0092B-C50C-407E-A947-70E740481C1C}">
                <a14:useLocalDpi xmlns:a14="http://schemas.microsoft.com/office/drawing/2010/main" val="0"/>
              </a:ext>
            </a:extLst>
          </a:blip>
          <a:srcRect l="21354" r="27396"/>
          <a:stretch/>
        </p:blipFill>
        <p:spPr>
          <a:xfrm>
            <a:off x="8552056" y="1589381"/>
            <a:ext cx="3639944" cy="3595594"/>
          </a:xfrm>
          <a:prstGeom prst="rect">
            <a:avLst/>
          </a:prstGeom>
        </p:spPr>
      </p:pic>
      <p:pic>
        <p:nvPicPr>
          <p:cNvPr id="19" name="Picture 18" descr="A diagram of a number of dots&#10;&#10;Description automatically generated with medium confidence">
            <a:extLst>
              <a:ext uri="{FF2B5EF4-FFF2-40B4-BE49-F238E27FC236}">
                <a16:creationId xmlns:a16="http://schemas.microsoft.com/office/drawing/2014/main" id="{65F7D293-A290-1940-1982-A60C3F2CEA10}"/>
              </a:ext>
            </a:extLst>
          </p:cNvPr>
          <p:cNvPicPr>
            <a:picLocks noChangeAspect="1"/>
          </p:cNvPicPr>
          <p:nvPr/>
        </p:nvPicPr>
        <p:blipFill rotWithShape="1">
          <a:blip r:embed="rId4">
            <a:extLst>
              <a:ext uri="{28A0092B-C50C-407E-A947-70E740481C1C}">
                <a14:useLocalDpi xmlns:a14="http://schemas.microsoft.com/office/drawing/2010/main" val="0"/>
              </a:ext>
            </a:extLst>
          </a:blip>
          <a:srcRect l="21333" r="26416"/>
          <a:stretch/>
        </p:blipFill>
        <p:spPr>
          <a:xfrm>
            <a:off x="4596068" y="1589381"/>
            <a:ext cx="3794408" cy="3676400"/>
          </a:xfrm>
          <a:prstGeom prst="rect">
            <a:avLst/>
          </a:prstGeom>
        </p:spPr>
      </p:pic>
      <p:sp>
        <p:nvSpPr>
          <p:cNvPr id="20" name="TextBox 19">
            <a:extLst>
              <a:ext uri="{FF2B5EF4-FFF2-40B4-BE49-F238E27FC236}">
                <a16:creationId xmlns:a16="http://schemas.microsoft.com/office/drawing/2014/main" id="{5166F035-7328-A083-8AFA-93162B21208E}"/>
              </a:ext>
            </a:extLst>
          </p:cNvPr>
          <p:cNvSpPr txBox="1"/>
          <p:nvPr/>
        </p:nvSpPr>
        <p:spPr>
          <a:xfrm>
            <a:off x="190705" y="5233512"/>
            <a:ext cx="4445842" cy="1200329"/>
          </a:xfrm>
          <a:prstGeom prst="rect">
            <a:avLst/>
          </a:prstGeom>
          <a:noFill/>
        </p:spPr>
        <p:txBody>
          <a:bodyPr wrap="square" rtlCol="0">
            <a:spAutoFit/>
          </a:bodyPr>
          <a:lstStyle/>
          <a:p>
            <a:r>
              <a:rPr lang="en-US" sz="2400"/>
              <a:t>+- 15 mm scatter of pellets at shattering head:</a:t>
            </a:r>
          </a:p>
          <a:p>
            <a:r>
              <a:rPr lang="en-US" sz="2400">
                <a:solidFill>
                  <a:srgbClr val="C00000"/>
                </a:solidFill>
                <a:sym typeface="Wingdings" panose="05000000000000000000" pitchFamily="2" charset="2"/>
              </a:rPr>
              <a:t> marginal for ITER configuration</a:t>
            </a:r>
            <a:endParaRPr lang="hu-HU" sz="2400">
              <a:solidFill>
                <a:srgbClr val="C00000"/>
              </a:solidFill>
            </a:endParaRPr>
          </a:p>
        </p:txBody>
      </p:sp>
      <p:sp>
        <p:nvSpPr>
          <p:cNvPr id="21" name="TextBox 20">
            <a:extLst>
              <a:ext uri="{FF2B5EF4-FFF2-40B4-BE49-F238E27FC236}">
                <a16:creationId xmlns:a16="http://schemas.microsoft.com/office/drawing/2014/main" id="{CB1FCF83-8EA0-21B9-2207-D8FF3813EE9D}"/>
              </a:ext>
            </a:extLst>
          </p:cNvPr>
          <p:cNvSpPr txBox="1"/>
          <p:nvPr/>
        </p:nvSpPr>
        <p:spPr>
          <a:xfrm>
            <a:off x="956291" y="4247644"/>
            <a:ext cx="2894947" cy="584775"/>
          </a:xfrm>
          <a:prstGeom prst="rect">
            <a:avLst/>
          </a:prstGeom>
          <a:noFill/>
        </p:spPr>
        <p:txBody>
          <a:bodyPr wrap="square" rtlCol="0">
            <a:spAutoFit/>
          </a:bodyPr>
          <a:lstStyle/>
          <a:p>
            <a:r>
              <a:rPr lang="en-US" sz="1600"/>
              <a:t>Pellet position at </a:t>
            </a:r>
          </a:p>
          <a:p>
            <a:r>
              <a:rPr lang="en-US" sz="1600"/>
              <a:t>shattering head</a:t>
            </a:r>
            <a:endParaRPr lang="hu-HU" sz="1600"/>
          </a:p>
        </p:txBody>
      </p:sp>
      <p:sp>
        <p:nvSpPr>
          <p:cNvPr id="23" name="TextBox 22">
            <a:extLst>
              <a:ext uri="{FF2B5EF4-FFF2-40B4-BE49-F238E27FC236}">
                <a16:creationId xmlns:a16="http://schemas.microsoft.com/office/drawing/2014/main" id="{AC530D32-A025-1F46-3B71-A64F8E62E680}"/>
              </a:ext>
            </a:extLst>
          </p:cNvPr>
          <p:cNvSpPr txBox="1"/>
          <p:nvPr/>
        </p:nvSpPr>
        <p:spPr>
          <a:xfrm>
            <a:off x="5279482" y="5529351"/>
            <a:ext cx="6912518" cy="830997"/>
          </a:xfrm>
          <a:prstGeom prst="rect">
            <a:avLst/>
          </a:prstGeom>
          <a:noFill/>
        </p:spPr>
        <p:txBody>
          <a:bodyPr wrap="square" rtlCol="0">
            <a:spAutoFit/>
          </a:bodyPr>
          <a:lstStyle/>
          <a:p>
            <a:pPr algn="ctr"/>
            <a:r>
              <a:rPr lang="en-US" sz="2400"/>
              <a:t>Pellet rotation up to 30 degree at shattering head:</a:t>
            </a:r>
          </a:p>
          <a:p>
            <a:pPr algn="ctr"/>
            <a:r>
              <a:rPr lang="en-US" sz="2400">
                <a:solidFill>
                  <a:srgbClr val="C00000"/>
                </a:solidFill>
                <a:sym typeface="Wingdings" panose="05000000000000000000" pitchFamily="2" charset="2"/>
              </a:rPr>
              <a:t> not acceptable for ITER configuration</a:t>
            </a:r>
            <a:endParaRPr lang="hu-HU" sz="2400">
              <a:solidFill>
                <a:srgbClr val="C00000"/>
              </a:solidFill>
            </a:endParaRPr>
          </a:p>
        </p:txBody>
      </p:sp>
      <p:sp>
        <p:nvSpPr>
          <p:cNvPr id="5" name="TextBox 4">
            <a:extLst>
              <a:ext uri="{FF2B5EF4-FFF2-40B4-BE49-F238E27FC236}">
                <a16:creationId xmlns:a16="http://schemas.microsoft.com/office/drawing/2014/main" id="{83E05AD3-7A0F-4FA4-6B14-EB82064F1EE6}"/>
              </a:ext>
            </a:extLst>
          </p:cNvPr>
          <p:cNvSpPr txBox="1"/>
          <p:nvPr/>
        </p:nvSpPr>
        <p:spPr>
          <a:xfrm>
            <a:off x="1354703" y="1289696"/>
            <a:ext cx="2117846" cy="338554"/>
          </a:xfrm>
          <a:prstGeom prst="rect">
            <a:avLst/>
          </a:prstGeom>
          <a:solidFill>
            <a:schemeClr val="bg1"/>
          </a:solidFill>
        </p:spPr>
        <p:txBody>
          <a:bodyPr wrap="square" rtlCol="0">
            <a:spAutoFit/>
          </a:bodyPr>
          <a:lstStyle/>
          <a:p>
            <a:r>
              <a:rPr lang="en-US" sz="1600"/>
              <a:t>Pellet postion</a:t>
            </a:r>
          </a:p>
        </p:txBody>
      </p:sp>
      <p:sp>
        <p:nvSpPr>
          <p:cNvPr id="6" name="TextBox 5">
            <a:extLst>
              <a:ext uri="{FF2B5EF4-FFF2-40B4-BE49-F238E27FC236}">
                <a16:creationId xmlns:a16="http://schemas.microsoft.com/office/drawing/2014/main" id="{8440196C-6239-A864-09F3-5F05287EE699}"/>
              </a:ext>
            </a:extLst>
          </p:cNvPr>
          <p:cNvSpPr txBox="1"/>
          <p:nvPr/>
        </p:nvSpPr>
        <p:spPr>
          <a:xfrm>
            <a:off x="7331553" y="1343684"/>
            <a:ext cx="2117846" cy="338554"/>
          </a:xfrm>
          <a:prstGeom prst="rect">
            <a:avLst/>
          </a:prstGeom>
          <a:solidFill>
            <a:schemeClr val="bg1"/>
          </a:solidFill>
        </p:spPr>
        <p:txBody>
          <a:bodyPr wrap="square" rtlCol="0">
            <a:spAutoFit/>
          </a:bodyPr>
          <a:lstStyle/>
          <a:p>
            <a:r>
              <a:rPr lang="en-US" sz="1600"/>
              <a:t>Pellet rotation</a:t>
            </a:r>
          </a:p>
        </p:txBody>
      </p:sp>
    </p:spTree>
    <p:extLst>
      <p:ext uri="{BB962C8B-B14F-4D97-AF65-F5344CB8AC3E}">
        <p14:creationId xmlns:p14="http://schemas.microsoft.com/office/powerpoint/2010/main" val="2568113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2">
            <a:extLst>
              <a:ext uri="{FF2B5EF4-FFF2-40B4-BE49-F238E27FC236}">
                <a16:creationId xmlns:a16="http://schemas.microsoft.com/office/drawing/2014/main" id="{3BF90853-1F4E-67FC-F46E-F0A65995E58D}"/>
              </a:ext>
            </a:extLst>
          </p:cNvPr>
          <p:cNvSpPr txBox="1"/>
          <p:nvPr/>
        </p:nvSpPr>
        <p:spPr>
          <a:xfrm>
            <a:off x="2631931" y="20782"/>
            <a:ext cx="8928698" cy="461665"/>
          </a:xfrm>
          <a:prstGeom prst="rect">
            <a:avLst/>
          </a:prstGeom>
          <a:noFill/>
        </p:spPr>
        <p:txBody>
          <a:bodyPr wrap="square" rtlCol="0">
            <a:spAutoFit/>
          </a:bodyPr>
          <a:lstStyle/>
          <a:p>
            <a:r>
              <a:rPr lang="en-US" sz="2400">
                <a:solidFill>
                  <a:schemeClr val="bg1"/>
                </a:solidFill>
                <a:latin typeface="+mn-lt"/>
              </a:rPr>
              <a:t>Suppressor with wirecage</a:t>
            </a:r>
            <a:endParaRPr lang="en-GB" sz="2400" dirty="0">
              <a:solidFill>
                <a:schemeClr val="bg1"/>
              </a:solidFill>
              <a:latin typeface="+mn-lt"/>
            </a:endParaRPr>
          </a:p>
        </p:txBody>
      </p:sp>
      <p:sp>
        <p:nvSpPr>
          <p:cNvPr id="3" name="TextBox 2">
            <a:extLst>
              <a:ext uri="{FF2B5EF4-FFF2-40B4-BE49-F238E27FC236}">
                <a16:creationId xmlns:a16="http://schemas.microsoft.com/office/drawing/2014/main" id="{429D7E12-8E46-147D-A6FA-D0ECF019DBC6}"/>
              </a:ext>
            </a:extLst>
          </p:cNvPr>
          <p:cNvSpPr txBox="1"/>
          <p:nvPr/>
        </p:nvSpPr>
        <p:spPr>
          <a:xfrm>
            <a:off x="350276" y="497567"/>
            <a:ext cx="11572483" cy="769441"/>
          </a:xfrm>
          <a:prstGeom prst="rect">
            <a:avLst/>
          </a:prstGeom>
          <a:noFill/>
        </p:spPr>
        <p:txBody>
          <a:bodyPr wrap="square" rtlCol="0">
            <a:spAutoFit/>
          </a:bodyPr>
          <a:lstStyle/>
          <a:p>
            <a:r>
              <a:rPr lang="en-US" sz="2400"/>
              <a:t>Cage constructed from 8 pc. 5 mm SS wires + compartments</a:t>
            </a:r>
          </a:p>
          <a:p>
            <a:r>
              <a:rPr lang="en-US" sz="2000" i="1"/>
              <a:t>(Original idea: M. Lehnen and S. Jachmich)</a:t>
            </a:r>
          </a:p>
        </p:txBody>
      </p:sp>
      <p:pic>
        <p:nvPicPr>
          <p:cNvPr id="17" name="Picture 16">
            <a:extLst>
              <a:ext uri="{FF2B5EF4-FFF2-40B4-BE49-F238E27FC236}">
                <a16:creationId xmlns:a16="http://schemas.microsoft.com/office/drawing/2014/main" id="{01125E51-9CEB-79F4-DF55-AC44FA054DD8}"/>
              </a:ext>
            </a:extLst>
          </p:cNvPr>
          <p:cNvPicPr>
            <a:picLocks noChangeAspect="1"/>
          </p:cNvPicPr>
          <p:nvPr/>
        </p:nvPicPr>
        <p:blipFill>
          <a:blip r:embed="rId2"/>
          <a:stretch>
            <a:fillRect/>
          </a:stretch>
        </p:blipFill>
        <p:spPr>
          <a:xfrm>
            <a:off x="7132320" y="979528"/>
            <a:ext cx="5009478" cy="1312549"/>
          </a:xfrm>
          <a:prstGeom prst="rect">
            <a:avLst/>
          </a:prstGeom>
        </p:spPr>
      </p:pic>
      <p:pic>
        <p:nvPicPr>
          <p:cNvPr id="20" name="Picture 19">
            <a:extLst>
              <a:ext uri="{FF2B5EF4-FFF2-40B4-BE49-F238E27FC236}">
                <a16:creationId xmlns:a16="http://schemas.microsoft.com/office/drawing/2014/main" id="{6BF4C28D-80C4-C32F-1D2B-4C7DC3B821C6}"/>
              </a:ext>
            </a:extLst>
          </p:cNvPr>
          <p:cNvPicPr>
            <a:picLocks noChangeAspect="1"/>
          </p:cNvPicPr>
          <p:nvPr/>
        </p:nvPicPr>
        <p:blipFill>
          <a:blip r:embed="rId3"/>
          <a:stretch>
            <a:fillRect/>
          </a:stretch>
        </p:blipFill>
        <p:spPr>
          <a:xfrm rot="5554541">
            <a:off x="5592157" y="925445"/>
            <a:ext cx="1217504" cy="1371419"/>
          </a:xfrm>
          <a:prstGeom prst="rect">
            <a:avLst/>
          </a:prstGeom>
        </p:spPr>
      </p:pic>
      <p:pic>
        <p:nvPicPr>
          <p:cNvPr id="24" name="Picture 23">
            <a:extLst>
              <a:ext uri="{FF2B5EF4-FFF2-40B4-BE49-F238E27FC236}">
                <a16:creationId xmlns:a16="http://schemas.microsoft.com/office/drawing/2014/main" id="{D29D324C-7126-0CF3-5BE5-7279517A94C3}"/>
              </a:ext>
            </a:extLst>
          </p:cNvPr>
          <p:cNvPicPr>
            <a:picLocks noChangeAspect="1"/>
          </p:cNvPicPr>
          <p:nvPr/>
        </p:nvPicPr>
        <p:blipFill rotWithShape="1">
          <a:blip r:embed="rId4">
            <a:extLst>
              <a:ext uri="{28A0092B-C50C-407E-A947-70E740481C1C}">
                <a14:useLocalDpi xmlns:a14="http://schemas.microsoft.com/office/drawing/2010/main" val="0"/>
              </a:ext>
            </a:extLst>
          </a:blip>
          <a:srcRect l="24546" t="1800" r="29227" b="1752"/>
          <a:stretch/>
        </p:blipFill>
        <p:spPr>
          <a:xfrm>
            <a:off x="371250" y="3250044"/>
            <a:ext cx="3314006" cy="3219508"/>
          </a:xfrm>
          <a:prstGeom prst="rect">
            <a:avLst/>
          </a:prstGeom>
        </p:spPr>
      </p:pic>
      <p:sp>
        <p:nvSpPr>
          <p:cNvPr id="27" name="Oval 26">
            <a:extLst>
              <a:ext uri="{FF2B5EF4-FFF2-40B4-BE49-F238E27FC236}">
                <a16:creationId xmlns:a16="http://schemas.microsoft.com/office/drawing/2014/main" id="{368BA893-0A94-22B8-EE6A-31BC26D4C858}"/>
              </a:ext>
            </a:extLst>
          </p:cNvPr>
          <p:cNvSpPr/>
          <p:nvPr/>
        </p:nvSpPr>
        <p:spPr>
          <a:xfrm>
            <a:off x="2067886" y="4509192"/>
            <a:ext cx="543802" cy="567963"/>
          </a:xfrm>
          <a:prstGeom prst="ellipse">
            <a:avLst/>
          </a:prstGeom>
          <a:noFill/>
          <a:ln w="2222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87A1431C-8E67-23CA-F8D2-CAA456664169}"/>
              </a:ext>
            </a:extLst>
          </p:cNvPr>
          <p:cNvSpPr txBox="1"/>
          <p:nvPr/>
        </p:nvSpPr>
        <p:spPr>
          <a:xfrm>
            <a:off x="2339787" y="4082702"/>
            <a:ext cx="1574187" cy="338554"/>
          </a:xfrm>
          <a:prstGeom prst="rect">
            <a:avLst/>
          </a:prstGeom>
          <a:solidFill>
            <a:schemeClr val="bg1"/>
          </a:solidFill>
        </p:spPr>
        <p:txBody>
          <a:bodyPr wrap="square" rtlCol="0">
            <a:spAutoFit/>
          </a:bodyPr>
          <a:lstStyle/>
          <a:p>
            <a:r>
              <a:rPr lang="en-US" sz="1600" i="1">
                <a:solidFill>
                  <a:schemeClr val="accent1">
                    <a:lumMod val="75000"/>
                  </a:schemeClr>
                </a:solidFill>
              </a:rPr>
              <a:t>After suppressor</a:t>
            </a:r>
          </a:p>
        </p:txBody>
      </p:sp>
      <p:sp>
        <p:nvSpPr>
          <p:cNvPr id="34" name="Oval 33">
            <a:extLst>
              <a:ext uri="{FF2B5EF4-FFF2-40B4-BE49-F238E27FC236}">
                <a16:creationId xmlns:a16="http://schemas.microsoft.com/office/drawing/2014/main" id="{A90D35F3-14B4-70A4-61FC-AF652F1A7B90}"/>
              </a:ext>
            </a:extLst>
          </p:cNvPr>
          <p:cNvSpPr/>
          <p:nvPr/>
        </p:nvSpPr>
        <p:spPr>
          <a:xfrm>
            <a:off x="1961124" y="5169488"/>
            <a:ext cx="486392" cy="508002"/>
          </a:xfrm>
          <a:prstGeom prst="ellipse">
            <a:avLst/>
          </a:prstGeom>
          <a:noFill/>
          <a:ln w="22225">
            <a:solidFill>
              <a:srgbClr val="FE96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F427877B-111F-E8E1-2D2B-9FC896F80054}"/>
              </a:ext>
            </a:extLst>
          </p:cNvPr>
          <p:cNvSpPr txBox="1"/>
          <p:nvPr/>
        </p:nvSpPr>
        <p:spPr>
          <a:xfrm>
            <a:off x="2397735" y="5134632"/>
            <a:ext cx="835106" cy="338554"/>
          </a:xfrm>
          <a:prstGeom prst="rect">
            <a:avLst/>
          </a:prstGeom>
          <a:noFill/>
        </p:spPr>
        <p:txBody>
          <a:bodyPr wrap="square" rtlCol="0">
            <a:spAutoFit/>
          </a:bodyPr>
          <a:lstStyle/>
          <a:p>
            <a:r>
              <a:rPr lang="en-US" sz="1600" i="1">
                <a:solidFill>
                  <a:srgbClr val="FF0000"/>
                </a:solidFill>
              </a:rPr>
              <a:t>OPD</a:t>
            </a:r>
          </a:p>
        </p:txBody>
      </p:sp>
      <p:sp>
        <p:nvSpPr>
          <p:cNvPr id="37" name="Oval 36">
            <a:extLst>
              <a:ext uri="{FF2B5EF4-FFF2-40B4-BE49-F238E27FC236}">
                <a16:creationId xmlns:a16="http://schemas.microsoft.com/office/drawing/2014/main" id="{277F94F5-BB44-9AEF-01B4-A53D62B29E73}"/>
              </a:ext>
            </a:extLst>
          </p:cNvPr>
          <p:cNvSpPr/>
          <p:nvPr/>
        </p:nvSpPr>
        <p:spPr>
          <a:xfrm>
            <a:off x="1966255" y="5677490"/>
            <a:ext cx="486392" cy="508002"/>
          </a:xfrm>
          <a:prstGeom prst="ellipse">
            <a:avLst/>
          </a:prstGeom>
          <a:noFill/>
          <a:ln w="22225">
            <a:solidFill>
              <a:srgbClr val="45AC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4CA17A8-7C90-32CD-DD74-7FC0D1B116D0}"/>
              </a:ext>
            </a:extLst>
          </p:cNvPr>
          <p:cNvSpPr txBox="1"/>
          <p:nvPr/>
        </p:nvSpPr>
        <p:spPr>
          <a:xfrm>
            <a:off x="2476889" y="5639103"/>
            <a:ext cx="2874169" cy="584775"/>
          </a:xfrm>
          <a:prstGeom prst="rect">
            <a:avLst/>
          </a:prstGeom>
          <a:solidFill>
            <a:schemeClr val="bg1"/>
          </a:solidFill>
        </p:spPr>
        <p:txBody>
          <a:bodyPr wrap="square" rtlCol="0">
            <a:spAutoFit/>
          </a:bodyPr>
          <a:lstStyle/>
          <a:p>
            <a:r>
              <a:rPr lang="en-US" sz="1600" i="1">
                <a:solidFill>
                  <a:srgbClr val="45AC34"/>
                </a:solidFill>
              </a:rPr>
              <a:t>At shattering head</a:t>
            </a:r>
          </a:p>
          <a:p>
            <a:r>
              <a:rPr lang="en-US" sz="1600" i="1">
                <a:solidFill>
                  <a:srgbClr val="45AC34"/>
                </a:solidFill>
              </a:rPr>
              <a:t>(No horizontal position data)</a:t>
            </a:r>
          </a:p>
        </p:txBody>
      </p:sp>
      <p:sp>
        <p:nvSpPr>
          <p:cNvPr id="39" name="TextBox 38">
            <a:extLst>
              <a:ext uri="{FF2B5EF4-FFF2-40B4-BE49-F238E27FC236}">
                <a16:creationId xmlns:a16="http://schemas.microsoft.com/office/drawing/2014/main" id="{7155FA4E-3C73-59B4-4FC0-FEEA1D502141}"/>
              </a:ext>
            </a:extLst>
          </p:cNvPr>
          <p:cNvSpPr txBox="1"/>
          <p:nvPr/>
        </p:nvSpPr>
        <p:spPr>
          <a:xfrm>
            <a:off x="0" y="3420982"/>
            <a:ext cx="1992356" cy="830997"/>
          </a:xfrm>
          <a:prstGeom prst="rect">
            <a:avLst/>
          </a:prstGeom>
          <a:solidFill>
            <a:schemeClr val="bg1"/>
          </a:solidFill>
        </p:spPr>
        <p:txBody>
          <a:bodyPr wrap="square" rtlCol="0">
            <a:spAutoFit/>
          </a:bodyPr>
          <a:lstStyle/>
          <a:p>
            <a:r>
              <a:rPr lang="en-US" sz="1600" i="1">
                <a:solidFill>
                  <a:srgbClr val="45AC34"/>
                </a:solidFill>
              </a:rPr>
              <a:t>At shattering head</a:t>
            </a:r>
          </a:p>
          <a:p>
            <a:r>
              <a:rPr lang="en-US" sz="1600" i="1">
                <a:solidFill>
                  <a:srgbClr val="45AC34"/>
                </a:solidFill>
              </a:rPr>
              <a:t>(New alignment)</a:t>
            </a:r>
          </a:p>
          <a:p>
            <a:r>
              <a:rPr lang="en-US" sz="1600" i="1">
                <a:solidFill>
                  <a:srgbClr val="45AC34"/>
                </a:solidFill>
              </a:rPr>
              <a:t>(2 pellets)</a:t>
            </a:r>
          </a:p>
        </p:txBody>
      </p:sp>
      <p:cxnSp>
        <p:nvCxnSpPr>
          <p:cNvPr id="41" name="Straight Arrow Connector 40">
            <a:extLst>
              <a:ext uri="{FF2B5EF4-FFF2-40B4-BE49-F238E27FC236}">
                <a16:creationId xmlns:a16="http://schemas.microsoft.com/office/drawing/2014/main" id="{F132D4B6-15CD-3702-3032-D17540A95541}"/>
              </a:ext>
            </a:extLst>
          </p:cNvPr>
          <p:cNvCxnSpPr/>
          <p:nvPr/>
        </p:nvCxnSpPr>
        <p:spPr>
          <a:xfrm>
            <a:off x="1199618" y="4082702"/>
            <a:ext cx="419192" cy="1077138"/>
          </a:xfrm>
          <a:prstGeom prst="straightConnector1">
            <a:avLst/>
          </a:prstGeom>
          <a:ln w="28575">
            <a:solidFill>
              <a:srgbClr val="45AC34"/>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680A925-866F-1B75-7E77-497B93491ABF}"/>
              </a:ext>
            </a:extLst>
          </p:cNvPr>
          <p:cNvSpPr txBox="1"/>
          <p:nvPr/>
        </p:nvSpPr>
        <p:spPr>
          <a:xfrm>
            <a:off x="1388593" y="3044279"/>
            <a:ext cx="2117846" cy="338554"/>
          </a:xfrm>
          <a:prstGeom prst="rect">
            <a:avLst/>
          </a:prstGeom>
          <a:solidFill>
            <a:schemeClr val="bg1"/>
          </a:solidFill>
        </p:spPr>
        <p:txBody>
          <a:bodyPr wrap="square" rtlCol="0">
            <a:spAutoFit/>
          </a:bodyPr>
          <a:lstStyle/>
          <a:p>
            <a:r>
              <a:rPr lang="en-US" sz="1600"/>
              <a:t>Pellet postion</a:t>
            </a:r>
          </a:p>
        </p:txBody>
      </p:sp>
      <p:grpSp>
        <p:nvGrpSpPr>
          <p:cNvPr id="54" name="Group 53">
            <a:extLst>
              <a:ext uri="{FF2B5EF4-FFF2-40B4-BE49-F238E27FC236}">
                <a16:creationId xmlns:a16="http://schemas.microsoft.com/office/drawing/2014/main" id="{2A05CBCD-CDB5-910A-A75A-278AB23207BB}"/>
              </a:ext>
            </a:extLst>
          </p:cNvPr>
          <p:cNvGrpSpPr/>
          <p:nvPr/>
        </p:nvGrpSpPr>
        <p:grpSpPr>
          <a:xfrm>
            <a:off x="8632244" y="3250044"/>
            <a:ext cx="3559756" cy="3219508"/>
            <a:chOff x="7779781" y="3130052"/>
            <a:chExt cx="3559756" cy="3219508"/>
          </a:xfrm>
        </p:grpSpPr>
        <p:pic>
          <p:nvPicPr>
            <p:cNvPr id="45" name="Picture 44">
              <a:extLst>
                <a:ext uri="{FF2B5EF4-FFF2-40B4-BE49-F238E27FC236}">
                  <a16:creationId xmlns:a16="http://schemas.microsoft.com/office/drawing/2014/main" id="{403E7D4C-4D47-BBD6-5F74-48D08AF03D92}"/>
                </a:ext>
              </a:extLst>
            </p:cNvPr>
            <p:cNvPicPr>
              <a:picLocks noChangeAspect="1"/>
            </p:cNvPicPr>
            <p:nvPr/>
          </p:nvPicPr>
          <p:blipFill rotWithShape="1">
            <a:blip r:embed="rId5">
              <a:extLst>
                <a:ext uri="{28A0092B-C50C-407E-A947-70E740481C1C}">
                  <a14:useLocalDpi xmlns:a14="http://schemas.microsoft.com/office/drawing/2010/main" val="0"/>
                </a:ext>
              </a:extLst>
            </a:blip>
            <a:srcRect l="24153" t="2383" r="28609" b="1613"/>
            <a:stretch/>
          </p:blipFill>
          <p:spPr>
            <a:xfrm>
              <a:off x="7779781" y="3130052"/>
              <a:ext cx="3402153" cy="3219508"/>
            </a:xfrm>
            <a:prstGeom prst="rect">
              <a:avLst/>
            </a:prstGeom>
          </p:spPr>
        </p:pic>
        <p:sp>
          <p:nvSpPr>
            <p:cNvPr id="46" name="TextBox 45">
              <a:extLst>
                <a:ext uri="{FF2B5EF4-FFF2-40B4-BE49-F238E27FC236}">
                  <a16:creationId xmlns:a16="http://schemas.microsoft.com/office/drawing/2014/main" id="{FA7250AF-1417-F38B-9BAF-01E2F43BD9DB}"/>
                </a:ext>
              </a:extLst>
            </p:cNvPr>
            <p:cNvSpPr txBox="1"/>
            <p:nvPr/>
          </p:nvSpPr>
          <p:spPr>
            <a:xfrm>
              <a:off x="10240520" y="4334638"/>
              <a:ext cx="1099017" cy="830997"/>
            </a:xfrm>
            <a:prstGeom prst="rect">
              <a:avLst/>
            </a:prstGeom>
            <a:solidFill>
              <a:schemeClr val="bg1"/>
            </a:solidFill>
          </p:spPr>
          <p:txBody>
            <a:bodyPr wrap="square" rtlCol="0">
              <a:spAutoFit/>
            </a:bodyPr>
            <a:lstStyle/>
            <a:p>
              <a:r>
                <a:rPr lang="en-US" sz="1600" i="1">
                  <a:solidFill>
                    <a:schemeClr val="accent2"/>
                  </a:solidFill>
                </a:rPr>
                <a:t>At </a:t>
              </a:r>
            </a:p>
            <a:p>
              <a:r>
                <a:rPr lang="en-US" sz="1600" i="1">
                  <a:solidFill>
                    <a:schemeClr val="accent2"/>
                  </a:solidFill>
                </a:rPr>
                <a:t>shattering</a:t>
              </a:r>
            </a:p>
            <a:p>
              <a:r>
                <a:rPr lang="en-US" sz="1600" i="1">
                  <a:solidFill>
                    <a:schemeClr val="accent2"/>
                  </a:solidFill>
                </a:rPr>
                <a:t>head</a:t>
              </a:r>
            </a:p>
          </p:txBody>
        </p:sp>
        <p:cxnSp>
          <p:nvCxnSpPr>
            <p:cNvPr id="47" name="Straight Arrow Connector 46">
              <a:extLst>
                <a:ext uri="{FF2B5EF4-FFF2-40B4-BE49-F238E27FC236}">
                  <a16:creationId xmlns:a16="http://schemas.microsoft.com/office/drawing/2014/main" id="{B861BA03-1FAA-ABD0-011D-EEFF62414934}"/>
                </a:ext>
              </a:extLst>
            </p:cNvPr>
            <p:cNvCxnSpPr>
              <a:cxnSpLocks/>
            </p:cNvCxnSpPr>
            <p:nvPr/>
          </p:nvCxnSpPr>
          <p:spPr>
            <a:xfrm flipH="1" flipV="1">
              <a:off x="9717871" y="3882533"/>
              <a:ext cx="534499" cy="685371"/>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44FEB2B2-8E23-7509-3060-AEAC3B4571CB}"/>
                </a:ext>
              </a:extLst>
            </p:cNvPr>
            <p:cNvCxnSpPr>
              <a:cxnSpLocks/>
            </p:cNvCxnSpPr>
            <p:nvPr/>
          </p:nvCxnSpPr>
          <p:spPr>
            <a:xfrm flipH="1">
              <a:off x="10175756" y="4567904"/>
              <a:ext cx="76614" cy="404015"/>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EA0A9757-623C-6B54-CBF7-1FEE5FD8FC88}"/>
                </a:ext>
              </a:extLst>
            </p:cNvPr>
            <p:cNvSpPr txBox="1"/>
            <p:nvPr/>
          </p:nvSpPr>
          <p:spPr>
            <a:xfrm>
              <a:off x="8801953" y="4625102"/>
              <a:ext cx="835106" cy="338554"/>
            </a:xfrm>
            <a:prstGeom prst="rect">
              <a:avLst/>
            </a:prstGeom>
            <a:noFill/>
          </p:spPr>
          <p:txBody>
            <a:bodyPr wrap="square" rtlCol="0">
              <a:spAutoFit/>
            </a:bodyPr>
            <a:lstStyle/>
            <a:p>
              <a:r>
                <a:rPr lang="en-US" sz="1600" i="1">
                  <a:solidFill>
                    <a:schemeClr val="accent1">
                      <a:lumMod val="75000"/>
                    </a:schemeClr>
                  </a:solidFill>
                </a:rPr>
                <a:t>OPD</a:t>
              </a:r>
            </a:p>
          </p:txBody>
        </p:sp>
      </p:grpSp>
      <p:sp>
        <p:nvSpPr>
          <p:cNvPr id="56" name="TextBox 55">
            <a:extLst>
              <a:ext uri="{FF2B5EF4-FFF2-40B4-BE49-F238E27FC236}">
                <a16:creationId xmlns:a16="http://schemas.microsoft.com/office/drawing/2014/main" id="{BA0AB06E-AA92-6F03-E22F-BD3B728ECA5F}"/>
              </a:ext>
            </a:extLst>
          </p:cNvPr>
          <p:cNvSpPr txBox="1"/>
          <p:nvPr/>
        </p:nvSpPr>
        <p:spPr>
          <a:xfrm>
            <a:off x="9778660" y="3024483"/>
            <a:ext cx="2117846" cy="338554"/>
          </a:xfrm>
          <a:prstGeom prst="rect">
            <a:avLst/>
          </a:prstGeom>
          <a:solidFill>
            <a:schemeClr val="bg1"/>
          </a:solidFill>
        </p:spPr>
        <p:txBody>
          <a:bodyPr wrap="square" rtlCol="0">
            <a:spAutoFit/>
          </a:bodyPr>
          <a:lstStyle/>
          <a:p>
            <a:r>
              <a:rPr lang="en-US" sz="1600"/>
              <a:t>Pellet rotation</a:t>
            </a:r>
          </a:p>
        </p:txBody>
      </p:sp>
      <p:grpSp>
        <p:nvGrpSpPr>
          <p:cNvPr id="59" name="Group 58">
            <a:extLst>
              <a:ext uri="{FF2B5EF4-FFF2-40B4-BE49-F238E27FC236}">
                <a16:creationId xmlns:a16="http://schemas.microsoft.com/office/drawing/2014/main" id="{1952BB92-AD11-A6C1-ED51-51CCCC05D68C}"/>
              </a:ext>
            </a:extLst>
          </p:cNvPr>
          <p:cNvGrpSpPr/>
          <p:nvPr/>
        </p:nvGrpSpPr>
        <p:grpSpPr>
          <a:xfrm>
            <a:off x="3970550" y="2642823"/>
            <a:ext cx="6272593" cy="3052701"/>
            <a:chOff x="3970550" y="2642823"/>
            <a:chExt cx="6272593" cy="3052701"/>
          </a:xfrm>
        </p:grpSpPr>
        <p:sp>
          <p:nvSpPr>
            <p:cNvPr id="58" name="Rectangle 57">
              <a:extLst>
                <a:ext uri="{FF2B5EF4-FFF2-40B4-BE49-F238E27FC236}">
                  <a16:creationId xmlns:a16="http://schemas.microsoft.com/office/drawing/2014/main" id="{189157B7-4EA7-B33F-072E-DA12D48A978A}"/>
                </a:ext>
              </a:extLst>
            </p:cNvPr>
            <p:cNvSpPr/>
            <p:nvPr/>
          </p:nvSpPr>
          <p:spPr>
            <a:xfrm>
              <a:off x="3970550" y="2704081"/>
              <a:ext cx="4534645" cy="2991443"/>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E414FA52-5CFD-CC90-9EA9-E1AF8DE2DD88}"/>
                </a:ext>
              </a:extLst>
            </p:cNvPr>
            <p:cNvSpPr txBox="1"/>
            <p:nvPr/>
          </p:nvSpPr>
          <p:spPr>
            <a:xfrm>
              <a:off x="4030181" y="2642823"/>
              <a:ext cx="6212962" cy="769441"/>
            </a:xfrm>
            <a:prstGeom prst="rect">
              <a:avLst/>
            </a:prstGeom>
            <a:noFill/>
          </p:spPr>
          <p:txBody>
            <a:bodyPr wrap="square" rtlCol="0">
              <a:spAutoFit/>
            </a:bodyPr>
            <a:lstStyle/>
            <a:p>
              <a:r>
                <a:rPr lang="en-US" sz="2400"/>
                <a:t>First measurements with wirecage</a:t>
              </a:r>
            </a:p>
            <a:p>
              <a:endParaRPr lang="en-US" sz="2000" i="1"/>
            </a:p>
          </p:txBody>
        </p:sp>
        <p:sp>
          <p:nvSpPr>
            <p:cNvPr id="57" name="TextBox 56">
              <a:extLst>
                <a:ext uri="{FF2B5EF4-FFF2-40B4-BE49-F238E27FC236}">
                  <a16:creationId xmlns:a16="http://schemas.microsoft.com/office/drawing/2014/main" id="{A6D6AAF9-60F5-F85A-CDA1-D735DE7C5E0C}"/>
                </a:ext>
              </a:extLst>
            </p:cNvPr>
            <p:cNvSpPr txBox="1"/>
            <p:nvPr/>
          </p:nvSpPr>
          <p:spPr>
            <a:xfrm>
              <a:off x="4041023" y="3140979"/>
              <a:ext cx="4528936" cy="2554545"/>
            </a:xfrm>
            <a:prstGeom prst="rect">
              <a:avLst/>
            </a:prstGeom>
            <a:noFill/>
          </p:spPr>
          <p:txBody>
            <a:bodyPr wrap="square" rtlCol="0">
              <a:spAutoFit/>
            </a:bodyPr>
            <a:lstStyle/>
            <a:p>
              <a:r>
                <a:rPr lang="en-US" sz="2000"/>
                <a:t>Pellet position scatter at shattering head: </a:t>
              </a:r>
            </a:p>
            <a:p>
              <a:r>
                <a:rPr lang="en-US" sz="2000" i="1"/>
                <a:t>      +- 3 mm</a:t>
              </a:r>
            </a:p>
            <a:p>
              <a:endParaRPr lang="en-US" sz="2000" i="1"/>
            </a:p>
            <a:p>
              <a:r>
                <a:rPr lang="en-US" sz="2000" i="1"/>
                <a:t>Pellet rotation at shattering head:</a:t>
              </a:r>
            </a:p>
            <a:p>
              <a:r>
                <a:rPr lang="en-US" sz="2000" i="1"/>
                <a:t>     +- 10 degree</a:t>
              </a:r>
            </a:p>
            <a:p>
              <a:endParaRPr lang="en-US" sz="2000" i="1"/>
            </a:p>
            <a:p>
              <a:pPr algn="ctr"/>
              <a:r>
                <a:rPr lang="en-US" sz="2000" b="1" i="1">
                  <a:solidFill>
                    <a:srgbClr val="FF0000"/>
                  </a:solidFill>
                </a:rPr>
                <a:t>Suppressor with wirecage seems to fulfil</a:t>
              </a:r>
            </a:p>
            <a:p>
              <a:pPr algn="ctr"/>
              <a:r>
                <a:rPr lang="en-US" sz="2000" b="1" i="1">
                  <a:solidFill>
                    <a:srgbClr val="FF0000"/>
                  </a:solidFill>
                </a:rPr>
                <a:t>requirements.</a:t>
              </a:r>
            </a:p>
          </p:txBody>
        </p:sp>
      </p:grpSp>
      <p:sp>
        <p:nvSpPr>
          <p:cNvPr id="21" name="TextBox 20">
            <a:extLst>
              <a:ext uri="{FF2B5EF4-FFF2-40B4-BE49-F238E27FC236}">
                <a16:creationId xmlns:a16="http://schemas.microsoft.com/office/drawing/2014/main" id="{5727302C-99F7-5C7E-ACA8-8CC328C1695F}"/>
              </a:ext>
            </a:extLst>
          </p:cNvPr>
          <p:cNvSpPr txBox="1"/>
          <p:nvPr/>
        </p:nvSpPr>
        <p:spPr>
          <a:xfrm>
            <a:off x="398428" y="1282128"/>
            <a:ext cx="6212962" cy="1508105"/>
          </a:xfrm>
          <a:prstGeom prst="rect">
            <a:avLst/>
          </a:prstGeom>
          <a:noFill/>
        </p:spPr>
        <p:txBody>
          <a:bodyPr wrap="square" rtlCol="0">
            <a:spAutoFit/>
          </a:bodyPr>
          <a:lstStyle/>
          <a:p>
            <a:pPr marL="342900" indent="-342900">
              <a:buFont typeface="Arial" panose="020B0604020202020204" pitchFamily="34" charset="0"/>
              <a:buChar char="•"/>
            </a:pPr>
            <a:r>
              <a:rPr lang="en-US" sz="2400"/>
              <a:t>Gas can expand</a:t>
            </a:r>
          </a:p>
          <a:p>
            <a:pPr marL="342900" indent="-342900">
              <a:buFont typeface="Arial" panose="020B0604020202020204" pitchFamily="34" charset="0"/>
              <a:buChar char="•"/>
            </a:pPr>
            <a:r>
              <a:rPr lang="en-US" sz="2400"/>
              <a:t>Pellet is lead until low pressure</a:t>
            </a:r>
          </a:p>
          <a:p>
            <a:pPr marL="342900" indent="-342900">
              <a:buFont typeface="Arial" panose="020B0604020202020204" pitchFamily="34" charset="0"/>
              <a:buChar char="•"/>
            </a:pPr>
            <a:r>
              <a:rPr lang="en-US" sz="2400"/>
              <a:t>Gas is retained in compartments</a:t>
            </a:r>
          </a:p>
          <a:p>
            <a:endParaRPr lang="en-US" sz="2000" i="1"/>
          </a:p>
        </p:txBody>
      </p:sp>
      <p:cxnSp>
        <p:nvCxnSpPr>
          <p:cNvPr id="4" name="Straight Arrow Connector 3">
            <a:extLst>
              <a:ext uri="{FF2B5EF4-FFF2-40B4-BE49-F238E27FC236}">
                <a16:creationId xmlns:a16="http://schemas.microsoft.com/office/drawing/2014/main" id="{432124C6-9525-1B70-5D32-8422D40DE8EC}"/>
              </a:ext>
            </a:extLst>
          </p:cNvPr>
          <p:cNvCxnSpPr>
            <a:cxnSpLocks/>
          </p:cNvCxnSpPr>
          <p:nvPr/>
        </p:nvCxnSpPr>
        <p:spPr>
          <a:xfrm flipH="1">
            <a:off x="11469189" y="1660128"/>
            <a:ext cx="613263" cy="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7AE69D7-3113-E298-263C-B4793F200FCB}"/>
              </a:ext>
            </a:extLst>
          </p:cNvPr>
          <p:cNvPicPr>
            <a:picLocks noChangeAspect="1"/>
          </p:cNvPicPr>
          <p:nvPr/>
        </p:nvPicPr>
        <p:blipFill>
          <a:blip r:embed="rId6"/>
          <a:stretch>
            <a:fillRect/>
          </a:stretch>
        </p:blipFill>
        <p:spPr>
          <a:xfrm>
            <a:off x="960045" y="5585875"/>
            <a:ext cx="597862" cy="508003"/>
          </a:xfrm>
          <a:prstGeom prst="rect">
            <a:avLst/>
          </a:prstGeom>
        </p:spPr>
      </p:pic>
      <p:pic>
        <p:nvPicPr>
          <p:cNvPr id="9" name="Picture 8">
            <a:extLst>
              <a:ext uri="{FF2B5EF4-FFF2-40B4-BE49-F238E27FC236}">
                <a16:creationId xmlns:a16="http://schemas.microsoft.com/office/drawing/2014/main" id="{41C23ED6-D4E9-FD6E-012C-B2EECBFA8EC2}"/>
              </a:ext>
            </a:extLst>
          </p:cNvPr>
          <p:cNvPicPr>
            <a:picLocks noChangeAspect="1"/>
          </p:cNvPicPr>
          <p:nvPr/>
        </p:nvPicPr>
        <p:blipFill>
          <a:blip r:embed="rId7"/>
          <a:stretch>
            <a:fillRect/>
          </a:stretch>
        </p:blipFill>
        <p:spPr>
          <a:xfrm>
            <a:off x="968952" y="5124228"/>
            <a:ext cx="568371" cy="446899"/>
          </a:xfrm>
          <a:prstGeom prst="rect">
            <a:avLst/>
          </a:prstGeom>
        </p:spPr>
      </p:pic>
    </p:spTree>
    <p:extLst>
      <p:ext uri="{BB962C8B-B14F-4D97-AF65-F5344CB8AC3E}">
        <p14:creationId xmlns:p14="http://schemas.microsoft.com/office/powerpoint/2010/main" val="1103226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2">
            <a:extLst>
              <a:ext uri="{FF2B5EF4-FFF2-40B4-BE49-F238E27FC236}">
                <a16:creationId xmlns:a16="http://schemas.microsoft.com/office/drawing/2014/main" id="{3BF90853-1F4E-67FC-F46E-F0A65995E58D}"/>
              </a:ext>
            </a:extLst>
          </p:cNvPr>
          <p:cNvSpPr txBox="1"/>
          <p:nvPr/>
        </p:nvSpPr>
        <p:spPr>
          <a:xfrm>
            <a:off x="2631931" y="20782"/>
            <a:ext cx="8928698" cy="461665"/>
          </a:xfrm>
          <a:prstGeom prst="rect">
            <a:avLst/>
          </a:prstGeom>
          <a:noFill/>
        </p:spPr>
        <p:txBody>
          <a:bodyPr wrap="square" rtlCol="0">
            <a:spAutoFit/>
          </a:bodyPr>
          <a:lstStyle/>
          <a:p>
            <a:r>
              <a:rPr lang="en-US" sz="2400">
                <a:solidFill>
                  <a:schemeClr val="bg1"/>
                </a:solidFill>
                <a:latin typeface="+mn-lt"/>
              </a:rPr>
              <a:t>Gas retaining in suppressor</a:t>
            </a:r>
            <a:endParaRPr lang="en-GB" sz="2400" dirty="0">
              <a:solidFill>
                <a:schemeClr val="bg1"/>
              </a:solidFill>
              <a:latin typeface="+mn-lt"/>
            </a:endParaRPr>
          </a:p>
        </p:txBody>
      </p:sp>
      <p:pic>
        <p:nvPicPr>
          <p:cNvPr id="5" name="Picture 4">
            <a:extLst>
              <a:ext uri="{FF2B5EF4-FFF2-40B4-BE49-F238E27FC236}">
                <a16:creationId xmlns:a16="http://schemas.microsoft.com/office/drawing/2014/main" id="{D9A7C887-D6BE-5222-35C8-59D456BB9E76}"/>
              </a:ext>
            </a:extLst>
          </p:cNvPr>
          <p:cNvPicPr>
            <a:picLocks noChangeAspect="1"/>
          </p:cNvPicPr>
          <p:nvPr/>
        </p:nvPicPr>
        <p:blipFill>
          <a:blip r:embed="rId4"/>
          <a:stretch>
            <a:fillRect/>
          </a:stretch>
        </p:blipFill>
        <p:spPr>
          <a:xfrm>
            <a:off x="430213" y="2909103"/>
            <a:ext cx="4491005" cy="2819756"/>
          </a:xfrm>
          <a:prstGeom prst="rect">
            <a:avLst/>
          </a:prstGeom>
        </p:spPr>
      </p:pic>
      <p:pic>
        <p:nvPicPr>
          <p:cNvPr id="7" name="Picture 6">
            <a:extLst>
              <a:ext uri="{FF2B5EF4-FFF2-40B4-BE49-F238E27FC236}">
                <a16:creationId xmlns:a16="http://schemas.microsoft.com/office/drawing/2014/main" id="{3EBE8E54-3E7F-86BA-F0BF-77AF9DE0AE43}"/>
              </a:ext>
            </a:extLst>
          </p:cNvPr>
          <p:cNvPicPr>
            <a:picLocks noChangeAspect="1"/>
          </p:cNvPicPr>
          <p:nvPr/>
        </p:nvPicPr>
        <p:blipFill rotWithShape="1">
          <a:blip r:embed="rId5"/>
          <a:srcRect t="15678" b="9218"/>
          <a:stretch/>
        </p:blipFill>
        <p:spPr>
          <a:xfrm>
            <a:off x="7321613" y="685040"/>
            <a:ext cx="4769862" cy="1890955"/>
          </a:xfrm>
          <a:prstGeom prst="rect">
            <a:avLst/>
          </a:prstGeom>
          <a:solidFill>
            <a:srgbClr val="00B050"/>
          </a:solidFill>
        </p:spPr>
      </p:pic>
      <p:grpSp>
        <p:nvGrpSpPr>
          <p:cNvPr id="22" name="Group 21">
            <a:extLst>
              <a:ext uri="{FF2B5EF4-FFF2-40B4-BE49-F238E27FC236}">
                <a16:creationId xmlns:a16="http://schemas.microsoft.com/office/drawing/2014/main" id="{8A2215E9-DB56-1327-A090-117EC7769266}"/>
              </a:ext>
            </a:extLst>
          </p:cNvPr>
          <p:cNvGrpSpPr/>
          <p:nvPr/>
        </p:nvGrpSpPr>
        <p:grpSpPr>
          <a:xfrm flipH="1">
            <a:off x="-113211" y="1490081"/>
            <a:ext cx="7319795" cy="1421518"/>
            <a:chOff x="441118" y="1199892"/>
            <a:chExt cx="7319795" cy="1421518"/>
          </a:xfrm>
        </p:grpSpPr>
        <p:grpSp>
          <p:nvGrpSpPr>
            <p:cNvPr id="11" name="Group 10">
              <a:extLst>
                <a:ext uri="{FF2B5EF4-FFF2-40B4-BE49-F238E27FC236}">
                  <a16:creationId xmlns:a16="http://schemas.microsoft.com/office/drawing/2014/main" id="{0443B645-621A-5A65-AA93-BCCBDB381425}"/>
                </a:ext>
              </a:extLst>
            </p:cNvPr>
            <p:cNvGrpSpPr/>
            <p:nvPr/>
          </p:nvGrpSpPr>
          <p:grpSpPr>
            <a:xfrm>
              <a:off x="441118" y="1418585"/>
              <a:ext cx="7319795" cy="1202825"/>
              <a:chOff x="441118" y="1418585"/>
              <a:chExt cx="7319795" cy="1202825"/>
            </a:xfrm>
          </p:grpSpPr>
          <p:pic>
            <p:nvPicPr>
              <p:cNvPr id="9" name="Picture 8">
                <a:extLst>
                  <a:ext uri="{FF2B5EF4-FFF2-40B4-BE49-F238E27FC236}">
                    <a16:creationId xmlns:a16="http://schemas.microsoft.com/office/drawing/2014/main" id="{E584B43C-C769-20BA-0501-9A0BC384D603}"/>
                  </a:ext>
                </a:extLst>
              </p:cNvPr>
              <p:cNvPicPr>
                <a:picLocks noChangeAspect="1"/>
              </p:cNvPicPr>
              <p:nvPr/>
            </p:nvPicPr>
            <p:blipFill>
              <a:blip r:embed="rId6"/>
              <a:stretch>
                <a:fillRect/>
              </a:stretch>
            </p:blipFill>
            <p:spPr>
              <a:xfrm flipV="1">
                <a:off x="441118" y="1883132"/>
                <a:ext cx="7319795" cy="738278"/>
              </a:xfrm>
              <a:prstGeom prst="rect">
                <a:avLst/>
              </a:prstGeom>
            </p:spPr>
          </p:pic>
          <p:pic>
            <p:nvPicPr>
              <p:cNvPr id="10" name="Picture 9">
                <a:extLst>
                  <a:ext uri="{FF2B5EF4-FFF2-40B4-BE49-F238E27FC236}">
                    <a16:creationId xmlns:a16="http://schemas.microsoft.com/office/drawing/2014/main" id="{86B58B8F-6486-D800-B241-55B4FF178FC4}"/>
                  </a:ext>
                </a:extLst>
              </p:cNvPr>
              <p:cNvPicPr>
                <a:picLocks noChangeAspect="1"/>
              </p:cNvPicPr>
              <p:nvPr/>
            </p:nvPicPr>
            <p:blipFill rotWithShape="1">
              <a:blip r:embed="rId6"/>
              <a:srcRect b="18560"/>
              <a:stretch/>
            </p:blipFill>
            <p:spPr>
              <a:xfrm>
                <a:off x="441118" y="1418585"/>
                <a:ext cx="7319795" cy="601252"/>
              </a:xfrm>
              <a:prstGeom prst="rect">
                <a:avLst/>
              </a:prstGeom>
            </p:spPr>
          </p:pic>
        </p:grpSp>
        <p:sp>
          <p:nvSpPr>
            <p:cNvPr id="12" name="Oval 11">
              <a:extLst>
                <a:ext uri="{FF2B5EF4-FFF2-40B4-BE49-F238E27FC236}">
                  <a16:creationId xmlns:a16="http://schemas.microsoft.com/office/drawing/2014/main" id="{4B677B50-27FE-FAA4-837E-DF6AB849AF6A}"/>
                </a:ext>
              </a:extLst>
            </p:cNvPr>
            <p:cNvSpPr/>
            <p:nvPr/>
          </p:nvSpPr>
          <p:spPr>
            <a:xfrm>
              <a:off x="1786999" y="1536453"/>
              <a:ext cx="114406" cy="114406"/>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5E74E2A-F1F3-4DCD-83BB-4793EB2DCA63}"/>
                </a:ext>
              </a:extLst>
            </p:cNvPr>
            <p:cNvSpPr/>
            <p:nvPr/>
          </p:nvSpPr>
          <p:spPr>
            <a:xfrm>
              <a:off x="2352185" y="1536453"/>
              <a:ext cx="114406" cy="11440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2523D4D-3B80-4334-D90A-523D94313292}"/>
                </a:ext>
              </a:extLst>
            </p:cNvPr>
            <p:cNvSpPr/>
            <p:nvPr/>
          </p:nvSpPr>
          <p:spPr>
            <a:xfrm>
              <a:off x="6831003" y="1593656"/>
              <a:ext cx="114406" cy="114406"/>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978BE9F-F41A-9121-3BA9-835584F517DA}"/>
                </a:ext>
              </a:extLst>
            </p:cNvPr>
            <p:cNvSpPr txBox="1"/>
            <p:nvPr/>
          </p:nvSpPr>
          <p:spPr>
            <a:xfrm>
              <a:off x="1517196" y="1255316"/>
              <a:ext cx="312906" cy="369332"/>
            </a:xfrm>
            <a:prstGeom prst="rect">
              <a:avLst/>
            </a:prstGeom>
            <a:noFill/>
          </p:spPr>
          <p:txBody>
            <a:bodyPr wrap="none" rtlCol="0">
              <a:spAutoFit/>
            </a:bodyPr>
            <a:lstStyle/>
            <a:p>
              <a:r>
                <a:rPr lang="hu-HU" b="1">
                  <a:solidFill>
                    <a:schemeClr val="accent1">
                      <a:lumMod val="75000"/>
                    </a:schemeClr>
                  </a:solidFill>
                  <a:latin typeface="Arial" panose="020B0604020202020204" pitchFamily="34" charset="0"/>
                  <a:cs typeface="Arial" panose="020B0604020202020204" pitchFamily="34" charset="0"/>
                </a:rPr>
                <a:t>1</a:t>
              </a:r>
              <a:endParaRPr lang="en-US" b="1">
                <a:solidFill>
                  <a:schemeClr val="accent1">
                    <a:lumMod val="75000"/>
                  </a:schemeClr>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9030605-1A2E-8E28-393E-978B12F3C66A}"/>
                </a:ext>
              </a:extLst>
            </p:cNvPr>
            <p:cNvSpPr txBox="1"/>
            <p:nvPr/>
          </p:nvSpPr>
          <p:spPr>
            <a:xfrm>
              <a:off x="2195732" y="1199892"/>
              <a:ext cx="312906" cy="369332"/>
            </a:xfrm>
            <a:prstGeom prst="rect">
              <a:avLst/>
            </a:prstGeom>
            <a:noFill/>
          </p:spPr>
          <p:txBody>
            <a:bodyPr wrap="none" rtlCol="0">
              <a:spAutoFit/>
            </a:bodyPr>
            <a:lstStyle/>
            <a:p>
              <a:r>
                <a:rPr lang="hu-HU" b="1">
                  <a:solidFill>
                    <a:schemeClr val="accent2"/>
                  </a:solidFill>
                  <a:latin typeface="Arial" panose="020B0604020202020204" pitchFamily="34" charset="0"/>
                  <a:cs typeface="Arial" panose="020B0604020202020204" pitchFamily="34" charset="0"/>
                </a:rPr>
                <a:t>2</a:t>
              </a:r>
              <a:endParaRPr lang="en-US" b="1">
                <a:solidFill>
                  <a:schemeClr val="accent2"/>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B004150-3D2B-2133-AB2B-B8DE55F02A51}"/>
                </a:ext>
              </a:extLst>
            </p:cNvPr>
            <p:cNvSpPr txBox="1"/>
            <p:nvPr/>
          </p:nvSpPr>
          <p:spPr>
            <a:xfrm>
              <a:off x="6873050" y="1310741"/>
              <a:ext cx="312906" cy="369332"/>
            </a:xfrm>
            <a:prstGeom prst="rect">
              <a:avLst/>
            </a:prstGeom>
            <a:noFill/>
          </p:spPr>
          <p:txBody>
            <a:bodyPr wrap="none" rtlCol="0">
              <a:spAutoFit/>
            </a:bodyPr>
            <a:lstStyle/>
            <a:p>
              <a:r>
                <a:rPr lang="hu-HU" b="1">
                  <a:solidFill>
                    <a:srgbClr val="00B050"/>
                  </a:solidFill>
                  <a:latin typeface="Arial" panose="020B0604020202020204" pitchFamily="34" charset="0"/>
                  <a:cs typeface="Arial" panose="020B0604020202020204" pitchFamily="34" charset="0"/>
                </a:rPr>
                <a:t>3</a:t>
              </a:r>
              <a:endParaRPr lang="en-US" b="1">
                <a:solidFill>
                  <a:srgbClr val="00B050"/>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24B7191E-3628-1581-720A-01CA92F8482F}"/>
                </a:ext>
              </a:extLst>
            </p:cNvPr>
            <p:cNvCxnSpPr/>
            <p:nvPr/>
          </p:nvCxnSpPr>
          <p:spPr>
            <a:xfrm>
              <a:off x="952373" y="2021716"/>
              <a:ext cx="94903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9CBEDC82-2BF3-B9C0-9AB5-D10B79851CE4}"/>
              </a:ext>
            </a:extLst>
          </p:cNvPr>
          <p:cNvSpPr txBox="1"/>
          <p:nvPr/>
        </p:nvSpPr>
        <p:spPr>
          <a:xfrm>
            <a:off x="5797039" y="3051828"/>
            <a:ext cx="6320067" cy="1569660"/>
          </a:xfrm>
          <a:prstGeom prst="rect">
            <a:avLst/>
          </a:prstGeom>
          <a:noFill/>
        </p:spPr>
        <p:txBody>
          <a:bodyPr wrap="square" rtlCol="0">
            <a:spAutoFit/>
          </a:bodyPr>
          <a:lstStyle/>
          <a:p>
            <a:r>
              <a:rPr lang="en-US" sz="2400">
                <a:solidFill>
                  <a:schemeClr val="accent1">
                    <a:lumMod val="50000"/>
                  </a:schemeClr>
                </a:solidFill>
                <a:sym typeface="Wingdings" panose="05000000000000000000" pitchFamily="2" charset="2"/>
              </a:rPr>
              <a:t>Pressure measurements in experiment compared</a:t>
            </a:r>
          </a:p>
          <a:p>
            <a:r>
              <a:rPr lang="en-US" sz="2400">
                <a:solidFill>
                  <a:schemeClr val="accent1">
                    <a:lumMod val="50000"/>
                  </a:schemeClr>
                </a:solidFill>
                <a:sym typeface="Wingdings" panose="05000000000000000000" pitchFamily="2" charset="2"/>
              </a:rPr>
              <a:t>to model:</a:t>
            </a:r>
          </a:p>
          <a:p>
            <a:pPr marL="342900" indent="-342900">
              <a:buFont typeface="Arial" panose="020B0604020202020204" pitchFamily="34" charset="0"/>
              <a:buChar char="•"/>
            </a:pPr>
            <a:r>
              <a:rPr lang="en-US" sz="2400">
                <a:sym typeface="Wingdings" panose="05000000000000000000" pitchFamily="2" charset="2"/>
              </a:rPr>
              <a:t>Measured pressures systematically higher</a:t>
            </a:r>
          </a:p>
          <a:p>
            <a:pPr marL="342900" indent="-342900">
              <a:buFont typeface="Arial" panose="020B0604020202020204" pitchFamily="34" charset="0"/>
              <a:buChar char="•"/>
            </a:pPr>
            <a:r>
              <a:rPr lang="en-US" sz="2400">
                <a:sym typeface="Wingdings" panose="05000000000000000000" pitchFamily="2" charset="2"/>
              </a:rPr>
              <a:t>Gas and dust seen to leave barrel before pellet</a:t>
            </a:r>
          </a:p>
        </p:txBody>
      </p:sp>
      <p:pic>
        <p:nvPicPr>
          <p:cNvPr id="25" name="spi_01029_20240319_150705_gap1a_ver_phot9">
            <a:hlinkClick r:id="" action="ppaction://media"/>
            <a:extLst>
              <a:ext uri="{FF2B5EF4-FFF2-40B4-BE49-F238E27FC236}">
                <a16:creationId xmlns:a16="http://schemas.microsoft.com/office/drawing/2014/main" id="{AA4E67FD-0456-5BC0-9C3D-C86D28F52D6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501471" y="4765699"/>
            <a:ext cx="2491413" cy="1557133"/>
          </a:xfrm>
          <a:prstGeom prst="rect">
            <a:avLst/>
          </a:prstGeom>
        </p:spPr>
      </p:pic>
      <p:sp>
        <p:nvSpPr>
          <p:cNvPr id="3" name="TextBox 2">
            <a:extLst>
              <a:ext uri="{FF2B5EF4-FFF2-40B4-BE49-F238E27FC236}">
                <a16:creationId xmlns:a16="http://schemas.microsoft.com/office/drawing/2014/main" id="{4F43AB0A-1756-DB99-A3C3-3F11DBD86200}"/>
              </a:ext>
            </a:extLst>
          </p:cNvPr>
          <p:cNvSpPr txBox="1"/>
          <p:nvPr/>
        </p:nvSpPr>
        <p:spPr>
          <a:xfrm>
            <a:off x="168689" y="535168"/>
            <a:ext cx="11183198" cy="1200329"/>
          </a:xfrm>
          <a:prstGeom prst="rect">
            <a:avLst/>
          </a:prstGeom>
          <a:noFill/>
        </p:spPr>
        <p:txBody>
          <a:bodyPr wrap="square" rtlCol="0">
            <a:spAutoFit/>
          </a:bodyPr>
          <a:lstStyle/>
          <a:p>
            <a:r>
              <a:rPr lang="hu-HU" sz="2400">
                <a:solidFill>
                  <a:schemeClr val="accent1">
                    <a:lumMod val="50000"/>
                  </a:schemeClr>
                </a:solidFill>
                <a:sym typeface="Wingdings" panose="05000000000000000000" pitchFamily="2" charset="2"/>
              </a:rPr>
              <a:t>CFD modeling b</a:t>
            </a:r>
            <a:r>
              <a:rPr lang="en-US" sz="2400">
                <a:solidFill>
                  <a:schemeClr val="accent1">
                    <a:lumMod val="50000"/>
                  </a:schemeClr>
                </a:solidFill>
                <a:sym typeface="Wingdings" panose="05000000000000000000" pitchFamily="2" charset="2"/>
              </a:rPr>
              <a:t>y</a:t>
            </a:r>
            <a:r>
              <a:rPr lang="hu-HU" sz="2400">
                <a:solidFill>
                  <a:schemeClr val="accent1">
                    <a:lumMod val="50000"/>
                  </a:schemeClr>
                </a:solidFill>
                <a:sym typeface="Wingdings" panose="05000000000000000000" pitchFamily="2" charset="2"/>
              </a:rPr>
              <a:t> ITER (A. Horvath)</a:t>
            </a:r>
            <a:r>
              <a:rPr lang="en-US" sz="2400">
                <a:solidFill>
                  <a:schemeClr val="accent1">
                    <a:lumMod val="50000"/>
                  </a:schemeClr>
                </a:solidFill>
                <a:sym typeface="Wingdings" panose="05000000000000000000" pitchFamily="2" charset="2"/>
              </a:rPr>
              <a:t> for compartments and funnels:</a:t>
            </a:r>
          </a:p>
          <a:p>
            <a:pPr marL="342900" indent="-342900">
              <a:buFont typeface="Arial" panose="020B0604020202020204" pitchFamily="34" charset="0"/>
              <a:buChar char="•"/>
            </a:pPr>
            <a:r>
              <a:rPr lang="en-US" sz="2400">
                <a:sym typeface="Wingdings" panose="05000000000000000000" pitchFamily="2" charset="2"/>
              </a:rPr>
              <a:t>Ideal pellet, no rotation</a:t>
            </a:r>
          </a:p>
          <a:p>
            <a:pPr marL="342900" indent="-342900">
              <a:buFont typeface="Arial" panose="020B0604020202020204" pitchFamily="34" charset="0"/>
              <a:buChar char="•"/>
            </a:pPr>
            <a:r>
              <a:rPr lang="en-US" sz="2400">
                <a:sym typeface="Wingdings" panose="05000000000000000000" pitchFamily="2" charset="2"/>
              </a:rPr>
              <a:t>No gas from barrel before pellet</a:t>
            </a:r>
          </a:p>
        </p:txBody>
      </p:sp>
      <p:sp>
        <p:nvSpPr>
          <p:cNvPr id="4" name="TextBox 3">
            <a:extLst>
              <a:ext uri="{FF2B5EF4-FFF2-40B4-BE49-F238E27FC236}">
                <a16:creationId xmlns:a16="http://schemas.microsoft.com/office/drawing/2014/main" id="{297FC575-FA1C-95CD-2B01-5672EC451A97}"/>
              </a:ext>
            </a:extLst>
          </p:cNvPr>
          <p:cNvSpPr txBox="1"/>
          <p:nvPr/>
        </p:nvSpPr>
        <p:spPr>
          <a:xfrm>
            <a:off x="113819" y="5728859"/>
            <a:ext cx="9489677" cy="1200329"/>
          </a:xfrm>
          <a:prstGeom prst="rect">
            <a:avLst/>
          </a:prstGeom>
          <a:noFill/>
        </p:spPr>
        <p:txBody>
          <a:bodyPr wrap="square" rtlCol="0">
            <a:spAutoFit/>
          </a:bodyPr>
          <a:lstStyle/>
          <a:p>
            <a:pPr algn="ctr"/>
            <a:r>
              <a:rPr lang="en-US" sz="2400">
                <a:solidFill>
                  <a:srgbClr val="FF0000"/>
                </a:solidFill>
                <a:sym typeface="Wingdings" panose="05000000000000000000" pitchFamily="2" charset="2"/>
              </a:rPr>
              <a:t>For other suppressor configurations modelling and measurement data analysis are ongoing at Support Laboratory</a:t>
            </a:r>
          </a:p>
          <a:p>
            <a:endParaRPr lang="en-US" sz="2400">
              <a:sym typeface="Wingdings" panose="05000000000000000000" pitchFamily="2" charset="2"/>
            </a:endParaRPr>
          </a:p>
        </p:txBody>
      </p:sp>
    </p:spTree>
    <p:extLst>
      <p:ext uri="{BB962C8B-B14F-4D97-AF65-F5344CB8AC3E}">
        <p14:creationId xmlns:p14="http://schemas.microsoft.com/office/powerpoint/2010/main" val="325538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00"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5"/>
                                        </p:tgtEl>
                                      </p:cBhvr>
                                    </p:cmd>
                                  </p:childTnLst>
                                </p:cTn>
                              </p:par>
                            </p:childTnLst>
                          </p:cTn>
                        </p:par>
                      </p:childTnLst>
                    </p:cTn>
                  </p:par>
                </p:childTnLst>
              </p:cTn>
              <p:nextCondLst>
                <p:cond evt="onClick" delay="0">
                  <p:tgtEl>
                    <p:spTgt spid="25"/>
                  </p:tgtEl>
                </p:cond>
              </p:nextCondLst>
            </p:seq>
            <p:video>
              <p:cMediaNode vol="80000">
                <p:cTn id="12" repeatCount="indefinite" fill="hold" display="0">
                  <p:stCondLst>
                    <p:cond delay="indefinite"/>
                  </p:stCondLst>
                </p:cTn>
                <p:tgtEl>
                  <p:spTgt spid="2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2">
            <a:extLst>
              <a:ext uri="{FF2B5EF4-FFF2-40B4-BE49-F238E27FC236}">
                <a16:creationId xmlns:a16="http://schemas.microsoft.com/office/drawing/2014/main" id="{3BF90853-1F4E-67FC-F46E-F0A65995E58D}"/>
              </a:ext>
            </a:extLst>
          </p:cNvPr>
          <p:cNvSpPr txBox="1"/>
          <p:nvPr/>
        </p:nvSpPr>
        <p:spPr>
          <a:xfrm>
            <a:off x="2631931" y="20782"/>
            <a:ext cx="8928698" cy="461665"/>
          </a:xfrm>
          <a:prstGeom prst="rect">
            <a:avLst/>
          </a:prstGeom>
          <a:noFill/>
        </p:spPr>
        <p:txBody>
          <a:bodyPr wrap="square" rtlCol="0">
            <a:spAutoFit/>
          </a:bodyPr>
          <a:lstStyle/>
          <a:p>
            <a:r>
              <a:rPr lang="en-US" sz="2400">
                <a:solidFill>
                  <a:schemeClr val="bg1"/>
                </a:solidFill>
              </a:rPr>
              <a:t>Last resort: fast shutter</a:t>
            </a:r>
            <a:endParaRPr lang="en-GB" sz="2400" dirty="0">
              <a:solidFill>
                <a:schemeClr val="bg1"/>
              </a:solidFill>
              <a:latin typeface="+mn-lt"/>
            </a:endParaRPr>
          </a:p>
        </p:txBody>
      </p:sp>
      <p:sp>
        <p:nvSpPr>
          <p:cNvPr id="36" name="Szövegdoboz 8">
            <a:extLst>
              <a:ext uri="{FF2B5EF4-FFF2-40B4-BE49-F238E27FC236}">
                <a16:creationId xmlns:a16="http://schemas.microsoft.com/office/drawing/2014/main" id="{F4A93560-462C-EADB-FCF6-38A652AA3D52}"/>
              </a:ext>
            </a:extLst>
          </p:cNvPr>
          <p:cNvSpPr txBox="1"/>
          <p:nvPr/>
        </p:nvSpPr>
        <p:spPr>
          <a:xfrm>
            <a:off x="120372" y="594917"/>
            <a:ext cx="11809214" cy="6186309"/>
          </a:xfrm>
          <a:prstGeom prst="rect">
            <a:avLst/>
          </a:prstGeom>
          <a:noFill/>
        </p:spPr>
        <p:txBody>
          <a:bodyPr wrap="square">
            <a:spAutoFit/>
          </a:bodyPr>
          <a:lstStyle/>
          <a:p>
            <a:r>
              <a:rPr lang="en-GB" sz="2400">
                <a:latin typeface="Arial" panose="020B0604020202020204" pitchFamily="34" charset="0"/>
                <a:cs typeface="Arial" panose="020B0604020202020204" pitchFamily="34" charset="0"/>
              </a:rPr>
              <a:t>Fast shutter is an optional element in ITER DMS system:</a:t>
            </a:r>
          </a:p>
          <a:p>
            <a:r>
              <a:rPr lang="en-GB" sz="2400">
                <a:latin typeface="Arial" panose="020B0604020202020204" pitchFamily="34" charset="0"/>
                <a:cs typeface="Arial" panose="020B0604020202020204" pitchFamily="34" charset="0"/>
              </a:rPr>
              <a:t>   close behind pellet so as propellant gas cannot overtake it during flight</a:t>
            </a:r>
            <a:endParaRPr lang="en-GB" sz="2400">
              <a:solidFill>
                <a:srgbClr val="0070C0"/>
              </a:solidFill>
              <a:latin typeface="Arial" panose="020B060402020202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a:p>
            <a:r>
              <a:rPr lang="en-GB" sz="2400">
                <a:latin typeface="Arial" panose="020B0604020202020204" pitchFamily="34" charset="0"/>
                <a:cs typeface="Arial" panose="020B0604020202020204" pitchFamily="34" charset="0"/>
              </a:rPr>
              <a:t>To be triggered by OPD real-time processing.</a:t>
            </a:r>
          </a:p>
          <a:p>
            <a:endParaRPr lang="en-GB" sz="2400">
              <a:latin typeface="Arial" panose="020B060402020202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a:p>
            <a:r>
              <a:rPr lang="en-GB" sz="2400">
                <a:solidFill>
                  <a:srgbClr val="0070C0"/>
                </a:solidFill>
                <a:latin typeface="Arial" panose="020B0604020202020204" pitchFamily="34" charset="0"/>
                <a:cs typeface="Arial" panose="020B0604020202020204" pitchFamily="34" charset="0"/>
              </a:rPr>
              <a:t>Concept demonstrated by our team:</a:t>
            </a:r>
          </a:p>
          <a:p>
            <a:pPr marL="285750" indent="-285750">
              <a:buFont typeface="Arial" panose="020B0604020202020204" pitchFamily="34" charset="0"/>
              <a:buChar char="•"/>
            </a:pPr>
            <a:r>
              <a:rPr lang="en-GB" sz="2400"/>
              <a:t>40 mm flight tube</a:t>
            </a:r>
          </a:p>
          <a:p>
            <a:pPr marL="285750" indent="-285750">
              <a:buFont typeface="Arial" panose="020B0604020202020204" pitchFamily="34" charset="0"/>
              <a:buChar char="•"/>
            </a:pPr>
            <a:r>
              <a:rPr lang="en-GB" sz="2400"/>
              <a:t>2 ms closing time</a:t>
            </a:r>
          </a:p>
          <a:p>
            <a:pPr marL="285750" indent="-285750">
              <a:buFont typeface="Arial" panose="020B0604020202020204" pitchFamily="34" charset="0"/>
              <a:buChar char="•"/>
            </a:pPr>
            <a:r>
              <a:rPr lang="en-GB" sz="2400"/>
              <a:t>10 000 cycle test</a:t>
            </a:r>
          </a:p>
          <a:p>
            <a:pPr marL="285750" indent="-285750">
              <a:buFont typeface="Arial" panose="020B0604020202020204" pitchFamily="34" charset="0"/>
              <a:buChar char="•"/>
            </a:pPr>
            <a:r>
              <a:rPr lang="en-GB" sz="2400"/>
              <a:t>Leakage below limit</a:t>
            </a:r>
          </a:p>
          <a:p>
            <a:endParaRPr lang="en-GB" sz="2400"/>
          </a:p>
          <a:p>
            <a:endParaRPr lang="en-GB" sz="2400"/>
          </a:p>
          <a:p>
            <a:pPr marL="285750" indent="-285750">
              <a:buFont typeface="Arial" panose="020B0604020202020204" pitchFamily="34" charset="0"/>
              <a:buChar char="•"/>
            </a:pPr>
            <a:endParaRPr lang="en-GB"/>
          </a:p>
          <a:p>
            <a:endParaRPr lang="en-GB" dirty="0"/>
          </a:p>
        </p:txBody>
      </p:sp>
      <p:pic>
        <p:nvPicPr>
          <p:cNvPr id="4" name="Picture 3">
            <a:extLst>
              <a:ext uri="{FF2B5EF4-FFF2-40B4-BE49-F238E27FC236}">
                <a16:creationId xmlns:a16="http://schemas.microsoft.com/office/drawing/2014/main" id="{B6F64B5F-BA90-9415-A3BF-3AFEB5DB03C9}"/>
              </a:ext>
            </a:extLst>
          </p:cNvPr>
          <p:cNvPicPr>
            <a:picLocks noChangeAspect="1"/>
          </p:cNvPicPr>
          <p:nvPr/>
        </p:nvPicPr>
        <p:blipFill>
          <a:blip r:embed="rId2"/>
          <a:stretch>
            <a:fillRect/>
          </a:stretch>
        </p:blipFill>
        <p:spPr>
          <a:xfrm>
            <a:off x="10138299" y="686753"/>
            <a:ext cx="2134557" cy="5809330"/>
          </a:xfrm>
          <a:prstGeom prst="rect">
            <a:avLst/>
          </a:prstGeom>
        </p:spPr>
      </p:pic>
      <p:sp>
        <p:nvSpPr>
          <p:cNvPr id="9" name="TextBox 8">
            <a:extLst>
              <a:ext uri="{FF2B5EF4-FFF2-40B4-BE49-F238E27FC236}">
                <a16:creationId xmlns:a16="http://schemas.microsoft.com/office/drawing/2014/main" id="{6AC6B2FF-4DD8-1432-E091-69FB3B2A0702}"/>
              </a:ext>
            </a:extLst>
          </p:cNvPr>
          <p:cNvSpPr txBox="1"/>
          <p:nvPr/>
        </p:nvSpPr>
        <p:spPr>
          <a:xfrm>
            <a:off x="366737" y="5801418"/>
            <a:ext cx="614163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C00000"/>
                </a:solidFill>
                <a:effectLst/>
                <a:uLnTx/>
                <a:uFillTx/>
                <a:latin typeface="Calibri" panose="020F0502020204030204"/>
                <a:ea typeface="+mn-ea"/>
                <a:cs typeface="+mn-cs"/>
                <a:sym typeface="Wingdings" panose="05000000000000000000" pitchFamily="2" charset="2"/>
              </a:rPr>
              <a:t>See poster 100 by D. R</a:t>
            </a:r>
            <a:r>
              <a:rPr kumimoji="0" lang="hu-HU" sz="2400" b="0" i="1" u="none" strike="noStrike" kern="1200" cap="none" spc="0" normalizeH="0" baseline="0" noProof="0">
                <a:ln>
                  <a:noFill/>
                </a:ln>
                <a:solidFill>
                  <a:srgbClr val="C00000"/>
                </a:solidFill>
                <a:effectLst/>
                <a:uLnTx/>
                <a:uFillTx/>
                <a:latin typeface="Calibri" panose="020F0502020204030204"/>
                <a:ea typeface="+mn-ea"/>
                <a:cs typeface="+mn-cs"/>
                <a:sym typeface="Wingdings" panose="05000000000000000000" pitchFamily="2" charset="2"/>
              </a:rPr>
              <a:t>éfy</a:t>
            </a:r>
            <a:endParaRPr kumimoji="0" lang="en-US" sz="2400" b="0" i="1" u="none" strike="noStrike" kern="1200" cap="none" spc="0" normalizeH="0" baseline="0" noProof="0">
              <a:ln>
                <a:noFill/>
              </a:ln>
              <a:solidFill>
                <a:srgbClr val="C00000"/>
              </a:solidFill>
              <a:effectLst/>
              <a:uLnTx/>
              <a:uFillTx/>
              <a:latin typeface="Calibri" panose="020F0502020204030204"/>
              <a:ea typeface="+mn-ea"/>
              <a:cs typeface="+mn-cs"/>
              <a:sym typeface="Wingdings" panose="05000000000000000000" pitchFamily="2" charset="2"/>
            </a:endParaRPr>
          </a:p>
        </p:txBody>
      </p:sp>
      <p:sp>
        <p:nvSpPr>
          <p:cNvPr id="10" name="TextBox 9">
            <a:extLst>
              <a:ext uri="{FF2B5EF4-FFF2-40B4-BE49-F238E27FC236}">
                <a16:creationId xmlns:a16="http://schemas.microsoft.com/office/drawing/2014/main" id="{B5AF0925-AEFE-1E32-9017-82BB74337238}"/>
              </a:ext>
            </a:extLst>
          </p:cNvPr>
          <p:cNvSpPr txBox="1"/>
          <p:nvPr/>
        </p:nvSpPr>
        <p:spPr>
          <a:xfrm>
            <a:off x="7022624" y="5117655"/>
            <a:ext cx="2996657"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effectLst/>
                <a:uLnTx/>
                <a:uFillTx/>
                <a:latin typeface="Calibri" panose="020F0502020204030204"/>
                <a:ea typeface="+mn-ea"/>
                <a:cs typeface="+mn-cs"/>
                <a:sym typeface="Wingdings" panose="05000000000000000000" pitchFamily="2" charset="2"/>
              </a:rPr>
              <a:t>Eddy current actuator</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i="1">
                <a:solidFill>
                  <a:schemeClr val="accent1">
                    <a:lumMod val="75000"/>
                  </a:schemeClr>
                </a:solidFill>
                <a:latin typeface="Calibri" panose="020F0502020204030204"/>
                <a:sym typeface="Wingdings" panose="05000000000000000000" pitchFamily="2" charset="2"/>
              </a:rPr>
              <a:t>Al ring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C00000"/>
                </a:solidFill>
                <a:effectLst/>
                <a:uLnTx/>
                <a:uFillTx/>
                <a:latin typeface="Calibri" panose="020F0502020204030204"/>
                <a:ea typeface="+mn-ea"/>
                <a:cs typeface="+mn-cs"/>
                <a:sym typeface="Wingdings" panose="05000000000000000000" pitchFamily="2" charset="2"/>
              </a:rPr>
              <a:t>Coil</a:t>
            </a:r>
          </a:p>
        </p:txBody>
      </p:sp>
      <p:cxnSp>
        <p:nvCxnSpPr>
          <p:cNvPr id="12" name="Straight Arrow Connector 11">
            <a:extLst>
              <a:ext uri="{FF2B5EF4-FFF2-40B4-BE49-F238E27FC236}">
                <a16:creationId xmlns:a16="http://schemas.microsoft.com/office/drawing/2014/main" id="{53F72E7D-68E8-B445-076B-FC9910CAA11C}"/>
              </a:ext>
            </a:extLst>
          </p:cNvPr>
          <p:cNvCxnSpPr/>
          <p:nvPr/>
        </p:nvCxnSpPr>
        <p:spPr>
          <a:xfrm flipV="1">
            <a:off x="9999722" y="5965604"/>
            <a:ext cx="797044" cy="1320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8B3890F-51D2-6E4C-B0B7-E5DA9F61D6F1}"/>
              </a:ext>
            </a:extLst>
          </p:cNvPr>
          <p:cNvCxnSpPr>
            <a:cxnSpLocks/>
            <a:stCxn id="10" idx="3"/>
          </p:cNvCxnSpPr>
          <p:nvPr/>
        </p:nvCxnSpPr>
        <p:spPr>
          <a:xfrm>
            <a:off x="10019281" y="5717820"/>
            <a:ext cx="929885" cy="83598"/>
          </a:xfrm>
          <a:prstGeom prst="straightConnector1">
            <a:avLst/>
          </a:prstGeom>
          <a:ln w="285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F847546-4623-B5E8-D39E-225006D1C14F}"/>
              </a:ext>
            </a:extLst>
          </p:cNvPr>
          <p:cNvSpPr txBox="1"/>
          <p:nvPr/>
        </p:nvSpPr>
        <p:spPr>
          <a:xfrm>
            <a:off x="8387706" y="2625454"/>
            <a:ext cx="2257476" cy="46166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effectLst/>
                <a:uLnTx/>
                <a:uFillTx/>
                <a:latin typeface="Calibri" panose="020F0502020204030204"/>
                <a:ea typeface="+mn-ea"/>
                <a:cs typeface="+mn-cs"/>
                <a:sym typeface="Wingdings" panose="05000000000000000000" pitchFamily="2" charset="2"/>
              </a:rPr>
              <a:t>Magnetic break</a:t>
            </a:r>
            <a:endParaRPr kumimoji="0" lang="en-US" sz="2400" b="0" i="1" u="none" strike="noStrike" kern="1200" cap="none" spc="0" normalizeH="0" baseline="0" noProof="0">
              <a:ln>
                <a:noFill/>
              </a:ln>
              <a:solidFill>
                <a:srgbClr val="C00000"/>
              </a:solidFill>
              <a:effectLst/>
              <a:uLnTx/>
              <a:uFillTx/>
              <a:latin typeface="Calibri" panose="020F0502020204030204"/>
              <a:ea typeface="+mn-ea"/>
              <a:cs typeface="+mn-cs"/>
              <a:sym typeface="Wingdings" panose="05000000000000000000" pitchFamily="2" charset="2"/>
            </a:endParaRPr>
          </a:p>
        </p:txBody>
      </p:sp>
    </p:spTree>
    <p:extLst>
      <p:ext uri="{BB962C8B-B14F-4D97-AF65-F5344CB8AC3E}">
        <p14:creationId xmlns:p14="http://schemas.microsoft.com/office/powerpoint/2010/main" val="2560171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8F9D221A-1357-B791-E16F-94C225259CFC}"/>
              </a:ext>
            </a:extLst>
          </p:cNvPr>
          <p:cNvSpPr txBox="1"/>
          <p:nvPr/>
        </p:nvSpPr>
        <p:spPr>
          <a:xfrm>
            <a:off x="2538394" y="37468"/>
            <a:ext cx="5940126" cy="461665"/>
          </a:xfrm>
          <a:prstGeom prst="rect">
            <a:avLst/>
          </a:prstGeom>
          <a:noFill/>
        </p:spPr>
        <p:txBody>
          <a:bodyPr wrap="square" rtlCol="0">
            <a:spAutoFit/>
          </a:bodyPr>
          <a:lstStyle/>
          <a:p>
            <a:r>
              <a:rPr lang="en-GB" sz="2400">
                <a:solidFill>
                  <a:schemeClr val="bg1"/>
                </a:solidFill>
              </a:rPr>
              <a:t>Optical pellet diagnostic (OPD)</a:t>
            </a:r>
            <a:endParaRPr lang="en-GB" sz="2400" dirty="0">
              <a:solidFill>
                <a:schemeClr val="bg1"/>
              </a:solidFill>
              <a:latin typeface="+mn-lt"/>
            </a:endParaRPr>
          </a:p>
        </p:txBody>
      </p:sp>
      <p:sp>
        <p:nvSpPr>
          <p:cNvPr id="9" name="Szövegdoboz 8">
            <a:extLst>
              <a:ext uri="{FF2B5EF4-FFF2-40B4-BE49-F238E27FC236}">
                <a16:creationId xmlns:a16="http://schemas.microsoft.com/office/drawing/2014/main" id="{FB1D4D03-4DAA-0AA2-712C-68A164B03871}"/>
              </a:ext>
            </a:extLst>
          </p:cNvPr>
          <p:cNvSpPr txBox="1"/>
          <p:nvPr/>
        </p:nvSpPr>
        <p:spPr>
          <a:xfrm>
            <a:off x="191393" y="629991"/>
            <a:ext cx="11809214" cy="4154984"/>
          </a:xfrm>
          <a:prstGeom prst="rect">
            <a:avLst/>
          </a:prstGeom>
          <a:noFill/>
        </p:spPr>
        <p:txBody>
          <a:bodyPr wrap="square">
            <a:spAutoFit/>
          </a:bodyPr>
          <a:lstStyle/>
          <a:p>
            <a:r>
              <a:rPr lang="en-GB" sz="2400"/>
              <a:t>The aim of the OPD is to give real-time (1 ms) information to the ITER control system about the launched SPI pellet: quality, velocity, direction</a:t>
            </a:r>
          </a:p>
          <a:p>
            <a:pPr marL="342900" indent="-342900">
              <a:buFont typeface="Arial" panose="020B0604020202020204" pitchFamily="34" charset="0"/>
              <a:buChar char="•"/>
            </a:pPr>
            <a:r>
              <a:rPr lang="en-GB" sz="2400"/>
              <a:t>The control system will know the launch result before the pellet is shattered</a:t>
            </a:r>
          </a:p>
          <a:p>
            <a:pPr marL="342900" indent="-342900">
              <a:buFont typeface="Arial" panose="020B0604020202020204" pitchFamily="34" charset="0"/>
              <a:buChar char="•"/>
            </a:pPr>
            <a:r>
              <a:rPr lang="en-GB" sz="2400"/>
              <a:t>At present not clear what the control system will do with the information</a:t>
            </a:r>
          </a:p>
          <a:p>
            <a:endParaRPr lang="en-GB" sz="2400"/>
          </a:p>
          <a:p>
            <a:endParaRPr lang="en-GB" sz="2400"/>
          </a:p>
          <a:p>
            <a:endParaRPr lang="en-GB" sz="2400"/>
          </a:p>
          <a:p>
            <a:r>
              <a:rPr lang="en-GB" sz="2400"/>
              <a:t>Two step development:</a:t>
            </a:r>
          </a:p>
          <a:p>
            <a:pPr marL="342900" indent="-342900">
              <a:buFont typeface="Arial" panose="020B0604020202020204" pitchFamily="34" charset="0"/>
              <a:buChar char="•"/>
            </a:pPr>
            <a:r>
              <a:rPr lang="en-GB" sz="2400">
                <a:solidFill>
                  <a:srgbClr val="0070C0"/>
                </a:solidFill>
              </a:rPr>
              <a:t>Concept proposal and demonstration </a:t>
            </a:r>
            <a:r>
              <a:rPr lang="en-GB" sz="2400"/>
              <a:t>in the Support Lab (2020-23)</a:t>
            </a:r>
          </a:p>
          <a:p>
            <a:pPr marL="342900" indent="-342900">
              <a:buFont typeface="Arial" panose="020B0604020202020204" pitchFamily="34" charset="0"/>
              <a:buChar char="•"/>
            </a:pPr>
            <a:endParaRPr lang="en-GB" sz="2400">
              <a:solidFill>
                <a:srgbClr val="0070C0"/>
              </a:solidFill>
            </a:endParaRPr>
          </a:p>
          <a:p>
            <a:pPr marL="342900" indent="-342900">
              <a:buFont typeface="Arial" panose="020B0604020202020204" pitchFamily="34" charset="0"/>
              <a:buChar char="•"/>
            </a:pPr>
            <a:r>
              <a:rPr lang="en-GB" sz="2400">
                <a:solidFill>
                  <a:srgbClr val="0070C0"/>
                </a:solidFill>
              </a:rPr>
              <a:t>ITER prototype OPD development </a:t>
            </a:r>
            <a:r>
              <a:rPr lang="en-GB" sz="2400"/>
              <a:t>(2024-25)</a:t>
            </a:r>
          </a:p>
        </p:txBody>
      </p:sp>
    </p:spTree>
    <p:extLst>
      <p:ext uri="{BB962C8B-B14F-4D97-AF65-F5344CB8AC3E}">
        <p14:creationId xmlns:p14="http://schemas.microsoft.com/office/powerpoint/2010/main" val="2422143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 sprayer&#10;&#10;Description automatically generated">
            <a:extLst>
              <a:ext uri="{FF2B5EF4-FFF2-40B4-BE49-F238E27FC236}">
                <a16:creationId xmlns:a16="http://schemas.microsoft.com/office/drawing/2014/main" id="{6D87CD3F-482E-D07D-BDF5-1073F68AE3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765622" y="594736"/>
            <a:ext cx="4207549" cy="2488823"/>
          </a:xfrm>
          <a:prstGeom prst="rect">
            <a:avLst/>
          </a:prstGeom>
          <a:ln>
            <a:noFill/>
          </a:ln>
          <a:effectLst>
            <a:outerShdw blurRad="292100" dist="139700" dir="2700000" algn="tl" rotWithShape="0">
              <a:srgbClr val="333333">
                <a:alpha val="65000"/>
              </a:srgbClr>
            </a:outerShdw>
          </a:effectLst>
        </p:spPr>
      </p:pic>
      <p:pic>
        <p:nvPicPr>
          <p:cNvPr id="4" name="Kép 3">
            <a:extLst>
              <a:ext uri="{FF2B5EF4-FFF2-40B4-BE49-F238E27FC236}">
                <a16:creationId xmlns:a16="http://schemas.microsoft.com/office/drawing/2014/main" id="{B4F5BF92-8FAF-CBE3-6D51-E2FDDD4FDD9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577981" y="3610193"/>
            <a:ext cx="4215088" cy="2444309"/>
          </a:xfrm>
          <a:prstGeom prst="rect">
            <a:avLst/>
          </a:prstGeom>
          <a:noFill/>
          <a:ln>
            <a:noFill/>
          </a:ln>
          <a:effectLst>
            <a:outerShdw blurRad="50800" dist="38100" dir="2700000" sx="102000" sy="102000" algn="tl" rotWithShape="0">
              <a:prstClr val="black">
                <a:alpha val="22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zövegdoboz 1">
            <a:extLst>
              <a:ext uri="{FF2B5EF4-FFF2-40B4-BE49-F238E27FC236}">
                <a16:creationId xmlns:a16="http://schemas.microsoft.com/office/drawing/2014/main" id="{8F9D221A-1357-B791-E16F-94C225259CFC}"/>
              </a:ext>
            </a:extLst>
          </p:cNvPr>
          <p:cNvSpPr txBox="1"/>
          <p:nvPr/>
        </p:nvSpPr>
        <p:spPr>
          <a:xfrm>
            <a:off x="2943225" y="22126"/>
            <a:ext cx="3152775" cy="461665"/>
          </a:xfrm>
          <a:prstGeom prst="rect">
            <a:avLst/>
          </a:prstGeom>
          <a:noFill/>
        </p:spPr>
        <p:txBody>
          <a:bodyPr wrap="square" rtlCol="0">
            <a:spAutoFit/>
          </a:bodyPr>
          <a:lstStyle/>
          <a:p>
            <a:r>
              <a:rPr lang="en-GB" sz="2400" dirty="0">
                <a:solidFill>
                  <a:schemeClr val="bg1"/>
                </a:solidFill>
              </a:rPr>
              <a:t>OPD Concept</a:t>
            </a:r>
            <a:endParaRPr lang="en-GB" sz="2400" dirty="0">
              <a:solidFill>
                <a:schemeClr val="bg1"/>
              </a:solidFill>
              <a:latin typeface="+mn-lt"/>
            </a:endParaRPr>
          </a:p>
        </p:txBody>
      </p:sp>
      <p:cxnSp>
        <p:nvCxnSpPr>
          <p:cNvPr id="5" name="Egyenes összekötő nyíllal 4">
            <a:extLst>
              <a:ext uri="{FF2B5EF4-FFF2-40B4-BE49-F238E27FC236}">
                <a16:creationId xmlns:a16="http://schemas.microsoft.com/office/drawing/2014/main" id="{B4B7DA3B-180D-ED50-6B7D-9D60B8BF4318}"/>
              </a:ext>
            </a:extLst>
          </p:cNvPr>
          <p:cNvCxnSpPr>
            <a:cxnSpLocks/>
          </p:cNvCxnSpPr>
          <p:nvPr/>
        </p:nvCxnSpPr>
        <p:spPr>
          <a:xfrm>
            <a:off x="10133805" y="5702168"/>
            <a:ext cx="1080144" cy="0"/>
          </a:xfrm>
          <a:prstGeom prst="straightConnector1">
            <a:avLst/>
          </a:prstGeom>
          <a:ln w="1270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Szövegdoboz 8">
            <a:extLst>
              <a:ext uri="{FF2B5EF4-FFF2-40B4-BE49-F238E27FC236}">
                <a16:creationId xmlns:a16="http://schemas.microsoft.com/office/drawing/2014/main" id="{FB1D4D03-4DAA-0AA2-712C-68A164B03871}"/>
              </a:ext>
            </a:extLst>
          </p:cNvPr>
          <p:cNvSpPr txBox="1"/>
          <p:nvPr/>
        </p:nvSpPr>
        <p:spPr>
          <a:xfrm>
            <a:off x="130961" y="594737"/>
            <a:ext cx="8413599" cy="5847755"/>
          </a:xfrm>
          <a:prstGeom prst="rect">
            <a:avLst/>
          </a:prstGeom>
          <a:noFill/>
        </p:spPr>
        <p:txBody>
          <a:bodyPr wrap="square">
            <a:spAutoFit/>
          </a:bodyPr>
          <a:lstStyle/>
          <a:p>
            <a:r>
              <a:rPr lang="en-GB" sz="2200" dirty="0">
                <a:solidFill>
                  <a:srgbClr val="0070C0"/>
                </a:solidFill>
              </a:rPr>
              <a:t>Frontend optics</a:t>
            </a:r>
          </a:p>
          <a:p>
            <a:pPr marL="342900" indent="-342900">
              <a:buFont typeface="Arial" panose="020B0604020202020204" pitchFamily="34" charset="0"/>
              <a:buChar char="•"/>
            </a:pPr>
            <a:r>
              <a:rPr lang="en-GB" sz="2200" dirty="0"/>
              <a:t>Only one optical window is available</a:t>
            </a:r>
          </a:p>
          <a:p>
            <a:pPr marL="342900" indent="-342900">
              <a:buFont typeface="Arial" panose="020B0604020202020204" pitchFamily="34" charset="0"/>
              <a:buChar char="•"/>
            </a:pPr>
            <a:r>
              <a:rPr lang="en-GB" sz="2200" dirty="0"/>
              <a:t>Two pellet views with mirror</a:t>
            </a:r>
          </a:p>
          <a:p>
            <a:pPr marL="342900" indent="-342900">
              <a:buFont typeface="Arial" panose="020B0604020202020204" pitchFamily="34" charset="0"/>
              <a:buChar char="•"/>
            </a:pPr>
            <a:r>
              <a:rPr lang="en-GB" sz="2200" dirty="0"/>
              <a:t>Shadowgraphy – diffusors behind the pellet </a:t>
            </a:r>
          </a:p>
          <a:p>
            <a:r>
              <a:rPr lang="en-GB" sz="2200" dirty="0"/>
              <a:t>                                               (diffusors are lit up from the front)</a:t>
            </a:r>
          </a:p>
          <a:p>
            <a:r>
              <a:rPr lang="en-GB" sz="2200" dirty="0">
                <a:solidFill>
                  <a:srgbClr val="0070C0"/>
                </a:solidFill>
              </a:rPr>
              <a:t>Relay optics to </a:t>
            </a:r>
            <a:r>
              <a:rPr lang="en-GB" sz="2200" dirty="0" err="1">
                <a:solidFill>
                  <a:srgbClr val="0070C0"/>
                </a:solidFill>
              </a:rPr>
              <a:t>bioshield</a:t>
            </a:r>
            <a:endParaRPr lang="en-GB" sz="2200">
              <a:solidFill>
                <a:srgbClr val="0070C0"/>
              </a:solidFill>
            </a:endParaRPr>
          </a:p>
          <a:p>
            <a:pPr marL="342900" indent="-342900">
              <a:buFont typeface="Arial" panose="020B0604020202020204" pitchFamily="34" charset="0"/>
              <a:buChar char="•"/>
            </a:pPr>
            <a:r>
              <a:rPr lang="en-GB" sz="2200"/>
              <a:t>Mirror, few lenses transmit light to bioshield</a:t>
            </a:r>
          </a:p>
          <a:p>
            <a:r>
              <a:rPr lang="en-GB" sz="2200">
                <a:solidFill>
                  <a:srgbClr val="0070C0"/>
                </a:solidFill>
              </a:rPr>
              <a:t>Combined detector system:</a:t>
            </a:r>
            <a:endParaRPr lang="en-GB" sz="2200" dirty="0">
              <a:solidFill>
                <a:srgbClr val="0070C0"/>
              </a:solidFill>
            </a:endParaRPr>
          </a:p>
          <a:p>
            <a:r>
              <a:rPr lang="en-GB" sz="2200">
                <a:solidFill>
                  <a:srgbClr val="C00000"/>
                </a:solidFill>
              </a:rPr>
              <a:t>1. Detector array</a:t>
            </a:r>
          </a:p>
          <a:p>
            <a:r>
              <a:rPr lang="en-GB" sz="2200"/>
              <a:t>Scanning </a:t>
            </a:r>
            <a:r>
              <a:rPr lang="en-GB" sz="2200" dirty="0"/>
              <a:t>the pellet </a:t>
            </a:r>
            <a:r>
              <a:rPr lang="en-GB" sz="2200"/>
              <a:t>with thin lines of sight (LOS) + triggering LOS</a:t>
            </a:r>
          </a:p>
          <a:p>
            <a:r>
              <a:rPr lang="en-GB" sz="2200"/>
              <a:t>Continuous illumination (750 nm)</a:t>
            </a:r>
          </a:p>
          <a:p>
            <a:r>
              <a:rPr lang="en-GB" sz="2200"/>
              <a:t>Fibres connect to detectors 100 m from tokamak</a:t>
            </a:r>
          </a:p>
          <a:p>
            <a:r>
              <a:rPr lang="en-GB" sz="2200"/>
              <a:t>                                          </a:t>
            </a:r>
            <a:r>
              <a:rPr lang="en-GB" sz="2200">
                <a:sym typeface="Wingdings" panose="05000000000000000000" pitchFamily="2" charset="2"/>
              </a:rPr>
              <a:t> detectors will survive DT phase</a:t>
            </a:r>
            <a:endParaRPr lang="en-GB" sz="2200"/>
          </a:p>
          <a:p>
            <a:r>
              <a:rPr lang="en-GB" sz="2200">
                <a:solidFill>
                  <a:srgbClr val="C00000"/>
                </a:solidFill>
              </a:rPr>
              <a:t>2. CMOS cameras</a:t>
            </a:r>
            <a:endParaRPr lang="en-GB" sz="2200" dirty="0">
              <a:solidFill>
                <a:srgbClr val="C00000"/>
              </a:solidFill>
            </a:endParaRPr>
          </a:p>
          <a:p>
            <a:pPr marL="342900" indent="-342900">
              <a:buFont typeface="Arial" panose="020B0604020202020204" pitchFamily="34" charset="0"/>
              <a:buChar char="•"/>
            </a:pPr>
            <a:r>
              <a:rPr lang="en-GB" sz="2200"/>
              <a:t>3 cameras – 3 pellet locations</a:t>
            </a:r>
          </a:p>
          <a:p>
            <a:pPr marL="342900" indent="-342900">
              <a:buFont typeface="Arial" panose="020B0604020202020204" pitchFamily="34" charset="0"/>
              <a:buChar char="•"/>
            </a:pPr>
            <a:r>
              <a:rPr lang="en-GB" sz="2200"/>
              <a:t>Exposure and 100 ns laser pulse triggered by detectors</a:t>
            </a:r>
          </a:p>
          <a:p>
            <a:pPr marL="342900" indent="-342900">
              <a:buFont typeface="Arial" panose="020B0604020202020204" pitchFamily="34" charset="0"/>
              <a:buChar char="•"/>
            </a:pPr>
            <a:r>
              <a:rPr lang="en-GB" sz="2200"/>
              <a:t>Cameras in port cell: will probably die in DT operation</a:t>
            </a:r>
          </a:p>
        </p:txBody>
      </p:sp>
      <p:sp>
        <p:nvSpPr>
          <p:cNvPr id="8" name="Szövegdoboz 7">
            <a:extLst>
              <a:ext uri="{FF2B5EF4-FFF2-40B4-BE49-F238E27FC236}">
                <a16:creationId xmlns:a16="http://schemas.microsoft.com/office/drawing/2014/main" id="{82791920-0966-8615-349D-0CC591E2627D}"/>
              </a:ext>
            </a:extLst>
          </p:cNvPr>
          <p:cNvSpPr txBox="1"/>
          <p:nvPr/>
        </p:nvSpPr>
        <p:spPr>
          <a:xfrm>
            <a:off x="7712666" y="6111407"/>
            <a:ext cx="4080403" cy="338554"/>
          </a:xfrm>
          <a:prstGeom prst="rect">
            <a:avLst/>
          </a:prstGeom>
          <a:noFill/>
        </p:spPr>
        <p:txBody>
          <a:bodyPr wrap="square">
            <a:spAutoFit/>
          </a:bodyPr>
          <a:lstStyle/>
          <a:p>
            <a:pPr algn="ctr"/>
            <a:r>
              <a:rPr lang="en-GB" sz="1600" i="1"/>
              <a:t>LOS arrangement on one pellet view</a:t>
            </a:r>
            <a:endParaRPr lang="en-GB" sz="1600" i="1" dirty="0"/>
          </a:p>
        </p:txBody>
      </p:sp>
      <p:sp>
        <p:nvSpPr>
          <p:cNvPr id="12" name="Szövegdoboz 7">
            <a:extLst>
              <a:ext uri="{FF2B5EF4-FFF2-40B4-BE49-F238E27FC236}">
                <a16:creationId xmlns:a16="http://schemas.microsoft.com/office/drawing/2014/main" id="{C054B8B9-951E-073C-B07F-33C4ABC749AD}"/>
              </a:ext>
            </a:extLst>
          </p:cNvPr>
          <p:cNvSpPr txBox="1"/>
          <p:nvPr/>
        </p:nvSpPr>
        <p:spPr>
          <a:xfrm>
            <a:off x="8462663" y="596059"/>
            <a:ext cx="4051552" cy="338554"/>
          </a:xfrm>
          <a:prstGeom prst="rect">
            <a:avLst/>
          </a:prstGeom>
          <a:noFill/>
        </p:spPr>
        <p:txBody>
          <a:bodyPr wrap="square">
            <a:spAutoFit/>
          </a:bodyPr>
          <a:lstStyle/>
          <a:p>
            <a:pPr algn="ctr"/>
            <a:r>
              <a:rPr lang="en-GB" sz="1600" i="1" dirty="0"/>
              <a:t>Shadowgraphy – two views</a:t>
            </a:r>
          </a:p>
        </p:txBody>
      </p:sp>
      <p:sp>
        <p:nvSpPr>
          <p:cNvPr id="7" name="Szövegdoboz 7">
            <a:extLst>
              <a:ext uri="{FF2B5EF4-FFF2-40B4-BE49-F238E27FC236}">
                <a16:creationId xmlns:a16="http://schemas.microsoft.com/office/drawing/2014/main" id="{B9832D55-90A9-79C2-EF43-E234103B33DD}"/>
              </a:ext>
            </a:extLst>
          </p:cNvPr>
          <p:cNvSpPr txBox="1"/>
          <p:nvPr/>
        </p:nvSpPr>
        <p:spPr>
          <a:xfrm>
            <a:off x="7892768" y="3180060"/>
            <a:ext cx="4080403" cy="338554"/>
          </a:xfrm>
          <a:prstGeom prst="rect">
            <a:avLst/>
          </a:prstGeom>
          <a:noFill/>
        </p:spPr>
        <p:txBody>
          <a:bodyPr wrap="square">
            <a:spAutoFit/>
          </a:bodyPr>
          <a:lstStyle/>
          <a:p>
            <a:pPr algn="ctr"/>
            <a:r>
              <a:rPr lang="en-GB" sz="1600" i="1"/>
              <a:t>Sketch of the frontend optics</a:t>
            </a:r>
            <a:endParaRPr lang="en-GB" sz="1600" i="1" dirty="0"/>
          </a:p>
        </p:txBody>
      </p:sp>
      <p:sp>
        <p:nvSpPr>
          <p:cNvPr id="3" name="TextBox 2">
            <a:extLst>
              <a:ext uri="{FF2B5EF4-FFF2-40B4-BE49-F238E27FC236}">
                <a16:creationId xmlns:a16="http://schemas.microsoft.com/office/drawing/2014/main" id="{133D3ABB-7B69-670E-F56C-7DD949DC7C86}"/>
              </a:ext>
            </a:extLst>
          </p:cNvPr>
          <p:cNvSpPr txBox="1"/>
          <p:nvPr/>
        </p:nvSpPr>
        <p:spPr>
          <a:xfrm>
            <a:off x="6970038" y="1301765"/>
            <a:ext cx="922730" cy="338554"/>
          </a:xfrm>
          <a:prstGeom prst="rect">
            <a:avLst/>
          </a:prstGeom>
          <a:solidFill>
            <a:schemeClr val="bg1"/>
          </a:solidFill>
        </p:spPr>
        <p:txBody>
          <a:bodyPr wrap="square" rtlCol="0">
            <a:spAutoFit/>
          </a:bodyPr>
          <a:lstStyle/>
          <a:p>
            <a:r>
              <a:rPr lang="en-US" sz="1600"/>
              <a:t>Pellet</a:t>
            </a:r>
          </a:p>
        </p:txBody>
      </p:sp>
      <p:cxnSp>
        <p:nvCxnSpPr>
          <p:cNvPr id="11" name="Straight Arrow Connector 10">
            <a:extLst>
              <a:ext uri="{FF2B5EF4-FFF2-40B4-BE49-F238E27FC236}">
                <a16:creationId xmlns:a16="http://schemas.microsoft.com/office/drawing/2014/main" id="{9DEE68E9-0B51-9B59-FCF7-20DD7958C8AC}"/>
              </a:ext>
            </a:extLst>
          </p:cNvPr>
          <p:cNvCxnSpPr/>
          <p:nvPr/>
        </p:nvCxnSpPr>
        <p:spPr>
          <a:xfrm>
            <a:off x="7577981" y="1567543"/>
            <a:ext cx="884682" cy="2716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A7F025B-5E08-4B7C-D6EA-EDDDA7F85E10}"/>
              </a:ext>
            </a:extLst>
          </p:cNvPr>
          <p:cNvSpPr txBox="1"/>
          <p:nvPr/>
        </p:nvSpPr>
        <p:spPr>
          <a:xfrm>
            <a:off x="7059737" y="2644373"/>
            <a:ext cx="922730" cy="338554"/>
          </a:xfrm>
          <a:prstGeom prst="rect">
            <a:avLst/>
          </a:prstGeom>
          <a:solidFill>
            <a:schemeClr val="bg1"/>
          </a:solidFill>
        </p:spPr>
        <p:txBody>
          <a:bodyPr wrap="square" rtlCol="0">
            <a:spAutoFit/>
          </a:bodyPr>
          <a:lstStyle/>
          <a:p>
            <a:r>
              <a:rPr lang="en-US" sz="1600"/>
              <a:t>Mirror</a:t>
            </a:r>
          </a:p>
        </p:txBody>
      </p:sp>
      <p:cxnSp>
        <p:nvCxnSpPr>
          <p:cNvPr id="14" name="Straight Arrow Connector 13">
            <a:extLst>
              <a:ext uri="{FF2B5EF4-FFF2-40B4-BE49-F238E27FC236}">
                <a16:creationId xmlns:a16="http://schemas.microsoft.com/office/drawing/2014/main" id="{1EABCF16-AC7C-255F-E6AE-6EAFA817E3AC}"/>
              </a:ext>
            </a:extLst>
          </p:cNvPr>
          <p:cNvCxnSpPr>
            <a:cxnSpLocks/>
          </p:cNvCxnSpPr>
          <p:nvPr/>
        </p:nvCxnSpPr>
        <p:spPr>
          <a:xfrm flipV="1">
            <a:off x="7765622" y="2606697"/>
            <a:ext cx="404486" cy="1942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EF9AC4D-2DEF-30FA-F01F-2A73F17AC867}"/>
              </a:ext>
            </a:extLst>
          </p:cNvPr>
          <p:cNvCxnSpPr>
            <a:cxnSpLocks/>
          </p:cNvCxnSpPr>
          <p:nvPr/>
        </p:nvCxnSpPr>
        <p:spPr>
          <a:xfrm>
            <a:off x="9144000" y="1981417"/>
            <a:ext cx="491163" cy="99381"/>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1299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id="{4803523C-218C-D6D1-A2E3-7A2E3CC94684}"/>
              </a:ext>
            </a:extLst>
          </p:cNvPr>
          <p:cNvSpPr txBox="1"/>
          <p:nvPr/>
        </p:nvSpPr>
        <p:spPr>
          <a:xfrm>
            <a:off x="-269725" y="7541794"/>
            <a:ext cx="5768340" cy="138499"/>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spcAft>
                <a:spcPts val="1000"/>
              </a:spcAft>
            </a:pPr>
            <a:endParaRPr lang="en-GB" sz="900" b="1" dirty="0">
              <a:solidFill>
                <a:srgbClr val="4F81BD"/>
              </a:solidFill>
              <a:effectLst/>
              <a:latin typeface="Times New Roman" panose="02020603050405020304" pitchFamily="18" charset="0"/>
              <a:ea typeface="Calibri" panose="020F0502020204030204" pitchFamily="34" charset="0"/>
            </a:endParaRPr>
          </a:p>
        </p:txBody>
      </p:sp>
      <p:pic>
        <p:nvPicPr>
          <p:cNvPr id="2050" name="Picture 2">
            <a:extLst>
              <a:ext uri="{FF2B5EF4-FFF2-40B4-BE49-F238E27FC236}">
                <a16:creationId xmlns:a16="http://schemas.microsoft.com/office/drawing/2014/main" id="{B960F2CC-288A-9122-5615-0E482962D7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467" y="3732729"/>
            <a:ext cx="4653624" cy="23268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5069E93-F52A-9F88-80A9-419121077B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9851" y="720786"/>
            <a:ext cx="5933918" cy="2966959"/>
          </a:xfrm>
          <a:prstGeom prst="rect">
            <a:avLst/>
          </a:prstGeom>
          <a:noFill/>
          <a:extLst>
            <a:ext uri="{909E8E84-426E-40DD-AFC4-6F175D3DCCD1}">
              <a14:hiddenFill xmlns:a14="http://schemas.microsoft.com/office/drawing/2010/main">
                <a:solidFill>
                  <a:srgbClr val="FFFFFF"/>
                </a:solidFill>
              </a14:hiddenFill>
            </a:ext>
          </a:extLst>
        </p:spPr>
      </p:pic>
      <p:sp>
        <p:nvSpPr>
          <p:cNvPr id="7" name="Szövegdoboz 6">
            <a:extLst>
              <a:ext uri="{FF2B5EF4-FFF2-40B4-BE49-F238E27FC236}">
                <a16:creationId xmlns:a16="http://schemas.microsoft.com/office/drawing/2014/main" id="{C5165AD5-9823-4D50-0B03-7926E6CEEB39}"/>
              </a:ext>
            </a:extLst>
          </p:cNvPr>
          <p:cNvSpPr txBox="1"/>
          <p:nvPr/>
        </p:nvSpPr>
        <p:spPr>
          <a:xfrm>
            <a:off x="168570" y="520731"/>
            <a:ext cx="6338762" cy="461665"/>
          </a:xfrm>
          <a:prstGeom prst="rect">
            <a:avLst/>
          </a:prstGeom>
          <a:noFill/>
        </p:spPr>
        <p:txBody>
          <a:bodyPr wrap="square">
            <a:spAutoFit/>
          </a:bodyPr>
          <a:lstStyle/>
          <a:p>
            <a:r>
              <a:rPr lang="en-GB" sz="2400">
                <a:solidFill>
                  <a:srgbClr val="0070C0"/>
                </a:solidFill>
                <a:latin typeface="+mn-lt"/>
              </a:rPr>
              <a:t>Pellet broken into two pieces</a:t>
            </a:r>
            <a:endParaRPr lang="en-GB" sz="2400" dirty="0">
              <a:solidFill>
                <a:srgbClr val="0070C0"/>
              </a:solidFill>
            </a:endParaRPr>
          </a:p>
        </p:txBody>
      </p:sp>
      <p:sp>
        <p:nvSpPr>
          <p:cNvPr id="2" name="Szövegdoboz 2">
            <a:extLst>
              <a:ext uri="{FF2B5EF4-FFF2-40B4-BE49-F238E27FC236}">
                <a16:creationId xmlns:a16="http://schemas.microsoft.com/office/drawing/2014/main" id="{27D31C69-3BA4-81FE-0706-5B3454014376}"/>
              </a:ext>
            </a:extLst>
          </p:cNvPr>
          <p:cNvSpPr txBox="1"/>
          <p:nvPr/>
        </p:nvSpPr>
        <p:spPr>
          <a:xfrm>
            <a:off x="2650489" y="-10475"/>
            <a:ext cx="6891022" cy="461665"/>
          </a:xfrm>
          <a:prstGeom prst="rect">
            <a:avLst/>
          </a:prstGeom>
          <a:noFill/>
        </p:spPr>
        <p:txBody>
          <a:bodyPr wrap="square" rtlCol="0">
            <a:spAutoFit/>
          </a:bodyPr>
          <a:lstStyle/>
          <a:p>
            <a:r>
              <a:rPr lang="en-GB" sz="2400">
                <a:solidFill>
                  <a:schemeClr val="bg1"/>
                </a:solidFill>
                <a:latin typeface="+mn-lt"/>
              </a:rPr>
              <a:t>Example OPD measurements</a:t>
            </a:r>
            <a:endParaRPr lang="en-GB" sz="2400" dirty="0">
              <a:solidFill>
                <a:schemeClr val="bg1"/>
              </a:solidFill>
              <a:latin typeface="+mn-lt"/>
            </a:endParaRPr>
          </a:p>
        </p:txBody>
      </p:sp>
      <p:sp>
        <p:nvSpPr>
          <p:cNvPr id="3" name="Szövegdoboz 8">
            <a:extLst>
              <a:ext uri="{FF2B5EF4-FFF2-40B4-BE49-F238E27FC236}">
                <a16:creationId xmlns:a16="http://schemas.microsoft.com/office/drawing/2014/main" id="{335ED92C-82BA-77A2-4C46-89884A76CB93}"/>
              </a:ext>
            </a:extLst>
          </p:cNvPr>
          <p:cNvSpPr txBox="1"/>
          <p:nvPr/>
        </p:nvSpPr>
        <p:spPr>
          <a:xfrm>
            <a:off x="4421457" y="1036586"/>
            <a:ext cx="3349086" cy="769441"/>
          </a:xfrm>
          <a:prstGeom prst="rect">
            <a:avLst/>
          </a:prstGeom>
          <a:noFill/>
        </p:spPr>
        <p:txBody>
          <a:bodyPr wrap="square">
            <a:spAutoFit/>
          </a:bodyPr>
          <a:lstStyle/>
          <a:p>
            <a:r>
              <a:rPr lang="en-GB" sz="2200"/>
              <a:t>Camerra measurement</a:t>
            </a:r>
          </a:p>
          <a:p>
            <a:r>
              <a:rPr lang="en-GB" sz="2200"/>
              <a:t>trigger at 3 locations</a:t>
            </a:r>
          </a:p>
        </p:txBody>
      </p:sp>
      <p:sp>
        <p:nvSpPr>
          <p:cNvPr id="5" name="Szövegdoboz 8">
            <a:extLst>
              <a:ext uri="{FF2B5EF4-FFF2-40B4-BE49-F238E27FC236}">
                <a16:creationId xmlns:a16="http://schemas.microsoft.com/office/drawing/2014/main" id="{BB11307D-1690-F966-8913-F7F2FC872DC3}"/>
              </a:ext>
            </a:extLst>
          </p:cNvPr>
          <p:cNvSpPr txBox="1"/>
          <p:nvPr/>
        </p:nvSpPr>
        <p:spPr>
          <a:xfrm>
            <a:off x="4183618" y="2250205"/>
            <a:ext cx="3349086" cy="430887"/>
          </a:xfrm>
          <a:prstGeom prst="rect">
            <a:avLst/>
          </a:prstGeom>
          <a:noFill/>
        </p:spPr>
        <p:txBody>
          <a:bodyPr wrap="square">
            <a:spAutoFit/>
          </a:bodyPr>
          <a:lstStyle/>
          <a:p>
            <a:r>
              <a:rPr lang="en-GB" sz="2200"/>
              <a:t>Trigger signals</a:t>
            </a:r>
          </a:p>
        </p:txBody>
      </p:sp>
      <p:sp>
        <p:nvSpPr>
          <p:cNvPr id="8" name="Szövegdoboz 8">
            <a:extLst>
              <a:ext uri="{FF2B5EF4-FFF2-40B4-BE49-F238E27FC236}">
                <a16:creationId xmlns:a16="http://schemas.microsoft.com/office/drawing/2014/main" id="{8F268A4A-235A-D3B7-57F0-C2CC8AC6646F}"/>
              </a:ext>
            </a:extLst>
          </p:cNvPr>
          <p:cNvSpPr txBox="1"/>
          <p:nvPr/>
        </p:nvSpPr>
        <p:spPr>
          <a:xfrm>
            <a:off x="512079" y="2847543"/>
            <a:ext cx="4804544" cy="769441"/>
          </a:xfrm>
          <a:prstGeom prst="rect">
            <a:avLst/>
          </a:prstGeom>
          <a:noFill/>
        </p:spPr>
        <p:txBody>
          <a:bodyPr wrap="square">
            <a:spAutoFit/>
          </a:bodyPr>
          <a:lstStyle/>
          <a:p>
            <a:pPr algn="ctr"/>
            <a:r>
              <a:rPr lang="en-GB" sz="2200"/>
              <a:t>Pellet image reconstructed from scanning LOS</a:t>
            </a:r>
          </a:p>
        </p:txBody>
      </p:sp>
      <p:sp>
        <p:nvSpPr>
          <p:cNvPr id="9" name="Szövegdoboz 8">
            <a:extLst>
              <a:ext uri="{FF2B5EF4-FFF2-40B4-BE49-F238E27FC236}">
                <a16:creationId xmlns:a16="http://schemas.microsoft.com/office/drawing/2014/main" id="{9FC8D4F5-9D6E-DEEB-ED2E-2AAF762F4505}"/>
              </a:ext>
            </a:extLst>
          </p:cNvPr>
          <p:cNvSpPr txBox="1"/>
          <p:nvPr/>
        </p:nvSpPr>
        <p:spPr>
          <a:xfrm>
            <a:off x="481007" y="5994943"/>
            <a:ext cx="4804544" cy="430887"/>
          </a:xfrm>
          <a:prstGeom prst="rect">
            <a:avLst/>
          </a:prstGeom>
          <a:noFill/>
        </p:spPr>
        <p:txBody>
          <a:bodyPr wrap="square">
            <a:spAutoFit/>
          </a:bodyPr>
          <a:lstStyle/>
          <a:p>
            <a:pPr algn="ctr"/>
            <a:r>
              <a:rPr lang="en-GB" sz="2200"/>
              <a:t>LOS row 1                 row 2</a:t>
            </a:r>
          </a:p>
        </p:txBody>
      </p:sp>
      <p:sp>
        <p:nvSpPr>
          <p:cNvPr id="10" name="Szövegdoboz 8">
            <a:extLst>
              <a:ext uri="{FF2B5EF4-FFF2-40B4-BE49-F238E27FC236}">
                <a16:creationId xmlns:a16="http://schemas.microsoft.com/office/drawing/2014/main" id="{027B43F3-3270-8BAB-16F7-9C28FAD49D7E}"/>
              </a:ext>
            </a:extLst>
          </p:cNvPr>
          <p:cNvSpPr txBox="1"/>
          <p:nvPr/>
        </p:nvSpPr>
        <p:spPr>
          <a:xfrm>
            <a:off x="3885604" y="4131923"/>
            <a:ext cx="4804544" cy="430887"/>
          </a:xfrm>
          <a:prstGeom prst="rect">
            <a:avLst/>
          </a:prstGeom>
          <a:noFill/>
        </p:spPr>
        <p:txBody>
          <a:bodyPr wrap="square">
            <a:spAutoFit/>
          </a:bodyPr>
          <a:lstStyle/>
          <a:p>
            <a:pPr algn="ctr"/>
            <a:r>
              <a:rPr lang="en-GB" sz="2200"/>
              <a:t>Horizontal view</a:t>
            </a:r>
          </a:p>
        </p:txBody>
      </p:sp>
      <p:sp>
        <p:nvSpPr>
          <p:cNvPr id="11" name="Szövegdoboz 8">
            <a:extLst>
              <a:ext uri="{FF2B5EF4-FFF2-40B4-BE49-F238E27FC236}">
                <a16:creationId xmlns:a16="http://schemas.microsoft.com/office/drawing/2014/main" id="{4B86818C-5289-A044-0BAA-E05F8123D7D1}"/>
              </a:ext>
            </a:extLst>
          </p:cNvPr>
          <p:cNvSpPr txBox="1"/>
          <p:nvPr/>
        </p:nvSpPr>
        <p:spPr>
          <a:xfrm>
            <a:off x="3693728" y="5183560"/>
            <a:ext cx="4804544" cy="430887"/>
          </a:xfrm>
          <a:prstGeom prst="rect">
            <a:avLst/>
          </a:prstGeom>
          <a:noFill/>
        </p:spPr>
        <p:txBody>
          <a:bodyPr wrap="square">
            <a:spAutoFit/>
          </a:bodyPr>
          <a:lstStyle/>
          <a:p>
            <a:pPr algn="ctr"/>
            <a:r>
              <a:rPr lang="en-GB" sz="2200"/>
              <a:t>Vertical view</a:t>
            </a:r>
          </a:p>
        </p:txBody>
      </p:sp>
      <p:pic>
        <p:nvPicPr>
          <p:cNvPr id="12" name="Kép 3">
            <a:extLst>
              <a:ext uri="{FF2B5EF4-FFF2-40B4-BE49-F238E27FC236}">
                <a16:creationId xmlns:a16="http://schemas.microsoft.com/office/drawing/2014/main" id="{1D761410-C30F-030A-E1AA-BE633E25784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767588" y="4805466"/>
            <a:ext cx="2422714" cy="1404920"/>
          </a:xfrm>
          <a:prstGeom prst="rect">
            <a:avLst/>
          </a:prstGeom>
          <a:noFill/>
          <a:ln>
            <a:noFill/>
          </a:ln>
          <a:effectLst>
            <a:outerShdw blurRad="50800" dist="38100" dir="2700000" sx="102000" sy="102000" algn="tl" rotWithShape="0">
              <a:prstClr val="black">
                <a:alpha val="22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zövegdoboz 8">
            <a:extLst>
              <a:ext uri="{FF2B5EF4-FFF2-40B4-BE49-F238E27FC236}">
                <a16:creationId xmlns:a16="http://schemas.microsoft.com/office/drawing/2014/main" id="{221B1940-D3D4-EA59-12A0-96892406E558}"/>
              </a:ext>
            </a:extLst>
          </p:cNvPr>
          <p:cNvSpPr txBox="1"/>
          <p:nvPr/>
        </p:nvSpPr>
        <p:spPr>
          <a:xfrm>
            <a:off x="7214741" y="4151925"/>
            <a:ext cx="4804544" cy="430887"/>
          </a:xfrm>
          <a:prstGeom prst="rect">
            <a:avLst/>
          </a:prstGeom>
          <a:noFill/>
        </p:spPr>
        <p:txBody>
          <a:bodyPr wrap="square">
            <a:spAutoFit/>
          </a:bodyPr>
          <a:lstStyle/>
          <a:p>
            <a:pPr algn="ctr"/>
            <a:r>
              <a:rPr lang="en-GB" sz="2200"/>
              <a:t>LOS row 1                 row 2</a:t>
            </a:r>
          </a:p>
        </p:txBody>
      </p:sp>
      <p:cxnSp>
        <p:nvCxnSpPr>
          <p:cNvPr id="15" name="Straight Arrow Connector 14">
            <a:extLst>
              <a:ext uri="{FF2B5EF4-FFF2-40B4-BE49-F238E27FC236}">
                <a16:creationId xmlns:a16="http://schemas.microsoft.com/office/drawing/2014/main" id="{5E105A51-077F-707C-CD80-19B36B0C40BF}"/>
              </a:ext>
            </a:extLst>
          </p:cNvPr>
          <p:cNvCxnSpPr/>
          <p:nvPr/>
        </p:nvCxnSpPr>
        <p:spPr>
          <a:xfrm flipH="1">
            <a:off x="10102788" y="4537615"/>
            <a:ext cx="346229" cy="540134"/>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469CD16-0C6E-A894-2D38-B42F2EAC1691}"/>
              </a:ext>
            </a:extLst>
          </p:cNvPr>
          <p:cNvCxnSpPr>
            <a:cxnSpLocks/>
          </p:cNvCxnSpPr>
          <p:nvPr/>
        </p:nvCxnSpPr>
        <p:spPr>
          <a:xfrm>
            <a:off x="9110291" y="4537615"/>
            <a:ext cx="506722" cy="509377"/>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289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96C61C8-FDA6-8956-6C86-728279AC1E89}"/>
              </a:ext>
            </a:extLst>
          </p:cNvPr>
          <p:cNvSpPr txBox="1"/>
          <p:nvPr/>
        </p:nvSpPr>
        <p:spPr>
          <a:xfrm>
            <a:off x="68239" y="616393"/>
            <a:ext cx="11891750" cy="6740307"/>
          </a:xfrm>
          <a:prstGeom prst="rect">
            <a:avLst/>
          </a:prstGeom>
          <a:noFill/>
        </p:spPr>
        <p:txBody>
          <a:bodyPr wrap="square">
            <a:spAutoFit/>
          </a:bodyPr>
          <a:lstStyle/>
          <a:p>
            <a:r>
              <a:rPr lang="en-US" sz="2400">
                <a:solidFill>
                  <a:srgbClr val="0070C0"/>
                </a:solidFill>
                <a:sym typeface="Wingdings" panose="05000000000000000000" pitchFamily="2" charset="2"/>
              </a:rPr>
              <a:t>The ITER DMS support laboratory is part of the R&amp;D of the ITER DMS taks force</a:t>
            </a:r>
          </a:p>
          <a:p>
            <a:pPr marL="342900" indent="-342900">
              <a:buFont typeface="Arial" panose="020B0604020202020204" pitchFamily="34" charset="0"/>
              <a:buChar char="•"/>
            </a:pPr>
            <a:r>
              <a:rPr lang="en-US" sz="2400">
                <a:sym typeface="Wingdings" panose="05000000000000000000" pitchFamily="2" charset="2"/>
              </a:rPr>
              <a:t>Designing, manufacturing, commissioning and operating an SPI </a:t>
            </a:r>
          </a:p>
          <a:p>
            <a:r>
              <a:rPr lang="en-US" sz="2400">
                <a:sym typeface="Wingdings" panose="05000000000000000000" pitchFamily="2" charset="2"/>
              </a:rPr>
              <a:t>     injector for 19 and 28.5 mm diameter H, D, Ne, H-Ne pellets</a:t>
            </a:r>
          </a:p>
          <a:p>
            <a:pPr marL="342900" indent="-342900">
              <a:buFont typeface="Arial" panose="020B0604020202020204" pitchFamily="34" charset="0"/>
              <a:buChar char="•"/>
            </a:pPr>
            <a:r>
              <a:rPr lang="en-US" sz="2400">
                <a:sym typeface="Wingdings" panose="05000000000000000000" pitchFamily="2" charset="2"/>
              </a:rPr>
              <a:t>Measuring pellet fragmentation</a:t>
            </a:r>
          </a:p>
          <a:p>
            <a:pPr marL="342900" indent="-342900">
              <a:buFont typeface="Arial" panose="020B0604020202020204" pitchFamily="34" charset="0"/>
              <a:buChar char="•"/>
            </a:pPr>
            <a:r>
              <a:rPr lang="en-US" sz="2400">
                <a:sym typeface="Wingdings" panose="05000000000000000000" pitchFamily="2" charset="2"/>
              </a:rPr>
              <a:t>Testing propellant gas retention</a:t>
            </a:r>
          </a:p>
          <a:p>
            <a:pPr marL="342900" indent="-342900">
              <a:buFont typeface="Arial" panose="020B0604020202020204" pitchFamily="34" charset="0"/>
              <a:buChar char="•"/>
            </a:pPr>
            <a:r>
              <a:rPr lang="en-US" sz="2400">
                <a:sym typeface="Wingdings" panose="05000000000000000000" pitchFamily="2" charset="2"/>
              </a:rPr>
              <a:t>Developing pellet recipes providing reliable launch</a:t>
            </a:r>
          </a:p>
          <a:p>
            <a:pPr marL="342900" indent="-342900">
              <a:buFont typeface="Arial" panose="020B0604020202020204" pitchFamily="34" charset="0"/>
              <a:buChar char="•"/>
            </a:pPr>
            <a:r>
              <a:rPr lang="en-US" sz="2400">
                <a:sym typeface="Wingdings" panose="05000000000000000000" pitchFamily="2" charset="2"/>
              </a:rPr>
              <a:t>Testing various components of the ITER SPI system</a:t>
            </a:r>
          </a:p>
          <a:p>
            <a:endParaRPr lang="en-US" sz="2400">
              <a:sym typeface="Wingdings" panose="05000000000000000000" pitchFamily="2" charset="2"/>
            </a:endParaRPr>
          </a:p>
          <a:p>
            <a:r>
              <a:rPr lang="en-US" sz="2400">
                <a:solidFill>
                  <a:srgbClr val="0070C0"/>
                </a:solidFill>
                <a:sym typeface="Wingdings" panose="05000000000000000000" pitchFamily="2" charset="2"/>
              </a:rPr>
              <a:t>Location: </a:t>
            </a:r>
            <a:r>
              <a:rPr lang="en-US" sz="2400">
                <a:sym typeface="Wingdings" panose="05000000000000000000" pitchFamily="2" charset="2"/>
              </a:rPr>
              <a:t>Centre for Energy Research, Budapest, Hungary</a:t>
            </a:r>
          </a:p>
          <a:p>
            <a:r>
              <a:rPr lang="en-US" sz="2400">
                <a:sym typeface="Wingdings" panose="05000000000000000000" pitchFamily="2" charset="2"/>
              </a:rPr>
              <a:t>Contract start date: November 2020, first pellet: December 2021, ~ 800 pellets launched</a:t>
            </a:r>
          </a:p>
          <a:p>
            <a:endParaRPr lang="en-US" sz="2400">
              <a:sym typeface="Wingdings" panose="05000000000000000000" pitchFamily="2" charset="2"/>
            </a:endParaRPr>
          </a:p>
          <a:p>
            <a:r>
              <a:rPr lang="en-US" sz="2400">
                <a:solidFill>
                  <a:srgbClr val="0070C0"/>
                </a:solidFill>
                <a:sym typeface="Wingdings" panose="05000000000000000000" pitchFamily="2" charset="2"/>
              </a:rPr>
              <a:t>Related projects:</a:t>
            </a:r>
          </a:p>
          <a:p>
            <a:pPr marL="342900" indent="-342900">
              <a:buFont typeface="Arial" panose="020B0604020202020204" pitchFamily="34" charset="0"/>
              <a:buChar char="•"/>
            </a:pPr>
            <a:r>
              <a:rPr lang="en-US" sz="2400">
                <a:sym typeface="Wingdings" panose="05000000000000000000" pitchFamily="2" charset="2"/>
              </a:rPr>
              <a:t>Optical Pellet Diagnostic (OPD) concept development and demonstration (ITER 2020-23)</a:t>
            </a:r>
          </a:p>
          <a:p>
            <a:pPr marL="342900" indent="-342900">
              <a:buFont typeface="Arial" panose="020B0604020202020204" pitchFamily="34" charset="0"/>
              <a:buChar char="•"/>
            </a:pPr>
            <a:r>
              <a:rPr lang="en-US" sz="2400">
                <a:sym typeface="Wingdings" panose="05000000000000000000" pitchFamily="2" charset="2"/>
              </a:rPr>
              <a:t>Fast shutter development (ITER 2022-23) </a:t>
            </a:r>
          </a:p>
          <a:p>
            <a:pPr marL="342900" indent="-342900">
              <a:buFont typeface="Arial" panose="020B0604020202020204" pitchFamily="34" charset="0"/>
              <a:buChar char="•"/>
            </a:pPr>
            <a:r>
              <a:rPr lang="en-US" sz="2400">
                <a:sym typeface="Wingdings" panose="05000000000000000000" pitchFamily="2" charset="2"/>
              </a:rPr>
              <a:t>OPD prototype development (ITER 2024-25)</a:t>
            </a:r>
          </a:p>
          <a:p>
            <a:pPr marL="342900" indent="-342900">
              <a:buFont typeface="Arial" panose="020B0604020202020204" pitchFamily="34" charset="0"/>
              <a:buChar char="•"/>
            </a:pPr>
            <a:r>
              <a:rPr lang="en-US" sz="2400">
                <a:sym typeface="Wingdings" panose="05000000000000000000" pitchFamily="2" charset="2"/>
              </a:rPr>
              <a:t>MGI/SPI launch valve development (HUN-REN 2023-24)        </a:t>
            </a:r>
            <a:r>
              <a:rPr lang="en-US" sz="2400" i="1">
                <a:solidFill>
                  <a:srgbClr val="C00000"/>
                </a:solidFill>
                <a:sym typeface="Wingdings" panose="05000000000000000000" pitchFamily="2" charset="2"/>
              </a:rPr>
              <a:t>(See poster 100 by D. Refy)</a:t>
            </a:r>
          </a:p>
          <a:p>
            <a:endParaRPr lang="en-US" sz="2400">
              <a:sym typeface="Wingdings" panose="05000000000000000000" pitchFamily="2" charset="2"/>
            </a:endParaRPr>
          </a:p>
          <a:p>
            <a:endParaRPr lang="en-US" sz="2400">
              <a:sym typeface="Wingdings" panose="05000000000000000000" pitchFamily="2" charset="2"/>
            </a:endParaRPr>
          </a:p>
        </p:txBody>
      </p:sp>
      <p:sp>
        <p:nvSpPr>
          <p:cNvPr id="4" name="Szövegdoboz 2">
            <a:extLst>
              <a:ext uri="{FF2B5EF4-FFF2-40B4-BE49-F238E27FC236}">
                <a16:creationId xmlns:a16="http://schemas.microsoft.com/office/drawing/2014/main" id="{BD3A1147-2812-36DA-3E71-89C4BC14C5D5}"/>
              </a:ext>
            </a:extLst>
          </p:cNvPr>
          <p:cNvSpPr txBox="1"/>
          <p:nvPr/>
        </p:nvSpPr>
        <p:spPr>
          <a:xfrm>
            <a:off x="2495454" y="-15236"/>
            <a:ext cx="6720694" cy="461665"/>
          </a:xfrm>
          <a:prstGeom prst="rect">
            <a:avLst/>
          </a:prstGeom>
          <a:noFill/>
        </p:spPr>
        <p:txBody>
          <a:bodyPr wrap="square" rtlCol="0">
            <a:spAutoFit/>
          </a:bodyPr>
          <a:lstStyle/>
          <a:p>
            <a:r>
              <a:rPr lang="en-GB" sz="2400">
                <a:solidFill>
                  <a:schemeClr val="bg1"/>
                </a:solidFill>
              </a:rPr>
              <a:t>ITER DMS Support Laboratory</a:t>
            </a:r>
            <a:endParaRPr lang="en-GB" sz="2400" dirty="0">
              <a:solidFill>
                <a:schemeClr val="bg1"/>
              </a:solidFill>
              <a:latin typeface="+mn-lt"/>
            </a:endParaRPr>
          </a:p>
        </p:txBody>
      </p:sp>
      <p:pic>
        <p:nvPicPr>
          <p:cNvPr id="5" name="Picture 4">
            <a:extLst>
              <a:ext uri="{FF2B5EF4-FFF2-40B4-BE49-F238E27FC236}">
                <a16:creationId xmlns:a16="http://schemas.microsoft.com/office/drawing/2014/main" id="{9744A4EB-E2B9-BEA5-2565-3A8A14223C4B}"/>
              </a:ext>
            </a:extLst>
          </p:cNvPr>
          <p:cNvPicPr>
            <a:picLocks noChangeAspect="1"/>
          </p:cNvPicPr>
          <p:nvPr/>
        </p:nvPicPr>
        <p:blipFill rotWithShape="1">
          <a:blip r:embed="rId2"/>
          <a:srcRect l="-198" r="1"/>
          <a:stretch/>
        </p:blipFill>
        <p:spPr>
          <a:xfrm>
            <a:off x="8658521" y="1075541"/>
            <a:ext cx="3425092" cy="1613000"/>
          </a:xfrm>
          <a:prstGeom prst="rect">
            <a:avLst/>
          </a:prstGeom>
        </p:spPr>
      </p:pic>
      <p:sp>
        <p:nvSpPr>
          <p:cNvPr id="6" name="TextBox 5">
            <a:extLst>
              <a:ext uri="{FF2B5EF4-FFF2-40B4-BE49-F238E27FC236}">
                <a16:creationId xmlns:a16="http://schemas.microsoft.com/office/drawing/2014/main" id="{0F4A070D-C548-D015-6444-2AE6AE7EAEE0}"/>
              </a:ext>
            </a:extLst>
          </p:cNvPr>
          <p:cNvSpPr txBox="1"/>
          <p:nvPr/>
        </p:nvSpPr>
        <p:spPr>
          <a:xfrm>
            <a:off x="8999647" y="770957"/>
            <a:ext cx="3275748" cy="338554"/>
          </a:xfrm>
          <a:prstGeom prst="rect">
            <a:avLst/>
          </a:prstGeom>
          <a:noFill/>
        </p:spPr>
        <p:txBody>
          <a:bodyPr wrap="square">
            <a:spAutoFit/>
          </a:bodyPr>
          <a:lstStyle/>
          <a:p>
            <a:pPr algn="r"/>
            <a:r>
              <a:rPr lang="en-US" sz="1600" i="1"/>
              <a:t>Figure from M. Lehnen</a:t>
            </a:r>
          </a:p>
        </p:txBody>
      </p:sp>
      <p:sp>
        <p:nvSpPr>
          <p:cNvPr id="7" name="Arrow: Up 6">
            <a:extLst>
              <a:ext uri="{FF2B5EF4-FFF2-40B4-BE49-F238E27FC236}">
                <a16:creationId xmlns:a16="http://schemas.microsoft.com/office/drawing/2014/main" id="{57F4A961-6B92-D74C-CF05-65B3347F5F5F}"/>
              </a:ext>
            </a:extLst>
          </p:cNvPr>
          <p:cNvSpPr/>
          <p:nvPr/>
        </p:nvSpPr>
        <p:spPr>
          <a:xfrm>
            <a:off x="10944201" y="2703299"/>
            <a:ext cx="254758" cy="332096"/>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Up 8">
            <a:extLst>
              <a:ext uri="{FF2B5EF4-FFF2-40B4-BE49-F238E27FC236}">
                <a16:creationId xmlns:a16="http://schemas.microsoft.com/office/drawing/2014/main" id="{C97CE9AD-979B-A6DE-BB7F-FFBD1CAE827E}"/>
              </a:ext>
            </a:extLst>
          </p:cNvPr>
          <p:cNvSpPr/>
          <p:nvPr/>
        </p:nvSpPr>
        <p:spPr>
          <a:xfrm>
            <a:off x="9335903" y="2706811"/>
            <a:ext cx="254758" cy="332096"/>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AAADA46-5780-10D6-61CE-B2E4F19C5098}"/>
              </a:ext>
            </a:extLst>
          </p:cNvPr>
          <p:cNvSpPr txBox="1"/>
          <p:nvPr/>
        </p:nvSpPr>
        <p:spPr>
          <a:xfrm>
            <a:off x="9272422" y="2993125"/>
            <a:ext cx="2197289" cy="769441"/>
          </a:xfrm>
          <a:prstGeom prst="rect">
            <a:avLst/>
          </a:prstGeom>
          <a:noFill/>
        </p:spPr>
        <p:txBody>
          <a:bodyPr wrap="square">
            <a:spAutoFit/>
          </a:bodyPr>
          <a:lstStyle/>
          <a:p>
            <a:r>
              <a:rPr lang="en-US" sz="2000" i="1">
                <a:sym typeface="Wingdings" panose="05000000000000000000" pitchFamily="2" charset="2"/>
              </a:rPr>
              <a:t>JET                    ITER</a:t>
            </a:r>
          </a:p>
          <a:p>
            <a:endParaRPr lang="en-US" sz="2400">
              <a:sym typeface="Wingdings" panose="05000000000000000000" pitchFamily="2" charset="2"/>
            </a:endParaRPr>
          </a:p>
        </p:txBody>
      </p:sp>
      <p:pic>
        <p:nvPicPr>
          <p:cNvPr id="11" name="Picture 10">
            <a:extLst>
              <a:ext uri="{FF2B5EF4-FFF2-40B4-BE49-F238E27FC236}">
                <a16:creationId xmlns:a16="http://schemas.microsoft.com/office/drawing/2014/main" id="{CCC5EF77-BF49-8379-5FA5-F430AF0DC705}"/>
              </a:ext>
            </a:extLst>
          </p:cNvPr>
          <p:cNvPicPr>
            <a:picLocks noChangeAspect="1"/>
          </p:cNvPicPr>
          <p:nvPr/>
        </p:nvPicPr>
        <p:blipFill>
          <a:blip r:embed="rId3"/>
          <a:stretch>
            <a:fillRect/>
          </a:stretch>
        </p:blipFill>
        <p:spPr>
          <a:xfrm>
            <a:off x="11427738" y="5115910"/>
            <a:ext cx="689954" cy="255818"/>
          </a:xfrm>
          <a:prstGeom prst="rect">
            <a:avLst/>
          </a:prstGeom>
        </p:spPr>
      </p:pic>
      <p:pic>
        <p:nvPicPr>
          <p:cNvPr id="13" name="Picture 12">
            <a:extLst>
              <a:ext uri="{FF2B5EF4-FFF2-40B4-BE49-F238E27FC236}">
                <a16:creationId xmlns:a16="http://schemas.microsoft.com/office/drawing/2014/main" id="{EF85E918-1CD0-D7A4-0F5A-172CEDF66272}"/>
              </a:ext>
            </a:extLst>
          </p:cNvPr>
          <p:cNvPicPr>
            <a:picLocks noChangeAspect="1"/>
          </p:cNvPicPr>
          <p:nvPr/>
        </p:nvPicPr>
        <p:blipFill>
          <a:blip r:embed="rId4"/>
          <a:stretch>
            <a:fillRect/>
          </a:stretch>
        </p:blipFill>
        <p:spPr>
          <a:xfrm>
            <a:off x="7286458" y="3603488"/>
            <a:ext cx="335798" cy="383058"/>
          </a:xfrm>
          <a:prstGeom prst="rect">
            <a:avLst/>
          </a:prstGeom>
        </p:spPr>
      </p:pic>
      <p:pic>
        <p:nvPicPr>
          <p:cNvPr id="14" name="Picture 13">
            <a:extLst>
              <a:ext uri="{FF2B5EF4-FFF2-40B4-BE49-F238E27FC236}">
                <a16:creationId xmlns:a16="http://schemas.microsoft.com/office/drawing/2014/main" id="{902C961F-243D-A28D-82F6-AE7B8B46C5F9}"/>
              </a:ext>
            </a:extLst>
          </p:cNvPr>
          <p:cNvPicPr>
            <a:picLocks noChangeAspect="1"/>
          </p:cNvPicPr>
          <p:nvPr/>
        </p:nvPicPr>
        <p:blipFill>
          <a:blip r:embed="rId4"/>
          <a:stretch>
            <a:fillRect/>
          </a:stretch>
        </p:blipFill>
        <p:spPr>
          <a:xfrm>
            <a:off x="5605463" y="5410079"/>
            <a:ext cx="335798" cy="383058"/>
          </a:xfrm>
          <a:prstGeom prst="rect">
            <a:avLst/>
          </a:prstGeom>
        </p:spPr>
      </p:pic>
      <p:pic>
        <p:nvPicPr>
          <p:cNvPr id="15" name="Picture 14">
            <a:extLst>
              <a:ext uri="{FF2B5EF4-FFF2-40B4-BE49-F238E27FC236}">
                <a16:creationId xmlns:a16="http://schemas.microsoft.com/office/drawing/2014/main" id="{0702E571-1918-D363-2303-63B26F88392D}"/>
              </a:ext>
            </a:extLst>
          </p:cNvPr>
          <p:cNvPicPr>
            <a:picLocks noChangeAspect="1"/>
          </p:cNvPicPr>
          <p:nvPr/>
        </p:nvPicPr>
        <p:blipFill>
          <a:blip r:embed="rId4"/>
          <a:stretch>
            <a:fillRect/>
          </a:stretch>
        </p:blipFill>
        <p:spPr>
          <a:xfrm>
            <a:off x="6014114" y="5793137"/>
            <a:ext cx="335798" cy="383058"/>
          </a:xfrm>
          <a:prstGeom prst="rect">
            <a:avLst/>
          </a:prstGeom>
        </p:spPr>
      </p:pic>
      <p:pic>
        <p:nvPicPr>
          <p:cNvPr id="16" name="Picture 15">
            <a:extLst>
              <a:ext uri="{FF2B5EF4-FFF2-40B4-BE49-F238E27FC236}">
                <a16:creationId xmlns:a16="http://schemas.microsoft.com/office/drawing/2014/main" id="{6C079958-A633-C9D5-13F9-B6C0D4640D24}"/>
              </a:ext>
            </a:extLst>
          </p:cNvPr>
          <p:cNvPicPr>
            <a:picLocks noChangeAspect="1"/>
          </p:cNvPicPr>
          <p:nvPr/>
        </p:nvPicPr>
        <p:blipFill>
          <a:blip r:embed="rId3"/>
          <a:stretch>
            <a:fillRect/>
          </a:stretch>
        </p:blipFill>
        <p:spPr>
          <a:xfrm>
            <a:off x="6381346" y="5856757"/>
            <a:ext cx="689954" cy="255818"/>
          </a:xfrm>
          <a:prstGeom prst="rect">
            <a:avLst/>
          </a:prstGeom>
        </p:spPr>
      </p:pic>
      <p:pic>
        <p:nvPicPr>
          <p:cNvPr id="17" name="Picture 16">
            <a:extLst>
              <a:ext uri="{FF2B5EF4-FFF2-40B4-BE49-F238E27FC236}">
                <a16:creationId xmlns:a16="http://schemas.microsoft.com/office/drawing/2014/main" id="{14C597D0-58BF-414A-96C0-2236658D46D7}"/>
              </a:ext>
            </a:extLst>
          </p:cNvPr>
          <p:cNvPicPr>
            <a:picLocks noChangeAspect="1"/>
          </p:cNvPicPr>
          <p:nvPr/>
        </p:nvPicPr>
        <p:blipFill>
          <a:blip r:embed="rId4"/>
          <a:stretch>
            <a:fillRect/>
          </a:stretch>
        </p:blipFill>
        <p:spPr>
          <a:xfrm>
            <a:off x="7454357" y="6176195"/>
            <a:ext cx="335798" cy="383058"/>
          </a:xfrm>
          <a:prstGeom prst="rect">
            <a:avLst/>
          </a:prstGeom>
        </p:spPr>
      </p:pic>
    </p:spTree>
    <p:extLst>
      <p:ext uri="{BB962C8B-B14F-4D97-AF65-F5344CB8AC3E}">
        <p14:creationId xmlns:p14="http://schemas.microsoft.com/office/powerpoint/2010/main" val="3545897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8F9D221A-1357-B791-E16F-94C225259CFC}"/>
              </a:ext>
            </a:extLst>
          </p:cNvPr>
          <p:cNvSpPr txBox="1"/>
          <p:nvPr/>
        </p:nvSpPr>
        <p:spPr>
          <a:xfrm>
            <a:off x="2538394" y="37468"/>
            <a:ext cx="5940126" cy="461665"/>
          </a:xfrm>
          <a:prstGeom prst="rect">
            <a:avLst/>
          </a:prstGeom>
          <a:noFill/>
        </p:spPr>
        <p:txBody>
          <a:bodyPr wrap="square" rtlCol="0">
            <a:spAutoFit/>
          </a:bodyPr>
          <a:lstStyle/>
          <a:p>
            <a:r>
              <a:rPr lang="en-GB" sz="2400">
                <a:solidFill>
                  <a:schemeClr val="bg1"/>
                </a:solidFill>
              </a:rPr>
              <a:t>Optical pellet diagnostic prototype</a:t>
            </a:r>
            <a:endParaRPr lang="en-GB" sz="2400" dirty="0">
              <a:solidFill>
                <a:schemeClr val="bg1"/>
              </a:solidFill>
              <a:latin typeface="+mn-lt"/>
            </a:endParaRPr>
          </a:p>
        </p:txBody>
      </p:sp>
      <p:sp>
        <p:nvSpPr>
          <p:cNvPr id="9" name="Szövegdoboz 8">
            <a:extLst>
              <a:ext uri="{FF2B5EF4-FFF2-40B4-BE49-F238E27FC236}">
                <a16:creationId xmlns:a16="http://schemas.microsoft.com/office/drawing/2014/main" id="{FB1D4D03-4DAA-0AA2-712C-68A164B03871}"/>
              </a:ext>
            </a:extLst>
          </p:cNvPr>
          <p:cNvSpPr txBox="1"/>
          <p:nvPr/>
        </p:nvSpPr>
        <p:spPr>
          <a:xfrm>
            <a:off x="191393" y="629991"/>
            <a:ext cx="11809214" cy="6740307"/>
          </a:xfrm>
          <a:prstGeom prst="rect">
            <a:avLst/>
          </a:prstGeom>
          <a:noFill/>
        </p:spPr>
        <p:txBody>
          <a:bodyPr wrap="square">
            <a:spAutoFit/>
          </a:bodyPr>
          <a:lstStyle/>
          <a:p>
            <a:r>
              <a:rPr lang="en-GB" sz="2400">
                <a:solidFill>
                  <a:srgbClr val="0070C0"/>
                </a:solidFill>
              </a:rPr>
              <a:t>ITER prototype OPD development </a:t>
            </a:r>
            <a:r>
              <a:rPr lang="en-GB" sz="2400"/>
              <a:t>(2024-25)</a:t>
            </a:r>
          </a:p>
          <a:p>
            <a:pPr marL="800100" lvl="1" indent="-342900">
              <a:buFont typeface="Arial" panose="020B0604020202020204" pitchFamily="34" charset="0"/>
              <a:buChar char="•"/>
            </a:pPr>
            <a:r>
              <a:rPr lang="en-GB" sz="2400"/>
              <a:t>Optics (frontend, relay to bioshield)</a:t>
            </a:r>
          </a:p>
          <a:p>
            <a:pPr marL="800100" lvl="1" indent="-342900">
              <a:buFont typeface="Arial" panose="020B0604020202020204" pitchFamily="34" charset="0"/>
              <a:buChar char="•"/>
            </a:pPr>
            <a:r>
              <a:rPr lang="en-GB" sz="2400"/>
              <a:t>Detectors, cameras</a:t>
            </a:r>
          </a:p>
          <a:p>
            <a:pPr marL="800100" lvl="1" indent="-342900">
              <a:buFont typeface="Arial" panose="020B0604020202020204" pitchFamily="34" charset="0"/>
              <a:buChar char="•"/>
            </a:pPr>
            <a:r>
              <a:rPr lang="en-GB" sz="2400"/>
              <a:t>Lasers, electronics</a:t>
            </a:r>
          </a:p>
          <a:p>
            <a:pPr marL="800100" lvl="1" indent="-342900">
              <a:buFont typeface="Arial" panose="020B0604020202020204" pitchFamily="34" charset="0"/>
              <a:buChar char="•"/>
            </a:pPr>
            <a:r>
              <a:rPr lang="en-GB" sz="2400"/>
              <a:t>Software</a:t>
            </a:r>
          </a:p>
          <a:p>
            <a:pPr marL="800100" lvl="1" indent="-342900">
              <a:buFont typeface="Arial" panose="020B0604020202020204" pitchFamily="34" charset="0"/>
              <a:buChar char="•"/>
            </a:pPr>
            <a:endParaRPr lang="en-GB" sz="2400"/>
          </a:p>
          <a:p>
            <a:pPr marL="800100" lvl="1" indent="-342900">
              <a:buFont typeface="Arial" panose="020B0604020202020204" pitchFamily="34" charset="0"/>
              <a:buChar char="•"/>
            </a:pPr>
            <a:endParaRPr lang="en-GB" sz="2400"/>
          </a:p>
          <a:p>
            <a:pPr marL="800100" lvl="1" indent="-342900">
              <a:buFont typeface="Arial" panose="020B0604020202020204" pitchFamily="34" charset="0"/>
              <a:buChar char="•"/>
            </a:pPr>
            <a:endParaRPr lang="en-GB" sz="2400"/>
          </a:p>
          <a:p>
            <a:pPr marL="800100" lvl="1" indent="-342900">
              <a:buFont typeface="Arial" panose="020B0604020202020204" pitchFamily="34" charset="0"/>
              <a:buChar char="•"/>
            </a:pPr>
            <a:endParaRPr lang="en-GB" sz="2400"/>
          </a:p>
          <a:p>
            <a:pPr marL="800100" lvl="1" indent="-342900">
              <a:buFont typeface="Arial" panose="020B0604020202020204" pitchFamily="34" charset="0"/>
              <a:buChar char="•"/>
            </a:pPr>
            <a:endParaRPr lang="en-GB" sz="2400"/>
          </a:p>
          <a:p>
            <a:pPr marL="800100" lvl="1" indent="-342900">
              <a:buFont typeface="Arial" panose="020B0604020202020204" pitchFamily="34" charset="0"/>
              <a:buChar char="•"/>
            </a:pPr>
            <a:r>
              <a:rPr lang="en-GB" sz="2400"/>
              <a:t>Special fibre bundle</a:t>
            </a:r>
          </a:p>
          <a:p>
            <a:pPr lvl="1"/>
            <a:r>
              <a:rPr lang="en-GB" sz="2400"/>
              <a:t>     </a:t>
            </a:r>
            <a:r>
              <a:rPr lang="en-GB" sz="2400" i="1"/>
              <a:t>The most complex fibre bundle for ITER</a:t>
            </a:r>
          </a:p>
          <a:p>
            <a:pPr marL="1257300" lvl="2" indent="-342900">
              <a:buFont typeface="Wingdings" panose="05000000000000000000" pitchFamily="2" charset="2"/>
              <a:buChar char="Ø"/>
            </a:pPr>
            <a:r>
              <a:rPr lang="en-GB" sz="2400"/>
              <a:t>~100 m</a:t>
            </a:r>
          </a:p>
          <a:p>
            <a:pPr marL="1257300" lvl="2" indent="-342900">
              <a:buFont typeface="Wingdings" panose="05000000000000000000" pitchFamily="2" charset="2"/>
              <a:buChar char="Ø"/>
            </a:pPr>
            <a:r>
              <a:rPr lang="en-GB" sz="2400"/>
              <a:t>128 fibres for detection</a:t>
            </a:r>
          </a:p>
          <a:p>
            <a:pPr marL="1257300" lvl="2" indent="-342900">
              <a:buFont typeface="Wingdings" panose="05000000000000000000" pitchFamily="2" charset="2"/>
              <a:buChar char="Ø"/>
            </a:pPr>
            <a:r>
              <a:rPr lang="en-GB" sz="2400"/>
              <a:t>7 fibres for illumination</a:t>
            </a:r>
          </a:p>
          <a:p>
            <a:pPr marL="1257300" lvl="2" indent="-342900">
              <a:buFont typeface="Wingdings" panose="05000000000000000000" pitchFamily="2" charset="2"/>
              <a:buChar char="Ø"/>
            </a:pPr>
            <a:r>
              <a:rPr lang="en-GB" sz="2400"/>
              <a:t>multi-fibre connectors</a:t>
            </a:r>
          </a:p>
          <a:p>
            <a:pPr lvl="1"/>
            <a:endParaRPr lang="en-GB" sz="2400"/>
          </a:p>
          <a:p>
            <a:pPr lvl="1"/>
            <a:endParaRPr lang="en-GB" sz="2400" dirty="0"/>
          </a:p>
        </p:txBody>
      </p:sp>
      <p:sp>
        <p:nvSpPr>
          <p:cNvPr id="8" name="Szövegdoboz 7">
            <a:extLst>
              <a:ext uri="{FF2B5EF4-FFF2-40B4-BE49-F238E27FC236}">
                <a16:creationId xmlns:a16="http://schemas.microsoft.com/office/drawing/2014/main" id="{82791920-0966-8615-349D-0CC591E2627D}"/>
              </a:ext>
            </a:extLst>
          </p:cNvPr>
          <p:cNvSpPr txBox="1"/>
          <p:nvPr/>
        </p:nvSpPr>
        <p:spPr>
          <a:xfrm>
            <a:off x="9275317" y="3181886"/>
            <a:ext cx="2916683" cy="338554"/>
          </a:xfrm>
          <a:prstGeom prst="rect">
            <a:avLst/>
          </a:prstGeom>
          <a:noFill/>
        </p:spPr>
        <p:txBody>
          <a:bodyPr wrap="square">
            <a:spAutoFit/>
          </a:bodyPr>
          <a:lstStyle/>
          <a:p>
            <a:pPr algn="ctr"/>
            <a:r>
              <a:rPr lang="en-GB" sz="1600" i="1"/>
              <a:t>OPD fibre bundle concept</a:t>
            </a:r>
            <a:endParaRPr lang="en-GB" sz="1600" i="1" dirty="0"/>
          </a:p>
        </p:txBody>
      </p:sp>
      <p:pic>
        <p:nvPicPr>
          <p:cNvPr id="13" name="Picture 12">
            <a:extLst>
              <a:ext uri="{FF2B5EF4-FFF2-40B4-BE49-F238E27FC236}">
                <a16:creationId xmlns:a16="http://schemas.microsoft.com/office/drawing/2014/main" id="{49C3E843-E839-4E0B-67C5-DDD2BBD1A52B}"/>
              </a:ext>
            </a:extLst>
          </p:cNvPr>
          <p:cNvPicPr>
            <a:picLocks noChangeAspect="1"/>
          </p:cNvPicPr>
          <p:nvPr/>
        </p:nvPicPr>
        <p:blipFill>
          <a:blip r:embed="rId2"/>
          <a:stretch>
            <a:fillRect/>
          </a:stretch>
        </p:blipFill>
        <p:spPr>
          <a:xfrm>
            <a:off x="6846509" y="3469995"/>
            <a:ext cx="5209366" cy="3124200"/>
          </a:xfrm>
          <a:prstGeom prst="rect">
            <a:avLst/>
          </a:prstGeom>
        </p:spPr>
      </p:pic>
      <p:cxnSp>
        <p:nvCxnSpPr>
          <p:cNvPr id="4" name="Straight Arrow Connector 3">
            <a:extLst>
              <a:ext uri="{FF2B5EF4-FFF2-40B4-BE49-F238E27FC236}">
                <a16:creationId xmlns:a16="http://schemas.microsoft.com/office/drawing/2014/main" id="{6FD25C43-C23F-6F3D-DE03-4CDCFF33189A}"/>
              </a:ext>
            </a:extLst>
          </p:cNvPr>
          <p:cNvCxnSpPr/>
          <p:nvPr/>
        </p:nvCxnSpPr>
        <p:spPr>
          <a:xfrm>
            <a:off x="3808520" y="4536489"/>
            <a:ext cx="2867488"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1525200092">
            <a:extLst>
              <a:ext uri="{FF2B5EF4-FFF2-40B4-BE49-F238E27FC236}">
                <a16:creationId xmlns:a16="http://schemas.microsoft.com/office/drawing/2014/main" id="{3367E9B5-DB25-745E-D41E-932EE8BEFC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7705816" y="789025"/>
            <a:ext cx="4350059" cy="2680970"/>
          </a:xfrm>
          <a:prstGeom prst="rect">
            <a:avLst/>
          </a:prstGeom>
          <a:noFill/>
          <a:ln>
            <a:noFill/>
          </a:ln>
        </p:spPr>
      </p:pic>
      <p:pic>
        <p:nvPicPr>
          <p:cNvPr id="5" name="Picture 512022564" descr="A képen tervezés látható&#10;&#10;Automatikusan generált leírás közepes megbízhatósággal">
            <a:extLst>
              <a:ext uri="{FF2B5EF4-FFF2-40B4-BE49-F238E27FC236}">
                <a16:creationId xmlns:a16="http://schemas.microsoft.com/office/drawing/2014/main" id="{D5018538-D41C-B360-00D4-E00318398DA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198226">
            <a:off x="7182813" y="608784"/>
            <a:ext cx="1278724" cy="1340832"/>
          </a:xfrm>
          <a:prstGeom prst="rect">
            <a:avLst/>
          </a:prstGeom>
          <a:noFill/>
          <a:ln>
            <a:noFill/>
          </a:ln>
        </p:spPr>
      </p:pic>
      <p:sp>
        <p:nvSpPr>
          <p:cNvPr id="6" name="Szövegdoboz 8">
            <a:extLst>
              <a:ext uri="{FF2B5EF4-FFF2-40B4-BE49-F238E27FC236}">
                <a16:creationId xmlns:a16="http://schemas.microsoft.com/office/drawing/2014/main" id="{F2D1E4D6-230B-E8C7-7B42-0CE4DD99B508}"/>
              </a:ext>
            </a:extLst>
          </p:cNvPr>
          <p:cNvSpPr txBox="1"/>
          <p:nvPr/>
        </p:nvSpPr>
        <p:spPr>
          <a:xfrm>
            <a:off x="8272517" y="562721"/>
            <a:ext cx="2090314" cy="646331"/>
          </a:xfrm>
          <a:prstGeom prst="rect">
            <a:avLst/>
          </a:prstGeom>
          <a:noFill/>
        </p:spPr>
        <p:txBody>
          <a:bodyPr wrap="square">
            <a:spAutoFit/>
          </a:bodyPr>
          <a:lstStyle/>
          <a:p>
            <a:r>
              <a:rPr lang="en-GB" i="1"/>
              <a:t>Concept of the </a:t>
            </a:r>
          </a:p>
          <a:p>
            <a:r>
              <a:rPr lang="en-GB" i="1"/>
              <a:t>frontend optics</a:t>
            </a:r>
          </a:p>
        </p:txBody>
      </p:sp>
      <p:sp>
        <p:nvSpPr>
          <p:cNvPr id="7" name="Szövegdoboz 8">
            <a:extLst>
              <a:ext uri="{FF2B5EF4-FFF2-40B4-BE49-F238E27FC236}">
                <a16:creationId xmlns:a16="http://schemas.microsoft.com/office/drawing/2014/main" id="{17994A8F-42DA-7EC0-5525-819D59F19B99}"/>
              </a:ext>
            </a:extLst>
          </p:cNvPr>
          <p:cNvSpPr txBox="1"/>
          <p:nvPr/>
        </p:nvSpPr>
        <p:spPr>
          <a:xfrm>
            <a:off x="9793927" y="2344162"/>
            <a:ext cx="2090314" cy="646331"/>
          </a:xfrm>
          <a:prstGeom prst="rect">
            <a:avLst/>
          </a:prstGeom>
          <a:noFill/>
        </p:spPr>
        <p:txBody>
          <a:bodyPr wrap="square">
            <a:spAutoFit/>
          </a:bodyPr>
          <a:lstStyle/>
          <a:p>
            <a:r>
              <a:rPr lang="en-GB" i="1"/>
              <a:t>Concept of the </a:t>
            </a:r>
          </a:p>
          <a:p>
            <a:r>
              <a:rPr lang="en-GB" i="1"/>
              <a:t>full optics</a:t>
            </a:r>
          </a:p>
        </p:txBody>
      </p:sp>
      <p:sp>
        <p:nvSpPr>
          <p:cNvPr id="12" name="Szövegdoboz 8">
            <a:extLst>
              <a:ext uri="{FF2B5EF4-FFF2-40B4-BE49-F238E27FC236}">
                <a16:creationId xmlns:a16="http://schemas.microsoft.com/office/drawing/2014/main" id="{C1E2B944-3118-8B31-6376-77116AB41297}"/>
              </a:ext>
            </a:extLst>
          </p:cNvPr>
          <p:cNvSpPr txBox="1"/>
          <p:nvPr/>
        </p:nvSpPr>
        <p:spPr>
          <a:xfrm>
            <a:off x="10362831" y="634345"/>
            <a:ext cx="2090314" cy="369332"/>
          </a:xfrm>
          <a:prstGeom prst="rect">
            <a:avLst/>
          </a:prstGeom>
          <a:noFill/>
        </p:spPr>
        <p:txBody>
          <a:bodyPr wrap="square">
            <a:spAutoFit/>
          </a:bodyPr>
          <a:lstStyle/>
          <a:p>
            <a:r>
              <a:rPr lang="en-GB" i="1"/>
              <a:t>Frontend</a:t>
            </a:r>
          </a:p>
        </p:txBody>
      </p:sp>
      <p:sp>
        <p:nvSpPr>
          <p:cNvPr id="14" name="Szövegdoboz 8">
            <a:extLst>
              <a:ext uri="{FF2B5EF4-FFF2-40B4-BE49-F238E27FC236}">
                <a16:creationId xmlns:a16="http://schemas.microsoft.com/office/drawing/2014/main" id="{2D79CD69-28D3-878C-855F-478DA7EC5E0E}"/>
              </a:ext>
            </a:extLst>
          </p:cNvPr>
          <p:cNvSpPr txBox="1"/>
          <p:nvPr/>
        </p:nvSpPr>
        <p:spPr>
          <a:xfrm>
            <a:off x="6752519" y="2302137"/>
            <a:ext cx="2090314" cy="467436"/>
          </a:xfrm>
          <a:prstGeom prst="rect">
            <a:avLst/>
          </a:prstGeom>
          <a:noFill/>
        </p:spPr>
        <p:txBody>
          <a:bodyPr wrap="square">
            <a:spAutoFit/>
          </a:bodyPr>
          <a:lstStyle/>
          <a:p>
            <a:pPr>
              <a:lnSpc>
                <a:spcPts val="1400"/>
              </a:lnSpc>
            </a:pPr>
            <a:r>
              <a:rPr lang="en-GB" i="1"/>
              <a:t>cameras</a:t>
            </a:r>
          </a:p>
          <a:p>
            <a:pPr>
              <a:lnSpc>
                <a:spcPts val="1400"/>
              </a:lnSpc>
            </a:pPr>
            <a:r>
              <a:rPr lang="en-GB" i="1"/>
              <a:t>and fibre plate</a:t>
            </a:r>
          </a:p>
        </p:txBody>
      </p:sp>
      <p:sp>
        <p:nvSpPr>
          <p:cNvPr id="15" name="Szövegdoboz 8">
            <a:extLst>
              <a:ext uri="{FF2B5EF4-FFF2-40B4-BE49-F238E27FC236}">
                <a16:creationId xmlns:a16="http://schemas.microsoft.com/office/drawing/2014/main" id="{121E8A09-9C27-84ED-D20B-55A30022EF56}"/>
              </a:ext>
            </a:extLst>
          </p:cNvPr>
          <p:cNvSpPr txBox="1"/>
          <p:nvPr/>
        </p:nvSpPr>
        <p:spPr>
          <a:xfrm rot="1647089">
            <a:off x="8040583" y="1717256"/>
            <a:ext cx="1100248" cy="369332"/>
          </a:xfrm>
          <a:prstGeom prst="rect">
            <a:avLst/>
          </a:prstGeom>
          <a:noFill/>
        </p:spPr>
        <p:txBody>
          <a:bodyPr wrap="square">
            <a:spAutoFit/>
          </a:bodyPr>
          <a:lstStyle/>
          <a:p>
            <a:r>
              <a:rPr lang="en-GB" i="1"/>
              <a:t>Bioshield</a:t>
            </a:r>
          </a:p>
        </p:txBody>
      </p:sp>
      <p:sp>
        <p:nvSpPr>
          <p:cNvPr id="18" name="Parallelogram 17">
            <a:extLst>
              <a:ext uri="{FF2B5EF4-FFF2-40B4-BE49-F238E27FC236}">
                <a16:creationId xmlns:a16="http://schemas.microsoft.com/office/drawing/2014/main" id="{2E08B5FD-FB3C-CEFD-BAB9-0251A7367F30}"/>
              </a:ext>
            </a:extLst>
          </p:cNvPr>
          <p:cNvSpPr/>
          <p:nvPr/>
        </p:nvSpPr>
        <p:spPr>
          <a:xfrm rot="5156745">
            <a:off x="7912355" y="2121764"/>
            <a:ext cx="1277672" cy="623717"/>
          </a:xfrm>
          <a:prstGeom prst="parallelogram">
            <a:avLst>
              <a:gd name="adj" fmla="val 66174"/>
            </a:avLst>
          </a:prstGeom>
          <a:solidFill>
            <a:schemeClr val="accent1">
              <a:alpha val="4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19D8CF35-0659-3307-EFD9-0A9D07ABF5AC}"/>
              </a:ext>
            </a:extLst>
          </p:cNvPr>
          <p:cNvSpPr/>
          <p:nvPr/>
        </p:nvSpPr>
        <p:spPr>
          <a:xfrm>
            <a:off x="3883981" y="2787245"/>
            <a:ext cx="3910613" cy="646748"/>
          </a:xfrm>
          <a:custGeom>
            <a:avLst/>
            <a:gdLst>
              <a:gd name="connsiteX0" fmla="*/ 3963879 w 3963879"/>
              <a:gd name="connsiteY0" fmla="*/ 217517 h 646419"/>
              <a:gd name="connsiteX1" fmla="*/ 3271421 w 3963879"/>
              <a:gd name="connsiteY1" fmla="*/ 14 h 646419"/>
              <a:gd name="connsiteX2" fmla="*/ 2286000 w 3963879"/>
              <a:gd name="connsiteY2" fmla="*/ 208640 h 646419"/>
              <a:gd name="connsiteX3" fmla="*/ 1571347 w 3963879"/>
              <a:gd name="connsiteY3" fmla="*/ 599257 h 646419"/>
              <a:gd name="connsiteX4" fmla="*/ 896644 w 3963879"/>
              <a:gd name="connsiteY4" fmla="*/ 612574 h 646419"/>
              <a:gd name="connsiteX5" fmla="*/ 0 w 3963879"/>
              <a:gd name="connsiteY5" fmla="*/ 355121 h 646419"/>
              <a:gd name="connsiteX0" fmla="*/ 3910613 w 3910613"/>
              <a:gd name="connsiteY0" fmla="*/ 173458 h 646748"/>
              <a:gd name="connsiteX1" fmla="*/ 3271421 w 3910613"/>
              <a:gd name="connsiteY1" fmla="*/ 343 h 646748"/>
              <a:gd name="connsiteX2" fmla="*/ 2286000 w 3910613"/>
              <a:gd name="connsiteY2" fmla="*/ 208969 h 646748"/>
              <a:gd name="connsiteX3" fmla="*/ 1571347 w 3910613"/>
              <a:gd name="connsiteY3" fmla="*/ 599586 h 646748"/>
              <a:gd name="connsiteX4" fmla="*/ 896644 w 3910613"/>
              <a:gd name="connsiteY4" fmla="*/ 612903 h 646748"/>
              <a:gd name="connsiteX5" fmla="*/ 0 w 3910613"/>
              <a:gd name="connsiteY5" fmla="*/ 355450 h 64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0613" h="646748">
                <a:moveTo>
                  <a:pt x="3910613" y="173458"/>
                </a:moveTo>
                <a:cubicBezTo>
                  <a:pt x="3704207" y="65446"/>
                  <a:pt x="3542190" y="-5575"/>
                  <a:pt x="3271421" y="343"/>
                </a:cubicBezTo>
                <a:cubicBezTo>
                  <a:pt x="3000652" y="6261"/>
                  <a:pt x="2569346" y="109095"/>
                  <a:pt x="2286000" y="208969"/>
                </a:cubicBezTo>
                <a:cubicBezTo>
                  <a:pt x="2002654" y="308843"/>
                  <a:pt x="1802906" y="532264"/>
                  <a:pt x="1571347" y="599586"/>
                </a:cubicBezTo>
                <a:cubicBezTo>
                  <a:pt x="1339788" y="666908"/>
                  <a:pt x="1158535" y="653592"/>
                  <a:pt x="896644" y="612903"/>
                </a:cubicBezTo>
                <a:cubicBezTo>
                  <a:pt x="634753" y="572214"/>
                  <a:pt x="317376" y="463832"/>
                  <a:pt x="0" y="355450"/>
                </a:cubicBezTo>
              </a:path>
            </a:pathLst>
          </a:custGeom>
          <a:noFill/>
          <a:ln w="50800" cmpd="db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AB04B12-BEE5-1071-81D4-C8383528193D}"/>
              </a:ext>
            </a:extLst>
          </p:cNvPr>
          <p:cNvSpPr/>
          <p:nvPr/>
        </p:nvSpPr>
        <p:spPr>
          <a:xfrm>
            <a:off x="2894120" y="2795548"/>
            <a:ext cx="989861" cy="586839"/>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5FD903D7-D9E6-0015-0023-45031D93A4EA}"/>
              </a:ext>
            </a:extLst>
          </p:cNvPr>
          <p:cNvSpPr/>
          <p:nvPr/>
        </p:nvSpPr>
        <p:spPr>
          <a:xfrm>
            <a:off x="3877510" y="2915167"/>
            <a:ext cx="3906174" cy="699825"/>
          </a:xfrm>
          <a:custGeom>
            <a:avLst/>
            <a:gdLst>
              <a:gd name="connsiteX0" fmla="*/ 3963879 w 3963879"/>
              <a:gd name="connsiteY0" fmla="*/ 217517 h 646419"/>
              <a:gd name="connsiteX1" fmla="*/ 3271421 w 3963879"/>
              <a:gd name="connsiteY1" fmla="*/ 14 h 646419"/>
              <a:gd name="connsiteX2" fmla="*/ 2286000 w 3963879"/>
              <a:gd name="connsiteY2" fmla="*/ 208640 h 646419"/>
              <a:gd name="connsiteX3" fmla="*/ 1571347 w 3963879"/>
              <a:gd name="connsiteY3" fmla="*/ 599257 h 646419"/>
              <a:gd name="connsiteX4" fmla="*/ 896644 w 3963879"/>
              <a:gd name="connsiteY4" fmla="*/ 612574 h 646419"/>
              <a:gd name="connsiteX5" fmla="*/ 0 w 3963879"/>
              <a:gd name="connsiteY5" fmla="*/ 355121 h 646419"/>
              <a:gd name="connsiteX0" fmla="*/ 3994951 w 3994951"/>
              <a:gd name="connsiteY0" fmla="*/ 217517 h 663845"/>
              <a:gd name="connsiteX1" fmla="*/ 3302493 w 3994951"/>
              <a:gd name="connsiteY1" fmla="*/ 14 h 663845"/>
              <a:gd name="connsiteX2" fmla="*/ 2317072 w 3994951"/>
              <a:gd name="connsiteY2" fmla="*/ 208640 h 663845"/>
              <a:gd name="connsiteX3" fmla="*/ 1602419 w 3994951"/>
              <a:gd name="connsiteY3" fmla="*/ 599257 h 663845"/>
              <a:gd name="connsiteX4" fmla="*/ 927716 w 3994951"/>
              <a:gd name="connsiteY4" fmla="*/ 612574 h 663845"/>
              <a:gd name="connsiteX5" fmla="*/ 0 w 3994951"/>
              <a:gd name="connsiteY5" fmla="*/ 625890 h 663845"/>
              <a:gd name="connsiteX0" fmla="*/ 3994951 w 3994951"/>
              <a:gd name="connsiteY0" fmla="*/ 217517 h 698720"/>
              <a:gd name="connsiteX1" fmla="*/ 3302493 w 3994951"/>
              <a:gd name="connsiteY1" fmla="*/ 14 h 698720"/>
              <a:gd name="connsiteX2" fmla="*/ 2317072 w 3994951"/>
              <a:gd name="connsiteY2" fmla="*/ 208640 h 698720"/>
              <a:gd name="connsiteX3" fmla="*/ 1602419 w 3994951"/>
              <a:gd name="connsiteY3" fmla="*/ 599257 h 698720"/>
              <a:gd name="connsiteX4" fmla="*/ 927716 w 3994951"/>
              <a:gd name="connsiteY4" fmla="*/ 683595 h 698720"/>
              <a:gd name="connsiteX5" fmla="*/ 0 w 3994951"/>
              <a:gd name="connsiteY5" fmla="*/ 625890 h 698720"/>
              <a:gd name="connsiteX0" fmla="*/ 3906174 w 3906174"/>
              <a:gd name="connsiteY0" fmla="*/ 152039 h 699825"/>
              <a:gd name="connsiteX1" fmla="*/ 3302493 w 3906174"/>
              <a:gd name="connsiteY1" fmla="*/ 1119 h 699825"/>
              <a:gd name="connsiteX2" fmla="*/ 2317072 w 3906174"/>
              <a:gd name="connsiteY2" fmla="*/ 209745 h 699825"/>
              <a:gd name="connsiteX3" fmla="*/ 1602419 w 3906174"/>
              <a:gd name="connsiteY3" fmla="*/ 600362 h 699825"/>
              <a:gd name="connsiteX4" fmla="*/ 927716 w 3906174"/>
              <a:gd name="connsiteY4" fmla="*/ 684700 h 699825"/>
              <a:gd name="connsiteX5" fmla="*/ 0 w 3906174"/>
              <a:gd name="connsiteY5" fmla="*/ 626995 h 69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6174" h="699825">
                <a:moveTo>
                  <a:pt x="3906174" y="152039"/>
                </a:moveTo>
                <a:cubicBezTo>
                  <a:pt x="3699768" y="44027"/>
                  <a:pt x="3567343" y="-8499"/>
                  <a:pt x="3302493" y="1119"/>
                </a:cubicBezTo>
                <a:cubicBezTo>
                  <a:pt x="3037643" y="10737"/>
                  <a:pt x="2600418" y="109871"/>
                  <a:pt x="2317072" y="209745"/>
                </a:cubicBezTo>
                <a:cubicBezTo>
                  <a:pt x="2033726" y="309619"/>
                  <a:pt x="1833978" y="521203"/>
                  <a:pt x="1602419" y="600362"/>
                </a:cubicBezTo>
                <a:cubicBezTo>
                  <a:pt x="1370860" y="679521"/>
                  <a:pt x="1189607" y="725389"/>
                  <a:pt x="927716" y="684700"/>
                </a:cubicBezTo>
                <a:cubicBezTo>
                  <a:pt x="665825" y="644011"/>
                  <a:pt x="317376" y="735377"/>
                  <a:pt x="0" y="626995"/>
                </a:cubicBezTo>
              </a:path>
            </a:pathLst>
          </a:custGeom>
          <a:noFill/>
          <a:ln w="25400" cmpd="db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BCDC4D9-C7CE-02D1-F7AF-8F7E1C26C450}"/>
              </a:ext>
            </a:extLst>
          </p:cNvPr>
          <p:cNvSpPr/>
          <p:nvPr/>
        </p:nvSpPr>
        <p:spPr>
          <a:xfrm>
            <a:off x="2894308" y="3390362"/>
            <a:ext cx="989861" cy="35189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zövegdoboz 8">
            <a:extLst>
              <a:ext uri="{FF2B5EF4-FFF2-40B4-BE49-F238E27FC236}">
                <a16:creationId xmlns:a16="http://schemas.microsoft.com/office/drawing/2014/main" id="{C649FFC6-E7C5-B205-A371-44FB6C638EEB}"/>
              </a:ext>
            </a:extLst>
          </p:cNvPr>
          <p:cNvSpPr txBox="1"/>
          <p:nvPr/>
        </p:nvSpPr>
        <p:spPr>
          <a:xfrm>
            <a:off x="2892711" y="2846390"/>
            <a:ext cx="2090314" cy="369332"/>
          </a:xfrm>
          <a:prstGeom prst="rect">
            <a:avLst/>
          </a:prstGeom>
          <a:noFill/>
        </p:spPr>
        <p:txBody>
          <a:bodyPr wrap="square">
            <a:spAutoFit/>
          </a:bodyPr>
          <a:lstStyle/>
          <a:p>
            <a:r>
              <a:rPr lang="en-GB" i="1"/>
              <a:t>Detectors</a:t>
            </a:r>
          </a:p>
        </p:txBody>
      </p:sp>
      <p:sp>
        <p:nvSpPr>
          <p:cNvPr id="22" name="Szövegdoboz 8">
            <a:extLst>
              <a:ext uri="{FF2B5EF4-FFF2-40B4-BE49-F238E27FC236}">
                <a16:creationId xmlns:a16="http://schemas.microsoft.com/office/drawing/2014/main" id="{6B12EF24-1312-B45A-9580-935923B8FB7E}"/>
              </a:ext>
            </a:extLst>
          </p:cNvPr>
          <p:cNvSpPr txBox="1"/>
          <p:nvPr/>
        </p:nvSpPr>
        <p:spPr>
          <a:xfrm>
            <a:off x="3005444" y="3351163"/>
            <a:ext cx="1096407" cy="369324"/>
          </a:xfrm>
          <a:prstGeom prst="rect">
            <a:avLst/>
          </a:prstGeom>
          <a:noFill/>
        </p:spPr>
        <p:txBody>
          <a:bodyPr wrap="square">
            <a:spAutoFit/>
          </a:bodyPr>
          <a:lstStyle/>
          <a:p>
            <a:r>
              <a:rPr lang="en-GB" i="1"/>
              <a:t>Lasers</a:t>
            </a:r>
          </a:p>
        </p:txBody>
      </p:sp>
      <p:sp>
        <p:nvSpPr>
          <p:cNvPr id="26" name="Szövegdoboz 8">
            <a:extLst>
              <a:ext uri="{FF2B5EF4-FFF2-40B4-BE49-F238E27FC236}">
                <a16:creationId xmlns:a16="http://schemas.microsoft.com/office/drawing/2014/main" id="{E1BC0B03-65BF-D9F3-05F6-D99C823AD31A}"/>
              </a:ext>
            </a:extLst>
          </p:cNvPr>
          <p:cNvSpPr txBox="1"/>
          <p:nvPr/>
        </p:nvSpPr>
        <p:spPr>
          <a:xfrm>
            <a:off x="4439296" y="2791005"/>
            <a:ext cx="2090314" cy="467436"/>
          </a:xfrm>
          <a:prstGeom prst="rect">
            <a:avLst/>
          </a:prstGeom>
          <a:noFill/>
        </p:spPr>
        <p:txBody>
          <a:bodyPr wrap="square">
            <a:spAutoFit/>
          </a:bodyPr>
          <a:lstStyle/>
          <a:p>
            <a:pPr>
              <a:lnSpc>
                <a:spcPts val="1400"/>
              </a:lnSpc>
            </a:pPr>
            <a:r>
              <a:rPr lang="en-GB" i="1"/>
              <a:t>Fibre bundles</a:t>
            </a:r>
          </a:p>
          <a:p>
            <a:pPr>
              <a:lnSpc>
                <a:spcPts val="1400"/>
              </a:lnSpc>
            </a:pPr>
            <a:r>
              <a:rPr lang="en-GB" i="1"/>
              <a:t>~ 100 m</a:t>
            </a:r>
          </a:p>
        </p:txBody>
      </p:sp>
    </p:spTree>
    <p:extLst>
      <p:ext uri="{BB962C8B-B14F-4D97-AF65-F5344CB8AC3E}">
        <p14:creationId xmlns:p14="http://schemas.microsoft.com/office/powerpoint/2010/main" val="502058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9C20A952-196A-4E31-85B4-C5654B9F55BA}"/>
              </a:ext>
            </a:extLst>
          </p:cNvPr>
          <p:cNvSpPr txBox="1"/>
          <p:nvPr/>
        </p:nvSpPr>
        <p:spPr>
          <a:xfrm>
            <a:off x="2756990" y="0"/>
            <a:ext cx="6678019" cy="461665"/>
          </a:xfrm>
          <a:prstGeom prst="rect">
            <a:avLst/>
          </a:prstGeom>
          <a:noFill/>
        </p:spPr>
        <p:txBody>
          <a:bodyPr wrap="square" rtlCol="0">
            <a:spAutoFit/>
          </a:bodyPr>
          <a:lstStyle/>
          <a:p>
            <a:r>
              <a:rPr lang="en-US" sz="2400">
                <a:solidFill>
                  <a:schemeClr val="bg1"/>
                </a:solidFill>
              </a:rPr>
              <a:t>Pellet shattering in the support laboratory</a:t>
            </a:r>
            <a:endParaRPr lang="en-US" sz="2400" dirty="0">
              <a:solidFill>
                <a:schemeClr val="bg1"/>
              </a:solidFill>
            </a:endParaRPr>
          </a:p>
        </p:txBody>
      </p:sp>
      <p:pic>
        <p:nvPicPr>
          <p:cNvPr id="5" name="Kép 4">
            <a:extLst>
              <a:ext uri="{FF2B5EF4-FFF2-40B4-BE49-F238E27FC236}">
                <a16:creationId xmlns:a16="http://schemas.microsoft.com/office/drawing/2014/main" id="{4CAB311D-2047-91C1-0435-490BB7BDBCD2}"/>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98208" y="1638326"/>
            <a:ext cx="5393791" cy="3532917"/>
          </a:xfrm>
          <a:prstGeom prst="rect">
            <a:avLst/>
          </a:prstGeom>
          <a:noFill/>
        </p:spPr>
      </p:pic>
      <p:sp>
        <p:nvSpPr>
          <p:cNvPr id="6" name="Szövegdoboz 5">
            <a:extLst>
              <a:ext uri="{FF2B5EF4-FFF2-40B4-BE49-F238E27FC236}">
                <a16:creationId xmlns:a16="http://schemas.microsoft.com/office/drawing/2014/main" id="{B3ECBFEC-52EE-9AFE-9837-B039172591F2}"/>
              </a:ext>
            </a:extLst>
          </p:cNvPr>
          <p:cNvSpPr txBox="1"/>
          <p:nvPr/>
        </p:nvSpPr>
        <p:spPr>
          <a:xfrm>
            <a:off x="263661" y="549410"/>
            <a:ext cx="7175132" cy="3477875"/>
          </a:xfrm>
          <a:prstGeom prst="rect">
            <a:avLst/>
          </a:prstGeom>
          <a:noFill/>
        </p:spPr>
        <p:txBody>
          <a:bodyPr wrap="square" rtlCol="0">
            <a:spAutoFit/>
          </a:bodyPr>
          <a:lstStyle/>
          <a:p>
            <a:r>
              <a:rPr lang="en-US" sz="2800">
                <a:solidFill>
                  <a:srgbClr val="0070C0"/>
                </a:solidFill>
              </a:rPr>
              <a:t>Two shattering heads were tested up to now</a:t>
            </a:r>
            <a:endParaRPr lang="hu-HU" sz="2800" dirty="0">
              <a:solidFill>
                <a:srgbClr val="0070C0"/>
              </a:solidFill>
            </a:endParaRPr>
          </a:p>
          <a:p>
            <a:pPr marL="457200" indent="-457200">
              <a:buFont typeface="Arial" panose="020B0604020202020204" pitchFamily="34" charset="0"/>
              <a:buChar char="•"/>
            </a:pPr>
            <a:r>
              <a:rPr lang="hu-HU" sz="2400" dirty="0"/>
              <a:t>20-degree</a:t>
            </a:r>
            <a:r>
              <a:rPr lang="hu-HU" sz="2400"/>
              <a:t>, open</a:t>
            </a:r>
            <a:r>
              <a:rPr lang="en-US" sz="2400"/>
              <a:t> </a:t>
            </a:r>
            <a:r>
              <a:rPr lang="hu-HU" sz="2400"/>
              <a:t>shattering head</a:t>
            </a:r>
            <a:r>
              <a:rPr lang="en-US" sz="2400"/>
              <a:t> (shutter plate)</a:t>
            </a:r>
          </a:p>
          <a:p>
            <a:pPr marL="457200" indent="-457200">
              <a:buFont typeface="Arial" panose="020B0604020202020204" pitchFamily="34" charset="0"/>
              <a:buChar char="•"/>
            </a:pPr>
            <a:r>
              <a:rPr lang="en-US" sz="2400"/>
              <a:t>15 degree box-type (current ITER design)</a:t>
            </a:r>
          </a:p>
          <a:p>
            <a:endParaRPr lang="en-US" sz="2400"/>
          </a:p>
          <a:p>
            <a:r>
              <a:rPr lang="hu-HU" sz="2400"/>
              <a:t>Illumination </a:t>
            </a:r>
            <a:r>
              <a:rPr lang="hu-HU" sz="2400" dirty="0" err="1"/>
              <a:t>from</a:t>
            </a:r>
            <a:r>
              <a:rPr lang="hu-HU" sz="2400" dirty="0"/>
              <a:t> </a:t>
            </a:r>
            <a:r>
              <a:rPr lang="hu-HU" sz="2400" err="1"/>
              <a:t>the</a:t>
            </a:r>
            <a:r>
              <a:rPr lang="hu-HU" sz="2400"/>
              <a:t> si</a:t>
            </a:r>
            <a:r>
              <a:rPr lang="en-US" sz="2400"/>
              <a:t>de, o</a:t>
            </a:r>
            <a:r>
              <a:rPr lang="hu-HU" sz="2400"/>
              <a:t>bservation </a:t>
            </a:r>
            <a:r>
              <a:rPr lang="hu-HU" sz="2400" err="1"/>
              <a:t>from</a:t>
            </a:r>
            <a:r>
              <a:rPr lang="hu-HU" sz="2400"/>
              <a:t> to</a:t>
            </a:r>
            <a:r>
              <a:rPr lang="en-US" sz="2400"/>
              <a:t>p</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endParaRPr lang="en-US" sz="2400">
              <a:solidFill>
                <a:prstClr val="black"/>
              </a:solidFill>
              <a:latin typeface="Calibri" panose="020F0502020204030204"/>
            </a:endParaRPr>
          </a:p>
          <a:p>
            <a:r>
              <a:rPr lang="en-US" sz="2400">
                <a:solidFill>
                  <a:prstClr val="black"/>
                </a:solidFill>
                <a:latin typeface="Calibri" panose="020F0502020204030204"/>
              </a:rPr>
              <a:t>Two types of shattering:</a:t>
            </a:r>
          </a:p>
          <a:p>
            <a:pPr marL="342900" indent="-342900">
              <a:buFont typeface="Arial" panose="020B0604020202020204" pitchFamily="34" charset="0"/>
              <a:buChar char="•"/>
            </a:pPr>
            <a:r>
              <a:rPr lang="en-US" sz="2400">
                <a:solidFill>
                  <a:prstClr val="black"/>
                </a:solidFill>
                <a:latin typeface="Calibri" panose="020F0502020204030204"/>
              </a:rPr>
              <a:t>Fast pellet: dust cloud + small fragments</a:t>
            </a:r>
          </a:p>
          <a:p>
            <a:pPr marL="342900" indent="-342900">
              <a:buFont typeface="Arial" panose="020B0604020202020204" pitchFamily="34" charset="0"/>
              <a:buChar char="•"/>
            </a:pPr>
            <a:r>
              <a:rPr lang="en-US" sz="2400">
                <a:solidFill>
                  <a:prstClr val="black"/>
                </a:solidFill>
                <a:latin typeface="Calibri" panose="020F0502020204030204"/>
              </a:rPr>
              <a:t>Slow pellet: large fragments </a:t>
            </a:r>
            <a:endParaRPr lang="hu-HU" sz="2400" dirty="0"/>
          </a:p>
        </p:txBody>
      </p:sp>
      <p:pic>
        <p:nvPicPr>
          <p:cNvPr id="2" name="spi_00436_shat_crop">
            <a:hlinkClick r:id="" action="ppaction://media"/>
            <a:extLst>
              <a:ext uri="{FF2B5EF4-FFF2-40B4-BE49-F238E27FC236}">
                <a16:creationId xmlns:a16="http://schemas.microsoft.com/office/drawing/2014/main" id="{0AA23BD6-7218-15C4-7765-D6240F56E52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8041"/>
          <a:stretch/>
        </p:blipFill>
        <p:spPr>
          <a:xfrm>
            <a:off x="192641" y="4918230"/>
            <a:ext cx="3314789" cy="1439544"/>
          </a:xfrm>
          <a:prstGeom prst="rect">
            <a:avLst/>
          </a:prstGeom>
        </p:spPr>
      </p:pic>
      <p:pic>
        <p:nvPicPr>
          <p:cNvPr id="8" name="Picture 7">
            <a:extLst>
              <a:ext uri="{FF2B5EF4-FFF2-40B4-BE49-F238E27FC236}">
                <a16:creationId xmlns:a16="http://schemas.microsoft.com/office/drawing/2014/main" id="{42F29470-DC22-5BC8-BC21-3600F6BA7294}"/>
              </a:ext>
            </a:extLst>
          </p:cNvPr>
          <p:cNvPicPr>
            <a:picLocks noChangeAspect="1"/>
          </p:cNvPicPr>
          <p:nvPr/>
        </p:nvPicPr>
        <p:blipFill>
          <a:blip r:embed="rId8"/>
          <a:stretch>
            <a:fillRect/>
          </a:stretch>
        </p:blipFill>
        <p:spPr>
          <a:xfrm>
            <a:off x="7438793" y="648155"/>
            <a:ext cx="1461879" cy="1074113"/>
          </a:xfrm>
          <a:prstGeom prst="rect">
            <a:avLst/>
          </a:prstGeom>
        </p:spPr>
      </p:pic>
      <p:pic>
        <p:nvPicPr>
          <p:cNvPr id="10" name="Picture 9">
            <a:extLst>
              <a:ext uri="{FF2B5EF4-FFF2-40B4-BE49-F238E27FC236}">
                <a16:creationId xmlns:a16="http://schemas.microsoft.com/office/drawing/2014/main" id="{0912D931-49B3-FDD9-C24F-E9CF8958EACF}"/>
              </a:ext>
            </a:extLst>
          </p:cNvPr>
          <p:cNvPicPr>
            <a:picLocks noChangeAspect="1"/>
          </p:cNvPicPr>
          <p:nvPr/>
        </p:nvPicPr>
        <p:blipFill>
          <a:blip r:embed="rId9"/>
          <a:stretch>
            <a:fillRect/>
          </a:stretch>
        </p:blipFill>
        <p:spPr>
          <a:xfrm>
            <a:off x="9321554" y="648155"/>
            <a:ext cx="1606904" cy="1161585"/>
          </a:xfrm>
          <a:prstGeom prst="rect">
            <a:avLst/>
          </a:prstGeom>
        </p:spPr>
      </p:pic>
      <p:pic>
        <p:nvPicPr>
          <p:cNvPr id="11" name="spi_00291_20220708_180725_shat_ver_phot1_iceberg">
            <a:hlinkClick r:id="" action="ppaction://media"/>
            <a:extLst>
              <a:ext uri="{FF2B5EF4-FFF2-40B4-BE49-F238E27FC236}">
                <a16:creationId xmlns:a16="http://schemas.microsoft.com/office/drawing/2014/main" id="{4E880BC0-9C61-1CAC-3445-01F4B0562ADA}"/>
              </a:ext>
            </a:extLst>
          </p:cNvPr>
          <p:cNvPicPr>
            <a:picLocks noChangeAspect="1"/>
          </p:cNvPicPr>
          <p:nvPr>
            <a:videoFile r:link="rId3"/>
            <p:extLst>
              <p:ext uri="{DAA4B4D4-6D71-4841-9C94-3DE7FCFB9230}">
                <p14:media xmlns:p14="http://schemas.microsoft.com/office/powerpoint/2010/main" r:embed="rId4">
                  <p14:trim st="2271" end="3960.6666"/>
                </p14:media>
              </p:ext>
            </p:extLst>
          </p:nvPr>
        </p:nvPicPr>
        <p:blipFill>
          <a:blip r:embed="rId10"/>
          <a:stretch>
            <a:fillRect/>
          </a:stretch>
        </p:blipFill>
        <p:spPr>
          <a:xfrm>
            <a:off x="3851226" y="4836542"/>
            <a:ext cx="2846975" cy="1636641"/>
          </a:xfrm>
          <a:prstGeom prst="rect">
            <a:avLst/>
          </a:prstGeom>
        </p:spPr>
      </p:pic>
      <p:sp>
        <p:nvSpPr>
          <p:cNvPr id="4" name="TextBox 3">
            <a:extLst>
              <a:ext uri="{FF2B5EF4-FFF2-40B4-BE49-F238E27FC236}">
                <a16:creationId xmlns:a16="http://schemas.microsoft.com/office/drawing/2014/main" id="{24C39B2A-E407-A5BF-63B9-3C9D35B7B06E}"/>
              </a:ext>
            </a:extLst>
          </p:cNvPr>
          <p:cNvSpPr txBox="1"/>
          <p:nvPr/>
        </p:nvSpPr>
        <p:spPr>
          <a:xfrm>
            <a:off x="7077435" y="2737882"/>
            <a:ext cx="1084238" cy="584775"/>
          </a:xfrm>
          <a:prstGeom prst="rect">
            <a:avLst/>
          </a:prstGeom>
          <a:solidFill>
            <a:schemeClr val="bg1"/>
          </a:solidFill>
        </p:spPr>
        <p:txBody>
          <a:bodyPr wrap="square" rtlCol="0">
            <a:spAutoFit/>
          </a:bodyPr>
          <a:lstStyle/>
          <a:p>
            <a:r>
              <a:rPr lang="en-US" sz="1600"/>
              <a:t>Shattering head</a:t>
            </a:r>
          </a:p>
        </p:txBody>
      </p:sp>
      <p:cxnSp>
        <p:nvCxnSpPr>
          <p:cNvPr id="9" name="Straight Arrow Connector 8">
            <a:extLst>
              <a:ext uri="{FF2B5EF4-FFF2-40B4-BE49-F238E27FC236}">
                <a16:creationId xmlns:a16="http://schemas.microsoft.com/office/drawing/2014/main" id="{DB88C93A-96E7-6E08-7BA0-B7946D076EFF}"/>
              </a:ext>
            </a:extLst>
          </p:cNvPr>
          <p:cNvCxnSpPr/>
          <p:nvPr/>
        </p:nvCxnSpPr>
        <p:spPr>
          <a:xfrm>
            <a:off x="7707086" y="3155987"/>
            <a:ext cx="757645" cy="368165"/>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093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13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2"/>
                </p:tgtEl>
              </p:cMediaNode>
            </p:video>
            <p:video>
              <p:cMediaNode vol="80000">
                <p:cTn id="16" fill="hold" display="0">
                  <p:stCondLst>
                    <p:cond delay="indefinite"/>
                  </p:stCondLst>
                </p:cTn>
                <p:tgtEl>
                  <p:spTgt spid="11"/>
                </p:tgtEl>
              </p:cMediaNode>
            </p:video>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9C20A952-196A-4E31-85B4-C5654B9F55BA}"/>
              </a:ext>
            </a:extLst>
          </p:cNvPr>
          <p:cNvSpPr txBox="1"/>
          <p:nvPr/>
        </p:nvSpPr>
        <p:spPr>
          <a:xfrm>
            <a:off x="2831071" y="-25788"/>
            <a:ext cx="6678019" cy="461665"/>
          </a:xfrm>
          <a:prstGeom prst="rect">
            <a:avLst/>
          </a:prstGeom>
          <a:noFill/>
        </p:spPr>
        <p:txBody>
          <a:bodyPr wrap="square" rtlCol="0">
            <a:spAutoFit/>
          </a:bodyPr>
          <a:lstStyle/>
          <a:p>
            <a:r>
              <a:rPr lang="hu-HU" sz="2400" dirty="0" err="1">
                <a:solidFill>
                  <a:schemeClr val="bg1"/>
                </a:solidFill>
              </a:rPr>
              <a:t>Laser</a:t>
            </a:r>
            <a:r>
              <a:rPr lang="hu-HU" sz="2400" dirty="0">
                <a:solidFill>
                  <a:schemeClr val="bg1"/>
                </a:solidFill>
              </a:rPr>
              <a:t> </a:t>
            </a:r>
            <a:r>
              <a:rPr lang="hu-HU" sz="2400" dirty="0" err="1">
                <a:solidFill>
                  <a:schemeClr val="bg1"/>
                </a:solidFill>
              </a:rPr>
              <a:t>curtain</a:t>
            </a:r>
            <a:r>
              <a:rPr lang="hu-HU" sz="2400" dirty="0">
                <a:solidFill>
                  <a:schemeClr val="bg1"/>
                </a:solidFill>
              </a:rPr>
              <a:t> </a:t>
            </a:r>
            <a:r>
              <a:rPr lang="hu-HU" sz="2400" dirty="0" err="1">
                <a:solidFill>
                  <a:schemeClr val="bg1"/>
                </a:solidFill>
              </a:rPr>
              <a:t>diagnostic</a:t>
            </a:r>
            <a:endParaRPr lang="en-US" sz="2400" dirty="0">
              <a:solidFill>
                <a:schemeClr val="bg1"/>
              </a:solidFill>
            </a:endParaRPr>
          </a:p>
        </p:txBody>
      </p:sp>
      <p:pic>
        <p:nvPicPr>
          <p:cNvPr id="6" name="Kép 5">
            <a:extLst>
              <a:ext uri="{FF2B5EF4-FFF2-40B4-BE49-F238E27FC236}">
                <a16:creationId xmlns:a16="http://schemas.microsoft.com/office/drawing/2014/main" id="{9DA049C2-9B23-4D2D-6EA3-C2237AF0AD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914" t="19547" r="30769"/>
          <a:stretch/>
        </p:blipFill>
        <p:spPr>
          <a:xfrm>
            <a:off x="7241629" y="712113"/>
            <a:ext cx="4950372" cy="5790365"/>
          </a:xfrm>
          <a:prstGeom prst="rect">
            <a:avLst/>
          </a:prstGeom>
        </p:spPr>
      </p:pic>
      <p:pic>
        <p:nvPicPr>
          <p:cNvPr id="7" name="Kép 6">
            <a:extLst>
              <a:ext uri="{FF2B5EF4-FFF2-40B4-BE49-F238E27FC236}">
                <a16:creationId xmlns:a16="http://schemas.microsoft.com/office/drawing/2014/main" id="{15F1A80A-103E-5AE1-4CDB-EB4731910C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617932" y="3394618"/>
            <a:ext cx="4623697" cy="3107860"/>
          </a:xfrm>
          <a:prstGeom prst="rect">
            <a:avLst/>
          </a:prstGeom>
        </p:spPr>
      </p:pic>
      <p:cxnSp>
        <p:nvCxnSpPr>
          <p:cNvPr id="9" name="Egyenes összekötő nyíllal 8">
            <a:extLst>
              <a:ext uri="{FF2B5EF4-FFF2-40B4-BE49-F238E27FC236}">
                <a16:creationId xmlns:a16="http://schemas.microsoft.com/office/drawing/2014/main" id="{1F5532E2-F1E8-5FFE-72AC-86A4DF794619}"/>
              </a:ext>
            </a:extLst>
          </p:cNvPr>
          <p:cNvCxnSpPr>
            <a:cxnSpLocks/>
          </p:cNvCxnSpPr>
          <p:nvPr/>
        </p:nvCxnSpPr>
        <p:spPr>
          <a:xfrm>
            <a:off x="4950372" y="1835497"/>
            <a:ext cx="3490243" cy="4618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Szövegdoboz 10">
            <a:extLst>
              <a:ext uri="{FF2B5EF4-FFF2-40B4-BE49-F238E27FC236}">
                <a16:creationId xmlns:a16="http://schemas.microsoft.com/office/drawing/2014/main" id="{EAE15374-9C5F-A93A-7787-AD0807B19A5B}"/>
              </a:ext>
            </a:extLst>
          </p:cNvPr>
          <p:cNvSpPr txBox="1"/>
          <p:nvPr/>
        </p:nvSpPr>
        <p:spPr>
          <a:xfrm>
            <a:off x="3270064" y="5808739"/>
            <a:ext cx="1794867" cy="461665"/>
          </a:xfrm>
          <a:prstGeom prst="rect">
            <a:avLst/>
          </a:prstGeom>
          <a:solidFill>
            <a:schemeClr val="bg1"/>
          </a:solidFill>
        </p:spPr>
        <p:txBody>
          <a:bodyPr wrap="square" rtlCol="0">
            <a:spAutoFit/>
          </a:bodyPr>
          <a:lstStyle/>
          <a:p>
            <a:pPr algn="r"/>
            <a:r>
              <a:rPr lang="hu-HU" sz="2400" dirty="0" err="1"/>
              <a:t>Fast</a:t>
            </a:r>
            <a:r>
              <a:rPr lang="hu-HU" sz="2400" dirty="0"/>
              <a:t> camera</a:t>
            </a:r>
            <a:endParaRPr lang="en-US" sz="2400" dirty="0"/>
          </a:p>
        </p:txBody>
      </p:sp>
      <p:sp>
        <p:nvSpPr>
          <p:cNvPr id="19" name="Szövegdoboz 18">
            <a:extLst>
              <a:ext uri="{FF2B5EF4-FFF2-40B4-BE49-F238E27FC236}">
                <a16:creationId xmlns:a16="http://schemas.microsoft.com/office/drawing/2014/main" id="{02488C5D-5D63-5E98-3143-4FC5BA729077}"/>
              </a:ext>
            </a:extLst>
          </p:cNvPr>
          <p:cNvSpPr txBox="1"/>
          <p:nvPr/>
        </p:nvSpPr>
        <p:spPr>
          <a:xfrm>
            <a:off x="10172700" y="714293"/>
            <a:ext cx="1794867" cy="830997"/>
          </a:xfrm>
          <a:prstGeom prst="rect">
            <a:avLst/>
          </a:prstGeom>
          <a:solidFill>
            <a:schemeClr val="bg1"/>
          </a:solidFill>
        </p:spPr>
        <p:txBody>
          <a:bodyPr wrap="square" rtlCol="0">
            <a:spAutoFit/>
          </a:bodyPr>
          <a:lstStyle/>
          <a:p>
            <a:pPr algn="r"/>
            <a:r>
              <a:rPr lang="hu-HU" sz="2400" dirty="0"/>
              <a:t>Line </a:t>
            </a:r>
            <a:r>
              <a:rPr lang="hu-HU" sz="2400" dirty="0" err="1"/>
              <a:t>laser</a:t>
            </a:r>
            <a:r>
              <a:rPr lang="hu-HU" sz="2400" dirty="0"/>
              <a:t> </a:t>
            </a:r>
            <a:r>
              <a:rPr lang="hu-HU" sz="2400" dirty="0" err="1"/>
              <a:t>sources</a:t>
            </a:r>
            <a:endParaRPr lang="en-US" sz="2400" dirty="0"/>
          </a:p>
        </p:txBody>
      </p:sp>
      <p:cxnSp>
        <p:nvCxnSpPr>
          <p:cNvPr id="20" name="Egyenes összekötő nyíllal 19">
            <a:extLst>
              <a:ext uri="{FF2B5EF4-FFF2-40B4-BE49-F238E27FC236}">
                <a16:creationId xmlns:a16="http://schemas.microsoft.com/office/drawing/2014/main" id="{F8022C06-F27C-7C7F-4168-48B456BC6F0D}"/>
              </a:ext>
            </a:extLst>
          </p:cNvPr>
          <p:cNvCxnSpPr>
            <a:cxnSpLocks/>
          </p:cNvCxnSpPr>
          <p:nvPr/>
        </p:nvCxnSpPr>
        <p:spPr>
          <a:xfrm>
            <a:off x="11493795" y="1545290"/>
            <a:ext cx="177505" cy="14374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gyenes összekötő nyíllal 23">
            <a:extLst>
              <a:ext uri="{FF2B5EF4-FFF2-40B4-BE49-F238E27FC236}">
                <a16:creationId xmlns:a16="http://schemas.microsoft.com/office/drawing/2014/main" id="{48DAACFD-9BA8-21E8-0B21-FEE7524E930E}"/>
              </a:ext>
            </a:extLst>
          </p:cNvPr>
          <p:cNvCxnSpPr>
            <a:cxnSpLocks/>
          </p:cNvCxnSpPr>
          <p:nvPr/>
        </p:nvCxnSpPr>
        <p:spPr>
          <a:xfrm flipH="1">
            <a:off x="9715316" y="945125"/>
            <a:ext cx="795030" cy="392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Szövegdoboz 4">
            <a:extLst>
              <a:ext uri="{FF2B5EF4-FFF2-40B4-BE49-F238E27FC236}">
                <a16:creationId xmlns:a16="http://schemas.microsoft.com/office/drawing/2014/main" id="{27957323-3D44-523F-8604-B99C3D1EFC6E}"/>
              </a:ext>
            </a:extLst>
          </p:cNvPr>
          <p:cNvSpPr txBox="1"/>
          <p:nvPr/>
        </p:nvSpPr>
        <p:spPr>
          <a:xfrm>
            <a:off x="91044" y="627051"/>
            <a:ext cx="8824356" cy="2693045"/>
          </a:xfrm>
          <a:prstGeom prst="rect">
            <a:avLst/>
          </a:prstGeom>
          <a:noFill/>
        </p:spPr>
        <p:txBody>
          <a:bodyPr wrap="square" rtlCol="0">
            <a:spAutoFit/>
          </a:bodyPr>
          <a:lstStyle/>
          <a:p>
            <a:pPr>
              <a:spcAft>
                <a:spcPts val="600"/>
              </a:spcAft>
            </a:pPr>
            <a:r>
              <a:rPr lang="hu-HU" sz="2400" dirty="0" err="1">
                <a:solidFill>
                  <a:srgbClr val="0070C0"/>
                </a:solidFill>
              </a:rPr>
              <a:t>Concept</a:t>
            </a:r>
            <a:endParaRPr lang="en-US" sz="2400" dirty="0">
              <a:solidFill>
                <a:srgbClr val="0070C0"/>
              </a:solidFill>
            </a:endParaRPr>
          </a:p>
          <a:p>
            <a:pPr marL="342900" indent="-342900">
              <a:spcAft>
                <a:spcPts val="600"/>
              </a:spcAft>
              <a:buFont typeface="Wingdings" panose="05000000000000000000" pitchFamily="2" charset="2"/>
              <a:buChar char="Ø"/>
            </a:pPr>
            <a:r>
              <a:rPr lang="hu-HU" sz="2400" dirty="0" err="1"/>
              <a:t>Illuminate</a:t>
            </a:r>
            <a:r>
              <a:rPr lang="hu-HU" sz="2400" dirty="0"/>
              <a:t> a </a:t>
            </a:r>
            <a:r>
              <a:rPr lang="hu-HU" sz="2400" dirty="0" err="1"/>
              <a:t>thin</a:t>
            </a:r>
            <a:r>
              <a:rPr lang="hu-HU" sz="2400" dirty="0"/>
              <a:t> </a:t>
            </a:r>
            <a:r>
              <a:rPr lang="hu-HU" sz="2400" dirty="0" err="1"/>
              <a:t>plane</a:t>
            </a:r>
            <a:r>
              <a:rPr lang="hu-HU" sz="2400" dirty="0"/>
              <a:t> (o</a:t>
            </a:r>
            <a:r>
              <a:rPr lang="en-US" sz="2400" dirty="0" err="1"/>
              <a:t>bservable</a:t>
            </a:r>
            <a:r>
              <a:rPr lang="en-US" sz="2400" dirty="0"/>
              <a:t> area: min. 40x40 cm</a:t>
            </a:r>
            <a:r>
              <a:rPr lang="hu-HU" sz="2400" dirty="0"/>
              <a:t>)</a:t>
            </a:r>
            <a:endParaRPr lang="en-US" sz="2400" dirty="0"/>
          </a:p>
          <a:p>
            <a:pPr marL="342900" indent="-342900">
              <a:spcAft>
                <a:spcPts val="600"/>
              </a:spcAft>
              <a:buFont typeface="Wingdings" panose="05000000000000000000" pitchFamily="2" charset="2"/>
              <a:buChar char="Ø"/>
            </a:pPr>
            <a:r>
              <a:rPr lang="en-US" sz="2400" dirty="0"/>
              <a:t>Beam dump to prevent reflections</a:t>
            </a:r>
            <a:endParaRPr lang="hu-HU" sz="2400" dirty="0"/>
          </a:p>
          <a:p>
            <a:pPr marL="342900" indent="-342900">
              <a:spcAft>
                <a:spcPts val="600"/>
              </a:spcAft>
              <a:buFont typeface="Wingdings" panose="05000000000000000000" pitchFamily="2" charset="2"/>
              <a:buChar char="Ø"/>
            </a:pPr>
            <a:r>
              <a:rPr lang="hu-HU" sz="2400" dirty="0" err="1"/>
              <a:t>Fragments</a:t>
            </a:r>
            <a:r>
              <a:rPr lang="hu-HU" sz="2400" dirty="0"/>
              <a:t> </a:t>
            </a:r>
            <a:r>
              <a:rPr lang="hu-HU" sz="2400" dirty="0" err="1"/>
              <a:t>within</a:t>
            </a:r>
            <a:r>
              <a:rPr lang="hu-HU" sz="2400" dirty="0"/>
              <a:t> </a:t>
            </a:r>
            <a:r>
              <a:rPr lang="hu-HU" sz="2400" dirty="0" err="1"/>
              <a:t>plane</a:t>
            </a:r>
            <a:r>
              <a:rPr lang="hu-HU" sz="2400" dirty="0"/>
              <a:t> </a:t>
            </a:r>
            <a:r>
              <a:rPr lang="hu-HU" sz="2400" dirty="0" err="1"/>
              <a:t>scatter</a:t>
            </a:r>
            <a:r>
              <a:rPr lang="hu-HU" sz="2400" dirty="0"/>
              <a:t> </a:t>
            </a:r>
            <a:r>
              <a:rPr lang="hu-HU" sz="2400" dirty="0" err="1"/>
              <a:t>light</a:t>
            </a:r>
            <a:r>
              <a:rPr lang="hu-HU" sz="2400" dirty="0"/>
              <a:t>, rest is </a:t>
            </a:r>
            <a:r>
              <a:rPr lang="hu-HU" sz="2400" dirty="0" err="1"/>
              <a:t>dark</a:t>
            </a:r>
            <a:endParaRPr lang="en-US" sz="2400" dirty="0"/>
          </a:p>
          <a:p>
            <a:pPr marL="342900" indent="-342900">
              <a:spcAft>
                <a:spcPts val="600"/>
              </a:spcAft>
              <a:buFont typeface="Wingdings" panose="05000000000000000000" pitchFamily="2" charset="2"/>
              <a:buChar char="Ø"/>
            </a:pPr>
            <a:r>
              <a:rPr lang="hu-HU" sz="2400" dirty="0" err="1"/>
              <a:t>Observe</a:t>
            </a:r>
            <a:r>
              <a:rPr lang="hu-HU" sz="2400" dirty="0"/>
              <a:t> </a:t>
            </a:r>
            <a:r>
              <a:rPr lang="hu-HU" sz="2400" dirty="0" err="1"/>
              <a:t>with</a:t>
            </a:r>
            <a:r>
              <a:rPr lang="hu-HU" sz="2400" dirty="0"/>
              <a:t> a </a:t>
            </a:r>
            <a:r>
              <a:rPr lang="hu-HU" sz="2400" dirty="0" err="1"/>
              <a:t>fast</a:t>
            </a:r>
            <a:r>
              <a:rPr lang="hu-HU" sz="2400" dirty="0"/>
              <a:t> camera</a:t>
            </a:r>
          </a:p>
          <a:p>
            <a:pPr marL="800100" lvl="1" indent="-342900">
              <a:spcAft>
                <a:spcPts val="600"/>
              </a:spcAft>
              <a:buFont typeface="Wingdings" panose="05000000000000000000" pitchFamily="2" charset="2"/>
              <a:buChar char="ü"/>
            </a:pPr>
            <a:r>
              <a:rPr lang="hu-HU" sz="2000" dirty="0" err="1"/>
              <a:t>Distance</a:t>
            </a:r>
            <a:r>
              <a:rPr lang="hu-HU" sz="2000" dirty="0"/>
              <a:t> </a:t>
            </a:r>
            <a:r>
              <a:rPr lang="hu-HU" sz="2000" dirty="0" err="1"/>
              <a:t>to</a:t>
            </a:r>
            <a:r>
              <a:rPr lang="hu-HU" sz="2000" dirty="0"/>
              <a:t> camera is </a:t>
            </a:r>
            <a:r>
              <a:rPr lang="hu-HU" sz="2000" dirty="0" err="1"/>
              <a:t>well</a:t>
            </a:r>
            <a:r>
              <a:rPr lang="hu-HU" sz="2000" dirty="0"/>
              <a:t> </a:t>
            </a:r>
            <a:r>
              <a:rPr lang="hu-HU" sz="2000" dirty="0" err="1"/>
              <a:t>defined</a:t>
            </a:r>
            <a:r>
              <a:rPr lang="hu-HU" sz="2000" dirty="0"/>
              <a:t> → </a:t>
            </a:r>
            <a:r>
              <a:rPr lang="hu-HU" sz="2000" dirty="0" err="1"/>
              <a:t>fragment</a:t>
            </a:r>
            <a:r>
              <a:rPr lang="hu-HU" sz="2000" dirty="0"/>
              <a:t> </a:t>
            </a:r>
            <a:r>
              <a:rPr lang="hu-HU" sz="2000" dirty="0" err="1"/>
              <a:t>size</a:t>
            </a:r>
            <a:endParaRPr lang="en-US" sz="2000" dirty="0"/>
          </a:p>
        </p:txBody>
      </p:sp>
      <p:pic>
        <p:nvPicPr>
          <p:cNvPr id="10" name="Kép 9" descr="A képen bezárás látható&#10;&#10;Automatikusan generált leírás">
            <a:extLst>
              <a:ext uri="{FF2B5EF4-FFF2-40B4-BE49-F238E27FC236}">
                <a16:creationId xmlns:a16="http://schemas.microsoft.com/office/drawing/2014/main" id="{B2E40FA9-788E-2C53-2715-FECECC6FA1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1044" y="3949880"/>
            <a:ext cx="2561726" cy="2281069"/>
          </a:xfrm>
          <a:prstGeom prst="rect">
            <a:avLst/>
          </a:prstGeom>
        </p:spPr>
      </p:pic>
    </p:spTree>
    <p:extLst>
      <p:ext uri="{BB962C8B-B14F-4D97-AF65-F5344CB8AC3E}">
        <p14:creationId xmlns:p14="http://schemas.microsoft.com/office/powerpoint/2010/main" val="2273177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9C20A952-196A-4E31-85B4-C5654B9F55BA}"/>
              </a:ext>
            </a:extLst>
          </p:cNvPr>
          <p:cNvSpPr txBox="1"/>
          <p:nvPr/>
        </p:nvSpPr>
        <p:spPr>
          <a:xfrm>
            <a:off x="3053469" y="-41976"/>
            <a:ext cx="7825444" cy="461665"/>
          </a:xfrm>
          <a:prstGeom prst="rect">
            <a:avLst/>
          </a:prstGeom>
          <a:noFill/>
        </p:spPr>
        <p:txBody>
          <a:bodyPr wrap="square" rtlCol="0">
            <a:spAutoFit/>
          </a:bodyPr>
          <a:lstStyle/>
          <a:p>
            <a:r>
              <a:rPr lang="hu-HU" sz="2400" dirty="0" err="1">
                <a:solidFill>
                  <a:schemeClr val="bg1"/>
                </a:solidFill>
              </a:rPr>
              <a:t>Evaluation</a:t>
            </a:r>
            <a:r>
              <a:rPr lang="hu-HU" sz="2400" dirty="0">
                <a:solidFill>
                  <a:schemeClr val="bg1"/>
                </a:solidFill>
              </a:rPr>
              <a:t>: </a:t>
            </a:r>
            <a:r>
              <a:rPr lang="hu-HU" sz="2400" dirty="0" err="1">
                <a:solidFill>
                  <a:schemeClr val="bg1"/>
                </a:solidFill>
              </a:rPr>
              <a:t>segmentation</a:t>
            </a:r>
            <a:r>
              <a:rPr lang="hu-HU" sz="2400" dirty="0">
                <a:solidFill>
                  <a:schemeClr val="bg1"/>
                </a:solidFill>
              </a:rPr>
              <a:t> </a:t>
            </a:r>
            <a:r>
              <a:rPr lang="hu-HU" sz="2400" dirty="0" err="1">
                <a:solidFill>
                  <a:schemeClr val="bg1"/>
                </a:solidFill>
              </a:rPr>
              <a:t>procedure</a:t>
            </a:r>
            <a:endParaRPr lang="en-US" sz="2400" dirty="0">
              <a:solidFill>
                <a:schemeClr val="bg1"/>
              </a:solidFill>
            </a:endParaRPr>
          </a:p>
        </p:txBody>
      </p:sp>
      <p:pic>
        <p:nvPicPr>
          <p:cNvPr id="4" name="Picture 2">
            <a:extLst>
              <a:ext uri="{FF2B5EF4-FFF2-40B4-BE49-F238E27FC236}">
                <a16:creationId xmlns:a16="http://schemas.microsoft.com/office/drawing/2014/main" id="{5880C3B0-B889-4A7D-BC18-B48665A1CE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63873" y="0"/>
            <a:ext cx="955975" cy="504000"/>
          </a:xfrm>
          <a:prstGeom prst="rect">
            <a:avLst/>
          </a:prstGeom>
          <a:noFill/>
          <a:extLst>
            <a:ext uri="{909E8E84-426E-40DD-AFC4-6F175D3DCCD1}">
              <a14:hiddenFill xmlns:a14="http://schemas.microsoft.com/office/drawing/2010/main">
                <a:solidFill>
                  <a:srgbClr val="FFFFFF"/>
                </a:solidFill>
              </a14:hiddenFill>
            </a:ext>
          </a:extLst>
        </p:spPr>
      </p:pic>
      <p:sp>
        <p:nvSpPr>
          <p:cNvPr id="9" name="Téglalap 8">
            <a:extLst>
              <a:ext uri="{FF2B5EF4-FFF2-40B4-BE49-F238E27FC236}">
                <a16:creationId xmlns:a16="http://schemas.microsoft.com/office/drawing/2014/main" id="{4559CD3D-5AAA-4A3C-E643-E8D70239EEE4}"/>
              </a:ext>
            </a:extLst>
          </p:cNvPr>
          <p:cNvSpPr/>
          <p:nvPr/>
        </p:nvSpPr>
        <p:spPr>
          <a:xfrm>
            <a:off x="2692191" y="859250"/>
            <a:ext cx="3687343" cy="1615887"/>
          </a:xfrm>
          <a:prstGeom prst="rect">
            <a:avLst/>
          </a:prstGeom>
          <a:solidFill>
            <a:srgbClr val="92D050"/>
          </a:solidFill>
        </p:spPr>
        <p:style>
          <a:lnRef idx="1">
            <a:schemeClr val="accent1"/>
          </a:lnRef>
          <a:fillRef idx="2">
            <a:schemeClr val="accent1"/>
          </a:fillRef>
          <a:effectRef idx="1">
            <a:schemeClr val="accent1"/>
          </a:effectRef>
          <a:fontRef idx="minor">
            <a:schemeClr val="dk1"/>
          </a:fontRef>
        </p:style>
        <p:txBody>
          <a:bodyPr rtlCol="0" anchor="t" anchorCtr="0"/>
          <a:lstStyle/>
          <a:p>
            <a:r>
              <a:rPr lang="hu-HU" sz="2000" b="1" dirty="0" err="1"/>
              <a:t>Fragment</a:t>
            </a:r>
            <a:r>
              <a:rPr lang="hu-HU" sz="2000" b="1" dirty="0"/>
              <a:t> </a:t>
            </a:r>
            <a:r>
              <a:rPr lang="hu-HU" sz="2000" b="1" dirty="0" err="1"/>
              <a:t>identification</a:t>
            </a:r>
            <a:r>
              <a:rPr lang="hu-HU" sz="2000" b="1" dirty="0"/>
              <a:t> (</a:t>
            </a:r>
            <a:r>
              <a:rPr lang="hu-HU" sz="2000" b="1" dirty="0" err="1"/>
              <a:t>python</a:t>
            </a:r>
            <a:r>
              <a:rPr lang="hu-HU" sz="2000" b="1" dirty="0"/>
              <a:t>)</a:t>
            </a:r>
          </a:p>
          <a:p>
            <a:endParaRPr lang="hu-HU" sz="2000" dirty="0">
              <a:solidFill>
                <a:schemeClr val="tx1"/>
              </a:solidFill>
            </a:endParaRPr>
          </a:p>
          <a:p>
            <a:pPr algn="ctr"/>
            <a:r>
              <a:rPr lang="hu-HU" sz="2000" dirty="0" err="1">
                <a:solidFill>
                  <a:schemeClr val="tx1"/>
                </a:solidFill>
              </a:rPr>
              <a:t>skimage.filters.threshold_local</a:t>
            </a:r>
            <a:endParaRPr lang="hu-HU" sz="2000" dirty="0">
              <a:solidFill>
                <a:schemeClr val="tx1"/>
              </a:solidFill>
            </a:endParaRPr>
          </a:p>
          <a:p>
            <a:pPr algn="ctr"/>
            <a:r>
              <a:rPr lang="hu-HU" sz="2000" dirty="0"/>
              <a:t>+</a:t>
            </a:r>
          </a:p>
          <a:p>
            <a:pPr algn="ctr"/>
            <a:r>
              <a:rPr lang="hu-HU" sz="2000" dirty="0" err="1"/>
              <a:t>ndimage.label</a:t>
            </a:r>
            <a:endParaRPr lang="hu-HU" sz="2000" dirty="0"/>
          </a:p>
        </p:txBody>
      </p:sp>
      <p:pic>
        <p:nvPicPr>
          <p:cNvPr id="21" name="Kép 20">
            <a:extLst>
              <a:ext uri="{FF2B5EF4-FFF2-40B4-BE49-F238E27FC236}">
                <a16:creationId xmlns:a16="http://schemas.microsoft.com/office/drawing/2014/main" id="{0E381F1F-2E6A-2B82-0ABC-3550262D4082}"/>
              </a:ext>
            </a:extLst>
          </p:cNvPr>
          <p:cNvPicPr>
            <a:picLocks noChangeAspect="1"/>
          </p:cNvPicPr>
          <p:nvPr/>
        </p:nvPicPr>
        <p:blipFill>
          <a:blip r:embed="rId3"/>
          <a:stretch>
            <a:fillRect/>
          </a:stretch>
        </p:blipFill>
        <p:spPr>
          <a:xfrm>
            <a:off x="81865" y="3260990"/>
            <a:ext cx="3734873" cy="3398196"/>
          </a:xfrm>
          <a:prstGeom prst="rect">
            <a:avLst/>
          </a:prstGeom>
        </p:spPr>
      </p:pic>
      <p:pic>
        <p:nvPicPr>
          <p:cNvPr id="30" name="Kép 29">
            <a:extLst>
              <a:ext uri="{FF2B5EF4-FFF2-40B4-BE49-F238E27FC236}">
                <a16:creationId xmlns:a16="http://schemas.microsoft.com/office/drawing/2014/main" id="{2880D196-A0AA-5EBA-77D1-4A4AC9F3E62F}"/>
              </a:ext>
            </a:extLst>
          </p:cNvPr>
          <p:cNvPicPr>
            <a:picLocks noChangeAspect="1"/>
          </p:cNvPicPr>
          <p:nvPr/>
        </p:nvPicPr>
        <p:blipFill>
          <a:blip r:embed="rId4"/>
          <a:stretch>
            <a:fillRect/>
          </a:stretch>
        </p:blipFill>
        <p:spPr>
          <a:xfrm>
            <a:off x="236263" y="2989744"/>
            <a:ext cx="3915177" cy="188068"/>
          </a:xfrm>
          <a:prstGeom prst="rect">
            <a:avLst/>
          </a:prstGeom>
        </p:spPr>
      </p:pic>
      <p:pic>
        <p:nvPicPr>
          <p:cNvPr id="34" name="Kép 33">
            <a:extLst>
              <a:ext uri="{FF2B5EF4-FFF2-40B4-BE49-F238E27FC236}">
                <a16:creationId xmlns:a16="http://schemas.microsoft.com/office/drawing/2014/main" id="{333EA7CE-E052-13D9-C8CA-A57B3E58AC13}"/>
              </a:ext>
            </a:extLst>
          </p:cNvPr>
          <p:cNvPicPr>
            <a:picLocks noChangeAspect="1"/>
          </p:cNvPicPr>
          <p:nvPr/>
        </p:nvPicPr>
        <p:blipFill>
          <a:blip r:embed="rId5"/>
          <a:stretch>
            <a:fillRect/>
          </a:stretch>
        </p:blipFill>
        <p:spPr>
          <a:xfrm>
            <a:off x="3982134" y="4207025"/>
            <a:ext cx="8128001" cy="2046411"/>
          </a:xfrm>
          <a:prstGeom prst="rect">
            <a:avLst/>
          </a:prstGeom>
        </p:spPr>
      </p:pic>
      <p:pic>
        <p:nvPicPr>
          <p:cNvPr id="38" name="Kép 37">
            <a:extLst>
              <a:ext uri="{FF2B5EF4-FFF2-40B4-BE49-F238E27FC236}">
                <a16:creationId xmlns:a16="http://schemas.microsoft.com/office/drawing/2014/main" id="{DD0977AF-51A0-CA8D-30F3-B8FA1422FBBD}"/>
              </a:ext>
            </a:extLst>
          </p:cNvPr>
          <p:cNvPicPr>
            <a:picLocks noChangeAspect="1"/>
          </p:cNvPicPr>
          <p:nvPr/>
        </p:nvPicPr>
        <p:blipFill>
          <a:blip r:embed="rId6"/>
          <a:stretch>
            <a:fillRect/>
          </a:stretch>
        </p:blipFill>
        <p:spPr>
          <a:xfrm>
            <a:off x="7048889" y="750651"/>
            <a:ext cx="1983346" cy="2678349"/>
          </a:xfrm>
          <a:prstGeom prst="rect">
            <a:avLst/>
          </a:prstGeom>
        </p:spPr>
      </p:pic>
      <p:cxnSp>
        <p:nvCxnSpPr>
          <p:cNvPr id="39" name="Egyenes összekötő nyíllal 38">
            <a:extLst>
              <a:ext uri="{FF2B5EF4-FFF2-40B4-BE49-F238E27FC236}">
                <a16:creationId xmlns:a16="http://schemas.microsoft.com/office/drawing/2014/main" id="{07104A7C-3F66-1467-66CE-35CEC5FBC3F7}"/>
              </a:ext>
            </a:extLst>
          </p:cNvPr>
          <p:cNvCxnSpPr>
            <a:cxnSpLocks/>
          </p:cNvCxnSpPr>
          <p:nvPr/>
        </p:nvCxnSpPr>
        <p:spPr>
          <a:xfrm flipH="1">
            <a:off x="4998168" y="3083778"/>
            <a:ext cx="1885325" cy="85066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Egyenes összekötő nyíllal 39">
            <a:extLst>
              <a:ext uri="{FF2B5EF4-FFF2-40B4-BE49-F238E27FC236}">
                <a16:creationId xmlns:a16="http://schemas.microsoft.com/office/drawing/2014/main" id="{25421E76-E2C0-A27F-C3AF-3B25713A4AE1}"/>
              </a:ext>
            </a:extLst>
          </p:cNvPr>
          <p:cNvCxnSpPr>
            <a:cxnSpLocks/>
          </p:cNvCxnSpPr>
          <p:nvPr/>
        </p:nvCxnSpPr>
        <p:spPr>
          <a:xfrm flipH="1">
            <a:off x="6013302" y="3509110"/>
            <a:ext cx="952889" cy="50544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Egyenes összekötő nyíllal 42">
            <a:extLst>
              <a:ext uri="{FF2B5EF4-FFF2-40B4-BE49-F238E27FC236}">
                <a16:creationId xmlns:a16="http://schemas.microsoft.com/office/drawing/2014/main" id="{0B077D9D-FDC1-1A83-3F7B-737F47A2B333}"/>
              </a:ext>
            </a:extLst>
          </p:cNvPr>
          <p:cNvCxnSpPr>
            <a:cxnSpLocks/>
          </p:cNvCxnSpPr>
          <p:nvPr/>
        </p:nvCxnSpPr>
        <p:spPr>
          <a:xfrm flipH="1">
            <a:off x="7504475" y="3613687"/>
            <a:ext cx="192413" cy="39307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Egyenes összekötő nyíllal 44">
            <a:extLst>
              <a:ext uri="{FF2B5EF4-FFF2-40B4-BE49-F238E27FC236}">
                <a16:creationId xmlns:a16="http://schemas.microsoft.com/office/drawing/2014/main" id="{85C02BA7-A18D-2CAC-666E-531CCC20DBA0}"/>
              </a:ext>
            </a:extLst>
          </p:cNvPr>
          <p:cNvCxnSpPr>
            <a:cxnSpLocks/>
          </p:cNvCxnSpPr>
          <p:nvPr/>
        </p:nvCxnSpPr>
        <p:spPr>
          <a:xfrm>
            <a:off x="8427587" y="3613687"/>
            <a:ext cx="90283" cy="40086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Egyenes összekötő nyíllal 46">
            <a:extLst>
              <a:ext uri="{FF2B5EF4-FFF2-40B4-BE49-F238E27FC236}">
                <a16:creationId xmlns:a16="http://schemas.microsoft.com/office/drawing/2014/main" id="{E8D0876D-C45C-1962-4D07-927442877148}"/>
              </a:ext>
            </a:extLst>
          </p:cNvPr>
          <p:cNvCxnSpPr>
            <a:cxnSpLocks/>
          </p:cNvCxnSpPr>
          <p:nvPr/>
        </p:nvCxnSpPr>
        <p:spPr>
          <a:xfrm>
            <a:off x="9149912" y="3414770"/>
            <a:ext cx="752452" cy="692126"/>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Egyenes összekötő nyíllal 48">
            <a:extLst>
              <a:ext uri="{FF2B5EF4-FFF2-40B4-BE49-F238E27FC236}">
                <a16:creationId xmlns:a16="http://schemas.microsoft.com/office/drawing/2014/main" id="{02FD5F16-A35F-CBB8-54FF-864E3E7AA94C}"/>
              </a:ext>
            </a:extLst>
          </p:cNvPr>
          <p:cNvCxnSpPr>
            <a:cxnSpLocks/>
          </p:cNvCxnSpPr>
          <p:nvPr/>
        </p:nvCxnSpPr>
        <p:spPr>
          <a:xfrm>
            <a:off x="9305599" y="3118100"/>
            <a:ext cx="1773527" cy="81634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Téglalap 50">
            <a:extLst>
              <a:ext uri="{FF2B5EF4-FFF2-40B4-BE49-F238E27FC236}">
                <a16:creationId xmlns:a16="http://schemas.microsoft.com/office/drawing/2014/main" id="{682A3D72-1C9A-2F09-AFEB-A89AF8887315}"/>
              </a:ext>
            </a:extLst>
          </p:cNvPr>
          <p:cNvSpPr/>
          <p:nvPr/>
        </p:nvSpPr>
        <p:spPr>
          <a:xfrm>
            <a:off x="2977115" y="4572000"/>
            <a:ext cx="765191" cy="1123843"/>
          </a:xfrm>
          <a:prstGeom prst="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2" name="Szövegdoboz 51">
                <a:extLst>
                  <a:ext uri="{FF2B5EF4-FFF2-40B4-BE49-F238E27FC236}">
                    <a16:creationId xmlns:a16="http://schemas.microsoft.com/office/drawing/2014/main" id="{7813390F-B641-24B5-7662-72A128D1224E}"/>
                  </a:ext>
                </a:extLst>
              </p:cNvPr>
              <p:cNvSpPr txBox="1"/>
              <p:nvPr/>
            </p:nvSpPr>
            <p:spPr>
              <a:xfrm>
                <a:off x="9902364" y="1282025"/>
                <a:ext cx="1661804" cy="1421928"/>
              </a:xfrm>
              <a:prstGeom prst="rect">
                <a:avLst/>
              </a:prstGeom>
              <a:noFill/>
              <a:ln>
                <a:solidFill>
                  <a:srgbClr val="FF0000"/>
                </a:solidFill>
              </a:ln>
            </p:spPr>
            <p:txBody>
              <a:bodyPr wrap="square" lIns="0" tIns="0" rIns="0" bIns="0" rtlCol="0">
                <a:spAutoFit/>
              </a:bodyPr>
              <a:lstStyle/>
              <a:p>
                <a:pPr>
                  <a:spcBef>
                    <a:spcPts val="600"/>
                  </a:spcBef>
                  <a:spcAft>
                    <a:spcPts val="1200"/>
                  </a:spcAft>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𝐴</m:t>
                      </m:r>
                      <m:r>
                        <a:rPr lang="en-US" i="1" smtClean="0">
                          <a:latin typeface="Cambria Math" panose="02040503050406030204" pitchFamily="18" charset="0"/>
                        </a:rPr>
                        <m:t>=</m:t>
                      </m:r>
                      <m:r>
                        <a:rPr lang="el-GR" i="1" smtClean="0">
                          <a:latin typeface="Cambria Math" panose="02040503050406030204" pitchFamily="18" charset="0"/>
                        </a:rPr>
                        <m:t>𝜋</m:t>
                      </m:r>
                      <m:sSup>
                        <m:sSupPr>
                          <m:ctrlPr>
                            <a:rPr lang="en-US" i="1" smtClean="0">
                              <a:latin typeface="Cambria Math" panose="02040503050406030204" pitchFamily="18" charset="0"/>
                            </a:rPr>
                          </m:ctrlPr>
                        </m:sSupPr>
                        <m:e>
                          <m:r>
                            <a:rPr lang="en-US" i="1" smtClean="0">
                              <a:latin typeface="Cambria Math" panose="02040503050406030204" pitchFamily="18" charset="0"/>
                            </a:rPr>
                            <m:t>𝑟</m:t>
                          </m:r>
                        </m:e>
                        <m:sup>
                          <m:r>
                            <a:rPr lang="en-US" i="1" smtClean="0">
                              <a:latin typeface="Cambria Math" panose="02040503050406030204" pitchFamily="18" charset="0"/>
                            </a:rPr>
                            <m:t>2</m:t>
                          </m:r>
                        </m:sup>
                      </m:sSup>
                    </m:oMath>
                  </m:oMathPara>
                </a14:m>
                <a:endParaRPr lang="hu-HU" dirty="0"/>
              </a:p>
              <a:p>
                <a:pPr>
                  <a:spcAft>
                    <a:spcPts val="1200"/>
                  </a:spcAft>
                </a:pPr>
                <a14:m>
                  <m:oMathPara xmlns:m="http://schemas.openxmlformats.org/officeDocument/2006/math">
                    <m:oMathParaPr>
                      <m:jc m:val="centerGroup"/>
                    </m:oMathParaPr>
                    <m:oMath xmlns:m="http://schemas.openxmlformats.org/officeDocument/2006/math">
                      <m:r>
                        <a:rPr lang="hu-HU" b="0" i="1" smtClean="0">
                          <a:latin typeface="Cambria Math" panose="02040503050406030204" pitchFamily="18" charset="0"/>
                        </a:rPr>
                        <m:t>𝑟</m:t>
                      </m:r>
                      <m:r>
                        <a:rPr lang="en-US" i="1" smtClean="0">
                          <a:latin typeface="Cambria Math" panose="02040503050406030204" pitchFamily="18" charset="0"/>
                        </a:rPr>
                        <m:t>=</m:t>
                      </m:r>
                      <m:rad>
                        <m:radPr>
                          <m:degHide m:val="on"/>
                          <m:ctrlPr>
                            <a:rPr lang="en-US" i="1" smtClean="0">
                              <a:latin typeface="Cambria Math" panose="02040503050406030204" pitchFamily="18" charset="0"/>
                            </a:rPr>
                          </m:ctrlPr>
                        </m:radPr>
                        <m:deg/>
                        <m:e>
                          <m:r>
                            <a:rPr lang="hu-HU" b="0" i="1" smtClean="0">
                              <a:latin typeface="Cambria Math" panose="02040503050406030204" pitchFamily="18" charset="0"/>
                            </a:rPr>
                            <m:t>𝐴</m:t>
                          </m:r>
                          <m:r>
                            <a:rPr lang="hu-HU" b="0" i="1" smtClean="0">
                              <a:latin typeface="Cambria Math" panose="02040503050406030204" pitchFamily="18" charset="0"/>
                            </a:rPr>
                            <m:t>/</m:t>
                          </m:r>
                          <m:r>
                            <a:rPr lang="hu-HU" b="0" i="1" smtClean="0">
                              <a:latin typeface="Cambria Math" panose="02040503050406030204" pitchFamily="18" charset="0"/>
                              <a:ea typeface="Cambria Math" panose="02040503050406030204" pitchFamily="18" charset="0"/>
                            </a:rPr>
                            <m:t>𝜋</m:t>
                          </m:r>
                        </m:e>
                      </m:rad>
                    </m:oMath>
                  </m:oMathPara>
                </a14:m>
                <a:endParaRPr lang="en-US" dirty="0"/>
              </a:p>
              <a:p>
                <a:pPr>
                  <a:spcAft>
                    <a:spcPts val="1200"/>
                  </a:spcAft>
                </a:pPr>
                <a14:m>
                  <m:oMathPara xmlns:m="http://schemas.openxmlformats.org/officeDocument/2006/math">
                    <m:oMathParaPr>
                      <m:jc m:val="centerGroup"/>
                    </m:oMathParaPr>
                    <m:oMath xmlns:m="http://schemas.openxmlformats.org/officeDocument/2006/math">
                      <m:sSub>
                        <m:sSubPr>
                          <m:ctrlPr>
                            <a:rPr lang="hu-HU" b="1" i="1" smtClean="0">
                              <a:latin typeface="Cambria Math" panose="02040503050406030204" pitchFamily="18" charset="0"/>
                            </a:rPr>
                          </m:ctrlPr>
                        </m:sSubPr>
                        <m:e>
                          <m:r>
                            <a:rPr lang="hu-HU" b="1" i="1" smtClean="0">
                              <a:latin typeface="Cambria Math" panose="02040503050406030204" pitchFamily="18" charset="0"/>
                            </a:rPr>
                            <m:t>𝒅</m:t>
                          </m:r>
                        </m:e>
                        <m:sub>
                          <m:r>
                            <a:rPr lang="hu-HU" b="1" i="1" smtClean="0">
                              <a:latin typeface="Cambria Math" panose="02040503050406030204" pitchFamily="18" charset="0"/>
                            </a:rPr>
                            <m:t>𝒂𝒗𝒈</m:t>
                          </m:r>
                        </m:sub>
                      </m:sSub>
                      <m:r>
                        <a:rPr lang="en-US" b="1" i="1" smtClean="0">
                          <a:latin typeface="Cambria Math" panose="02040503050406030204" pitchFamily="18" charset="0"/>
                        </a:rPr>
                        <m:t>=</m:t>
                      </m:r>
                      <m:r>
                        <a:rPr lang="hu-HU" b="1" i="1" smtClean="0">
                          <a:latin typeface="Cambria Math" panose="02040503050406030204" pitchFamily="18" charset="0"/>
                        </a:rPr>
                        <m:t>𝟐</m:t>
                      </m:r>
                      <m:rad>
                        <m:radPr>
                          <m:degHide m:val="on"/>
                          <m:ctrlPr>
                            <a:rPr lang="en-US" b="1" i="1" smtClean="0">
                              <a:latin typeface="Cambria Math" panose="02040503050406030204" pitchFamily="18" charset="0"/>
                            </a:rPr>
                          </m:ctrlPr>
                        </m:radPr>
                        <m:deg/>
                        <m:e>
                          <m:r>
                            <a:rPr lang="hu-HU" b="1" i="1" smtClean="0">
                              <a:latin typeface="Cambria Math" panose="02040503050406030204" pitchFamily="18" charset="0"/>
                            </a:rPr>
                            <m:t>𝑨</m:t>
                          </m:r>
                          <m:r>
                            <a:rPr lang="hu-HU" b="1" i="1" smtClean="0">
                              <a:latin typeface="Cambria Math" panose="02040503050406030204" pitchFamily="18" charset="0"/>
                            </a:rPr>
                            <m:t>/</m:t>
                          </m:r>
                          <m:r>
                            <a:rPr lang="hu-HU" b="1" i="1" smtClean="0">
                              <a:latin typeface="Cambria Math" panose="02040503050406030204" pitchFamily="18" charset="0"/>
                              <a:ea typeface="Cambria Math" panose="02040503050406030204" pitchFamily="18" charset="0"/>
                            </a:rPr>
                            <m:t>𝝅</m:t>
                          </m:r>
                        </m:e>
                      </m:rad>
                    </m:oMath>
                  </m:oMathPara>
                </a14:m>
                <a:endParaRPr lang="en-US" b="1" dirty="0"/>
              </a:p>
            </p:txBody>
          </p:sp>
        </mc:Choice>
        <mc:Fallback xmlns="">
          <p:sp>
            <p:nvSpPr>
              <p:cNvPr id="52" name="Szövegdoboz 51">
                <a:extLst>
                  <a:ext uri="{FF2B5EF4-FFF2-40B4-BE49-F238E27FC236}">
                    <a16:creationId xmlns:a16="http://schemas.microsoft.com/office/drawing/2014/main" id="{7813390F-B641-24B5-7662-72A128D1224E}"/>
                  </a:ext>
                </a:extLst>
              </p:cNvPr>
              <p:cNvSpPr txBox="1">
                <a:spLocks noRot="1" noChangeAspect="1" noMove="1" noResize="1" noEditPoints="1" noAdjustHandles="1" noChangeArrowheads="1" noChangeShapeType="1" noTextEdit="1"/>
              </p:cNvSpPr>
              <p:nvPr/>
            </p:nvSpPr>
            <p:spPr>
              <a:xfrm>
                <a:off x="9902364" y="1282025"/>
                <a:ext cx="1661804" cy="1421928"/>
              </a:xfrm>
              <a:prstGeom prst="rect">
                <a:avLst/>
              </a:prstGeom>
              <a:blipFill>
                <a:blip r:embed="rId7"/>
                <a:stretch>
                  <a:fillRect/>
                </a:stretch>
              </a:blipFill>
              <a:ln>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3869637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9C20A952-196A-4E31-85B4-C5654B9F55BA}"/>
              </a:ext>
            </a:extLst>
          </p:cNvPr>
          <p:cNvSpPr txBox="1"/>
          <p:nvPr/>
        </p:nvSpPr>
        <p:spPr>
          <a:xfrm>
            <a:off x="2868774" y="21167"/>
            <a:ext cx="6678019" cy="461665"/>
          </a:xfrm>
          <a:prstGeom prst="rect">
            <a:avLst/>
          </a:prstGeom>
          <a:noFill/>
        </p:spPr>
        <p:txBody>
          <a:bodyPr wrap="square" rtlCol="0">
            <a:spAutoFit/>
          </a:bodyPr>
          <a:lstStyle/>
          <a:p>
            <a:r>
              <a:rPr lang="en-US" sz="2400">
                <a:solidFill>
                  <a:schemeClr val="bg1"/>
                </a:solidFill>
              </a:rPr>
              <a:t>F</a:t>
            </a:r>
            <a:r>
              <a:rPr lang="hu-HU" sz="2400">
                <a:solidFill>
                  <a:schemeClr val="bg1"/>
                </a:solidFill>
              </a:rPr>
              <a:t>ragment </a:t>
            </a:r>
            <a:r>
              <a:rPr lang="hu-HU" sz="2400" err="1">
                <a:solidFill>
                  <a:schemeClr val="bg1"/>
                </a:solidFill>
              </a:rPr>
              <a:t>size</a:t>
            </a:r>
            <a:r>
              <a:rPr lang="hu-HU" sz="2400">
                <a:solidFill>
                  <a:schemeClr val="bg1"/>
                </a:solidFill>
              </a:rPr>
              <a:t> distribution</a:t>
            </a:r>
            <a:r>
              <a:rPr lang="en-US" sz="2400">
                <a:solidFill>
                  <a:schemeClr val="bg1"/>
                </a:solidFill>
              </a:rPr>
              <a:t> measured</a:t>
            </a:r>
            <a:endParaRPr lang="en-US" sz="2400" dirty="0">
              <a:solidFill>
                <a:schemeClr val="bg1"/>
              </a:solidFill>
            </a:endParaRPr>
          </a:p>
        </p:txBody>
      </p:sp>
      <p:pic>
        <p:nvPicPr>
          <p:cNvPr id="7" name="Kép 6">
            <a:extLst>
              <a:ext uri="{FF2B5EF4-FFF2-40B4-BE49-F238E27FC236}">
                <a16:creationId xmlns:a16="http://schemas.microsoft.com/office/drawing/2014/main" id="{9ABD2BEA-FE75-DFAE-07A8-C85B3AFCBEAD}"/>
              </a:ext>
            </a:extLst>
          </p:cNvPr>
          <p:cNvPicPr>
            <a:picLocks noChangeAspect="1"/>
          </p:cNvPicPr>
          <p:nvPr/>
        </p:nvPicPr>
        <p:blipFill>
          <a:blip r:embed="rId2"/>
          <a:stretch>
            <a:fillRect/>
          </a:stretch>
        </p:blipFill>
        <p:spPr>
          <a:xfrm>
            <a:off x="171459" y="1156385"/>
            <a:ext cx="5854776" cy="5400000"/>
          </a:xfrm>
          <a:prstGeom prst="rect">
            <a:avLst/>
          </a:prstGeom>
        </p:spPr>
      </p:pic>
      <p:sp>
        <p:nvSpPr>
          <p:cNvPr id="10" name="Szövegdoboz 9">
            <a:extLst>
              <a:ext uri="{FF2B5EF4-FFF2-40B4-BE49-F238E27FC236}">
                <a16:creationId xmlns:a16="http://schemas.microsoft.com/office/drawing/2014/main" id="{D9C75C59-6B7A-48F2-584F-ED9F197230BC}"/>
              </a:ext>
            </a:extLst>
          </p:cNvPr>
          <p:cNvSpPr txBox="1"/>
          <p:nvPr/>
        </p:nvSpPr>
        <p:spPr>
          <a:xfrm>
            <a:off x="1023214" y="622681"/>
            <a:ext cx="4151265" cy="523220"/>
          </a:xfrm>
          <a:prstGeom prst="rect">
            <a:avLst/>
          </a:prstGeom>
          <a:noFill/>
        </p:spPr>
        <p:txBody>
          <a:bodyPr wrap="none" rtlCol="0">
            <a:spAutoFit/>
          </a:bodyPr>
          <a:lstStyle/>
          <a:p>
            <a:r>
              <a:rPr lang="hu-HU" sz="2800" b="1" dirty="0"/>
              <a:t>#435: H pellet, v = 584 m/s</a:t>
            </a:r>
            <a:endParaRPr lang="en-US" sz="2800" b="1" dirty="0"/>
          </a:p>
        </p:txBody>
      </p:sp>
      <p:sp>
        <p:nvSpPr>
          <p:cNvPr id="11" name="Szövegdoboz 10">
            <a:extLst>
              <a:ext uri="{FF2B5EF4-FFF2-40B4-BE49-F238E27FC236}">
                <a16:creationId xmlns:a16="http://schemas.microsoft.com/office/drawing/2014/main" id="{31A10211-1722-1D2B-49B9-5CEF8031AC10}"/>
              </a:ext>
            </a:extLst>
          </p:cNvPr>
          <p:cNvSpPr txBox="1"/>
          <p:nvPr/>
        </p:nvSpPr>
        <p:spPr>
          <a:xfrm>
            <a:off x="7038529" y="622681"/>
            <a:ext cx="4151265" cy="523220"/>
          </a:xfrm>
          <a:prstGeom prst="rect">
            <a:avLst/>
          </a:prstGeom>
          <a:noFill/>
        </p:spPr>
        <p:txBody>
          <a:bodyPr wrap="none" rtlCol="0">
            <a:spAutoFit/>
          </a:bodyPr>
          <a:lstStyle/>
          <a:p>
            <a:r>
              <a:rPr lang="hu-HU" sz="2800" b="1" dirty="0"/>
              <a:t>#439: H pellet, v = 416 m/s</a:t>
            </a:r>
            <a:endParaRPr lang="en-US" sz="2800" b="1" dirty="0"/>
          </a:p>
        </p:txBody>
      </p:sp>
      <p:pic>
        <p:nvPicPr>
          <p:cNvPr id="13" name="Kép 12">
            <a:extLst>
              <a:ext uri="{FF2B5EF4-FFF2-40B4-BE49-F238E27FC236}">
                <a16:creationId xmlns:a16="http://schemas.microsoft.com/office/drawing/2014/main" id="{016F67BD-D0F8-CA90-A345-1345B8E49137}"/>
              </a:ext>
            </a:extLst>
          </p:cNvPr>
          <p:cNvPicPr>
            <a:picLocks noChangeAspect="1"/>
          </p:cNvPicPr>
          <p:nvPr/>
        </p:nvPicPr>
        <p:blipFill>
          <a:blip r:embed="rId3"/>
          <a:stretch>
            <a:fillRect/>
          </a:stretch>
        </p:blipFill>
        <p:spPr>
          <a:xfrm>
            <a:off x="6207784" y="1169869"/>
            <a:ext cx="5812757" cy="5400000"/>
          </a:xfrm>
          <a:prstGeom prst="rect">
            <a:avLst/>
          </a:prstGeom>
        </p:spPr>
      </p:pic>
      <p:sp>
        <p:nvSpPr>
          <p:cNvPr id="14" name="Ellipszis 13">
            <a:extLst>
              <a:ext uri="{FF2B5EF4-FFF2-40B4-BE49-F238E27FC236}">
                <a16:creationId xmlns:a16="http://schemas.microsoft.com/office/drawing/2014/main" id="{8E4C6628-F40E-AFC3-9341-C26B90FA396A}"/>
              </a:ext>
            </a:extLst>
          </p:cNvPr>
          <p:cNvSpPr/>
          <p:nvPr/>
        </p:nvSpPr>
        <p:spPr>
          <a:xfrm>
            <a:off x="7126586" y="4063750"/>
            <a:ext cx="1828127" cy="550778"/>
          </a:xfrm>
          <a:prstGeom prst="ellipse">
            <a:avLst/>
          </a:prstGeom>
          <a:noFill/>
          <a:ln w="190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2436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9C20A952-196A-4E31-85B4-C5654B9F55BA}"/>
              </a:ext>
            </a:extLst>
          </p:cNvPr>
          <p:cNvSpPr txBox="1"/>
          <p:nvPr/>
        </p:nvSpPr>
        <p:spPr>
          <a:xfrm>
            <a:off x="2795901" y="0"/>
            <a:ext cx="6678019" cy="461665"/>
          </a:xfrm>
          <a:prstGeom prst="rect">
            <a:avLst/>
          </a:prstGeom>
          <a:noFill/>
        </p:spPr>
        <p:txBody>
          <a:bodyPr wrap="square" rtlCol="0">
            <a:spAutoFit/>
          </a:bodyPr>
          <a:lstStyle/>
          <a:p>
            <a:r>
              <a:rPr lang="en-US" sz="2400">
                <a:solidFill>
                  <a:schemeClr val="bg1"/>
                </a:solidFill>
              </a:rPr>
              <a:t>Fragment velocity distribution</a:t>
            </a:r>
            <a:endParaRPr lang="en-US" sz="2400" dirty="0">
              <a:solidFill>
                <a:schemeClr val="bg1"/>
              </a:solidFill>
            </a:endParaRPr>
          </a:p>
        </p:txBody>
      </p:sp>
      <p:pic>
        <p:nvPicPr>
          <p:cNvPr id="13" name="Kép 12">
            <a:extLst>
              <a:ext uri="{FF2B5EF4-FFF2-40B4-BE49-F238E27FC236}">
                <a16:creationId xmlns:a16="http://schemas.microsoft.com/office/drawing/2014/main" id="{68E6E421-E221-D755-F1DF-5142B4B835C2}"/>
              </a:ext>
            </a:extLst>
          </p:cNvPr>
          <p:cNvPicPr>
            <a:picLocks noChangeAspect="1"/>
          </p:cNvPicPr>
          <p:nvPr/>
        </p:nvPicPr>
        <p:blipFill>
          <a:blip r:embed="rId2"/>
          <a:stretch>
            <a:fillRect/>
          </a:stretch>
        </p:blipFill>
        <p:spPr>
          <a:xfrm>
            <a:off x="272401" y="1144469"/>
            <a:ext cx="5823599" cy="5400000"/>
          </a:xfrm>
          <a:prstGeom prst="rect">
            <a:avLst/>
          </a:prstGeom>
        </p:spPr>
      </p:pic>
      <p:pic>
        <p:nvPicPr>
          <p:cNvPr id="15" name="Kép 14">
            <a:extLst>
              <a:ext uri="{FF2B5EF4-FFF2-40B4-BE49-F238E27FC236}">
                <a16:creationId xmlns:a16="http://schemas.microsoft.com/office/drawing/2014/main" id="{FACCCB89-A1AE-7160-8ACC-9807D7A5C031}"/>
              </a:ext>
            </a:extLst>
          </p:cNvPr>
          <p:cNvPicPr>
            <a:picLocks noChangeAspect="1"/>
          </p:cNvPicPr>
          <p:nvPr/>
        </p:nvPicPr>
        <p:blipFill>
          <a:blip r:embed="rId3"/>
          <a:stretch>
            <a:fillRect/>
          </a:stretch>
        </p:blipFill>
        <p:spPr>
          <a:xfrm>
            <a:off x="6222456" y="1144469"/>
            <a:ext cx="5969544" cy="5400000"/>
          </a:xfrm>
          <a:prstGeom prst="rect">
            <a:avLst/>
          </a:prstGeom>
        </p:spPr>
      </p:pic>
      <p:sp>
        <p:nvSpPr>
          <p:cNvPr id="16" name="Szövegdoboz 15">
            <a:extLst>
              <a:ext uri="{FF2B5EF4-FFF2-40B4-BE49-F238E27FC236}">
                <a16:creationId xmlns:a16="http://schemas.microsoft.com/office/drawing/2014/main" id="{AAA4B7D5-4FBF-9CE4-C4B9-78939FDDF1DB}"/>
              </a:ext>
            </a:extLst>
          </p:cNvPr>
          <p:cNvSpPr txBox="1"/>
          <p:nvPr/>
        </p:nvSpPr>
        <p:spPr>
          <a:xfrm>
            <a:off x="1023214" y="622681"/>
            <a:ext cx="4151265" cy="523220"/>
          </a:xfrm>
          <a:prstGeom prst="rect">
            <a:avLst/>
          </a:prstGeom>
          <a:noFill/>
        </p:spPr>
        <p:txBody>
          <a:bodyPr wrap="none" rtlCol="0">
            <a:spAutoFit/>
          </a:bodyPr>
          <a:lstStyle/>
          <a:p>
            <a:r>
              <a:rPr lang="hu-HU" sz="2800" b="1" dirty="0"/>
              <a:t>#435: H pellet, v = 584 m/s</a:t>
            </a:r>
            <a:endParaRPr lang="en-US" sz="2800" b="1" dirty="0"/>
          </a:p>
        </p:txBody>
      </p:sp>
      <p:sp>
        <p:nvSpPr>
          <p:cNvPr id="17" name="Szövegdoboz 16">
            <a:extLst>
              <a:ext uri="{FF2B5EF4-FFF2-40B4-BE49-F238E27FC236}">
                <a16:creationId xmlns:a16="http://schemas.microsoft.com/office/drawing/2014/main" id="{E5965A55-B2AC-2DA4-8BF7-2D0972610EB5}"/>
              </a:ext>
            </a:extLst>
          </p:cNvPr>
          <p:cNvSpPr txBox="1"/>
          <p:nvPr/>
        </p:nvSpPr>
        <p:spPr>
          <a:xfrm>
            <a:off x="7038529" y="622681"/>
            <a:ext cx="4151265" cy="523220"/>
          </a:xfrm>
          <a:prstGeom prst="rect">
            <a:avLst/>
          </a:prstGeom>
          <a:noFill/>
        </p:spPr>
        <p:txBody>
          <a:bodyPr wrap="none" rtlCol="0">
            <a:spAutoFit/>
          </a:bodyPr>
          <a:lstStyle/>
          <a:p>
            <a:r>
              <a:rPr lang="hu-HU" sz="2800" b="1" dirty="0"/>
              <a:t>#439: H pellet, v = 416 m/s</a:t>
            </a:r>
            <a:endParaRPr lang="en-US" sz="2800" b="1" dirty="0"/>
          </a:p>
        </p:txBody>
      </p:sp>
      <p:cxnSp>
        <p:nvCxnSpPr>
          <p:cNvPr id="6" name="Egyenes összekötő 5">
            <a:extLst>
              <a:ext uri="{FF2B5EF4-FFF2-40B4-BE49-F238E27FC236}">
                <a16:creationId xmlns:a16="http://schemas.microsoft.com/office/drawing/2014/main" id="{6E51F8A0-C52E-2FE1-C93D-53E942DC9143}"/>
              </a:ext>
            </a:extLst>
          </p:cNvPr>
          <p:cNvCxnSpPr/>
          <p:nvPr/>
        </p:nvCxnSpPr>
        <p:spPr>
          <a:xfrm>
            <a:off x="872152" y="4720856"/>
            <a:ext cx="4731206"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 name="Egyenes összekötő 6">
            <a:extLst>
              <a:ext uri="{FF2B5EF4-FFF2-40B4-BE49-F238E27FC236}">
                <a16:creationId xmlns:a16="http://schemas.microsoft.com/office/drawing/2014/main" id="{4B9F44CB-7E54-3709-D86E-CF10D996CFA5}"/>
              </a:ext>
            </a:extLst>
          </p:cNvPr>
          <p:cNvCxnSpPr/>
          <p:nvPr/>
        </p:nvCxnSpPr>
        <p:spPr>
          <a:xfrm>
            <a:off x="6946887" y="5362353"/>
            <a:ext cx="4731206"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8478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2">
            <a:extLst>
              <a:ext uri="{FF2B5EF4-FFF2-40B4-BE49-F238E27FC236}">
                <a16:creationId xmlns:a16="http://schemas.microsoft.com/office/drawing/2014/main" id="{CF9A19FA-C3E4-DD6D-1BA1-0089BD0E12F8}"/>
              </a:ext>
            </a:extLst>
          </p:cNvPr>
          <p:cNvSpPr txBox="1"/>
          <p:nvPr/>
        </p:nvSpPr>
        <p:spPr>
          <a:xfrm>
            <a:off x="2631931" y="20782"/>
            <a:ext cx="8928698" cy="461665"/>
          </a:xfrm>
          <a:prstGeom prst="rect">
            <a:avLst/>
          </a:prstGeom>
          <a:noFill/>
        </p:spPr>
        <p:txBody>
          <a:bodyPr wrap="square" rtlCol="0">
            <a:spAutoFit/>
          </a:bodyPr>
          <a:lstStyle/>
          <a:p>
            <a:r>
              <a:rPr lang="en-US" sz="2400">
                <a:solidFill>
                  <a:schemeClr val="bg1"/>
                </a:solidFill>
                <a:latin typeface="+mn-lt"/>
              </a:rPr>
              <a:t>Final conclusions</a:t>
            </a:r>
            <a:endParaRPr lang="en-GB" sz="2400" dirty="0">
              <a:solidFill>
                <a:schemeClr val="bg1"/>
              </a:solidFill>
              <a:latin typeface="+mn-lt"/>
            </a:endParaRPr>
          </a:p>
        </p:txBody>
      </p:sp>
      <p:sp>
        <p:nvSpPr>
          <p:cNvPr id="3" name="TextBox 2">
            <a:extLst>
              <a:ext uri="{FF2B5EF4-FFF2-40B4-BE49-F238E27FC236}">
                <a16:creationId xmlns:a16="http://schemas.microsoft.com/office/drawing/2014/main" id="{8F88BEE2-9C9D-A017-752B-03D4723C8A97}"/>
              </a:ext>
            </a:extLst>
          </p:cNvPr>
          <p:cNvSpPr txBox="1"/>
          <p:nvPr/>
        </p:nvSpPr>
        <p:spPr>
          <a:xfrm>
            <a:off x="107265" y="545716"/>
            <a:ext cx="11797412" cy="6001643"/>
          </a:xfrm>
          <a:prstGeom prst="rect">
            <a:avLst/>
          </a:prstGeom>
          <a:noFill/>
        </p:spPr>
        <p:txBody>
          <a:bodyPr wrap="square" rtlCol="0">
            <a:spAutoFit/>
          </a:bodyPr>
          <a:lstStyle/>
          <a:p>
            <a:r>
              <a:rPr lang="en-US" sz="2400">
                <a:solidFill>
                  <a:schemeClr val="accent1">
                    <a:lumMod val="50000"/>
                  </a:schemeClr>
                </a:solidFill>
                <a:sym typeface="Wingdings" panose="05000000000000000000" pitchFamily="2" charset="2"/>
              </a:rPr>
              <a:t>The ITER DMS Support Laboratory investigated processes and developed components for the ITER DMS system:</a:t>
            </a:r>
          </a:p>
          <a:p>
            <a:r>
              <a:rPr lang="en-US" sz="2400">
                <a:solidFill>
                  <a:schemeClr val="accent1">
                    <a:lumMod val="75000"/>
                  </a:schemeClr>
                </a:solidFill>
                <a:sym typeface="Wingdings" panose="05000000000000000000" pitchFamily="2" charset="2"/>
              </a:rPr>
              <a:t>Pellet recipes: </a:t>
            </a:r>
          </a:p>
          <a:p>
            <a:r>
              <a:rPr lang="en-US" sz="2400">
                <a:sym typeface="Wingdings" panose="05000000000000000000" pitchFamily="2" charset="2"/>
              </a:rPr>
              <a:t>    Snow formation enables easy launch with “darkshell” recipe</a:t>
            </a:r>
          </a:p>
          <a:p>
            <a:r>
              <a:rPr lang="en-US" sz="2400">
                <a:solidFill>
                  <a:schemeClr val="accent1">
                    <a:lumMod val="75000"/>
                  </a:schemeClr>
                </a:solidFill>
                <a:sym typeface="Wingdings" panose="05000000000000000000" pitchFamily="2" charset="2"/>
              </a:rPr>
              <a:t>Propellant valve:</a:t>
            </a:r>
          </a:p>
          <a:p>
            <a:r>
              <a:rPr lang="en-US" sz="2400">
                <a:sym typeface="Wingdings" panose="05000000000000000000" pitchFamily="2" charset="2"/>
              </a:rPr>
              <a:t>     Up to 150 bar, 20 bar-liter in few ms   </a:t>
            </a:r>
          </a:p>
          <a:p>
            <a:r>
              <a:rPr lang="en-US" sz="2400">
                <a:solidFill>
                  <a:schemeClr val="accent1">
                    <a:lumMod val="75000"/>
                  </a:schemeClr>
                </a:solidFill>
                <a:sym typeface="Wingdings" panose="05000000000000000000" pitchFamily="2" charset="2"/>
              </a:rPr>
              <a:t>Propellant suppressor:</a:t>
            </a:r>
          </a:p>
          <a:p>
            <a:r>
              <a:rPr lang="en-US" sz="2400">
                <a:sym typeface="Wingdings" panose="05000000000000000000" pitchFamily="2" charset="2"/>
              </a:rPr>
              <a:t>      Wirecage pellet guide provides reliable pellet position/rotation</a:t>
            </a:r>
          </a:p>
          <a:p>
            <a:r>
              <a:rPr lang="en-US" sz="2400">
                <a:sym typeface="Wingdings" panose="05000000000000000000" pitchFamily="2" charset="2"/>
              </a:rPr>
              <a:t>      </a:t>
            </a:r>
            <a:r>
              <a:rPr lang="en-US" sz="2400">
                <a:solidFill>
                  <a:srgbClr val="C00000"/>
                </a:solidFill>
                <a:sym typeface="Wingdings" panose="05000000000000000000" pitchFamily="2" charset="2"/>
              </a:rPr>
              <a:t>Gas retaining target and capabilities are not clear, need further investigation</a:t>
            </a:r>
          </a:p>
          <a:p>
            <a:r>
              <a:rPr lang="en-US" sz="2400">
                <a:solidFill>
                  <a:schemeClr val="accent1">
                    <a:lumMod val="75000"/>
                  </a:schemeClr>
                </a:solidFill>
                <a:sym typeface="Wingdings" panose="05000000000000000000" pitchFamily="2" charset="2"/>
              </a:rPr>
              <a:t>Fast shutter:</a:t>
            </a:r>
          </a:p>
          <a:p>
            <a:r>
              <a:rPr lang="en-US" sz="2400">
                <a:sym typeface="Wingdings" panose="05000000000000000000" pitchFamily="2" charset="2"/>
              </a:rPr>
              <a:t>      Available as backup solution if gas cannot be retained in suppressor</a:t>
            </a:r>
          </a:p>
          <a:p>
            <a:r>
              <a:rPr lang="en-US" sz="2400">
                <a:solidFill>
                  <a:schemeClr val="accent1">
                    <a:lumMod val="75000"/>
                  </a:schemeClr>
                </a:solidFill>
                <a:sym typeface="Wingdings" panose="05000000000000000000" pitchFamily="2" charset="2"/>
              </a:rPr>
              <a:t>Optical pellet diagnostic:</a:t>
            </a:r>
          </a:p>
          <a:p>
            <a:r>
              <a:rPr lang="en-US" sz="2400">
                <a:sym typeface="Wingdings" panose="05000000000000000000" pitchFamily="2" charset="2"/>
              </a:rPr>
              <a:t>      Rad-hard concept demonstrated, prototype being developed</a:t>
            </a:r>
          </a:p>
          <a:p>
            <a:r>
              <a:rPr lang="en-US" sz="2400">
                <a:solidFill>
                  <a:schemeClr val="accent1">
                    <a:lumMod val="75000"/>
                  </a:schemeClr>
                </a:solidFill>
                <a:sym typeface="Wingdings" panose="05000000000000000000" pitchFamily="2" charset="2"/>
              </a:rPr>
              <a:t>Shattering process:</a:t>
            </a:r>
          </a:p>
          <a:p>
            <a:r>
              <a:rPr lang="en-US" sz="2400">
                <a:sym typeface="Wingdings" panose="05000000000000000000" pitchFamily="2" charset="2"/>
              </a:rPr>
              <a:t>      Fragment distribution measured</a:t>
            </a:r>
          </a:p>
          <a:p>
            <a:r>
              <a:rPr lang="en-US" sz="2400">
                <a:sym typeface="Wingdings" panose="05000000000000000000" pitchFamily="2" charset="2"/>
              </a:rPr>
              <a:t>      </a:t>
            </a:r>
            <a:r>
              <a:rPr lang="en-US" sz="2400">
                <a:solidFill>
                  <a:srgbClr val="C00000"/>
                </a:solidFill>
                <a:sym typeface="Wingdings" panose="05000000000000000000" pitchFamily="2" charset="2"/>
              </a:rPr>
              <a:t>Amount of gas from fragmentation is not clear yet</a:t>
            </a:r>
          </a:p>
        </p:txBody>
      </p:sp>
    </p:spTree>
    <p:extLst>
      <p:ext uri="{BB962C8B-B14F-4D97-AF65-F5344CB8AC3E}">
        <p14:creationId xmlns:p14="http://schemas.microsoft.com/office/powerpoint/2010/main" val="1734624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88BEE2-9C9D-A017-752B-03D4723C8A97}"/>
              </a:ext>
            </a:extLst>
          </p:cNvPr>
          <p:cNvSpPr txBox="1"/>
          <p:nvPr/>
        </p:nvSpPr>
        <p:spPr>
          <a:xfrm>
            <a:off x="-130252" y="3198167"/>
            <a:ext cx="11797412" cy="646331"/>
          </a:xfrm>
          <a:prstGeom prst="rect">
            <a:avLst/>
          </a:prstGeom>
          <a:noFill/>
        </p:spPr>
        <p:txBody>
          <a:bodyPr wrap="square" rtlCol="0">
            <a:spAutoFit/>
          </a:bodyPr>
          <a:lstStyle/>
          <a:p>
            <a:pPr algn="ctr"/>
            <a:r>
              <a:rPr lang="en-US" sz="3600">
                <a:sym typeface="Wingdings" panose="05000000000000000000" pitchFamily="2" charset="2"/>
              </a:rPr>
              <a:t>BACKUP SLIDES</a:t>
            </a:r>
          </a:p>
        </p:txBody>
      </p:sp>
    </p:spTree>
    <p:extLst>
      <p:ext uri="{BB962C8B-B14F-4D97-AF65-F5344CB8AC3E}">
        <p14:creationId xmlns:p14="http://schemas.microsoft.com/office/powerpoint/2010/main" val="2825969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2">
            <a:extLst>
              <a:ext uri="{FF2B5EF4-FFF2-40B4-BE49-F238E27FC236}">
                <a16:creationId xmlns:a16="http://schemas.microsoft.com/office/drawing/2014/main" id="{CF9A19FA-C3E4-DD6D-1BA1-0089BD0E12F8}"/>
              </a:ext>
            </a:extLst>
          </p:cNvPr>
          <p:cNvSpPr txBox="1"/>
          <p:nvPr/>
        </p:nvSpPr>
        <p:spPr>
          <a:xfrm>
            <a:off x="2631931" y="20782"/>
            <a:ext cx="8928698" cy="461665"/>
          </a:xfrm>
          <a:prstGeom prst="rect">
            <a:avLst/>
          </a:prstGeom>
          <a:noFill/>
        </p:spPr>
        <p:txBody>
          <a:bodyPr wrap="square" rtlCol="0">
            <a:spAutoFit/>
          </a:bodyPr>
          <a:lstStyle/>
          <a:p>
            <a:r>
              <a:rPr lang="en-US" sz="2400">
                <a:solidFill>
                  <a:schemeClr val="bg1"/>
                </a:solidFill>
                <a:latin typeface="+mn-lt"/>
              </a:rPr>
              <a:t>Pellet desublimation model</a:t>
            </a:r>
            <a:endParaRPr lang="en-GB" sz="2400" dirty="0">
              <a:solidFill>
                <a:schemeClr val="bg1"/>
              </a:solidFill>
              <a:latin typeface="+mn-lt"/>
            </a:endParaRPr>
          </a:p>
        </p:txBody>
      </p:sp>
      <p:pic>
        <p:nvPicPr>
          <p:cNvPr id="4" name="pfreeze_Hydrogen_19.0_1.5_0.030_30.0_05.0_07000_0.9_0100_0.10_5e-06_00500_0.80_0.50_0.80_SS304">
            <a:hlinkClick r:id="" action="ppaction://media"/>
            <a:extLst>
              <a:ext uri="{FF2B5EF4-FFF2-40B4-BE49-F238E27FC236}">
                <a16:creationId xmlns:a16="http://schemas.microsoft.com/office/drawing/2014/main" id="{698175B7-BCB1-6DE9-0068-5524A235510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03767" y="595203"/>
            <a:ext cx="7025449" cy="5269087"/>
          </a:xfrm>
          <a:prstGeom prst="rect">
            <a:avLst/>
          </a:prstGeom>
        </p:spPr>
      </p:pic>
      <p:pic>
        <p:nvPicPr>
          <p:cNvPr id="5" name="Picture 4">
            <a:extLst>
              <a:ext uri="{FF2B5EF4-FFF2-40B4-BE49-F238E27FC236}">
                <a16:creationId xmlns:a16="http://schemas.microsoft.com/office/drawing/2014/main" id="{71483A0B-C7F5-1FC2-6A51-7D50F4B72CF8}"/>
              </a:ext>
            </a:extLst>
          </p:cNvPr>
          <p:cNvPicPr>
            <a:picLocks noChangeAspect="1"/>
          </p:cNvPicPr>
          <p:nvPr/>
        </p:nvPicPr>
        <p:blipFill>
          <a:blip r:embed="rId5"/>
          <a:stretch>
            <a:fillRect/>
          </a:stretch>
        </p:blipFill>
        <p:spPr>
          <a:xfrm>
            <a:off x="570037" y="3429000"/>
            <a:ext cx="4208187" cy="2780267"/>
          </a:xfrm>
          <a:prstGeom prst="rect">
            <a:avLst/>
          </a:prstGeom>
        </p:spPr>
      </p:pic>
      <p:sp>
        <p:nvSpPr>
          <p:cNvPr id="6" name="Szövegdoboz 26">
            <a:extLst>
              <a:ext uri="{FF2B5EF4-FFF2-40B4-BE49-F238E27FC236}">
                <a16:creationId xmlns:a16="http://schemas.microsoft.com/office/drawing/2014/main" id="{5FFAFDAD-5D2C-23A1-8DBF-F6E58F6C90F7}"/>
              </a:ext>
            </a:extLst>
          </p:cNvPr>
          <p:cNvSpPr txBox="1"/>
          <p:nvPr/>
        </p:nvSpPr>
        <p:spPr>
          <a:xfrm>
            <a:off x="0" y="472702"/>
            <a:ext cx="11094502" cy="3231654"/>
          </a:xfrm>
          <a:prstGeom prst="rect">
            <a:avLst/>
          </a:prstGeom>
          <a:noFill/>
        </p:spPr>
        <p:txBody>
          <a:bodyPr wrap="square" rtlCol="0">
            <a:spAutoFit/>
          </a:bodyPr>
          <a:lstStyle/>
          <a:p>
            <a:r>
              <a:rPr lang="en-US" sz="2000">
                <a:solidFill>
                  <a:srgbClr val="0070C0"/>
                </a:solidFill>
                <a:sym typeface="Wingdings" panose="05000000000000000000" pitchFamily="2" charset="2"/>
              </a:rPr>
              <a:t>Pfreeze:</a:t>
            </a:r>
          </a:p>
          <a:p>
            <a:pPr marL="342900" indent="-342900">
              <a:buFont typeface="Arial" panose="020B0604020202020204" pitchFamily="34" charset="0"/>
              <a:buChar char="•"/>
            </a:pPr>
            <a:r>
              <a:rPr lang="en-US" sz="2000">
                <a:sym typeface="Wingdings" panose="05000000000000000000" pitchFamily="2" charset="2"/>
              </a:rPr>
              <a:t>2D axially symmetric geometry</a:t>
            </a:r>
          </a:p>
          <a:p>
            <a:pPr marL="342900" indent="-342900">
              <a:buFont typeface="Arial" panose="020B0604020202020204" pitchFamily="34" charset="0"/>
              <a:buChar char="•"/>
            </a:pPr>
            <a:r>
              <a:rPr lang="en-US" sz="2000">
                <a:sym typeface="Wingdings" panose="05000000000000000000" pitchFamily="2" charset="2"/>
              </a:rPr>
              <a:t>Heat transport in ice and barrel</a:t>
            </a:r>
          </a:p>
          <a:p>
            <a:pPr marL="342900" indent="-342900">
              <a:buFont typeface="Arial" panose="020B0604020202020204" pitchFamily="34" charset="0"/>
              <a:buChar char="•"/>
            </a:pPr>
            <a:r>
              <a:rPr lang="en-US" sz="2000">
                <a:sym typeface="Wingdings" panose="05000000000000000000" pitchFamily="2" charset="2"/>
              </a:rPr>
              <a:t>Pellet material heat conduction from literature</a:t>
            </a:r>
          </a:p>
          <a:p>
            <a:pPr marL="342900" indent="-342900">
              <a:buFont typeface="Arial" panose="020B0604020202020204" pitchFamily="34" charset="0"/>
              <a:buChar char="•"/>
            </a:pPr>
            <a:r>
              <a:rPr lang="en-US" sz="2000">
                <a:sym typeface="Wingdings" panose="05000000000000000000" pitchFamily="2" charset="2"/>
              </a:rPr>
              <a:t>Self-consistent calculation of desublimation, </a:t>
            </a:r>
          </a:p>
          <a:p>
            <a:r>
              <a:rPr lang="en-US" sz="2000">
                <a:sym typeface="Wingdings" panose="05000000000000000000" pitchFamily="2" charset="2"/>
              </a:rPr>
              <a:t>      gas heat conduction and surface temperature</a:t>
            </a:r>
          </a:p>
          <a:p>
            <a:pPr marL="342900" indent="-342900">
              <a:buFont typeface="Arial" panose="020B0604020202020204" pitchFamily="34" charset="0"/>
              <a:buChar char="•"/>
            </a:pPr>
            <a:r>
              <a:rPr lang="en-US" sz="2000">
                <a:sym typeface="Wingdings" panose="05000000000000000000" pitchFamily="2" charset="2"/>
              </a:rPr>
              <a:t>Numerical mesh moving with pellet surface</a:t>
            </a:r>
          </a:p>
          <a:p>
            <a:pPr marL="342900" indent="-342900">
              <a:buFont typeface="Arial" panose="020B0604020202020204" pitchFamily="34" charset="0"/>
              <a:buChar char="•"/>
            </a:pPr>
            <a:r>
              <a:rPr lang="en-US" sz="2000">
                <a:sym typeface="Wingdings" panose="05000000000000000000" pitchFamily="2" charset="2"/>
              </a:rPr>
              <a:t>Constant barrel gas pressure</a:t>
            </a:r>
          </a:p>
          <a:p>
            <a:r>
              <a:rPr lang="en-US" sz="2000">
                <a:solidFill>
                  <a:srgbClr val="C00000"/>
                </a:solidFill>
                <a:sym typeface="Wingdings" panose="05000000000000000000" pitchFamily="2" charset="2"/>
              </a:rPr>
              <a:t> gas flow, cold head power,... from model</a:t>
            </a:r>
          </a:p>
          <a:p>
            <a:endParaRPr lang="en-US" sz="2400">
              <a:sym typeface="Wingdings" panose="05000000000000000000" pitchFamily="2" charset="2"/>
            </a:endParaRPr>
          </a:p>
        </p:txBody>
      </p:sp>
      <p:sp>
        <p:nvSpPr>
          <p:cNvPr id="7" name="Szövegdoboz 26">
            <a:extLst>
              <a:ext uri="{FF2B5EF4-FFF2-40B4-BE49-F238E27FC236}">
                <a16:creationId xmlns:a16="http://schemas.microsoft.com/office/drawing/2014/main" id="{52E95C6D-0656-565C-45A7-8BF44E14671F}"/>
              </a:ext>
            </a:extLst>
          </p:cNvPr>
          <p:cNvSpPr txBox="1"/>
          <p:nvPr/>
        </p:nvSpPr>
        <p:spPr>
          <a:xfrm>
            <a:off x="3761786" y="513350"/>
            <a:ext cx="1785465" cy="611706"/>
          </a:xfrm>
          <a:prstGeom prst="rect">
            <a:avLst/>
          </a:prstGeom>
          <a:noFill/>
        </p:spPr>
        <p:txBody>
          <a:bodyPr wrap="square" rtlCol="0">
            <a:spAutoFit/>
          </a:bodyPr>
          <a:lstStyle/>
          <a:p>
            <a:pPr>
              <a:lnSpc>
                <a:spcPts val="1300"/>
              </a:lnSpc>
            </a:pPr>
            <a:r>
              <a:rPr lang="en-US">
                <a:solidFill>
                  <a:srgbClr val="C00000"/>
                </a:solidFill>
                <a:sym typeface="Wingdings" panose="05000000000000000000" pitchFamily="2" charset="2"/>
              </a:rPr>
              <a:t>Temperature in barrel wall and pellet</a:t>
            </a:r>
          </a:p>
        </p:txBody>
      </p:sp>
      <p:cxnSp>
        <p:nvCxnSpPr>
          <p:cNvPr id="8" name="Straight Arrow Connector 7">
            <a:extLst>
              <a:ext uri="{FF2B5EF4-FFF2-40B4-BE49-F238E27FC236}">
                <a16:creationId xmlns:a16="http://schemas.microsoft.com/office/drawing/2014/main" id="{430C1B8A-6ABB-9524-021C-FA4C04CC0905}"/>
              </a:ext>
            </a:extLst>
          </p:cNvPr>
          <p:cNvCxnSpPr>
            <a:cxnSpLocks/>
          </p:cNvCxnSpPr>
          <p:nvPr/>
        </p:nvCxnSpPr>
        <p:spPr>
          <a:xfrm>
            <a:off x="4715792" y="969080"/>
            <a:ext cx="528012" cy="155976"/>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B477B13-B39B-C4C9-C76F-48BCDBF6D233}"/>
              </a:ext>
            </a:extLst>
          </p:cNvPr>
          <p:cNvCxnSpPr>
            <a:cxnSpLocks/>
          </p:cNvCxnSpPr>
          <p:nvPr/>
        </p:nvCxnSpPr>
        <p:spPr>
          <a:xfrm flipH="1">
            <a:off x="9584301" y="5188943"/>
            <a:ext cx="472907" cy="0"/>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Szövegdoboz 26">
            <a:extLst>
              <a:ext uri="{FF2B5EF4-FFF2-40B4-BE49-F238E27FC236}">
                <a16:creationId xmlns:a16="http://schemas.microsoft.com/office/drawing/2014/main" id="{CDDBB0EB-1C73-5B76-D804-08F0379A25B6}"/>
              </a:ext>
            </a:extLst>
          </p:cNvPr>
          <p:cNvSpPr txBox="1"/>
          <p:nvPr/>
        </p:nvSpPr>
        <p:spPr>
          <a:xfrm>
            <a:off x="11113559" y="1565309"/>
            <a:ext cx="1218498" cy="386581"/>
          </a:xfrm>
          <a:prstGeom prst="rect">
            <a:avLst/>
          </a:prstGeom>
          <a:noFill/>
        </p:spPr>
        <p:txBody>
          <a:bodyPr wrap="square" rtlCol="0">
            <a:spAutoFit/>
          </a:bodyPr>
          <a:lstStyle/>
          <a:p>
            <a:pPr>
              <a:lnSpc>
                <a:spcPts val="1100"/>
              </a:lnSpc>
            </a:pPr>
            <a:r>
              <a:rPr lang="en-US" sz="1400">
                <a:solidFill>
                  <a:srgbClr val="C00000"/>
                </a:solidFill>
                <a:sym typeface="Wingdings" panose="05000000000000000000" pitchFamily="2" charset="2"/>
              </a:rPr>
              <a:t>Gas flow rate</a:t>
            </a:r>
          </a:p>
          <a:p>
            <a:pPr>
              <a:lnSpc>
                <a:spcPts val="1100"/>
              </a:lnSpc>
            </a:pPr>
            <a:r>
              <a:rPr lang="en-US" sz="1400">
                <a:solidFill>
                  <a:srgbClr val="C00000"/>
                </a:solidFill>
                <a:sym typeface="Wingdings" panose="05000000000000000000" pitchFamily="2" charset="2"/>
              </a:rPr>
              <a:t> (log scale)</a:t>
            </a:r>
          </a:p>
        </p:txBody>
      </p:sp>
      <p:cxnSp>
        <p:nvCxnSpPr>
          <p:cNvPr id="11" name="Straight Arrow Connector 10">
            <a:extLst>
              <a:ext uri="{FF2B5EF4-FFF2-40B4-BE49-F238E27FC236}">
                <a16:creationId xmlns:a16="http://schemas.microsoft.com/office/drawing/2014/main" id="{6B90FD2A-118B-9115-8547-120B8D27A428}"/>
              </a:ext>
            </a:extLst>
          </p:cNvPr>
          <p:cNvCxnSpPr>
            <a:cxnSpLocks/>
          </p:cNvCxnSpPr>
          <p:nvPr/>
        </p:nvCxnSpPr>
        <p:spPr>
          <a:xfrm>
            <a:off x="5710532" y="1047068"/>
            <a:ext cx="0" cy="1299097"/>
          </a:xfrm>
          <a:prstGeom prst="straightConnector1">
            <a:avLst/>
          </a:prstGeom>
          <a:ln w="22225">
            <a:solidFill>
              <a:srgbClr val="C0000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2" name="Szövegdoboz 26">
            <a:extLst>
              <a:ext uri="{FF2B5EF4-FFF2-40B4-BE49-F238E27FC236}">
                <a16:creationId xmlns:a16="http://schemas.microsoft.com/office/drawing/2014/main" id="{D2EB07EC-6B76-0A65-4D88-9988A7FC5CC6}"/>
              </a:ext>
            </a:extLst>
          </p:cNvPr>
          <p:cNvSpPr txBox="1"/>
          <p:nvPr/>
        </p:nvSpPr>
        <p:spPr>
          <a:xfrm>
            <a:off x="10057208" y="4959623"/>
            <a:ext cx="1695094" cy="523220"/>
          </a:xfrm>
          <a:prstGeom prst="rect">
            <a:avLst/>
          </a:prstGeom>
          <a:noFill/>
        </p:spPr>
        <p:txBody>
          <a:bodyPr wrap="square" rtlCol="0">
            <a:spAutoFit/>
          </a:bodyPr>
          <a:lstStyle/>
          <a:p>
            <a:r>
              <a:rPr lang="en-US" sz="1400">
                <a:solidFill>
                  <a:srgbClr val="C00000"/>
                </a:solidFill>
                <a:sym typeface="Wingdings" panose="05000000000000000000" pitchFamily="2" charset="2"/>
              </a:rPr>
              <a:t>Temperature profile at Z=9.5 mm</a:t>
            </a:r>
          </a:p>
        </p:txBody>
      </p:sp>
      <p:cxnSp>
        <p:nvCxnSpPr>
          <p:cNvPr id="13" name="Straight Arrow Connector 12">
            <a:extLst>
              <a:ext uri="{FF2B5EF4-FFF2-40B4-BE49-F238E27FC236}">
                <a16:creationId xmlns:a16="http://schemas.microsoft.com/office/drawing/2014/main" id="{6C96D966-E7AC-A0FF-47B2-5F749407AD15}"/>
              </a:ext>
            </a:extLst>
          </p:cNvPr>
          <p:cNvCxnSpPr>
            <a:cxnSpLocks/>
            <a:stCxn id="10" idx="1"/>
          </p:cNvCxnSpPr>
          <p:nvPr/>
        </p:nvCxnSpPr>
        <p:spPr>
          <a:xfrm flipH="1">
            <a:off x="10986796" y="1758600"/>
            <a:ext cx="126763" cy="264164"/>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B3BC224-7F85-BA1F-5493-498652C2A287}"/>
              </a:ext>
            </a:extLst>
          </p:cNvPr>
          <p:cNvSpPr txBox="1"/>
          <p:nvPr/>
        </p:nvSpPr>
        <p:spPr>
          <a:xfrm>
            <a:off x="507894" y="6231409"/>
            <a:ext cx="4077479" cy="307777"/>
          </a:xfrm>
          <a:prstGeom prst="rect">
            <a:avLst/>
          </a:prstGeom>
          <a:noFill/>
        </p:spPr>
        <p:txBody>
          <a:bodyPr wrap="square" rtlCol="0">
            <a:spAutoFit/>
          </a:bodyPr>
          <a:lstStyle/>
          <a:p>
            <a:r>
              <a:rPr lang="hu-HU" sz="1400" i="1">
                <a:latin typeface="Times New Roman" panose="02020603050405020304" pitchFamily="18" charset="0"/>
                <a:cs typeface="Times New Roman" panose="02020603050405020304" pitchFamily="18" charset="0"/>
              </a:rPr>
              <a:t>S. Zoletnik, et al, EPS Plasma Conf. 2021 P2.1057</a:t>
            </a:r>
            <a:endParaRPr lang="en-US" sz="1400"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549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3008287E-9A52-DD5B-18F3-737099C145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9793" y="1096699"/>
            <a:ext cx="3808597" cy="3808597"/>
          </a:xfrm>
          <a:prstGeom prst="rect">
            <a:avLst/>
          </a:prstGeom>
        </p:spPr>
      </p:pic>
      <p:sp>
        <p:nvSpPr>
          <p:cNvPr id="3" name="Szövegdoboz 4">
            <a:extLst>
              <a:ext uri="{FF2B5EF4-FFF2-40B4-BE49-F238E27FC236}">
                <a16:creationId xmlns:a16="http://schemas.microsoft.com/office/drawing/2014/main" id="{528894D9-2D68-0970-3A69-5A3FC13E9DFC}"/>
              </a:ext>
            </a:extLst>
          </p:cNvPr>
          <p:cNvSpPr txBox="1"/>
          <p:nvPr/>
        </p:nvSpPr>
        <p:spPr>
          <a:xfrm>
            <a:off x="78225" y="441302"/>
            <a:ext cx="11413500" cy="497059"/>
          </a:xfrm>
          <a:prstGeom prst="rect">
            <a:avLst/>
          </a:prstGeom>
          <a:noFill/>
        </p:spPr>
        <p:txBody>
          <a:bodyPr wrap="square" rtlCol="0">
            <a:spAutoFit/>
          </a:bodyPr>
          <a:lstStyle/>
          <a:p>
            <a:pPr>
              <a:lnSpc>
                <a:spcPct val="150000"/>
              </a:lnSpc>
            </a:pPr>
            <a:r>
              <a:rPr lang="en-US" sz="2000">
                <a:latin typeface="Arial" panose="020B0604020202020204" pitchFamily="34" charset="0"/>
                <a:cs typeface="Arial" panose="020B0604020202020204" pitchFamily="34" charset="0"/>
              </a:rPr>
              <a:t>Experimental barrel pressure is used in model </a:t>
            </a:r>
            <a:r>
              <a:rPr lang="en-US" sz="2000">
                <a:latin typeface="Arial" panose="020B0604020202020204" pitchFamily="34" charset="0"/>
                <a:cs typeface="Arial" panose="020B0604020202020204" pitchFamily="34" charset="0"/>
                <a:sym typeface="Wingdings" panose="05000000000000000000" pitchFamily="2" charset="2"/>
              </a:rPr>
              <a:t> gas flow (desublimation rate) calculated</a:t>
            </a:r>
            <a:endParaRPr lang="en-US" sz="2400">
              <a:latin typeface="Arial" panose="020B0604020202020204" pitchFamily="34" charset="0"/>
              <a:cs typeface="Arial" panose="020B0604020202020204" pitchFamily="34" charset="0"/>
            </a:endParaRPr>
          </a:p>
        </p:txBody>
      </p:sp>
      <p:pic>
        <p:nvPicPr>
          <p:cNvPr id="4" name="Picture 3" descr="Diagram&#10;&#10;Description automatically generated">
            <a:extLst>
              <a:ext uri="{FF2B5EF4-FFF2-40B4-BE49-F238E27FC236}">
                <a16:creationId xmlns:a16="http://schemas.microsoft.com/office/drawing/2014/main" id="{984C262F-FECB-43D7-3D30-DCAC70B081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49" y="1077880"/>
            <a:ext cx="3827417" cy="3827417"/>
          </a:xfrm>
          <a:prstGeom prst="rect">
            <a:avLst/>
          </a:prstGeom>
        </p:spPr>
      </p:pic>
      <p:pic>
        <p:nvPicPr>
          <p:cNvPr id="5" name="Picture 4">
            <a:extLst>
              <a:ext uri="{FF2B5EF4-FFF2-40B4-BE49-F238E27FC236}">
                <a16:creationId xmlns:a16="http://schemas.microsoft.com/office/drawing/2014/main" id="{6D9921BC-4EE2-0456-A313-788B63D4BFED}"/>
              </a:ext>
            </a:extLst>
          </p:cNvPr>
          <p:cNvPicPr>
            <a:picLocks noChangeAspect="1"/>
          </p:cNvPicPr>
          <p:nvPr/>
        </p:nvPicPr>
        <p:blipFill rotWithShape="1">
          <a:blip r:embed="rId4"/>
          <a:srcRect l="14603" r="5721"/>
          <a:stretch/>
        </p:blipFill>
        <p:spPr>
          <a:xfrm>
            <a:off x="1941457" y="2259339"/>
            <a:ext cx="1437604" cy="1178196"/>
          </a:xfrm>
          <a:prstGeom prst="rect">
            <a:avLst/>
          </a:prstGeom>
        </p:spPr>
      </p:pic>
      <p:pic>
        <p:nvPicPr>
          <p:cNvPr id="6" name="Picture 5" descr="Diagram&#10;&#10;Description automatically generated">
            <a:extLst>
              <a:ext uri="{FF2B5EF4-FFF2-40B4-BE49-F238E27FC236}">
                <a16:creationId xmlns:a16="http://schemas.microsoft.com/office/drawing/2014/main" id="{2BB2FBF5-6D05-F71C-26B4-4FDAD9ABD1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0677" y="1096699"/>
            <a:ext cx="3808597" cy="3808597"/>
          </a:xfrm>
          <a:prstGeom prst="rect">
            <a:avLst/>
          </a:prstGeom>
        </p:spPr>
      </p:pic>
      <p:pic>
        <p:nvPicPr>
          <p:cNvPr id="7" name="Picture 6">
            <a:extLst>
              <a:ext uri="{FF2B5EF4-FFF2-40B4-BE49-F238E27FC236}">
                <a16:creationId xmlns:a16="http://schemas.microsoft.com/office/drawing/2014/main" id="{08E973D0-632D-200F-5F15-58EA27A3DF28}"/>
              </a:ext>
            </a:extLst>
          </p:cNvPr>
          <p:cNvPicPr>
            <a:picLocks noChangeAspect="1"/>
          </p:cNvPicPr>
          <p:nvPr/>
        </p:nvPicPr>
        <p:blipFill>
          <a:blip r:embed="rId6"/>
          <a:stretch>
            <a:fillRect/>
          </a:stretch>
        </p:blipFill>
        <p:spPr>
          <a:xfrm>
            <a:off x="5973912" y="2259339"/>
            <a:ext cx="1493254" cy="1190039"/>
          </a:xfrm>
          <a:prstGeom prst="rect">
            <a:avLst/>
          </a:prstGeom>
        </p:spPr>
      </p:pic>
      <p:pic>
        <p:nvPicPr>
          <p:cNvPr id="8" name="Picture 7">
            <a:extLst>
              <a:ext uri="{FF2B5EF4-FFF2-40B4-BE49-F238E27FC236}">
                <a16:creationId xmlns:a16="http://schemas.microsoft.com/office/drawing/2014/main" id="{17D6C8D7-AFC2-7A76-65F5-531E3B648440}"/>
              </a:ext>
            </a:extLst>
          </p:cNvPr>
          <p:cNvPicPr>
            <a:picLocks noChangeAspect="1"/>
          </p:cNvPicPr>
          <p:nvPr/>
        </p:nvPicPr>
        <p:blipFill>
          <a:blip r:embed="rId7"/>
          <a:stretch>
            <a:fillRect/>
          </a:stretch>
        </p:blipFill>
        <p:spPr>
          <a:xfrm>
            <a:off x="9825863" y="2317854"/>
            <a:ext cx="1556447" cy="1178848"/>
          </a:xfrm>
          <a:prstGeom prst="rect">
            <a:avLst/>
          </a:prstGeom>
        </p:spPr>
      </p:pic>
      <p:sp>
        <p:nvSpPr>
          <p:cNvPr id="9" name="Szövegdoboz 4">
            <a:extLst>
              <a:ext uri="{FF2B5EF4-FFF2-40B4-BE49-F238E27FC236}">
                <a16:creationId xmlns:a16="http://schemas.microsoft.com/office/drawing/2014/main" id="{29898B60-A3FC-AB69-5186-8E3F56D88789}"/>
              </a:ext>
            </a:extLst>
          </p:cNvPr>
          <p:cNvSpPr txBox="1"/>
          <p:nvPr/>
        </p:nvSpPr>
        <p:spPr>
          <a:xfrm>
            <a:off x="727298" y="1430509"/>
            <a:ext cx="2002080" cy="874598"/>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Hole </a:t>
            </a:r>
          </a:p>
          <a:p>
            <a:pPr>
              <a:lnSpc>
                <a:spcPts val="1300"/>
              </a:lnSpc>
            </a:pPr>
            <a:r>
              <a:rPr lang="en-US" sz="1600">
                <a:latin typeface="Arial" panose="020B0604020202020204" pitchFamily="34" charset="0"/>
                <a:cs typeface="Arial" panose="020B0604020202020204" pitchFamily="34" charset="0"/>
              </a:rPr>
              <a:t>closure</a:t>
            </a:r>
          </a:p>
          <a:p>
            <a:endParaRPr lang="en-US" sz="2400">
              <a:latin typeface="Arial" panose="020B0604020202020204" pitchFamily="34" charset="0"/>
              <a:cs typeface="Arial" panose="020B0604020202020204" pitchFamily="34" charset="0"/>
            </a:endParaRPr>
          </a:p>
        </p:txBody>
      </p:sp>
      <p:cxnSp>
        <p:nvCxnSpPr>
          <p:cNvPr id="10" name="Straight Arrow Connector 9">
            <a:extLst>
              <a:ext uri="{FF2B5EF4-FFF2-40B4-BE49-F238E27FC236}">
                <a16:creationId xmlns:a16="http://schemas.microsoft.com/office/drawing/2014/main" id="{2669EBAC-28F7-4605-A1D2-D3EF1955A76F}"/>
              </a:ext>
            </a:extLst>
          </p:cNvPr>
          <p:cNvCxnSpPr/>
          <p:nvPr/>
        </p:nvCxnSpPr>
        <p:spPr>
          <a:xfrm flipV="1">
            <a:off x="1420586" y="1561570"/>
            <a:ext cx="412434" cy="3863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BEB4B5E-AD3E-E67C-CFB6-31D8F5F29B6A}"/>
              </a:ext>
            </a:extLst>
          </p:cNvPr>
          <p:cNvCxnSpPr>
            <a:cxnSpLocks/>
          </p:cNvCxnSpPr>
          <p:nvPr/>
        </p:nvCxnSpPr>
        <p:spPr>
          <a:xfrm>
            <a:off x="1420586" y="1638830"/>
            <a:ext cx="520871" cy="81113"/>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Szövegdoboz 4">
            <a:extLst>
              <a:ext uri="{FF2B5EF4-FFF2-40B4-BE49-F238E27FC236}">
                <a16:creationId xmlns:a16="http://schemas.microsoft.com/office/drawing/2014/main" id="{ECF8D7AA-2AA1-6BBE-D8C2-BF8C1F6B8C75}"/>
              </a:ext>
            </a:extLst>
          </p:cNvPr>
          <p:cNvSpPr txBox="1"/>
          <p:nvPr/>
        </p:nvSpPr>
        <p:spPr>
          <a:xfrm>
            <a:off x="2653666" y="1643124"/>
            <a:ext cx="1089507" cy="707886"/>
          </a:xfrm>
          <a:prstGeom prst="rect">
            <a:avLst/>
          </a:prstGeom>
          <a:noFill/>
        </p:spPr>
        <p:txBody>
          <a:bodyPr wrap="square" rtlCol="0">
            <a:spAutoFit/>
          </a:bodyPr>
          <a:lstStyle/>
          <a:p>
            <a:r>
              <a:rPr lang="en-US" sz="1600">
                <a:solidFill>
                  <a:srgbClr val="0070C0"/>
                </a:solidFill>
                <a:latin typeface="Arial" panose="020B0604020202020204" pitchFamily="34" charset="0"/>
                <a:cs typeface="Arial" panose="020B0604020202020204" pitchFamily="34" charset="0"/>
              </a:rPr>
              <a:t>Protium</a:t>
            </a:r>
          </a:p>
          <a:p>
            <a:endParaRPr lang="en-US" sz="2400">
              <a:latin typeface="Arial" panose="020B0604020202020204" pitchFamily="34" charset="0"/>
              <a:cs typeface="Arial" panose="020B0604020202020204" pitchFamily="34" charset="0"/>
            </a:endParaRPr>
          </a:p>
        </p:txBody>
      </p:sp>
      <p:sp>
        <p:nvSpPr>
          <p:cNvPr id="13" name="Szövegdoboz 4">
            <a:extLst>
              <a:ext uri="{FF2B5EF4-FFF2-40B4-BE49-F238E27FC236}">
                <a16:creationId xmlns:a16="http://schemas.microsoft.com/office/drawing/2014/main" id="{E2E37A27-9631-9621-6010-A4FB50A64FF7}"/>
              </a:ext>
            </a:extLst>
          </p:cNvPr>
          <p:cNvSpPr txBox="1"/>
          <p:nvPr/>
        </p:nvSpPr>
        <p:spPr>
          <a:xfrm>
            <a:off x="6403170" y="1684655"/>
            <a:ext cx="1311615" cy="707886"/>
          </a:xfrm>
          <a:prstGeom prst="rect">
            <a:avLst/>
          </a:prstGeom>
          <a:noFill/>
        </p:spPr>
        <p:txBody>
          <a:bodyPr wrap="square" rtlCol="0">
            <a:spAutoFit/>
          </a:bodyPr>
          <a:lstStyle/>
          <a:p>
            <a:r>
              <a:rPr lang="en-US" sz="1600">
                <a:solidFill>
                  <a:srgbClr val="0070C0"/>
                </a:solidFill>
                <a:latin typeface="Arial" panose="020B0604020202020204" pitchFamily="34" charset="0"/>
                <a:cs typeface="Arial" panose="020B0604020202020204" pitchFamily="34" charset="0"/>
              </a:rPr>
              <a:t>Deuterium</a:t>
            </a:r>
          </a:p>
          <a:p>
            <a:endParaRPr lang="en-US" sz="2400">
              <a:latin typeface="Arial" panose="020B0604020202020204" pitchFamily="34" charset="0"/>
              <a:cs typeface="Arial" panose="020B0604020202020204" pitchFamily="34" charset="0"/>
            </a:endParaRPr>
          </a:p>
        </p:txBody>
      </p:sp>
      <p:sp>
        <p:nvSpPr>
          <p:cNvPr id="14" name="Szövegdoboz 4">
            <a:extLst>
              <a:ext uri="{FF2B5EF4-FFF2-40B4-BE49-F238E27FC236}">
                <a16:creationId xmlns:a16="http://schemas.microsoft.com/office/drawing/2014/main" id="{9EE21C00-0466-3416-F7CF-6A75C18D21F4}"/>
              </a:ext>
            </a:extLst>
          </p:cNvPr>
          <p:cNvSpPr txBox="1"/>
          <p:nvPr/>
        </p:nvSpPr>
        <p:spPr>
          <a:xfrm>
            <a:off x="10787294" y="1673898"/>
            <a:ext cx="1311615" cy="707886"/>
          </a:xfrm>
          <a:prstGeom prst="rect">
            <a:avLst/>
          </a:prstGeom>
          <a:noFill/>
        </p:spPr>
        <p:txBody>
          <a:bodyPr wrap="square" rtlCol="0">
            <a:spAutoFit/>
          </a:bodyPr>
          <a:lstStyle/>
          <a:p>
            <a:r>
              <a:rPr lang="en-US" sz="1600">
                <a:solidFill>
                  <a:srgbClr val="0070C0"/>
                </a:solidFill>
                <a:latin typeface="Arial" panose="020B0604020202020204" pitchFamily="34" charset="0"/>
                <a:cs typeface="Arial" panose="020B0604020202020204" pitchFamily="34" charset="0"/>
              </a:rPr>
              <a:t>Neon</a:t>
            </a:r>
          </a:p>
          <a:p>
            <a:endParaRPr lang="en-US" sz="2400">
              <a:latin typeface="Arial" panose="020B0604020202020204" pitchFamily="34" charset="0"/>
              <a:cs typeface="Arial" panose="020B0604020202020204" pitchFamily="34" charset="0"/>
            </a:endParaRPr>
          </a:p>
        </p:txBody>
      </p:sp>
      <p:sp>
        <p:nvSpPr>
          <p:cNvPr id="15" name="Szövegdoboz 4">
            <a:extLst>
              <a:ext uri="{FF2B5EF4-FFF2-40B4-BE49-F238E27FC236}">
                <a16:creationId xmlns:a16="http://schemas.microsoft.com/office/drawing/2014/main" id="{98B882BD-5DCA-379C-7D03-C4678793246C}"/>
              </a:ext>
            </a:extLst>
          </p:cNvPr>
          <p:cNvSpPr txBox="1"/>
          <p:nvPr/>
        </p:nvSpPr>
        <p:spPr>
          <a:xfrm>
            <a:off x="141915" y="4888882"/>
            <a:ext cx="12095435" cy="1631216"/>
          </a:xfrm>
          <a:prstGeom prst="rect">
            <a:avLst/>
          </a:prstGeom>
          <a:noFill/>
        </p:spPr>
        <p:txBody>
          <a:bodyPr wrap="square" rtlCol="0">
            <a:spAutoFit/>
          </a:bodyPr>
          <a:lstStyle/>
          <a:p>
            <a:r>
              <a:rPr lang="en-US" sz="2000">
                <a:solidFill>
                  <a:srgbClr val="0070C0"/>
                </a:solidFill>
                <a:latin typeface="Arial" panose="020B0604020202020204" pitchFamily="34" charset="0"/>
                <a:cs typeface="Arial" panose="020B0604020202020204" pitchFamily="34" charset="0"/>
              </a:rPr>
              <a:t>Experimental gas flow (desublimation rate) at start is systematically below modelled</a:t>
            </a:r>
          </a:p>
          <a:p>
            <a:pPr marL="342900" indent="-342900">
              <a:buFont typeface="Arial" panose="020B0604020202020204" pitchFamily="34" charset="0"/>
              <a:buChar char="•"/>
            </a:pPr>
            <a:r>
              <a:rPr lang="en-US" sz="2000">
                <a:latin typeface="Arial" panose="020B0604020202020204" pitchFamily="34" charset="0"/>
                <a:cs typeface="Arial" panose="020B0604020202020204" pitchFamily="34" charset="0"/>
              </a:rPr>
              <a:t>Deviation is larger for dark pellets:  </a:t>
            </a:r>
          </a:p>
          <a:p>
            <a:r>
              <a:rPr lang="en-US" sz="2000">
                <a:latin typeface="Arial" panose="020B0604020202020204" pitchFamily="34" charset="0"/>
                <a:cs typeface="Arial" panose="020B0604020202020204" pitchFamily="34" charset="0"/>
                <a:sym typeface="Wingdings" panose="05000000000000000000" pitchFamily="2" charset="2"/>
              </a:rPr>
              <a:t>                  gas does not reach into core of pellet </a:t>
            </a:r>
          </a:p>
          <a:p>
            <a:r>
              <a:rPr lang="en-US" sz="2000">
                <a:latin typeface="Arial" panose="020B0604020202020204" pitchFamily="34" charset="0"/>
                <a:cs typeface="Arial" panose="020B0604020202020204" pitchFamily="34" charset="0"/>
                <a:sym typeface="Wingdings" panose="05000000000000000000" pitchFamily="2" charset="2"/>
              </a:rPr>
              <a:t>                         uniform gas pressure in model not valid</a:t>
            </a:r>
          </a:p>
          <a:p>
            <a:r>
              <a:rPr lang="en-US" sz="2000">
                <a:latin typeface="Arial" panose="020B0604020202020204" pitchFamily="34" charset="0"/>
                <a:cs typeface="Arial" panose="020B0604020202020204" pitchFamily="34" charset="0"/>
                <a:sym typeface="Wingdings" panose="05000000000000000000" pitchFamily="2" charset="2"/>
              </a:rPr>
              <a:t>                                 would need coupled gas flow and desublimation model (under development)</a:t>
            </a:r>
          </a:p>
        </p:txBody>
      </p:sp>
      <p:sp>
        <p:nvSpPr>
          <p:cNvPr id="16" name="Szövegdoboz 2">
            <a:extLst>
              <a:ext uri="{FF2B5EF4-FFF2-40B4-BE49-F238E27FC236}">
                <a16:creationId xmlns:a16="http://schemas.microsoft.com/office/drawing/2014/main" id="{B3A05528-D3DC-93FC-F1BC-4BFE6136E172}"/>
              </a:ext>
            </a:extLst>
          </p:cNvPr>
          <p:cNvSpPr txBox="1"/>
          <p:nvPr/>
        </p:nvSpPr>
        <p:spPr>
          <a:xfrm>
            <a:off x="2631931" y="20782"/>
            <a:ext cx="8928698" cy="461665"/>
          </a:xfrm>
          <a:prstGeom prst="rect">
            <a:avLst/>
          </a:prstGeom>
          <a:noFill/>
        </p:spPr>
        <p:txBody>
          <a:bodyPr wrap="square" rtlCol="0">
            <a:spAutoFit/>
          </a:bodyPr>
          <a:lstStyle/>
          <a:p>
            <a:r>
              <a:rPr lang="en-US" sz="2400">
                <a:solidFill>
                  <a:schemeClr val="bg1"/>
                </a:solidFill>
                <a:latin typeface="+mn-lt"/>
              </a:rPr>
              <a:t>Comparison of modelling with experiment</a:t>
            </a:r>
            <a:endParaRPr lang="en-GB" sz="2400" dirty="0">
              <a:solidFill>
                <a:schemeClr val="bg1"/>
              </a:solidFill>
              <a:latin typeface="+mn-lt"/>
            </a:endParaRPr>
          </a:p>
        </p:txBody>
      </p:sp>
    </p:spTree>
    <p:extLst>
      <p:ext uri="{BB962C8B-B14F-4D97-AF65-F5344CB8AC3E}">
        <p14:creationId xmlns:p14="http://schemas.microsoft.com/office/powerpoint/2010/main" val="1194694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D69D2C0-ED53-469E-8318-15DE54B2FE89}"/>
              </a:ext>
            </a:extLst>
          </p:cNvPr>
          <p:cNvPicPr>
            <a:picLocks noChangeAspect="1"/>
          </p:cNvPicPr>
          <p:nvPr/>
        </p:nvPicPr>
        <p:blipFill rotWithShape="1">
          <a:blip r:embed="rId2"/>
          <a:srcRect t="5279"/>
          <a:stretch/>
        </p:blipFill>
        <p:spPr>
          <a:xfrm>
            <a:off x="5160976" y="4552438"/>
            <a:ext cx="6984651" cy="2037937"/>
          </a:xfrm>
          <a:prstGeom prst="rect">
            <a:avLst/>
          </a:prstGeom>
        </p:spPr>
      </p:pic>
      <p:pic>
        <p:nvPicPr>
          <p:cNvPr id="31" name="Picture 30">
            <a:extLst>
              <a:ext uri="{FF2B5EF4-FFF2-40B4-BE49-F238E27FC236}">
                <a16:creationId xmlns:a16="http://schemas.microsoft.com/office/drawing/2014/main" id="{2E7BF9C9-8DDD-C192-4F51-079B43681535}"/>
              </a:ext>
            </a:extLst>
          </p:cNvPr>
          <p:cNvPicPr>
            <a:picLocks noChangeAspect="1"/>
          </p:cNvPicPr>
          <p:nvPr/>
        </p:nvPicPr>
        <p:blipFill>
          <a:blip r:embed="rId3"/>
          <a:stretch>
            <a:fillRect/>
          </a:stretch>
        </p:blipFill>
        <p:spPr>
          <a:xfrm>
            <a:off x="4856904" y="1223632"/>
            <a:ext cx="7343162" cy="2788890"/>
          </a:xfrm>
          <a:prstGeom prst="rect">
            <a:avLst/>
          </a:prstGeom>
        </p:spPr>
      </p:pic>
      <p:sp>
        <p:nvSpPr>
          <p:cNvPr id="32" name="TextBox 31">
            <a:extLst>
              <a:ext uri="{FF2B5EF4-FFF2-40B4-BE49-F238E27FC236}">
                <a16:creationId xmlns:a16="http://schemas.microsoft.com/office/drawing/2014/main" id="{59A1F8F6-9075-74C9-F369-C77D22B35E76}"/>
              </a:ext>
            </a:extLst>
          </p:cNvPr>
          <p:cNvSpPr txBox="1"/>
          <p:nvPr/>
        </p:nvSpPr>
        <p:spPr>
          <a:xfrm>
            <a:off x="11156599" y="4582196"/>
            <a:ext cx="1304973" cy="338554"/>
          </a:xfrm>
          <a:prstGeom prst="rect">
            <a:avLst/>
          </a:prstGeom>
          <a:noFill/>
        </p:spPr>
        <p:txBody>
          <a:bodyPr wrap="square" rtlCol="0">
            <a:spAutoFit/>
          </a:bodyPr>
          <a:lstStyle/>
          <a:p>
            <a:r>
              <a:rPr lang="hu-HU" sz="1600"/>
              <a:t>Fast valve</a:t>
            </a:r>
            <a:endParaRPr lang="en-US" sz="1600"/>
          </a:p>
        </p:txBody>
      </p:sp>
      <p:sp>
        <p:nvSpPr>
          <p:cNvPr id="33" name="TextBox 32">
            <a:extLst>
              <a:ext uri="{FF2B5EF4-FFF2-40B4-BE49-F238E27FC236}">
                <a16:creationId xmlns:a16="http://schemas.microsoft.com/office/drawing/2014/main" id="{193900B8-362A-082F-7EF9-8543104ED465}"/>
              </a:ext>
            </a:extLst>
          </p:cNvPr>
          <p:cNvSpPr txBox="1"/>
          <p:nvPr/>
        </p:nvSpPr>
        <p:spPr>
          <a:xfrm>
            <a:off x="10601373" y="4213992"/>
            <a:ext cx="1304973" cy="338554"/>
          </a:xfrm>
          <a:prstGeom prst="rect">
            <a:avLst/>
          </a:prstGeom>
          <a:noFill/>
        </p:spPr>
        <p:txBody>
          <a:bodyPr wrap="square" rtlCol="0">
            <a:spAutoFit/>
          </a:bodyPr>
          <a:lstStyle/>
          <a:p>
            <a:r>
              <a:rPr lang="en-US" sz="1600"/>
              <a:t>Inject</a:t>
            </a:r>
            <a:r>
              <a:rPr lang="hu-HU" sz="1600"/>
              <a:t>o</a:t>
            </a:r>
            <a:r>
              <a:rPr lang="en-US" sz="1600"/>
              <a:t>r</a:t>
            </a:r>
          </a:p>
        </p:txBody>
      </p:sp>
      <p:sp>
        <p:nvSpPr>
          <p:cNvPr id="34" name="TextBox 33">
            <a:extLst>
              <a:ext uri="{FF2B5EF4-FFF2-40B4-BE49-F238E27FC236}">
                <a16:creationId xmlns:a16="http://schemas.microsoft.com/office/drawing/2014/main" id="{42D693E5-D9CA-2CFE-ECB9-D8B33EA5C3A8}"/>
              </a:ext>
            </a:extLst>
          </p:cNvPr>
          <p:cNvSpPr txBox="1"/>
          <p:nvPr/>
        </p:nvSpPr>
        <p:spPr>
          <a:xfrm>
            <a:off x="9072969" y="4582196"/>
            <a:ext cx="1304973" cy="584775"/>
          </a:xfrm>
          <a:prstGeom prst="rect">
            <a:avLst/>
          </a:prstGeom>
          <a:noFill/>
        </p:spPr>
        <p:txBody>
          <a:bodyPr wrap="square" rtlCol="0">
            <a:spAutoFit/>
          </a:bodyPr>
          <a:lstStyle/>
          <a:p>
            <a:pPr algn="ctr"/>
            <a:r>
              <a:rPr lang="en-US" sz="1600"/>
              <a:t>Prop. rec.</a:t>
            </a:r>
          </a:p>
          <a:p>
            <a:pPr algn="ctr"/>
            <a:r>
              <a:rPr lang="en-US" sz="1600"/>
              <a:t>chamber</a:t>
            </a:r>
          </a:p>
        </p:txBody>
      </p:sp>
      <p:sp>
        <p:nvSpPr>
          <p:cNvPr id="35" name="TextBox 34">
            <a:extLst>
              <a:ext uri="{FF2B5EF4-FFF2-40B4-BE49-F238E27FC236}">
                <a16:creationId xmlns:a16="http://schemas.microsoft.com/office/drawing/2014/main" id="{0898BFBB-8111-DE77-97F7-B4D6C1F0EFF7}"/>
              </a:ext>
            </a:extLst>
          </p:cNvPr>
          <p:cNvSpPr txBox="1"/>
          <p:nvPr/>
        </p:nvSpPr>
        <p:spPr>
          <a:xfrm>
            <a:off x="9940941" y="4250480"/>
            <a:ext cx="826330" cy="338554"/>
          </a:xfrm>
          <a:prstGeom prst="rect">
            <a:avLst/>
          </a:prstGeom>
          <a:noFill/>
        </p:spPr>
        <p:txBody>
          <a:bodyPr wrap="square" rtlCol="0">
            <a:spAutoFit/>
          </a:bodyPr>
          <a:lstStyle/>
          <a:p>
            <a:r>
              <a:rPr lang="en-US" sz="1600"/>
              <a:t>Gap1</a:t>
            </a:r>
          </a:p>
        </p:txBody>
      </p:sp>
      <p:sp>
        <p:nvSpPr>
          <p:cNvPr id="36" name="TextBox 35">
            <a:extLst>
              <a:ext uri="{FF2B5EF4-FFF2-40B4-BE49-F238E27FC236}">
                <a16:creationId xmlns:a16="http://schemas.microsoft.com/office/drawing/2014/main" id="{55CB749B-640A-B671-E042-5AFE1F075F28}"/>
              </a:ext>
            </a:extLst>
          </p:cNvPr>
          <p:cNvSpPr txBox="1"/>
          <p:nvPr/>
        </p:nvSpPr>
        <p:spPr>
          <a:xfrm>
            <a:off x="8173783" y="4237629"/>
            <a:ext cx="1304973" cy="338554"/>
          </a:xfrm>
          <a:prstGeom prst="rect">
            <a:avLst/>
          </a:prstGeom>
          <a:noFill/>
        </p:spPr>
        <p:txBody>
          <a:bodyPr wrap="square" rtlCol="0">
            <a:spAutoFit/>
          </a:bodyPr>
          <a:lstStyle/>
          <a:p>
            <a:pPr algn="ctr"/>
            <a:r>
              <a:rPr lang="en-US" sz="1600"/>
              <a:t>OPD @ Gap2</a:t>
            </a:r>
          </a:p>
        </p:txBody>
      </p:sp>
      <p:sp>
        <p:nvSpPr>
          <p:cNvPr id="37" name="TextBox 36">
            <a:extLst>
              <a:ext uri="{FF2B5EF4-FFF2-40B4-BE49-F238E27FC236}">
                <a16:creationId xmlns:a16="http://schemas.microsoft.com/office/drawing/2014/main" id="{E0DBC786-DC48-3B24-766A-2D46F4543569}"/>
              </a:ext>
            </a:extLst>
          </p:cNvPr>
          <p:cNvSpPr txBox="1"/>
          <p:nvPr/>
        </p:nvSpPr>
        <p:spPr>
          <a:xfrm>
            <a:off x="7149831" y="4536029"/>
            <a:ext cx="1304973" cy="338554"/>
          </a:xfrm>
          <a:prstGeom prst="rect">
            <a:avLst/>
          </a:prstGeom>
          <a:noFill/>
        </p:spPr>
        <p:txBody>
          <a:bodyPr wrap="square" rtlCol="0">
            <a:spAutoFit/>
          </a:bodyPr>
          <a:lstStyle/>
          <a:p>
            <a:pPr algn="ctr"/>
            <a:r>
              <a:rPr lang="en-US" sz="1600"/>
              <a:t>Flight tube</a:t>
            </a:r>
          </a:p>
        </p:txBody>
      </p:sp>
      <p:sp>
        <p:nvSpPr>
          <p:cNvPr id="38" name="TextBox 37">
            <a:extLst>
              <a:ext uri="{FF2B5EF4-FFF2-40B4-BE49-F238E27FC236}">
                <a16:creationId xmlns:a16="http://schemas.microsoft.com/office/drawing/2014/main" id="{5517A98D-6E35-4318-8BE3-D58B3B19FF7A}"/>
              </a:ext>
            </a:extLst>
          </p:cNvPr>
          <p:cNvSpPr txBox="1"/>
          <p:nvPr/>
        </p:nvSpPr>
        <p:spPr>
          <a:xfrm>
            <a:off x="5837245" y="3954649"/>
            <a:ext cx="1304973" cy="338554"/>
          </a:xfrm>
          <a:prstGeom prst="rect">
            <a:avLst/>
          </a:prstGeom>
          <a:noFill/>
        </p:spPr>
        <p:txBody>
          <a:bodyPr wrap="square" rtlCol="0">
            <a:spAutoFit/>
          </a:bodyPr>
          <a:lstStyle/>
          <a:p>
            <a:pPr algn="ctr"/>
            <a:r>
              <a:rPr lang="en-US" sz="1600"/>
              <a:t>Gap3</a:t>
            </a:r>
          </a:p>
        </p:txBody>
      </p:sp>
      <p:sp>
        <p:nvSpPr>
          <p:cNvPr id="39" name="TextBox 38">
            <a:extLst>
              <a:ext uri="{FF2B5EF4-FFF2-40B4-BE49-F238E27FC236}">
                <a16:creationId xmlns:a16="http://schemas.microsoft.com/office/drawing/2014/main" id="{F5825499-6D37-71CA-19C2-661EB63523C5}"/>
              </a:ext>
            </a:extLst>
          </p:cNvPr>
          <p:cNvSpPr txBox="1"/>
          <p:nvPr/>
        </p:nvSpPr>
        <p:spPr>
          <a:xfrm>
            <a:off x="4758386" y="3943250"/>
            <a:ext cx="1304973" cy="830997"/>
          </a:xfrm>
          <a:prstGeom prst="rect">
            <a:avLst/>
          </a:prstGeom>
          <a:noFill/>
        </p:spPr>
        <p:txBody>
          <a:bodyPr wrap="square" rtlCol="0">
            <a:spAutoFit/>
          </a:bodyPr>
          <a:lstStyle/>
          <a:p>
            <a:pPr algn="ctr"/>
            <a:r>
              <a:rPr lang="en-US" sz="1600"/>
              <a:t>Shard analysis chamber</a:t>
            </a:r>
          </a:p>
        </p:txBody>
      </p:sp>
      <p:cxnSp>
        <p:nvCxnSpPr>
          <p:cNvPr id="40" name="Straight Arrow Connector 39">
            <a:extLst>
              <a:ext uri="{FF2B5EF4-FFF2-40B4-BE49-F238E27FC236}">
                <a16:creationId xmlns:a16="http://schemas.microsoft.com/office/drawing/2014/main" id="{B479DA0C-799E-D6BF-68BB-2C19B545709D}"/>
              </a:ext>
            </a:extLst>
          </p:cNvPr>
          <p:cNvCxnSpPr/>
          <p:nvPr/>
        </p:nvCxnSpPr>
        <p:spPr>
          <a:xfrm>
            <a:off x="11651113" y="4874583"/>
            <a:ext cx="31125" cy="818591"/>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A0C7F8E-7F78-0CF0-1F6F-D609E5DF105B}"/>
              </a:ext>
            </a:extLst>
          </p:cNvPr>
          <p:cNvCxnSpPr>
            <a:cxnSpLocks/>
          </p:cNvCxnSpPr>
          <p:nvPr/>
        </p:nvCxnSpPr>
        <p:spPr>
          <a:xfrm flipV="1">
            <a:off x="11651113" y="3220216"/>
            <a:ext cx="255233" cy="142694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D58DFB7-4BE1-2BFD-28F8-3D4BDFC50DED}"/>
              </a:ext>
            </a:extLst>
          </p:cNvPr>
          <p:cNvCxnSpPr>
            <a:cxnSpLocks/>
          </p:cNvCxnSpPr>
          <p:nvPr/>
        </p:nvCxnSpPr>
        <p:spPr>
          <a:xfrm flipV="1">
            <a:off x="10917318" y="3331923"/>
            <a:ext cx="494514" cy="967629"/>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41E61FC-023E-9A5F-5ADB-2167EAAF6D37}"/>
              </a:ext>
            </a:extLst>
          </p:cNvPr>
          <p:cNvCxnSpPr>
            <a:cxnSpLocks/>
          </p:cNvCxnSpPr>
          <p:nvPr/>
        </p:nvCxnSpPr>
        <p:spPr>
          <a:xfrm>
            <a:off x="10916625" y="4614361"/>
            <a:ext cx="166591" cy="884565"/>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D20060BC-12AC-A890-BCCF-3E208A8E51AC}"/>
              </a:ext>
            </a:extLst>
          </p:cNvPr>
          <p:cNvCxnSpPr>
            <a:cxnSpLocks/>
          </p:cNvCxnSpPr>
          <p:nvPr/>
        </p:nvCxnSpPr>
        <p:spPr>
          <a:xfrm>
            <a:off x="10296395" y="4589034"/>
            <a:ext cx="320828" cy="110414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A2BDC980-1CA8-DDDA-8A1D-7D6E10BBDA6D}"/>
              </a:ext>
            </a:extLst>
          </p:cNvPr>
          <p:cNvCxnSpPr>
            <a:cxnSpLocks/>
          </p:cNvCxnSpPr>
          <p:nvPr/>
        </p:nvCxnSpPr>
        <p:spPr>
          <a:xfrm flipV="1">
            <a:off x="10223012" y="3162822"/>
            <a:ext cx="512896" cy="1087658"/>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6284FDA-5D2F-F3DA-2302-26F272D917B5}"/>
              </a:ext>
            </a:extLst>
          </p:cNvPr>
          <p:cNvCxnSpPr>
            <a:cxnSpLocks/>
          </p:cNvCxnSpPr>
          <p:nvPr/>
        </p:nvCxnSpPr>
        <p:spPr>
          <a:xfrm flipV="1">
            <a:off x="9645041" y="3706651"/>
            <a:ext cx="305240" cy="984404"/>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607C7D4A-6F94-3C05-A353-923628F1F2EF}"/>
              </a:ext>
            </a:extLst>
          </p:cNvPr>
          <p:cNvCxnSpPr>
            <a:cxnSpLocks/>
            <a:stCxn id="34" idx="2"/>
          </p:cNvCxnSpPr>
          <p:nvPr/>
        </p:nvCxnSpPr>
        <p:spPr>
          <a:xfrm>
            <a:off x="9725456" y="5166971"/>
            <a:ext cx="199702" cy="116907"/>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71E15FF-CC06-750D-2D36-8D2108F2E5BE}"/>
              </a:ext>
            </a:extLst>
          </p:cNvPr>
          <p:cNvCxnSpPr>
            <a:cxnSpLocks/>
          </p:cNvCxnSpPr>
          <p:nvPr/>
        </p:nvCxnSpPr>
        <p:spPr>
          <a:xfrm>
            <a:off x="8826269" y="4605443"/>
            <a:ext cx="268761" cy="749434"/>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A837ACD7-CD42-7D6F-60CB-E2B5BEDF0444}"/>
              </a:ext>
            </a:extLst>
          </p:cNvPr>
          <p:cNvCxnSpPr>
            <a:cxnSpLocks/>
            <a:stCxn id="36" idx="0"/>
          </p:cNvCxnSpPr>
          <p:nvPr/>
        </p:nvCxnSpPr>
        <p:spPr>
          <a:xfrm flipV="1">
            <a:off x="8826270" y="3162822"/>
            <a:ext cx="459925" cy="1074807"/>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DEF8C9E-275B-5EC9-6080-1F25F11FD65C}"/>
              </a:ext>
            </a:extLst>
          </p:cNvPr>
          <p:cNvCxnSpPr>
            <a:cxnSpLocks/>
            <a:stCxn id="37" idx="0"/>
          </p:cNvCxnSpPr>
          <p:nvPr/>
        </p:nvCxnSpPr>
        <p:spPr>
          <a:xfrm flipV="1">
            <a:off x="7802318" y="2906047"/>
            <a:ext cx="132184" cy="1629982"/>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3DD78E0-5C35-F839-DBB3-C3A9E86FB1BC}"/>
              </a:ext>
            </a:extLst>
          </p:cNvPr>
          <p:cNvCxnSpPr>
            <a:cxnSpLocks/>
            <a:stCxn id="37" idx="2"/>
          </p:cNvCxnSpPr>
          <p:nvPr/>
        </p:nvCxnSpPr>
        <p:spPr>
          <a:xfrm>
            <a:off x="7802318" y="4874583"/>
            <a:ext cx="50386" cy="899916"/>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3FA4E3E-8388-C6D5-E085-8E021F022016}"/>
              </a:ext>
            </a:extLst>
          </p:cNvPr>
          <p:cNvCxnSpPr>
            <a:cxnSpLocks/>
            <a:stCxn id="38" idx="2"/>
          </p:cNvCxnSpPr>
          <p:nvPr/>
        </p:nvCxnSpPr>
        <p:spPr>
          <a:xfrm>
            <a:off x="6489732" y="4293203"/>
            <a:ext cx="270770" cy="1341165"/>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DD2A2C36-D695-B264-FB50-CAB5E8EB5847}"/>
              </a:ext>
            </a:extLst>
          </p:cNvPr>
          <p:cNvCxnSpPr>
            <a:cxnSpLocks/>
            <a:stCxn id="38" idx="0"/>
          </p:cNvCxnSpPr>
          <p:nvPr/>
        </p:nvCxnSpPr>
        <p:spPr>
          <a:xfrm flipV="1">
            <a:off x="6489732" y="2818356"/>
            <a:ext cx="315030" cy="1136293"/>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8156A62B-2C74-E4AF-98D4-A6EC741636CC}"/>
              </a:ext>
            </a:extLst>
          </p:cNvPr>
          <p:cNvCxnSpPr>
            <a:cxnSpLocks/>
            <a:stCxn id="39" idx="0"/>
          </p:cNvCxnSpPr>
          <p:nvPr/>
        </p:nvCxnSpPr>
        <p:spPr>
          <a:xfrm flipV="1">
            <a:off x="5410873" y="2897769"/>
            <a:ext cx="421957" cy="1045481"/>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5E54E1D6-F1AB-DD0A-01E2-44261A13161A}"/>
              </a:ext>
            </a:extLst>
          </p:cNvPr>
          <p:cNvCxnSpPr>
            <a:cxnSpLocks/>
          </p:cNvCxnSpPr>
          <p:nvPr/>
        </p:nvCxnSpPr>
        <p:spPr>
          <a:xfrm>
            <a:off x="5379010" y="4774247"/>
            <a:ext cx="86770" cy="451177"/>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7" name="Szövegdoboz 2">
            <a:extLst>
              <a:ext uri="{FF2B5EF4-FFF2-40B4-BE49-F238E27FC236}">
                <a16:creationId xmlns:a16="http://schemas.microsoft.com/office/drawing/2014/main" id="{5FD7D8F6-BCF3-ED14-6269-A6819D522AC6}"/>
              </a:ext>
            </a:extLst>
          </p:cNvPr>
          <p:cNvSpPr txBox="1"/>
          <p:nvPr/>
        </p:nvSpPr>
        <p:spPr>
          <a:xfrm>
            <a:off x="2495454" y="-15236"/>
            <a:ext cx="6720694" cy="461665"/>
          </a:xfrm>
          <a:prstGeom prst="rect">
            <a:avLst/>
          </a:prstGeom>
          <a:noFill/>
        </p:spPr>
        <p:txBody>
          <a:bodyPr wrap="square" rtlCol="0">
            <a:spAutoFit/>
          </a:bodyPr>
          <a:lstStyle/>
          <a:p>
            <a:r>
              <a:rPr lang="en-GB" sz="2400">
                <a:solidFill>
                  <a:schemeClr val="bg1"/>
                </a:solidFill>
              </a:rPr>
              <a:t>Support laboratory, first setup</a:t>
            </a:r>
            <a:endParaRPr lang="en-GB" sz="2400" dirty="0">
              <a:solidFill>
                <a:schemeClr val="bg1"/>
              </a:solidFill>
              <a:latin typeface="+mn-lt"/>
            </a:endParaRPr>
          </a:p>
        </p:txBody>
      </p:sp>
      <p:sp>
        <p:nvSpPr>
          <p:cNvPr id="59" name="TextBox 58">
            <a:extLst>
              <a:ext uri="{FF2B5EF4-FFF2-40B4-BE49-F238E27FC236}">
                <a16:creationId xmlns:a16="http://schemas.microsoft.com/office/drawing/2014/main" id="{A53391F1-1BE1-8CD5-062D-76604AA4DF5E}"/>
              </a:ext>
            </a:extLst>
          </p:cNvPr>
          <p:cNvSpPr txBox="1"/>
          <p:nvPr/>
        </p:nvSpPr>
        <p:spPr>
          <a:xfrm>
            <a:off x="882446" y="6160553"/>
            <a:ext cx="6259772" cy="311496"/>
          </a:xfrm>
          <a:prstGeom prst="rect">
            <a:avLst/>
          </a:prstGeom>
          <a:noFill/>
        </p:spPr>
        <p:txBody>
          <a:bodyPr wrap="square">
            <a:spAutoFit/>
          </a:bodyPr>
          <a:lstStyle/>
          <a:p>
            <a:pPr lvl="0" algn="just">
              <a:lnSpc>
                <a:spcPct val="107000"/>
              </a:lnSpc>
              <a:spcBef>
                <a:spcPts val="600"/>
              </a:spcBef>
              <a:spcAft>
                <a:spcPts val="600"/>
              </a:spcAft>
            </a:pPr>
            <a:r>
              <a:rPr lang="en-GB" sz="1400" b="0" i="1">
                <a:effectLst/>
                <a:latin typeface="Times New Roman" panose="02020603050405020304" pitchFamily="18" charset="0"/>
                <a:ea typeface="Calibri" panose="020F0502020204030204" pitchFamily="34" charset="0"/>
                <a:cs typeface="Times New Roman" panose="02020603050405020304" pitchFamily="18" charset="0"/>
              </a:rPr>
              <a:t>S. Zoletnik, et al, Fus. Eng. Des. </a:t>
            </a:r>
            <a:r>
              <a:rPr lang="en-GB" sz="1400" b="1" i="1">
                <a:effectLst/>
                <a:latin typeface="Times New Roman" panose="02020603050405020304" pitchFamily="18" charset="0"/>
                <a:ea typeface="Calibri" panose="020F0502020204030204" pitchFamily="34" charset="0"/>
                <a:cs typeface="Times New Roman" panose="02020603050405020304" pitchFamily="18" charset="0"/>
              </a:rPr>
              <a:t>190</a:t>
            </a:r>
            <a:r>
              <a:rPr lang="en-GB" sz="1400" b="0" i="1">
                <a:effectLst/>
                <a:latin typeface="Times New Roman" panose="02020603050405020304" pitchFamily="18" charset="0"/>
                <a:ea typeface="Calibri" panose="020F0502020204030204" pitchFamily="34" charset="0"/>
                <a:cs typeface="Times New Roman" panose="02020603050405020304" pitchFamily="18" charset="0"/>
              </a:rPr>
              <a:t> 113701 (2023)</a:t>
            </a:r>
            <a:endParaRPr lang="en-US" sz="1400" b="1" i="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descr="A picture containing indoor, decorated, engine, miller&#10;&#10;Description automatically generated">
            <a:extLst>
              <a:ext uri="{FF2B5EF4-FFF2-40B4-BE49-F238E27FC236}">
                <a16:creationId xmlns:a16="http://schemas.microsoft.com/office/drawing/2014/main" id="{8F644E57-9120-07CC-48D6-CED6B9B09F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49" y="579863"/>
            <a:ext cx="5177261" cy="2912210"/>
          </a:xfrm>
          <a:prstGeom prst="rect">
            <a:avLst/>
          </a:prstGeom>
        </p:spPr>
      </p:pic>
      <p:pic>
        <p:nvPicPr>
          <p:cNvPr id="3" name="Picture 2">
            <a:extLst>
              <a:ext uri="{FF2B5EF4-FFF2-40B4-BE49-F238E27FC236}">
                <a16:creationId xmlns:a16="http://schemas.microsoft.com/office/drawing/2014/main" id="{2C9200D2-DC01-3626-840B-6A0113E8A25A}"/>
              </a:ext>
            </a:extLst>
          </p:cNvPr>
          <p:cNvPicPr>
            <a:picLocks noChangeAspect="1"/>
          </p:cNvPicPr>
          <p:nvPr/>
        </p:nvPicPr>
        <p:blipFill>
          <a:blip r:embed="rId5"/>
          <a:stretch>
            <a:fillRect/>
          </a:stretch>
        </p:blipFill>
        <p:spPr>
          <a:xfrm>
            <a:off x="974674" y="3625507"/>
            <a:ext cx="3832971" cy="2388836"/>
          </a:xfrm>
          <a:prstGeom prst="rect">
            <a:avLst/>
          </a:prstGeom>
        </p:spPr>
      </p:pic>
    </p:spTree>
    <p:extLst>
      <p:ext uri="{BB962C8B-B14F-4D97-AF65-F5344CB8AC3E}">
        <p14:creationId xmlns:p14="http://schemas.microsoft.com/office/powerpoint/2010/main" val="166200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2D327-AB15-A798-362C-4B25A042008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CC77608-898F-1EFE-08D9-B759D45AB32A}"/>
              </a:ext>
            </a:extLst>
          </p:cNvPr>
          <p:cNvPicPr>
            <a:picLocks noChangeAspect="1"/>
          </p:cNvPicPr>
          <p:nvPr/>
        </p:nvPicPr>
        <p:blipFill>
          <a:blip r:embed="rId3"/>
          <a:stretch>
            <a:fillRect/>
          </a:stretch>
        </p:blipFill>
        <p:spPr>
          <a:xfrm>
            <a:off x="6325437" y="2205894"/>
            <a:ext cx="5170757" cy="3622764"/>
          </a:xfrm>
          <a:prstGeom prst="rect">
            <a:avLst/>
          </a:prstGeom>
        </p:spPr>
      </p:pic>
      <p:sp>
        <p:nvSpPr>
          <p:cNvPr id="4" name="Szövegdoboz 2">
            <a:extLst>
              <a:ext uri="{FF2B5EF4-FFF2-40B4-BE49-F238E27FC236}">
                <a16:creationId xmlns:a16="http://schemas.microsoft.com/office/drawing/2014/main" id="{D683C987-9A7C-C294-1711-DDE763656AE2}"/>
              </a:ext>
            </a:extLst>
          </p:cNvPr>
          <p:cNvSpPr txBox="1"/>
          <p:nvPr/>
        </p:nvSpPr>
        <p:spPr>
          <a:xfrm>
            <a:off x="2631931" y="20782"/>
            <a:ext cx="5437871" cy="461665"/>
          </a:xfrm>
          <a:prstGeom prst="rect">
            <a:avLst/>
          </a:prstGeom>
          <a:noFill/>
        </p:spPr>
        <p:txBody>
          <a:bodyPr wrap="square" rtlCol="0">
            <a:spAutoFit/>
          </a:bodyPr>
          <a:lstStyle/>
          <a:p>
            <a:r>
              <a:rPr lang="en-US" sz="2400">
                <a:solidFill>
                  <a:schemeClr val="bg1"/>
                </a:solidFill>
              </a:rPr>
              <a:t>Cryogenic snow formation</a:t>
            </a:r>
            <a:endParaRPr lang="en-GB" sz="2400" dirty="0">
              <a:solidFill>
                <a:schemeClr val="bg1"/>
              </a:solidFill>
              <a:latin typeface="+mn-lt"/>
            </a:endParaRPr>
          </a:p>
        </p:txBody>
      </p:sp>
      <p:sp>
        <p:nvSpPr>
          <p:cNvPr id="5" name="TextBox 4">
            <a:extLst>
              <a:ext uri="{FF2B5EF4-FFF2-40B4-BE49-F238E27FC236}">
                <a16:creationId xmlns:a16="http://schemas.microsoft.com/office/drawing/2014/main" id="{D75D11E9-604C-F887-8AAF-5071BB8C04A2}"/>
              </a:ext>
            </a:extLst>
          </p:cNvPr>
          <p:cNvSpPr txBox="1"/>
          <p:nvPr/>
        </p:nvSpPr>
        <p:spPr>
          <a:xfrm>
            <a:off x="43641" y="665788"/>
            <a:ext cx="11797412" cy="6370975"/>
          </a:xfrm>
          <a:prstGeom prst="rect">
            <a:avLst/>
          </a:prstGeom>
          <a:noFill/>
        </p:spPr>
        <p:txBody>
          <a:bodyPr wrap="square" rtlCol="0">
            <a:spAutoFit/>
          </a:bodyPr>
          <a:lstStyle/>
          <a:p>
            <a:r>
              <a:rPr lang="en-US" sz="2400">
                <a:solidFill>
                  <a:srgbClr val="0070C0"/>
                </a:solidFill>
              </a:rPr>
              <a:t>Assumption 1:</a:t>
            </a:r>
          </a:p>
          <a:p>
            <a:r>
              <a:rPr lang="en-US" sz="2400"/>
              <a:t>The dark layer forms when the pellet gas cools below the temperature corresponding to the temperature where the pressure equals the saturation pressure </a:t>
            </a:r>
            <a:r>
              <a:rPr lang="en-US" sz="2400">
                <a:sym typeface="Wingdings" panose="05000000000000000000" pitchFamily="2" charset="2"/>
              </a:rPr>
              <a:t> saturation temperature</a:t>
            </a:r>
          </a:p>
          <a:p>
            <a:endParaRPr lang="en-US" sz="2400">
              <a:sym typeface="Wingdings" panose="05000000000000000000" pitchFamily="2" charset="2"/>
            </a:endParaRPr>
          </a:p>
          <a:p>
            <a:endParaRPr lang="en-US" sz="2400">
              <a:sym typeface="Wingdings" panose="05000000000000000000" pitchFamily="2" charset="2"/>
            </a:endParaRPr>
          </a:p>
          <a:p>
            <a:endParaRPr lang="en-US" sz="2400">
              <a:sym typeface="Wingdings" panose="05000000000000000000" pitchFamily="2" charset="2"/>
            </a:endParaRPr>
          </a:p>
          <a:p>
            <a:endParaRPr lang="en-US" sz="2400">
              <a:sym typeface="Wingdings" panose="05000000000000000000" pitchFamily="2" charset="2"/>
            </a:endParaRPr>
          </a:p>
          <a:p>
            <a:endParaRPr lang="en-US" sz="2400">
              <a:sym typeface="Wingdings" panose="05000000000000000000" pitchFamily="2" charset="2"/>
            </a:endParaRPr>
          </a:p>
          <a:p>
            <a:endParaRPr lang="en-US" sz="2400">
              <a:sym typeface="Wingdings" panose="05000000000000000000" pitchFamily="2" charset="2"/>
            </a:endParaRPr>
          </a:p>
          <a:p>
            <a:endParaRPr lang="en-US" sz="2400">
              <a:sym typeface="Wingdings" panose="05000000000000000000" pitchFamily="2" charset="2"/>
            </a:endParaRPr>
          </a:p>
          <a:p>
            <a:endParaRPr lang="en-US" sz="2400">
              <a:sym typeface="Wingdings" panose="05000000000000000000" pitchFamily="2" charset="2"/>
            </a:endParaRPr>
          </a:p>
          <a:p>
            <a:endParaRPr lang="en-US" sz="2400">
              <a:sym typeface="Wingdings" panose="05000000000000000000" pitchFamily="2" charset="2"/>
            </a:endParaRPr>
          </a:p>
          <a:p>
            <a:endParaRPr lang="en-US" sz="2400">
              <a:sym typeface="Wingdings" panose="05000000000000000000" pitchFamily="2" charset="2"/>
            </a:endParaRPr>
          </a:p>
          <a:p>
            <a:r>
              <a:rPr lang="en-US" sz="2400">
                <a:solidFill>
                  <a:srgbClr val="0070C0"/>
                </a:solidFill>
                <a:sym typeface="Wingdings" panose="05000000000000000000" pitchFamily="2" charset="2"/>
              </a:rPr>
              <a:t>Assumption 2:</a:t>
            </a:r>
          </a:p>
          <a:p>
            <a:r>
              <a:rPr lang="en-US" sz="2400">
                <a:sym typeface="Wingdings" panose="05000000000000000000" pitchFamily="2" charset="2"/>
              </a:rPr>
              <a:t>The dark (snow) layer is limited to the pellet surface </a:t>
            </a:r>
          </a:p>
          <a:p>
            <a:r>
              <a:rPr lang="en-US" sz="2400">
                <a:sym typeface="Wingdings" panose="05000000000000000000" pitchFamily="2" charset="2"/>
              </a:rPr>
              <a:t>      consider conditions at start of formation</a:t>
            </a:r>
          </a:p>
          <a:p>
            <a:endParaRPr lang="en-US" sz="2400">
              <a:sym typeface="Wingdings" panose="05000000000000000000" pitchFamily="2" charset="2"/>
            </a:endParaRPr>
          </a:p>
        </p:txBody>
      </p:sp>
      <p:cxnSp>
        <p:nvCxnSpPr>
          <p:cNvPr id="10" name="Straight Connector 9">
            <a:extLst>
              <a:ext uri="{FF2B5EF4-FFF2-40B4-BE49-F238E27FC236}">
                <a16:creationId xmlns:a16="http://schemas.microsoft.com/office/drawing/2014/main" id="{E5B7E3E7-B3B0-47C1-4E2C-38ADF9256ED5}"/>
              </a:ext>
            </a:extLst>
          </p:cNvPr>
          <p:cNvCxnSpPr/>
          <p:nvPr/>
        </p:nvCxnSpPr>
        <p:spPr>
          <a:xfrm>
            <a:off x="7094136" y="3597310"/>
            <a:ext cx="2105130" cy="0"/>
          </a:xfrm>
          <a:prstGeom prst="line">
            <a:avLst/>
          </a:prstGeom>
          <a:ln w="19050">
            <a:solidFill>
              <a:srgbClr val="333333"/>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0F46D96-8CC3-D2AF-571D-DBC56848CAE6}"/>
              </a:ext>
            </a:extLst>
          </p:cNvPr>
          <p:cNvCxnSpPr/>
          <p:nvPr/>
        </p:nvCxnSpPr>
        <p:spPr>
          <a:xfrm>
            <a:off x="7581481" y="3597310"/>
            <a:ext cx="0" cy="176851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FFB6E53-274B-B397-2669-D4538C70EF53}"/>
              </a:ext>
            </a:extLst>
          </p:cNvPr>
          <p:cNvSpPr txBox="1"/>
          <p:nvPr/>
        </p:nvSpPr>
        <p:spPr>
          <a:xfrm>
            <a:off x="6609674" y="5521570"/>
            <a:ext cx="784767" cy="369332"/>
          </a:xfrm>
          <a:prstGeom prst="rect">
            <a:avLst/>
          </a:prstGeom>
          <a:noFill/>
        </p:spPr>
        <p:txBody>
          <a:bodyPr wrap="none" rtlCol="0">
            <a:spAutoFit/>
          </a:bodyPr>
          <a:lstStyle/>
          <a:p>
            <a:r>
              <a:rPr lang="en-US">
                <a:solidFill>
                  <a:srgbClr val="0070C0"/>
                </a:solidFill>
              </a:rPr>
              <a:t>T</a:t>
            </a:r>
            <a:r>
              <a:rPr lang="en-US" baseline="-25000">
                <a:solidFill>
                  <a:srgbClr val="0070C0"/>
                </a:solidFill>
              </a:rPr>
              <a:t>sat </a:t>
            </a:r>
            <a:r>
              <a:rPr lang="en-US">
                <a:solidFill>
                  <a:srgbClr val="0070C0"/>
                </a:solidFill>
              </a:rPr>
              <a:t>(H)</a:t>
            </a:r>
          </a:p>
        </p:txBody>
      </p:sp>
      <p:cxnSp>
        <p:nvCxnSpPr>
          <p:cNvPr id="14" name="Straight Arrow Connector 13">
            <a:extLst>
              <a:ext uri="{FF2B5EF4-FFF2-40B4-BE49-F238E27FC236}">
                <a16:creationId xmlns:a16="http://schemas.microsoft.com/office/drawing/2014/main" id="{B5B7F7C4-DE2B-D187-DE69-86B8EE85AB5D}"/>
              </a:ext>
            </a:extLst>
          </p:cNvPr>
          <p:cNvCxnSpPr/>
          <p:nvPr/>
        </p:nvCxnSpPr>
        <p:spPr>
          <a:xfrm>
            <a:off x="7733881" y="3593965"/>
            <a:ext cx="0" cy="176851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5C6EB2F-250C-6054-F047-B464B19B2157}"/>
              </a:ext>
            </a:extLst>
          </p:cNvPr>
          <p:cNvSpPr txBox="1"/>
          <p:nvPr/>
        </p:nvSpPr>
        <p:spPr>
          <a:xfrm>
            <a:off x="7341497" y="5587213"/>
            <a:ext cx="783163" cy="369332"/>
          </a:xfrm>
          <a:prstGeom prst="rect">
            <a:avLst/>
          </a:prstGeom>
          <a:noFill/>
        </p:spPr>
        <p:txBody>
          <a:bodyPr wrap="none" rtlCol="0">
            <a:spAutoFit/>
          </a:bodyPr>
          <a:lstStyle/>
          <a:p>
            <a:r>
              <a:rPr lang="en-US">
                <a:solidFill>
                  <a:srgbClr val="DAA600"/>
                </a:solidFill>
              </a:rPr>
              <a:t>T</a:t>
            </a:r>
            <a:r>
              <a:rPr lang="en-US" baseline="-25000">
                <a:solidFill>
                  <a:srgbClr val="DAA600"/>
                </a:solidFill>
              </a:rPr>
              <a:t>sat </a:t>
            </a:r>
            <a:r>
              <a:rPr lang="en-US">
                <a:solidFill>
                  <a:srgbClr val="DAA600"/>
                </a:solidFill>
              </a:rPr>
              <a:t>(D)</a:t>
            </a:r>
          </a:p>
        </p:txBody>
      </p:sp>
      <p:cxnSp>
        <p:nvCxnSpPr>
          <p:cNvPr id="16" name="Straight Arrow Connector 15">
            <a:extLst>
              <a:ext uri="{FF2B5EF4-FFF2-40B4-BE49-F238E27FC236}">
                <a16:creationId xmlns:a16="http://schemas.microsoft.com/office/drawing/2014/main" id="{939FC21A-59DA-F1AA-0B46-0E61907C469E}"/>
              </a:ext>
            </a:extLst>
          </p:cNvPr>
          <p:cNvCxnSpPr/>
          <p:nvPr/>
        </p:nvCxnSpPr>
        <p:spPr>
          <a:xfrm>
            <a:off x="7946571" y="3593965"/>
            <a:ext cx="0" cy="1768510"/>
          </a:xfrm>
          <a:prstGeom prst="straightConnector1">
            <a:avLst/>
          </a:prstGeom>
          <a:ln w="19050">
            <a:solidFill>
              <a:srgbClr val="45AC34"/>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0596A80-4FD5-C261-324D-4239AD15BEC6}"/>
              </a:ext>
            </a:extLst>
          </p:cNvPr>
          <p:cNvSpPr txBox="1"/>
          <p:nvPr/>
        </p:nvSpPr>
        <p:spPr>
          <a:xfrm>
            <a:off x="7962211" y="4977423"/>
            <a:ext cx="904991" cy="369332"/>
          </a:xfrm>
          <a:prstGeom prst="rect">
            <a:avLst/>
          </a:prstGeom>
          <a:noFill/>
        </p:spPr>
        <p:txBody>
          <a:bodyPr wrap="none" rtlCol="0">
            <a:spAutoFit/>
          </a:bodyPr>
          <a:lstStyle/>
          <a:p>
            <a:r>
              <a:rPr lang="en-US">
                <a:solidFill>
                  <a:srgbClr val="45AC34"/>
                </a:solidFill>
              </a:rPr>
              <a:t>T</a:t>
            </a:r>
            <a:r>
              <a:rPr lang="en-US" baseline="-25000">
                <a:solidFill>
                  <a:srgbClr val="45AC34"/>
                </a:solidFill>
              </a:rPr>
              <a:t>sat </a:t>
            </a:r>
            <a:r>
              <a:rPr lang="en-US">
                <a:solidFill>
                  <a:srgbClr val="45AC34"/>
                </a:solidFill>
              </a:rPr>
              <a:t>(Ne)</a:t>
            </a:r>
          </a:p>
        </p:txBody>
      </p:sp>
      <p:sp>
        <p:nvSpPr>
          <p:cNvPr id="2" name="TextBox 1">
            <a:extLst>
              <a:ext uri="{FF2B5EF4-FFF2-40B4-BE49-F238E27FC236}">
                <a16:creationId xmlns:a16="http://schemas.microsoft.com/office/drawing/2014/main" id="{06F5F131-4821-BD86-AE22-6FE8042E62CF}"/>
              </a:ext>
            </a:extLst>
          </p:cNvPr>
          <p:cNvSpPr txBox="1"/>
          <p:nvPr/>
        </p:nvSpPr>
        <p:spPr>
          <a:xfrm>
            <a:off x="7730149" y="2014657"/>
            <a:ext cx="5170226" cy="707886"/>
          </a:xfrm>
          <a:prstGeom prst="rect">
            <a:avLst/>
          </a:prstGeom>
          <a:noFill/>
        </p:spPr>
        <p:txBody>
          <a:bodyPr wrap="square">
            <a:spAutoFit/>
          </a:bodyPr>
          <a:lstStyle/>
          <a:p>
            <a:r>
              <a:rPr lang="en-US" sz="1600" i="1">
                <a:sym typeface="Wingdings" panose="05000000000000000000" pitchFamily="2" charset="2"/>
              </a:rPr>
              <a:t>Saturation pressure vs temperature</a:t>
            </a:r>
          </a:p>
          <a:p>
            <a:endParaRPr lang="en-US" sz="2400">
              <a:sym typeface="Wingdings" panose="05000000000000000000" pitchFamily="2" charset="2"/>
            </a:endParaRPr>
          </a:p>
        </p:txBody>
      </p:sp>
    </p:spTree>
    <p:extLst>
      <p:ext uri="{BB962C8B-B14F-4D97-AF65-F5344CB8AC3E}">
        <p14:creationId xmlns:p14="http://schemas.microsoft.com/office/powerpoint/2010/main" val="22748945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3758A-87D5-17E1-9FFC-4597DCEC69C8}"/>
            </a:ext>
          </a:extLst>
        </p:cNvPr>
        <p:cNvGrpSpPr/>
        <p:nvPr/>
      </p:nvGrpSpPr>
      <p:grpSpPr>
        <a:xfrm>
          <a:off x="0" y="0"/>
          <a:ext cx="0" cy="0"/>
          <a:chOff x="0" y="0"/>
          <a:chExt cx="0" cy="0"/>
        </a:xfrm>
      </p:grpSpPr>
      <p:sp>
        <p:nvSpPr>
          <p:cNvPr id="4" name="Szövegdoboz 2">
            <a:extLst>
              <a:ext uri="{FF2B5EF4-FFF2-40B4-BE49-F238E27FC236}">
                <a16:creationId xmlns:a16="http://schemas.microsoft.com/office/drawing/2014/main" id="{56F2FDAE-C7DF-F0FB-1C08-13123422E4FD}"/>
              </a:ext>
            </a:extLst>
          </p:cNvPr>
          <p:cNvSpPr txBox="1"/>
          <p:nvPr/>
        </p:nvSpPr>
        <p:spPr>
          <a:xfrm>
            <a:off x="2631931" y="20782"/>
            <a:ext cx="5437871" cy="461665"/>
          </a:xfrm>
          <a:prstGeom prst="rect">
            <a:avLst/>
          </a:prstGeom>
          <a:noFill/>
        </p:spPr>
        <p:txBody>
          <a:bodyPr wrap="square" rtlCol="0">
            <a:spAutoFit/>
          </a:bodyPr>
          <a:lstStyle/>
          <a:p>
            <a:r>
              <a:rPr lang="en-US" sz="2400">
                <a:solidFill>
                  <a:schemeClr val="bg1"/>
                </a:solidFill>
              </a:rPr>
              <a:t>Calculating barrel surface temperature</a:t>
            </a:r>
            <a:endParaRPr lang="en-GB" sz="2400" dirty="0">
              <a:solidFill>
                <a:schemeClr val="bg1"/>
              </a:solidFill>
              <a:latin typeface="+mn-lt"/>
            </a:endParaRPr>
          </a:p>
        </p:txBody>
      </p:sp>
      <p:sp>
        <p:nvSpPr>
          <p:cNvPr id="5" name="TextBox 4">
            <a:extLst>
              <a:ext uri="{FF2B5EF4-FFF2-40B4-BE49-F238E27FC236}">
                <a16:creationId xmlns:a16="http://schemas.microsoft.com/office/drawing/2014/main" id="{8A998001-B536-8F10-E2BB-29957C5A03ED}"/>
              </a:ext>
            </a:extLst>
          </p:cNvPr>
          <p:cNvSpPr txBox="1"/>
          <p:nvPr/>
        </p:nvSpPr>
        <p:spPr>
          <a:xfrm>
            <a:off x="197294" y="902470"/>
            <a:ext cx="11797412" cy="461665"/>
          </a:xfrm>
          <a:prstGeom prst="rect">
            <a:avLst/>
          </a:prstGeom>
          <a:noFill/>
        </p:spPr>
        <p:txBody>
          <a:bodyPr wrap="square" rtlCol="0">
            <a:spAutoFit/>
          </a:bodyPr>
          <a:lstStyle/>
          <a:p>
            <a:r>
              <a:rPr lang="en-US" sz="2400">
                <a:sym typeface="Wingdings" panose="05000000000000000000" pitchFamily="2" charset="2"/>
              </a:rPr>
              <a:t>Heat load on the barrel can be calculated from the measured </a:t>
            </a:r>
            <a:r>
              <a:rPr lang="el-GR" sz="2400">
                <a:latin typeface="Times New Roman" panose="02020603050405020304" pitchFamily="18" charset="0"/>
                <a:cs typeface="Times New Roman" panose="02020603050405020304" pitchFamily="18" charset="0"/>
                <a:sym typeface="Wingdings" panose="05000000000000000000" pitchFamily="2" charset="2"/>
              </a:rPr>
              <a:t>Φ</a:t>
            </a:r>
            <a:r>
              <a:rPr lang="en-US" sz="2400">
                <a:latin typeface="Calibri" panose="020F0502020204030204" pitchFamily="34" charset="0"/>
                <a:cs typeface="Calibri" panose="020F0502020204030204" pitchFamily="34" charset="0"/>
                <a:sym typeface="Wingdings" panose="05000000000000000000" pitchFamily="2" charset="2"/>
              </a:rPr>
              <a:t> </a:t>
            </a:r>
            <a:r>
              <a:rPr lang="en-US" sz="2400">
                <a:sym typeface="Wingdings" panose="05000000000000000000" pitchFamily="2" charset="2"/>
              </a:rPr>
              <a:t>gas flow rate</a:t>
            </a:r>
            <a:endParaRPr lang="en-US" sz="2400"/>
          </a:p>
        </p:txBody>
      </p:sp>
      <p:pic>
        <p:nvPicPr>
          <p:cNvPr id="6" name="Picture 5">
            <a:extLst>
              <a:ext uri="{FF2B5EF4-FFF2-40B4-BE49-F238E27FC236}">
                <a16:creationId xmlns:a16="http://schemas.microsoft.com/office/drawing/2014/main" id="{4674A881-41AE-E2A2-DDA1-EF2747119885}"/>
              </a:ext>
            </a:extLst>
          </p:cNvPr>
          <p:cNvPicPr>
            <a:picLocks noChangeAspect="1"/>
          </p:cNvPicPr>
          <p:nvPr/>
        </p:nvPicPr>
        <p:blipFill>
          <a:blip r:embed="rId2"/>
          <a:stretch>
            <a:fillRect/>
          </a:stretch>
        </p:blipFill>
        <p:spPr>
          <a:xfrm>
            <a:off x="1175922" y="1473496"/>
            <a:ext cx="3697919" cy="512362"/>
          </a:xfrm>
          <a:prstGeom prst="rect">
            <a:avLst/>
          </a:prstGeom>
        </p:spPr>
      </p:pic>
      <p:pic>
        <p:nvPicPr>
          <p:cNvPr id="3" name="Picture 2">
            <a:extLst>
              <a:ext uri="{FF2B5EF4-FFF2-40B4-BE49-F238E27FC236}">
                <a16:creationId xmlns:a16="http://schemas.microsoft.com/office/drawing/2014/main" id="{F076B43B-46E1-3C36-0EF0-F95EDC440E90}"/>
              </a:ext>
            </a:extLst>
          </p:cNvPr>
          <p:cNvPicPr>
            <a:picLocks noChangeAspect="1"/>
          </p:cNvPicPr>
          <p:nvPr/>
        </p:nvPicPr>
        <p:blipFill>
          <a:blip r:embed="rId3"/>
          <a:stretch>
            <a:fillRect/>
          </a:stretch>
        </p:blipFill>
        <p:spPr>
          <a:xfrm>
            <a:off x="5427585" y="1400221"/>
            <a:ext cx="5588493" cy="875110"/>
          </a:xfrm>
          <a:prstGeom prst="rect">
            <a:avLst/>
          </a:prstGeom>
        </p:spPr>
      </p:pic>
      <p:sp>
        <p:nvSpPr>
          <p:cNvPr id="8" name="Rectangle 7">
            <a:extLst>
              <a:ext uri="{FF2B5EF4-FFF2-40B4-BE49-F238E27FC236}">
                <a16:creationId xmlns:a16="http://schemas.microsoft.com/office/drawing/2014/main" id="{D2F20A64-67A3-C822-7D11-C350B911887D}"/>
              </a:ext>
            </a:extLst>
          </p:cNvPr>
          <p:cNvSpPr/>
          <p:nvPr/>
        </p:nvSpPr>
        <p:spPr>
          <a:xfrm>
            <a:off x="6651081" y="1985858"/>
            <a:ext cx="4748773" cy="3255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C47EF36-D233-FC03-2476-093CDFEA613F}"/>
              </a:ext>
            </a:extLst>
          </p:cNvPr>
          <p:cNvSpPr txBox="1"/>
          <p:nvPr/>
        </p:nvSpPr>
        <p:spPr>
          <a:xfrm>
            <a:off x="197294" y="2340662"/>
            <a:ext cx="11797412" cy="461665"/>
          </a:xfrm>
          <a:prstGeom prst="rect">
            <a:avLst/>
          </a:prstGeom>
          <a:noFill/>
        </p:spPr>
        <p:txBody>
          <a:bodyPr wrap="square" rtlCol="0">
            <a:spAutoFit/>
          </a:bodyPr>
          <a:lstStyle/>
          <a:p>
            <a:r>
              <a:rPr lang="en-US" sz="2400">
                <a:sym typeface="Wingdings" panose="05000000000000000000" pitchFamily="2" charset="2"/>
              </a:rPr>
              <a:t>The heat load is balanced by heat conduction through the barrel wall to the cold head:</a:t>
            </a:r>
            <a:endParaRPr lang="en-US" sz="2400"/>
          </a:p>
        </p:txBody>
      </p:sp>
      <p:pic>
        <p:nvPicPr>
          <p:cNvPr id="11" name="Picture 10">
            <a:extLst>
              <a:ext uri="{FF2B5EF4-FFF2-40B4-BE49-F238E27FC236}">
                <a16:creationId xmlns:a16="http://schemas.microsoft.com/office/drawing/2014/main" id="{2E08D6DA-5F0B-FFAA-3204-4A0088CD5A5C}"/>
              </a:ext>
            </a:extLst>
          </p:cNvPr>
          <p:cNvPicPr>
            <a:picLocks noChangeAspect="1"/>
          </p:cNvPicPr>
          <p:nvPr/>
        </p:nvPicPr>
        <p:blipFill>
          <a:blip r:embed="rId4"/>
          <a:stretch>
            <a:fillRect/>
          </a:stretch>
        </p:blipFill>
        <p:spPr>
          <a:xfrm>
            <a:off x="1055286" y="2911877"/>
            <a:ext cx="2567145" cy="912632"/>
          </a:xfrm>
          <a:prstGeom prst="rect">
            <a:avLst/>
          </a:prstGeom>
        </p:spPr>
      </p:pic>
      <p:pic>
        <p:nvPicPr>
          <p:cNvPr id="13" name="Picture 12">
            <a:extLst>
              <a:ext uri="{FF2B5EF4-FFF2-40B4-BE49-F238E27FC236}">
                <a16:creationId xmlns:a16="http://schemas.microsoft.com/office/drawing/2014/main" id="{3C8F7161-5D77-EA7D-5BC8-3310ECD2788E}"/>
              </a:ext>
            </a:extLst>
          </p:cNvPr>
          <p:cNvPicPr>
            <a:picLocks noChangeAspect="1"/>
          </p:cNvPicPr>
          <p:nvPr/>
        </p:nvPicPr>
        <p:blipFill>
          <a:blip r:embed="rId5"/>
          <a:stretch>
            <a:fillRect/>
          </a:stretch>
        </p:blipFill>
        <p:spPr>
          <a:xfrm>
            <a:off x="5427585" y="2962451"/>
            <a:ext cx="5962022" cy="878295"/>
          </a:xfrm>
          <a:prstGeom prst="rect">
            <a:avLst/>
          </a:prstGeom>
        </p:spPr>
      </p:pic>
      <p:sp>
        <p:nvSpPr>
          <p:cNvPr id="14" name="TextBox 13">
            <a:extLst>
              <a:ext uri="{FF2B5EF4-FFF2-40B4-BE49-F238E27FC236}">
                <a16:creationId xmlns:a16="http://schemas.microsoft.com/office/drawing/2014/main" id="{F859FD77-14E3-EE9D-5A2A-42D2B82F74B5}"/>
              </a:ext>
            </a:extLst>
          </p:cNvPr>
          <p:cNvSpPr txBox="1"/>
          <p:nvPr/>
        </p:nvSpPr>
        <p:spPr>
          <a:xfrm>
            <a:off x="264283" y="4362055"/>
            <a:ext cx="11797412" cy="830997"/>
          </a:xfrm>
          <a:prstGeom prst="rect">
            <a:avLst/>
          </a:prstGeom>
          <a:noFill/>
        </p:spPr>
        <p:txBody>
          <a:bodyPr wrap="square" rtlCol="0">
            <a:spAutoFit/>
          </a:bodyPr>
          <a:lstStyle/>
          <a:p>
            <a:r>
              <a:rPr lang="en-US" sz="2400">
                <a:sym typeface="Wingdings" panose="05000000000000000000" pitchFamily="2" charset="2"/>
              </a:rPr>
              <a:t>From the two equations the barrel surface temperature can be calculated as a function of</a:t>
            </a:r>
          </a:p>
          <a:p>
            <a:r>
              <a:rPr lang="en-US" sz="2400">
                <a:sym typeface="Wingdings" panose="05000000000000000000" pitchFamily="2" charset="2"/>
              </a:rPr>
              <a:t>gas flow rate.</a:t>
            </a:r>
            <a:endParaRPr lang="en-US" sz="2400"/>
          </a:p>
        </p:txBody>
      </p:sp>
    </p:spTree>
    <p:extLst>
      <p:ext uri="{BB962C8B-B14F-4D97-AF65-F5344CB8AC3E}">
        <p14:creationId xmlns:p14="http://schemas.microsoft.com/office/powerpoint/2010/main" val="1662433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0BA4D1-FEBD-D8F2-ACE5-6969C7803F78}"/>
              </a:ext>
            </a:extLst>
          </p:cNvPr>
          <p:cNvPicPr>
            <a:picLocks noChangeAspect="1"/>
          </p:cNvPicPr>
          <p:nvPr/>
        </p:nvPicPr>
        <p:blipFill rotWithShape="1">
          <a:blip r:embed="rId2"/>
          <a:srcRect b="13259"/>
          <a:stretch/>
        </p:blipFill>
        <p:spPr>
          <a:xfrm>
            <a:off x="1371600" y="1447938"/>
            <a:ext cx="8842549" cy="3301483"/>
          </a:xfrm>
          <a:prstGeom prst="rect">
            <a:avLst/>
          </a:prstGeom>
        </p:spPr>
      </p:pic>
      <p:sp>
        <p:nvSpPr>
          <p:cNvPr id="4" name="Szövegdoboz 2">
            <a:extLst>
              <a:ext uri="{FF2B5EF4-FFF2-40B4-BE49-F238E27FC236}">
                <a16:creationId xmlns:a16="http://schemas.microsoft.com/office/drawing/2014/main" id="{3E3E76C2-9345-8751-E8F9-A38914DEE47E}"/>
              </a:ext>
            </a:extLst>
          </p:cNvPr>
          <p:cNvSpPr txBox="1"/>
          <p:nvPr/>
        </p:nvSpPr>
        <p:spPr>
          <a:xfrm>
            <a:off x="2631931" y="20782"/>
            <a:ext cx="8928698" cy="461665"/>
          </a:xfrm>
          <a:prstGeom prst="rect">
            <a:avLst/>
          </a:prstGeom>
          <a:noFill/>
        </p:spPr>
        <p:txBody>
          <a:bodyPr wrap="square" rtlCol="0">
            <a:spAutoFit/>
          </a:bodyPr>
          <a:lstStyle/>
          <a:p>
            <a:r>
              <a:rPr lang="en-US" sz="2400" dirty="0">
                <a:solidFill>
                  <a:schemeClr val="bg1"/>
                </a:solidFill>
                <a:latin typeface="+mn-lt"/>
              </a:rPr>
              <a:t>Snow formation for H pellet depends on local pressure</a:t>
            </a:r>
            <a:endParaRPr lang="en-GB" sz="2400" dirty="0">
              <a:solidFill>
                <a:schemeClr val="bg1"/>
              </a:solidFill>
              <a:latin typeface="+mn-lt"/>
            </a:endParaRPr>
          </a:p>
        </p:txBody>
      </p:sp>
      <p:sp>
        <p:nvSpPr>
          <p:cNvPr id="5" name="TextBox 4">
            <a:extLst>
              <a:ext uri="{FF2B5EF4-FFF2-40B4-BE49-F238E27FC236}">
                <a16:creationId xmlns:a16="http://schemas.microsoft.com/office/drawing/2014/main" id="{A5BECE54-CAC6-64D7-D8C8-9D3AD6C15A03}"/>
              </a:ext>
            </a:extLst>
          </p:cNvPr>
          <p:cNvSpPr txBox="1"/>
          <p:nvPr/>
        </p:nvSpPr>
        <p:spPr>
          <a:xfrm>
            <a:off x="493720" y="890466"/>
            <a:ext cx="11797412" cy="461665"/>
          </a:xfrm>
          <a:prstGeom prst="rect">
            <a:avLst/>
          </a:prstGeom>
          <a:noFill/>
        </p:spPr>
        <p:txBody>
          <a:bodyPr wrap="square" rtlCol="0">
            <a:spAutoFit/>
          </a:bodyPr>
          <a:lstStyle/>
          <a:p>
            <a:r>
              <a:rPr lang="en-US" sz="2400" dirty="0">
                <a:sym typeface="Wingdings" panose="05000000000000000000" pitchFamily="2" charset="2"/>
              </a:rPr>
              <a:t>Pair of measurements with one-sided feeding at the start of pellet formation</a:t>
            </a:r>
            <a:endParaRPr lang="en-US" sz="2400" dirty="0">
              <a:solidFill>
                <a:srgbClr val="C00000"/>
              </a:solidFill>
              <a:sym typeface="Wingdings" panose="05000000000000000000" pitchFamily="2" charset="2"/>
            </a:endParaRPr>
          </a:p>
        </p:txBody>
      </p:sp>
      <p:sp>
        <p:nvSpPr>
          <p:cNvPr id="6" name="TextBox 5">
            <a:extLst>
              <a:ext uri="{FF2B5EF4-FFF2-40B4-BE49-F238E27FC236}">
                <a16:creationId xmlns:a16="http://schemas.microsoft.com/office/drawing/2014/main" id="{EEB5154B-E6FA-094D-8DDE-B305EC89C144}"/>
              </a:ext>
            </a:extLst>
          </p:cNvPr>
          <p:cNvSpPr txBox="1"/>
          <p:nvPr/>
        </p:nvSpPr>
        <p:spPr>
          <a:xfrm>
            <a:off x="493720" y="5349908"/>
            <a:ext cx="11797412" cy="461665"/>
          </a:xfrm>
          <a:prstGeom prst="rect">
            <a:avLst/>
          </a:prstGeom>
          <a:noFill/>
        </p:spPr>
        <p:txBody>
          <a:bodyPr wrap="square" rtlCol="0">
            <a:spAutoFit/>
          </a:bodyPr>
          <a:lstStyle/>
          <a:p>
            <a:r>
              <a:rPr lang="en-US" sz="2400" dirty="0">
                <a:sym typeface="Wingdings" panose="05000000000000000000" pitchFamily="2" charset="2"/>
              </a:rPr>
              <a:t>Snow always forms on opposite side of gas feed</a:t>
            </a:r>
            <a:endParaRPr lang="en-US" sz="2400" dirty="0">
              <a:solidFill>
                <a:srgbClr val="C00000"/>
              </a:solidFill>
              <a:sym typeface="Wingdings" panose="05000000000000000000" pitchFamily="2" charset="2"/>
            </a:endParaRPr>
          </a:p>
        </p:txBody>
      </p:sp>
    </p:spTree>
    <p:extLst>
      <p:ext uri="{BB962C8B-B14F-4D97-AF65-F5344CB8AC3E}">
        <p14:creationId xmlns:p14="http://schemas.microsoft.com/office/powerpoint/2010/main" val="14429210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0E10F-5C8D-5839-50DD-A1BC7E9202A4}"/>
            </a:ext>
          </a:extLst>
        </p:cNvPr>
        <p:cNvGrpSpPr/>
        <p:nvPr/>
      </p:nvGrpSpPr>
      <p:grpSpPr>
        <a:xfrm>
          <a:off x="0" y="0"/>
          <a:ext cx="0" cy="0"/>
          <a:chOff x="0" y="0"/>
          <a:chExt cx="0" cy="0"/>
        </a:xfrm>
      </p:grpSpPr>
      <p:sp>
        <p:nvSpPr>
          <p:cNvPr id="4" name="Szövegdoboz 2">
            <a:extLst>
              <a:ext uri="{FF2B5EF4-FFF2-40B4-BE49-F238E27FC236}">
                <a16:creationId xmlns:a16="http://schemas.microsoft.com/office/drawing/2014/main" id="{49E90962-125C-97DB-8047-6DBD64BD4FBC}"/>
              </a:ext>
            </a:extLst>
          </p:cNvPr>
          <p:cNvSpPr txBox="1"/>
          <p:nvPr/>
        </p:nvSpPr>
        <p:spPr>
          <a:xfrm>
            <a:off x="2631931" y="20782"/>
            <a:ext cx="8928698" cy="461665"/>
          </a:xfrm>
          <a:prstGeom prst="rect">
            <a:avLst/>
          </a:prstGeom>
          <a:noFill/>
        </p:spPr>
        <p:txBody>
          <a:bodyPr wrap="square" rtlCol="0">
            <a:spAutoFit/>
          </a:bodyPr>
          <a:lstStyle/>
          <a:p>
            <a:r>
              <a:rPr lang="en-US" sz="2400" dirty="0">
                <a:solidFill>
                  <a:schemeClr val="bg1"/>
                </a:solidFill>
                <a:latin typeface="+mn-lt"/>
              </a:rPr>
              <a:t>Snow (dark layer) is only on surface </a:t>
            </a:r>
            <a:endParaRPr lang="en-GB" sz="2400" dirty="0">
              <a:solidFill>
                <a:schemeClr val="bg1"/>
              </a:solidFill>
              <a:latin typeface="+mn-lt"/>
            </a:endParaRPr>
          </a:p>
        </p:txBody>
      </p:sp>
      <p:sp>
        <p:nvSpPr>
          <p:cNvPr id="6" name="TextBox 5">
            <a:extLst>
              <a:ext uri="{FF2B5EF4-FFF2-40B4-BE49-F238E27FC236}">
                <a16:creationId xmlns:a16="http://schemas.microsoft.com/office/drawing/2014/main" id="{04A1AF2D-AD44-46E9-9EA5-EDCCA27C29D2}"/>
              </a:ext>
            </a:extLst>
          </p:cNvPr>
          <p:cNvSpPr txBox="1"/>
          <p:nvPr/>
        </p:nvSpPr>
        <p:spPr>
          <a:xfrm>
            <a:off x="342994" y="888440"/>
            <a:ext cx="11797412" cy="1569660"/>
          </a:xfrm>
          <a:prstGeom prst="rect">
            <a:avLst/>
          </a:prstGeom>
          <a:noFill/>
        </p:spPr>
        <p:txBody>
          <a:bodyPr wrap="square" rtlCol="0">
            <a:spAutoFit/>
          </a:bodyPr>
          <a:lstStyle/>
          <a:p>
            <a:r>
              <a:rPr lang="en-US" sz="2400" dirty="0">
                <a:sym typeface="Wingdings" panose="05000000000000000000" pitchFamily="2" charset="2"/>
              </a:rPr>
              <a:t>Few images taken nearly opposite to pellet velocity</a:t>
            </a:r>
          </a:p>
          <a:p>
            <a:endParaRPr lang="en-US" sz="2400" dirty="0">
              <a:sym typeface="Wingdings" panose="05000000000000000000" pitchFamily="2" charset="2"/>
            </a:endParaRPr>
          </a:p>
          <a:p>
            <a:r>
              <a:rPr lang="en-US" sz="2400" dirty="0">
                <a:sym typeface="Wingdings" panose="05000000000000000000" pitchFamily="2" charset="2"/>
              </a:rPr>
              <a:t>Image just before pellet hits shattering head</a:t>
            </a:r>
          </a:p>
          <a:p>
            <a:endParaRPr lang="en-US" sz="2400" dirty="0">
              <a:solidFill>
                <a:srgbClr val="C00000"/>
              </a:solidFill>
              <a:sym typeface="Wingdings" panose="05000000000000000000" pitchFamily="2" charset="2"/>
            </a:endParaRPr>
          </a:p>
        </p:txBody>
      </p:sp>
      <p:pic>
        <p:nvPicPr>
          <p:cNvPr id="7" name="Picture 6">
            <a:extLst>
              <a:ext uri="{FF2B5EF4-FFF2-40B4-BE49-F238E27FC236}">
                <a16:creationId xmlns:a16="http://schemas.microsoft.com/office/drawing/2014/main" id="{6EFC9448-FD7E-1BC0-A5DB-75C22A07E3A9}"/>
              </a:ext>
            </a:extLst>
          </p:cNvPr>
          <p:cNvPicPr>
            <a:picLocks noChangeAspect="1"/>
          </p:cNvPicPr>
          <p:nvPr/>
        </p:nvPicPr>
        <p:blipFill rotWithShape="1">
          <a:blip r:embed="rId2"/>
          <a:srcRect b="25239"/>
          <a:stretch/>
        </p:blipFill>
        <p:spPr>
          <a:xfrm>
            <a:off x="2909573" y="2718080"/>
            <a:ext cx="5704091" cy="2886602"/>
          </a:xfrm>
          <a:prstGeom prst="rect">
            <a:avLst/>
          </a:prstGeom>
        </p:spPr>
      </p:pic>
      <p:sp>
        <p:nvSpPr>
          <p:cNvPr id="8" name="TextBox 7">
            <a:extLst>
              <a:ext uri="{FF2B5EF4-FFF2-40B4-BE49-F238E27FC236}">
                <a16:creationId xmlns:a16="http://schemas.microsoft.com/office/drawing/2014/main" id="{1B1F0A4E-601F-1C56-287E-7B0804F1EEE8}"/>
              </a:ext>
            </a:extLst>
          </p:cNvPr>
          <p:cNvSpPr txBox="1"/>
          <p:nvPr/>
        </p:nvSpPr>
        <p:spPr>
          <a:xfrm>
            <a:off x="7355393" y="1806899"/>
            <a:ext cx="4493613" cy="1569660"/>
          </a:xfrm>
          <a:prstGeom prst="rect">
            <a:avLst/>
          </a:prstGeom>
          <a:noFill/>
        </p:spPr>
        <p:txBody>
          <a:bodyPr wrap="square" rtlCol="0">
            <a:spAutoFit/>
          </a:bodyPr>
          <a:lstStyle/>
          <a:p>
            <a:pPr algn="ctr"/>
            <a:r>
              <a:rPr lang="en-US" sz="2400" dirty="0">
                <a:sym typeface="Wingdings" panose="05000000000000000000" pitchFamily="2" charset="2"/>
              </a:rPr>
              <a:t>Dark layer is bright as </a:t>
            </a:r>
          </a:p>
          <a:p>
            <a:pPr algn="ctr"/>
            <a:r>
              <a:rPr lang="en-US" sz="2400" dirty="0">
                <a:sym typeface="Wingdings" panose="05000000000000000000" pitchFamily="2" charset="2"/>
              </a:rPr>
              <a:t>illumination </a:t>
            </a:r>
          </a:p>
          <a:p>
            <a:pPr algn="ctr"/>
            <a:r>
              <a:rPr lang="en-US" sz="2400" dirty="0">
                <a:sym typeface="Wingdings" panose="05000000000000000000" pitchFamily="2" charset="2"/>
              </a:rPr>
              <a:t>is coming from side</a:t>
            </a:r>
          </a:p>
          <a:p>
            <a:endParaRPr lang="en-US" sz="2400" dirty="0">
              <a:solidFill>
                <a:srgbClr val="C00000"/>
              </a:solidFill>
              <a:sym typeface="Wingdings" panose="05000000000000000000" pitchFamily="2" charset="2"/>
            </a:endParaRPr>
          </a:p>
        </p:txBody>
      </p:sp>
      <p:sp>
        <p:nvSpPr>
          <p:cNvPr id="9" name="TextBox 8">
            <a:extLst>
              <a:ext uri="{FF2B5EF4-FFF2-40B4-BE49-F238E27FC236}">
                <a16:creationId xmlns:a16="http://schemas.microsoft.com/office/drawing/2014/main" id="{6A4CCB95-8C7E-2B74-D074-5A286F09803C}"/>
              </a:ext>
            </a:extLst>
          </p:cNvPr>
          <p:cNvSpPr txBox="1"/>
          <p:nvPr/>
        </p:nvSpPr>
        <p:spPr>
          <a:xfrm>
            <a:off x="-325769" y="4399901"/>
            <a:ext cx="4493613" cy="830997"/>
          </a:xfrm>
          <a:prstGeom prst="rect">
            <a:avLst/>
          </a:prstGeom>
          <a:noFill/>
        </p:spPr>
        <p:txBody>
          <a:bodyPr wrap="square" rtlCol="0">
            <a:spAutoFit/>
          </a:bodyPr>
          <a:lstStyle/>
          <a:p>
            <a:pPr algn="ctr"/>
            <a:r>
              <a:rPr lang="en-US" sz="2400" dirty="0">
                <a:sym typeface="Wingdings" panose="05000000000000000000" pitchFamily="2" charset="2"/>
              </a:rPr>
              <a:t>Dark axial stripe</a:t>
            </a:r>
          </a:p>
          <a:p>
            <a:endParaRPr lang="en-US" sz="2400" dirty="0">
              <a:solidFill>
                <a:srgbClr val="C00000"/>
              </a:solidFill>
              <a:sym typeface="Wingdings" panose="05000000000000000000" pitchFamily="2" charset="2"/>
            </a:endParaRPr>
          </a:p>
        </p:txBody>
      </p:sp>
      <p:cxnSp>
        <p:nvCxnSpPr>
          <p:cNvPr id="10" name="Straight Arrow Connector 9">
            <a:extLst>
              <a:ext uri="{FF2B5EF4-FFF2-40B4-BE49-F238E27FC236}">
                <a16:creationId xmlns:a16="http://schemas.microsoft.com/office/drawing/2014/main" id="{0EC88415-28CE-76E5-234B-E0182BA7DC9B}"/>
              </a:ext>
            </a:extLst>
          </p:cNvPr>
          <p:cNvCxnSpPr>
            <a:cxnSpLocks/>
          </p:cNvCxnSpPr>
          <p:nvPr/>
        </p:nvCxnSpPr>
        <p:spPr>
          <a:xfrm flipV="1">
            <a:off x="3125037" y="4175090"/>
            <a:ext cx="2446774" cy="381837"/>
          </a:xfrm>
          <a:prstGeom prst="straightConnector1">
            <a:avLst/>
          </a:prstGeom>
          <a:ln w="31750">
            <a:solidFill>
              <a:schemeClr val="tx1"/>
            </a:solidFill>
            <a:tailEnd type="triangle"/>
          </a:ln>
          <a:effectLst>
            <a:outerShdw blurRad="63500" sx="102000" sy="102000" algn="ctr"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C14AE6D-666E-ED7C-28CE-601FD95FE420}"/>
              </a:ext>
            </a:extLst>
          </p:cNvPr>
          <p:cNvCxnSpPr>
            <a:cxnSpLocks/>
          </p:cNvCxnSpPr>
          <p:nvPr/>
        </p:nvCxnSpPr>
        <p:spPr>
          <a:xfrm flipH="1">
            <a:off x="6620191" y="2458099"/>
            <a:ext cx="1880714" cy="1134187"/>
          </a:xfrm>
          <a:prstGeom prst="straightConnector1">
            <a:avLst/>
          </a:prstGeom>
          <a:ln w="31750">
            <a:solidFill>
              <a:schemeClr val="tx1"/>
            </a:solidFill>
            <a:tailEnd type="triangle"/>
          </a:ln>
          <a:effectLst>
            <a:outerShdw blurRad="63500" sx="102000" sy="102000" algn="ctr"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8817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9C20A952-196A-4E31-85B4-C5654B9F55BA}"/>
              </a:ext>
            </a:extLst>
          </p:cNvPr>
          <p:cNvSpPr txBox="1"/>
          <p:nvPr/>
        </p:nvSpPr>
        <p:spPr>
          <a:xfrm>
            <a:off x="2640397" y="20782"/>
            <a:ext cx="6973502" cy="461665"/>
          </a:xfrm>
          <a:prstGeom prst="rect">
            <a:avLst/>
          </a:prstGeom>
          <a:noFill/>
        </p:spPr>
        <p:txBody>
          <a:bodyPr wrap="square" rtlCol="0">
            <a:spAutoFit/>
          </a:bodyPr>
          <a:lstStyle/>
          <a:p>
            <a:r>
              <a:rPr lang="en-GB" sz="2400">
                <a:solidFill>
                  <a:schemeClr val="bg1"/>
                </a:solidFill>
              </a:rPr>
              <a:t>Pellet injector and diagnostics</a:t>
            </a:r>
            <a:endParaRPr lang="en-GB" sz="2400" dirty="0">
              <a:solidFill>
                <a:schemeClr val="bg1"/>
              </a:solidFill>
              <a:latin typeface="+mn-lt"/>
            </a:endParaRPr>
          </a:p>
        </p:txBody>
      </p:sp>
      <p:pic>
        <p:nvPicPr>
          <p:cNvPr id="4" name="Picture 3">
            <a:extLst>
              <a:ext uri="{FF2B5EF4-FFF2-40B4-BE49-F238E27FC236}">
                <a16:creationId xmlns:a16="http://schemas.microsoft.com/office/drawing/2014/main" id="{28933FFF-971E-0729-7A80-501095271A7E}"/>
              </a:ext>
            </a:extLst>
          </p:cNvPr>
          <p:cNvPicPr>
            <a:picLocks noChangeAspect="1"/>
          </p:cNvPicPr>
          <p:nvPr/>
        </p:nvPicPr>
        <p:blipFill>
          <a:blip r:embed="rId6"/>
          <a:stretch>
            <a:fillRect/>
          </a:stretch>
        </p:blipFill>
        <p:spPr>
          <a:xfrm>
            <a:off x="1291989" y="1524537"/>
            <a:ext cx="9369511" cy="4968511"/>
          </a:xfrm>
          <a:prstGeom prst="rect">
            <a:avLst/>
          </a:prstGeom>
        </p:spPr>
      </p:pic>
      <p:pic>
        <p:nvPicPr>
          <p:cNvPr id="5" name="spi_00042_20220120_164455_barrel_camera_12_300_v2">
            <a:hlinkClick r:id="" action="ppaction://media"/>
            <a:extLst>
              <a:ext uri="{FF2B5EF4-FFF2-40B4-BE49-F238E27FC236}">
                <a16:creationId xmlns:a16="http://schemas.microsoft.com/office/drawing/2014/main" id="{8515E7FC-27EC-4EC7-1320-19251E26609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064083" y="4352414"/>
            <a:ext cx="2717434" cy="2038076"/>
          </a:xfrm>
          <a:prstGeom prst="rect">
            <a:avLst/>
          </a:prstGeom>
        </p:spPr>
      </p:pic>
      <p:sp>
        <p:nvSpPr>
          <p:cNvPr id="8" name="TextBox 7">
            <a:extLst>
              <a:ext uri="{FF2B5EF4-FFF2-40B4-BE49-F238E27FC236}">
                <a16:creationId xmlns:a16="http://schemas.microsoft.com/office/drawing/2014/main" id="{7B8587C1-2AF6-52C3-348B-C3966F83670B}"/>
              </a:ext>
            </a:extLst>
          </p:cNvPr>
          <p:cNvSpPr txBox="1"/>
          <p:nvPr/>
        </p:nvSpPr>
        <p:spPr>
          <a:xfrm>
            <a:off x="3121384" y="6323504"/>
            <a:ext cx="6107372" cy="311496"/>
          </a:xfrm>
          <a:prstGeom prst="rect">
            <a:avLst/>
          </a:prstGeom>
          <a:noFill/>
        </p:spPr>
        <p:txBody>
          <a:bodyPr wrap="square">
            <a:spAutoFit/>
          </a:bodyPr>
          <a:lstStyle/>
          <a:p>
            <a:pPr lvl="0" algn="just">
              <a:lnSpc>
                <a:spcPct val="107000"/>
              </a:lnSpc>
              <a:spcBef>
                <a:spcPts val="600"/>
              </a:spcBef>
              <a:spcAft>
                <a:spcPts val="600"/>
              </a:spcAft>
            </a:pPr>
            <a:r>
              <a:rPr lang="en-GB" sz="1400" b="0" i="1">
                <a:effectLst/>
                <a:latin typeface="Times New Roman" panose="02020603050405020304" pitchFamily="18" charset="0"/>
                <a:ea typeface="Calibri" panose="020F0502020204030204" pitchFamily="34" charset="0"/>
                <a:cs typeface="Times New Roman" panose="02020603050405020304" pitchFamily="18" charset="0"/>
              </a:rPr>
              <a:t>E. Walcz, et al, Fus. Eng. Des. </a:t>
            </a:r>
            <a:r>
              <a:rPr lang="en-GB" sz="1400" b="1" i="1">
                <a:effectLst/>
                <a:latin typeface="Times New Roman" panose="02020603050405020304" pitchFamily="18" charset="0"/>
                <a:ea typeface="Calibri" panose="020F0502020204030204" pitchFamily="34" charset="0"/>
                <a:cs typeface="Times New Roman" panose="02020603050405020304" pitchFamily="18" charset="0"/>
              </a:rPr>
              <a:t>191 </a:t>
            </a:r>
            <a:r>
              <a:rPr lang="en-GB" sz="1400" b="0" i="1">
                <a:effectLst/>
                <a:latin typeface="Times New Roman" panose="02020603050405020304" pitchFamily="18" charset="0"/>
                <a:ea typeface="Calibri" panose="020F0502020204030204" pitchFamily="34" charset="0"/>
                <a:cs typeface="Times New Roman" panose="02020603050405020304" pitchFamily="18" charset="0"/>
              </a:rPr>
              <a:t>113584 (2023)</a:t>
            </a:r>
            <a:endParaRPr lang="en-US" sz="1400" b="1" i="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01906A22-47B0-7B2B-98FE-3EB6480268E6}"/>
              </a:ext>
            </a:extLst>
          </p:cNvPr>
          <p:cNvSpPr txBox="1"/>
          <p:nvPr/>
        </p:nvSpPr>
        <p:spPr>
          <a:xfrm>
            <a:off x="8202859" y="6334366"/>
            <a:ext cx="4006315" cy="311496"/>
          </a:xfrm>
          <a:prstGeom prst="rect">
            <a:avLst/>
          </a:prstGeom>
          <a:noFill/>
        </p:spPr>
        <p:txBody>
          <a:bodyPr wrap="square">
            <a:spAutoFit/>
          </a:bodyPr>
          <a:lstStyle/>
          <a:p>
            <a:pPr lvl="0" algn="just">
              <a:lnSpc>
                <a:spcPct val="107000"/>
              </a:lnSpc>
              <a:spcBef>
                <a:spcPts val="600"/>
              </a:spcBef>
              <a:spcAft>
                <a:spcPts val="600"/>
              </a:spcAft>
            </a:pPr>
            <a:r>
              <a:rPr lang="en-GB" sz="1400" b="0" i="1">
                <a:effectLst/>
                <a:latin typeface="Times New Roman" panose="02020603050405020304" pitchFamily="18" charset="0"/>
                <a:ea typeface="Calibri" panose="020F0502020204030204" pitchFamily="34" charset="0"/>
                <a:cs typeface="Times New Roman" panose="02020603050405020304" pitchFamily="18" charset="0"/>
              </a:rPr>
              <a:t>G. Kocsis, et al, Fus. Eng. Des. 190 113515 (2023)</a:t>
            </a:r>
            <a:endParaRPr lang="en-US" sz="1400" b="1" i="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2B41DD00-0CB9-E5F8-30E7-740C872063DD}"/>
              </a:ext>
            </a:extLst>
          </p:cNvPr>
          <p:cNvSpPr txBox="1"/>
          <p:nvPr/>
        </p:nvSpPr>
        <p:spPr>
          <a:xfrm>
            <a:off x="610878" y="3909873"/>
            <a:ext cx="2517040" cy="523220"/>
          </a:xfrm>
          <a:prstGeom prst="rect">
            <a:avLst/>
          </a:prstGeom>
          <a:noFill/>
        </p:spPr>
        <p:txBody>
          <a:bodyPr wrap="square">
            <a:spAutoFit/>
          </a:bodyPr>
          <a:lstStyle/>
          <a:p>
            <a:r>
              <a:rPr lang="hu-HU" sz="1400" i="1">
                <a:latin typeface="Times New Roman" panose="02020603050405020304" pitchFamily="18" charset="0"/>
                <a:cs typeface="Times New Roman" panose="02020603050405020304" pitchFamily="18" charset="0"/>
              </a:rPr>
              <a:t>D.I. Réfy, </a:t>
            </a:r>
            <a:r>
              <a:rPr lang="en-US" sz="1400" i="1">
                <a:latin typeface="Times New Roman" panose="02020603050405020304" pitchFamily="18" charset="0"/>
                <a:cs typeface="Times New Roman" panose="02020603050405020304" pitchFamily="18" charset="0"/>
              </a:rPr>
              <a:t>et al, </a:t>
            </a:r>
            <a:r>
              <a:rPr lang="hu-HU" sz="1400" i="1">
                <a:latin typeface="Times New Roman" panose="02020603050405020304" pitchFamily="18" charset="0"/>
                <a:cs typeface="Times New Roman" panose="02020603050405020304" pitchFamily="18" charset="0"/>
              </a:rPr>
              <a:t>Fus. Eng. Des. </a:t>
            </a:r>
            <a:endParaRPr lang="en-US" sz="1400" i="1">
              <a:latin typeface="Times New Roman" panose="02020603050405020304" pitchFamily="18" charset="0"/>
              <a:cs typeface="Times New Roman" panose="02020603050405020304" pitchFamily="18" charset="0"/>
            </a:endParaRPr>
          </a:p>
          <a:p>
            <a:r>
              <a:rPr lang="hu-HU" sz="1400" i="1">
                <a:latin typeface="Times New Roman" panose="02020603050405020304" pitchFamily="18" charset="0"/>
                <a:cs typeface="Times New Roman" panose="02020603050405020304" pitchFamily="18" charset="0"/>
              </a:rPr>
              <a:t>194 113893 (2023)</a:t>
            </a:r>
            <a:endParaRPr lang="en-US" sz="1400" i="1">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47E9EED-9CA1-2851-B6E4-73F257911892}"/>
              </a:ext>
            </a:extLst>
          </p:cNvPr>
          <p:cNvSpPr txBox="1"/>
          <p:nvPr/>
        </p:nvSpPr>
        <p:spPr>
          <a:xfrm>
            <a:off x="-1" y="540884"/>
            <a:ext cx="8877491" cy="2308324"/>
          </a:xfrm>
          <a:prstGeom prst="rect">
            <a:avLst/>
          </a:prstGeom>
          <a:noFill/>
        </p:spPr>
        <p:txBody>
          <a:bodyPr wrap="square">
            <a:spAutoFit/>
          </a:bodyPr>
          <a:lstStyle/>
          <a:p>
            <a:pPr marL="342900" indent="-342900">
              <a:buFont typeface="Arial" panose="020B0604020202020204" pitchFamily="34" charset="0"/>
              <a:buChar char="•"/>
            </a:pPr>
            <a:r>
              <a:rPr lang="en-US" sz="2000">
                <a:sym typeface="Wingdings" panose="05000000000000000000" pitchFamily="2" charset="2"/>
              </a:rPr>
              <a:t>Liquid He evaporation cooling </a:t>
            </a:r>
            <a:r>
              <a:rPr lang="en-US" sz="2000" i="1">
                <a:sym typeface="Wingdings" panose="05000000000000000000" pitchFamily="2" charset="2"/>
              </a:rPr>
              <a:t>(different fromITER) </a:t>
            </a:r>
            <a:r>
              <a:rPr lang="en-US" sz="2000">
                <a:sym typeface="Wingdings" panose="05000000000000000000" pitchFamily="2" charset="2"/>
              </a:rPr>
              <a:t> 5 K cold head temperature</a:t>
            </a:r>
          </a:p>
          <a:p>
            <a:pPr marL="342900" indent="-342900">
              <a:buFont typeface="Arial" panose="020B0604020202020204" pitchFamily="34" charset="0"/>
              <a:buChar char="•"/>
            </a:pPr>
            <a:r>
              <a:rPr lang="en-US" sz="2000">
                <a:sym typeface="Wingdings" panose="05000000000000000000" pitchFamily="2" charset="2"/>
              </a:rPr>
              <a:t>Gas precooler</a:t>
            </a:r>
          </a:p>
          <a:p>
            <a:pPr marL="342900" indent="-342900">
              <a:buFont typeface="Arial" panose="020B0604020202020204" pitchFamily="34" charset="0"/>
              <a:buChar char="•"/>
            </a:pPr>
            <a:r>
              <a:rPr lang="en-US" sz="2000">
                <a:sym typeface="Wingdings" panose="05000000000000000000" pitchFamily="2" charset="2"/>
              </a:rPr>
              <a:t>Barrel camera for pellet growth diagnostic</a:t>
            </a:r>
          </a:p>
          <a:p>
            <a:pPr marL="342900" indent="-342900">
              <a:buFont typeface="Arial" panose="020B0604020202020204" pitchFamily="34" charset="0"/>
              <a:buChar char="•"/>
            </a:pPr>
            <a:r>
              <a:rPr lang="en-US" sz="2000">
                <a:sym typeface="Wingdings" panose="05000000000000000000" pitchFamily="2" charset="2"/>
              </a:rPr>
              <a:t>Eddy current driven launch valve</a:t>
            </a:r>
          </a:p>
          <a:p>
            <a:pPr marL="342900" indent="-342900">
              <a:buFont typeface="Arial" panose="020B0604020202020204" pitchFamily="34" charset="0"/>
              <a:buChar char="•"/>
            </a:pPr>
            <a:r>
              <a:rPr lang="en-US" sz="2000">
                <a:sym typeface="Wingdings" panose="05000000000000000000" pitchFamily="2" charset="2"/>
              </a:rPr>
              <a:t>MFC-based gas system</a:t>
            </a:r>
          </a:p>
          <a:p>
            <a:pPr marL="342900" indent="-342900">
              <a:buFont typeface="Arial" panose="020B0604020202020204" pitchFamily="34" charset="0"/>
              <a:buChar char="•"/>
            </a:pPr>
            <a:r>
              <a:rPr lang="en-US" sz="2000">
                <a:sym typeface="Wingdings" panose="05000000000000000000" pitchFamily="2" charset="2"/>
              </a:rPr>
              <a:t>Full computer control</a:t>
            </a:r>
          </a:p>
          <a:p>
            <a:endParaRPr lang="en-US" sz="2400">
              <a:sym typeface="Wingdings" panose="05000000000000000000" pitchFamily="2" charset="2"/>
            </a:endParaRPr>
          </a:p>
        </p:txBody>
      </p:sp>
      <p:sp>
        <p:nvSpPr>
          <p:cNvPr id="7" name="TextBox 6">
            <a:extLst>
              <a:ext uri="{FF2B5EF4-FFF2-40B4-BE49-F238E27FC236}">
                <a16:creationId xmlns:a16="http://schemas.microsoft.com/office/drawing/2014/main" id="{FAFB0D01-A704-C702-72E5-4FB3B179B462}"/>
              </a:ext>
            </a:extLst>
          </p:cNvPr>
          <p:cNvSpPr txBox="1"/>
          <p:nvPr/>
        </p:nvSpPr>
        <p:spPr>
          <a:xfrm>
            <a:off x="9064083" y="4295267"/>
            <a:ext cx="2923045" cy="275653"/>
          </a:xfrm>
          <a:prstGeom prst="rect">
            <a:avLst/>
          </a:prstGeom>
          <a:noFill/>
        </p:spPr>
        <p:txBody>
          <a:bodyPr wrap="square">
            <a:spAutoFit/>
          </a:bodyPr>
          <a:lstStyle/>
          <a:p>
            <a:pPr lvl="0" algn="just">
              <a:lnSpc>
                <a:spcPct val="107000"/>
              </a:lnSpc>
              <a:spcBef>
                <a:spcPts val="600"/>
              </a:spcBef>
              <a:spcAft>
                <a:spcPts val="600"/>
              </a:spcAft>
            </a:pPr>
            <a:r>
              <a:rPr lang="en-GB" sz="1200" b="0">
                <a:solidFill>
                  <a:schemeClr val="bg1"/>
                </a:solidFill>
                <a:effectLst/>
                <a:latin typeface="Arial" panose="020B0604020202020204" pitchFamily="34" charset="0"/>
                <a:ea typeface="Calibri" panose="020F0502020204030204" pitchFamily="34" charset="0"/>
                <a:cs typeface="Arial" panose="020B0604020202020204" pitchFamily="34" charset="0"/>
              </a:rPr>
              <a:t>Barrel camera video (5 sec/frame)</a:t>
            </a:r>
            <a:endParaRPr lang="en-US" sz="12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1" name="spi_00165_20220331_134930_gap1_hor_phot2_avi_C002H001S0001">
            <a:hlinkClick r:id="" action="ppaction://media"/>
            <a:extLst>
              <a:ext uri="{FF2B5EF4-FFF2-40B4-BE49-F238E27FC236}">
                <a16:creationId xmlns:a16="http://schemas.microsoft.com/office/drawing/2014/main" id="{3F05532B-9DE6-1432-682A-D2B1495C2562}"/>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9020557" y="579485"/>
            <a:ext cx="3171443" cy="2079888"/>
          </a:xfrm>
          <a:prstGeom prst="rect">
            <a:avLst/>
          </a:prstGeom>
        </p:spPr>
      </p:pic>
      <p:sp>
        <p:nvSpPr>
          <p:cNvPr id="10" name="TextBox 9">
            <a:extLst>
              <a:ext uri="{FF2B5EF4-FFF2-40B4-BE49-F238E27FC236}">
                <a16:creationId xmlns:a16="http://schemas.microsoft.com/office/drawing/2014/main" id="{2029A676-01AD-708E-018E-51627705B5AD}"/>
              </a:ext>
            </a:extLst>
          </p:cNvPr>
          <p:cNvSpPr txBox="1"/>
          <p:nvPr/>
        </p:nvSpPr>
        <p:spPr>
          <a:xfrm>
            <a:off x="8961277" y="521563"/>
            <a:ext cx="2923045" cy="275653"/>
          </a:xfrm>
          <a:prstGeom prst="rect">
            <a:avLst/>
          </a:prstGeom>
          <a:noFill/>
        </p:spPr>
        <p:txBody>
          <a:bodyPr wrap="square">
            <a:spAutoFit/>
          </a:bodyPr>
          <a:lstStyle/>
          <a:p>
            <a:pPr lvl="0" algn="just">
              <a:lnSpc>
                <a:spcPct val="107000"/>
              </a:lnSpc>
              <a:spcBef>
                <a:spcPts val="600"/>
              </a:spcBef>
              <a:spcAft>
                <a:spcPts val="600"/>
              </a:spcAft>
            </a:pPr>
            <a:r>
              <a:rPr lang="en-GB" sz="1200">
                <a:solidFill>
                  <a:schemeClr val="bg1"/>
                </a:solidFill>
                <a:latin typeface="Arial" panose="020B0604020202020204" pitchFamily="34" charset="0"/>
                <a:ea typeface="Calibri" panose="020F0502020204030204" pitchFamily="34" charset="0"/>
                <a:cs typeface="Arial" panose="020B0604020202020204" pitchFamily="34" charset="0"/>
              </a:rPr>
              <a:t>Pellet shadowgraphy</a:t>
            </a:r>
            <a:endParaRPr lang="en-US" sz="12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0501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600" fill="hold"/>
                                        <p:tgtEl>
                                          <p:spTgt spid="5"/>
                                        </p:tgtEl>
                                      </p:cBhvr>
                                    </p:cmd>
                                  </p:childTnLst>
                                </p:cTn>
                              </p:par>
                              <p:par>
                                <p:cTn id="7" presetID="1" presetClass="mediacall" presetSubtype="0" fill="hold" nodeType="withEffect">
                                  <p:stCondLst>
                                    <p:cond delay="0"/>
                                  </p:stCondLst>
                                  <p:childTnLst>
                                    <p:cmd type="call" cmd="playFrom(0.0)">
                                      <p:cBhvr>
                                        <p:cTn id="8" dur="304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withEffect">
                                  <p:stCondLst>
                                    <p:cond delay="0"/>
                                  </p:stCondLst>
                                  <p:childTnLst>
                                    <p:cmd type="call" cmd="togglePause">
                                      <p:cBhvr>
                                        <p:cTn id="19" dur="1" fill="hold"/>
                                        <p:tgtEl>
                                          <p:spTgt spid="11"/>
                                        </p:tgtEl>
                                      </p:cBhvr>
                                    </p:cmd>
                                  </p:childTnLst>
                                </p:cTn>
                              </p:par>
                            </p:childTnLst>
                          </p:cTn>
                        </p:par>
                      </p:childTnLst>
                    </p:cTn>
                  </p:par>
                </p:childTnLst>
              </p:cTn>
              <p:nextCondLst>
                <p:cond evt="onClick" delay="0">
                  <p:tgtEl>
                    <p:spTgt spid="11"/>
                  </p:tgtEl>
                </p:cond>
              </p:nextCondLst>
            </p:seq>
            <p:video>
              <p:cMediaNode vol="80000">
                <p:cTn id="20" repeatCount="indefinite" fill="remove" display="0">
                  <p:stCondLst>
                    <p:cond delay="indefinite"/>
                  </p:stCondLst>
                </p:cTn>
                <p:tgtEl>
                  <p:spTgt spid="1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9C20A952-196A-4E31-85B4-C5654B9F55BA}"/>
              </a:ext>
            </a:extLst>
          </p:cNvPr>
          <p:cNvSpPr txBox="1"/>
          <p:nvPr/>
        </p:nvSpPr>
        <p:spPr>
          <a:xfrm>
            <a:off x="2631931" y="20782"/>
            <a:ext cx="5437871" cy="461665"/>
          </a:xfrm>
          <a:prstGeom prst="rect">
            <a:avLst/>
          </a:prstGeom>
          <a:noFill/>
        </p:spPr>
        <p:txBody>
          <a:bodyPr wrap="square" rtlCol="0">
            <a:spAutoFit/>
          </a:bodyPr>
          <a:lstStyle/>
          <a:p>
            <a:r>
              <a:rPr lang="en-GB" sz="2400">
                <a:solidFill>
                  <a:schemeClr val="bg1"/>
                </a:solidFill>
                <a:latin typeface="+mn-lt"/>
              </a:rPr>
              <a:t>Protium pellets</a:t>
            </a:r>
            <a:endParaRPr lang="en-GB" sz="2400" dirty="0">
              <a:solidFill>
                <a:schemeClr val="bg1"/>
              </a:solidFill>
              <a:latin typeface="+mn-lt"/>
            </a:endParaRPr>
          </a:p>
        </p:txBody>
      </p:sp>
      <p:pic>
        <p:nvPicPr>
          <p:cNvPr id="4" name="Picture 3">
            <a:extLst>
              <a:ext uri="{FF2B5EF4-FFF2-40B4-BE49-F238E27FC236}">
                <a16:creationId xmlns:a16="http://schemas.microsoft.com/office/drawing/2014/main" id="{E090A48B-8708-A2CC-05F9-5253F2144B30}"/>
              </a:ext>
            </a:extLst>
          </p:cNvPr>
          <p:cNvPicPr>
            <a:picLocks noChangeAspect="1"/>
          </p:cNvPicPr>
          <p:nvPr/>
        </p:nvPicPr>
        <p:blipFill>
          <a:blip r:embed="rId2"/>
          <a:stretch>
            <a:fillRect/>
          </a:stretch>
        </p:blipFill>
        <p:spPr>
          <a:xfrm>
            <a:off x="312539" y="3940704"/>
            <a:ext cx="3681680" cy="2619769"/>
          </a:xfrm>
          <a:prstGeom prst="rect">
            <a:avLst/>
          </a:prstGeom>
        </p:spPr>
      </p:pic>
      <p:pic>
        <p:nvPicPr>
          <p:cNvPr id="5" name="Picture 4">
            <a:extLst>
              <a:ext uri="{FF2B5EF4-FFF2-40B4-BE49-F238E27FC236}">
                <a16:creationId xmlns:a16="http://schemas.microsoft.com/office/drawing/2014/main" id="{EF3897DF-488B-9D59-CD7A-514D6B2D442A}"/>
              </a:ext>
            </a:extLst>
          </p:cNvPr>
          <p:cNvPicPr>
            <a:picLocks noChangeAspect="1"/>
          </p:cNvPicPr>
          <p:nvPr/>
        </p:nvPicPr>
        <p:blipFill rotWithShape="1">
          <a:blip r:embed="rId3"/>
          <a:srcRect b="2662"/>
          <a:stretch/>
        </p:blipFill>
        <p:spPr>
          <a:xfrm>
            <a:off x="4252200" y="3856859"/>
            <a:ext cx="7692149" cy="2711568"/>
          </a:xfrm>
          <a:prstGeom prst="rect">
            <a:avLst/>
          </a:prstGeom>
        </p:spPr>
      </p:pic>
      <p:sp>
        <p:nvSpPr>
          <p:cNvPr id="12" name="TextBox 11">
            <a:extLst>
              <a:ext uri="{FF2B5EF4-FFF2-40B4-BE49-F238E27FC236}">
                <a16:creationId xmlns:a16="http://schemas.microsoft.com/office/drawing/2014/main" id="{F475125D-01A5-74E8-5E0C-17ABD452B7E3}"/>
              </a:ext>
            </a:extLst>
          </p:cNvPr>
          <p:cNvSpPr txBox="1"/>
          <p:nvPr/>
        </p:nvSpPr>
        <p:spPr>
          <a:xfrm>
            <a:off x="584180" y="3648191"/>
            <a:ext cx="3016181" cy="288990"/>
          </a:xfrm>
          <a:prstGeom prst="rect">
            <a:avLst/>
          </a:prstGeom>
          <a:noFill/>
        </p:spPr>
        <p:txBody>
          <a:bodyPr wrap="square" rtlCol="0">
            <a:spAutoFit/>
          </a:bodyPr>
          <a:lstStyle/>
          <a:p>
            <a:pPr algn="ctr">
              <a:lnSpc>
                <a:spcPts val="1200"/>
              </a:lnSpc>
            </a:pPr>
            <a:r>
              <a:rPr lang="en-US" sz="2400"/>
              <a:t>19 mm    darkwaist</a:t>
            </a:r>
          </a:p>
        </p:txBody>
      </p:sp>
      <p:pic>
        <p:nvPicPr>
          <p:cNvPr id="13" name="Picture 12">
            <a:extLst>
              <a:ext uri="{FF2B5EF4-FFF2-40B4-BE49-F238E27FC236}">
                <a16:creationId xmlns:a16="http://schemas.microsoft.com/office/drawing/2014/main" id="{5779DBB4-AFB1-222E-2BF5-BABABD183422}"/>
              </a:ext>
            </a:extLst>
          </p:cNvPr>
          <p:cNvPicPr>
            <a:picLocks noChangeAspect="1"/>
          </p:cNvPicPr>
          <p:nvPr/>
        </p:nvPicPr>
        <p:blipFill rotWithShape="1">
          <a:blip r:embed="rId4"/>
          <a:srcRect t="3084" b="3007"/>
          <a:stretch/>
        </p:blipFill>
        <p:spPr>
          <a:xfrm>
            <a:off x="8364888" y="584495"/>
            <a:ext cx="3765119" cy="2690827"/>
          </a:xfrm>
          <a:prstGeom prst="rect">
            <a:avLst/>
          </a:prstGeom>
        </p:spPr>
      </p:pic>
      <p:sp>
        <p:nvSpPr>
          <p:cNvPr id="14" name="TextBox 13">
            <a:extLst>
              <a:ext uri="{FF2B5EF4-FFF2-40B4-BE49-F238E27FC236}">
                <a16:creationId xmlns:a16="http://schemas.microsoft.com/office/drawing/2014/main" id="{A40ADC49-61BE-D97A-E88B-09E375C6A49A}"/>
              </a:ext>
            </a:extLst>
          </p:cNvPr>
          <p:cNvSpPr txBox="1"/>
          <p:nvPr/>
        </p:nvSpPr>
        <p:spPr>
          <a:xfrm>
            <a:off x="6743226" y="1456467"/>
            <a:ext cx="2343948" cy="1569660"/>
          </a:xfrm>
          <a:prstGeom prst="rect">
            <a:avLst/>
          </a:prstGeom>
          <a:noFill/>
        </p:spPr>
        <p:txBody>
          <a:bodyPr wrap="square" rtlCol="0">
            <a:spAutoFit/>
          </a:bodyPr>
          <a:lstStyle/>
          <a:p>
            <a:pPr algn="ctr"/>
            <a:r>
              <a:rPr lang="en-US" sz="2400"/>
              <a:t>19 mm</a:t>
            </a:r>
          </a:p>
          <a:p>
            <a:pPr algn="ctr"/>
            <a:r>
              <a:rPr lang="en-US" sz="2400"/>
              <a:t>Strong gas </a:t>
            </a:r>
          </a:p>
          <a:p>
            <a:pPr algn="ctr"/>
            <a:r>
              <a:rPr lang="en-US" sz="2400"/>
              <a:t>flow</a:t>
            </a:r>
          </a:p>
          <a:p>
            <a:pPr algn="ctr"/>
            <a:endParaRPr lang="en-US" sz="2400"/>
          </a:p>
        </p:txBody>
      </p:sp>
      <p:sp>
        <p:nvSpPr>
          <p:cNvPr id="15" name="TextBox 14">
            <a:extLst>
              <a:ext uri="{FF2B5EF4-FFF2-40B4-BE49-F238E27FC236}">
                <a16:creationId xmlns:a16="http://schemas.microsoft.com/office/drawing/2014/main" id="{F3086A81-E308-B9E4-0E79-0396E1B6CC07}"/>
              </a:ext>
            </a:extLst>
          </p:cNvPr>
          <p:cNvSpPr txBox="1"/>
          <p:nvPr/>
        </p:nvSpPr>
        <p:spPr>
          <a:xfrm>
            <a:off x="0" y="534816"/>
            <a:ext cx="8037231" cy="2677656"/>
          </a:xfrm>
          <a:prstGeom prst="rect">
            <a:avLst/>
          </a:prstGeom>
          <a:noFill/>
        </p:spPr>
        <p:txBody>
          <a:bodyPr wrap="square" rtlCol="0">
            <a:spAutoFit/>
          </a:bodyPr>
          <a:lstStyle/>
          <a:p>
            <a:r>
              <a:rPr lang="en-US" sz="2400"/>
              <a:t>At 5K critical parameter is gas feed rate at start</a:t>
            </a:r>
          </a:p>
          <a:p>
            <a:pPr marL="342900" indent="-342900">
              <a:buFont typeface="Arial" panose="020B0604020202020204" pitchFamily="34" charset="0"/>
              <a:buChar char="•"/>
            </a:pPr>
            <a:r>
              <a:rPr lang="en-US" sz="2400"/>
              <a:t>Slow feed </a:t>
            </a:r>
            <a:r>
              <a:rPr lang="en-US" sz="2400">
                <a:sym typeface="Wingdings" panose="05000000000000000000" pitchFamily="2" charset="2"/>
              </a:rPr>
              <a:t> dark (snow) layer  easy launch</a:t>
            </a:r>
          </a:p>
          <a:p>
            <a:pPr marL="342900" indent="-342900">
              <a:buFont typeface="Arial" panose="020B0604020202020204" pitchFamily="34" charset="0"/>
              <a:buChar char="•"/>
            </a:pPr>
            <a:r>
              <a:rPr lang="en-US" sz="2400">
                <a:sym typeface="Wingdings" panose="05000000000000000000" pitchFamily="2" charset="2"/>
              </a:rPr>
              <a:t>Fast feed  transparent pellet  easily breaks</a:t>
            </a:r>
          </a:p>
          <a:p>
            <a:r>
              <a:rPr lang="en-US" sz="2400">
                <a:sym typeface="Wingdings" panose="05000000000000000000" pitchFamily="2" charset="2"/>
              </a:rPr>
              <a:t>At 8-10 K pellets are transparent but break</a:t>
            </a:r>
          </a:p>
          <a:p>
            <a:r>
              <a:rPr lang="en-US" sz="2400">
                <a:solidFill>
                  <a:srgbClr val="C00000"/>
                </a:solidFill>
                <a:sym typeface="Wingdings" panose="05000000000000000000" pitchFamily="2" charset="2"/>
              </a:rPr>
              <a:t>28.5 mm darkshell pellet is considered as ideal</a:t>
            </a:r>
          </a:p>
          <a:p>
            <a:pPr marL="342900" indent="-342900">
              <a:buFont typeface="Arial" panose="020B0604020202020204" pitchFamily="34" charset="0"/>
              <a:buChar char="•"/>
            </a:pPr>
            <a:r>
              <a:rPr lang="en-US" sz="2400">
                <a:sym typeface="Wingdings" panose="05000000000000000000" pitchFamily="2" charset="2"/>
              </a:rPr>
              <a:t>Launches intact</a:t>
            </a:r>
          </a:p>
          <a:p>
            <a:pPr marL="342900" indent="-342900">
              <a:buFont typeface="Arial" panose="020B0604020202020204" pitchFamily="34" charset="0"/>
              <a:buChar char="•"/>
            </a:pPr>
            <a:r>
              <a:rPr lang="en-US" sz="2400"/>
              <a:t>50 min production time + 10 min cooling</a:t>
            </a:r>
          </a:p>
        </p:txBody>
      </p:sp>
      <p:sp>
        <p:nvSpPr>
          <p:cNvPr id="9" name="TextBox 8">
            <a:extLst>
              <a:ext uri="{FF2B5EF4-FFF2-40B4-BE49-F238E27FC236}">
                <a16:creationId xmlns:a16="http://schemas.microsoft.com/office/drawing/2014/main" id="{487ACCA3-9369-7E78-D61E-9A1339C5A8CD}"/>
              </a:ext>
            </a:extLst>
          </p:cNvPr>
          <p:cNvSpPr txBox="1"/>
          <p:nvPr/>
        </p:nvSpPr>
        <p:spPr>
          <a:xfrm>
            <a:off x="4297485" y="3372075"/>
            <a:ext cx="7601578" cy="667299"/>
          </a:xfrm>
          <a:prstGeom prst="rect">
            <a:avLst/>
          </a:prstGeom>
          <a:noFill/>
        </p:spPr>
        <p:txBody>
          <a:bodyPr wrap="square" rtlCol="0">
            <a:spAutoFit/>
          </a:bodyPr>
          <a:lstStyle/>
          <a:p>
            <a:pPr algn="ctr">
              <a:lnSpc>
                <a:spcPts val="2200"/>
              </a:lnSpc>
            </a:pPr>
            <a:r>
              <a:rPr lang="en-US" sz="2400"/>
              <a:t>28.5 mm</a:t>
            </a:r>
          </a:p>
          <a:p>
            <a:pPr algn="ctr">
              <a:lnSpc>
                <a:spcPts val="2200"/>
              </a:lnSpc>
            </a:pPr>
            <a:r>
              <a:rPr lang="en-US" sz="2400"/>
              <a:t>darkwaist                                           </a:t>
            </a:r>
            <a:r>
              <a:rPr lang="en-US" sz="2400">
                <a:solidFill>
                  <a:srgbClr val="C00000"/>
                </a:solidFill>
              </a:rPr>
              <a:t>darkshell</a:t>
            </a:r>
          </a:p>
        </p:txBody>
      </p:sp>
      <p:sp>
        <p:nvSpPr>
          <p:cNvPr id="16" name="Rectangle 15">
            <a:extLst>
              <a:ext uri="{FF2B5EF4-FFF2-40B4-BE49-F238E27FC236}">
                <a16:creationId xmlns:a16="http://schemas.microsoft.com/office/drawing/2014/main" id="{736163FB-656A-67C0-D055-5CB6BB8B2AB7}"/>
              </a:ext>
            </a:extLst>
          </p:cNvPr>
          <p:cNvSpPr/>
          <p:nvPr/>
        </p:nvSpPr>
        <p:spPr>
          <a:xfrm>
            <a:off x="134319" y="3387706"/>
            <a:ext cx="3915905" cy="3179576"/>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5BAA52-41F2-0061-099B-2D66B762A0DE}"/>
              </a:ext>
            </a:extLst>
          </p:cNvPr>
          <p:cNvSpPr/>
          <p:nvPr/>
        </p:nvSpPr>
        <p:spPr>
          <a:xfrm>
            <a:off x="4138869" y="3387705"/>
            <a:ext cx="7918812" cy="3191054"/>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F950613-C4C8-378E-DEE1-14A69DBF5CA9}"/>
              </a:ext>
            </a:extLst>
          </p:cNvPr>
          <p:cNvSpPr/>
          <p:nvPr/>
        </p:nvSpPr>
        <p:spPr>
          <a:xfrm>
            <a:off x="7211878" y="532541"/>
            <a:ext cx="4965107" cy="2794737"/>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A4F61B6-9BBA-6777-29C1-BB0A6C1232A7}"/>
              </a:ext>
            </a:extLst>
          </p:cNvPr>
          <p:cNvSpPr/>
          <p:nvPr/>
        </p:nvSpPr>
        <p:spPr>
          <a:xfrm>
            <a:off x="8214103" y="3677450"/>
            <a:ext cx="3781586" cy="2879500"/>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35FE505-BA15-1BF3-D056-AB71D9A3DDA6}"/>
              </a:ext>
            </a:extLst>
          </p:cNvPr>
          <p:cNvSpPr txBox="1"/>
          <p:nvPr/>
        </p:nvSpPr>
        <p:spPr>
          <a:xfrm>
            <a:off x="3722293" y="3072746"/>
            <a:ext cx="3654931" cy="311496"/>
          </a:xfrm>
          <a:prstGeom prst="rect">
            <a:avLst/>
          </a:prstGeom>
          <a:noFill/>
        </p:spPr>
        <p:txBody>
          <a:bodyPr wrap="square">
            <a:spAutoFit/>
          </a:bodyPr>
          <a:lstStyle/>
          <a:p>
            <a:pPr lvl="0" algn="just">
              <a:lnSpc>
                <a:spcPct val="107000"/>
              </a:lnSpc>
              <a:spcBef>
                <a:spcPts val="600"/>
              </a:spcBef>
              <a:spcAft>
                <a:spcPts val="600"/>
              </a:spcAft>
            </a:pPr>
            <a:r>
              <a:rPr lang="en-GB" sz="1400" b="0" i="1">
                <a:effectLst/>
                <a:latin typeface="Times New Roman" panose="02020603050405020304" pitchFamily="18" charset="0"/>
                <a:ea typeface="Calibri" panose="020F0502020204030204" pitchFamily="34" charset="0"/>
                <a:cs typeface="Times New Roman" panose="02020603050405020304" pitchFamily="18" charset="0"/>
              </a:rPr>
              <a:t>S. Zoletnik, et al, Nucl. Fus. 64 096033 (2024)</a:t>
            </a:r>
            <a:endParaRPr lang="en-US" sz="1400" b="1" i="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8514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5271C4-10AF-E4CA-ED75-A162D735A35A}"/>
              </a:ext>
            </a:extLst>
          </p:cNvPr>
          <p:cNvPicPr>
            <a:picLocks noChangeAspect="1"/>
          </p:cNvPicPr>
          <p:nvPr/>
        </p:nvPicPr>
        <p:blipFill rotWithShape="1">
          <a:blip r:embed="rId2"/>
          <a:srcRect b="17875"/>
          <a:stretch/>
        </p:blipFill>
        <p:spPr>
          <a:xfrm>
            <a:off x="3892081" y="3442627"/>
            <a:ext cx="4194874" cy="3018519"/>
          </a:xfrm>
          <a:prstGeom prst="rect">
            <a:avLst/>
          </a:prstGeom>
        </p:spPr>
      </p:pic>
      <p:sp>
        <p:nvSpPr>
          <p:cNvPr id="4" name="Szövegdoboz 2">
            <a:extLst>
              <a:ext uri="{FF2B5EF4-FFF2-40B4-BE49-F238E27FC236}">
                <a16:creationId xmlns:a16="http://schemas.microsoft.com/office/drawing/2014/main" id="{20C9206F-6962-C356-3D8C-024116DCE403}"/>
              </a:ext>
            </a:extLst>
          </p:cNvPr>
          <p:cNvSpPr txBox="1"/>
          <p:nvPr/>
        </p:nvSpPr>
        <p:spPr>
          <a:xfrm>
            <a:off x="2631931" y="20782"/>
            <a:ext cx="5437871" cy="461665"/>
          </a:xfrm>
          <a:prstGeom prst="rect">
            <a:avLst/>
          </a:prstGeom>
          <a:noFill/>
        </p:spPr>
        <p:txBody>
          <a:bodyPr wrap="square" rtlCol="0">
            <a:spAutoFit/>
          </a:bodyPr>
          <a:lstStyle/>
          <a:p>
            <a:r>
              <a:rPr lang="en-US" sz="2400">
                <a:solidFill>
                  <a:schemeClr val="bg1"/>
                </a:solidFill>
              </a:rPr>
              <a:t>Deuterium and neon </a:t>
            </a:r>
            <a:r>
              <a:rPr lang="en-US" sz="2400">
                <a:solidFill>
                  <a:schemeClr val="bg1"/>
                </a:solidFill>
                <a:latin typeface="+mn-lt"/>
              </a:rPr>
              <a:t>pellets at 5 Kelvin</a:t>
            </a:r>
            <a:endParaRPr lang="en-GB" sz="2400" dirty="0">
              <a:solidFill>
                <a:schemeClr val="bg1"/>
              </a:solidFill>
              <a:latin typeface="+mn-lt"/>
            </a:endParaRPr>
          </a:p>
        </p:txBody>
      </p:sp>
      <p:pic>
        <p:nvPicPr>
          <p:cNvPr id="6" name="Picture 5">
            <a:extLst>
              <a:ext uri="{FF2B5EF4-FFF2-40B4-BE49-F238E27FC236}">
                <a16:creationId xmlns:a16="http://schemas.microsoft.com/office/drawing/2014/main" id="{DDFA9713-2A63-44A1-9C7E-6E90EB2F5C58}"/>
              </a:ext>
            </a:extLst>
          </p:cNvPr>
          <p:cNvPicPr>
            <a:picLocks noChangeAspect="1"/>
          </p:cNvPicPr>
          <p:nvPr/>
        </p:nvPicPr>
        <p:blipFill rotWithShape="1">
          <a:blip r:embed="rId3"/>
          <a:srcRect b="19311"/>
          <a:stretch/>
        </p:blipFill>
        <p:spPr>
          <a:xfrm>
            <a:off x="7914469" y="3373616"/>
            <a:ext cx="4300582" cy="3087530"/>
          </a:xfrm>
          <a:prstGeom prst="rect">
            <a:avLst/>
          </a:prstGeom>
        </p:spPr>
      </p:pic>
      <p:sp>
        <p:nvSpPr>
          <p:cNvPr id="2" name="TextBox 1">
            <a:extLst>
              <a:ext uri="{FF2B5EF4-FFF2-40B4-BE49-F238E27FC236}">
                <a16:creationId xmlns:a16="http://schemas.microsoft.com/office/drawing/2014/main" id="{89799089-F3EF-1620-067D-CDD6318BEB67}"/>
              </a:ext>
            </a:extLst>
          </p:cNvPr>
          <p:cNvSpPr txBox="1"/>
          <p:nvPr/>
        </p:nvSpPr>
        <p:spPr>
          <a:xfrm>
            <a:off x="367594" y="2978579"/>
            <a:ext cx="3717685" cy="400110"/>
          </a:xfrm>
          <a:prstGeom prst="rect">
            <a:avLst/>
          </a:prstGeom>
          <a:solidFill>
            <a:schemeClr val="bg1"/>
          </a:solidFill>
        </p:spPr>
        <p:txBody>
          <a:bodyPr wrap="none" rtlCol="0">
            <a:spAutoFit/>
          </a:bodyPr>
          <a:lstStyle/>
          <a:p>
            <a:pPr algn="ctr"/>
            <a:r>
              <a:rPr lang="en-GB" sz="2000">
                <a:solidFill>
                  <a:srgbClr val="44546A"/>
                </a:solidFill>
                <a:effectLst/>
                <a:latin typeface="Arial" panose="020B0604020202020204" pitchFamily="34" charset="0"/>
                <a:ea typeface="Calibri" panose="020F0502020204030204" pitchFamily="34" charset="0"/>
                <a:cs typeface="Arial" panose="020B0604020202020204" pitchFamily="34" charset="0"/>
              </a:rPr>
              <a:t>19 mm d</a:t>
            </a:r>
            <a:r>
              <a:rPr lang="en-GB" sz="2000">
                <a:solidFill>
                  <a:srgbClr val="44546A"/>
                </a:solidFill>
                <a:latin typeface="Arial" panose="020B0604020202020204" pitchFamily="34" charset="0"/>
                <a:ea typeface="Calibri" panose="020F0502020204030204" pitchFamily="34" charset="0"/>
                <a:cs typeface="Arial" panose="020B0604020202020204" pitchFamily="34" charset="0"/>
              </a:rPr>
              <a:t>euterium</a:t>
            </a:r>
            <a:r>
              <a:rPr lang="en-GB" sz="2000">
                <a:solidFill>
                  <a:srgbClr val="44546A"/>
                </a:solidFill>
                <a:effectLst/>
                <a:latin typeface="Arial" panose="020B0604020202020204" pitchFamily="34" charset="0"/>
                <a:ea typeface="Calibri" panose="020F0502020204030204" pitchFamily="34" charset="0"/>
                <a:cs typeface="Arial" panose="020B0604020202020204" pitchFamily="34" charset="0"/>
              </a:rPr>
              <a:t> pellet @ 5K </a:t>
            </a:r>
            <a:endParaRPr lang="en-US"/>
          </a:p>
        </p:txBody>
      </p:sp>
      <p:sp>
        <p:nvSpPr>
          <p:cNvPr id="5" name="TextBox 4">
            <a:extLst>
              <a:ext uri="{FF2B5EF4-FFF2-40B4-BE49-F238E27FC236}">
                <a16:creationId xmlns:a16="http://schemas.microsoft.com/office/drawing/2014/main" id="{4DCB3BCF-219A-68B1-2464-2B8690DBCF8F}"/>
              </a:ext>
            </a:extLst>
          </p:cNvPr>
          <p:cNvSpPr txBox="1"/>
          <p:nvPr/>
        </p:nvSpPr>
        <p:spPr>
          <a:xfrm>
            <a:off x="5468019" y="2959917"/>
            <a:ext cx="5277407" cy="707886"/>
          </a:xfrm>
          <a:prstGeom prst="rect">
            <a:avLst/>
          </a:prstGeom>
          <a:solidFill>
            <a:schemeClr val="bg1"/>
          </a:solidFill>
        </p:spPr>
        <p:txBody>
          <a:bodyPr wrap="none" rtlCol="0">
            <a:spAutoFit/>
          </a:bodyPr>
          <a:lstStyle/>
          <a:p>
            <a:pPr algn="ctr"/>
            <a:r>
              <a:rPr lang="en-GB" sz="2000">
                <a:solidFill>
                  <a:srgbClr val="44546A"/>
                </a:solidFill>
                <a:latin typeface="Arial" panose="020B0604020202020204" pitchFamily="34" charset="0"/>
                <a:ea typeface="Calibri" panose="020F0502020204030204" pitchFamily="34" charset="0"/>
                <a:cs typeface="Arial" panose="020B0604020202020204" pitchFamily="34" charset="0"/>
              </a:rPr>
              <a:t>28.5</a:t>
            </a:r>
            <a:r>
              <a:rPr lang="en-GB" sz="2000">
                <a:solidFill>
                  <a:srgbClr val="44546A"/>
                </a:solidFill>
                <a:effectLst/>
                <a:latin typeface="Arial" panose="020B0604020202020204" pitchFamily="34" charset="0"/>
                <a:ea typeface="Calibri" panose="020F0502020204030204" pitchFamily="34" charset="0"/>
                <a:cs typeface="Arial" panose="020B0604020202020204" pitchFamily="34" charset="0"/>
              </a:rPr>
              <a:t> mm neon pellet @ 5K</a:t>
            </a:r>
          </a:p>
          <a:p>
            <a:pPr algn="ctr"/>
            <a:r>
              <a:rPr lang="en-GB" sz="2000">
                <a:solidFill>
                  <a:srgbClr val="44546A"/>
                </a:solidFill>
                <a:latin typeface="Arial" panose="020B0604020202020204" pitchFamily="34" charset="0"/>
                <a:ea typeface="Calibri" panose="020F0502020204030204" pitchFamily="34" charset="0"/>
                <a:cs typeface="Arial" panose="020B0604020202020204" pitchFamily="34" charset="0"/>
              </a:rPr>
              <a:t>19 mm                                              28.5 mm</a:t>
            </a:r>
            <a:r>
              <a:rPr lang="en-GB" sz="2000">
                <a:solidFill>
                  <a:srgbClr val="44546A"/>
                </a:solidFill>
                <a:effectLst/>
                <a:latin typeface="Arial" panose="020B0604020202020204" pitchFamily="34" charset="0"/>
                <a:ea typeface="Calibri" panose="020F0502020204030204" pitchFamily="34" charset="0"/>
                <a:cs typeface="Arial" panose="020B0604020202020204" pitchFamily="34" charset="0"/>
              </a:rPr>
              <a:t> </a:t>
            </a:r>
            <a:endParaRPr lang="en-US"/>
          </a:p>
        </p:txBody>
      </p:sp>
      <p:pic>
        <p:nvPicPr>
          <p:cNvPr id="8" name="Picture 7">
            <a:extLst>
              <a:ext uri="{FF2B5EF4-FFF2-40B4-BE49-F238E27FC236}">
                <a16:creationId xmlns:a16="http://schemas.microsoft.com/office/drawing/2014/main" id="{0BE63E61-B93C-6685-45C6-AF94CE0596A8}"/>
              </a:ext>
            </a:extLst>
          </p:cNvPr>
          <p:cNvPicPr>
            <a:picLocks noChangeAspect="1"/>
          </p:cNvPicPr>
          <p:nvPr/>
        </p:nvPicPr>
        <p:blipFill rotWithShape="1">
          <a:blip r:embed="rId4"/>
          <a:srcRect b="12201"/>
          <a:stretch/>
        </p:blipFill>
        <p:spPr>
          <a:xfrm>
            <a:off x="13811" y="3373617"/>
            <a:ext cx="4111273" cy="3011639"/>
          </a:xfrm>
          <a:prstGeom prst="rect">
            <a:avLst/>
          </a:prstGeom>
        </p:spPr>
      </p:pic>
      <p:sp>
        <p:nvSpPr>
          <p:cNvPr id="9" name="TextBox 8">
            <a:extLst>
              <a:ext uri="{FF2B5EF4-FFF2-40B4-BE49-F238E27FC236}">
                <a16:creationId xmlns:a16="http://schemas.microsoft.com/office/drawing/2014/main" id="{810A202E-23EC-2101-7033-DDD2FCF865A4}"/>
              </a:ext>
            </a:extLst>
          </p:cNvPr>
          <p:cNvSpPr txBox="1"/>
          <p:nvPr/>
        </p:nvSpPr>
        <p:spPr>
          <a:xfrm>
            <a:off x="152621" y="871739"/>
            <a:ext cx="9602309" cy="1477328"/>
          </a:xfrm>
          <a:prstGeom prst="rect">
            <a:avLst/>
          </a:prstGeom>
          <a:solidFill>
            <a:schemeClr val="bg1"/>
          </a:solidFill>
        </p:spPr>
        <p:txBody>
          <a:bodyPr wrap="none" rtlCol="0">
            <a:spAutoFit/>
          </a:bodyPr>
          <a:lstStyle/>
          <a:p>
            <a:pPr marL="342900" indent="-342900">
              <a:lnSpc>
                <a:spcPct val="150000"/>
              </a:lnSpc>
              <a:buFont typeface="Arial" panose="020B0604020202020204" pitchFamily="34" charset="0"/>
              <a:buChar char="•"/>
            </a:pPr>
            <a:r>
              <a:rPr lang="en-GB" sz="2400">
                <a:latin typeface="Arial" panose="020B0604020202020204" pitchFamily="34" charset="0"/>
                <a:cs typeface="Arial" panose="020B0604020202020204" pitchFamily="34" charset="0"/>
              </a:rPr>
              <a:t>At 5 K D and Ne pellets all look dark in shadowgraphy after launch</a:t>
            </a:r>
          </a:p>
          <a:p>
            <a:pPr marL="342900" indent="-342900">
              <a:lnSpc>
                <a:spcPct val="150000"/>
              </a:lnSpc>
              <a:buFont typeface="Arial" panose="020B0604020202020204" pitchFamily="34" charset="0"/>
              <a:buChar char="•"/>
            </a:pPr>
            <a:r>
              <a:rPr lang="en-GB" sz="2400">
                <a:latin typeface="Arial" panose="020B0604020202020204" pitchFamily="34" charset="0"/>
                <a:cs typeface="Arial" panose="020B0604020202020204" pitchFamily="34" charset="0"/>
              </a:rPr>
              <a:t>Ne pellets at 5K can easily be launched, in contrast to expectation </a:t>
            </a:r>
          </a:p>
          <a:p>
            <a:endParaRPr lang="en-US"/>
          </a:p>
        </p:txBody>
      </p:sp>
      <p:sp>
        <p:nvSpPr>
          <p:cNvPr id="10" name="Rectangle 9">
            <a:extLst>
              <a:ext uri="{FF2B5EF4-FFF2-40B4-BE49-F238E27FC236}">
                <a16:creationId xmlns:a16="http://schemas.microsoft.com/office/drawing/2014/main" id="{BC6B9CBE-6FC0-0455-A4B1-393F6220AA02}"/>
              </a:ext>
            </a:extLst>
          </p:cNvPr>
          <p:cNvSpPr/>
          <p:nvPr/>
        </p:nvSpPr>
        <p:spPr>
          <a:xfrm>
            <a:off x="82489" y="2978578"/>
            <a:ext cx="3957403" cy="3482567"/>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5A495-8831-CFBC-BE25-33BA2845152A}"/>
              </a:ext>
            </a:extLst>
          </p:cNvPr>
          <p:cNvSpPr/>
          <p:nvPr/>
        </p:nvSpPr>
        <p:spPr>
          <a:xfrm>
            <a:off x="4094318" y="2984324"/>
            <a:ext cx="8015025" cy="3482567"/>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5821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2">
            <a:extLst>
              <a:ext uri="{FF2B5EF4-FFF2-40B4-BE49-F238E27FC236}">
                <a16:creationId xmlns:a16="http://schemas.microsoft.com/office/drawing/2014/main" id="{F18FB768-700B-C0DA-F6EC-F471719C81DB}"/>
              </a:ext>
            </a:extLst>
          </p:cNvPr>
          <p:cNvSpPr txBox="1"/>
          <p:nvPr/>
        </p:nvSpPr>
        <p:spPr>
          <a:xfrm>
            <a:off x="2631931" y="20782"/>
            <a:ext cx="5437871" cy="461665"/>
          </a:xfrm>
          <a:prstGeom prst="rect">
            <a:avLst/>
          </a:prstGeom>
          <a:noFill/>
        </p:spPr>
        <p:txBody>
          <a:bodyPr wrap="square" rtlCol="0">
            <a:spAutoFit/>
          </a:bodyPr>
          <a:lstStyle/>
          <a:p>
            <a:r>
              <a:rPr lang="en-US" sz="2400">
                <a:solidFill>
                  <a:schemeClr val="bg1"/>
                </a:solidFill>
              </a:rPr>
              <a:t>Neon </a:t>
            </a:r>
            <a:r>
              <a:rPr lang="en-US" sz="2400">
                <a:solidFill>
                  <a:schemeClr val="bg1"/>
                </a:solidFill>
                <a:latin typeface="+mn-lt"/>
              </a:rPr>
              <a:t>pellets at 12 Kelvin</a:t>
            </a:r>
            <a:endParaRPr lang="en-GB" sz="2400" dirty="0">
              <a:solidFill>
                <a:schemeClr val="bg1"/>
              </a:solidFill>
              <a:latin typeface="+mn-lt"/>
            </a:endParaRPr>
          </a:p>
        </p:txBody>
      </p:sp>
      <p:sp>
        <p:nvSpPr>
          <p:cNvPr id="5" name="TextBox 4">
            <a:extLst>
              <a:ext uri="{FF2B5EF4-FFF2-40B4-BE49-F238E27FC236}">
                <a16:creationId xmlns:a16="http://schemas.microsoft.com/office/drawing/2014/main" id="{A0BC3842-AC45-3A81-C236-C04EF2F6A5F9}"/>
              </a:ext>
            </a:extLst>
          </p:cNvPr>
          <p:cNvSpPr txBox="1"/>
          <p:nvPr/>
        </p:nvSpPr>
        <p:spPr>
          <a:xfrm>
            <a:off x="324511" y="5205164"/>
            <a:ext cx="10767602" cy="1200329"/>
          </a:xfrm>
          <a:prstGeom prst="rect">
            <a:avLst/>
          </a:prstGeom>
          <a:noFill/>
        </p:spPr>
        <p:txBody>
          <a:bodyPr wrap="square" rtlCol="0">
            <a:spAutoFit/>
          </a:bodyPr>
          <a:lstStyle/>
          <a:p>
            <a:pPr algn="ctr"/>
            <a:r>
              <a:rPr lang="en-US" sz="2400" b="1">
                <a:solidFill>
                  <a:srgbClr val="C00000"/>
                </a:solidFill>
              </a:rPr>
              <a:t>Neon pellets at 12 Kelvin are mostly transparent. </a:t>
            </a:r>
          </a:p>
          <a:p>
            <a:pPr algn="ctr"/>
            <a:r>
              <a:rPr lang="en-US" sz="2400">
                <a:solidFill>
                  <a:srgbClr val="C00000"/>
                </a:solidFill>
              </a:rPr>
              <a:t>They can not be launched even with 150 bar valve pressure.</a:t>
            </a:r>
          </a:p>
          <a:p>
            <a:pPr algn="ctr"/>
            <a:r>
              <a:rPr lang="en-US" sz="2400">
                <a:solidFill>
                  <a:srgbClr val="C00000"/>
                </a:solidFill>
              </a:rPr>
              <a:t>They can be launched only when warmed to 18 Kelvin.</a:t>
            </a:r>
          </a:p>
        </p:txBody>
      </p:sp>
      <p:pic>
        <p:nvPicPr>
          <p:cNvPr id="2" name="Picture 1" descr="A collage of gas processing&#10;&#10;Description automatically generated">
            <a:extLst>
              <a:ext uri="{FF2B5EF4-FFF2-40B4-BE49-F238E27FC236}">
                <a16:creationId xmlns:a16="http://schemas.microsoft.com/office/drawing/2014/main" id="{BD9BA5CC-EF71-C3BB-1A90-C9F44C44E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7624" y="829064"/>
            <a:ext cx="6041409" cy="4450210"/>
          </a:xfrm>
          <a:prstGeom prst="rect">
            <a:avLst/>
          </a:prstGeom>
        </p:spPr>
      </p:pic>
    </p:spTree>
    <p:extLst>
      <p:ext uri="{BB962C8B-B14F-4D97-AF65-F5344CB8AC3E}">
        <p14:creationId xmlns:p14="http://schemas.microsoft.com/office/powerpoint/2010/main" val="1853651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47340D1F-7F92-1A61-88A7-7CEF5A550D6F}"/>
              </a:ext>
            </a:extLst>
          </p:cNvPr>
          <p:cNvSpPr/>
          <p:nvPr/>
        </p:nvSpPr>
        <p:spPr>
          <a:xfrm>
            <a:off x="9304108" y="912538"/>
            <a:ext cx="781185" cy="129186"/>
          </a:xfrm>
          <a:prstGeom prst="roundRect">
            <a:avLst/>
          </a:prstGeom>
          <a:pattFill prst="pct25">
            <a:fgClr>
              <a:schemeClr val="accent1"/>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75D42B4E-5BC4-7989-CCA8-E29DE18A2474}"/>
              </a:ext>
            </a:extLst>
          </p:cNvPr>
          <p:cNvSpPr/>
          <p:nvPr/>
        </p:nvSpPr>
        <p:spPr>
          <a:xfrm>
            <a:off x="9347137" y="1303908"/>
            <a:ext cx="738156" cy="102631"/>
          </a:xfrm>
          <a:prstGeom prst="roundRect">
            <a:avLst/>
          </a:prstGeom>
          <a:pattFill prst="pct25">
            <a:fgClr>
              <a:schemeClr val="accent1"/>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019B13E-B591-ECA3-EA95-1A68995B3CC8}"/>
              </a:ext>
            </a:extLst>
          </p:cNvPr>
          <p:cNvPicPr>
            <a:picLocks noChangeAspect="1"/>
          </p:cNvPicPr>
          <p:nvPr/>
        </p:nvPicPr>
        <p:blipFill rotWithShape="1">
          <a:blip r:embed="rId2"/>
          <a:srcRect t="2193" b="20646"/>
          <a:stretch/>
        </p:blipFill>
        <p:spPr>
          <a:xfrm>
            <a:off x="134772" y="2974565"/>
            <a:ext cx="8596367" cy="2838659"/>
          </a:xfrm>
          <a:prstGeom prst="rect">
            <a:avLst/>
          </a:prstGeom>
        </p:spPr>
      </p:pic>
      <p:sp>
        <p:nvSpPr>
          <p:cNvPr id="4" name="Szövegdoboz 2">
            <a:extLst>
              <a:ext uri="{FF2B5EF4-FFF2-40B4-BE49-F238E27FC236}">
                <a16:creationId xmlns:a16="http://schemas.microsoft.com/office/drawing/2014/main" id="{CC0B0942-D834-1B08-0621-FE9FE8CEB5DC}"/>
              </a:ext>
            </a:extLst>
          </p:cNvPr>
          <p:cNvSpPr txBox="1"/>
          <p:nvPr/>
        </p:nvSpPr>
        <p:spPr>
          <a:xfrm>
            <a:off x="2631931" y="12941"/>
            <a:ext cx="6935306" cy="461665"/>
          </a:xfrm>
          <a:prstGeom prst="rect">
            <a:avLst/>
          </a:prstGeom>
          <a:noFill/>
        </p:spPr>
        <p:txBody>
          <a:bodyPr wrap="square" rtlCol="0">
            <a:spAutoFit/>
          </a:bodyPr>
          <a:lstStyle/>
          <a:p>
            <a:r>
              <a:rPr lang="en-US" sz="2400">
                <a:solidFill>
                  <a:schemeClr val="bg1"/>
                </a:solidFill>
                <a:latin typeface="+mn-lt"/>
              </a:rPr>
              <a:t>Conditions for snow formation </a:t>
            </a:r>
            <a:r>
              <a:rPr lang="en-US" sz="2400">
                <a:solidFill>
                  <a:schemeClr val="bg1"/>
                </a:solidFill>
              </a:rPr>
              <a:t>understood</a:t>
            </a:r>
            <a:endParaRPr lang="en-GB" sz="2400" dirty="0">
              <a:solidFill>
                <a:schemeClr val="bg1"/>
              </a:solidFill>
              <a:latin typeface="+mn-lt"/>
            </a:endParaRPr>
          </a:p>
        </p:txBody>
      </p:sp>
      <p:sp>
        <p:nvSpPr>
          <p:cNvPr id="5" name="TextBox 4">
            <a:extLst>
              <a:ext uri="{FF2B5EF4-FFF2-40B4-BE49-F238E27FC236}">
                <a16:creationId xmlns:a16="http://schemas.microsoft.com/office/drawing/2014/main" id="{9DB05367-EE5D-0831-42C1-4FE18056D6C5}"/>
              </a:ext>
            </a:extLst>
          </p:cNvPr>
          <p:cNvSpPr txBox="1"/>
          <p:nvPr/>
        </p:nvSpPr>
        <p:spPr>
          <a:xfrm>
            <a:off x="2543204" y="2182886"/>
            <a:ext cx="5007127" cy="923330"/>
          </a:xfrm>
          <a:prstGeom prst="rect">
            <a:avLst/>
          </a:prstGeom>
          <a:noFill/>
        </p:spPr>
        <p:txBody>
          <a:bodyPr wrap="square" rtlCol="0">
            <a:spAutoFit/>
          </a:bodyPr>
          <a:lstStyle/>
          <a:p>
            <a:pPr algn="ctr"/>
            <a:r>
              <a:rPr lang="en-US" i="1">
                <a:sym typeface="Wingdings" panose="05000000000000000000" pitchFamily="2" charset="2"/>
              </a:rPr>
              <a:t>Temperature range corresponding to saturation pressure corresponding to measured 10</a:t>
            </a:r>
            <a:r>
              <a:rPr lang="en-US" i="1" baseline="30000">
                <a:sym typeface="Wingdings" panose="05000000000000000000" pitchFamily="2" charset="2"/>
              </a:rPr>
              <a:t>-2</a:t>
            </a:r>
            <a:r>
              <a:rPr lang="en-US" i="1">
                <a:sym typeface="Wingdings" panose="05000000000000000000" pitchFamily="2" charset="2"/>
              </a:rPr>
              <a:t>...10</a:t>
            </a:r>
            <a:r>
              <a:rPr lang="en-US" i="1" baseline="30000">
                <a:sym typeface="Wingdings" panose="05000000000000000000" pitchFamily="2" charset="2"/>
              </a:rPr>
              <a:t>-3</a:t>
            </a:r>
          </a:p>
          <a:p>
            <a:pPr algn="ctr"/>
            <a:r>
              <a:rPr lang="en-US" i="1">
                <a:sym typeface="Wingdings" panose="05000000000000000000" pitchFamily="2" charset="2"/>
              </a:rPr>
              <a:t>pressure</a:t>
            </a:r>
          </a:p>
        </p:txBody>
      </p:sp>
      <p:sp>
        <p:nvSpPr>
          <p:cNvPr id="6" name="TextBox 5">
            <a:extLst>
              <a:ext uri="{FF2B5EF4-FFF2-40B4-BE49-F238E27FC236}">
                <a16:creationId xmlns:a16="http://schemas.microsoft.com/office/drawing/2014/main" id="{3B370702-D087-392F-0608-63389AD73D21}"/>
              </a:ext>
            </a:extLst>
          </p:cNvPr>
          <p:cNvSpPr txBox="1"/>
          <p:nvPr/>
        </p:nvSpPr>
        <p:spPr>
          <a:xfrm>
            <a:off x="812302" y="3643564"/>
            <a:ext cx="2666486" cy="369332"/>
          </a:xfrm>
          <a:prstGeom prst="rect">
            <a:avLst/>
          </a:prstGeom>
          <a:noFill/>
        </p:spPr>
        <p:txBody>
          <a:bodyPr wrap="square" rtlCol="0">
            <a:spAutoFit/>
          </a:bodyPr>
          <a:lstStyle/>
          <a:p>
            <a:r>
              <a:rPr lang="en-US">
                <a:sym typeface="Wingdings" panose="05000000000000000000" pitchFamily="2" charset="2"/>
              </a:rPr>
              <a:t>H, D, Ne @ 5K</a:t>
            </a:r>
          </a:p>
        </p:txBody>
      </p:sp>
      <p:sp>
        <p:nvSpPr>
          <p:cNvPr id="7" name="TextBox 6">
            <a:extLst>
              <a:ext uri="{FF2B5EF4-FFF2-40B4-BE49-F238E27FC236}">
                <a16:creationId xmlns:a16="http://schemas.microsoft.com/office/drawing/2014/main" id="{72F17D77-C691-A5D6-0E65-9141F94BBBEB}"/>
              </a:ext>
            </a:extLst>
          </p:cNvPr>
          <p:cNvSpPr txBox="1"/>
          <p:nvPr/>
        </p:nvSpPr>
        <p:spPr>
          <a:xfrm>
            <a:off x="3747464" y="4209229"/>
            <a:ext cx="2666486" cy="369332"/>
          </a:xfrm>
          <a:prstGeom prst="rect">
            <a:avLst/>
          </a:prstGeom>
          <a:noFill/>
        </p:spPr>
        <p:txBody>
          <a:bodyPr wrap="square" rtlCol="0">
            <a:spAutoFit/>
          </a:bodyPr>
          <a:lstStyle/>
          <a:p>
            <a:r>
              <a:rPr lang="en-US">
                <a:sym typeface="Wingdings" panose="05000000000000000000" pitchFamily="2" charset="2"/>
              </a:rPr>
              <a:t>Ne @ 12K</a:t>
            </a:r>
          </a:p>
        </p:txBody>
      </p:sp>
      <p:sp>
        <p:nvSpPr>
          <p:cNvPr id="8" name="TextBox 7">
            <a:extLst>
              <a:ext uri="{FF2B5EF4-FFF2-40B4-BE49-F238E27FC236}">
                <a16:creationId xmlns:a16="http://schemas.microsoft.com/office/drawing/2014/main" id="{186AEBFD-721F-F521-B250-7EF0FB6EBC84}"/>
              </a:ext>
            </a:extLst>
          </p:cNvPr>
          <p:cNvSpPr txBox="1"/>
          <p:nvPr/>
        </p:nvSpPr>
        <p:spPr>
          <a:xfrm>
            <a:off x="7208176" y="4125638"/>
            <a:ext cx="975328" cy="369332"/>
          </a:xfrm>
          <a:prstGeom prst="rect">
            <a:avLst/>
          </a:prstGeom>
          <a:noFill/>
        </p:spPr>
        <p:txBody>
          <a:bodyPr wrap="square" rtlCol="0">
            <a:spAutoFit/>
          </a:bodyPr>
          <a:lstStyle/>
          <a:p>
            <a:r>
              <a:rPr lang="en-US">
                <a:sym typeface="Wingdings" panose="05000000000000000000" pitchFamily="2" charset="2"/>
              </a:rPr>
              <a:t>H @ 8 K</a:t>
            </a:r>
          </a:p>
        </p:txBody>
      </p:sp>
      <p:sp>
        <p:nvSpPr>
          <p:cNvPr id="9" name="TextBox 8">
            <a:extLst>
              <a:ext uri="{FF2B5EF4-FFF2-40B4-BE49-F238E27FC236}">
                <a16:creationId xmlns:a16="http://schemas.microsoft.com/office/drawing/2014/main" id="{7A818FBF-10D0-EE4F-EE14-26A93CE174E6}"/>
              </a:ext>
            </a:extLst>
          </p:cNvPr>
          <p:cNvSpPr txBox="1"/>
          <p:nvPr/>
        </p:nvSpPr>
        <p:spPr>
          <a:xfrm>
            <a:off x="197293" y="5756156"/>
            <a:ext cx="9608302" cy="830997"/>
          </a:xfrm>
          <a:prstGeom prst="rect">
            <a:avLst/>
          </a:prstGeom>
          <a:noFill/>
        </p:spPr>
        <p:txBody>
          <a:bodyPr wrap="square" rtlCol="0">
            <a:spAutoFit/>
          </a:bodyPr>
          <a:lstStyle/>
          <a:p>
            <a:pPr algn="ctr"/>
            <a:r>
              <a:rPr lang="en-US" sz="2400">
                <a:sym typeface="Wingdings" panose="05000000000000000000" pitchFamily="2" charset="2"/>
              </a:rPr>
              <a:t>These plots are capable only to indicate trends, as the exact barrel pressure distribution is not known.  </a:t>
            </a:r>
          </a:p>
        </p:txBody>
      </p:sp>
      <p:sp>
        <p:nvSpPr>
          <p:cNvPr id="10" name="TextBox 9">
            <a:extLst>
              <a:ext uri="{FF2B5EF4-FFF2-40B4-BE49-F238E27FC236}">
                <a16:creationId xmlns:a16="http://schemas.microsoft.com/office/drawing/2014/main" id="{6B6D5DB2-31BF-915D-B54E-CD3158F4D5A3}"/>
              </a:ext>
            </a:extLst>
          </p:cNvPr>
          <p:cNvSpPr txBox="1"/>
          <p:nvPr/>
        </p:nvSpPr>
        <p:spPr>
          <a:xfrm>
            <a:off x="8481526" y="3481000"/>
            <a:ext cx="3762792" cy="1938992"/>
          </a:xfrm>
          <a:prstGeom prst="rect">
            <a:avLst/>
          </a:prstGeom>
          <a:noFill/>
        </p:spPr>
        <p:txBody>
          <a:bodyPr wrap="square" rtlCol="0">
            <a:spAutoFit/>
          </a:bodyPr>
          <a:lstStyle/>
          <a:p>
            <a:r>
              <a:rPr lang="en-US" sz="2400">
                <a:solidFill>
                  <a:srgbClr val="0070C0"/>
                </a:solidFill>
                <a:sym typeface="Wingdings" panose="05000000000000000000" pitchFamily="2" charset="2"/>
              </a:rPr>
              <a:t>Snow may form when the barrel surface temperature is below the saturation temperature </a:t>
            </a:r>
          </a:p>
          <a:p>
            <a:pPr marL="342900" indent="-342900">
              <a:buFont typeface="Wingdings" panose="05000000000000000000" pitchFamily="2" charset="2"/>
              <a:buChar char="à"/>
            </a:pPr>
            <a:r>
              <a:rPr lang="en-US" sz="2400">
                <a:solidFill>
                  <a:srgbClr val="0070C0"/>
                </a:solidFill>
                <a:sym typeface="Wingdings" panose="05000000000000000000" pitchFamily="2" charset="2"/>
              </a:rPr>
              <a:t>gas is overdense</a:t>
            </a:r>
          </a:p>
        </p:txBody>
      </p:sp>
      <p:cxnSp>
        <p:nvCxnSpPr>
          <p:cNvPr id="11" name="Straight Connector 10">
            <a:extLst>
              <a:ext uri="{FF2B5EF4-FFF2-40B4-BE49-F238E27FC236}">
                <a16:creationId xmlns:a16="http://schemas.microsoft.com/office/drawing/2014/main" id="{A80B7BE6-040D-5E60-8FFC-0C1C26ECE7DE}"/>
              </a:ext>
            </a:extLst>
          </p:cNvPr>
          <p:cNvCxnSpPr/>
          <p:nvPr/>
        </p:nvCxnSpPr>
        <p:spPr>
          <a:xfrm>
            <a:off x="8183796" y="903830"/>
            <a:ext cx="3264131" cy="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7C47ADB-CD4E-3CE6-CED9-4996839EE471}"/>
              </a:ext>
            </a:extLst>
          </p:cNvPr>
          <p:cNvCxnSpPr/>
          <p:nvPr/>
        </p:nvCxnSpPr>
        <p:spPr>
          <a:xfrm>
            <a:off x="8185099" y="1432747"/>
            <a:ext cx="3264131" cy="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4D47CCFF-5A36-2B41-CFCB-C3D3229A2495}"/>
              </a:ext>
            </a:extLst>
          </p:cNvPr>
          <p:cNvSpPr/>
          <p:nvPr/>
        </p:nvSpPr>
        <p:spPr>
          <a:xfrm>
            <a:off x="10085293" y="1342799"/>
            <a:ext cx="139850" cy="7530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82DBE374-AA1C-447E-53CA-AD0D56EDD291}"/>
              </a:ext>
            </a:extLst>
          </p:cNvPr>
          <p:cNvSpPr/>
          <p:nvPr/>
        </p:nvSpPr>
        <p:spPr>
          <a:xfrm>
            <a:off x="10176733" y="1251659"/>
            <a:ext cx="1247887" cy="75304"/>
          </a:xfrm>
          <a:custGeom>
            <a:avLst/>
            <a:gdLst>
              <a:gd name="connsiteX0" fmla="*/ 1247887 w 1247887"/>
              <a:gd name="connsiteY0" fmla="*/ 0 h 75304"/>
              <a:gd name="connsiteX1" fmla="*/ 360381 w 1247887"/>
              <a:gd name="connsiteY1" fmla="*/ 5379 h 75304"/>
              <a:gd name="connsiteX2" fmla="*/ 0 w 1247887"/>
              <a:gd name="connsiteY2" fmla="*/ 75304 h 75304"/>
            </a:gdLst>
            <a:ahLst/>
            <a:cxnLst>
              <a:cxn ang="0">
                <a:pos x="connsiteX0" y="connsiteY0"/>
              </a:cxn>
              <a:cxn ang="0">
                <a:pos x="connsiteX1" y="connsiteY1"/>
              </a:cxn>
              <a:cxn ang="0">
                <a:pos x="connsiteX2" y="connsiteY2"/>
              </a:cxn>
            </a:cxnLst>
            <a:rect l="l" t="t" r="r" b="b"/>
            <a:pathLst>
              <a:path w="1247887" h="75304">
                <a:moveTo>
                  <a:pt x="1247887" y="0"/>
                </a:moveTo>
                <a:lnTo>
                  <a:pt x="360381" y="5379"/>
                </a:lnTo>
                <a:cubicBezTo>
                  <a:pt x="152400" y="17930"/>
                  <a:pt x="76200" y="46617"/>
                  <a:pt x="0" y="75304"/>
                </a:cubicBezTo>
              </a:path>
            </a:pathLst>
          </a:custGeom>
          <a:noFill/>
          <a:ln w="22225">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996B56B-A52A-FDD1-B81D-1B2557BCCDC5}"/>
              </a:ext>
            </a:extLst>
          </p:cNvPr>
          <p:cNvSpPr/>
          <p:nvPr/>
        </p:nvSpPr>
        <p:spPr>
          <a:xfrm>
            <a:off x="9207287" y="633095"/>
            <a:ext cx="974824" cy="241486"/>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E53388B-B8BE-6E81-A036-3465697FF03F}"/>
              </a:ext>
            </a:extLst>
          </p:cNvPr>
          <p:cNvSpPr/>
          <p:nvPr/>
        </p:nvSpPr>
        <p:spPr>
          <a:xfrm>
            <a:off x="9223425" y="1467259"/>
            <a:ext cx="974824" cy="241486"/>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92003E9F-C579-9D45-7AE5-55612035A114}"/>
              </a:ext>
            </a:extLst>
          </p:cNvPr>
          <p:cNvSpPr/>
          <p:nvPr/>
        </p:nvSpPr>
        <p:spPr>
          <a:xfrm>
            <a:off x="9207287" y="1346359"/>
            <a:ext cx="139850" cy="7530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A97320FF-5C4E-6E92-7164-5F6CE3F8D88B}"/>
              </a:ext>
            </a:extLst>
          </p:cNvPr>
          <p:cNvSpPr/>
          <p:nvPr/>
        </p:nvSpPr>
        <p:spPr>
          <a:xfrm flipH="1">
            <a:off x="8068233" y="1252687"/>
            <a:ext cx="1176705" cy="66685"/>
          </a:xfrm>
          <a:custGeom>
            <a:avLst/>
            <a:gdLst>
              <a:gd name="connsiteX0" fmla="*/ 1247887 w 1247887"/>
              <a:gd name="connsiteY0" fmla="*/ 0 h 75304"/>
              <a:gd name="connsiteX1" fmla="*/ 360381 w 1247887"/>
              <a:gd name="connsiteY1" fmla="*/ 5379 h 75304"/>
              <a:gd name="connsiteX2" fmla="*/ 0 w 1247887"/>
              <a:gd name="connsiteY2" fmla="*/ 75304 h 75304"/>
            </a:gdLst>
            <a:ahLst/>
            <a:cxnLst>
              <a:cxn ang="0">
                <a:pos x="connsiteX0" y="connsiteY0"/>
              </a:cxn>
              <a:cxn ang="0">
                <a:pos x="connsiteX1" y="connsiteY1"/>
              </a:cxn>
              <a:cxn ang="0">
                <a:pos x="connsiteX2" y="connsiteY2"/>
              </a:cxn>
            </a:cxnLst>
            <a:rect l="l" t="t" r="r" b="b"/>
            <a:pathLst>
              <a:path w="1247887" h="75304">
                <a:moveTo>
                  <a:pt x="1247887" y="0"/>
                </a:moveTo>
                <a:lnTo>
                  <a:pt x="360381" y="5379"/>
                </a:lnTo>
                <a:cubicBezTo>
                  <a:pt x="152400" y="17930"/>
                  <a:pt x="76200" y="46617"/>
                  <a:pt x="0" y="75304"/>
                </a:cubicBezTo>
              </a:path>
            </a:pathLst>
          </a:custGeom>
          <a:noFill/>
          <a:ln w="22225">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85F05AC2-1E26-3AA6-A09E-695FC65EFC18}"/>
              </a:ext>
            </a:extLst>
          </p:cNvPr>
          <p:cNvSpPr/>
          <p:nvPr/>
        </p:nvSpPr>
        <p:spPr>
          <a:xfrm flipV="1">
            <a:off x="10176732" y="1008922"/>
            <a:ext cx="1247887" cy="103810"/>
          </a:xfrm>
          <a:custGeom>
            <a:avLst/>
            <a:gdLst>
              <a:gd name="connsiteX0" fmla="*/ 1247887 w 1247887"/>
              <a:gd name="connsiteY0" fmla="*/ 0 h 75304"/>
              <a:gd name="connsiteX1" fmla="*/ 360381 w 1247887"/>
              <a:gd name="connsiteY1" fmla="*/ 5379 h 75304"/>
              <a:gd name="connsiteX2" fmla="*/ 0 w 1247887"/>
              <a:gd name="connsiteY2" fmla="*/ 75304 h 75304"/>
            </a:gdLst>
            <a:ahLst/>
            <a:cxnLst>
              <a:cxn ang="0">
                <a:pos x="connsiteX0" y="connsiteY0"/>
              </a:cxn>
              <a:cxn ang="0">
                <a:pos x="connsiteX1" y="connsiteY1"/>
              </a:cxn>
              <a:cxn ang="0">
                <a:pos x="connsiteX2" y="connsiteY2"/>
              </a:cxn>
            </a:cxnLst>
            <a:rect l="l" t="t" r="r" b="b"/>
            <a:pathLst>
              <a:path w="1247887" h="75304">
                <a:moveTo>
                  <a:pt x="1247887" y="0"/>
                </a:moveTo>
                <a:lnTo>
                  <a:pt x="360381" y="5379"/>
                </a:lnTo>
                <a:cubicBezTo>
                  <a:pt x="152400" y="17930"/>
                  <a:pt x="76200" y="46617"/>
                  <a:pt x="0" y="75304"/>
                </a:cubicBezTo>
              </a:path>
            </a:pathLst>
          </a:custGeom>
          <a:noFill/>
          <a:ln w="22225">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20462DE3-0CB5-3145-8459-40A3B4AF5E25}"/>
              </a:ext>
            </a:extLst>
          </p:cNvPr>
          <p:cNvSpPr/>
          <p:nvPr/>
        </p:nvSpPr>
        <p:spPr>
          <a:xfrm>
            <a:off x="10085293" y="909092"/>
            <a:ext cx="139850" cy="7530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2DCAD047-2C8E-C034-6241-B2EE084081F0}"/>
              </a:ext>
            </a:extLst>
          </p:cNvPr>
          <p:cNvSpPr/>
          <p:nvPr/>
        </p:nvSpPr>
        <p:spPr>
          <a:xfrm>
            <a:off x="9164258" y="912926"/>
            <a:ext cx="139850" cy="7530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B8576AC0-73D6-9D69-B912-16CAE27D3B34}"/>
              </a:ext>
            </a:extLst>
          </p:cNvPr>
          <p:cNvSpPr/>
          <p:nvPr/>
        </p:nvSpPr>
        <p:spPr>
          <a:xfrm flipH="1" flipV="1">
            <a:off x="8068233" y="993384"/>
            <a:ext cx="1155192" cy="129185"/>
          </a:xfrm>
          <a:custGeom>
            <a:avLst/>
            <a:gdLst>
              <a:gd name="connsiteX0" fmla="*/ 1247887 w 1247887"/>
              <a:gd name="connsiteY0" fmla="*/ 0 h 75304"/>
              <a:gd name="connsiteX1" fmla="*/ 360381 w 1247887"/>
              <a:gd name="connsiteY1" fmla="*/ 5379 h 75304"/>
              <a:gd name="connsiteX2" fmla="*/ 0 w 1247887"/>
              <a:gd name="connsiteY2" fmla="*/ 75304 h 75304"/>
            </a:gdLst>
            <a:ahLst/>
            <a:cxnLst>
              <a:cxn ang="0">
                <a:pos x="connsiteX0" y="connsiteY0"/>
              </a:cxn>
              <a:cxn ang="0">
                <a:pos x="connsiteX1" y="connsiteY1"/>
              </a:cxn>
              <a:cxn ang="0">
                <a:pos x="connsiteX2" y="connsiteY2"/>
              </a:cxn>
            </a:cxnLst>
            <a:rect l="l" t="t" r="r" b="b"/>
            <a:pathLst>
              <a:path w="1247887" h="75304">
                <a:moveTo>
                  <a:pt x="1247887" y="0"/>
                </a:moveTo>
                <a:lnTo>
                  <a:pt x="360381" y="5379"/>
                </a:lnTo>
                <a:cubicBezTo>
                  <a:pt x="152400" y="17930"/>
                  <a:pt x="76200" y="46617"/>
                  <a:pt x="0" y="75304"/>
                </a:cubicBezTo>
              </a:path>
            </a:pathLst>
          </a:custGeom>
          <a:noFill/>
          <a:ln w="22225">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9479768-FFCB-4450-A3B5-2900CC885F55}"/>
              </a:ext>
            </a:extLst>
          </p:cNvPr>
          <p:cNvSpPr txBox="1"/>
          <p:nvPr/>
        </p:nvSpPr>
        <p:spPr>
          <a:xfrm>
            <a:off x="9247810" y="590296"/>
            <a:ext cx="1292669" cy="307777"/>
          </a:xfrm>
          <a:prstGeom prst="rect">
            <a:avLst/>
          </a:prstGeom>
          <a:noFill/>
        </p:spPr>
        <p:txBody>
          <a:bodyPr wrap="square" rtlCol="0">
            <a:spAutoFit/>
          </a:bodyPr>
          <a:lstStyle/>
          <a:p>
            <a:r>
              <a:rPr lang="en-US" sz="1200">
                <a:sym typeface="Wingdings" panose="05000000000000000000" pitchFamily="2" charset="2"/>
              </a:rPr>
              <a:t>Cold </a:t>
            </a:r>
            <a:r>
              <a:rPr lang="en-US" sz="1400">
                <a:sym typeface="Wingdings" panose="05000000000000000000" pitchFamily="2" charset="2"/>
              </a:rPr>
              <a:t>head</a:t>
            </a:r>
          </a:p>
        </p:txBody>
      </p:sp>
      <p:sp>
        <p:nvSpPr>
          <p:cNvPr id="28" name="TextBox 27">
            <a:extLst>
              <a:ext uri="{FF2B5EF4-FFF2-40B4-BE49-F238E27FC236}">
                <a16:creationId xmlns:a16="http://schemas.microsoft.com/office/drawing/2014/main" id="{A19A613B-2832-6F1E-2A12-FAD6387B0790}"/>
              </a:ext>
            </a:extLst>
          </p:cNvPr>
          <p:cNvSpPr txBox="1"/>
          <p:nvPr/>
        </p:nvSpPr>
        <p:spPr>
          <a:xfrm>
            <a:off x="11348371" y="1019148"/>
            <a:ext cx="1292669" cy="338554"/>
          </a:xfrm>
          <a:prstGeom prst="rect">
            <a:avLst/>
          </a:prstGeom>
          <a:noFill/>
        </p:spPr>
        <p:txBody>
          <a:bodyPr wrap="square" rtlCol="0">
            <a:spAutoFit/>
          </a:bodyPr>
          <a:lstStyle/>
          <a:p>
            <a:r>
              <a:rPr lang="en-US" sz="1600">
                <a:sym typeface="Wingdings" panose="05000000000000000000" pitchFamily="2" charset="2"/>
              </a:rPr>
              <a:t>Gas feed</a:t>
            </a:r>
          </a:p>
        </p:txBody>
      </p:sp>
      <p:sp>
        <p:nvSpPr>
          <p:cNvPr id="29" name="TextBox 28">
            <a:extLst>
              <a:ext uri="{FF2B5EF4-FFF2-40B4-BE49-F238E27FC236}">
                <a16:creationId xmlns:a16="http://schemas.microsoft.com/office/drawing/2014/main" id="{336ED3F4-4E39-DAD9-5C71-8C9383FFF026}"/>
              </a:ext>
            </a:extLst>
          </p:cNvPr>
          <p:cNvSpPr txBox="1"/>
          <p:nvPr/>
        </p:nvSpPr>
        <p:spPr>
          <a:xfrm>
            <a:off x="9527770" y="1006576"/>
            <a:ext cx="334362" cy="338554"/>
          </a:xfrm>
          <a:prstGeom prst="rect">
            <a:avLst/>
          </a:prstGeom>
          <a:noFill/>
        </p:spPr>
        <p:txBody>
          <a:bodyPr wrap="square" rtlCol="0">
            <a:spAutoFit/>
          </a:bodyPr>
          <a:lstStyle/>
          <a:p>
            <a:r>
              <a:rPr lang="en-US" sz="1600">
                <a:sym typeface="Wingdings" panose="05000000000000000000" pitchFamily="2" charset="2"/>
              </a:rPr>
              <a:t>p</a:t>
            </a:r>
          </a:p>
        </p:txBody>
      </p:sp>
      <p:sp>
        <p:nvSpPr>
          <p:cNvPr id="30" name="TextBox 29">
            <a:extLst>
              <a:ext uri="{FF2B5EF4-FFF2-40B4-BE49-F238E27FC236}">
                <a16:creationId xmlns:a16="http://schemas.microsoft.com/office/drawing/2014/main" id="{912F0B02-A46E-DE4A-F675-DE6E68CB35ED}"/>
              </a:ext>
            </a:extLst>
          </p:cNvPr>
          <p:cNvSpPr txBox="1"/>
          <p:nvPr/>
        </p:nvSpPr>
        <p:spPr>
          <a:xfrm>
            <a:off x="7146662" y="1009615"/>
            <a:ext cx="1292669" cy="338554"/>
          </a:xfrm>
          <a:prstGeom prst="rect">
            <a:avLst/>
          </a:prstGeom>
          <a:noFill/>
        </p:spPr>
        <p:txBody>
          <a:bodyPr wrap="square" rtlCol="0">
            <a:spAutoFit/>
          </a:bodyPr>
          <a:lstStyle/>
          <a:p>
            <a:r>
              <a:rPr lang="en-US" sz="1600">
                <a:sym typeface="Wingdings" panose="05000000000000000000" pitchFamily="2" charset="2"/>
              </a:rPr>
              <a:t>Gas feed</a:t>
            </a:r>
          </a:p>
        </p:txBody>
      </p:sp>
      <p:sp>
        <p:nvSpPr>
          <p:cNvPr id="34" name="TextBox 33">
            <a:extLst>
              <a:ext uri="{FF2B5EF4-FFF2-40B4-BE49-F238E27FC236}">
                <a16:creationId xmlns:a16="http://schemas.microsoft.com/office/drawing/2014/main" id="{D6F0527A-D164-FF60-11D5-36F8F7AAB287}"/>
              </a:ext>
            </a:extLst>
          </p:cNvPr>
          <p:cNvSpPr txBox="1"/>
          <p:nvPr/>
        </p:nvSpPr>
        <p:spPr>
          <a:xfrm>
            <a:off x="134772" y="514876"/>
            <a:ext cx="7014899" cy="1569660"/>
          </a:xfrm>
          <a:prstGeom prst="rect">
            <a:avLst/>
          </a:prstGeom>
          <a:noFill/>
        </p:spPr>
        <p:txBody>
          <a:bodyPr wrap="square" rtlCol="0">
            <a:spAutoFit/>
          </a:bodyPr>
          <a:lstStyle/>
          <a:p>
            <a:pPr marL="342900" indent="-342900">
              <a:buFont typeface="Arial" panose="020B0604020202020204" pitchFamily="34" charset="0"/>
              <a:buChar char="•"/>
            </a:pPr>
            <a:r>
              <a:rPr lang="en-US" sz="2400">
                <a:sym typeface="Wingdings" panose="05000000000000000000" pitchFamily="2" charset="2"/>
              </a:rPr>
              <a:t>Cold barrel acts as strong cryopump</a:t>
            </a:r>
          </a:p>
          <a:p>
            <a:pPr marL="342900" indent="-342900">
              <a:buFont typeface="Arial" panose="020B0604020202020204" pitchFamily="34" charset="0"/>
              <a:buChar char="•"/>
            </a:pPr>
            <a:r>
              <a:rPr lang="en-US" sz="2400">
                <a:sym typeface="Wingdings" panose="05000000000000000000" pitchFamily="2" charset="2"/>
              </a:rPr>
              <a:t>Barrel surface is heated by desublimation</a:t>
            </a:r>
          </a:p>
          <a:p>
            <a:pPr marL="342900" indent="-342900">
              <a:buFont typeface="Arial" panose="020B0604020202020204" pitchFamily="34" charset="0"/>
              <a:buChar char="•"/>
            </a:pPr>
            <a:r>
              <a:rPr lang="en-US" sz="2400">
                <a:sym typeface="Wingdings" panose="05000000000000000000" pitchFamily="2" charset="2"/>
              </a:rPr>
              <a:t>At limited gas flow pressure becomes low in centre</a:t>
            </a:r>
          </a:p>
          <a:p>
            <a:r>
              <a:rPr lang="en-US" sz="2400">
                <a:sym typeface="Wingdings" panose="05000000000000000000" pitchFamily="2" charset="2"/>
              </a:rPr>
              <a:t>         cold barrel  gas cools  snow forms </a:t>
            </a:r>
          </a:p>
        </p:txBody>
      </p:sp>
      <p:sp>
        <p:nvSpPr>
          <p:cNvPr id="35" name="TextBox 34">
            <a:extLst>
              <a:ext uri="{FF2B5EF4-FFF2-40B4-BE49-F238E27FC236}">
                <a16:creationId xmlns:a16="http://schemas.microsoft.com/office/drawing/2014/main" id="{C890D826-A11F-DAD0-DC96-C01AD2501C1F}"/>
              </a:ext>
            </a:extLst>
          </p:cNvPr>
          <p:cNvSpPr txBox="1"/>
          <p:nvPr/>
        </p:nvSpPr>
        <p:spPr>
          <a:xfrm>
            <a:off x="8084804" y="624129"/>
            <a:ext cx="1292669" cy="276999"/>
          </a:xfrm>
          <a:prstGeom prst="rect">
            <a:avLst/>
          </a:prstGeom>
          <a:noFill/>
        </p:spPr>
        <p:txBody>
          <a:bodyPr wrap="square" rtlCol="0">
            <a:spAutoFit/>
          </a:bodyPr>
          <a:lstStyle/>
          <a:p>
            <a:r>
              <a:rPr lang="en-US" sz="1200">
                <a:sym typeface="Wingdings" panose="05000000000000000000" pitchFamily="2" charset="2"/>
              </a:rPr>
              <a:t>Barrel</a:t>
            </a:r>
            <a:endParaRPr lang="en-US" sz="1400">
              <a:sym typeface="Wingdings" panose="05000000000000000000" pitchFamily="2" charset="2"/>
            </a:endParaRPr>
          </a:p>
        </p:txBody>
      </p:sp>
      <p:pic>
        <p:nvPicPr>
          <p:cNvPr id="37" name="Picture 36">
            <a:extLst>
              <a:ext uri="{FF2B5EF4-FFF2-40B4-BE49-F238E27FC236}">
                <a16:creationId xmlns:a16="http://schemas.microsoft.com/office/drawing/2014/main" id="{BC5904A7-9C28-FF0C-2385-BEE083BA4887}"/>
              </a:ext>
            </a:extLst>
          </p:cNvPr>
          <p:cNvPicPr>
            <a:picLocks noChangeAspect="1"/>
          </p:cNvPicPr>
          <p:nvPr/>
        </p:nvPicPr>
        <p:blipFill>
          <a:blip r:embed="rId3"/>
          <a:stretch>
            <a:fillRect/>
          </a:stretch>
        </p:blipFill>
        <p:spPr>
          <a:xfrm>
            <a:off x="10362922" y="1592207"/>
            <a:ext cx="1131671" cy="734383"/>
          </a:xfrm>
          <a:prstGeom prst="rect">
            <a:avLst/>
          </a:prstGeom>
        </p:spPr>
      </p:pic>
      <p:sp>
        <p:nvSpPr>
          <p:cNvPr id="38" name="TextBox 37">
            <a:extLst>
              <a:ext uri="{FF2B5EF4-FFF2-40B4-BE49-F238E27FC236}">
                <a16:creationId xmlns:a16="http://schemas.microsoft.com/office/drawing/2014/main" id="{7A739AC4-E3CE-0BB7-C583-22D12534C3CB}"/>
              </a:ext>
            </a:extLst>
          </p:cNvPr>
          <p:cNvSpPr txBox="1"/>
          <p:nvPr/>
        </p:nvSpPr>
        <p:spPr>
          <a:xfrm>
            <a:off x="8604341" y="6267704"/>
            <a:ext cx="3654931" cy="311496"/>
          </a:xfrm>
          <a:prstGeom prst="rect">
            <a:avLst/>
          </a:prstGeom>
          <a:noFill/>
        </p:spPr>
        <p:txBody>
          <a:bodyPr wrap="square">
            <a:spAutoFit/>
          </a:bodyPr>
          <a:lstStyle/>
          <a:p>
            <a:pPr lvl="0" algn="just">
              <a:lnSpc>
                <a:spcPct val="107000"/>
              </a:lnSpc>
              <a:spcBef>
                <a:spcPts val="600"/>
              </a:spcBef>
              <a:spcAft>
                <a:spcPts val="600"/>
              </a:spcAft>
            </a:pPr>
            <a:r>
              <a:rPr lang="en-GB" sz="1400" b="0" i="1">
                <a:effectLst/>
                <a:latin typeface="Times New Roman" panose="02020603050405020304" pitchFamily="18" charset="0"/>
                <a:ea typeface="Calibri" panose="020F0502020204030204" pitchFamily="34" charset="0"/>
                <a:cs typeface="Times New Roman" panose="02020603050405020304" pitchFamily="18" charset="0"/>
              </a:rPr>
              <a:t>S. Zoletnik, et al, Nucl. Fus. 64 096033 (2024)</a:t>
            </a:r>
            <a:endParaRPr lang="en-US" sz="1400" b="1" i="1">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85A906FE-DD5E-51EB-1877-7CD8DF106C69}"/>
              </a:ext>
            </a:extLst>
          </p:cNvPr>
          <p:cNvCxnSpPr/>
          <p:nvPr/>
        </p:nvCxnSpPr>
        <p:spPr>
          <a:xfrm flipH="1">
            <a:off x="1924673" y="2848714"/>
            <a:ext cx="1330591" cy="678257"/>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D63A7BC-DE9A-90F8-C2C0-ED58FFCC2F47}"/>
              </a:ext>
            </a:extLst>
          </p:cNvPr>
          <p:cNvCxnSpPr>
            <a:cxnSpLocks/>
          </p:cNvCxnSpPr>
          <p:nvPr/>
        </p:nvCxnSpPr>
        <p:spPr>
          <a:xfrm flipH="1">
            <a:off x="2032581" y="2859421"/>
            <a:ext cx="1222683" cy="1346456"/>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CE9CDEB-F2A6-DC96-A062-4719BDD8AF8E}"/>
              </a:ext>
            </a:extLst>
          </p:cNvPr>
          <p:cNvCxnSpPr>
            <a:cxnSpLocks/>
          </p:cNvCxnSpPr>
          <p:nvPr/>
        </p:nvCxnSpPr>
        <p:spPr>
          <a:xfrm flipH="1">
            <a:off x="2589968" y="2912040"/>
            <a:ext cx="608379" cy="1824694"/>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6817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96FB1-846C-6075-6FB4-990D57162188}"/>
              </a:ext>
            </a:extLst>
          </p:cNvPr>
          <p:cNvPicPr>
            <a:picLocks noChangeAspect="1"/>
          </p:cNvPicPr>
          <p:nvPr/>
        </p:nvPicPr>
        <p:blipFill rotWithShape="1">
          <a:blip r:embed="rId2"/>
          <a:srcRect t="15167"/>
          <a:stretch/>
        </p:blipFill>
        <p:spPr>
          <a:xfrm>
            <a:off x="8836521" y="498412"/>
            <a:ext cx="3213183" cy="1523494"/>
          </a:xfrm>
          <a:prstGeom prst="rect">
            <a:avLst/>
          </a:prstGeom>
        </p:spPr>
      </p:pic>
      <p:pic>
        <p:nvPicPr>
          <p:cNvPr id="9" name="Picture 8">
            <a:extLst>
              <a:ext uri="{FF2B5EF4-FFF2-40B4-BE49-F238E27FC236}">
                <a16:creationId xmlns:a16="http://schemas.microsoft.com/office/drawing/2014/main" id="{7BD728CA-7D76-3E31-2C6D-B89D688B2B72}"/>
              </a:ext>
            </a:extLst>
          </p:cNvPr>
          <p:cNvPicPr>
            <a:picLocks noChangeAspect="1"/>
          </p:cNvPicPr>
          <p:nvPr/>
        </p:nvPicPr>
        <p:blipFill>
          <a:blip r:embed="rId3"/>
          <a:stretch>
            <a:fillRect/>
          </a:stretch>
        </p:blipFill>
        <p:spPr>
          <a:xfrm>
            <a:off x="6356544" y="2718350"/>
            <a:ext cx="2904446" cy="1123713"/>
          </a:xfrm>
          <a:prstGeom prst="rect">
            <a:avLst/>
          </a:prstGeom>
        </p:spPr>
      </p:pic>
      <p:sp>
        <p:nvSpPr>
          <p:cNvPr id="2" name="Szövegdoboz 2">
            <a:extLst>
              <a:ext uri="{FF2B5EF4-FFF2-40B4-BE49-F238E27FC236}">
                <a16:creationId xmlns:a16="http://schemas.microsoft.com/office/drawing/2014/main" id="{CF9A19FA-C3E4-DD6D-1BA1-0089BD0E12F8}"/>
              </a:ext>
            </a:extLst>
          </p:cNvPr>
          <p:cNvSpPr txBox="1"/>
          <p:nvPr/>
        </p:nvSpPr>
        <p:spPr>
          <a:xfrm>
            <a:off x="2631931" y="20782"/>
            <a:ext cx="8928698" cy="461665"/>
          </a:xfrm>
          <a:prstGeom prst="rect">
            <a:avLst/>
          </a:prstGeom>
          <a:noFill/>
        </p:spPr>
        <p:txBody>
          <a:bodyPr wrap="square" rtlCol="0">
            <a:spAutoFit/>
          </a:bodyPr>
          <a:lstStyle/>
          <a:p>
            <a:r>
              <a:rPr lang="en-US" sz="2400">
                <a:solidFill>
                  <a:schemeClr val="bg1"/>
                </a:solidFill>
                <a:latin typeface="+mn-lt"/>
              </a:rPr>
              <a:t>Pellet launch</a:t>
            </a:r>
            <a:endParaRPr lang="en-GB" sz="2400" dirty="0">
              <a:solidFill>
                <a:schemeClr val="bg1"/>
              </a:solidFill>
              <a:latin typeface="+mn-lt"/>
            </a:endParaRPr>
          </a:p>
        </p:txBody>
      </p:sp>
      <p:sp>
        <p:nvSpPr>
          <p:cNvPr id="3" name="TextBox 2">
            <a:extLst>
              <a:ext uri="{FF2B5EF4-FFF2-40B4-BE49-F238E27FC236}">
                <a16:creationId xmlns:a16="http://schemas.microsoft.com/office/drawing/2014/main" id="{8F88BEE2-9C9D-A017-752B-03D4723C8A97}"/>
              </a:ext>
            </a:extLst>
          </p:cNvPr>
          <p:cNvSpPr txBox="1"/>
          <p:nvPr/>
        </p:nvSpPr>
        <p:spPr>
          <a:xfrm>
            <a:off x="130178" y="482447"/>
            <a:ext cx="7464135" cy="5640006"/>
          </a:xfrm>
          <a:prstGeom prst="rect">
            <a:avLst/>
          </a:prstGeom>
          <a:noFill/>
        </p:spPr>
        <p:txBody>
          <a:bodyPr wrap="square" rtlCol="0">
            <a:spAutoFit/>
          </a:bodyPr>
          <a:lstStyle/>
          <a:p>
            <a:pPr>
              <a:lnSpc>
                <a:spcPts val="2500"/>
              </a:lnSpc>
            </a:pPr>
            <a:r>
              <a:rPr lang="en-US" sz="2400">
                <a:solidFill>
                  <a:srgbClr val="0070C0"/>
                </a:solidFill>
                <a:sym typeface="Wingdings" panose="05000000000000000000" pitchFamily="2" charset="2"/>
              </a:rPr>
              <a:t>Special high-pressure lauch valve developed</a:t>
            </a:r>
          </a:p>
          <a:p>
            <a:pPr marL="342900" indent="-342900">
              <a:lnSpc>
                <a:spcPts val="2500"/>
              </a:lnSpc>
              <a:buFont typeface="Arial" panose="020B0604020202020204" pitchFamily="34" charset="0"/>
              <a:buChar char="•"/>
            </a:pPr>
            <a:r>
              <a:rPr lang="en-US" sz="2400">
                <a:sym typeface="Wingdings" panose="05000000000000000000" pitchFamily="2" charset="2"/>
              </a:rPr>
              <a:t>0.9 l volume, p&lt;150 bar</a:t>
            </a:r>
          </a:p>
          <a:p>
            <a:pPr marL="342900" indent="-342900">
              <a:lnSpc>
                <a:spcPts val="2500"/>
              </a:lnSpc>
              <a:buFont typeface="Arial" panose="020B0604020202020204" pitchFamily="34" charset="0"/>
              <a:buChar char="•"/>
            </a:pPr>
            <a:r>
              <a:rPr lang="en-US" sz="2400">
                <a:sym typeface="Wingdings" panose="05000000000000000000" pitchFamily="2" charset="2"/>
              </a:rPr>
              <a:t>20 mm diameter nozzle</a:t>
            </a:r>
          </a:p>
          <a:p>
            <a:pPr marL="342900" indent="-342900">
              <a:lnSpc>
                <a:spcPts val="2500"/>
              </a:lnSpc>
              <a:buFont typeface="Arial" panose="020B0604020202020204" pitchFamily="34" charset="0"/>
              <a:buChar char="•"/>
            </a:pPr>
            <a:r>
              <a:rPr lang="en-US" sz="2400">
                <a:sym typeface="Wingdings" panose="05000000000000000000" pitchFamily="2" charset="2"/>
              </a:rPr>
              <a:t>Eddy current actuator, opening time: 1.5-6 ms</a:t>
            </a:r>
          </a:p>
          <a:p>
            <a:pPr marL="342900" indent="-342900">
              <a:lnSpc>
                <a:spcPts val="2500"/>
              </a:lnSpc>
              <a:buFont typeface="Arial" panose="020B0604020202020204" pitchFamily="34" charset="0"/>
              <a:buChar char="•"/>
            </a:pPr>
            <a:r>
              <a:rPr lang="en-US" sz="2400">
                <a:sym typeface="Wingdings" panose="05000000000000000000" pitchFamily="2" charset="2"/>
              </a:rPr>
              <a:t>Injected gas amount &lt; 20 bar-liter</a:t>
            </a:r>
          </a:p>
          <a:p>
            <a:pPr marL="342900" indent="-342900">
              <a:lnSpc>
                <a:spcPts val="2500"/>
              </a:lnSpc>
              <a:buFont typeface="Arial" panose="020B0604020202020204" pitchFamily="34" charset="0"/>
              <a:buChar char="•"/>
            </a:pPr>
            <a:r>
              <a:rPr lang="en-US" sz="2400">
                <a:sym typeface="Wingdings" panose="05000000000000000000" pitchFamily="2" charset="2"/>
              </a:rPr>
              <a:t>Full computer control</a:t>
            </a:r>
          </a:p>
          <a:p>
            <a:pPr marL="342900" indent="-342900">
              <a:lnSpc>
                <a:spcPts val="2500"/>
              </a:lnSpc>
              <a:buFont typeface="Arial" panose="020B0604020202020204" pitchFamily="34" charset="0"/>
              <a:buChar char="•"/>
            </a:pPr>
            <a:r>
              <a:rPr lang="en-US" sz="2400">
                <a:sym typeface="Wingdings" panose="05000000000000000000" pitchFamily="2" charset="2"/>
              </a:rPr>
              <a:t>Valve tested in detail on mockup, magnetic</a:t>
            </a:r>
          </a:p>
          <a:p>
            <a:pPr>
              <a:lnSpc>
                <a:spcPts val="2500"/>
              </a:lnSpc>
            </a:pPr>
            <a:r>
              <a:rPr lang="en-US" sz="2400">
                <a:sym typeface="Wingdings" panose="05000000000000000000" pitchFamily="2" charset="2"/>
              </a:rPr>
              <a:t>     field testing is planned for 2024</a:t>
            </a:r>
          </a:p>
          <a:p>
            <a:pPr marL="342900" indent="-342900">
              <a:lnSpc>
                <a:spcPts val="2500"/>
              </a:lnSpc>
              <a:buFont typeface="Arial" panose="020B0604020202020204" pitchFamily="34" charset="0"/>
              <a:buChar char="•"/>
            </a:pPr>
            <a:r>
              <a:rPr lang="en-US" sz="2400">
                <a:sym typeface="Wingdings" panose="05000000000000000000" pitchFamily="2" charset="2"/>
              </a:rPr>
              <a:t>New ITER-compatible version is under </a:t>
            </a:r>
          </a:p>
          <a:p>
            <a:pPr>
              <a:lnSpc>
                <a:spcPts val="2500"/>
              </a:lnSpc>
            </a:pPr>
            <a:r>
              <a:rPr lang="en-US" sz="2400">
                <a:sym typeface="Wingdings" panose="05000000000000000000" pitchFamily="2" charset="2"/>
              </a:rPr>
              <a:t>     development </a:t>
            </a:r>
          </a:p>
          <a:p>
            <a:pPr>
              <a:lnSpc>
                <a:spcPts val="2500"/>
              </a:lnSpc>
            </a:pPr>
            <a:endParaRPr lang="en-US" sz="2400">
              <a:sym typeface="Wingdings" panose="05000000000000000000" pitchFamily="2" charset="2"/>
            </a:endParaRPr>
          </a:p>
          <a:p>
            <a:pPr>
              <a:lnSpc>
                <a:spcPts val="2500"/>
              </a:lnSpc>
            </a:pPr>
            <a:r>
              <a:rPr lang="en-US" sz="2400">
                <a:solidFill>
                  <a:srgbClr val="0070C0"/>
                </a:solidFill>
                <a:sym typeface="Wingdings" panose="05000000000000000000" pitchFamily="2" charset="2"/>
              </a:rPr>
              <a:t>More than 800 pellets launched:</a:t>
            </a:r>
          </a:p>
          <a:p>
            <a:pPr marL="342900" indent="-342900">
              <a:lnSpc>
                <a:spcPts val="2500"/>
              </a:lnSpc>
              <a:buFont typeface="Arial" panose="020B0604020202020204" pitchFamily="34" charset="0"/>
              <a:buChar char="•"/>
            </a:pPr>
            <a:r>
              <a:rPr lang="en-US" sz="2400">
                <a:sym typeface="Wingdings" panose="05000000000000000000" pitchFamily="2" charset="2"/>
              </a:rPr>
              <a:t>19 and 28.5 mm diameter</a:t>
            </a:r>
          </a:p>
          <a:p>
            <a:pPr marL="342900" indent="-342900">
              <a:lnSpc>
                <a:spcPts val="2500"/>
              </a:lnSpc>
              <a:buFont typeface="Arial" panose="020B0604020202020204" pitchFamily="34" charset="0"/>
              <a:buChar char="•"/>
            </a:pPr>
            <a:r>
              <a:rPr lang="en-US" sz="2400">
                <a:sym typeface="Wingdings" panose="05000000000000000000" pitchFamily="2" charset="2"/>
              </a:rPr>
              <a:t>Ne: 100-250 m/s</a:t>
            </a:r>
          </a:p>
          <a:p>
            <a:pPr marL="342900" indent="-342900">
              <a:lnSpc>
                <a:spcPts val="2500"/>
              </a:lnSpc>
              <a:buFont typeface="Arial" panose="020B0604020202020204" pitchFamily="34" charset="0"/>
              <a:buChar char="•"/>
            </a:pPr>
            <a:r>
              <a:rPr lang="en-US" sz="2400">
                <a:sym typeface="Wingdings" panose="05000000000000000000" pitchFamily="2" charset="2"/>
              </a:rPr>
              <a:t>H: 300 – 800 m/s</a:t>
            </a:r>
          </a:p>
          <a:p>
            <a:endParaRPr lang="en-US" sz="2400">
              <a:sym typeface="Wingdings" panose="05000000000000000000" pitchFamily="2" charset="2"/>
            </a:endParaRPr>
          </a:p>
          <a:p>
            <a:r>
              <a:rPr lang="en-US" sz="2400" i="1">
                <a:solidFill>
                  <a:srgbClr val="C00000"/>
                </a:solidFill>
                <a:sym typeface="Wingdings" panose="05000000000000000000" pitchFamily="2" charset="2"/>
              </a:rPr>
              <a:t>See poster 100 by D. R</a:t>
            </a:r>
            <a:r>
              <a:rPr lang="hu-HU" sz="2400" i="1">
                <a:solidFill>
                  <a:srgbClr val="C00000"/>
                </a:solidFill>
                <a:sym typeface="Wingdings" panose="05000000000000000000" pitchFamily="2" charset="2"/>
              </a:rPr>
              <a:t>éfy</a:t>
            </a:r>
            <a:endParaRPr lang="en-US" sz="2400" i="1">
              <a:solidFill>
                <a:srgbClr val="C00000"/>
              </a:solidFill>
              <a:sym typeface="Wingdings" panose="05000000000000000000" pitchFamily="2" charset="2"/>
            </a:endParaRPr>
          </a:p>
        </p:txBody>
      </p:sp>
      <p:pic>
        <p:nvPicPr>
          <p:cNvPr id="5" name="Picture 4">
            <a:extLst>
              <a:ext uri="{FF2B5EF4-FFF2-40B4-BE49-F238E27FC236}">
                <a16:creationId xmlns:a16="http://schemas.microsoft.com/office/drawing/2014/main" id="{E4FA110E-ADBB-4BBA-D124-F12CF15A29E6}"/>
              </a:ext>
            </a:extLst>
          </p:cNvPr>
          <p:cNvPicPr>
            <a:picLocks noChangeAspect="1"/>
          </p:cNvPicPr>
          <p:nvPr/>
        </p:nvPicPr>
        <p:blipFill>
          <a:blip r:embed="rId4"/>
          <a:stretch>
            <a:fillRect/>
          </a:stretch>
        </p:blipFill>
        <p:spPr>
          <a:xfrm>
            <a:off x="7475472" y="3986074"/>
            <a:ext cx="4667962" cy="2520636"/>
          </a:xfrm>
          <a:prstGeom prst="rect">
            <a:avLst/>
          </a:prstGeom>
        </p:spPr>
      </p:pic>
      <p:pic>
        <p:nvPicPr>
          <p:cNvPr id="7" name="Picture 6">
            <a:extLst>
              <a:ext uri="{FF2B5EF4-FFF2-40B4-BE49-F238E27FC236}">
                <a16:creationId xmlns:a16="http://schemas.microsoft.com/office/drawing/2014/main" id="{9EEDC3EE-4F9F-2A8C-031F-13A2F4932FBC}"/>
              </a:ext>
            </a:extLst>
          </p:cNvPr>
          <p:cNvPicPr>
            <a:picLocks noChangeAspect="1"/>
          </p:cNvPicPr>
          <p:nvPr/>
        </p:nvPicPr>
        <p:blipFill>
          <a:blip r:embed="rId5"/>
          <a:stretch>
            <a:fillRect/>
          </a:stretch>
        </p:blipFill>
        <p:spPr>
          <a:xfrm>
            <a:off x="9311549" y="2076163"/>
            <a:ext cx="2793153" cy="1621889"/>
          </a:xfrm>
          <a:prstGeom prst="rect">
            <a:avLst/>
          </a:prstGeom>
        </p:spPr>
      </p:pic>
      <p:sp>
        <p:nvSpPr>
          <p:cNvPr id="10" name="TextBox 9">
            <a:extLst>
              <a:ext uri="{FF2B5EF4-FFF2-40B4-BE49-F238E27FC236}">
                <a16:creationId xmlns:a16="http://schemas.microsoft.com/office/drawing/2014/main" id="{4D84A8C4-B306-3F91-22C0-D869C0ACD7FF}"/>
              </a:ext>
            </a:extLst>
          </p:cNvPr>
          <p:cNvSpPr txBox="1"/>
          <p:nvPr/>
        </p:nvSpPr>
        <p:spPr>
          <a:xfrm>
            <a:off x="5209167" y="1938186"/>
            <a:ext cx="2637904" cy="523220"/>
          </a:xfrm>
          <a:prstGeom prst="rect">
            <a:avLst/>
          </a:prstGeom>
          <a:noFill/>
        </p:spPr>
        <p:txBody>
          <a:bodyPr wrap="square" rtlCol="0">
            <a:spAutoFit/>
          </a:bodyPr>
          <a:lstStyle/>
          <a:p>
            <a:r>
              <a:rPr lang="en-US" sz="1400" i="1">
                <a:latin typeface="Times New Roman" panose="02020603050405020304" pitchFamily="18" charset="0"/>
                <a:cs typeface="Times New Roman" panose="02020603050405020304" pitchFamily="18" charset="0"/>
              </a:rPr>
              <a:t>D</a:t>
            </a:r>
            <a:r>
              <a:rPr lang="hu-HU" sz="1400" i="1">
                <a:latin typeface="Times New Roman" panose="02020603050405020304" pitchFamily="18" charset="0"/>
                <a:cs typeface="Times New Roman" panose="02020603050405020304" pitchFamily="18" charset="0"/>
              </a:rPr>
              <a:t>. </a:t>
            </a:r>
            <a:r>
              <a:rPr lang="en-US" sz="1400" i="1">
                <a:latin typeface="Times New Roman" panose="02020603050405020304" pitchFamily="18" charset="0"/>
                <a:cs typeface="Times New Roman" panose="02020603050405020304" pitchFamily="18" charset="0"/>
              </a:rPr>
              <a:t>I. Refy</a:t>
            </a:r>
            <a:r>
              <a:rPr lang="hu-HU" sz="1400" i="1">
                <a:latin typeface="Times New Roman" panose="02020603050405020304" pitchFamily="18" charset="0"/>
                <a:cs typeface="Times New Roman" panose="02020603050405020304" pitchFamily="18" charset="0"/>
              </a:rPr>
              <a:t>, et al, </a:t>
            </a:r>
            <a:r>
              <a:rPr lang="en-US" sz="1400" i="1">
                <a:latin typeface="Times New Roman" panose="02020603050405020304" pitchFamily="18" charset="0"/>
                <a:cs typeface="Times New Roman" panose="02020603050405020304" pitchFamily="18" charset="0"/>
              </a:rPr>
              <a:t>Fus. Eng. Des.</a:t>
            </a:r>
          </a:p>
          <a:p>
            <a:r>
              <a:rPr lang="en-US" sz="1400" i="1">
                <a:latin typeface="Times New Roman" panose="02020603050405020304" pitchFamily="18" charset="0"/>
                <a:cs typeface="Times New Roman" panose="02020603050405020304" pitchFamily="18" charset="0"/>
              </a:rPr>
              <a:t> </a:t>
            </a:r>
            <a:r>
              <a:rPr lang="en-US" sz="1400" b="1" i="1">
                <a:latin typeface="Times New Roman" panose="02020603050405020304" pitchFamily="18" charset="0"/>
                <a:cs typeface="Times New Roman" panose="02020603050405020304" pitchFamily="18" charset="0"/>
              </a:rPr>
              <a:t>194 </a:t>
            </a:r>
            <a:r>
              <a:rPr lang="en-US" sz="1400" i="1">
                <a:latin typeface="Times New Roman" panose="02020603050405020304" pitchFamily="18" charset="0"/>
                <a:cs typeface="Times New Roman" panose="02020603050405020304" pitchFamily="18" charset="0"/>
              </a:rPr>
              <a:t>113893 (2023)</a:t>
            </a:r>
          </a:p>
        </p:txBody>
      </p:sp>
      <p:pic>
        <p:nvPicPr>
          <p:cNvPr id="12" name="Picture 11">
            <a:extLst>
              <a:ext uri="{FF2B5EF4-FFF2-40B4-BE49-F238E27FC236}">
                <a16:creationId xmlns:a16="http://schemas.microsoft.com/office/drawing/2014/main" id="{48FB64C1-C037-1C8D-EEE4-967FA3FE1C62}"/>
              </a:ext>
            </a:extLst>
          </p:cNvPr>
          <p:cNvPicPr>
            <a:picLocks noChangeAspect="1"/>
          </p:cNvPicPr>
          <p:nvPr/>
        </p:nvPicPr>
        <p:blipFill>
          <a:blip r:embed="rId6"/>
          <a:stretch>
            <a:fillRect/>
          </a:stretch>
        </p:blipFill>
        <p:spPr>
          <a:xfrm>
            <a:off x="7594313" y="606814"/>
            <a:ext cx="1211721" cy="1961965"/>
          </a:xfrm>
          <a:prstGeom prst="rect">
            <a:avLst/>
          </a:prstGeom>
        </p:spPr>
      </p:pic>
      <p:sp>
        <p:nvSpPr>
          <p:cNvPr id="13" name="TextBox 12">
            <a:extLst>
              <a:ext uri="{FF2B5EF4-FFF2-40B4-BE49-F238E27FC236}">
                <a16:creationId xmlns:a16="http://schemas.microsoft.com/office/drawing/2014/main" id="{193853F1-B639-84F2-2DC1-0987C4B57023}"/>
              </a:ext>
            </a:extLst>
          </p:cNvPr>
          <p:cNvSpPr txBox="1"/>
          <p:nvPr/>
        </p:nvSpPr>
        <p:spPr>
          <a:xfrm>
            <a:off x="4956409" y="4418011"/>
            <a:ext cx="2637904" cy="523220"/>
          </a:xfrm>
          <a:prstGeom prst="rect">
            <a:avLst/>
          </a:prstGeom>
          <a:noFill/>
        </p:spPr>
        <p:txBody>
          <a:bodyPr wrap="square" rtlCol="0">
            <a:spAutoFit/>
          </a:bodyPr>
          <a:lstStyle/>
          <a:p>
            <a:r>
              <a:rPr lang="en-US" sz="1400" i="1">
                <a:latin typeface="Times New Roman" panose="02020603050405020304" pitchFamily="18" charset="0"/>
                <a:cs typeface="Times New Roman" panose="02020603050405020304" pitchFamily="18" charset="0"/>
              </a:rPr>
              <a:t>A. Kovacs</a:t>
            </a:r>
            <a:r>
              <a:rPr lang="hu-HU" sz="1400" i="1">
                <a:latin typeface="Times New Roman" panose="02020603050405020304" pitchFamily="18" charset="0"/>
                <a:cs typeface="Times New Roman" panose="02020603050405020304" pitchFamily="18" charset="0"/>
              </a:rPr>
              <a:t>, et al, </a:t>
            </a:r>
            <a:r>
              <a:rPr lang="en-US" sz="1400" i="1">
                <a:latin typeface="Times New Roman" panose="02020603050405020304" pitchFamily="18" charset="0"/>
                <a:cs typeface="Times New Roman" panose="02020603050405020304" pitchFamily="18" charset="0"/>
              </a:rPr>
              <a:t>Fus. Eng. Des.</a:t>
            </a:r>
          </a:p>
          <a:p>
            <a:r>
              <a:rPr lang="en-US" sz="1400" i="1">
                <a:latin typeface="Times New Roman" panose="02020603050405020304" pitchFamily="18" charset="0"/>
                <a:cs typeface="Times New Roman" panose="02020603050405020304" pitchFamily="18" charset="0"/>
              </a:rPr>
              <a:t> </a:t>
            </a:r>
            <a:r>
              <a:rPr lang="en-US" sz="1400" b="1" i="1">
                <a:latin typeface="Times New Roman" panose="02020603050405020304" pitchFamily="18" charset="0"/>
                <a:cs typeface="Times New Roman" panose="02020603050405020304" pitchFamily="18" charset="0"/>
              </a:rPr>
              <a:t>202 </a:t>
            </a:r>
            <a:r>
              <a:rPr lang="en-US" sz="1400" i="1">
                <a:latin typeface="Times New Roman" panose="02020603050405020304" pitchFamily="18" charset="0"/>
                <a:cs typeface="Times New Roman" panose="02020603050405020304" pitchFamily="18" charset="0"/>
              </a:rPr>
              <a:t>114303 (2024)</a:t>
            </a:r>
          </a:p>
        </p:txBody>
      </p:sp>
    </p:spTree>
    <p:extLst>
      <p:ext uri="{BB962C8B-B14F-4D97-AF65-F5344CB8AC3E}">
        <p14:creationId xmlns:p14="http://schemas.microsoft.com/office/powerpoint/2010/main" val="17105441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0843B81-792A-46AD-82EE-D17754240462}" vid="{0287F088-6E5E-4A04-8C4E-5F68CA9EB0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266b29e-a045-4d0d-ba42-8468eda22558">
      <Terms xmlns="http://schemas.microsoft.com/office/infopath/2007/PartnerControls"/>
    </lcf76f155ced4ddcb4097134ff3c332f>
    <TaxCatchAll xmlns="45efeced-5d3f-47f2-abdc-8aa444217caa" xsi:nil="true"/>
    <_Version xmlns="http://schemas.microsoft.com/sharepoint/v3/fields" xsi:nil="true"/>
    <_Flow_SignoffStatus xmlns="1266b29e-a045-4d0d-ba42-8468eda22558" xsi:nil="true"/>
    <SharedWithUsers xmlns="45efeced-5d3f-47f2-abdc-8aa444217caa">
      <UserInfo>
        <DisplayName/>
        <AccountId xsi:nil="true"/>
        <AccountType/>
      </UserInfo>
    </SharedWithUsers>
    <MediaLengthInSeconds xmlns="1266b29e-a045-4d0d-ba42-8468eda2255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um" ma:contentTypeID="0x0101006A5200647F466340B38792547CB20F3E" ma:contentTypeVersion="20" ma:contentTypeDescription="Új dokumentum létrehozása." ma:contentTypeScope="" ma:versionID="7820c508264b545ddbbf1fd660044704">
  <xsd:schema xmlns:xsd="http://www.w3.org/2001/XMLSchema" xmlns:xs="http://www.w3.org/2001/XMLSchema" xmlns:p="http://schemas.microsoft.com/office/2006/metadata/properties" xmlns:ns2="1266b29e-a045-4d0d-ba42-8468eda22558" xmlns:ns3="45efeced-5d3f-47f2-abdc-8aa444217caa" xmlns:ns4="http://schemas.microsoft.com/sharepoint/v3/fields" targetNamespace="http://schemas.microsoft.com/office/2006/metadata/properties" ma:root="true" ma:fieldsID="0d3349093bcef6a91d2799321365852f" ns2:_="" ns3:_="" ns4:_="">
    <xsd:import namespace="1266b29e-a045-4d0d-ba42-8468eda22558"/>
    <xsd:import namespace="45efeced-5d3f-47f2-abdc-8aa444217caa"/>
    <xsd:import namespace="http://schemas.microsoft.com/sharepoint/v3/fields"/>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_Flow_SignoffStatu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2:MediaLengthInSeconds" minOccurs="0"/>
                <xsd:element ref="ns4:_Vers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66b29e-a045-4d0d-ba42-8468eda225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Flow_SignoffStatus" ma:index="12" nillable="true" ma:displayName="Láttamozási állapot" ma:internalName="L_x00e1_ttamoz_x00e1_si_x0020__x00e1_llapot">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Képcímkék" ma:readOnly="false" ma:fieldId="{5cf76f15-5ced-4ddc-b409-7134ff3c332f}" ma:taxonomyMulti="true" ma:sspId="3c03a497-e7b3-4063-817b-d67fc7b9054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5efeced-5d3f-47f2-abdc-8aa444217caa" elementFormDefault="qualified">
    <xsd:import namespace="http://schemas.microsoft.com/office/2006/documentManagement/types"/>
    <xsd:import namespace="http://schemas.microsoft.com/office/infopath/2007/PartnerControls"/>
    <xsd:element name="SharedWithUsers" ma:index="10" nillable="true" ma:displayName="Résztvevők"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Megosztva részletekkel" ma:internalName="SharedWithDetails" ma:readOnly="true">
      <xsd:simpleType>
        <xsd:restriction base="dms:Note">
          <xsd:maxLength value="255"/>
        </xsd:restriction>
      </xsd:simpleType>
    </xsd:element>
    <xsd:element name="TaxCatchAll" ma:index="25" nillable="true" ma:displayName="Taxonomy Catch All Column" ma:hidden="true" ma:list="{341f96af-3756-4698-8978-e11afb2a1b43}" ma:internalName="TaxCatchAll" ma:showField="CatchAllData" ma:web="45efeced-5d3f-47f2-abdc-8aa444217ca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Version" ma:index="22" nillable="true" ma:displayName="Verziószám"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0753C9-BF52-4F9F-BEE9-CED36AE64609}">
  <ds:schemaRefs>
    <ds:schemaRef ds:uri="http://purl.org/dc/elements/1.1/"/>
    <ds:schemaRef ds:uri="http://schemas.microsoft.com/office/2006/metadata/properties"/>
    <ds:schemaRef ds:uri="http://purl.org/dc/terms/"/>
    <ds:schemaRef ds:uri="45efeced-5d3f-47f2-abdc-8aa444217caa"/>
    <ds:schemaRef ds:uri="http://schemas.microsoft.com/office/infopath/2007/PartnerControls"/>
    <ds:schemaRef ds:uri="http://schemas.microsoft.com/office/2006/documentManagement/types"/>
    <ds:schemaRef ds:uri="http://schemas.openxmlformats.org/package/2006/metadata/core-properties"/>
    <ds:schemaRef ds:uri="http://schemas.microsoft.com/sharepoint/v3/fields"/>
    <ds:schemaRef ds:uri="1266b29e-a045-4d0d-ba42-8468eda22558"/>
    <ds:schemaRef ds:uri="http://www.w3.org/XML/1998/namespace"/>
    <ds:schemaRef ds:uri="http://purl.org/dc/dcmitype/"/>
  </ds:schemaRefs>
</ds:datastoreItem>
</file>

<file path=customXml/itemProps2.xml><?xml version="1.0" encoding="utf-8"?>
<ds:datastoreItem xmlns:ds="http://schemas.openxmlformats.org/officeDocument/2006/customXml" ds:itemID="{ECDBE7CF-0580-484A-9845-231EF01865BE}">
  <ds:schemaRefs>
    <ds:schemaRef ds:uri="http://schemas.microsoft.com/sharepoint/v3/contenttype/forms"/>
  </ds:schemaRefs>
</ds:datastoreItem>
</file>

<file path=customXml/itemProps3.xml><?xml version="1.0" encoding="utf-8"?>
<ds:datastoreItem xmlns:ds="http://schemas.openxmlformats.org/officeDocument/2006/customXml" ds:itemID="{31F155EC-4D80-436E-B7A2-C2AF11D59A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66b29e-a045-4d0d-ba42-8468eda22558"/>
    <ds:schemaRef ds:uri="45efeced-5d3f-47f2-abdc-8aa444217caa"/>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4127</TotalTime>
  <Words>2246</Words>
  <Application>Microsoft Office PowerPoint</Application>
  <PresentationFormat>Widescreen</PresentationFormat>
  <Paragraphs>402</Paragraphs>
  <Slides>33</Slides>
  <Notes>1</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Aptos</vt:lpstr>
      <vt:lpstr>Arial</vt:lpstr>
      <vt:lpstr>Calibri</vt:lpstr>
      <vt:lpstr>Calibri Light</vt:lpstr>
      <vt:lpstr>Cambria Math</vt:lpstr>
      <vt:lpstr>Times New Roman</vt:lpstr>
      <vt:lpstr>Wingdings</vt:lpstr>
      <vt:lpstr>Office Theme</vt:lpstr>
      <vt:lpstr>Shattered Pellet Technology and related developments at the ITER DMS support laboratory  Sándor Zoletnik  On behalf of the ITER DMS Support laboratory team and  including key contributions from ITER DMS Task Force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Tomzi</dc:creator>
  <cp:lastModifiedBy>Zoletnik Sándor</cp:lastModifiedBy>
  <cp:revision>44</cp:revision>
  <dcterms:created xsi:type="dcterms:W3CDTF">2016-11-26T14:36:45Z</dcterms:created>
  <dcterms:modified xsi:type="dcterms:W3CDTF">2024-09-04T09:44:43Z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0x0101006A5200647F466340B38792547CB20F3E</vt:lpwstr>
  </property>
  <property fmtid="{D5CDD505-2E9C-101B-9397-08002B2CF9AE}" pid="3" name="MediaServiceImageTags">
    <vt:lpwstr/>
  </property>
  <property fmtid="{D5CDD505-2E9C-101B-9397-08002B2CF9AE}" pid="4" name="Order">
    <vt:r8>518200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