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57" r:id="rId6"/>
    <p:sldId id="258" r:id="rId7"/>
    <p:sldId id="275" r:id="rId8"/>
    <p:sldId id="434" r:id="rId9"/>
    <p:sldId id="276" r:id="rId10"/>
    <p:sldId id="428" r:id="rId11"/>
    <p:sldId id="431" r:id="rId12"/>
    <p:sldId id="432" r:id="rId13"/>
    <p:sldId id="433" r:id="rId14"/>
    <p:sldId id="437" r:id="rId15"/>
    <p:sldId id="435" r:id="rId16"/>
    <p:sldId id="456" r:id="rId17"/>
    <p:sldId id="457" r:id="rId18"/>
    <p:sldId id="438" r:id="rId19"/>
    <p:sldId id="439" r:id="rId20"/>
    <p:sldId id="440" r:id="rId21"/>
    <p:sldId id="441" r:id="rId22"/>
    <p:sldId id="442" r:id="rId23"/>
    <p:sldId id="443" r:id="rId24"/>
    <p:sldId id="444" r:id="rId25"/>
    <p:sldId id="445" r:id="rId26"/>
    <p:sldId id="446" r:id="rId27"/>
    <p:sldId id="448" r:id="rId28"/>
    <p:sldId id="447" r:id="rId29"/>
    <p:sldId id="449" r:id="rId30"/>
    <p:sldId id="450" r:id="rId31"/>
    <p:sldId id="274" r:id="rId32"/>
    <p:sldId id="452" r:id="rId33"/>
    <p:sldId id="451" r:id="rId34"/>
    <p:sldId id="453" r:id="rId35"/>
    <p:sldId id="277" r:id="rId36"/>
    <p:sldId id="429" r:id="rId37"/>
    <p:sldId id="430" r:id="rId38"/>
    <p:sldId id="454" r:id="rId39"/>
    <p:sldId id="4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FF"/>
    <a:srgbClr val="4848FF"/>
    <a:srgbClr val="5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7C1A7-38B0-4AF1-B37F-B480BB32F8BC}" v="5" dt="2024-09-03T09:07:21.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660" autoAdjust="0"/>
    <p:restoredTop sz="94660"/>
  </p:normalViewPr>
  <p:slideViewPr>
    <p:cSldViewPr snapToGrid="0">
      <p:cViewPr varScale="1">
        <p:scale>
          <a:sx n="98" d="100"/>
          <a:sy n="98" d="100"/>
        </p:scale>
        <p:origin x="6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mar Sheikh" userId="86411d7d-4ee3-4f85-9876-b63bc7eb42b5" providerId="ADAL" clId="{3F59F139-70F8-45F0-8451-B468FA3A08D6}"/>
    <pc:docChg chg="undo custSel modSld">
      <pc:chgData name="Umar Sheikh" userId="86411d7d-4ee3-4f85-9876-b63bc7eb42b5" providerId="ADAL" clId="{3F59F139-70F8-45F0-8451-B468FA3A08D6}" dt="2024-08-28T08:40:24.461" v="236"/>
      <pc:docMkLst>
        <pc:docMk/>
      </pc:docMkLst>
      <pc:sldChg chg="modSp mod">
        <pc:chgData name="Umar Sheikh" userId="86411d7d-4ee3-4f85-9876-b63bc7eb42b5" providerId="ADAL" clId="{3F59F139-70F8-45F0-8451-B468FA3A08D6}" dt="2024-08-27T09:59:37.116" v="158" actId="20577"/>
        <pc:sldMkLst>
          <pc:docMk/>
          <pc:sldMk cId="3194699244" sldId="275"/>
        </pc:sldMkLst>
        <pc:spChg chg="mod">
          <ac:chgData name="Umar Sheikh" userId="86411d7d-4ee3-4f85-9876-b63bc7eb42b5" providerId="ADAL" clId="{3F59F139-70F8-45F0-8451-B468FA3A08D6}" dt="2024-08-27T09:59:37.116" v="158" actId="20577"/>
          <ac:spMkLst>
            <pc:docMk/>
            <pc:sldMk cId="3194699244" sldId="275"/>
            <ac:spMk id="3" creationId="{2C942DE8-F008-4F1F-A7AD-89710B890C56}"/>
          </ac:spMkLst>
        </pc:spChg>
      </pc:sldChg>
      <pc:sldChg chg="modSp mod">
        <pc:chgData name="Umar Sheikh" userId="86411d7d-4ee3-4f85-9876-b63bc7eb42b5" providerId="ADAL" clId="{3F59F139-70F8-45F0-8451-B468FA3A08D6}" dt="2024-08-27T11:29:48.432" v="214" actId="6549"/>
        <pc:sldMkLst>
          <pc:docMk/>
          <pc:sldMk cId="3082293551" sldId="276"/>
        </pc:sldMkLst>
        <pc:spChg chg="mod">
          <ac:chgData name="Umar Sheikh" userId="86411d7d-4ee3-4f85-9876-b63bc7eb42b5" providerId="ADAL" clId="{3F59F139-70F8-45F0-8451-B468FA3A08D6}" dt="2024-08-27T11:29:48.432" v="214" actId="6549"/>
          <ac:spMkLst>
            <pc:docMk/>
            <pc:sldMk cId="3082293551" sldId="276"/>
            <ac:spMk id="3" creationId="{B6479936-FFDB-4234-A765-030FF1A0B914}"/>
          </ac:spMkLst>
        </pc:spChg>
      </pc:sldChg>
      <pc:sldChg chg="modSp mod">
        <pc:chgData name="Umar Sheikh" userId="86411d7d-4ee3-4f85-9876-b63bc7eb42b5" providerId="ADAL" clId="{3F59F139-70F8-45F0-8451-B468FA3A08D6}" dt="2024-08-28T08:40:12.142" v="234" actId="20577"/>
        <pc:sldMkLst>
          <pc:docMk/>
          <pc:sldMk cId="2680232094" sldId="431"/>
        </pc:sldMkLst>
        <pc:spChg chg="mod">
          <ac:chgData name="Umar Sheikh" userId="86411d7d-4ee3-4f85-9876-b63bc7eb42b5" providerId="ADAL" clId="{3F59F139-70F8-45F0-8451-B468FA3A08D6}" dt="2024-08-28T08:40:03.485" v="224" actId="20577"/>
          <ac:spMkLst>
            <pc:docMk/>
            <pc:sldMk cId="2680232094" sldId="431"/>
            <ac:spMk id="8" creationId="{C3F3F718-FDD0-487C-AEE9-DF9E44F1C8B6}"/>
          </ac:spMkLst>
        </pc:spChg>
        <pc:spChg chg="mod">
          <ac:chgData name="Umar Sheikh" userId="86411d7d-4ee3-4f85-9876-b63bc7eb42b5" providerId="ADAL" clId="{3F59F139-70F8-45F0-8451-B468FA3A08D6}" dt="2024-08-28T08:40:12.142" v="234" actId="20577"/>
          <ac:spMkLst>
            <pc:docMk/>
            <pc:sldMk cId="2680232094" sldId="431"/>
            <ac:spMk id="9" creationId="{DA3829EC-1EEA-454E-A2FC-15EB73491FE6}"/>
          </ac:spMkLst>
        </pc:spChg>
      </pc:sldChg>
      <pc:sldChg chg="addSp delSp modSp mod">
        <pc:chgData name="Umar Sheikh" userId="86411d7d-4ee3-4f85-9876-b63bc7eb42b5" providerId="ADAL" clId="{3F59F139-70F8-45F0-8451-B468FA3A08D6}" dt="2024-08-28T08:40:24.461" v="236"/>
        <pc:sldMkLst>
          <pc:docMk/>
          <pc:sldMk cId="3951756648" sldId="432"/>
        </pc:sldMkLst>
        <pc:spChg chg="del mod">
          <ac:chgData name="Umar Sheikh" userId="86411d7d-4ee3-4f85-9876-b63bc7eb42b5" providerId="ADAL" clId="{3F59F139-70F8-45F0-8451-B468FA3A08D6}" dt="2024-08-28T08:40:24.189" v="235" actId="478"/>
          <ac:spMkLst>
            <pc:docMk/>
            <pc:sldMk cId="3951756648" sldId="432"/>
            <ac:spMk id="8" creationId="{C3F3F718-FDD0-487C-AEE9-DF9E44F1C8B6}"/>
          </ac:spMkLst>
        </pc:spChg>
        <pc:spChg chg="del mod">
          <ac:chgData name="Umar Sheikh" userId="86411d7d-4ee3-4f85-9876-b63bc7eb42b5" providerId="ADAL" clId="{3F59F139-70F8-45F0-8451-B468FA3A08D6}" dt="2024-08-28T08:40:24.189" v="235" actId="478"/>
          <ac:spMkLst>
            <pc:docMk/>
            <pc:sldMk cId="3951756648" sldId="432"/>
            <ac:spMk id="9" creationId="{DA3829EC-1EEA-454E-A2FC-15EB73491FE6}"/>
          </ac:spMkLst>
        </pc:spChg>
        <pc:spChg chg="add mod">
          <ac:chgData name="Umar Sheikh" userId="86411d7d-4ee3-4f85-9876-b63bc7eb42b5" providerId="ADAL" clId="{3F59F139-70F8-45F0-8451-B468FA3A08D6}" dt="2024-08-28T08:40:24.461" v="236"/>
          <ac:spMkLst>
            <pc:docMk/>
            <pc:sldMk cId="3951756648" sldId="432"/>
            <ac:spMk id="12" creationId="{9EC076B6-B836-44A9-8C0E-14B5E01D3162}"/>
          </ac:spMkLst>
        </pc:spChg>
        <pc:spChg chg="add mod">
          <ac:chgData name="Umar Sheikh" userId="86411d7d-4ee3-4f85-9876-b63bc7eb42b5" providerId="ADAL" clId="{3F59F139-70F8-45F0-8451-B468FA3A08D6}" dt="2024-08-28T08:40:24.461" v="236"/>
          <ac:spMkLst>
            <pc:docMk/>
            <pc:sldMk cId="3951756648" sldId="432"/>
            <ac:spMk id="13" creationId="{A0B5D077-873A-43D8-9603-6A6E1463874E}"/>
          </ac:spMkLst>
        </pc:spChg>
      </pc:sldChg>
      <pc:sldChg chg="modSp mod">
        <pc:chgData name="Umar Sheikh" userId="86411d7d-4ee3-4f85-9876-b63bc7eb42b5" providerId="ADAL" clId="{3F59F139-70F8-45F0-8451-B468FA3A08D6}" dt="2024-08-27T09:55:58.271" v="124" actId="20577"/>
        <pc:sldMkLst>
          <pc:docMk/>
          <pc:sldMk cId="1292142492" sldId="451"/>
        </pc:sldMkLst>
        <pc:spChg chg="mod">
          <ac:chgData name="Umar Sheikh" userId="86411d7d-4ee3-4f85-9876-b63bc7eb42b5" providerId="ADAL" clId="{3F59F139-70F8-45F0-8451-B468FA3A08D6}" dt="2024-08-27T09:55:58.271" v="124" actId="20577"/>
          <ac:spMkLst>
            <pc:docMk/>
            <pc:sldMk cId="1292142492" sldId="451"/>
            <ac:spMk id="3" creationId="{CF667C2F-6ED9-4267-8E0F-C841A2E6B4BD}"/>
          </ac:spMkLst>
        </pc:spChg>
      </pc:sldChg>
    </pc:docChg>
  </pc:docChgLst>
  <pc:docChgLst>
    <pc:chgData name="Umar Sheikh" userId="86411d7d-4ee3-4f85-9876-b63bc7eb42b5" providerId="ADAL" clId="{E013BBCA-100D-4143-8127-4C05B9E484E3}"/>
    <pc:docChg chg="undo redo custSel addSld modSld sldOrd modMainMaster">
      <pc:chgData name="Umar Sheikh" userId="86411d7d-4ee3-4f85-9876-b63bc7eb42b5" providerId="ADAL" clId="{E013BBCA-100D-4143-8127-4C05B9E484E3}" dt="2024-07-15T12:01:25.450" v="9498" actId="20577"/>
      <pc:docMkLst>
        <pc:docMk/>
      </pc:docMkLst>
      <pc:sldChg chg="modSp mod">
        <pc:chgData name="Umar Sheikh" userId="86411d7d-4ee3-4f85-9876-b63bc7eb42b5" providerId="ADAL" clId="{E013BBCA-100D-4143-8127-4C05B9E484E3}" dt="2024-07-09T14:59:11.264" v="81" actId="14100"/>
        <pc:sldMkLst>
          <pc:docMk/>
          <pc:sldMk cId="247106485" sldId="256"/>
        </pc:sldMkLst>
        <pc:spChg chg="mod">
          <ac:chgData name="Umar Sheikh" userId="86411d7d-4ee3-4f85-9876-b63bc7eb42b5" providerId="ADAL" clId="{E013BBCA-100D-4143-8127-4C05B9E484E3}" dt="2024-07-09T14:58:12.194" v="20" actId="14100"/>
          <ac:spMkLst>
            <pc:docMk/>
            <pc:sldMk cId="247106485" sldId="256"/>
            <ac:spMk id="2" creationId="{FA90DF84-45A5-E8B6-2356-A083BD3B6272}"/>
          </ac:spMkLst>
        </pc:spChg>
        <pc:spChg chg="mod">
          <ac:chgData name="Umar Sheikh" userId="86411d7d-4ee3-4f85-9876-b63bc7eb42b5" providerId="ADAL" clId="{E013BBCA-100D-4143-8127-4C05B9E484E3}" dt="2024-07-09T14:59:11.264" v="81" actId="14100"/>
          <ac:spMkLst>
            <pc:docMk/>
            <pc:sldMk cId="247106485" sldId="256"/>
            <ac:spMk id="3" creationId="{68F44253-FAF4-4571-7B1E-85B86398C1C5}"/>
          </ac:spMkLst>
        </pc:spChg>
        <pc:spChg chg="mod">
          <ac:chgData name="Umar Sheikh" userId="86411d7d-4ee3-4f85-9876-b63bc7eb42b5" providerId="ADAL" clId="{E013BBCA-100D-4143-8127-4C05B9E484E3}" dt="2024-07-09T14:59:06.680" v="80" actId="1076"/>
          <ac:spMkLst>
            <pc:docMk/>
            <pc:sldMk cId="247106485" sldId="256"/>
            <ac:spMk id="4" creationId="{5CE95A6E-2526-20D0-7292-7712306271DC}"/>
          </ac:spMkLst>
        </pc:spChg>
        <pc:spChg chg="mod">
          <ac:chgData name="Umar Sheikh" userId="86411d7d-4ee3-4f85-9876-b63bc7eb42b5" providerId="ADAL" clId="{E013BBCA-100D-4143-8127-4C05B9E484E3}" dt="2024-07-09T14:57:41.822" v="13" actId="20577"/>
          <ac:spMkLst>
            <pc:docMk/>
            <pc:sldMk cId="247106485" sldId="256"/>
            <ac:spMk id="5" creationId="{77D306BE-80AF-BAD6-579C-9B0413B066C6}"/>
          </ac:spMkLst>
        </pc:spChg>
      </pc:sldChg>
      <pc:sldChg chg="modSp mod">
        <pc:chgData name="Umar Sheikh" userId="86411d7d-4ee3-4f85-9876-b63bc7eb42b5" providerId="ADAL" clId="{E013BBCA-100D-4143-8127-4C05B9E484E3}" dt="2024-07-15T12:01:25.450" v="9498" actId="20577"/>
        <pc:sldMkLst>
          <pc:docMk/>
          <pc:sldMk cId="3238842930" sldId="257"/>
        </pc:sldMkLst>
        <pc:spChg chg="mod">
          <ac:chgData name="Umar Sheikh" userId="86411d7d-4ee3-4f85-9876-b63bc7eb42b5" providerId="ADAL" clId="{E013BBCA-100D-4143-8127-4C05B9E484E3}" dt="2024-07-09T15:01:04.018" v="105" actId="20577"/>
          <ac:spMkLst>
            <pc:docMk/>
            <pc:sldMk cId="3238842930" sldId="257"/>
            <ac:spMk id="2" creationId="{D1C655A6-7325-4823-852A-30B8E43BDF32}"/>
          </ac:spMkLst>
        </pc:spChg>
        <pc:spChg chg="mod">
          <ac:chgData name="Umar Sheikh" userId="86411d7d-4ee3-4f85-9876-b63bc7eb42b5" providerId="ADAL" clId="{E013BBCA-100D-4143-8127-4C05B9E484E3}" dt="2024-07-15T12:01:25.450" v="9498" actId="20577"/>
          <ac:spMkLst>
            <pc:docMk/>
            <pc:sldMk cId="3238842930" sldId="257"/>
            <ac:spMk id="3" creationId="{225538CD-6D50-4EA8-9A71-0E7E18B67EC1}"/>
          </ac:spMkLst>
        </pc:spChg>
        <pc:spChg chg="mod">
          <ac:chgData name="Umar Sheikh" userId="86411d7d-4ee3-4f85-9876-b63bc7eb42b5" providerId="ADAL" clId="{E013BBCA-100D-4143-8127-4C05B9E484E3}" dt="2024-07-09T15:44:54.423" v="2258"/>
          <ac:spMkLst>
            <pc:docMk/>
            <pc:sldMk cId="3238842930" sldId="257"/>
            <ac:spMk id="4" creationId="{46EB4BF3-498B-40E3-BE8D-E5B4F1E982F3}"/>
          </ac:spMkLst>
        </pc:spChg>
      </pc:sldChg>
      <pc:sldChg chg="modSp add mod">
        <pc:chgData name="Umar Sheikh" userId="86411d7d-4ee3-4f85-9876-b63bc7eb42b5" providerId="ADAL" clId="{E013BBCA-100D-4143-8127-4C05B9E484E3}" dt="2024-07-10T14:03:09.476" v="8697" actId="6549"/>
        <pc:sldMkLst>
          <pc:docMk/>
          <pc:sldMk cId="585056224" sldId="258"/>
        </pc:sldMkLst>
        <pc:spChg chg="mod">
          <ac:chgData name="Umar Sheikh" userId="86411d7d-4ee3-4f85-9876-b63bc7eb42b5" providerId="ADAL" clId="{E013BBCA-100D-4143-8127-4C05B9E484E3}" dt="2024-07-10T14:03:09.476" v="8697" actId="6549"/>
          <ac:spMkLst>
            <pc:docMk/>
            <pc:sldMk cId="585056224" sldId="258"/>
            <ac:spMk id="3" creationId="{225538CD-6D50-4EA8-9A71-0E7E18B67EC1}"/>
          </ac:spMkLst>
        </pc:spChg>
        <pc:spChg chg="mod">
          <ac:chgData name="Umar Sheikh" userId="86411d7d-4ee3-4f85-9876-b63bc7eb42b5" providerId="ADAL" clId="{E013BBCA-100D-4143-8127-4C05B9E484E3}" dt="2024-07-09T15:44:56.963" v="2259"/>
          <ac:spMkLst>
            <pc:docMk/>
            <pc:sldMk cId="585056224" sldId="258"/>
            <ac:spMk id="4" creationId="{46EB4BF3-498B-40E3-BE8D-E5B4F1E982F3}"/>
          </ac:spMkLst>
        </pc:spChg>
      </pc:sldChg>
      <pc:sldChg chg="addSp delSp modSp new mod">
        <pc:chgData name="Umar Sheikh" userId="86411d7d-4ee3-4f85-9876-b63bc7eb42b5" providerId="ADAL" clId="{E013BBCA-100D-4143-8127-4C05B9E484E3}" dt="2024-07-10T14:03:32.953" v="8714" actId="6549"/>
        <pc:sldMkLst>
          <pc:docMk/>
          <pc:sldMk cId="1953635966" sldId="259"/>
        </pc:sldMkLst>
        <pc:spChg chg="mod">
          <ac:chgData name="Umar Sheikh" userId="86411d7d-4ee3-4f85-9876-b63bc7eb42b5" providerId="ADAL" clId="{E013BBCA-100D-4143-8127-4C05B9E484E3}" dt="2024-07-09T15:33:37.390" v="1787" actId="5793"/>
          <ac:spMkLst>
            <pc:docMk/>
            <pc:sldMk cId="1953635966" sldId="259"/>
            <ac:spMk id="2" creationId="{F442EFFC-1CF5-499B-A0A1-3719D8CF2539}"/>
          </ac:spMkLst>
        </pc:spChg>
        <pc:spChg chg="del">
          <ac:chgData name="Umar Sheikh" userId="86411d7d-4ee3-4f85-9876-b63bc7eb42b5" providerId="ADAL" clId="{E013BBCA-100D-4143-8127-4C05B9E484E3}" dt="2024-07-09T15:28:20.771" v="1632"/>
          <ac:spMkLst>
            <pc:docMk/>
            <pc:sldMk cId="1953635966" sldId="259"/>
            <ac:spMk id="3" creationId="{1D1F1F84-E668-436C-944A-4212CB428BEB}"/>
          </ac:spMkLst>
        </pc:spChg>
        <pc:spChg chg="mod">
          <ac:chgData name="Umar Sheikh" userId="86411d7d-4ee3-4f85-9876-b63bc7eb42b5" providerId="ADAL" clId="{E013BBCA-100D-4143-8127-4C05B9E484E3}" dt="2024-07-09T15:44:59.138" v="2260"/>
          <ac:spMkLst>
            <pc:docMk/>
            <pc:sldMk cId="1953635966" sldId="259"/>
            <ac:spMk id="4" creationId="{E19CCEC1-350B-4EF3-9EBB-E84B9D9D2AA9}"/>
          </ac:spMkLst>
        </pc:spChg>
        <pc:spChg chg="add mod">
          <ac:chgData name="Umar Sheikh" userId="86411d7d-4ee3-4f85-9876-b63bc7eb42b5" providerId="ADAL" clId="{E013BBCA-100D-4143-8127-4C05B9E484E3}" dt="2024-07-10T14:03:32.953" v="8714" actId="6549"/>
          <ac:spMkLst>
            <pc:docMk/>
            <pc:sldMk cId="1953635966" sldId="259"/>
            <ac:spMk id="7" creationId="{C6646D50-D1B4-4C4E-858E-DDA1D223F15C}"/>
          </ac:spMkLst>
        </pc:spChg>
        <pc:graphicFrameChg chg="add mod modGraphic">
          <ac:chgData name="Umar Sheikh" userId="86411d7d-4ee3-4f85-9876-b63bc7eb42b5" providerId="ADAL" clId="{E013BBCA-100D-4143-8127-4C05B9E484E3}" dt="2024-07-09T15:32:07.098" v="1766" actId="1076"/>
          <ac:graphicFrameMkLst>
            <pc:docMk/>
            <pc:sldMk cId="1953635966" sldId="259"/>
            <ac:graphicFrameMk id="6" creationId="{5EA8ED16-B95E-4773-88E8-78AB7A9BBC1F}"/>
          </ac:graphicFrameMkLst>
        </pc:graphicFrameChg>
      </pc:sldChg>
      <pc:sldChg chg="addSp delSp modSp new mod">
        <pc:chgData name="Umar Sheikh" userId="86411d7d-4ee3-4f85-9876-b63bc7eb42b5" providerId="ADAL" clId="{E013BBCA-100D-4143-8127-4C05B9E484E3}" dt="2024-07-10T14:48:51.280" v="9410" actId="14100"/>
        <pc:sldMkLst>
          <pc:docMk/>
          <pc:sldMk cId="3316391906" sldId="260"/>
        </pc:sldMkLst>
        <pc:spChg chg="mod">
          <ac:chgData name="Umar Sheikh" userId="86411d7d-4ee3-4f85-9876-b63bc7eb42b5" providerId="ADAL" clId="{E013BBCA-100D-4143-8127-4C05B9E484E3}" dt="2024-07-09T15:47:51.557" v="2278" actId="5793"/>
          <ac:spMkLst>
            <pc:docMk/>
            <pc:sldMk cId="3316391906" sldId="260"/>
            <ac:spMk id="2" creationId="{C6A907AD-6787-41ED-8BF5-38F095A91FF4}"/>
          </ac:spMkLst>
        </pc:spChg>
        <pc:spChg chg="mod">
          <ac:chgData name="Umar Sheikh" userId="86411d7d-4ee3-4f85-9876-b63bc7eb42b5" providerId="ADAL" clId="{E013BBCA-100D-4143-8127-4C05B9E484E3}" dt="2024-07-10T14:04:54.459" v="8741" actId="20577"/>
          <ac:spMkLst>
            <pc:docMk/>
            <pc:sldMk cId="3316391906" sldId="260"/>
            <ac:spMk id="3" creationId="{A64C5B5A-31F2-422A-8725-7B95305642A6}"/>
          </ac:spMkLst>
        </pc:spChg>
        <pc:spChg chg="mod">
          <ac:chgData name="Umar Sheikh" userId="86411d7d-4ee3-4f85-9876-b63bc7eb42b5" providerId="ADAL" clId="{E013BBCA-100D-4143-8127-4C05B9E484E3}" dt="2024-07-09T15:45:01.828" v="2261"/>
          <ac:spMkLst>
            <pc:docMk/>
            <pc:sldMk cId="3316391906" sldId="260"/>
            <ac:spMk id="4" creationId="{522C786C-F5F5-4C4D-B142-C8F9D01F6E32}"/>
          </ac:spMkLst>
        </pc:spChg>
        <pc:graphicFrameChg chg="add mod modGraphic">
          <ac:chgData name="Umar Sheikh" userId="86411d7d-4ee3-4f85-9876-b63bc7eb42b5" providerId="ADAL" clId="{E013BBCA-100D-4143-8127-4C05B9E484E3}" dt="2024-07-09T15:41:53.644" v="2213" actId="1076"/>
          <ac:graphicFrameMkLst>
            <pc:docMk/>
            <pc:sldMk cId="3316391906" sldId="260"/>
            <ac:graphicFrameMk id="7" creationId="{54D05010-B37D-4D15-AE33-38D6F328040F}"/>
          </ac:graphicFrameMkLst>
        </pc:graphicFrameChg>
        <pc:picChg chg="add del mod">
          <ac:chgData name="Umar Sheikh" userId="86411d7d-4ee3-4f85-9876-b63bc7eb42b5" providerId="ADAL" clId="{E013BBCA-100D-4143-8127-4C05B9E484E3}" dt="2024-07-10T14:48:37.499" v="9404" actId="478"/>
          <ac:picMkLst>
            <pc:docMk/>
            <pc:sldMk cId="3316391906" sldId="260"/>
            <ac:picMk id="6" creationId="{72850A2C-6DB2-4AC3-859D-89EE3A6449DB}"/>
          </ac:picMkLst>
        </pc:picChg>
        <pc:picChg chg="add mod">
          <ac:chgData name="Umar Sheikh" userId="86411d7d-4ee3-4f85-9876-b63bc7eb42b5" providerId="ADAL" clId="{E013BBCA-100D-4143-8127-4C05B9E484E3}" dt="2024-07-10T14:48:51.280" v="9410" actId="14100"/>
          <ac:picMkLst>
            <pc:docMk/>
            <pc:sldMk cId="3316391906" sldId="260"/>
            <ac:picMk id="9" creationId="{E1D4C798-44E2-43B6-ABEC-939098516243}"/>
          </ac:picMkLst>
        </pc:picChg>
      </pc:sldChg>
      <pc:sldChg chg="modSp new mod">
        <pc:chgData name="Umar Sheikh" userId="86411d7d-4ee3-4f85-9876-b63bc7eb42b5" providerId="ADAL" clId="{E013BBCA-100D-4143-8127-4C05B9E484E3}" dt="2024-07-10T14:07:27.656" v="8807" actId="20577"/>
        <pc:sldMkLst>
          <pc:docMk/>
          <pc:sldMk cId="3330941068" sldId="261"/>
        </pc:sldMkLst>
        <pc:spChg chg="mod">
          <ac:chgData name="Umar Sheikh" userId="86411d7d-4ee3-4f85-9876-b63bc7eb42b5" providerId="ADAL" clId="{E013BBCA-100D-4143-8127-4C05B9E484E3}" dt="2024-07-09T15:48:06.126" v="2289" actId="20577"/>
          <ac:spMkLst>
            <pc:docMk/>
            <pc:sldMk cId="3330941068" sldId="261"/>
            <ac:spMk id="2" creationId="{E7930ABB-DC54-4523-842E-CFF14145B062}"/>
          </ac:spMkLst>
        </pc:spChg>
        <pc:spChg chg="mod">
          <ac:chgData name="Umar Sheikh" userId="86411d7d-4ee3-4f85-9876-b63bc7eb42b5" providerId="ADAL" clId="{E013BBCA-100D-4143-8127-4C05B9E484E3}" dt="2024-07-10T14:07:27.656" v="8807" actId="20577"/>
          <ac:spMkLst>
            <pc:docMk/>
            <pc:sldMk cId="3330941068" sldId="261"/>
            <ac:spMk id="3" creationId="{5CDEE68C-32C9-4999-9A68-893599CBD1E6}"/>
          </ac:spMkLst>
        </pc:spChg>
      </pc:sldChg>
      <pc:sldChg chg="modSp new mod">
        <pc:chgData name="Umar Sheikh" userId="86411d7d-4ee3-4f85-9876-b63bc7eb42b5" providerId="ADAL" clId="{E013BBCA-100D-4143-8127-4C05B9E484E3}" dt="2024-07-09T16:06:44.486" v="3446" actId="115"/>
        <pc:sldMkLst>
          <pc:docMk/>
          <pc:sldMk cId="3762707208" sldId="262"/>
        </pc:sldMkLst>
        <pc:spChg chg="mod">
          <ac:chgData name="Umar Sheikh" userId="86411d7d-4ee3-4f85-9876-b63bc7eb42b5" providerId="ADAL" clId="{E013BBCA-100D-4143-8127-4C05B9E484E3}" dt="2024-07-09T16:02:20.653" v="3037" actId="20577"/>
          <ac:spMkLst>
            <pc:docMk/>
            <pc:sldMk cId="3762707208" sldId="262"/>
            <ac:spMk id="2" creationId="{E8F87BF8-6F45-4C4F-8379-B380C42732F6}"/>
          </ac:spMkLst>
        </pc:spChg>
        <pc:spChg chg="mod">
          <ac:chgData name="Umar Sheikh" userId="86411d7d-4ee3-4f85-9876-b63bc7eb42b5" providerId="ADAL" clId="{E013BBCA-100D-4143-8127-4C05B9E484E3}" dt="2024-07-09T16:06:44.486" v="3446" actId="115"/>
          <ac:spMkLst>
            <pc:docMk/>
            <pc:sldMk cId="3762707208" sldId="262"/>
            <ac:spMk id="3" creationId="{85FBA1DB-B11A-4A3D-AE55-8A61568D1186}"/>
          </ac:spMkLst>
        </pc:spChg>
      </pc:sldChg>
      <pc:sldChg chg="addSp delSp modSp new mod">
        <pc:chgData name="Umar Sheikh" userId="86411d7d-4ee3-4f85-9876-b63bc7eb42b5" providerId="ADAL" clId="{E013BBCA-100D-4143-8127-4C05B9E484E3}" dt="2024-07-10T14:53:48.048" v="9423" actId="1036"/>
        <pc:sldMkLst>
          <pc:docMk/>
          <pc:sldMk cId="1295830106" sldId="263"/>
        </pc:sldMkLst>
        <pc:spChg chg="mod">
          <ac:chgData name="Umar Sheikh" userId="86411d7d-4ee3-4f85-9876-b63bc7eb42b5" providerId="ADAL" clId="{E013BBCA-100D-4143-8127-4C05B9E484E3}" dt="2024-07-09T16:06:56.647" v="3451" actId="20577"/>
          <ac:spMkLst>
            <pc:docMk/>
            <pc:sldMk cId="1295830106" sldId="263"/>
            <ac:spMk id="2" creationId="{044BEE3C-3935-452C-907C-AC208836D6FA}"/>
          </ac:spMkLst>
        </pc:spChg>
        <pc:spChg chg="mod">
          <ac:chgData name="Umar Sheikh" userId="86411d7d-4ee3-4f85-9876-b63bc7eb42b5" providerId="ADAL" clId="{E013BBCA-100D-4143-8127-4C05B9E484E3}" dt="2024-07-10T14:09:00.657" v="8835" actId="6549"/>
          <ac:spMkLst>
            <pc:docMk/>
            <pc:sldMk cId="1295830106" sldId="263"/>
            <ac:spMk id="3" creationId="{C8E97933-A494-4178-8E07-5FF8B4E90D78}"/>
          </ac:spMkLst>
        </pc:spChg>
        <pc:picChg chg="add del mod">
          <ac:chgData name="Umar Sheikh" userId="86411d7d-4ee3-4f85-9876-b63bc7eb42b5" providerId="ADAL" clId="{E013BBCA-100D-4143-8127-4C05B9E484E3}" dt="2024-07-10T14:53:34.878" v="9411" actId="478"/>
          <ac:picMkLst>
            <pc:docMk/>
            <pc:sldMk cId="1295830106" sldId="263"/>
            <ac:picMk id="6" creationId="{35207F9E-B9D3-433C-A8B2-78816AC56385}"/>
          </ac:picMkLst>
        </pc:picChg>
        <pc:picChg chg="add mod">
          <ac:chgData name="Umar Sheikh" userId="86411d7d-4ee3-4f85-9876-b63bc7eb42b5" providerId="ADAL" clId="{E013BBCA-100D-4143-8127-4C05B9E484E3}" dt="2024-07-10T14:53:48.048" v="9423" actId="1036"/>
          <ac:picMkLst>
            <pc:docMk/>
            <pc:sldMk cId="1295830106" sldId="263"/>
            <ac:picMk id="8" creationId="{2389E3A1-679E-418D-B8EB-D9C0A14F8A68}"/>
          </ac:picMkLst>
        </pc:picChg>
      </pc:sldChg>
      <pc:sldChg chg="addSp delSp modSp new mod">
        <pc:chgData name="Umar Sheikh" userId="86411d7d-4ee3-4f85-9876-b63bc7eb42b5" providerId="ADAL" clId="{E013BBCA-100D-4143-8127-4C05B9E484E3}" dt="2024-07-10T14:54:34.078" v="9450" actId="1037"/>
        <pc:sldMkLst>
          <pc:docMk/>
          <pc:sldMk cId="2161859837" sldId="264"/>
        </pc:sldMkLst>
        <pc:spChg chg="mod">
          <ac:chgData name="Umar Sheikh" userId="86411d7d-4ee3-4f85-9876-b63bc7eb42b5" providerId="ADAL" clId="{E013BBCA-100D-4143-8127-4C05B9E484E3}" dt="2024-07-10T11:52:25.045" v="4135" actId="20577"/>
          <ac:spMkLst>
            <pc:docMk/>
            <pc:sldMk cId="2161859837" sldId="264"/>
            <ac:spMk id="2" creationId="{63E27BBC-A77D-4BD4-B1A2-656B2DAE5EF4}"/>
          </ac:spMkLst>
        </pc:spChg>
        <pc:spChg chg="del mod">
          <ac:chgData name="Umar Sheikh" userId="86411d7d-4ee3-4f85-9876-b63bc7eb42b5" providerId="ADAL" clId="{E013BBCA-100D-4143-8127-4C05B9E484E3}" dt="2024-07-10T11:48:12.726" v="3738" actId="478"/>
          <ac:spMkLst>
            <pc:docMk/>
            <pc:sldMk cId="2161859837" sldId="264"/>
            <ac:spMk id="3" creationId="{FAB932EE-0AEA-4A23-BAF3-4142D21A4895}"/>
          </ac:spMkLst>
        </pc:spChg>
        <pc:spChg chg="add mod">
          <ac:chgData name="Umar Sheikh" userId="86411d7d-4ee3-4f85-9876-b63bc7eb42b5" providerId="ADAL" clId="{E013BBCA-100D-4143-8127-4C05B9E484E3}" dt="2024-07-10T14:10:26.983" v="8843" actId="20577"/>
          <ac:spMkLst>
            <pc:docMk/>
            <pc:sldMk cId="2161859837" sldId="264"/>
            <ac:spMk id="7" creationId="{699971B1-C57F-4D4D-8AD1-C353EDCD6CF2}"/>
          </ac:spMkLst>
        </pc:spChg>
        <pc:spChg chg="add mod">
          <ac:chgData name="Umar Sheikh" userId="86411d7d-4ee3-4f85-9876-b63bc7eb42b5" providerId="ADAL" clId="{E013BBCA-100D-4143-8127-4C05B9E484E3}" dt="2024-07-10T14:54:24.606" v="9446" actId="14100"/>
          <ac:spMkLst>
            <pc:docMk/>
            <pc:sldMk cId="2161859837" sldId="264"/>
            <ac:spMk id="8" creationId="{B3CC53F3-67BC-4C97-8D0C-76A88C705845}"/>
          </ac:spMkLst>
        </pc:spChg>
        <pc:spChg chg="add mod">
          <ac:chgData name="Umar Sheikh" userId="86411d7d-4ee3-4f85-9876-b63bc7eb42b5" providerId="ADAL" clId="{E013BBCA-100D-4143-8127-4C05B9E484E3}" dt="2024-07-10T14:54:34.078" v="9450" actId="1037"/>
          <ac:spMkLst>
            <pc:docMk/>
            <pc:sldMk cId="2161859837" sldId="264"/>
            <ac:spMk id="9" creationId="{517CD570-0256-4335-9DBD-70A612590D85}"/>
          </ac:spMkLst>
        </pc:spChg>
        <pc:picChg chg="add del mod">
          <ac:chgData name="Umar Sheikh" userId="86411d7d-4ee3-4f85-9876-b63bc7eb42b5" providerId="ADAL" clId="{E013BBCA-100D-4143-8127-4C05B9E484E3}" dt="2024-07-10T14:53:51.498" v="9424" actId="478"/>
          <ac:picMkLst>
            <pc:docMk/>
            <pc:sldMk cId="2161859837" sldId="264"/>
            <ac:picMk id="6" creationId="{F74DA4D9-1632-4F0A-8EE5-7A9A15102A5E}"/>
          </ac:picMkLst>
        </pc:picChg>
        <pc:picChg chg="add mod">
          <ac:chgData name="Umar Sheikh" userId="86411d7d-4ee3-4f85-9876-b63bc7eb42b5" providerId="ADAL" clId="{E013BBCA-100D-4143-8127-4C05B9E484E3}" dt="2024-07-10T12:06:17.784" v="4522" actId="571"/>
          <ac:picMkLst>
            <pc:docMk/>
            <pc:sldMk cId="2161859837" sldId="264"/>
            <ac:picMk id="10" creationId="{9E4A22E6-B15D-4033-BF1B-079CCB55A092}"/>
          </ac:picMkLst>
        </pc:picChg>
        <pc:picChg chg="add mod ord">
          <ac:chgData name="Umar Sheikh" userId="86411d7d-4ee3-4f85-9876-b63bc7eb42b5" providerId="ADAL" clId="{E013BBCA-100D-4143-8127-4C05B9E484E3}" dt="2024-07-10T14:54:12.468" v="9445" actId="1037"/>
          <ac:picMkLst>
            <pc:docMk/>
            <pc:sldMk cId="2161859837" sldId="264"/>
            <ac:picMk id="10" creationId="{AC69A334-9178-4292-8655-AF45B7D07AA0}"/>
          </ac:picMkLst>
        </pc:picChg>
      </pc:sldChg>
      <pc:sldChg chg="addSp delSp modSp add mod">
        <pc:chgData name="Umar Sheikh" userId="86411d7d-4ee3-4f85-9876-b63bc7eb42b5" providerId="ADAL" clId="{E013BBCA-100D-4143-8127-4C05B9E484E3}" dt="2024-07-10T14:55:08.458" v="9494" actId="1037"/>
        <pc:sldMkLst>
          <pc:docMk/>
          <pc:sldMk cId="3066645191" sldId="265"/>
        </pc:sldMkLst>
        <pc:spChg chg="mod">
          <ac:chgData name="Umar Sheikh" userId="86411d7d-4ee3-4f85-9876-b63bc7eb42b5" providerId="ADAL" clId="{E013BBCA-100D-4143-8127-4C05B9E484E3}" dt="2024-07-10T12:07:11.858" v="4535" actId="20577"/>
          <ac:spMkLst>
            <pc:docMk/>
            <pc:sldMk cId="3066645191" sldId="265"/>
            <ac:spMk id="2" creationId="{63E27BBC-A77D-4BD4-B1A2-656B2DAE5EF4}"/>
          </ac:spMkLst>
        </pc:spChg>
        <pc:spChg chg="add mod">
          <ac:chgData name="Umar Sheikh" userId="86411d7d-4ee3-4f85-9876-b63bc7eb42b5" providerId="ADAL" clId="{E013BBCA-100D-4143-8127-4C05B9E484E3}" dt="2024-07-10T12:05:34.533" v="4505" actId="207"/>
          <ac:spMkLst>
            <pc:docMk/>
            <pc:sldMk cId="3066645191" sldId="265"/>
            <ac:spMk id="3" creationId="{C5744A93-FE22-407B-ABD9-FD29285FB0A3}"/>
          </ac:spMkLst>
        </pc:spChg>
        <pc:spChg chg="mod">
          <ac:chgData name="Umar Sheikh" userId="86411d7d-4ee3-4f85-9876-b63bc7eb42b5" providerId="ADAL" clId="{E013BBCA-100D-4143-8127-4C05B9E484E3}" dt="2024-07-10T14:11:11.380" v="8878" actId="5793"/>
          <ac:spMkLst>
            <pc:docMk/>
            <pc:sldMk cId="3066645191" sldId="265"/>
            <ac:spMk id="7" creationId="{699971B1-C57F-4D4D-8AD1-C353EDCD6CF2}"/>
          </ac:spMkLst>
        </pc:spChg>
        <pc:spChg chg="add mod">
          <ac:chgData name="Umar Sheikh" userId="86411d7d-4ee3-4f85-9876-b63bc7eb42b5" providerId="ADAL" clId="{E013BBCA-100D-4143-8127-4C05B9E484E3}" dt="2024-07-10T14:55:08.458" v="9494" actId="1037"/>
          <ac:spMkLst>
            <pc:docMk/>
            <pc:sldMk cId="3066645191" sldId="265"/>
            <ac:spMk id="8" creationId="{668085EA-22B2-45DE-BC52-FCAFDE0E5A46}"/>
          </ac:spMkLst>
        </pc:spChg>
        <pc:picChg chg="del">
          <ac:chgData name="Umar Sheikh" userId="86411d7d-4ee3-4f85-9876-b63bc7eb42b5" providerId="ADAL" clId="{E013BBCA-100D-4143-8127-4C05B9E484E3}" dt="2024-07-10T14:54:37.828" v="9451" actId="478"/>
          <ac:picMkLst>
            <pc:docMk/>
            <pc:sldMk cId="3066645191" sldId="265"/>
            <ac:picMk id="6" creationId="{F74DA4D9-1632-4F0A-8EE5-7A9A15102A5E}"/>
          </ac:picMkLst>
        </pc:picChg>
        <pc:picChg chg="add mod ord">
          <ac:chgData name="Umar Sheikh" userId="86411d7d-4ee3-4f85-9876-b63bc7eb42b5" providerId="ADAL" clId="{E013BBCA-100D-4143-8127-4C05B9E484E3}" dt="2024-07-10T14:55:04.358" v="9479" actId="1037"/>
          <ac:picMkLst>
            <pc:docMk/>
            <pc:sldMk cId="3066645191" sldId="265"/>
            <ac:picMk id="9" creationId="{A3AD1395-EDC3-484B-B9CF-E5851833E2D7}"/>
          </ac:picMkLst>
        </pc:picChg>
      </pc:sldChg>
      <pc:sldChg chg="addSp delSp modSp add mod">
        <pc:chgData name="Umar Sheikh" userId="86411d7d-4ee3-4f85-9876-b63bc7eb42b5" providerId="ADAL" clId="{E013BBCA-100D-4143-8127-4C05B9E484E3}" dt="2024-07-10T14:54:56.570" v="9475" actId="14100"/>
        <pc:sldMkLst>
          <pc:docMk/>
          <pc:sldMk cId="2797547219" sldId="266"/>
        </pc:sldMkLst>
        <pc:spChg chg="mod">
          <ac:chgData name="Umar Sheikh" userId="86411d7d-4ee3-4f85-9876-b63bc7eb42b5" providerId="ADAL" clId="{E013BBCA-100D-4143-8127-4C05B9E484E3}" dt="2024-07-10T12:08:14.908" v="4568" actId="20577"/>
          <ac:spMkLst>
            <pc:docMk/>
            <pc:sldMk cId="2797547219" sldId="266"/>
            <ac:spMk id="2" creationId="{63E27BBC-A77D-4BD4-B1A2-656B2DAE5EF4}"/>
          </ac:spMkLst>
        </pc:spChg>
        <pc:spChg chg="mod">
          <ac:chgData name="Umar Sheikh" userId="86411d7d-4ee3-4f85-9876-b63bc7eb42b5" providerId="ADAL" clId="{E013BBCA-100D-4143-8127-4C05B9E484E3}" dt="2024-07-10T14:54:56.570" v="9475" actId="14100"/>
          <ac:spMkLst>
            <pc:docMk/>
            <pc:sldMk cId="2797547219" sldId="266"/>
            <ac:spMk id="3" creationId="{C5744A93-FE22-407B-ABD9-FD29285FB0A3}"/>
          </ac:spMkLst>
        </pc:spChg>
        <pc:spChg chg="mod">
          <ac:chgData name="Umar Sheikh" userId="86411d7d-4ee3-4f85-9876-b63bc7eb42b5" providerId="ADAL" clId="{E013BBCA-100D-4143-8127-4C05B9E484E3}" dt="2024-07-10T14:12:53.473" v="8931" actId="20577"/>
          <ac:spMkLst>
            <pc:docMk/>
            <pc:sldMk cId="2797547219" sldId="266"/>
            <ac:spMk id="7" creationId="{699971B1-C57F-4D4D-8AD1-C353EDCD6CF2}"/>
          </ac:spMkLst>
        </pc:spChg>
        <pc:spChg chg="del mod">
          <ac:chgData name="Umar Sheikh" userId="86411d7d-4ee3-4f85-9876-b63bc7eb42b5" providerId="ADAL" clId="{E013BBCA-100D-4143-8127-4C05B9E484E3}" dt="2024-07-10T12:28:45.446" v="4774" actId="478"/>
          <ac:spMkLst>
            <pc:docMk/>
            <pc:sldMk cId="2797547219" sldId="266"/>
            <ac:spMk id="8" creationId="{668085EA-22B2-45DE-BC52-FCAFDE0E5A46}"/>
          </ac:spMkLst>
        </pc:spChg>
        <pc:picChg chg="del">
          <ac:chgData name="Umar Sheikh" userId="86411d7d-4ee3-4f85-9876-b63bc7eb42b5" providerId="ADAL" clId="{E013BBCA-100D-4143-8127-4C05B9E484E3}" dt="2024-07-10T14:54:41.688" v="9454" actId="478"/>
          <ac:picMkLst>
            <pc:docMk/>
            <pc:sldMk cId="2797547219" sldId="266"/>
            <ac:picMk id="6" creationId="{F74DA4D9-1632-4F0A-8EE5-7A9A15102A5E}"/>
          </ac:picMkLst>
        </pc:picChg>
        <pc:picChg chg="add mod ord">
          <ac:chgData name="Umar Sheikh" userId="86411d7d-4ee3-4f85-9876-b63bc7eb42b5" providerId="ADAL" clId="{E013BBCA-100D-4143-8127-4C05B9E484E3}" dt="2024-07-10T14:54:43.774" v="9456" actId="167"/>
          <ac:picMkLst>
            <pc:docMk/>
            <pc:sldMk cId="2797547219" sldId="266"/>
            <ac:picMk id="8" creationId="{8C11772F-7C2E-4DC9-A7B8-44FE565E6D78}"/>
          </ac:picMkLst>
        </pc:picChg>
      </pc:sldChg>
      <pc:sldChg chg="addSp delSp modSp add mod">
        <pc:chgData name="Umar Sheikh" userId="86411d7d-4ee3-4f85-9876-b63bc7eb42b5" providerId="ADAL" clId="{E013BBCA-100D-4143-8127-4C05B9E484E3}" dt="2024-07-10T14:54:51.218" v="9473" actId="1035"/>
        <pc:sldMkLst>
          <pc:docMk/>
          <pc:sldMk cId="3901930455" sldId="267"/>
        </pc:sldMkLst>
        <pc:spChg chg="mod">
          <ac:chgData name="Umar Sheikh" userId="86411d7d-4ee3-4f85-9876-b63bc7eb42b5" providerId="ADAL" clId="{E013BBCA-100D-4143-8127-4C05B9E484E3}" dt="2024-07-10T14:13:24.189" v="8932" actId="20577"/>
          <ac:spMkLst>
            <pc:docMk/>
            <pc:sldMk cId="3901930455" sldId="267"/>
            <ac:spMk id="2" creationId="{63E27BBC-A77D-4BD4-B1A2-656B2DAE5EF4}"/>
          </ac:spMkLst>
        </pc:spChg>
        <pc:spChg chg="mod">
          <ac:chgData name="Umar Sheikh" userId="86411d7d-4ee3-4f85-9876-b63bc7eb42b5" providerId="ADAL" clId="{E013BBCA-100D-4143-8127-4C05B9E484E3}" dt="2024-07-10T14:54:51.218" v="9473" actId="1035"/>
          <ac:spMkLst>
            <pc:docMk/>
            <pc:sldMk cId="3901930455" sldId="267"/>
            <ac:spMk id="3" creationId="{C5744A93-FE22-407B-ABD9-FD29285FB0A3}"/>
          </ac:spMkLst>
        </pc:spChg>
        <pc:spChg chg="mod">
          <ac:chgData name="Umar Sheikh" userId="86411d7d-4ee3-4f85-9876-b63bc7eb42b5" providerId="ADAL" clId="{E013BBCA-100D-4143-8127-4C05B9E484E3}" dt="2024-07-10T14:14:32.883" v="9025" actId="20577"/>
          <ac:spMkLst>
            <pc:docMk/>
            <pc:sldMk cId="3901930455" sldId="267"/>
            <ac:spMk id="7" creationId="{699971B1-C57F-4D4D-8AD1-C353EDCD6CF2}"/>
          </ac:spMkLst>
        </pc:spChg>
        <pc:picChg chg="del">
          <ac:chgData name="Umar Sheikh" userId="86411d7d-4ee3-4f85-9876-b63bc7eb42b5" providerId="ADAL" clId="{E013BBCA-100D-4143-8127-4C05B9E484E3}" dt="2024-07-10T14:54:45.755" v="9457" actId="478"/>
          <ac:picMkLst>
            <pc:docMk/>
            <pc:sldMk cId="3901930455" sldId="267"/>
            <ac:picMk id="6" creationId="{F74DA4D9-1632-4F0A-8EE5-7A9A15102A5E}"/>
          </ac:picMkLst>
        </pc:picChg>
        <pc:picChg chg="add mod ord">
          <ac:chgData name="Umar Sheikh" userId="86411d7d-4ee3-4f85-9876-b63bc7eb42b5" providerId="ADAL" clId="{E013BBCA-100D-4143-8127-4C05B9E484E3}" dt="2024-07-10T14:54:47.622" v="9459" actId="167"/>
          <ac:picMkLst>
            <pc:docMk/>
            <pc:sldMk cId="3901930455" sldId="267"/>
            <ac:picMk id="8" creationId="{076E0336-ED0A-49A9-9BCC-014DF13DE1D7}"/>
          </ac:picMkLst>
        </pc:picChg>
      </pc:sldChg>
      <pc:sldChg chg="addSp delSp modSp add mod">
        <pc:chgData name="Umar Sheikh" userId="86411d7d-4ee3-4f85-9876-b63bc7eb42b5" providerId="ADAL" clId="{E013BBCA-100D-4143-8127-4C05B9E484E3}" dt="2024-07-10T14:17:09.485" v="9075" actId="20577"/>
        <pc:sldMkLst>
          <pc:docMk/>
          <pc:sldMk cId="1259977055" sldId="268"/>
        </pc:sldMkLst>
        <pc:spChg chg="mod">
          <ac:chgData name="Umar Sheikh" userId="86411d7d-4ee3-4f85-9876-b63bc7eb42b5" providerId="ADAL" clId="{E013BBCA-100D-4143-8127-4C05B9E484E3}" dt="2024-07-10T12:39:33.597" v="5787" actId="20577"/>
          <ac:spMkLst>
            <pc:docMk/>
            <pc:sldMk cId="1259977055" sldId="268"/>
            <ac:spMk id="2" creationId="{63E27BBC-A77D-4BD4-B1A2-656B2DAE5EF4}"/>
          </ac:spMkLst>
        </pc:spChg>
        <pc:spChg chg="del mod">
          <ac:chgData name="Umar Sheikh" userId="86411d7d-4ee3-4f85-9876-b63bc7eb42b5" providerId="ADAL" clId="{E013BBCA-100D-4143-8127-4C05B9E484E3}" dt="2024-07-10T12:39:55.773" v="5841" actId="478"/>
          <ac:spMkLst>
            <pc:docMk/>
            <pc:sldMk cId="1259977055" sldId="268"/>
            <ac:spMk id="3" creationId="{C5744A93-FE22-407B-ABD9-FD29285FB0A3}"/>
          </ac:spMkLst>
        </pc:spChg>
        <pc:spChg chg="mod">
          <ac:chgData name="Umar Sheikh" userId="86411d7d-4ee3-4f85-9876-b63bc7eb42b5" providerId="ADAL" clId="{E013BBCA-100D-4143-8127-4C05B9E484E3}" dt="2024-07-10T14:17:09.485" v="9075" actId="20577"/>
          <ac:spMkLst>
            <pc:docMk/>
            <pc:sldMk cId="1259977055" sldId="268"/>
            <ac:spMk id="7" creationId="{699971B1-C57F-4D4D-8AD1-C353EDCD6CF2}"/>
          </ac:spMkLst>
        </pc:spChg>
        <pc:picChg chg="del">
          <ac:chgData name="Umar Sheikh" userId="86411d7d-4ee3-4f85-9876-b63bc7eb42b5" providerId="ADAL" clId="{E013BBCA-100D-4143-8127-4C05B9E484E3}" dt="2024-07-10T12:35:39.136" v="5753" actId="478"/>
          <ac:picMkLst>
            <pc:docMk/>
            <pc:sldMk cId="1259977055" sldId="268"/>
            <ac:picMk id="6" creationId="{F74DA4D9-1632-4F0A-8EE5-7A9A15102A5E}"/>
          </ac:picMkLst>
        </pc:picChg>
        <pc:picChg chg="add mod">
          <ac:chgData name="Umar Sheikh" userId="86411d7d-4ee3-4f85-9876-b63bc7eb42b5" providerId="ADAL" clId="{E013BBCA-100D-4143-8127-4C05B9E484E3}" dt="2024-07-10T12:35:56.375" v="5758" actId="1076"/>
          <ac:picMkLst>
            <pc:docMk/>
            <pc:sldMk cId="1259977055" sldId="268"/>
            <ac:picMk id="8" creationId="{7D3758CC-4826-4282-9F04-5EAB278333D1}"/>
          </ac:picMkLst>
        </pc:picChg>
      </pc:sldChg>
      <pc:sldChg chg="modSp add mod">
        <pc:chgData name="Umar Sheikh" userId="86411d7d-4ee3-4f85-9876-b63bc7eb42b5" providerId="ADAL" clId="{E013BBCA-100D-4143-8127-4C05B9E484E3}" dt="2024-07-10T14:20:04.708" v="9219" actId="20577"/>
        <pc:sldMkLst>
          <pc:docMk/>
          <pc:sldMk cId="2465584278" sldId="269"/>
        </pc:sldMkLst>
        <pc:spChg chg="mod">
          <ac:chgData name="Umar Sheikh" userId="86411d7d-4ee3-4f85-9876-b63bc7eb42b5" providerId="ADAL" clId="{E013BBCA-100D-4143-8127-4C05B9E484E3}" dt="2024-07-10T14:20:04.708" v="9219" actId="20577"/>
          <ac:spMkLst>
            <pc:docMk/>
            <pc:sldMk cId="2465584278" sldId="269"/>
            <ac:spMk id="7" creationId="{699971B1-C57F-4D4D-8AD1-C353EDCD6CF2}"/>
          </ac:spMkLst>
        </pc:spChg>
      </pc:sldChg>
      <pc:sldChg chg="addSp delSp modSp add mod">
        <pc:chgData name="Umar Sheikh" userId="86411d7d-4ee3-4f85-9876-b63bc7eb42b5" providerId="ADAL" clId="{E013BBCA-100D-4143-8127-4C05B9E484E3}" dt="2024-07-10T14:22:45.049" v="9291" actId="6549"/>
        <pc:sldMkLst>
          <pc:docMk/>
          <pc:sldMk cId="3015443193" sldId="270"/>
        </pc:sldMkLst>
        <pc:spChg chg="mod">
          <ac:chgData name="Umar Sheikh" userId="86411d7d-4ee3-4f85-9876-b63bc7eb42b5" providerId="ADAL" clId="{E013BBCA-100D-4143-8127-4C05B9E484E3}" dt="2024-07-10T12:50:46.215" v="6568" actId="20577"/>
          <ac:spMkLst>
            <pc:docMk/>
            <pc:sldMk cId="3015443193" sldId="270"/>
            <ac:spMk id="2" creationId="{63E27BBC-A77D-4BD4-B1A2-656B2DAE5EF4}"/>
          </ac:spMkLst>
        </pc:spChg>
        <pc:spChg chg="mod">
          <ac:chgData name="Umar Sheikh" userId="86411d7d-4ee3-4f85-9876-b63bc7eb42b5" providerId="ADAL" clId="{E013BBCA-100D-4143-8127-4C05B9E484E3}" dt="2024-07-10T14:22:45.049" v="9291" actId="6549"/>
          <ac:spMkLst>
            <pc:docMk/>
            <pc:sldMk cId="3015443193" sldId="270"/>
            <ac:spMk id="7" creationId="{699971B1-C57F-4D4D-8AD1-C353EDCD6CF2}"/>
          </ac:spMkLst>
        </pc:spChg>
        <pc:spChg chg="add mod">
          <ac:chgData name="Umar Sheikh" userId="86411d7d-4ee3-4f85-9876-b63bc7eb42b5" providerId="ADAL" clId="{E013BBCA-100D-4143-8127-4C05B9E484E3}" dt="2024-07-10T13:40:19.563" v="6800" actId="14100"/>
          <ac:spMkLst>
            <pc:docMk/>
            <pc:sldMk cId="3015443193" sldId="270"/>
            <ac:spMk id="10" creationId="{16C6C805-08C7-4885-82A1-2D46A824296E}"/>
          </ac:spMkLst>
        </pc:spChg>
        <pc:picChg chg="del">
          <ac:chgData name="Umar Sheikh" userId="86411d7d-4ee3-4f85-9876-b63bc7eb42b5" providerId="ADAL" clId="{E013BBCA-100D-4143-8127-4C05B9E484E3}" dt="2024-07-10T12:50:47.938" v="6569" actId="478"/>
          <ac:picMkLst>
            <pc:docMk/>
            <pc:sldMk cId="3015443193" sldId="270"/>
            <ac:picMk id="8" creationId="{7D3758CC-4826-4282-9F04-5EAB278333D1}"/>
          </ac:picMkLst>
        </pc:picChg>
        <pc:picChg chg="add mod">
          <ac:chgData name="Umar Sheikh" userId="86411d7d-4ee3-4f85-9876-b63bc7eb42b5" providerId="ADAL" clId="{E013BBCA-100D-4143-8127-4C05B9E484E3}" dt="2024-07-10T13:38:45.381" v="6670" actId="1036"/>
          <ac:picMkLst>
            <pc:docMk/>
            <pc:sldMk cId="3015443193" sldId="270"/>
            <ac:picMk id="9" creationId="{7A9D6496-5D09-4A88-BE58-689EF7D00412}"/>
          </ac:picMkLst>
        </pc:picChg>
      </pc:sldChg>
      <pc:sldChg chg="modSp add mod ord">
        <pc:chgData name="Umar Sheikh" userId="86411d7d-4ee3-4f85-9876-b63bc7eb42b5" providerId="ADAL" clId="{E013BBCA-100D-4143-8127-4C05B9E484E3}" dt="2024-07-10T14:21:32.458" v="9285" actId="20577"/>
        <pc:sldMkLst>
          <pc:docMk/>
          <pc:sldMk cId="3494570502" sldId="271"/>
        </pc:sldMkLst>
        <pc:spChg chg="mod">
          <ac:chgData name="Umar Sheikh" userId="86411d7d-4ee3-4f85-9876-b63bc7eb42b5" providerId="ADAL" clId="{E013BBCA-100D-4143-8127-4C05B9E484E3}" dt="2024-07-10T14:21:32.458" v="9285" actId="20577"/>
          <ac:spMkLst>
            <pc:docMk/>
            <pc:sldMk cId="3494570502" sldId="271"/>
            <ac:spMk id="7" creationId="{699971B1-C57F-4D4D-8AD1-C353EDCD6CF2}"/>
          </ac:spMkLst>
        </pc:spChg>
        <pc:spChg chg="mod">
          <ac:chgData name="Umar Sheikh" userId="86411d7d-4ee3-4f85-9876-b63bc7eb42b5" providerId="ADAL" clId="{E013BBCA-100D-4143-8127-4C05B9E484E3}" dt="2024-07-10T13:43:28.006" v="6982" actId="1076"/>
          <ac:spMkLst>
            <pc:docMk/>
            <pc:sldMk cId="3494570502" sldId="271"/>
            <ac:spMk id="10" creationId="{16C6C805-08C7-4885-82A1-2D46A824296E}"/>
          </ac:spMkLst>
        </pc:spChg>
      </pc:sldChg>
      <pc:sldChg chg="addSp delSp modSp add mod">
        <pc:chgData name="Umar Sheikh" userId="86411d7d-4ee3-4f85-9876-b63bc7eb42b5" providerId="ADAL" clId="{E013BBCA-100D-4143-8127-4C05B9E484E3}" dt="2024-07-10T14:23:58.486" v="9329" actId="21"/>
        <pc:sldMkLst>
          <pc:docMk/>
          <pc:sldMk cId="492791221" sldId="272"/>
        </pc:sldMkLst>
        <pc:spChg chg="mod">
          <ac:chgData name="Umar Sheikh" userId="86411d7d-4ee3-4f85-9876-b63bc7eb42b5" providerId="ADAL" clId="{E013BBCA-100D-4143-8127-4C05B9E484E3}" dt="2024-07-10T13:48:19.844" v="7443" actId="20577"/>
          <ac:spMkLst>
            <pc:docMk/>
            <pc:sldMk cId="492791221" sldId="272"/>
            <ac:spMk id="2" creationId="{63E27BBC-A77D-4BD4-B1A2-656B2DAE5EF4}"/>
          </ac:spMkLst>
        </pc:spChg>
        <pc:spChg chg="mod">
          <ac:chgData name="Umar Sheikh" userId="86411d7d-4ee3-4f85-9876-b63bc7eb42b5" providerId="ADAL" clId="{E013BBCA-100D-4143-8127-4C05B9E484E3}" dt="2024-07-10T14:23:58.486" v="9329" actId="21"/>
          <ac:spMkLst>
            <pc:docMk/>
            <pc:sldMk cId="492791221" sldId="272"/>
            <ac:spMk id="7" creationId="{699971B1-C57F-4D4D-8AD1-C353EDCD6CF2}"/>
          </ac:spMkLst>
        </pc:spChg>
        <pc:spChg chg="del">
          <ac:chgData name="Umar Sheikh" userId="86411d7d-4ee3-4f85-9876-b63bc7eb42b5" providerId="ADAL" clId="{E013BBCA-100D-4143-8127-4C05B9E484E3}" dt="2024-07-10T13:48:16.145" v="7434" actId="478"/>
          <ac:spMkLst>
            <pc:docMk/>
            <pc:sldMk cId="492791221" sldId="272"/>
            <ac:spMk id="10" creationId="{16C6C805-08C7-4885-82A1-2D46A824296E}"/>
          </ac:spMkLst>
        </pc:spChg>
        <pc:picChg chg="add mod">
          <ac:chgData name="Umar Sheikh" userId="86411d7d-4ee3-4f85-9876-b63bc7eb42b5" providerId="ADAL" clId="{E013BBCA-100D-4143-8127-4C05B9E484E3}" dt="2024-07-10T13:49:32.398" v="7637" actId="1035"/>
          <ac:picMkLst>
            <pc:docMk/>
            <pc:sldMk cId="492791221" sldId="272"/>
            <ac:picMk id="8" creationId="{B202E176-B962-4D0C-97CD-50FB1575A446}"/>
          </ac:picMkLst>
        </pc:picChg>
        <pc:picChg chg="del">
          <ac:chgData name="Umar Sheikh" userId="86411d7d-4ee3-4f85-9876-b63bc7eb42b5" providerId="ADAL" clId="{E013BBCA-100D-4143-8127-4C05B9E484E3}" dt="2024-07-10T13:48:15.600" v="7433" actId="478"/>
          <ac:picMkLst>
            <pc:docMk/>
            <pc:sldMk cId="492791221" sldId="272"/>
            <ac:picMk id="9" creationId="{7A9D6496-5D09-4A88-BE58-689EF7D00412}"/>
          </ac:picMkLst>
        </pc:picChg>
      </pc:sldChg>
      <pc:sldChg chg="modSp add mod">
        <pc:chgData name="Umar Sheikh" userId="86411d7d-4ee3-4f85-9876-b63bc7eb42b5" providerId="ADAL" clId="{E013BBCA-100D-4143-8127-4C05B9E484E3}" dt="2024-07-10T14:24:24.214" v="9333" actId="6549"/>
        <pc:sldMkLst>
          <pc:docMk/>
          <pc:sldMk cId="939094284" sldId="273"/>
        </pc:sldMkLst>
        <pc:spChg chg="mod">
          <ac:chgData name="Umar Sheikh" userId="86411d7d-4ee3-4f85-9876-b63bc7eb42b5" providerId="ADAL" clId="{E013BBCA-100D-4143-8127-4C05B9E484E3}" dt="2024-07-10T14:24:24.214" v="9333" actId="6549"/>
          <ac:spMkLst>
            <pc:docMk/>
            <pc:sldMk cId="939094284" sldId="273"/>
            <ac:spMk id="7" creationId="{699971B1-C57F-4D4D-8AD1-C353EDCD6CF2}"/>
          </ac:spMkLst>
        </pc:spChg>
      </pc:sldChg>
      <pc:sldChg chg="modSp new mod">
        <pc:chgData name="Umar Sheikh" userId="86411d7d-4ee3-4f85-9876-b63bc7eb42b5" providerId="ADAL" clId="{E013BBCA-100D-4143-8127-4C05B9E484E3}" dt="2024-07-10T14:26:38.024" v="9383" actId="6549"/>
        <pc:sldMkLst>
          <pc:docMk/>
          <pc:sldMk cId="264102083" sldId="274"/>
        </pc:sldMkLst>
        <pc:spChg chg="mod">
          <ac:chgData name="Umar Sheikh" userId="86411d7d-4ee3-4f85-9876-b63bc7eb42b5" providerId="ADAL" clId="{E013BBCA-100D-4143-8127-4C05B9E484E3}" dt="2024-07-10T13:53:52.212" v="8143" actId="20577"/>
          <ac:spMkLst>
            <pc:docMk/>
            <pc:sldMk cId="264102083" sldId="274"/>
            <ac:spMk id="2" creationId="{C4C657B8-D652-4325-9F4F-6F4F8E001C33}"/>
          </ac:spMkLst>
        </pc:spChg>
        <pc:spChg chg="mod">
          <ac:chgData name="Umar Sheikh" userId="86411d7d-4ee3-4f85-9876-b63bc7eb42b5" providerId="ADAL" clId="{E013BBCA-100D-4143-8127-4C05B9E484E3}" dt="2024-07-10T14:26:38.024" v="9383" actId="6549"/>
          <ac:spMkLst>
            <pc:docMk/>
            <pc:sldMk cId="264102083" sldId="274"/>
            <ac:spMk id="3" creationId="{4C76FABE-50DB-4753-9DB8-8F96650CAEC8}"/>
          </ac:spMkLst>
        </pc:spChg>
      </pc:sldChg>
      <pc:sldChg chg="modSp add mod">
        <pc:chgData name="Umar Sheikh" userId="86411d7d-4ee3-4f85-9876-b63bc7eb42b5" providerId="ADAL" clId="{E013BBCA-100D-4143-8127-4C05B9E484E3}" dt="2024-07-10T14:27:29.685" v="9402" actId="6549"/>
        <pc:sldMkLst>
          <pc:docMk/>
          <pc:sldMk cId="1631495913" sldId="275"/>
        </pc:sldMkLst>
        <pc:spChg chg="mod">
          <ac:chgData name="Umar Sheikh" userId="86411d7d-4ee3-4f85-9876-b63bc7eb42b5" providerId="ADAL" clId="{E013BBCA-100D-4143-8127-4C05B9E484E3}" dt="2024-07-10T14:27:29.685" v="9402" actId="6549"/>
          <ac:spMkLst>
            <pc:docMk/>
            <pc:sldMk cId="1631495913" sldId="275"/>
            <ac:spMk id="3" creationId="{4C76FABE-50DB-4753-9DB8-8F96650CAEC8}"/>
          </ac:spMkLst>
        </pc:spChg>
      </pc:sldChg>
      <pc:sldMasterChg chg="modSldLayout">
        <pc:chgData name="Umar Sheikh" userId="86411d7d-4ee3-4f85-9876-b63bc7eb42b5" providerId="ADAL" clId="{E013BBCA-100D-4143-8127-4C05B9E484E3}" dt="2024-07-09T15:44:48.466" v="2257"/>
        <pc:sldMasterMkLst>
          <pc:docMk/>
          <pc:sldMasterMk cId="2402646876" sldId="2147483657"/>
        </pc:sldMasterMkLst>
        <pc:sldLayoutChg chg="modSp mod">
          <pc:chgData name="Umar Sheikh" userId="86411d7d-4ee3-4f85-9876-b63bc7eb42b5" providerId="ADAL" clId="{E013BBCA-100D-4143-8127-4C05B9E484E3}" dt="2024-07-09T15:44:21.853" v="2250" actId="20577"/>
          <pc:sldLayoutMkLst>
            <pc:docMk/>
            <pc:sldMasterMk cId="2402646876" sldId="2147483657"/>
            <pc:sldLayoutMk cId="4285183126" sldId="2147483663"/>
          </pc:sldLayoutMkLst>
          <pc:spChg chg="mod">
            <ac:chgData name="Umar Sheikh" userId="86411d7d-4ee3-4f85-9876-b63bc7eb42b5" providerId="ADAL" clId="{E013BBCA-100D-4143-8127-4C05B9E484E3}" dt="2024-07-09T15:44:21.853" v="2250" actId="20577"/>
            <ac:spMkLst>
              <pc:docMk/>
              <pc:sldMasterMk cId="2402646876" sldId="2147483657"/>
              <pc:sldLayoutMk cId="4285183126" sldId="2147483663"/>
              <ac:spMk id="8" creationId="{00000000-0000-0000-0000-000000000000}"/>
            </ac:spMkLst>
          </pc:spChg>
        </pc:sldLayoutChg>
        <pc:sldLayoutChg chg="modSp mod">
          <pc:chgData name="Umar Sheikh" userId="86411d7d-4ee3-4f85-9876-b63bc7eb42b5" providerId="ADAL" clId="{E013BBCA-100D-4143-8127-4C05B9E484E3}" dt="2024-07-09T15:44:25.643" v="2251"/>
          <pc:sldLayoutMkLst>
            <pc:docMk/>
            <pc:sldMasterMk cId="2402646876" sldId="2147483657"/>
            <pc:sldLayoutMk cId="1696459684" sldId="2147483664"/>
          </pc:sldLayoutMkLst>
          <pc:spChg chg="mod">
            <ac:chgData name="Umar Sheikh" userId="86411d7d-4ee3-4f85-9876-b63bc7eb42b5" providerId="ADAL" clId="{E013BBCA-100D-4143-8127-4C05B9E484E3}" dt="2024-07-09T15:44:25.643" v="2251"/>
            <ac:spMkLst>
              <pc:docMk/>
              <pc:sldMasterMk cId="2402646876" sldId="2147483657"/>
              <pc:sldLayoutMk cId="1696459684" sldId="2147483664"/>
              <ac:spMk id="8" creationId="{00000000-0000-0000-0000-000000000000}"/>
            </ac:spMkLst>
          </pc:spChg>
        </pc:sldLayoutChg>
        <pc:sldLayoutChg chg="modSp mod">
          <pc:chgData name="Umar Sheikh" userId="86411d7d-4ee3-4f85-9876-b63bc7eb42b5" providerId="ADAL" clId="{E013BBCA-100D-4143-8127-4C05B9E484E3}" dt="2024-07-09T15:44:48.466" v="2257"/>
          <pc:sldLayoutMkLst>
            <pc:docMk/>
            <pc:sldMasterMk cId="2402646876" sldId="2147483657"/>
            <pc:sldLayoutMk cId="1225681886" sldId="2147483665"/>
          </pc:sldLayoutMkLst>
          <pc:spChg chg="mod">
            <ac:chgData name="Umar Sheikh" userId="86411d7d-4ee3-4f85-9876-b63bc7eb42b5" providerId="ADAL" clId="{E013BBCA-100D-4143-8127-4C05B9E484E3}" dt="2024-07-09T15:44:48.466" v="2257"/>
            <ac:spMkLst>
              <pc:docMk/>
              <pc:sldMasterMk cId="2402646876" sldId="2147483657"/>
              <pc:sldLayoutMk cId="1225681886" sldId="2147483665"/>
              <ac:spMk id="8" creationId="{00000000-0000-0000-0000-000000000000}"/>
            </ac:spMkLst>
          </pc:spChg>
        </pc:sldLayoutChg>
      </pc:sldMasterChg>
    </pc:docChg>
  </pc:docChgLst>
  <pc:docChgLst>
    <pc:chgData name="Umar Sheikh" userId="86411d7d-4ee3-4f85-9876-b63bc7eb42b5" providerId="ADAL" clId="{5E07C1A7-38B0-4AF1-B37F-B480BB32F8BC}"/>
    <pc:docChg chg="undo redo custSel addSld delSld modSld sldOrd modMainMaster">
      <pc:chgData name="Umar Sheikh" userId="86411d7d-4ee3-4f85-9876-b63bc7eb42b5" providerId="ADAL" clId="{5E07C1A7-38B0-4AF1-B37F-B480BB32F8BC}" dt="2024-09-04T07:26:21.714" v="11906" actId="11529"/>
      <pc:docMkLst>
        <pc:docMk/>
      </pc:docMkLst>
      <pc:sldChg chg="modSp mod">
        <pc:chgData name="Umar Sheikh" userId="86411d7d-4ee3-4f85-9876-b63bc7eb42b5" providerId="ADAL" clId="{5E07C1A7-38B0-4AF1-B37F-B480BB32F8BC}" dt="2024-08-26T12:41:12.585" v="10698" actId="20577"/>
        <pc:sldMkLst>
          <pc:docMk/>
          <pc:sldMk cId="247106485" sldId="256"/>
        </pc:sldMkLst>
        <pc:spChg chg="mod">
          <ac:chgData name="Umar Sheikh" userId="86411d7d-4ee3-4f85-9876-b63bc7eb42b5" providerId="ADAL" clId="{5E07C1A7-38B0-4AF1-B37F-B480BB32F8BC}" dt="2024-07-22T08:56:25.207" v="1" actId="27636"/>
          <ac:spMkLst>
            <pc:docMk/>
            <pc:sldMk cId="247106485" sldId="256"/>
            <ac:spMk id="2" creationId="{FA90DF84-45A5-E8B6-2356-A083BD3B6272}"/>
          </ac:spMkLst>
        </pc:spChg>
        <pc:spChg chg="mod">
          <ac:chgData name="Umar Sheikh" userId="86411d7d-4ee3-4f85-9876-b63bc7eb42b5" providerId="ADAL" clId="{5E07C1A7-38B0-4AF1-B37F-B480BB32F8BC}" dt="2024-08-26T12:41:12.585" v="10698" actId="20577"/>
          <ac:spMkLst>
            <pc:docMk/>
            <pc:sldMk cId="247106485" sldId="256"/>
            <ac:spMk id="3" creationId="{68F44253-FAF4-4571-7B1E-85B86398C1C5}"/>
          </ac:spMkLst>
        </pc:spChg>
        <pc:spChg chg="mod">
          <ac:chgData name="Umar Sheikh" userId="86411d7d-4ee3-4f85-9876-b63bc7eb42b5" providerId="ADAL" clId="{5E07C1A7-38B0-4AF1-B37F-B480BB32F8BC}" dt="2024-08-26T12:40:46.668" v="10688" actId="1036"/>
          <ac:spMkLst>
            <pc:docMk/>
            <pc:sldMk cId="247106485" sldId="256"/>
            <ac:spMk id="4" creationId="{5CE95A6E-2526-20D0-7292-7712306271DC}"/>
          </ac:spMkLst>
        </pc:spChg>
        <pc:spChg chg="mod">
          <ac:chgData name="Umar Sheikh" userId="86411d7d-4ee3-4f85-9876-b63bc7eb42b5" providerId="ADAL" clId="{5E07C1A7-38B0-4AF1-B37F-B480BB32F8BC}" dt="2024-07-22T15:58:00.018" v="8209" actId="6549"/>
          <ac:spMkLst>
            <pc:docMk/>
            <pc:sldMk cId="247106485" sldId="256"/>
            <ac:spMk id="5" creationId="{77D306BE-80AF-BAD6-579C-9B0413B066C6}"/>
          </ac:spMkLst>
        </pc:spChg>
      </pc:sldChg>
      <pc:sldChg chg="addSp delSp modSp mod">
        <pc:chgData name="Umar Sheikh" userId="86411d7d-4ee3-4f85-9876-b63bc7eb42b5" providerId="ADAL" clId="{5E07C1A7-38B0-4AF1-B37F-B480BB32F8BC}" dt="2024-09-03T08:48:13.901" v="11004" actId="20577"/>
        <pc:sldMkLst>
          <pc:docMk/>
          <pc:sldMk cId="3238842930" sldId="257"/>
        </pc:sldMkLst>
        <pc:spChg chg="mod">
          <ac:chgData name="Umar Sheikh" userId="86411d7d-4ee3-4f85-9876-b63bc7eb42b5" providerId="ADAL" clId="{5E07C1A7-38B0-4AF1-B37F-B480BB32F8BC}" dt="2024-09-03T08:48:13.901" v="11004" actId="20577"/>
          <ac:spMkLst>
            <pc:docMk/>
            <pc:sldMk cId="3238842930" sldId="257"/>
            <ac:spMk id="3" creationId="{225538CD-6D50-4EA8-9A71-0E7E18B67EC1}"/>
          </ac:spMkLst>
        </pc:spChg>
        <pc:spChg chg="mod">
          <ac:chgData name="Umar Sheikh" userId="86411d7d-4ee3-4f85-9876-b63bc7eb42b5" providerId="ADAL" clId="{5E07C1A7-38B0-4AF1-B37F-B480BB32F8BC}" dt="2024-07-22T09:02:16.242" v="274"/>
          <ac:spMkLst>
            <pc:docMk/>
            <pc:sldMk cId="3238842930" sldId="257"/>
            <ac:spMk id="4" creationId="{46EB4BF3-498B-40E3-BE8D-E5B4F1E982F3}"/>
          </ac:spMkLst>
        </pc:spChg>
        <pc:spChg chg="add del mod">
          <ac:chgData name="Umar Sheikh" userId="86411d7d-4ee3-4f85-9876-b63bc7eb42b5" providerId="ADAL" clId="{5E07C1A7-38B0-4AF1-B37F-B480BB32F8BC}" dt="2024-07-22T09:02:07.374" v="273"/>
          <ac:spMkLst>
            <pc:docMk/>
            <pc:sldMk cId="3238842930" sldId="257"/>
            <ac:spMk id="6" creationId="{2ECE9032-72B8-401B-BF87-8E722EF78B40}"/>
          </ac:spMkLst>
        </pc:spChg>
        <pc:spChg chg="add del mod">
          <ac:chgData name="Umar Sheikh" userId="86411d7d-4ee3-4f85-9876-b63bc7eb42b5" providerId="ADAL" clId="{5E07C1A7-38B0-4AF1-B37F-B480BB32F8BC}" dt="2024-07-22T09:02:07.374" v="273"/>
          <ac:spMkLst>
            <pc:docMk/>
            <pc:sldMk cId="3238842930" sldId="257"/>
            <ac:spMk id="7" creationId="{673ADB69-84DF-4C7D-B914-006C5047A4E5}"/>
          </ac:spMkLst>
        </pc:spChg>
        <pc:spChg chg="add del mod">
          <ac:chgData name="Umar Sheikh" userId="86411d7d-4ee3-4f85-9876-b63bc7eb42b5" providerId="ADAL" clId="{5E07C1A7-38B0-4AF1-B37F-B480BB32F8BC}" dt="2024-07-22T09:02:07.374" v="273"/>
          <ac:spMkLst>
            <pc:docMk/>
            <pc:sldMk cId="3238842930" sldId="257"/>
            <ac:spMk id="8" creationId="{D2E3A6F5-75D2-4EBC-9125-B7CD90BD3413}"/>
          </ac:spMkLst>
        </pc:spChg>
      </pc:sldChg>
      <pc:sldChg chg="modSp mod">
        <pc:chgData name="Umar Sheikh" userId="86411d7d-4ee3-4f85-9876-b63bc7eb42b5" providerId="ADAL" clId="{5E07C1A7-38B0-4AF1-B37F-B480BB32F8BC}" dt="2024-08-26T12:30:00.978" v="10531" actId="20577"/>
        <pc:sldMkLst>
          <pc:docMk/>
          <pc:sldMk cId="585056224" sldId="258"/>
        </pc:sldMkLst>
        <pc:spChg chg="mod">
          <ac:chgData name="Umar Sheikh" userId="86411d7d-4ee3-4f85-9876-b63bc7eb42b5" providerId="ADAL" clId="{5E07C1A7-38B0-4AF1-B37F-B480BB32F8BC}" dt="2024-08-26T12:30:00.978" v="10531" actId="20577"/>
          <ac:spMkLst>
            <pc:docMk/>
            <pc:sldMk cId="585056224" sldId="258"/>
            <ac:spMk id="3" creationId="{225538CD-6D50-4EA8-9A71-0E7E18B67EC1}"/>
          </ac:spMkLst>
        </pc:spChg>
        <pc:spChg chg="mod">
          <ac:chgData name="Umar Sheikh" userId="86411d7d-4ee3-4f85-9876-b63bc7eb42b5" providerId="ADAL" clId="{5E07C1A7-38B0-4AF1-B37F-B480BB32F8BC}" dt="2024-07-22T09:02:18.273" v="275"/>
          <ac:spMkLst>
            <pc:docMk/>
            <pc:sldMk cId="585056224" sldId="258"/>
            <ac:spMk id="4" creationId="{46EB4BF3-498B-40E3-BE8D-E5B4F1E982F3}"/>
          </ac:spMkLst>
        </pc:spChg>
      </pc:sldChg>
      <pc:sldChg chg="del">
        <pc:chgData name="Umar Sheikh" userId="86411d7d-4ee3-4f85-9876-b63bc7eb42b5" providerId="ADAL" clId="{5E07C1A7-38B0-4AF1-B37F-B480BB32F8BC}" dt="2024-07-22T09:00:35.930" v="224" actId="47"/>
        <pc:sldMkLst>
          <pc:docMk/>
          <pc:sldMk cId="1953635966" sldId="259"/>
        </pc:sldMkLst>
      </pc:sldChg>
      <pc:sldChg chg="del">
        <pc:chgData name="Umar Sheikh" userId="86411d7d-4ee3-4f85-9876-b63bc7eb42b5" providerId="ADAL" clId="{5E07C1A7-38B0-4AF1-B37F-B480BB32F8BC}" dt="2024-07-22T09:00:35.930" v="224" actId="47"/>
        <pc:sldMkLst>
          <pc:docMk/>
          <pc:sldMk cId="3316391906" sldId="260"/>
        </pc:sldMkLst>
      </pc:sldChg>
      <pc:sldChg chg="del">
        <pc:chgData name="Umar Sheikh" userId="86411d7d-4ee3-4f85-9876-b63bc7eb42b5" providerId="ADAL" clId="{5E07C1A7-38B0-4AF1-B37F-B480BB32F8BC}" dt="2024-07-22T09:00:35.930" v="224" actId="47"/>
        <pc:sldMkLst>
          <pc:docMk/>
          <pc:sldMk cId="3330941068" sldId="261"/>
        </pc:sldMkLst>
      </pc:sldChg>
      <pc:sldChg chg="del">
        <pc:chgData name="Umar Sheikh" userId="86411d7d-4ee3-4f85-9876-b63bc7eb42b5" providerId="ADAL" clId="{5E07C1A7-38B0-4AF1-B37F-B480BB32F8BC}" dt="2024-07-22T09:00:35.930" v="224" actId="47"/>
        <pc:sldMkLst>
          <pc:docMk/>
          <pc:sldMk cId="3762707208" sldId="262"/>
        </pc:sldMkLst>
      </pc:sldChg>
      <pc:sldChg chg="del">
        <pc:chgData name="Umar Sheikh" userId="86411d7d-4ee3-4f85-9876-b63bc7eb42b5" providerId="ADAL" clId="{5E07C1A7-38B0-4AF1-B37F-B480BB32F8BC}" dt="2024-07-22T09:00:35.930" v="224" actId="47"/>
        <pc:sldMkLst>
          <pc:docMk/>
          <pc:sldMk cId="1295830106" sldId="263"/>
        </pc:sldMkLst>
      </pc:sldChg>
      <pc:sldChg chg="del">
        <pc:chgData name="Umar Sheikh" userId="86411d7d-4ee3-4f85-9876-b63bc7eb42b5" providerId="ADAL" clId="{5E07C1A7-38B0-4AF1-B37F-B480BB32F8BC}" dt="2024-07-22T09:00:35.930" v="224" actId="47"/>
        <pc:sldMkLst>
          <pc:docMk/>
          <pc:sldMk cId="2161859837" sldId="264"/>
        </pc:sldMkLst>
      </pc:sldChg>
      <pc:sldChg chg="del">
        <pc:chgData name="Umar Sheikh" userId="86411d7d-4ee3-4f85-9876-b63bc7eb42b5" providerId="ADAL" clId="{5E07C1A7-38B0-4AF1-B37F-B480BB32F8BC}" dt="2024-07-22T09:00:35.930" v="224" actId="47"/>
        <pc:sldMkLst>
          <pc:docMk/>
          <pc:sldMk cId="3066645191" sldId="265"/>
        </pc:sldMkLst>
      </pc:sldChg>
      <pc:sldChg chg="del">
        <pc:chgData name="Umar Sheikh" userId="86411d7d-4ee3-4f85-9876-b63bc7eb42b5" providerId="ADAL" clId="{5E07C1A7-38B0-4AF1-B37F-B480BB32F8BC}" dt="2024-07-22T09:00:35.930" v="224" actId="47"/>
        <pc:sldMkLst>
          <pc:docMk/>
          <pc:sldMk cId="2797547219" sldId="266"/>
        </pc:sldMkLst>
      </pc:sldChg>
      <pc:sldChg chg="del">
        <pc:chgData name="Umar Sheikh" userId="86411d7d-4ee3-4f85-9876-b63bc7eb42b5" providerId="ADAL" clId="{5E07C1A7-38B0-4AF1-B37F-B480BB32F8BC}" dt="2024-07-22T09:00:35.930" v="224" actId="47"/>
        <pc:sldMkLst>
          <pc:docMk/>
          <pc:sldMk cId="3901930455" sldId="267"/>
        </pc:sldMkLst>
      </pc:sldChg>
      <pc:sldChg chg="del">
        <pc:chgData name="Umar Sheikh" userId="86411d7d-4ee3-4f85-9876-b63bc7eb42b5" providerId="ADAL" clId="{5E07C1A7-38B0-4AF1-B37F-B480BB32F8BC}" dt="2024-07-22T09:00:35.930" v="224" actId="47"/>
        <pc:sldMkLst>
          <pc:docMk/>
          <pc:sldMk cId="1259977055" sldId="268"/>
        </pc:sldMkLst>
      </pc:sldChg>
      <pc:sldChg chg="del">
        <pc:chgData name="Umar Sheikh" userId="86411d7d-4ee3-4f85-9876-b63bc7eb42b5" providerId="ADAL" clId="{5E07C1A7-38B0-4AF1-B37F-B480BB32F8BC}" dt="2024-07-22T09:00:35.930" v="224" actId="47"/>
        <pc:sldMkLst>
          <pc:docMk/>
          <pc:sldMk cId="2465584278" sldId="269"/>
        </pc:sldMkLst>
      </pc:sldChg>
      <pc:sldChg chg="del">
        <pc:chgData name="Umar Sheikh" userId="86411d7d-4ee3-4f85-9876-b63bc7eb42b5" providerId="ADAL" clId="{5E07C1A7-38B0-4AF1-B37F-B480BB32F8BC}" dt="2024-07-22T09:00:35.930" v="224" actId="47"/>
        <pc:sldMkLst>
          <pc:docMk/>
          <pc:sldMk cId="3015443193" sldId="270"/>
        </pc:sldMkLst>
      </pc:sldChg>
      <pc:sldChg chg="del">
        <pc:chgData name="Umar Sheikh" userId="86411d7d-4ee3-4f85-9876-b63bc7eb42b5" providerId="ADAL" clId="{5E07C1A7-38B0-4AF1-B37F-B480BB32F8BC}" dt="2024-07-22T09:00:35.930" v="224" actId="47"/>
        <pc:sldMkLst>
          <pc:docMk/>
          <pc:sldMk cId="3494570502" sldId="271"/>
        </pc:sldMkLst>
      </pc:sldChg>
      <pc:sldChg chg="del">
        <pc:chgData name="Umar Sheikh" userId="86411d7d-4ee3-4f85-9876-b63bc7eb42b5" providerId="ADAL" clId="{5E07C1A7-38B0-4AF1-B37F-B480BB32F8BC}" dt="2024-07-22T09:00:35.930" v="224" actId="47"/>
        <pc:sldMkLst>
          <pc:docMk/>
          <pc:sldMk cId="492791221" sldId="272"/>
        </pc:sldMkLst>
      </pc:sldChg>
      <pc:sldChg chg="del">
        <pc:chgData name="Umar Sheikh" userId="86411d7d-4ee3-4f85-9876-b63bc7eb42b5" providerId="ADAL" clId="{5E07C1A7-38B0-4AF1-B37F-B480BB32F8BC}" dt="2024-07-22T09:00:35.930" v="224" actId="47"/>
        <pc:sldMkLst>
          <pc:docMk/>
          <pc:sldMk cId="939094284" sldId="273"/>
        </pc:sldMkLst>
      </pc:sldChg>
      <pc:sldChg chg="modSp mod">
        <pc:chgData name="Umar Sheikh" userId="86411d7d-4ee3-4f85-9876-b63bc7eb42b5" providerId="ADAL" clId="{5E07C1A7-38B0-4AF1-B37F-B480BB32F8BC}" dt="2024-09-03T09:08:18.686" v="11538" actId="20577"/>
        <pc:sldMkLst>
          <pc:docMk/>
          <pc:sldMk cId="264102083" sldId="274"/>
        </pc:sldMkLst>
        <pc:spChg chg="mod">
          <ac:chgData name="Umar Sheikh" userId="86411d7d-4ee3-4f85-9876-b63bc7eb42b5" providerId="ADAL" clId="{5E07C1A7-38B0-4AF1-B37F-B480BB32F8BC}" dt="2024-07-22T10:15:46.164" v="6331" actId="20577"/>
          <ac:spMkLst>
            <pc:docMk/>
            <pc:sldMk cId="264102083" sldId="274"/>
            <ac:spMk id="2" creationId="{C4C657B8-D652-4325-9F4F-6F4F8E001C33}"/>
          </ac:spMkLst>
        </pc:spChg>
        <pc:spChg chg="mod">
          <ac:chgData name="Umar Sheikh" userId="86411d7d-4ee3-4f85-9876-b63bc7eb42b5" providerId="ADAL" clId="{5E07C1A7-38B0-4AF1-B37F-B480BB32F8BC}" dt="2024-09-03T09:08:18.686" v="11538" actId="20577"/>
          <ac:spMkLst>
            <pc:docMk/>
            <pc:sldMk cId="264102083" sldId="274"/>
            <ac:spMk id="3" creationId="{4C76FABE-50DB-4753-9DB8-8F96650CAEC8}"/>
          </ac:spMkLst>
        </pc:spChg>
        <pc:spChg chg="mod">
          <ac:chgData name="Umar Sheikh" userId="86411d7d-4ee3-4f85-9876-b63bc7eb42b5" providerId="ADAL" clId="{5E07C1A7-38B0-4AF1-B37F-B480BB32F8BC}" dt="2024-07-22T09:02:23.349" v="277"/>
          <ac:spMkLst>
            <pc:docMk/>
            <pc:sldMk cId="264102083" sldId="274"/>
            <ac:spMk id="4" creationId="{06AEB177-105B-4E01-A523-18A82A35600D}"/>
          </ac:spMkLst>
        </pc:spChg>
      </pc:sldChg>
      <pc:sldChg chg="del">
        <pc:chgData name="Umar Sheikh" userId="86411d7d-4ee3-4f85-9876-b63bc7eb42b5" providerId="ADAL" clId="{5E07C1A7-38B0-4AF1-B37F-B480BB32F8BC}" dt="2024-07-22T09:02:21.212" v="276" actId="47"/>
        <pc:sldMkLst>
          <pc:docMk/>
          <pc:sldMk cId="1631495913" sldId="275"/>
        </pc:sldMkLst>
      </pc:sldChg>
      <pc:sldChg chg="modSp new mod">
        <pc:chgData name="Umar Sheikh" userId="86411d7d-4ee3-4f85-9876-b63bc7eb42b5" providerId="ADAL" clId="{5E07C1A7-38B0-4AF1-B37F-B480BB32F8BC}" dt="2024-09-03T09:02:03.074" v="11219" actId="20577"/>
        <pc:sldMkLst>
          <pc:docMk/>
          <pc:sldMk cId="3194699244" sldId="275"/>
        </pc:sldMkLst>
        <pc:spChg chg="mod">
          <ac:chgData name="Umar Sheikh" userId="86411d7d-4ee3-4f85-9876-b63bc7eb42b5" providerId="ADAL" clId="{5E07C1A7-38B0-4AF1-B37F-B480BB32F8BC}" dt="2024-07-22T09:05:35.265" v="578" actId="20577"/>
          <ac:spMkLst>
            <pc:docMk/>
            <pc:sldMk cId="3194699244" sldId="275"/>
            <ac:spMk id="2" creationId="{EE6261D1-7954-4D91-9D9C-5952DDEA38F2}"/>
          </ac:spMkLst>
        </pc:spChg>
        <pc:spChg chg="mod">
          <ac:chgData name="Umar Sheikh" userId="86411d7d-4ee3-4f85-9876-b63bc7eb42b5" providerId="ADAL" clId="{5E07C1A7-38B0-4AF1-B37F-B480BB32F8BC}" dt="2024-09-03T09:02:03.074" v="11219" actId="20577"/>
          <ac:spMkLst>
            <pc:docMk/>
            <pc:sldMk cId="3194699244" sldId="275"/>
            <ac:spMk id="3" creationId="{2C942DE8-F008-4F1F-A7AD-89710B890C56}"/>
          </ac:spMkLst>
        </pc:spChg>
      </pc:sldChg>
      <pc:sldChg chg="modSp new mod">
        <pc:chgData name="Umar Sheikh" userId="86411d7d-4ee3-4f85-9876-b63bc7eb42b5" providerId="ADAL" clId="{5E07C1A7-38B0-4AF1-B37F-B480BB32F8BC}" dt="2024-08-26T12:33:21.866" v="10579" actId="20577"/>
        <pc:sldMkLst>
          <pc:docMk/>
          <pc:sldMk cId="3082293551" sldId="276"/>
        </pc:sldMkLst>
        <pc:spChg chg="mod">
          <ac:chgData name="Umar Sheikh" userId="86411d7d-4ee3-4f85-9876-b63bc7eb42b5" providerId="ADAL" clId="{5E07C1A7-38B0-4AF1-B37F-B480BB32F8BC}" dt="2024-07-22T09:09:25.522" v="957" actId="20577"/>
          <ac:spMkLst>
            <pc:docMk/>
            <pc:sldMk cId="3082293551" sldId="276"/>
            <ac:spMk id="2" creationId="{E2EB429A-5194-45F0-8F93-D8416F32351F}"/>
          </ac:spMkLst>
        </pc:spChg>
        <pc:spChg chg="mod">
          <ac:chgData name="Umar Sheikh" userId="86411d7d-4ee3-4f85-9876-b63bc7eb42b5" providerId="ADAL" clId="{5E07C1A7-38B0-4AF1-B37F-B480BB32F8BC}" dt="2024-08-26T12:33:21.866" v="10579" actId="20577"/>
          <ac:spMkLst>
            <pc:docMk/>
            <pc:sldMk cId="3082293551" sldId="276"/>
            <ac:spMk id="3" creationId="{B6479936-FFDB-4234-A765-030FF1A0B914}"/>
          </ac:spMkLst>
        </pc:spChg>
      </pc:sldChg>
      <pc:sldChg chg="add">
        <pc:chgData name="Umar Sheikh" userId="86411d7d-4ee3-4f85-9876-b63bc7eb42b5" providerId="ADAL" clId="{5E07C1A7-38B0-4AF1-B37F-B480BB32F8BC}" dt="2024-07-22T15:51:46.294" v="8196"/>
        <pc:sldMkLst>
          <pc:docMk/>
          <pc:sldMk cId="1410454305" sldId="277"/>
        </pc:sldMkLst>
      </pc:sldChg>
      <pc:sldChg chg="addSp delSp modSp new del mod">
        <pc:chgData name="Umar Sheikh" userId="86411d7d-4ee3-4f85-9876-b63bc7eb42b5" providerId="ADAL" clId="{5E07C1A7-38B0-4AF1-B37F-B480BB32F8BC}" dt="2024-07-22T15:51:43.705" v="8195" actId="2696"/>
        <pc:sldMkLst>
          <pc:docMk/>
          <pc:sldMk cId="3931664480" sldId="277"/>
        </pc:sldMkLst>
        <pc:spChg chg="mod">
          <ac:chgData name="Umar Sheikh" userId="86411d7d-4ee3-4f85-9876-b63bc7eb42b5" providerId="ADAL" clId="{5E07C1A7-38B0-4AF1-B37F-B480BB32F8BC}" dt="2024-07-22T09:13:26.008" v="1182" actId="20577"/>
          <ac:spMkLst>
            <pc:docMk/>
            <pc:sldMk cId="3931664480" sldId="277"/>
            <ac:spMk id="2" creationId="{9F98CE3C-43B6-4F77-88C2-571D55B54848}"/>
          </ac:spMkLst>
        </pc:spChg>
        <pc:spChg chg="mod">
          <ac:chgData name="Umar Sheikh" userId="86411d7d-4ee3-4f85-9876-b63bc7eb42b5" providerId="ADAL" clId="{5E07C1A7-38B0-4AF1-B37F-B480BB32F8BC}" dt="2024-07-22T09:16:36.110" v="1191"/>
          <ac:spMkLst>
            <pc:docMk/>
            <pc:sldMk cId="3931664480" sldId="277"/>
            <ac:spMk id="3" creationId="{37B10D88-5AE6-4372-A91A-F0EC8EBC5D32}"/>
          </ac:spMkLst>
        </pc:spChg>
        <pc:spChg chg="add del mod">
          <ac:chgData name="Umar Sheikh" userId="86411d7d-4ee3-4f85-9876-b63bc7eb42b5" providerId="ADAL" clId="{5E07C1A7-38B0-4AF1-B37F-B480BB32F8BC}" dt="2024-07-22T09:16:28.455" v="1189"/>
          <ac:spMkLst>
            <pc:docMk/>
            <pc:sldMk cId="3931664480" sldId="277"/>
            <ac:spMk id="6" creationId="{F41981CE-CEC9-42F3-A8F0-86D338DFF61F}"/>
          </ac:spMkLst>
        </pc:spChg>
        <pc:spChg chg="mod">
          <ac:chgData name="Umar Sheikh" userId="86411d7d-4ee3-4f85-9876-b63bc7eb42b5" providerId="ADAL" clId="{5E07C1A7-38B0-4AF1-B37F-B480BB32F8BC}" dt="2024-07-22T09:16:26.225" v="1188"/>
          <ac:spMkLst>
            <pc:docMk/>
            <pc:sldMk cId="3931664480" sldId="277"/>
            <ac:spMk id="11" creationId="{79826EA6-07A1-4307-BE47-BD9092F94F1A}"/>
          </ac:spMkLst>
        </pc:spChg>
        <pc:spChg chg="mod">
          <ac:chgData name="Umar Sheikh" userId="86411d7d-4ee3-4f85-9876-b63bc7eb42b5" providerId="ADAL" clId="{5E07C1A7-38B0-4AF1-B37F-B480BB32F8BC}" dt="2024-07-22T09:16:26.225" v="1188"/>
          <ac:spMkLst>
            <pc:docMk/>
            <pc:sldMk cId="3931664480" sldId="277"/>
            <ac:spMk id="12" creationId="{95D8ECFC-5924-44AA-9347-A5401D5A3D03}"/>
          </ac:spMkLst>
        </pc:spChg>
        <pc:spChg chg="mod">
          <ac:chgData name="Umar Sheikh" userId="86411d7d-4ee3-4f85-9876-b63bc7eb42b5" providerId="ADAL" clId="{5E07C1A7-38B0-4AF1-B37F-B480BB32F8BC}" dt="2024-07-22T09:16:26.225" v="1188"/>
          <ac:spMkLst>
            <pc:docMk/>
            <pc:sldMk cId="3931664480" sldId="277"/>
            <ac:spMk id="13" creationId="{97CBD985-5AAF-4890-A435-94CCB3DE81A1}"/>
          </ac:spMkLst>
        </pc:spChg>
        <pc:spChg chg="mod">
          <ac:chgData name="Umar Sheikh" userId="86411d7d-4ee3-4f85-9876-b63bc7eb42b5" providerId="ADAL" clId="{5E07C1A7-38B0-4AF1-B37F-B480BB32F8BC}" dt="2024-07-22T09:16:26.225" v="1188"/>
          <ac:spMkLst>
            <pc:docMk/>
            <pc:sldMk cId="3931664480" sldId="277"/>
            <ac:spMk id="14" creationId="{A70F2EFC-9BE6-409C-8013-E0EE11FAD009}"/>
          </ac:spMkLst>
        </pc:spChg>
        <pc:spChg chg="mod">
          <ac:chgData name="Umar Sheikh" userId="86411d7d-4ee3-4f85-9876-b63bc7eb42b5" providerId="ADAL" clId="{5E07C1A7-38B0-4AF1-B37F-B480BB32F8BC}" dt="2024-07-22T09:16:26.225" v="1188"/>
          <ac:spMkLst>
            <pc:docMk/>
            <pc:sldMk cId="3931664480" sldId="277"/>
            <ac:spMk id="15" creationId="{E1606421-98BA-447A-9137-A1650E947302}"/>
          </ac:spMkLst>
        </pc:spChg>
        <pc:spChg chg="mod">
          <ac:chgData name="Umar Sheikh" userId="86411d7d-4ee3-4f85-9876-b63bc7eb42b5" providerId="ADAL" clId="{5E07C1A7-38B0-4AF1-B37F-B480BB32F8BC}" dt="2024-07-22T09:16:26.225" v="1188"/>
          <ac:spMkLst>
            <pc:docMk/>
            <pc:sldMk cId="3931664480" sldId="277"/>
            <ac:spMk id="16" creationId="{01AD806F-5537-4306-A09A-4B1E987DB9A2}"/>
          </ac:spMkLst>
        </pc:spChg>
        <pc:spChg chg="mod">
          <ac:chgData name="Umar Sheikh" userId="86411d7d-4ee3-4f85-9876-b63bc7eb42b5" providerId="ADAL" clId="{5E07C1A7-38B0-4AF1-B37F-B480BB32F8BC}" dt="2024-07-22T09:16:26.225" v="1188"/>
          <ac:spMkLst>
            <pc:docMk/>
            <pc:sldMk cId="3931664480" sldId="277"/>
            <ac:spMk id="17" creationId="{B9CEF4BA-FF62-4532-9425-D5B9619C528D}"/>
          </ac:spMkLst>
        </pc:spChg>
        <pc:spChg chg="mod">
          <ac:chgData name="Umar Sheikh" userId="86411d7d-4ee3-4f85-9876-b63bc7eb42b5" providerId="ADAL" clId="{5E07C1A7-38B0-4AF1-B37F-B480BB32F8BC}" dt="2024-07-22T09:16:31.945" v="1190"/>
          <ac:spMkLst>
            <pc:docMk/>
            <pc:sldMk cId="3931664480" sldId="277"/>
            <ac:spMk id="22" creationId="{FAB1201A-E7E4-42DB-9BE1-49927CFE7063}"/>
          </ac:spMkLst>
        </pc:spChg>
        <pc:spChg chg="mod">
          <ac:chgData name="Umar Sheikh" userId="86411d7d-4ee3-4f85-9876-b63bc7eb42b5" providerId="ADAL" clId="{5E07C1A7-38B0-4AF1-B37F-B480BB32F8BC}" dt="2024-07-22T09:16:31.945" v="1190"/>
          <ac:spMkLst>
            <pc:docMk/>
            <pc:sldMk cId="3931664480" sldId="277"/>
            <ac:spMk id="23" creationId="{C46588A1-F0C5-4618-B414-E33AF441459A}"/>
          </ac:spMkLst>
        </pc:spChg>
        <pc:spChg chg="mod">
          <ac:chgData name="Umar Sheikh" userId="86411d7d-4ee3-4f85-9876-b63bc7eb42b5" providerId="ADAL" clId="{5E07C1A7-38B0-4AF1-B37F-B480BB32F8BC}" dt="2024-07-22T09:16:31.945" v="1190"/>
          <ac:spMkLst>
            <pc:docMk/>
            <pc:sldMk cId="3931664480" sldId="277"/>
            <ac:spMk id="24" creationId="{FE328C41-64C6-4251-8F62-1CA97C8D52E2}"/>
          </ac:spMkLst>
        </pc:spChg>
        <pc:spChg chg="mod">
          <ac:chgData name="Umar Sheikh" userId="86411d7d-4ee3-4f85-9876-b63bc7eb42b5" providerId="ADAL" clId="{5E07C1A7-38B0-4AF1-B37F-B480BB32F8BC}" dt="2024-07-22T09:16:31.945" v="1190"/>
          <ac:spMkLst>
            <pc:docMk/>
            <pc:sldMk cId="3931664480" sldId="277"/>
            <ac:spMk id="25" creationId="{4C9A3128-AD53-458F-A3B5-F935E1F1691A}"/>
          </ac:spMkLst>
        </pc:spChg>
        <pc:spChg chg="mod">
          <ac:chgData name="Umar Sheikh" userId="86411d7d-4ee3-4f85-9876-b63bc7eb42b5" providerId="ADAL" clId="{5E07C1A7-38B0-4AF1-B37F-B480BB32F8BC}" dt="2024-07-22T09:16:31.945" v="1190"/>
          <ac:spMkLst>
            <pc:docMk/>
            <pc:sldMk cId="3931664480" sldId="277"/>
            <ac:spMk id="26" creationId="{D5BBB6C7-D480-470D-9BBA-2544461D6F74}"/>
          </ac:spMkLst>
        </pc:spChg>
        <pc:spChg chg="mod">
          <ac:chgData name="Umar Sheikh" userId="86411d7d-4ee3-4f85-9876-b63bc7eb42b5" providerId="ADAL" clId="{5E07C1A7-38B0-4AF1-B37F-B480BB32F8BC}" dt="2024-07-22T09:16:31.945" v="1190"/>
          <ac:spMkLst>
            <pc:docMk/>
            <pc:sldMk cId="3931664480" sldId="277"/>
            <ac:spMk id="27" creationId="{44E88671-992A-43DA-8E09-7222575F1A07}"/>
          </ac:spMkLst>
        </pc:spChg>
        <pc:spChg chg="mod">
          <ac:chgData name="Umar Sheikh" userId="86411d7d-4ee3-4f85-9876-b63bc7eb42b5" providerId="ADAL" clId="{5E07C1A7-38B0-4AF1-B37F-B480BB32F8BC}" dt="2024-07-22T09:16:31.945" v="1190"/>
          <ac:spMkLst>
            <pc:docMk/>
            <pc:sldMk cId="3931664480" sldId="277"/>
            <ac:spMk id="28" creationId="{671E2A21-117F-434D-94F5-35F83C474697}"/>
          </ac:spMkLst>
        </pc:spChg>
        <pc:grpChg chg="add del mod">
          <ac:chgData name="Umar Sheikh" userId="86411d7d-4ee3-4f85-9876-b63bc7eb42b5" providerId="ADAL" clId="{5E07C1A7-38B0-4AF1-B37F-B480BB32F8BC}" dt="2024-07-22T09:16:28.455" v="1189"/>
          <ac:grpSpMkLst>
            <pc:docMk/>
            <pc:sldMk cId="3931664480" sldId="277"/>
            <ac:grpSpMk id="8" creationId="{D76953A1-2A79-4E1D-BEF2-36F0BC335043}"/>
          </ac:grpSpMkLst>
        </pc:grpChg>
        <pc:grpChg chg="add mod">
          <ac:chgData name="Umar Sheikh" userId="86411d7d-4ee3-4f85-9876-b63bc7eb42b5" providerId="ADAL" clId="{5E07C1A7-38B0-4AF1-B37F-B480BB32F8BC}" dt="2024-07-22T09:16:31.945" v="1190"/>
          <ac:grpSpMkLst>
            <pc:docMk/>
            <pc:sldMk cId="3931664480" sldId="277"/>
            <ac:grpSpMk id="19" creationId="{C9A13CE6-F932-457C-90D7-6BE4D42AEAFC}"/>
          </ac:grpSpMkLst>
        </pc:grpChg>
        <pc:picChg chg="add del mod">
          <ac:chgData name="Umar Sheikh" userId="86411d7d-4ee3-4f85-9876-b63bc7eb42b5" providerId="ADAL" clId="{5E07C1A7-38B0-4AF1-B37F-B480BB32F8BC}" dt="2024-07-22T09:16:28.455" v="1189"/>
          <ac:picMkLst>
            <pc:docMk/>
            <pc:sldMk cId="3931664480" sldId="277"/>
            <ac:picMk id="7" creationId="{BCE993D6-B558-4D5F-AF38-A5DBA978A958}"/>
          </ac:picMkLst>
        </pc:picChg>
        <pc:picChg chg="mod">
          <ac:chgData name="Umar Sheikh" userId="86411d7d-4ee3-4f85-9876-b63bc7eb42b5" providerId="ADAL" clId="{5E07C1A7-38B0-4AF1-B37F-B480BB32F8BC}" dt="2024-07-22T09:16:26.225" v="1188"/>
          <ac:picMkLst>
            <pc:docMk/>
            <pc:sldMk cId="3931664480" sldId="277"/>
            <ac:picMk id="9" creationId="{71F76655-0EA1-4162-AC23-0295C31618CF}"/>
          </ac:picMkLst>
        </pc:picChg>
        <pc:picChg chg="mod">
          <ac:chgData name="Umar Sheikh" userId="86411d7d-4ee3-4f85-9876-b63bc7eb42b5" providerId="ADAL" clId="{5E07C1A7-38B0-4AF1-B37F-B480BB32F8BC}" dt="2024-07-22T09:16:26.225" v="1188"/>
          <ac:picMkLst>
            <pc:docMk/>
            <pc:sldMk cId="3931664480" sldId="277"/>
            <ac:picMk id="10" creationId="{FD63C26D-6FFE-458E-BE69-CDE99B63A595}"/>
          </ac:picMkLst>
        </pc:picChg>
        <pc:picChg chg="add mod">
          <ac:chgData name="Umar Sheikh" userId="86411d7d-4ee3-4f85-9876-b63bc7eb42b5" providerId="ADAL" clId="{5E07C1A7-38B0-4AF1-B37F-B480BB32F8BC}" dt="2024-07-22T09:16:31.945" v="1190"/>
          <ac:picMkLst>
            <pc:docMk/>
            <pc:sldMk cId="3931664480" sldId="277"/>
            <ac:picMk id="18" creationId="{A297D0E8-BA40-4D9E-9DBA-7897E108150F}"/>
          </ac:picMkLst>
        </pc:picChg>
        <pc:picChg chg="mod">
          <ac:chgData name="Umar Sheikh" userId="86411d7d-4ee3-4f85-9876-b63bc7eb42b5" providerId="ADAL" clId="{5E07C1A7-38B0-4AF1-B37F-B480BB32F8BC}" dt="2024-07-22T09:16:31.945" v="1190"/>
          <ac:picMkLst>
            <pc:docMk/>
            <pc:sldMk cId="3931664480" sldId="277"/>
            <ac:picMk id="20" creationId="{7FF78FC0-E04F-4417-A161-E782A66BC2FA}"/>
          </ac:picMkLst>
        </pc:picChg>
        <pc:picChg chg="mod">
          <ac:chgData name="Umar Sheikh" userId="86411d7d-4ee3-4f85-9876-b63bc7eb42b5" providerId="ADAL" clId="{5E07C1A7-38B0-4AF1-B37F-B480BB32F8BC}" dt="2024-07-22T09:16:31.945" v="1190"/>
          <ac:picMkLst>
            <pc:docMk/>
            <pc:sldMk cId="3931664480" sldId="277"/>
            <ac:picMk id="21" creationId="{2F5603DD-C499-465C-A6BE-E9A21A958CBD}"/>
          </ac:picMkLst>
        </pc:picChg>
      </pc:sldChg>
      <pc:sldChg chg="add del">
        <pc:chgData name="Umar Sheikh" userId="86411d7d-4ee3-4f85-9876-b63bc7eb42b5" providerId="ADAL" clId="{5E07C1A7-38B0-4AF1-B37F-B480BB32F8BC}" dt="2024-07-22T09:16:38.600" v="1192" actId="47"/>
        <pc:sldMkLst>
          <pc:docMk/>
          <pc:sldMk cId="2700570232" sldId="389"/>
        </pc:sldMkLst>
      </pc:sldChg>
      <pc:sldChg chg="add del">
        <pc:chgData name="Umar Sheikh" userId="86411d7d-4ee3-4f85-9876-b63bc7eb42b5" providerId="ADAL" clId="{5E07C1A7-38B0-4AF1-B37F-B480BB32F8BC}" dt="2024-07-22T09:17:04.393" v="1215" actId="47"/>
        <pc:sldMkLst>
          <pc:docMk/>
          <pc:sldMk cId="89186001" sldId="425"/>
        </pc:sldMkLst>
      </pc:sldChg>
      <pc:sldChg chg="modSp add del mod">
        <pc:chgData name="Umar Sheikh" userId="86411d7d-4ee3-4f85-9876-b63bc7eb42b5" providerId="ADAL" clId="{5E07C1A7-38B0-4AF1-B37F-B480BB32F8BC}" dt="2024-07-22T09:17:46.455" v="1231" actId="47"/>
        <pc:sldMkLst>
          <pc:docMk/>
          <pc:sldMk cId="2968553754" sldId="426"/>
        </pc:sldMkLst>
        <pc:spChg chg="mod">
          <ac:chgData name="Umar Sheikh" userId="86411d7d-4ee3-4f85-9876-b63bc7eb42b5" providerId="ADAL" clId="{5E07C1A7-38B0-4AF1-B37F-B480BB32F8BC}" dt="2024-07-22T09:16:17.145" v="1187" actId="27636"/>
          <ac:spMkLst>
            <pc:docMk/>
            <pc:sldMk cId="2968553754" sldId="426"/>
            <ac:spMk id="3" creationId="{6948C39B-7004-4808-8170-92DC47FF65BD}"/>
          </ac:spMkLst>
        </pc:spChg>
      </pc:sldChg>
      <pc:sldChg chg="add del">
        <pc:chgData name="Umar Sheikh" userId="86411d7d-4ee3-4f85-9876-b63bc7eb42b5" providerId="ADAL" clId="{5E07C1A7-38B0-4AF1-B37F-B480BB32F8BC}" dt="2024-07-22T09:18:05.075" v="1239" actId="47"/>
        <pc:sldMkLst>
          <pc:docMk/>
          <pc:sldMk cId="2990424072" sldId="427"/>
        </pc:sldMkLst>
      </pc:sldChg>
      <pc:sldChg chg="modSp new mod">
        <pc:chgData name="Umar Sheikh" userId="86411d7d-4ee3-4f85-9876-b63bc7eb42b5" providerId="ADAL" clId="{5E07C1A7-38B0-4AF1-B37F-B480BB32F8BC}" dt="2024-08-26T12:33:46.536" v="10593" actId="20577"/>
        <pc:sldMkLst>
          <pc:docMk/>
          <pc:sldMk cId="3854088" sldId="428"/>
        </pc:sldMkLst>
        <pc:spChg chg="mod">
          <ac:chgData name="Umar Sheikh" userId="86411d7d-4ee3-4f85-9876-b63bc7eb42b5" providerId="ADAL" clId="{5E07C1A7-38B0-4AF1-B37F-B480BB32F8BC}" dt="2024-08-26T12:33:46.536" v="10593" actId="20577"/>
          <ac:spMkLst>
            <pc:docMk/>
            <pc:sldMk cId="3854088" sldId="428"/>
            <ac:spMk id="2" creationId="{F89F0F3C-5A4D-4A65-A095-B95EBD062390}"/>
          </ac:spMkLst>
        </pc:spChg>
        <pc:spChg chg="mod">
          <ac:chgData name="Umar Sheikh" userId="86411d7d-4ee3-4f85-9876-b63bc7eb42b5" providerId="ADAL" clId="{5E07C1A7-38B0-4AF1-B37F-B480BB32F8BC}" dt="2024-07-22T09:16:48.130" v="1194"/>
          <ac:spMkLst>
            <pc:docMk/>
            <pc:sldMk cId="3854088" sldId="428"/>
            <ac:spMk id="3" creationId="{6B582BBB-D4B5-49B2-9AFB-2CD759B26BFB}"/>
          </ac:spMkLst>
        </pc:spChg>
      </pc:sldChg>
      <pc:sldChg chg="addSp modSp new del mod">
        <pc:chgData name="Umar Sheikh" userId="86411d7d-4ee3-4f85-9876-b63bc7eb42b5" providerId="ADAL" clId="{5E07C1A7-38B0-4AF1-B37F-B480BB32F8BC}" dt="2024-07-22T15:46:38.188" v="7917" actId="2696"/>
        <pc:sldMkLst>
          <pc:docMk/>
          <pc:sldMk cId="108500114" sldId="429"/>
        </pc:sldMkLst>
        <pc:spChg chg="mod">
          <ac:chgData name="Umar Sheikh" userId="86411d7d-4ee3-4f85-9876-b63bc7eb42b5" providerId="ADAL" clId="{5E07C1A7-38B0-4AF1-B37F-B480BB32F8BC}" dt="2024-07-22T09:17:26.004" v="1226" actId="20577"/>
          <ac:spMkLst>
            <pc:docMk/>
            <pc:sldMk cId="108500114" sldId="429"/>
            <ac:spMk id="2" creationId="{1E46EBC7-8DEF-40CB-9009-BC90F153937E}"/>
          </ac:spMkLst>
        </pc:spChg>
        <pc:spChg chg="mod">
          <ac:chgData name="Umar Sheikh" userId="86411d7d-4ee3-4f85-9876-b63bc7eb42b5" providerId="ADAL" clId="{5E07C1A7-38B0-4AF1-B37F-B480BB32F8BC}" dt="2024-07-22T09:17:33.892" v="1228" actId="14100"/>
          <ac:spMkLst>
            <pc:docMk/>
            <pc:sldMk cId="108500114" sldId="429"/>
            <ac:spMk id="3" creationId="{0A2FF221-CBF2-4540-9738-7903233796E5}"/>
          </ac:spMkLst>
        </pc:spChg>
        <pc:picChg chg="add mod">
          <ac:chgData name="Umar Sheikh" userId="86411d7d-4ee3-4f85-9876-b63bc7eb42b5" providerId="ADAL" clId="{5E07C1A7-38B0-4AF1-B37F-B480BB32F8BC}" dt="2024-07-22T09:17:40.572" v="1229"/>
          <ac:picMkLst>
            <pc:docMk/>
            <pc:sldMk cId="108500114" sldId="429"/>
            <ac:picMk id="6" creationId="{DF000616-C1CF-4F97-B58B-447460E5F066}"/>
          </ac:picMkLst>
        </pc:picChg>
      </pc:sldChg>
      <pc:sldChg chg="add del">
        <pc:chgData name="Umar Sheikh" userId="86411d7d-4ee3-4f85-9876-b63bc7eb42b5" providerId="ADAL" clId="{5E07C1A7-38B0-4AF1-B37F-B480BB32F8BC}" dt="2024-07-22T09:17:08.680" v="1217" actId="47"/>
        <pc:sldMkLst>
          <pc:docMk/>
          <pc:sldMk cId="1207785327" sldId="429"/>
        </pc:sldMkLst>
      </pc:sldChg>
      <pc:sldChg chg="add">
        <pc:chgData name="Umar Sheikh" userId="86411d7d-4ee3-4f85-9876-b63bc7eb42b5" providerId="ADAL" clId="{5E07C1A7-38B0-4AF1-B37F-B480BB32F8BC}" dt="2024-07-22T15:46:41.907" v="7918"/>
        <pc:sldMkLst>
          <pc:docMk/>
          <pc:sldMk cId="2735892771" sldId="429"/>
        </pc:sldMkLst>
      </pc:sldChg>
      <pc:sldChg chg="addSp delSp modSp add del mod">
        <pc:chgData name="Umar Sheikh" userId="86411d7d-4ee3-4f85-9876-b63bc7eb42b5" providerId="ADAL" clId="{5E07C1A7-38B0-4AF1-B37F-B480BB32F8BC}" dt="2024-07-22T15:46:38.188" v="7917" actId="2696"/>
        <pc:sldMkLst>
          <pc:docMk/>
          <pc:sldMk cId="259861374" sldId="430"/>
        </pc:sldMkLst>
        <pc:spChg chg="mod">
          <ac:chgData name="Umar Sheikh" userId="86411d7d-4ee3-4f85-9876-b63bc7eb42b5" providerId="ADAL" clId="{5E07C1A7-38B0-4AF1-B37F-B480BB32F8BC}" dt="2024-07-22T09:17:56.009" v="1235" actId="6549"/>
          <ac:spMkLst>
            <pc:docMk/>
            <pc:sldMk cId="259861374" sldId="430"/>
            <ac:spMk id="2" creationId="{1E46EBC7-8DEF-40CB-9009-BC90F153937E}"/>
          </ac:spMkLst>
        </pc:spChg>
        <pc:spChg chg="mod">
          <ac:chgData name="Umar Sheikh" userId="86411d7d-4ee3-4f85-9876-b63bc7eb42b5" providerId="ADAL" clId="{5E07C1A7-38B0-4AF1-B37F-B480BB32F8BC}" dt="2024-07-22T09:17:59.136" v="1236"/>
          <ac:spMkLst>
            <pc:docMk/>
            <pc:sldMk cId="259861374" sldId="430"/>
            <ac:spMk id="3" creationId="{0A2FF221-CBF2-4540-9738-7903233796E5}"/>
          </ac:spMkLst>
        </pc:spChg>
        <pc:picChg chg="del">
          <ac:chgData name="Umar Sheikh" userId="86411d7d-4ee3-4f85-9876-b63bc7eb42b5" providerId="ADAL" clId="{5E07C1A7-38B0-4AF1-B37F-B480BB32F8BC}" dt="2024-07-22T09:18:03.091" v="1237" actId="478"/>
          <ac:picMkLst>
            <pc:docMk/>
            <pc:sldMk cId="259861374" sldId="430"/>
            <ac:picMk id="6" creationId="{DF000616-C1CF-4F97-B58B-447460E5F066}"/>
          </ac:picMkLst>
        </pc:picChg>
        <pc:picChg chg="add mod">
          <ac:chgData name="Umar Sheikh" userId="86411d7d-4ee3-4f85-9876-b63bc7eb42b5" providerId="ADAL" clId="{5E07C1A7-38B0-4AF1-B37F-B480BB32F8BC}" dt="2024-07-22T09:18:03.602" v="1238"/>
          <ac:picMkLst>
            <pc:docMk/>
            <pc:sldMk cId="259861374" sldId="430"/>
            <ac:picMk id="7" creationId="{FB2C7312-205D-4445-87BC-2C9603BDD383}"/>
          </ac:picMkLst>
        </pc:picChg>
      </pc:sldChg>
      <pc:sldChg chg="add">
        <pc:chgData name="Umar Sheikh" userId="86411d7d-4ee3-4f85-9876-b63bc7eb42b5" providerId="ADAL" clId="{5E07C1A7-38B0-4AF1-B37F-B480BB32F8BC}" dt="2024-07-22T15:46:41.907" v="7918"/>
        <pc:sldMkLst>
          <pc:docMk/>
          <pc:sldMk cId="3332786721" sldId="430"/>
        </pc:sldMkLst>
      </pc:sldChg>
      <pc:sldChg chg="addSp modSp new mod">
        <pc:chgData name="Umar Sheikh" userId="86411d7d-4ee3-4f85-9876-b63bc7eb42b5" providerId="ADAL" clId="{5E07C1A7-38B0-4AF1-B37F-B480BB32F8BC}" dt="2024-09-03T08:53:23.178" v="11110" actId="20577"/>
        <pc:sldMkLst>
          <pc:docMk/>
          <pc:sldMk cId="2680232094" sldId="431"/>
        </pc:sldMkLst>
        <pc:spChg chg="mod">
          <ac:chgData name="Umar Sheikh" userId="86411d7d-4ee3-4f85-9876-b63bc7eb42b5" providerId="ADAL" clId="{5E07C1A7-38B0-4AF1-B37F-B480BB32F8BC}" dt="2024-08-26T12:33:52.201" v="10595" actId="20577"/>
          <ac:spMkLst>
            <pc:docMk/>
            <pc:sldMk cId="2680232094" sldId="431"/>
            <ac:spMk id="2" creationId="{C2B79064-16C2-4BA0-BAD7-07DCFE68B10E}"/>
          </ac:spMkLst>
        </pc:spChg>
        <pc:spChg chg="mod">
          <ac:chgData name="Umar Sheikh" userId="86411d7d-4ee3-4f85-9876-b63bc7eb42b5" providerId="ADAL" clId="{5E07C1A7-38B0-4AF1-B37F-B480BB32F8BC}" dt="2024-09-03T08:53:23.178" v="11110" actId="20577"/>
          <ac:spMkLst>
            <pc:docMk/>
            <pc:sldMk cId="2680232094" sldId="431"/>
            <ac:spMk id="3" creationId="{A8E17C58-2937-42CA-BA35-EBCBB0560C9F}"/>
          </ac:spMkLst>
        </pc:spChg>
        <pc:spChg chg="add mod">
          <ac:chgData name="Umar Sheikh" userId="86411d7d-4ee3-4f85-9876-b63bc7eb42b5" providerId="ADAL" clId="{5E07C1A7-38B0-4AF1-B37F-B480BB32F8BC}" dt="2024-07-22T09:21:12.016" v="1399" actId="1076"/>
          <ac:spMkLst>
            <pc:docMk/>
            <pc:sldMk cId="2680232094" sldId="431"/>
            <ac:spMk id="8" creationId="{C3F3F718-FDD0-487C-AEE9-DF9E44F1C8B6}"/>
          </ac:spMkLst>
        </pc:spChg>
        <pc:spChg chg="add mod">
          <ac:chgData name="Umar Sheikh" userId="86411d7d-4ee3-4f85-9876-b63bc7eb42b5" providerId="ADAL" clId="{5E07C1A7-38B0-4AF1-B37F-B480BB32F8BC}" dt="2024-07-22T09:21:34.658" v="1411" actId="1038"/>
          <ac:spMkLst>
            <pc:docMk/>
            <pc:sldMk cId="2680232094" sldId="431"/>
            <ac:spMk id="9" creationId="{DA3829EC-1EEA-454E-A2FC-15EB73491FE6}"/>
          </ac:spMkLst>
        </pc:spChg>
        <pc:spChg chg="add mod">
          <ac:chgData name="Umar Sheikh" userId="86411d7d-4ee3-4f85-9876-b63bc7eb42b5" providerId="ADAL" clId="{5E07C1A7-38B0-4AF1-B37F-B480BB32F8BC}" dt="2024-07-22T09:21:20.120" v="1403" actId="571"/>
          <ac:spMkLst>
            <pc:docMk/>
            <pc:sldMk cId="2680232094" sldId="431"/>
            <ac:spMk id="10" creationId="{32D8A471-7D98-44D9-8AE5-89BEC0B85233}"/>
          </ac:spMkLst>
        </pc:spChg>
        <pc:spChg chg="add mod">
          <ac:chgData name="Umar Sheikh" userId="86411d7d-4ee3-4f85-9876-b63bc7eb42b5" providerId="ADAL" clId="{5E07C1A7-38B0-4AF1-B37F-B480BB32F8BC}" dt="2024-07-22T09:21:20.120" v="1403" actId="571"/>
          <ac:spMkLst>
            <pc:docMk/>
            <pc:sldMk cId="2680232094" sldId="431"/>
            <ac:spMk id="11" creationId="{5105D8FE-03E2-4E67-9503-E1DA3889DEDD}"/>
          </ac:spMkLst>
        </pc:spChg>
        <pc:picChg chg="add mod">
          <ac:chgData name="Umar Sheikh" userId="86411d7d-4ee3-4f85-9876-b63bc7eb42b5" providerId="ADAL" clId="{5E07C1A7-38B0-4AF1-B37F-B480BB32F8BC}" dt="2024-07-22T09:20:43.033" v="1334" actId="14100"/>
          <ac:picMkLst>
            <pc:docMk/>
            <pc:sldMk cId="2680232094" sldId="431"/>
            <ac:picMk id="6" creationId="{CA61A21B-4CE5-4EB2-B007-485CD00F5D8B}"/>
          </ac:picMkLst>
        </pc:picChg>
        <pc:picChg chg="add mod">
          <ac:chgData name="Umar Sheikh" userId="86411d7d-4ee3-4f85-9876-b63bc7eb42b5" providerId="ADAL" clId="{5E07C1A7-38B0-4AF1-B37F-B480BB32F8BC}" dt="2024-07-22T09:20:57.688" v="1395" actId="1038"/>
          <ac:picMkLst>
            <pc:docMk/>
            <pc:sldMk cId="2680232094" sldId="431"/>
            <ac:picMk id="7" creationId="{DC29A28E-60A6-4302-AD50-FF8B2310ABFD}"/>
          </ac:picMkLst>
        </pc:picChg>
      </pc:sldChg>
      <pc:sldChg chg="addSp delSp modSp add mod">
        <pc:chgData name="Umar Sheikh" userId="86411d7d-4ee3-4f85-9876-b63bc7eb42b5" providerId="ADAL" clId="{5E07C1A7-38B0-4AF1-B37F-B480BB32F8BC}" dt="2024-08-26T12:35:16.580" v="10613"/>
        <pc:sldMkLst>
          <pc:docMk/>
          <pc:sldMk cId="3951756648" sldId="432"/>
        </pc:sldMkLst>
        <pc:spChg chg="mod">
          <ac:chgData name="Umar Sheikh" userId="86411d7d-4ee3-4f85-9876-b63bc7eb42b5" providerId="ADAL" clId="{5E07C1A7-38B0-4AF1-B37F-B480BB32F8BC}" dt="2024-08-26T12:33:56.761" v="10597" actId="20577"/>
          <ac:spMkLst>
            <pc:docMk/>
            <pc:sldMk cId="3951756648" sldId="432"/>
            <ac:spMk id="2" creationId="{C2B79064-16C2-4BA0-BAD7-07DCFE68B10E}"/>
          </ac:spMkLst>
        </pc:spChg>
        <pc:spChg chg="mod">
          <ac:chgData name="Umar Sheikh" userId="86411d7d-4ee3-4f85-9876-b63bc7eb42b5" providerId="ADAL" clId="{5E07C1A7-38B0-4AF1-B37F-B480BB32F8BC}" dt="2024-07-22T09:23:49.019" v="1589" actId="20577"/>
          <ac:spMkLst>
            <pc:docMk/>
            <pc:sldMk cId="3951756648" sldId="432"/>
            <ac:spMk id="3" creationId="{A8E17C58-2937-42CA-BA35-EBCBB0560C9F}"/>
          </ac:spMkLst>
        </pc:spChg>
        <pc:spChg chg="mod">
          <ac:chgData name="Umar Sheikh" userId="86411d7d-4ee3-4f85-9876-b63bc7eb42b5" providerId="ADAL" clId="{5E07C1A7-38B0-4AF1-B37F-B480BB32F8BC}" dt="2024-08-26T12:35:13.411" v="10612" actId="20577"/>
          <ac:spMkLst>
            <pc:docMk/>
            <pc:sldMk cId="3951756648" sldId="432"/>
            <ac:spMk id="8" creationId="{C3F3F718-FDD0-487C-AEE9-DF9E44F1C8B6}"/>
          </ac:spMkLst>
        </pc:spChg>
        <pc:spChg chg="mod">
          <ac:chgData name="Umar Sheikh" userId="86411d7d-4ee3-4f85-9876-b63bc7eb42b5" providerId="ADAL" clId="{5E07C1A7-38B0-4AF1-B37F-B480BB32F8BC}" dt="2024-08-26T12:35:16.580" v="10613"/>
          <ac:spMkLst>
            <pc:docMk/>
            <pc:sldMk cId="3951756648" sldId="432"/>
            <ac:spMk id="9" creationId="{DA3829EC-1EEA-454E-A2FC-15EB73491FE6}"/>
          </ac:spMkLst>
        </pc:spChg>
        <pc:picChg chg="del">
          <ac:chgData name="Umar Sheikh" userId="86411d7d-4ee3-4f85-9876-b63bc7eb42b5" providerId="ADAL" clId="{5E07C1A7-38B0-4AF1-B37F-B480BB32F8BC}" dt="2024-07-22T09:22:50.461" v="1414" actId="478"/>
          <ac:picMkLst>
            <pc:docMk/>
            <pc:sldMk cId="3951756648" sldId="432"/>
            <ac:picMk id="6" creationId="{CA61A21B-4CE5-4EB2-B007-485CD00F5D8B}"/>
          </ac:picMkLst>
        </pc:picChg>
        <pc:picChg chg="del">
          <ac:chgData name="Umar Sheikh" userId="86411d7d-4ee3-4f85-9876-b63bc7eb42b5" providerId="ADAL" clId="{5E07C1A7-38B0-4AF1-B37F-B480BB32F8BC}" dt="2024-07-22T09:22:50.914" v="1415" actId="478"/>
          <ac:picMkLst>
            <pc:docMk/>
            <pc:sldMk cId="3951756648" sldId="432"/>
            <ac:picMk id="7" creationId="{DC29A28E-60A6-4302-AD50-FF8B2310ABFD}"/>
          </ac:picMkLst>
        </pc:picChg>
        <pc:picChg chg="add mod">
          <ac:chgData name="Umar Sheikh" userId="86411d7d-4ee3-4f85-9876-b63bc7eb42b5" providerId="ADAL" clId="{5E07C1A7-38B0-4AF1-B37F-B480BB32F8BC}" dt="2024-07-22T09:23:12.611" v="1478" actId="1037"/>
          <ac:picMkLst>
            <pc:docMk/>
            <pc:sldMk cId="3951756648" sldId="432"/>
            <ac:picMk id="10" creationId="{383F24B9-D97E-457A-815A-A8BB0EEEAA32}"/>
          </ac:picMkLst>
        </pc:picChg>
        <pc:picChg chg="add mod">
          <ac:chgData name="Umar Sheikh" userId="86411d7d-4ee3-4f85-9876-b63bc7eb42b5" providerId="ADAL" clId="{5E07C1A7-38B0-4AF1-B37F-B480BB32F8BC}" dt="2024-07-22T09:23:06.328" v="1424" actId="1035"/>
          <ac:picMkLst>
            <pc:docMk/>
            <pc:sldMk cId="3951756648" sldId="432"/>
            <ac:picMk id="11" creationId="{1AFC12C1-45B1-4211-96D6-CFDDC08CE3C5}"/>
          </ac:picMkLst>
        </pc:picChg>
      </pc:sldChg>
      <pc:sldChg chg="addSp modSp new mod">
        <pc:chgData name="Umar Sheikh" userId="86411d7d-4ee3-4f85-9876-b63bc7eb42b5" providerId="ADAL" clId="{5E07C1A7-38B0-4AF1-B37F-B480BB32F8BC}" dt="2024-07-22T09:47:09.904" v="3513" actId="20577"/>
        <pc:sldMkLst>
          <pc:docMk/>
          <pc:sldMk cId="2665404792" sldId="433"/>
        </pc:sldMkLst>
        <pc:spChg chg="mod">
          <ac:chgData name="Umar Sheikh" userId="86411d7d-4ee3-4f85-9876-b63bc7eb42b5" providerId="ADAL" clId="{5E07C1A7-38B0-4AF1-B37F-B480BB32F8BC}" dt="2024-07-22T09:34:37.473" v="2294" actId="313"/>
          <ac:spMkLst>
            <pc:docMk/>
            <pc:sldMk cId="2665404792" sldId="433"/>
            <ac:spMk id="2" creationId="{586E422E-0EE8-4DC3-880E-F7346204DABD}"/>
          </ac:spMkLst>
        </pc:spChg>
        <pc:spChg chg="mod">
          <ac:chgData name="Umar Sheikh" userId="86411d7d-4ee3-4f85-9876-b63bc7eb42b5" providerId="ADAL" clId="{5E07C1A7-38B0-4AF1-B37F-B480BB32F8BC}" dt="2024-07-22T09:47:09.904" v="3513" actId="20577"/>
          <ac:spMkLst>
            <pc:docMk/>
            <pc:sldMk cId="2665404792" sldId="433"/>
            <ac:spMk id="3" creationId="{E3DDC029-E097-4F4D-97F1-557CFAFD0EF0}"/>
          </ac:spMkLst>
        </pc:spChg>
        <pc:picChg chg="add mod">
          <ac:chgData name="Umar Sheikh" userId="86411d7d-4ee3-4f85-9876-b63bc7eb42b5" providerId="ADAL" clId="{5E07C1A7-38B0-4AF1-B37F-B480BB32F8BC}" dt="2024-07-22T09:32:45.511" v="2255" actId="1035"/>
          <ac:picMkLst>
            <pc:docMk/>
            <pc:sldMk cId="2665404792" sldId="433"/>
            <ac:picMk id="6" creationId="{56BDEED8-4870-4363-B72C-B72D9D4DF5FB}"/>
          </ac:picMkLst>
        </pc:picChg>
      </pc:sldChg>
      <pc:sldChg chg="delSp modSp new mod">
        <pc:chgData name="Umar Sheikh" userId="86411d7d-4ee3-4f85-9876-b63bc7eb42b5" providerId="ADAL" clId="{5E07C1A7-38B0-4AF1-B37F-B480BB32F8BC}" dt="2024-07-22T09:29:14.655" v="1871" actId="1076"/>
        <pc:sldMkLst>
          <pc:docMk/>
          <pc:sldMk cId="411669069" sldId="434"/>
        </pc:sldMkLst>
        <pc:spChg chg="mod">
          <ac:chgData name="Umar Sheikh" userId="86411d7d-4ee3-4f85-9876-b63bc7eb42b5" providerId="ADAL" clId="{5E07C1A7-38B0-4AF1-B37F-B480BB32F8BC}" dt="2024-07-22T09:29:14.655" v="1871" actId="1076"/>
          <ac:spMkLst>
            <pc:docMk/>
            <pc:sldMk cId="411669069" sldId="434"/>
            <ac:spMk id="2" creationId="{08952F53-8F5A-4067-A188-60B133E5A912}"/>
          </ac:spMkLst>
        </pc:spChg>
        <pc:spChg chg="del">
          <ac:chgData name="Umar Sheikh" userId="86411d7d-4ee3-4f85-9876-b63bc7eb42b5" providerId="ADAL" clId="{5E07C1A7-38B0-4AF1-B37F-B480BB32F8BC}" dt="2024-07-22T09:28:53.766" v="1848" actId="478"/>
          <ac:spMkLst>
            <pc:docMk/>
            <pc:sldMk cId="411669069" sldId="434"/>
            <ac:spMk id="3" creationId="{A9576EF1-4CB2-48CD-8668-D8D48A17DEF6}"/>
          </ac:spMkLst>
        </pc:spChg>
      </pc:sldChg>
      <pc:sldChg chg="addSp delSp modSp add mod">
        <pc:chgData name="Umar Sheikh" userId="86411d7d-4ee3-4f85-9876-b63bc7eb42b5" providerId="ADAL" clId="{5E07C1A7-38B0-4AF1-B37F-B480BB32F8BC}" dt="2024-09-04T07:26:21.714" v="11906" actId="11529"/>
        <pc:sldMkLst>
          <pc:docMk/>
          <pc:sldMk cId="1551541861" sldId="435"/>
        </pc:sldMkLst>
        <pc:spChg chg="mod">
          <ac:chgData name="Umar Sheikh" userId="86411d7d-4ee3-4f85-9876-b63bc7eb42b5" providerId="ADAL" clId="{5E07C1A7-38B0-4AF1-B37F-B480BB32F8BC}" dt="2024-07-22T09:48:19.927" v="3656" actId="20577"/>
          <ac:spMkLst>
            <pc:docMk/>
            <pc:sldMk cId="1551541861" sldId="435"/>
            <ac:spMk id="2" creationId="{586E422E-0EE8-4DC3-880E-F7346204DABD}"/>
          </ac:spMkLst>
        </pc:spChg>
        <pc:spChg chg="mod">
          <ac:chgData name="Umar Sheikh" userId="86411d7d-4ee3-4f85-9876-b63bc7eb42b5" providerId="ADAL" clId="{5E07C1A7-38B0-4AF1-B37F-B480BB32F8BC}" dt="2024-09-03T09:29:14.496" v="11890" actId="14100"/>
          <ac:spMkLst>
            <pc:docMk/>
            <pc:sldMk cId="1551541861" sldId="435"/>
            <ac:spMk id="3" creationId="{E3DDC029-E097-4F4D-97F1-557CFAFD0EF0}"/>
          </ac:spMkLst>
        </pc:spChg>
        <pc:spChg chg="add del mod">
          <ac:chgData name="Umar Sheikh" userId="86411d7d-4ee3-4f85-9876-b63bc7eb42b5" providerId="ADAL" clId="{5E07C1A7-38B0-4AF1-B37F-B480BB32F8BC}" dt="2024-09-04T07:26:21.714" v="11906" actId="11529"/>
          <ac:spMkLst>
            <pc:docMk/>
            <pc:sldMk cId="1551541861" sldId="435"/>
            <ac:spMk id="6" creationId="{C65F90CB-B95B-4064-AD8F-64377039047E}"/>
          </ac:spMkLst>
        </pc:spChg>
        <pc:picChg chg="del">
          <ac:chgData name="Umar Sheikh" userId="86411d7d-4ee3-4f85-9876-b63bc7eb42b5" providerId="ADAL" clId="{5E07C1A7-38B0-4AF1-B37F-B480BB32F8BC}" dt="2024-07-22T09:37:24.019" v="2425" actId="478"/>
          <ac:picMkLst>
            <pc:docMk/>
            <pc:sldMk cId="1551541861" sldId="435"/>
            <ac:picMk id="6" creationId="{56BDEED8-4870-4363-B72C-B72D9D4DF5FB}"/>
          </ac:picMkLst>
        </pc:picChg>
        <pc:picChg chg="add del mod">
          <ac:chgData name="Umar Sheikh" userId="86411d7d-4ee3-4f85-9876-b63bc7eb42b5" providerId="ADAL" clId="{5E07C1A7-38B0-4AF1-B37F-B480BB32F8BC}" dt="2024-08-26T13:10:04.979" v="10874" actId="478"/>
          <ac:picMkLst>
            <pc:docMk/>
            <pc:sldMk cId="1551541861" sldId="435"/>
            <ac:picMk id="7" creationId="{3F833BB6-C030-4EB8-B573-FEA932B2D852}"/>
          </ac:picMkLst>
        </pc:picChg>
        <pc:picChg chg="add del mod">
          <ac:chgData name="Umar Sheikh" userId="86411d7d-4ee3-4f85-9876-b63bc7eb42b5" providerId="ADAL" clId="{5E07C1A7-38B0-4AF1-B37F-B480BB32F8BC}" dt="2024-09-03T09:21:58.107" v="11808" actId="22"/>
          <ac:picMkLst>
            <pc:docMk/>
            <pc:sldMk cId="1551541861" sldId="435"/>
            <ac:picMk id="7" creationId="{FCD8FDC9-6B7C-4A7C-8221-007C36EFE794}"/>
          </ac:picMkLst>
        </pc:picChg>
        <pc:picChg chg="add del mod">
          <ac:chgData name="Umar Sheikh" userId="86411d7d-4ee3-4f85-9876-b63bc7eb42b5" providerId="ADAL" clId="{5E07C1A7-38B0-4AF1-B37F-B480BB32F8BC}" dt="2024-09-03T09:23:07.565" v="11810" actId="478"/>
          <ac:picMkLst>
            <pc:docMk/>
            <pc:sldMk cId="1551541861" sldId="435"/>
            <ac:picMk id="8" creationId="{A0234F31-7174-44A4-963C-D19163361375}"/>
          </ac:picMkLst>
        </pc:picChg>
        <pc:picChg chg="add del mod ord">
          <ac:chgData name="Umar Sheikh" userId="86411d7d-4ee3-4f85-9876-b63bc7eb42b5" providerId="ADAL" clId="{5E07C1A7-38B0-4AF1-B37F-B480BB32F8BC}" dt="2024-09-03T09:28:50.079" v="11885" actId="478"/>
          <ac:picMkLst>
            <pc:docMk/>
            <pc:sldMk cId="1551541861" sldId="435"/>
            <ac:picMk id="10" creationId="{6764E600-AD8E-4F8F-9508-A342602CF9FF}"/>
          </ac:picMkLst>
        </pc:picChg>
        <pc:picChg chg="add mod ord">
          <ac:chgData name="Umar Sheikh" userId="86411d7d-4ee3-4f85-9876-b63bc7eb42b5" providerId="ADAL" clId="{5E07C1A7-38B0-4AF1-B37F-B480BB32F8BC}" dt="2024-09-03T09:29:24.672" v="11900" actId="14100"/>
          <ac:picMkLst>
            <pc:docMk/>
            <pc:sldMk cId="1551541861" sldId="435"/>
            <ac:picMk id="12" creationId="{3A760EA4-962A-40E3-8D18-47351809D198}"/>
          </ac:picMkLst>
        </pc:picChg>
      </pc:sldChg>
      <pc:sldChg chg="delSp modSp add del mod">
        <pc:chgData name="Umar Sheikh" userId="86411d7d-4ee3-4f85-9876-b63bc7eb42b5" providerId="ADAL" clId="{5E07C1A7-38B0-4AF1-B37F-B480BB32F8BC}" dt="2024-07-22T09:43:56.228" v="3007" actId="47"/>
        <pc:sldMkLst>
          <pc:docMk/>
          <pc:sldMk cId="996736941" sldId="436"/>
        </pc:sldMkLst>
        <pc:spChg chg="mod">
          <ac:chgData name="Umar Sheikh" userId="86411d7d-4ee3-4f85-9876-b63bc7eb42b5" providerId="ADAL" clId="{5E07C1A7-38B0-4AF1-B37F-B480BB32F8BC}" dt="2024-07-22T09:43:17.660" v="3002" actId="20577"/>
          <ac:spMkLst>
            <pc:docMk/>
            <pc:sldMk cId="996736941" sldId="436"/>
            <ac:spMk id="2" creationId="{586E422E-0EE8-4DC3-880E-F7346204DABD}"/>
          </ac:spMkLst>
        </pc:spChg>
        <pc:picChg chg="del">
          <ac:chgData name="Umar Sheikh" userId="86411d7d-4ee3-4f85-9876-b63bc7eb42b5" providerId="ADAL" clId="{5E07C1A7-38B0-4AF1-B37F-B480BB32F8BC}" dt="2024-07-22T09:43:19.916" v="3003" actId="478"/>
          <ac:picMkLst>
            <pc:docMk/>
            <pc:sldMk cId="996736941" sldId="436"/>
            <ac:picMk id="7" creationId="{3F833BB6-C030-4EB8-B573-FEA932B2D852}"/>
          </ac:picMkLst>
        </pc:picChg>
      </pc:sldChg>
      <pc:sldChg chg="addSp delSp modSp add mod ord">
        <pc:chgData name="Umar Sheikh" userId="86411d7d-4ee3-4f85-9876-b63bc7eb42b5" providerId="ADAL" clId="{5E07C1A7-38B0-4AF1-B37F-B480BB32F8BC}" dt="2024-07-22T09:48:17.804" v="3655" actId="20577"/>
        <pc:sldMkLst>
          <pc:docMk/>
          <pc:sldMk cId="3589094616" sldId="437"/>
        </pc:sldMkLst>
        <pc:spChg chg="mod">
          <ac:chgData name="Umar Sheikh" userId="86411d7d-4ee3-4f85-9876-b63bc7eb42b5" providerId="ADAL" clId="{5E07C1A7-38B0-4AF1-B37F-B480BB32F8BC}" dt="2024-07-22T09:48:17.804" v="3655" actId="20577"/>
          <ac:spMkLst>
            <pc:docMk/>
            <pc:sldMk cId="3589094616" sldId="437"/>
            <ac:spMk id="2" creationId="{586E422E-0EE8-4DC3-880E-F7346204DABD}"/>
          </ac:spMkLst>
        </pc:spChg>
        <pc:spChg chg="mod">
          <ac:chgData name="Umar Sheikh" userId="86411d7d-4ee3-4f85-9876-b63bc7eb42b5" providerId="ADAL" clId="{5E07C1A7-38B0-4AF1-B37F-B480BB32F8BC}" dt="2024-07-22T09:47:23.566" v="3527" actId="20577"/>
          <ac:spMkLst>
            <pc:docMk/>
            <pc:sldMk cId="3589094616" sldId="437"/>
            <ac:spMk id="3" creationId="{E3DDC029-E097-4F4D-97F1-557CFAFD0EF0}"/>
          </ac:spMkLst>
        </pc:spChg>
        <pc:picChg chg="del">
          <ac:chgData name="Umar Sheikh" userId="86411d7d-4ee3-4f85-9876-b63bc7eb42b5" providerId="ADAL" clId="{5E07C1A7-38B0-4AF1-B37F-B480BB32F8BC}" dt="2024-07-22T09:44:04.530" v="3010" actId="478"/>
          <ac:picMkLst>
            <pc:docMk/>
            <pc:sldMk cId="3589094616" sldId="437"/>
            <ac:picMk id="6" creationId="{56BDEED8-4870-4363-B72C-B72D9D4DF5FB}"/>
          </ac:picMkLst>
        </pc:picChg>
        <pc:picChg chg="add mod">
          <ac:chgData name="Umar Sheikh" userId="86411d7d-4ee3-4f85-9876-b63bc7eb42b5" providerId="ADAL" clId="{5E07C1A7-38B0-4AF1-B37F-B480BB32F8BC}" dt="2024-07-22T09:45:27.190" v="3231" actId="1035"/>
          <ac:picMkLst>
            <pc:docMk/>
            <pc:sldMk cId="3589094616" sldId="437"/>
            <ac:picMk id="7" creationId="{8752066E-23F5-4F0C-9FA1-A8FED09447F9}"/>
          </ac:picMkLst>
        </pc:picChg>
      </pc:sldChg>
      <pc:sldChg chg="modSp new mod">
        <pc:chgData name="Umar Sheikh" userId="86411d7d-4ee3-4f85-9876-b63bc7eb42b5" providerId="ADAL" clId="{5E07C1A7-38B0-4AF1-B37F-B480BB32F8BC}" dt="2024-09-03T08:57:26.098" v="11154" actId="20577"/>
        <pc:sldMkLst>
          <pc:docMk/>
          <pc:sldMk cId="1456409491" sldId="438"/>
        </pc:sldMkLst>
        <pc:spChg chg="mod">
          <ac:chgData name="Umar Sheikh" userId="86411d7d-4ee3-4f85-9876-b63bc7eb42b5" providerId="ADAL" clId="{5E07C1A7-38B0-4AF1-B37F-B480BB32F8BC}" dt="2024-09-03T08:55:49.848" v="11119" actId="20577"/>
          <ac:spMkLst>
            <pc:docMk/>
            <pc:sldMk cId="1456409491" sldId="438"/>
            <ac:spMk id="2" creationId="{FCEA3F37-8EFA-4B14-83A2-C2CE0ADF294F}"/>
          </ac:spMkLst>
        </pc:spChg>
        <pc:spChg chg="mod">
          <ac:chgData name="Umar Sheikh" userId="86411d7d-4ee3-4f85-9876-b63bc7eb42b5" providerId="ADAL" clId="{5E07C1A7-38B0-4AF1-B37F-B480BB32F8BC}" dt="2024-09-03T08:57:26.098" v="11154" actId="20577"/>
          <ac:spMkLst>
            <pc:docMk/>
            <pc:sldMk cId="1456409491" sldId="438"/>
            <ac:spMk id="3" creationId="{55BA122C-5A0B-42CD-976F-8AB7138E97CA}"/>
          </ac:spMkLst>
        </pc:spChg>
      </pc:sldChg>
      <pc:sldChg chg="modSp add mod">
        <pc:chgData name="Umar Sheikh" userId="86411d7d-4ee3-4f85-9876-b63bc7eb42b5" providerId="ADAL" clId="{5E07C1A7-38B0-4AF1-B37F-B480BB32F8BC}" dt="2024-07-22T09:51:21.009" v="3994" actId="6549"/>
        <pc:sldMkLst>
          <pc:docMk/>
          <pc:sldMk cId="4203720127" sldId="439"/>
        </pc:sldMkLst>
        <pc:spChg chg="mod">
          <ac:chgData name="Umar Sheikh" userId="86411d7d-4ee3-4f85-9876-b63bc7eb42b5" providerId="ADAL" clId="{5E07C1A7-38B0-4AF1-B37F-B480BB32F8BC}" dt="2024-07-22T09:51:21.009" v="3994" actId="6549"/>
          <ac:spMkLst>
            <pc:docMk/>
            <pc:sldMk cId="4203720127" sldId="439"/>
            <ac:spMk id="2" creationId="{08952F53-8F5A-4067-A188-60B133E5A912}"/>
          </ac:spMkLst>
        </pc:spChg>
      </pc:sldChg>
      <pc:sldChg chg="modSp add mod">
        <pc:chgData name="Umar Sheikh" userId="86411d7d-4ee3-4f85-9876-b63bc7eb42b5" providerId="ADAL" clId="{5E07C1A7-38B0-4AF1-B37F-B480BB32F8BC}" dt="2024-09-03T08:58:04.028" v="11196" actId="20577"/>
        <pc:sldMkLst>
          <pc:docMk/>
          <pc:sldMk cId="2350963270" sldId="440"/>
        </pc:sldMkLst>
        <pc:spChg chg="mod">
          <ac:chgData name="Umar Sheikh" userId="86411d7d-4ee3-4f85-9876-b63bc7eb42b5" providerId="ADAL" clId="{5E07C1A7-38B0-4AF1-B37F-B480BB32F8BC}" dt="2024-07-22T09:51:06.702" v="3978" actId="20577"/>
          <ac:spMkLst>
            <pc:docMk/>
            <pc:sldMk cId="2350963270" sldId="440"/>
            <ac:spMk id="2" creationId="{E2EB429A-5194-45F0-8F93-D8416F32351F}"/>
          </ac:spMkLst>
        </pc:spChg>
        <pc:spChg chg="mod">
          <ac:chgData name="Umar Sheikh" userId="86411d7d-4ee3-4f85-9876-b63bc7eb42b5" providerId="ADAL" clId="{5E07C1A7-38B0-4AF1-B37F-B480BB32F8BC}" dt="2024-09-03T08:58:04.028" v="11196" actId="20577"/>
          <ac:spMkLst>
            <pc:docMk/>
            <pc:sldMk cId="2350963270" sldId="440"/>
            <ac:spMk id="3" creationId="{B6479936-FFDB-4234-A765-030FF1A0B914}"/>
          </ac:spMkLst>
        </pc:spChg>
      </pc:sldChg>
      <pc:sldChg chg="addSp modSp new mod">
        <pc:chgData name="Umar Sheikh" userId="86411d7d-4ee3-4f85-9876-b63bc7eb42b5" providerId="ADAL" clId="{5E07C1A7-38B0-4AF1-B37F-B480BB32F8BC}" dt="2024-09-03T08:59:37.264" v="11207" actId="20577"/>
        <pc:sldMkLst>
          <pc:docMk/>
          <pc:sldMk cId="4244041669" sldId="441"/>
        </pc:sldMkLst>
        <pc:spChg chg="mod">
          <ac:chgData name="Umar Sheikh" userId="86411d7d-4ee3-4f85-9876-b63bc7eb42b5" providerId="ADAL" clId="{5E07C1A7-38B0-4AF1-B37F-B480BB32F8BC}" dt="2024-07-22T09:54:18.743" v="4318" actId="20577"/>
          <ac:spMkLst>
            <pc:docMk/>
            <pc:sldMk cId="4244041669" sldId="441"/>
            <ac:spMk id="2" creationId="{8D1DAD11-43FC-4889-B0A8-178E007B657B}"/>
          </ac:spMkLst>
        </pc:spChg>
        <pc:spChg chg="mod">
          <ac:chgData name="Umar Sheikh" userId="86411d7d-4ee3-4f85-9876-b63bc7eb42b5" providerId="ADAL" clId="{5E07C1A7-38B0-4AF1-B37F-B480BB32F8BC}" dt="2024-09-03T08:59:37.264" v="11207" actId="20577"/>
          <ac:spMkLst>
            <pc:docMk/>
            <pc:sldMk cId="4244041669" sldId="441"/>
            <ac:spMk id="3" creationId="{88E4FC6D-8D09-4F8F-A553-13185D6D00D7}"/>
          </ac:spMkLst>
        </pc:spChg>
        <pc:spChg chg="add mod">
          <ac:chgData name="Umar Sheikh" userId="86411d7d-4ee3-4f85-9876-b63bc7eb42b5" providerId="ADAL" clId="{5E07C1A7-38B0-4AF1-B37F-B480BB32F8BC}" dt="2024-09-03T08:58:45.736" v="11201" actId="1076"/>
          <ac:spMkLst>
            <pc:docMk/>
            <pc:sldMk cId="4244041669" sldId="441"/>
            <ac:spMk id="7" creationId="{E99A037E-873B-42EE-AE7B-42E795B1CD1F}"/>
          </ac:spMkLst>
        </pc:spChg>
        <pc:picChg chg="add mod">
          <ac:chgData name="Umar Sheikh" userId="86411d7d-4ee3-4f85-9876-b63bc7eb42b5" providerId="ADAL" clId="{5E07C1A7-38B0-4AF1-B37F-B480BB32F8BC}" dt="2024-07-22T09:54:38.605" v="4322" actId="14100"/>
          <ac:picMkLst>
            <pc:docMk/>
            <pc:sldMk cId="4244041669" sldId="441"/>
            <ac:picMk id="6" creationId="{835148E0-C304-49BA-AABA-90B4FA033C92}"/>
          </ac:picMkLst>
        </pc:picChg>
      </pc:sldChg>
      <pc:sldChg chg="addSp delSp modSp add mod">
        <pc:chgData name="Umar Sheikh" userId="86411d7d-4ee3-4f85-9876-b63bc7eb42b5" providerId="ADAL" clId="{5E07C1A7-38B0-4AF1-B37F-B480BB32F8BC}" dt="2024-09-03T09:00:10.011" v="11212" actId="1076"/>
        <pc:sldMkLst>
          <pc:docMk/>
          <pc:sldMk cId="3433337591" sldId="442"/>
        </pc:sldMkLst>
        <pc:spChg chg="mod">
          <ac:chgData name="Umar Sheikh" userId="86411d7d-4ee3-4f85-9876-b63bc7eb42b5" providerId="ADAL" clId="{5E07C1A7-38B0-4AF1-B37F-B480BB32F8BC}" dt="2024-08-26T12:52:40.807" v="10851" actId="20577"/>
          <ac:spMkLst>
            <pc:docMk/>
            <pc:sldMk cId="3433337591" sldId="442"/>
            <ac:spMk id="3" creationId="{88E4FC6D-8D09-4F8F-A553-13185D6D00D7}"/>
          </ac:spMkLst>
        </pc:spChg>
        <pc:spChg chg="add mod">
          <ac:chgData name="Umar Sheikh" userId="86411d7d-4ee3-4f85-9876-b63bc7eb42b5" providerId="ADAL" clId="{5E07C1A7-38B0-4AF1-B37F-B480BB32F8BC}" dt="2024-09-03T09:00:10.011" v="11212" actId="1076"/>
          <ac:spMkLst>
            <pc:docMk/>
            <pc:sldMk cId="3433337591" sldId="442"/>
            <ac:spMk id="9" creationId="{373EB2E3-6957-4C16-95BE-DA616BED21BA}"/>
          </ac:spMkLst>
        </pc:spChg>
        <pc:picChg chg="del">
          <ac:chgData name="Umar Sheikh" userId="86411d7d-4ee3-4f85-9876-b63bc7eb42b5" providerId="ADAL" clId="{5E07C1A7-38B0-4AF1-B37F-B480BB32F8BC}" dt="2024-07-22T09:57:24.654" v="4784" actId="478"/>
          <ac:picMkLst>
            <pc:docMk/>
            <pc:sldMk cId="3433337591" sldId="442"/>
            <ac:picMk id="6" creationId="{835148E0-C304-49BA-AABA-90B4FA033C92}"/>
          </ac:picMkLst>
        </pc:picChg>
        <pc:picChg chg="add mod">
          <ac:chgData name="Umar Sheikh" userId="86411d7d-4ee3-4f85-9876-b63bc7eb42b5" providerId="ADAL" clId="{5E07C1A7-38B0-4AF1-B37F-B480BB32F8BC}" dt="2024-07-22T09:59:05.056" v="4970" actId="1035"/>
          <ac:picMkLst>
            <pc:docMk/>
            <pc:sldMk cId="3433337591" sldId="442"/>
            <ac:picMk id="7" creationId="{B68ADB00-DF57-44B9-9140-1B158D2105F5}"/>
          </ac:picMkLst>
        </pc:picChg>
        <pc:picChg chg="add mod">
          <ac:chgData name="Umar Sheikh" userId="86411d7d-4ee3-4f85-9876-b63bc7eb42b5" providerId="ADAL" clId="{5E07C1A7-38B0-4AF1-B37F-B480BB32F8BC}" dt="2024-07-22T10:01:05.398" v="5042" actId="207"/>
          <ac:picMkLst>
            <pc:docMk/>
            <pc:sldMk cId="3433337591" sldId="442"/>
            <ac:picMk id="8" creationId="{A35DAF6A-3618-488B-ADBF-5A39875FB1AF}"/>
          </ac:picMkLst>
        </pc:picChg>
      </pc:sldChg>
      <pc:sldChg chg="addSp modSp new mod">
        <pc:chgData name="Umar Sheikh" userId="86411d7d-4ee3-4f85-9876-b63bc7eb42b5" providerId="ADAL" clId="{5E07C1A7-38B0-4AF1-B37F-B480BB32F8BC}" dt="2024-07-22T10:00:57.383" v="5040" actId="207"/>
        <pc:sldMkLst>
          <pc:docMk/>
          <pc:sldMk cId="2947628263" sldId="443"/>
        </pc:sldMkLst>
        <pc:spChg chg="mod">
          <ac:chgData name="Umar Sheikh" userId="86411d7d-4ee3-4f85-9876-b63bc7eb42b5" providerId="ADAL" clId="{5E07C1A7-38B0-4AF1-B37F-B480BB32F8BC}" dt="2024-07-22T10:00:15.352" v="5029" actId="20577"/>
          <ac:spMkLst>
            <pc:docMk/>
            <pc:sldMk cId="2947628263" sldId="443"/>
            <ac:spMk id="2" creationId="{192FEC3A-642F-44BE-A28C-247BEA3776F0}"/>
          </ac:spMkLst>
        </pc:spChg>
        <pc:spChg chg="mod">
          <ac:chgData name="Umar Sheikh" userId="86411d7d-4ee3-4f85-9876-b63bc7eb42b5" providerId="ADAL" clId="{5E07C1A7-38B0-4AF1-B37F-B480BB32F8BC}" dt="2024-07-22T10:00:26.076" v="5031" actId="14100"/>
          <ac:spMkLst>
            <pc:docMk/>
            <pc:sldMk cId="2947628263" sldId="443"/>
            <ac:spMk id="3" creationId="{9A9C6755-4111-4BB1-89AB-A1CE367D1365}"/>
          </ac:spMkLst>
        </pc:spChg>
        <pc:picChg chg="add mod">
          <ac:chgData name="Umar Sheikh" userId="86411d7d-4ee3-4f85-9876-b63bc7eb42b5" providerId="ADAL" clId="{5E07C1A7-38B0-4AF1-B37F-B480BB32F8BC}" dt="2024-07-22T10:00:57.383" v="5040" actId="207"/>
          <ac:picMkLst>
            <pc:docMk/>
            <pc:sldMk cId="2947628263" sldId="443"/>
            <ac:picMk id="6" creationId="{F3D71015-B166-4FCF-8367-67098442357F}"/>
          </ac:picMkLst>
        </pc:picChg>
      </pc:sldChg>
      <pc:sldChg chg="modSp add mod">
        <pc:chgData name="Umar Sheikh" userId="86411d7d-4ee3-4f85-9876-b63bc7eb42b5" providerId="ADAL" clId="{5E07C1A7-38B0-4AF1-B37F-B480BB32F8BC}" dt="2024-09-03T09:04:10.716" v="11285" actId="20577"/>
        <pc:sldMkLst>
          <pc:docMk/>
          <pc:sldMk cId="2576370314" sldId="444"/>
        </pc:sldMkLst>
        <pc:spChg chg="mod">
          <ac:chgData name="Umar Sheikh" userId="86411d7d-4ee3-4f85-9876-b63bc7eb42b5" providerId="ADAL" clId="{5E07C1A7-38B0-4AF1-B37F-B480BB32F8BC}" dt="2024-09-03T09:04:10.716" v="11285" actId="20577"/>
          <ac:spMkLst>
            <pc:docMk/>
            <pc:sldMk cId="2576370314" sldId="444"/>
            <ac:spMk id="3" creationId="{9A9C6755-4111-4BB1-89AB-A1CE367D1365}"/>
          </ac:spMkLst>
        </pc:spChg>
      </pc:sldChg>
      <pc:sldChg chg="addSp modSp add mod">
        <pc:chgData name="Umar Sheikh" userId="86411d7d-4ee3-4f85-9876-b63bc7eb42b5" providerId="ADAL" clId="{5E07C1A7-38B0-4AF1-B37F-B480BB32F8BC}" dt="2024-09-03T09:03:35.193" v="11252" actId="57"/>
        <pc:sldMkLst>
          <pc:docMk/>
          <pc:sldMk cId="1029200498" sldId="445"/>
        </pc:sldMkLst>
        <pc:spChg chg="mod">
          <ac:chgData name="Umar Sheikh" userId="86411d7d-4ee3-4f85-9876-b63bc7eb42b5" providerId="ADAL" clId="{5E07C1A7-38B0-4AF1-B37F-B480BB32F8BC}" dt="2024-09-03T09:03:35.193" v="11252" actId="57"/>
          <ac:spMkLst>
            <pc:docMk/>
            <pc:sldMk cId="1029200498" sldId="445"/>
            <ac:spMk id="3" creationId="{9A9C6755-4111-4BB1-89AB-A1CE367D1365}"/>
          </ac:spMkLst>
        </pc:spChg>
        <pc:cxnChg chg="add mod">
          <ac:chgData name="Umar Sheikh" userId="86411d7d-4ee3-4f85-9876-b63bc7eb42b5" providerId="ADAL" clId="{5E07C1A7-38B0-4AF1-B37F-B480BB32F8BC}" dt="2024-07-22T10:02:50.325" v="5119" actId="1076"/>
          <ac:cxnSpMkLst>
            <pc:docMk/>
            <pc:sldMk cId="1029200498" sldId="445"/>
            <ac:cxnSpMk id="7" creationId="{51453C64-ADFA-40C1-8C99-FAAF983A9FD2}"/>
          </ac:cxnSpMkLst>
        </pc:cxnChg>
        <pc:cxnChg chg="add mod">
          <ac:chgData name="Umar Sheikh" userId="86411d7d-4ee3-4f85-9876-b63bc7eb42b5" providerId="ADAL" clId="{5E07C1A7-38B0-4AF1-B37F-B480BB32F8BC}" dt="2024-07-22T10:02:59.708" v="5122" actId="14100"/>
          <ac:cxnSpMkLst>
            <pc:docMk/>
            <pc:sldMk cId="1029200498" sldId="445"/>
            <ac:cxnSpMk id="8" creationId="{9F1E7B4F-2E8B-4BEF-B3BC-E0EBEBF49186}"/>
          </ac:cxnSpMkLst>
        </pc:cxnChg>
        <pc:cxnChg chg="add mod">
          <ac:chgData name="Umar Sheikh" userId="86411d7d-4ee3-4f85-9876-b63bc7eb42b5" providerId="ADAL" clId="{5E07C1A7-38B0-4AF1-B37F-B480BB32F8BC}" dt="2024-07-22T10:03:08.946" v="5125" actId="14100"/>
          <ac:cxnSpMkLst>
            <pc:docMk/>
            <pc:sldMk cId="1029200498" sldId="445"/>
            <ac:cxnSpMk id="10" creationId="{A082CA25-7F2F-4884-81DC-E2786DA7851F}"/>
          </ac:cxnSpMkLst>
        </pc:cxnChg>
      </pc:sldChg>
      <pc:sldChg chg="addSp delSp modSp new mod">
        <pc:chgData name="Umar Sheikh" userId="86411d7d-4ee3-4f85-9876-b63bc7eb42b5" providerId="ADAL" clId="{5E07C1A7-38B0-4AF1-B37F-B480BB32F8BC}" dt="2024-08-26T12:56:57.501" v="10859" actId="20577"/>
        <pc:sldMkLst>
          <pc:docMk/>
          <pc:sldMk cId="2838270783" sldId="446"/>
        </pc:sldMkLst>
        <pc:spChg chg="mod">
          <ac:chgData name="Umar Sheikh" userId="86411d7d-4ee3-4f85-9876-b63bc7eb42b5" providerId="ADAL" clId="{5E07C1A7-38B0-4AF1-B37F-B480BB32F8BC}" dt="2024-07-22T10:04:27.991" v="5225" actId="20577"/>
          <ac:spMkLst>
            <pc:docMk/>
            <pc:sldMk cId="2838270783" sldId="446"/>
            <ac:spMk id="2" creationId="{A8C1AC81-1432-4188-86D8-4C3A4CB6FBFA}"/>
          </ac:spMkLst>
        </pc:spChg>
        <pc:spChg chg="del mod">
          <ac:chgData name="Umar Sheikh" userId="86411d7d-4ee3-4f85-9876-b63bc7eb42b5" providerId="ADAL" clId="{5E07C1A7-38B0-4AF1-B37F-B480BB32F8BC}" dt="2024-07-22T10:04:50.858" v="5227"/>
          <ac:spMkLst>
            <pc:docMk/>
            <pc:sldMk cId="2838270783" sldId="446"/>
            <ac:spMk id="3" creationId="{2E1CC959-DC69-4169-AED6-BDE8B1D830F5}"/>
          </ac:spMkLst>
        </pc:spChg>
        <pc:spChg chg="add mod">
          <ac:chgData name="Umar Sheikh" userId="86411d7d-4ee3-4f85-9876-b63bc7eb42b5" providerId="ADAL" clId="{5E07C1A7-38B0-4AF1-B37F-B480BB32F8BC}" dt="2024-08-26T12:56:57.501" v="10859" actId="20577"/>
          <ac:spMkLst>
            <pc:docMk/>
            <pc:sldMk cId="2838270783" sldId="446"/>
            <ac:spMk id="7" creationId="{0FC54A68-D7CC-4774-B5B4-EDCCE245FE7F}"/>
          </ac:spMkLst>
        </pc:spChg>
        <pc:picChg chg="add mod">
          <ac:chgData name="Umar Sheikh" userId="86411d7d-4ee3-4f85-9876-b63bc7eb42b5" providerId="ADAL" clId="{5E07C1A7-38B0-4AF1-B37F-B480BB32F8BC}" dt="2024-07-22T10:05:00.587" v="5230" actId="14100"/>
          <ac:picMkLst>
            <pc:docMk/>
            <pc:sldMk cId="2838270783" sldId="446"/>
            <ac:picMk id="6" creationId="{5838F09F-A07A-48F1-8E79-38C15AC76A49}"/>
          </ac:picMkLst>
        </pc:picChg>
      </pc:sldChg>
      <pc:sldChg chg="addSp modSp new mod">
        <pc:chgData name="Umar Sheikh" userId="86411d7d-4ee3-4f85-9876-b63bc7eb42b5" providerId="ADAL" clId="{5E07C1A7-38B0-4AF1-B37F-B480BB32F8BC}" dt="2024-08-26T12:59:21.161" v="10869" actId="20577"/>
        <pc:sldMkLst>
          <pc:docMk/>
          <pc:sldMk cId="2511020239" sldId="447"/>
        </pc:sldMkLst>
        <pc:spChg chg="mod">
          <ac:chgData name="Umar Sheikh" userId="86411d7d-4ee3-4f85-9876-b63bc7eb42b5" providerId="ADAL" clId="{5E07C1A7-38B0-4AF1-B37F-B480BB32F8BC}" dt="2024-07-22T10:07:30.770" v="5507"/>
          <ac:spMkLst>
            <pc:docMk/>
            <pc:sldMk cId="2511020239" sldId="447"/>
            <ac:spMk id="2" creationId="{F89AD120-C728-4146-9A89-5FCF9B5650B1}"/>
          </ac:spMkLst>
        </pc:spChg>
        <pc:spChg chg="mod">
          <ac:chgData name="Umar Sheikh" userId="86411d7d-4ee3-4f85-9876-b63bc7eb42b5" providerId="ADAL" clId="{5E07C1A7-38B0-4AF1-B37F-B480BB32F8BC}" dt="2024-08-26T12:59:21.161" v="10869" actId="20577"/>
          <ac:spMkLst>
            <pc:docMk/>
            <pc:sldMk cId="2511020239" sldId="447"/>
            <ac:spMk id="3" creationId="{339F65A8-4EB8-4C6B-A6CA-175811EA7FF6}"/>
          </ac:spMkLst>
        </pc:spChg>
        <pc:picChg chg="add mod">
          <ac:chgData name="Umar Sheikh" userId="86411d7d-4ee3-4f85-9876-b63bc7eb42b5" providerId="ADAL" clId="{5E07C1A7-38B0-4AF1-B37F-B480BB32F8BC}" dt="2024-07-22T10:07:50.905" v="5532" actId="1076"/>
          <ac:picMkLst>
            <pc:docMk/>
            <pc:sldMk cId="2511020239" sldId="447"/>
            <ac:picMk id="6" creationId="{A2D52F17-6222-48CC-9A92-E9AB08935A07}"/>
          </ac:picMkLst>
        </pc:picChg>
        <pc:cxnChg chg="add mod">
          <ac:chgData name="Umar Sheikh" userId="86411d7d-4ee3-4f85-9876-b63bc7eb42b5" providerId="ADAL" clId="{5E07C1A7-38B0-4AF1-B37F-B480BB32F8BC}" dt="2024-07-25T15:37:09.478" v="10307" actId="1076"/>
          <ac:cxnSpMkLst>
            <pc:docMk/>
            <pc:sldMk cId="2511020239" sldId="447"/>
            <ac:cxnSpMk id="7" creationId="{7A2A960B-AA24-4FCD-99B3-2E63B8A8501B}"/>
          </ac:cxnSpMkLst>
        </pc:cxnChg>
        <pc:cxnChg chg="add mod">
          <ac:chgData name="Umar Sheikh" userId="86411d7d-4ee3-4f85-9876-b63bc7eb42b5" providerId="ADAL" clId="{5E07C1A7-38B0-4AF1-B37F-B480BB32F8BC}" dt="2024-07-25T15:37:06.843" v="10306" actId="1076"/>
          <ac:cxnSpMkLst>
            <pc:docMk/>
            <pc:sldMk cId="2511020239" sldId="447"/>
            <ac:cxnSpMk id="8" creationId="{812DDCCF-87F8-4773-9D7D-DA9B821D621F}"/>
          </ac:cxnSpMkLst>
        </pc:cxnChg>
      </pc:sldChg>
      <pc:sldChg chg="addSp delSp modSp new mod">
        <pc:chgData name="Umar Sheikh" userId="86411d7d-4ee3-4f85-9876-b63bc7eb42b5" providerId="ADAL" clId="{5E07C1A7-38B0-4AF1-B37F-B480BB32F8BC}" dt="2024-09-03T09:07:24.418" v="11452" actId="14100"/>
        <pc:sldMkLst>
          <pc:docMk/>
          <pc:sldMk cId="1888155191" sldId="448"/>
        </pc:sldMkLst>
        <pc:spChg chg="mod">
          <ac:chgData name="Umar Sheikh" userId="86411d7d-4ee3-4f85-9876-b63bc7eb42b5" providerId="ADAL" clId="{5E07C1A7-38B0-4AF1-B37F-B480BB32F8BC}" dt="2024-07-22T10:08:43.362" v="5586"/>
          <ac:spMkLst>
            <pc:docMk/>
            <pc:sldMk cId="1888155191" sldId="448"/>
            <ac:spMk id="2" creationId="{CF15BCE7-BFF1-4721-A644-8FEA5A8731CF}"/>
          </ac:spMkLst>
        </pc:spChg>
        <pc:spChg chg="mod">
          <ac:chgData name="Umar Sheikh" userId="86411d7d-4ee3-4f85-9876-b63bc7eb42b5" providerId="ADAL" clId="{5E07C1A7-38B0-4AF1-B37F-B480BB32F8BC}" dt="2024-09-03T09:06:46.508" v="11419" actId="20577"/>
          <ac:spMkLst>
            <pc:docMk/>
            <pc:sldMk cId="1888155191" sldId="448"/>
            <ac:spMk id="3" creationId="{EF3641A9-D491-420B-BE76-5A33D841F2D8}"/>
          </ac:spMkLst>
        </pc:spChg>
        <pc:spChg chg="add mod">
          <ac:chgData name="Umar Sheikh" userId="86411d7d-4ee3-4f85-9876-b63bc7eb42b5" providerId="ADAL" clId="{5E07C1A7-38B0-4AF1-B37F-B480BB32F8BC}" dt="2024-07-22T10:08:51.042" v="5588" actId="571"/>
          <ac:spMkLst>
            <pc:docMk/>
            <pc:sldMk cId="1888155191" sldId="448"/>
            <ac:spMk id="6" creationId="{8D1C7E72-9C02-4D7A-A1B0-C85F32A3F701}"/>
          </ac:spMkLst>
        </pc:spChg>
        <pc:spChg chg="add del mod">
          <ac:chgData name="Umar Sheikh" userId="86411d7d-4ee3-4f85-9876-b63bc7eb42b5" providerId="ADAL" clId="{5E07C1A7-38B0-4AF1-B37F-B480BB32F8BC}" dt="2024-09-03T09:06:49.810" v="11420" actId="478"/>
          <ac:spMkLst>
            <pc:docMk/>
            <pc:sldMk cId="1888155191" sldId="448"/>
            <ac:spMk id="9" creationId="{16868907-AA71-44B8-9F16-62970F8CC6EE}"/>
          </ac:spMkLst>
        </pc:spChg>
        <pc:grpChg chg="add del mod">
          <ac:chgData name="Umar Sheikh" userId="86411d7d-4ee3-4f85-9876-b63bc7eb42b5" providerId="ADAL" clId="{5E07C1A7-38B0-4AF1-B37F-B480BB32F8BC}" dt="2024-09-03T09:05:49.858" v="11411" actId="478"/>
          <ac:grpSpMkLst>
            <pc:docMk/>
            <pc:sldMk cId="1888155191" sldId="448"/>
            <ac:grpSpMk id="6" creationId="{238C1192-CADF-4774-8908-8906DBFEECC3}"/>
          </ac:grpSpMkLst>
        </pc:grpChg>
        <pc:grpChg chg="add mod">
          <ac:chgData name="Umar Sheikh" userId="86411d7d-4ee3-4f85-9876-b63bc7eb42b5" providerId="ADAL" clId="{5E07C1A7-38B0-4AF1-B37F-B480BB32F8BC}" dt="2024-09-03T09:07:24.418" v="11452" actId="14100"/>
          <ac:grpSpMkLst>
            <pc:docMk/>
            <pc:sldMk cId="1888155191" sldId="448"/>
            <ac:grpSpMk id="12" creationId="{9EDD4D2D-5A7A-40A1-84E2-D9EDEF85012D}"/>
          </ac:grpSpMkLst>
        </pc:grpChg>
        <pc:picChg chg="add mod">
          <ac:chgData name="Umar Sheikh" userId="86411d7d-4ee3-4f85-9876-b63bc7eb42b5" providerId="ADAL" clId="{5E07C1A7-38B0-4AF1-B37F-B480BB32F8BC}" dt="2024-09-03T09:07:04.528" v="11448" actId="164"/>
          <ac:picMkLst>
            <pc:docMk/>
            <pc:sldMk cId="1888155191" sldId="448"/>
            <ac:picMk id="7" creationId="{543912EA-B782-4092-A23B-DFAF4979B888}"/>
          </ac:picMkLst>
        </pc:picChg>
        <pc:picChg chg="add mod">
          <ac:chgData name="Umar Sheikh" userId="86411d7d-4ee3-4f85-9876-b63bc7eb42b5" providerId="ADAL" clId="{5E07C1A7-38B0-4AF1-B37F-B480BB32F8BC}" dt="2024-09-03T09:07:04.528" v="11448" actId="164"/>
          <ac:picMkLst>
            <pc:docMk/>
            <pc:sldMk cId="1888155191" sldId="448"/>
            <ac:picMk id="8" creationId="{0B9E753D-E215-40E2-8B3E-505A59E8DD12}"/>
          </ac:picMkLst>
        </pc:picChg>
        <pc:picChg chg="add mod">
          <ac:chgData name="Umar Sheikh" userId="86411d7d-4ee3-4f85-9876-b63bc7eb42b5" providerId="ADAL" clId="{5E07C1A7-38B0-4AF1-B37F-B480BB32F8BC}" dt="2024-09-03T09:04:53.168" v="11289" actId="164"/>
          <ac:picMkLst>
            <pc:docMk/>
            <pc:sldMk cId="1888155191" sldId="448"/>
            <ac:picMk id="10" creationId="{AF5F9308-67B1-4292-95FB-87BD2572AB95}"/>
          </ac:picMkLst>
        </pc:picChg>
        <pc:picChg chg="add mod">
          <ac:chgData name="Umar Sheikh" userId="86411d7d-4ee3-4f85-9876-b63bc7eb42b5" providerId="ADAL" clId="{5E07C1A7-38B0-4AF1-B37F-B480BB32F8BC}" dt="2024-09-03T09:04:53.168" v="11289" actId="164"/>
          <ac:picMkLst>
            <pc:docMk/>
            <pc:sldMk cId="1888155191" sldId="448"/>
            <ac:picMk id="11" creationId="{0748F478-4B46-41B8-9534-FC980E3B73C3}"/>
          </ac:picMkLst>
        </pc:picChg>
      </pc:sldChg>
      <pc:sldChg chg="modSp add mod">
        <pc:chgData name="Umar Sheikh" userId="86411d7d-4ee3-4f85-9876-b63bc7eb42b5" providerId="ADAL" clId="{5E07C1A7-38B0-4AF1-B37F-B480BB32F8BC}" dt="2024-07-22T10:13:30.985" v="6222" actId="113"/>
        <pc:sldMkLst>
          <pc:docMk/>
          <pc:sldMk cId="395775326" sldId="449"/>
        </pc:sldMkLst>
        <pc:spChg chg="mod">
          <ac:chgData name="Umar Sheikh" userId="86411d7d-4ee3-4f85-9876-b63bc7eb42b5" providerId="ADAL" clId="{5E07C1A7-38B0-4AF1-B37F-B480BB32F8BC}" dt="2024-07-22T10:11:44.647" v="5908" actId="6549"/>
          <ac:spMkLst>
            <pc:docMk/>
            <pc:sldMk cId="395775326" sldId="449"/>
            <ac:spMk id="2" creationId="{FCEA3F37-8EFA-4B14-83A2-C2CE0ADF294F}"/>
          </ac:spMkLst>
        </pc:spChg>
        <pc:spChg chg="mod">
          <ac:chgData name="Umar Sheikh" userId="86411d7d-4ee3-4f85-9876-b63bc7eb42b5" providerId="ADAL" clId="{5E07C1A7-38B0-4AF1-B37F-B480BB32F8BC}" dt="2024-07-22T10:13:30.985" v="6222" actId="113"/>
          <ac:spMkLst>
            <pc:docMk/>
            <pc:sldMk cId="395775326" sldId="449"/>
            <ac:spMk id="3" creationId="{55BA122C-5A0B-42CD-976F-8AB7138E97CA}"/>
          </ac:spMkLst>
        </pc:spChg>
      </pc:sldChg>
      <pc:sldChg chg="modSp add mod">
        <pc:chgData name="Umar Sheikh" userId="86411d7d-4ee3-4f85-9876-b63bc7eb42b5" providerId="ADAL" clId="{5E07C1A7-38B0-4AF1-B37F-B480BB32F8BC}" dt="2024-07-22T10:13:52.149" v="6248" actId="20577"/>
        <pc:sldMkLst>
          <pc:docMk/>
          <pc:sldMk cId="3731008641" sldId="450"/>
        </pc:sldMkLst>
        <pc:spChg chg="mod">
          <ac:chgData name="Umar Sheikh" userId="86411d7d-4ee3-4f85-9876-b63bc7eb42b5" providerId="ADAL" clId="{5E07C1A7-38B0-4AF1-B37F-B480BB32F8BC}" dt="2024-07-22T10:13:52.149" v="6248" actId="20577"/>
          <ac:spMkLst>
            <pc:docMk/>
            <pc:sldMk cId="3731008641" sldId="450"/>
            <ac:spMk id="2" creationId="{08952F53-8F5A-4067-A188-60B133E5A912}"/>
          </ac:spMkLst>
        </pc:spChg>
      </pc:sldChg>
      <pc:sldChg chg="modSp new mod">
        <pc:chgData name="Umar Sheikh" userId="86411d7d-4ee3-4f85-9876-b63bc7eb42b5" providerId="ADAL" clId="{5E07C1A7-38B0-4AF1-B37F-B480BB32F8BC}" dt="2024-09-03T09:13:34.191" v="11801" actId="6549"/>
        <pc:sldMkLst>
          <pc:docMk/>
          <pc:sldMk cId="1292142492" sldId="451"/>
        </pc:sldMkLst>
        <pc:spChg chg="mod">
          <ac:chgData name="Umar Sheikh" userId="86411d7d-4ee3-4f85-9876-b63bc7eb42b5" providerId="ADAL" clId="{5E07C1A7-38B0-4AF1-B37F-B480BB32F8BC}" dt="2024-07-22T10:17:42.142" v="6446" actId="20577"/>
          <ac:spMkLst>
            <pc:docMk/>
            <pc:sldMk cId="1292142492" sldId="451"/>
            <ac:spMk id="2" creationId="{705AA589-A22D-429A-9512-6CAADC5F3901}"/>
          </ac:spMkLst>
        </pc:spChg>
        <pc:spChg chg="mod">
          <ac:chgData name="Umar Sheikh" userId="86411d7d-4ee3-4f85-9876-b63bc7eb42b5" providerId="ADAL" clId="{5E07C1A7-38B0-4AF1-B37F-B480BB32F8BC}" dt="2024-09-03T09:13:34.191" v="11801" actId="6549"/>
          <ac:spMkLst>
            <pc:docMk/>
            <pc:sldMk cId="1292142492" sldId="451"/>
            <ac:spMk id="3" creationId="{CF667C2F-6ED9-4267-8E0F-C841A2E6B4BD}"/>
          </ac:spMkLst>
        </pc:spChg>
      </pc:sldChg>
      <pc:sldChg chg="modSp add mod ord">
        <pc:chgData name="Umar Sheikh" userId="86411d7d-4ee3-4f85-9876-b63bc7eb42b5" providerId="ADAL" clId="{5E07C1A7-38B0-4AF1-B37F-B480BB32F8BC}" dt="2024-09-03T09:09:32.786" v="11606" actId="20577"/>
        <pc:sldMkLst>
          <pc:docMk/>
          <pc:sldMk cId="2419876612" sldId="452"/>
        </pc:sldMkLst>
        <pc:spChg chg="mod">
          <ac:chgData name="Umar Sheikh" userId="86411d7d-4ee3-4f85-9876-b63bc7eb42b5" providerId="ADAL" clId="{5E07C1A7-38B0-4AF1-B37F-B480BB32F8BC}" dt="2024-09-03T09:09:32.786" v="11606" actId="20577"/>
          <ac:spMkLst>
            <pc:docMk/>
            <pc:sldMk cId="2419876612" sldId="452"/>
            <ac:spMk id="3" creationId="{CF667C2F-6ED9-4267-8E0F-C841A2E6B4BD}"/>
          </ac:spMkLst>
        </pc:spChg>
      </pc:sldChg>
      <pc:sldChg chg="modSp add mod">
        <pc:chgData name="Umar Sheikh" userId="86411d7d-4ee3-4f85-9876-b63bc7eb42b5" providerId="ADAL" clId="{5E07C1A7-38B0-4AF1-B37F-B480BB32F8BC}" dt="2024-09-03T09:10:43.110" v="11653" actId="20577"/>
        <pc:sldMkLst>
          <pc:docMk/>
          <pc:sldMk cId="2968221903" sldId="453"/>
        </pc:sldMkLst>
        <pc:spChg chg="mod">
          <ac:chgData name="Umar Sheikh" userId="86411d7d-4ee3-4f85-9876-b63bc7eb42b5" providerId="ADAL" clId="{5E07C1A7-38B0-4AF1-B37F-B480BB32F8BC}" dt="2024-09-03T09:10:43.110" v="11653" actId="20577"/>
          <ac:spMkLst>
            <pc:docMk/>
            <pc:sldMk cId="2968221903" sldId="453"/>
            <ac:spMk id="2" creationId="{08952F53-8F5A-4067-A188-60B133E5A912}"/>
          </ac:spMkLst>
        </pc:spChg>
      </pc:sldChg>
      <pc:sldChg chg="addSp delSp modSp add del mod">
        <pc:chgData name="Umar Sheikh" userId="86411d7d-4ee3-4f85-9876-b63bc7eb42b5" providerId="ADAL" clId="{5E07C1A7-38B0-4AF1-B37F-B480BB32F8BC}" dt="2024-07-22T15:51:31.978" v="8194" actId="47"/>
        <pc:sldMkLst>
          <pc:docMk/>
          <pc:sldMk cId="2688217053" sldId="454"/>
        </pc:sldMkLst>
        <pc:spChg chg="mod">
          <ac:chgData name="Umar Sheikh" userId="86411d7d-4ee3-4f85-9876-b63bc7eb42b5" providerId="ADAL" clId="{5E07C1A7-38B0-4AF1-B37F-B480BB32F8BC}" dt="2024-07-22T15:49:29.415" v="7989" actId="20577"/>
          <ac:spMkLst>
            <pc:docMk/>
            <pc:sldMk cId="2688217053" sldId="454"/>
            <ac:spMk id="2" creationId="{C2B79064-16C2-4BA0-BAD7-07DCFE68B10E}"/>
          </ac:spMkLst>
        </pc:spChg>
        <pc:spChg chg="mod">
          <ac:chgData name="Umar Sheikh" userId="86411d7d-4ee3-4f85-9876-b63bc7eb42b5" providerId="ADAL" clId="{5E07C1A7-38B0-4AF1-B37F-B480BB32F8BC}" dt="2024-07-22T15:51:29.800" v="8193" actId="20577"/>
          <ac:spMkLst>
            <pc:docMk/>
            <pc:sldMk cId="2688217053" sldId="454"/>
            <ac:spMk id="3" creationId="{A8E17C58-2937-42CA-BA35-EBCBB0560C9F}"/>
          </ac:spMkLst>
        </pc:spChg>
        <pc:spChg chg="mod">
          <ac:chgData name="Umar Sheikh" userId="86411d7d-4ee3-4f85-9876-b63bc7eb42b5" providerId="ADAL" clId="{5E07C1A7-38B0-4AF1-B37F-B480BB32F8BC}" dt="2024-07-22T15:49:34.226" v="7993" actId="6549"/>
          <ac:spMkLst>
            <pc:docMk/>
            <pc:sldMk cId="2688217053" sldId="454"/>
            <ac:spMk id="9" creationId="{DA3829EC-1EEA-454E-A2FC-15EB73491FE6}"/>
          </ac:spMkLst>
        </pc:spChg>
        <pc:picChg chg="del">
          <ac:chgData name="Umar Sheikh" userId="86411d7d-4ee3-4f85-9876-b63bc7eb42b5" providerId="ADAL" clId="{5E07C1A7-38B0-4AF1-B37F-B480BB32F8BC}" dt="2024-07-22T15:49:32.445" v="7991" actId="478"/>
          <ac:picMkLst>
            <pc:docMk/>
            <pc:sldMk cId="2688217053" sldId="454"/>
            <ac:picMk id="10" creationId="{383F24B9-D97E-457A-815A-A8BB0EEEAA32}"/>
          </ac:picMkLst>
        </pc:picChg>
        <pc:picChg chg="del">
          <ac:chgData name="Umar Sheikh" userId="86411d7d-4ee3-4f85-9876-b63bc7eb42b5" providerId="ADAL" clId="{5E07C1A7-38B0-4AF1-B37F-B480BB32F8BC}" dt="2024-07-22T15:49:32.160" v="7990" actId="478"/>
          <ac:picMkLst>
            <pc:docMk/>
            <pc:sldMk cId="2688217053" sldId="454"/>
            <ac:picMk id="11" creationId="{1AFC12C1-45B1-4211-96D6-CFDDC08CE3C5}"/>
          </ac:picMkLst>
        </pc:picChg>
        <pc:picChg chg="add mod">
          <ac:chgData name="Umar Sheikh" userId="86411d7d-4ee3-4f85-9876-b63bc7eb42b5" providerId="ADAL" clId="{5E07C1A7-38B0-4AF1-B37F-B480BB32F8BC}" dt="2024-07-22T15:50:52.517" v="8026" actId="1038"/>
          <ac:picMkLst>
            <pc:docMk/>
            <pc:sldMk cId="2688217053" sldId="454"/>
            <ac:picMk id="12" creationId="{15356BF7-337F-4D5F-8BF5-EB3C2B897D81}"/>
          </ac:picMkLst>
        </pc:picChg>
        <pc:picChg chg="add mod">
          <ac:chgData name="Umar Sheikh" userId="86411d7d-4ee3-4f85-9876-b63bc7eb42b5" providerId="ADAL" clId="{5E07C1A7-38B0-4AF1-B37F-B480BB32F8BC}" dt="2024-07-22T15:50:53.675" v="8037" actId="1037"/>
          <ac:picMkLst>
            <pc:docMk/>
            <pc:sldMk cId="2688217053" sldId="454"/>
            <ac:picMk id="13" creationId="{A396FE69-7F67-4949-8581-7DBD264274ED}"/>
          </ac:picMkLst>
        </pc:picChg>
      </pc:sldChg>
      <pc:sldChg chg="add">
        <pc:chgData name="Umar Sheikh" userId="86411d7d-4ee3-4f85-9876-b63bc7eb42b5" providerId="ADAL" clId="{5E07C1A7-38B0-4AF1-B37F-B480BB32F8BC}" dt="2024-07-25T15:31:18.247" v="10097"/>
        <pc:sldMkLst>
          <pc:docMk/>
          <pc:sldMk cId="3246216258" sldId="454"/>
        </pc:sldMkLst>
      </pc:sldChg>
      <pc:sldChg chg="addSp delSp modSp new del mod">
        <pc:chgData name="Umar Sheikh" userId="86411d7d-4ee3-4f85-9876-b63bc7eb42b5" providerId="ADAL" clId="{5E07C1A7-38B0-4AF1-B37F-B480BB32F8BC}" dt="2024-07-25T15:31:15.207" v="10096" actId="2696"/>
        <pc:sldMkLst>
          <pc:docMk/>
          <pc:sldMk cId="4284928901" sldId="454"/>
        </pc:sldMkLst>
        <pc:spChg chg="mod">
          <ac:chgData name="Umar Sheikh" userId="86411d7d-4ee3-4f85-9876-b63bc7eb42b5" providerId="ADAL" clId="{5E07C1A7-38B0-4AF1-B37F-B480BB32F8BC}" dt="2024-07-22T17:11:31.022" v="8214"/>
          <ac:spMkLst>
            <pc:docMk/>
            <pc:sldMk cId="4284928901" sldId="454"/>
            <ac:spMk id="2" creationId="{3F7863BA-16EF-453B-AFB2-A9F26B4B9011}"/>
          </ac:spMkLst>
        </pc:spChg>
        <pc:spChg chg="mod">
          <ac:chgData name="Umar Sheikh" userId="86411d7d-4ee3-4f85-9876-b63bc7eb42b5" providerId="ADAL" clId="{5E07C1A7-38B0-4AF1-B37F-B480BB32F8BC}" dt="2024-07-25T14:52:19.940" v="8696" actId="368"/>
          <ac:spMkLst>
            <pc:docMk/>
            <pc:sldMk cId="4284928901" sldId="454"/>
            <ac:spMk id="3" creationId="{8F74956C-5B3F-42F7-A1A1-138A464264A0}"/>
          </ac:spMkLst>
        </pc:spChg>
        <pc:graphicFrameChg chg="add del mod modGraphic">
          <ac:chgData name="Umar Sheikh" userId="86411d7d-4ee3-4f85-9876-b63bc7eb42b5" providerId="ADAL" clId="{5E07C1A7-38B0-4AF1-B37F-B480BB32F8BC}" dt="2024-07-22T17:17:10.085" v="8386" actId="478"/>
          <ac:graphicFrameMkLst>
            <pc:docMk/>
            <pc:sldMk cId="4284928901" sldId="454"/>
            <ac:graphicFrameMk id="8" creationId="{DB6A9F11-9CA5-408D-8215-C8F91878103C}"/>
          </ac:graphicFrameMkLst>
        </pc:graphicFrameChg>
        <pc:graphicFrameChg chg="add mod modGraphic">
          <ac:chgData name="Umar Sheikh" userId="86411d7d-4ee3-4f85-9876-b63bc7eb42b5" providerId="ADAL" clId="{5E07C1A7-38B0-4AF1-B37F-B480BB32F8BC}" dt="2024-07-25T14:50:47.094" v="8684" actId="21"/>
          <ac:graphicFrameMkLst>
            <pc:docMk/>
            <pc:sldMk cId="4284928901" sldId="454"/>
            <ac:graphicFrameMk id="11" creationId="{03BBD770-8469-4631-A08E-EA7A1D623878}"/>
          </ac:graphicFrameMkLst>
        </pc:graphicFrameChg>
        <pc:picChg chg="add mod">
          <ac:chgData name="Umar Sheikh" userId="86411d7d-4ee3-4f85-9876-b63bc7eb42b5" providerId="ADAL" clId="{5E07C1A7-38B0-4AF1-B37F-B480BB32F8BC}" dt="2024-07-25T14:51:40.944" v="8691" actId="1035"/>
          <ac:picMkLst>
            <pc:docMk/>
            <pc:sldMk cId="4284928901" sldId="454"/>
            <ac:picMk id="7" creationId="{BDD8A627-54E3-4BA7-9BEE-5E088D233307}"/>
          </ac:picMkLst>
        </pc:picChg>
        <pc:picChg chg="add del mod">
          <ac:chgData name="Umar Sheikh" userId="86411d7d-4ee3-4f85-9876-b63bc7eb42b5" providerId="ADAL" clId="{5E07C1A7-38B0-4AF1-B37F-B480BB32F8BC}" dt="2024-07-22T17:15:57.873" v="8368" actId="478"/>
          <ac:picMkLst>
            <pc:docMk/>
            <pc:sldMk cId="4284928901" sldId="454"/>
            <ac:picMk id="7" creationId="{CB15993E-6B7F-43FE-8B57-F972D45C524B}"/>
          </ac:picMkLst>
        </pc:picChg>
        <pc:picChg chg="add del mod modCrop">
          <ac:chgData name="Umar Sheikh" userId="86411d7d-4ee3-4f85-9876-b63bc7eb42b5" providerId="ADAL" clId="{5E07C1A7-38B0-4AF1-B37F-B480BB32F8BC}" dt="2024-07-25T14:51:17.436" v="8685" actId="478"/>
          <ac:picMkLst>
            <pc:docMk/>
            <pc:sldMk cId="4284928901" sldId="454"/>
            <ac:picMk id="10" creationId="{F094EC85-8DB0-470A-A1D1-594EFD9A9433}"/>
          </ac:picMkLst>
        </pc:picChg>
      </pc:sldChg>
      <pc:sldChg chg="add">
        <pc:chgData name="Umar Sheikh" userId="86411d7d-4ee3-4f85-9876-b63bc7eb42b5" providerId="ADAL" clId="{5E07C1A7-38B0-4AF1-B37F-B480BB32F8BC}" dt="2024-07-25T15:31:18.247" v="10097"/>
        <pc:sldMkLst>
          <pc:docMk/>
          <pc:sldMk cId="125425675" sldId="455"/>
        </pc:sldMkLst>
      </pc:sldChg>
      <pc:sldChg chg="addSp delSp modSp add del mod">
        <pc:chgData name="Umar Sheikh" userId="86411d7d-4ee3-4f85-9876-b63bc7eb42b5" providerId="ADAL" clId="{5E07C1A7-38B0-4AF1-B37F-B480BB32F8BC}" dt="2024-07-25T15:31:15.207" v="10096" actId="2696"/>
        <pc:sldMkLst>
          <pc:docMk/>
          <pc:sldMk cId="3194229556" sldId="455"/>
        </pc:sldMkLst>
        <pc:spChg chg="mod">
          <ac:chgData name="Umar Sheikh" userId="86411d7d-4ee3-4f85-9876-b63bc7eb42b5" providerId="ADAL" clId="{5E07C1A7-38B0-4AF1-B37F-B480BB32F8BC}" dt="2024-07-25T14:57:03.698" v="9133" actId="20577"/>
          <ac:spMkLst>
            <pc:docMk/>
            <pc:sldMk cId="3194229556" sldId="455"/>
            <ac:spMk id="3" creationId="{8F74956C-5B3F-42F7-A1A1-138A464264A0}"/>
          </ac:spMkLst>
        </pc:spChg>
        <pc:graphicFrameChg chg="modGraphic">
          <ac:chgData name="Umar Sheikh" userId="86411d7d-4ee3-4f85-9876-b63bc7eb42b5" providerId="ADAL" clId="{5E07C1A7-38B0-4AF1-B37F-B480BB32F8BC}" dt="2024-07-25T14:54:16.204" v="8902" actId="5793"/>
          <ac:graphicFrameMkLst>
            <pc:docMk/>
            <pc:sldMk cId="3194229556" sldId="455"/>
            <ac:graphicFrameMk id="11" creationId="{03BBD770-8469-4631-A08E-EA7A1D623878}"/>
          </ac:graphicFrameMkLst>
        </pc:graphicFrameChg>
        <pc:picChg chg="del">
          <ac:chgData name="Umar Sheikh" userId="86411d7d-4ee3-4f85-9876-b63bc7eb42b5" providerId="ADAL" clId="{5E07C1A7-38B0-4AF1-B37F-B480BB32F8BC}" dt="2024-07-25T14:52:29.350" v="8698" actId="478"/>
          <ac:picMkLst>
            <pc:docMk/>
            <pc:sldMk cId="3194229556" sldId="455"/>
            <ac:picMk id="7" creationId="{BDD8A627-54E3-4BA7-9BEE-5E088D233307}"/>
          </ac:picMkLst>
        </pc:picChg>
        <pc:picChg chg="add mod">
          <ac:chgData name="Umar Sheikh" userId="86411d7d-4ee3-4f85-9876-b63bc7eb42b5" providerId="ADAL" clId="{5E07C1A7-38B0-4AF1-B37F-B480BB32F8BC}" dt="2024-07-25T14:52:58.184" v="8756" actId="1038"/>
          <ac:picMkLst>
            <pc:docMk/>
            <pc:sldMk cId="3194229556" sldId="455"/>
            <ac:picMk id="8" creationId="{21FCF927-41CA-4DC1-AE5D-A310DAA4A6F1}"/>
          </ac:picMkLst>
        </pc:picChg>
        <pc:picChg chg="add del mod">
          <ac:chgData name="Umar Sheikh" userId="86411d7d-4ee3-4f85-9876-b63bc7eb42b5" providerId="ADAL" clId="{5E07C1A7-38B0-4AF1-B37F-B480BB32F8BC}" dt="2024-07-25T14:55:17.449" v="8905" actId="478"/>
          <ac:picMkLst>
            <pc:docMk/>
            <pc:sldMk cId="3194229556" sldId="455"/>
            <ac:picMk id="10" creationId="{A8D37307-E9AE-43FD-9038-3D9911DBA7E0}"/>
          </ac:picMkLst>
        </pc:picChg>
      </pc:sldChg>
      <pc:sldChg chg="addSp delSp modSp new mod">
        <pc:chgData name="Umar Sheikh" userId="86411d7d-4ee3-4f85-9876-b63bc7eb42b5" providerId="ADAL" clId="{5E07C1A7-38B0-4AF1-B37F-B480BB32F8BC}" dt="2024-08-26T13:11:27.989" v="10925" actId="1035"/>
        <pc:sldMkLst>
          <pc:docMk/>
          <pc:sldMk cId="3740553625" sldId="456"/>
        </pc:sldMkLst>
        <pc:spChg chg="mod">
          <ac:chgData name="Umar Sheikh" userId="86411d7d-4ee3-4f85-9876-b63bc7eb42b5" providerId="ADAL" clId="{5E07C1A7-38B0-4AF1-B37F-B480BB32F8BC}" dt="2024-07-25T15:12:41.203" v="9231"/>
          <ac:spMkLst>
            <pc:docMk/>
            <pc:sldMk cId="3740553625" sldId="456"/>
            <ac:spMk id="2" creationId="{FF6C5779-C9E9-4306-9D0E-A6C2F1035C0C}"/>
          </ac:spMkLst>
        </pc:spChg>
        <pc:spChg chg="mod">
          <ac:chgData name="Umar Sheikh" userId="86411d7d-4ee3-4f85-9876-b63bc7eb42b5" providerId="ADAL" clId="{5E07C1A7-38B0-4AF1-B37F-B480BB32F8BC}" dt="2024-08-26T12:44:52.821" v="10714" actId="57"/>
          <ac:spMkLst>
            <pc:docMk/>
            <pc:sldMk cId="3740553625" sldId="456"/>
            <ac:spMk id="3" creationId="{A2C13C60-3BA0-4169-921B-7FBBB60AB0BC}"/>
          </ac:spMkLst>
        </pc:spChg>
        <pc:picChg chg="add del mod">
          <ac:chgData name="Umar Sheikh" userId="86411d7d-4ee3-4f85-9876-b63bc7eb42b5" providerId="ADAL" clId="{5E07C1A7-38B0-4AF1-B37F-B480BB32F8BC}" dt="2024-08-26T13:11:22.299" v="10883" actId="478"/>
          <ac:picMkLst>
            <pc:docMk/>
            <pc:sldMk cId="3740553625" sldId="456"/>
            <ac:picMk id="7" creationId="{F5759C4F-F71A-4916-8554-94C37111F8EE}"/>
          </ac:picMkLst>
        </pc:picChg>
        <pc:picChg chg="add mod">
          <ac:chgData name="Umar Sheikh" userId="86411d7d-4ee3-4f85-9876-b63bc7eb42b5" providerId="ADAL" clId="{5E07C1A7-38B0-4AF1-B37F-B480BB32F8BC}" dt="2024-08-26T13:11:27.989" v="10925" actId="1035"/>
          <ac:picMkLst>
            <pc:docMk/>
            <pc:sldMk cId="3740553625" sldId="456"/>
            <ac:picMk id="8" creationId="{C1B73FB6-1CA6-44B4-AA6C-3A20E9749FCC}"/>
          </ac:picMkLst>
        </pc:picChg>
      </pc:sldChg>
      <pc:sldChg chg="addSp delSp modSp add mod">
        <pc:chgData name="Umar Sheikh" userId="86411d7d-4ee3-4f85-9876-b63bc7eb42b5" providerId="ADAL" clId="{5E07C1A7-38B0-4AF1-B37F-B480BB32F8BC}" dt="2024-09-03T08:55:40.211" v="11112" actId="20577"/>
        <pc:sldMkLst>
          <pc:docMk/>
          <pc:sldMk cId="1507403818" sldId="457"/>
        </pc:sldMkLst>
        <pc:spChg chg="mod">
          <ac:chgData name="Umar Sheikh" userId="86411d7d-4ee3-4f85-9876-b63bc7eb42b5" providerId="ADAL" clId="{5E07C1A7-38B0-4AF1-B37F-B480BB32F8BC}" dt="2024-09-03T08:55:40.211" v="11112" actId="20577"/>
          <ac:spMkLst>
            <pc:docMk/>
            <pc:sldMk cId="1507403818" sldId="457"/>
            <ac:spMk id="3" creationId="{A2C13C60-3BA0-4169-921B-7FBBB60AB0BC}"/>
          </ac:spMkLst>
        </pc:spChg>
        <pc:picChg chg="add mod">
          <ac:chgData name="Umar Sheikh" userId="86411d7d-4ee3-4f85-9876-b63bc7eb42b5" providerId="ADAL" clId="{5E07C1A7-38B0-4AF1-B37F-B480BB32F8BC}" dt="2024-08-26T13:11:58.530" v="10984" actId="1036"/>
          <ac:picMkLst>
            <pc:docMk/>
            <pc:sldMk cId="1507403818" sldId="457"/>
            <ac:picMk id="7" creationId="{1C881AD8-0C34-4EC9-9BEF-C2949AAAC507}"/>
          </ac:picMkLst>
        </pc:picChg>
        <pc:picChg chg="del">
          <ac:chgData name="Umar Sheikh" userId="86411d7d-4ee3-4f85-9876-b63bc7eb42b5" providerId="ADAL" clId="{5E07C1A7-38B0-4AF1-B37F-B480BB32F8BC}" dt="2024-07-25T15:26:34.581" v="9703" actId="478"/>
          <ac:picMkLst>
            <pc:docMk/>
            <pc:sldMk cId="1507403818" sldId="457"/>
            <ac:picMk id="7" creationId="{F5759C4F-F71A-4916-8554-94C37111F8EE}"/>
          </ac:picMkLst>
        </pc:picChg>
        <pc:picChg chg="add del mod">
          <ac:chgData name="Umar Sheikh" userId="86411d7d-4ee3-4f85-9876-b63bc7eb42b5" providerId="ADAL" clId="{5E07C1A7-38B0-4AF1-B37F-B480BB32F8BC}" dt="2024-07-25T15:27:34.788" v="9750" actId="478"/>
          <ac:picMkLst>
            <pc:docMk/>
            <pc:sldMk cId="1507403818" sldId="457"/>
            <ac:picMk id="8" creationId="{D8088EE0-EB38-46E3-9C60-E0C45564E652}"/>
          </ac:picMkLst>
        </pc:picChg>
        <pc:picChg chg="add del mod">
          <ac:chgData name="Umar Sheikh" userId="86411d7d-4ee3-4f85-9876-b63bc7eb42b5" providerId="ADAL" clId="{5E07C1A7-38B0-4AF1-B37F-B480BB32F8BC}" dt="2024-08-26T13:11:30.212" v="10926" actId="478"/>
          <ac:picMkLst>
            <pc:docMk/>
            <pc:sldMk cId="1507403818" sldId="457"/>
            <ac:picMk id="10" creationId="{629B785C-28DA-474E-9140-1DF1DEAB427A}"/>
          </ac:picMkLst>
        </pc:picChg>
      </pc:sldChg>
      <pc:sldChg chg="modSp add del mod">
        <pc:chgData name="Umar Sheikh" userId="86411d7d-4ee3-4f85-9876-b63bc7eb42b5" providerId="ADAL" clId="{5E07C1A7-38B0-4AF1-B37F-B480BB32F8BC}" dt="2024-07-22T10:08:38.400" v="5584" actId="47"/>
        <pc:sldMkLst>
          <pc:docMk/>
          <pc:sldMk cId="4055643428" sldId="622"/>
        </pc:sldMkLst>
        <pc:spChg chg="mod">
          <ac:chgData name="Umar Sheikh" userId="86411d7d-4ee3-4f85-9876-b63bc7eb42b5" providerId="ADAL" clId="{5E07C1A7-38B0-4AF1-B37F-B480BB32F8BC}" dt="2024-07-22T10:08:35.272" v="5583" actId="27636"/>
          <ac:spMkLst>
            <pc:docMk/>
            <pc:sldMk cId="4055643428" sldId="622"/>
            <ac:spMk id="3" creationId="{D6A471CB-1606-405C-A0F0-B02A073905AA}"/>
          </ac:spMkLst>
        </pc:spChg>
      </pc:sldChg>
      <pc:sldMasterChg chg="addSp delSp modSp delSldLayout modSldLayout">
        <pc:chgData name="Umar Sheikh" userId="86411d7d-4ee3-4f85-9876-b63bc7eb42b5" providerId="ADAL" clId="{5E07C1A7-38B0-4AF1-B37F-B480BB32F8BC}" dt="2024-07-22T09:01:58.537" v="271"/>
        <pc:sldMasterMkLst>
          <pc:docMk/>
          <pc:sldMasterMk cId="2402646876" sldId="2147483657"/>
        </pc:sldMasterMkLst>
        <pc:spChg chg="add del mod">
          <ac:chgData name="Umar Sheikh" userId="86411d7d-4ee3-4f85-9876-b63bc7eb42b5" providerId="ADAL" clId="{5E07C1A7-38B0-4AF1-B37F-B480BB32F8BC}" dt="2024-07-22T09:01:58.537" v="271"/>
          <ac:spMkLst>
            <pc:docMk/>
            <pc:sldMasterMk cId="2402646876" sldId="2147483657"/>
            <ac:spMk id="5" creationId="{FA038948-5502-48F6-BEC3-57DA32AF8582}"/>
          </ac:spMkLst>
        </pc:spChg>
        <pc:spChg chg="add del mod">
          <ac:chgData name="Umar Sheikh" userId="86411d7d-4ee3-4f85-9876-b63bc7eb42b5" providerId="ADAL" clId="{5E07C1A7-38B0-4AF1-B37F-B480BB32F8BC}" dt="2024-07-22T09:01:58.537" v="271"/>
          <ac:spMkLst>
            <pc:docMk/>
            <pc:sldMasterMk cId="2402646876" sldId="2147483657"/>
            <ac:spMk id="7" creationId="{DB149AE8-981A-46B0-82D1-B13FAC2B24F1}"/>
          </ac:spMkLst>
        </pc:spChg>
        <pc:spChg chg="add del mod">
          <ac:chgData name="Umar Sheikh" userId="86411d7d-4ee3-4f85-9876-b63bc7eb42b5" providerId="ADAL" clId="{5E07C1A7-38B0-4AF1-B37F-B480BB32F8BC}" dt="2024-07-22T09:01:58.537" v="271"/>
          <ac:spMkLst>
            <pc:docMk/>
            <pc:sldMasterMk cId="2402646876" sldId="2147483657"/>
            <ac:spMk id="8" creationId="{3A25B12E-F8F4-42BB-A20A-50A2CCE18A76}"/>
          </ac:spMkLst>
        </pc:spChg>
        <pc:sldLayoutChg chg="modSp mod">
          <pc:chgData name="Umar Sheikh" userId="86411d7d-4ee3-4f85-9876-b63bc7eb42b5" providerId="ADAL" clId="{5E07C1A7-38B0-4AF1-B37F-B480BB32F8BC}" dt="2024-07-22T09:01:11.855" v="267" actId="14100"/>
          <pc:sldLayoutMkLst>
            <pc:docMk/>
            <pc:sldMasterMk cId="2402646876" sldId="2147483657"/>
            <pc:sldLayoutMk cId="4285183126" sldId="2147483663"/>
          </pc:sldLayoutMkLst>
          <pc:spChg chg="mod">
            <ac:chgData name="Umar Sheikh" userId="86411d7d-4ee3-4f85-9876-b63bc7eb42b5" providerId="ADAL" clId="{5E07C1A7-38B0-4AF1-B37F-B480BB32F8BC}" dt="2024-07-22T09:01:11.855" v="267" actId="14100"/>
            <ac:spMkLst>
              <pc:docMk/>
              <pc:sldMasterMk cId="2402646876" sldId="2147483657"/>
              <pc:sldLayoutMk cId="4285183126" sldId="2147483663"/>
              <ac:spMk id="8" creationId="{00000000-0000-0000-0000-000000000000}"/>
            </ac:spMkLst>
          </pc:spChg>
        </pc:sldLayoutChg>
        <pc:sldLayoutChg chg="del">
          <pc:chgData name="Umar Sheikh" userId="86411d7d-4ee3-4f85-9876-b63bc7eb42b5" providerId="ADAL" clId="{5E07C1A7-38B0-4AF1-B37F-B480BB32F8BC}" dt="2024-07-22T09:01:21.543" v="269" actId="2696"/>
          <pc:sldLayoutMkLst>
            <pc:docMk/>
            <pc:sldMasterMk cId="2402646876" sldId="2147483657"/>
            <pc:sldLayoutMk cId="1696459684" sldId="2147483664"/>
          </pc:sldLayoutMkLst>
        </pc:sldLayoutChg>
        <pc:sldLayoutChg chg="modSp mod">
          <pc:chgData name="Umar Sheikh" userId="86411d7d-4ee3-4f85-9876-b63bc7eb42b5" providerId="ADAL" clId="{5E07C1A7-38B0-4AF1-B37F-B480BB32F8BC}" dt="2024-07-22T09:01:18.476" v="268"/>
          <pc:sldLayoutMkLst>
            <pc:docMk/>
            <pc:sldMasterMk cId="2402646876" sldId="2147483657"/>
            <pc:sldLayoutMk cId="1225681886" sldId="2147483665"/>
          </pc:sldLayoutMkLst>
          <pc:spChg chg="mod">
            <ac:chgData name="Umar Sheikh" userId="86411d7d-4ee3-4f85-9876-b63bc7eb42b5" providerId="ADAL" clId="{5E07C1A7-38B0-4AF1-B37F-B480BB32F8BC}" dt="2024-07-22T09:01:18.476" v="268"/>
            <ac:spMkLst>
              <pc:docMk/>
              <pc:sldMasterMk cId="2402646876" sldId="2147483657"/>
              <pc:sldLayoutMk cId="1225681886" sldId="2147483665"/>
              <ac:spMk id="8"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5270376" cy="329614"/>
          </a:xfrm>
          <a:prstGeom prst="rect">
            <a:avLst/>
          </a:prstGeom>
        </p:spPr>
        <p:txBody>
          <a:bodyPr anchor="t"/>
          <a:lstStyle>
            <a:lvl1pPr>
              <a:defRPr sz="1200">
                <a:solidFill>
                  <a:schemeClr val="bg1"/>
                </a:solidFill>
              </a:defRPr>
            </a:lvl1pPr>
          </a:lstStyle>
          <a:p>
            <a:r>
              <a:rPr lang="en-GB" dirty="0">
                <a:solidFill>
                  <a:prstClr val="white"/>
                </a:solidFill>
              </a:rPr>
              <a:t>U. Sheikh | IAEA TM on Disruptions | 04 September 2024</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5619262"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U. Sheikh | IAEA TM on Disruptions | 04 September 2024</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225681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5"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8"/>
            <a:ext cx="8658478" cy="1090738"/>
          </a:xfrm>
        </p:spPr>
        <p:txBody>
          <a:bodyPr>
            <a:normAutofit/>
          </a:bodyPr>
          <a:lstStyle/>
          <a:p>
            <a:r>
              <a:rPr lang="en-US" dirty="0"/>
              <a:t>Pellet Size Optimization for the ITER SPI</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6" y="3693074"/>
            <a:ext cx="8249523" cy="1090738"/>
          </a:xfrm>
        </p:spPr>
        <p:txBody>
          <a:bodyPr>
            <a:normAutofit fontScale="92500" lnSpcReduction="20000"/>
          </a:bodyPr>
          <a:lstStyle/>
          <a:p>
            <a:pPr marR="1620520">
              <a:lnSpc>
                <a:spcPct val="107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 Sheikh</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 Jachmich</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G. Bodner</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J. Decker</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N. Eidietis</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O. Ficker</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 Hoppe</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Z. Huang</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 Kong</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D. Kos</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 Lehnen</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E. Nardon</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Paz-Soldan</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8</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 Silburn</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 Stein-Lubrano</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9</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J. Svoboda</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 Reux</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7</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and JET Contributors</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157275" y="4868875"/>
            <a:ext cx="12269187" cy="1178006"/>
          </a:xfrm>
        </p:spPr>
        <p:txBody>
          <a:bodyPr>
            <a:normAutofit fontScale="40000" lnSpcReduction="20000"/>
          </a:bodyPr>
          <a:lstStyle/>
          <a:p>
            <a:pPr marR="1620520">
              <a:lnSpc>
                <a:spcPct val="107000"/>
              </a:lnSpc>
            </a:pPr>
            <a:r>
              <a:rPr lang="en-US" sz="1800" baseline="30000" dirty="0">
                <a:effectLst/>
                <a:latin typeface="Times New Roman" panose="02020603050405020304" pitchFamily="18" charset="0"/>
                <a:ea typeface="Calibri" panose="020F0502020204030204" pitchFamily="34" charset="0"/>
              </a:rPr>
              <a:t>1 </a:t>
            </a:r>
            <a:r>
              <a:rPr lang="en-US" sz="1800" dirty="0">
                <a:effectLst/>
                <a:latin typeface="Times New Roman" panose="02020603050405020304" pitchFamily="18" charset="0"/>
                <a:ea typeface="Calibri" panose="020F0502020204030204" pitchFamily="34" charset="0"/>
              </a:rPr>
              <a:t>EPFL, Swiss Plasma Center (SPC), CH – 1015 Lausanne, Switzerland</a:t>
            </a:r>
          </a:p>
          <a:p>
            <a:pPr algn="just"/>
            <a:r>
              <a:rPr lang="fr-FR" sz="1800" baseline="30000" dirty="0">
                <a:effectLst/>
                <a:latin typeface="Times New Roman" panose="02020603050405020304" pitchFamily="18" charset="0"/>
                <a:ea typeface="Times New Roman" panose="02020603050405020304" pitchFamily="18" charset="0"/>
              </a:rPr>
              <a:t>2 </a:t>
            </a:r>
            <a:r>
              <a:rPr lang="fr-FR" sz="1800" dirty="0">
                <a:effectLst/>
                <a:latin typeface="Times New Roman" panose="02020603050405020304" pitchFamily="18" charset="0"/>
                <a:ea typeface="Times New Roman" panose="02020603050405020304" pitchFamily="18" charset="0"/>
              </a:rPr>
              <a:t>ITER </a:t>
            </a:r>
            <a:r>
              <a:rPr lang="fr-FR" sz="1800" dirty="0" err="1">
                <a:effectLst/>
                <a:latin typeface="Times New Roman" panose="02020603050405020304" pitchFamily="18" charset="0"/>
                <a:ea typeface="Times New Roman" panose="02020603050405020304" pitchFamily="18" charset="0"/>
              </a:rPr>
              <a:t>Organization</a:t>
            </a:r>
            <a:r>
              <a:rPr lang="fr-FR" sz="1800" dirty="0">
                <a:effectLst/>
                <a:latin typeface="Times New Roman" panose="02020603050405020304" pitchFamily="18" charset="0"/>
                <a:ea typeface="Times New Roman" panose="02020603050405020304" pitchFamily="18" charset="0"/>
              </a:rPr>
              <a:t>, Route de Vinon-sur-Verdon - CS 90 046, 13067 St Paul Lez Durance Cedex, France</a:t>
            </a:r>
            <a:endParaRPr lang="en-US" sz="1800" dirty="0">
              <a:effectLst/>
              <a:latin typeface="Times New Roman" panose="02020603050405020304" pitchFamily="18" charset="0"/>
              <a:ea typeface="Times New Roman" panose="02020603050405020304" pitchFamily="18" charset="0"/>
            </a:endParaRPr>
          </a:p>
          <a:p>
            <a:pPr algn="just"/>
            <a:r>
              <a:rPr lang="en-US" sz="1800" baseline="30000" dirty="0">
                <a:effectLst/>
                <a:latin typeface="Times New Roman" panose="02020603050405020304" pitchFamily="18" charset="0"/>
                <a:ea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rPr>
              <a:t>General Atomics, San Diego, CA, USA</a:t>
            </a:r>
          </a:p>
          <a:p>
            <a:pPr algn="just"/>
            <a:r>
              <a:rPr lang="en-US" sz="1800" baseline="30000" dirty="0">
                <a:effectLst/>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Institute of Plasma Physics of the CAS, Prague, Czech Republic</a:t>
            </a:r>
          </a:p>
          <a:p>
            <a:pPr algn="just"/>
            <a:r>
              <a:rPr lang="en-US" sz="1800" baseline="30000" dirty="0">
                <a:effectLst/>
                <a:latin typeface="Times New Roman" panose="02020603050405020304" pitchFamily="18" charset="0"/>
                <a:ea typeface="Times New Roman" panose="02020603050405020304" pitchFamily="18" charset="0"/>
              </a:rPr>
              <a:t>5</a:t>
            </a:r>
            <a:r>
              <a:rPr lang="en-US" sz="1800" dirty="0">
                <a:effectLst/>
                <a:latin typeface="Times New Roman" panose="02020603050405020304" pitchFamily="18" charset="0"/>
                <a:ea typeface="Times New Roman" panose="02020603050405020304" pitchFamily="18" charset="0"/>
              </a:rPr>
              <a:t>KTH Royal Institute of Technology, Stockholm, Sweden</a:t>
            </a:r>
          </a:p>
          <a:p>
            <a:pPr algn="just"/>
            <a:r>
              <a:rPr lang="en-US" sz="1800" baseline="30000" dirty="0">
                <a:effectLst/>
                <a:latin typeface="Times New Roman" panose="02020603050405020304" pitchFamily="18" charset="0"/>
                <a:ea typeface="Times New Roman" panose="02020603050405020304" pitchFamily="18" charset="0"/>
              </a:rPr>
              <a:t>6</a:t>
            </a:r>
            <a:r>
              <a:rPr lang="en-US" sz="1800" dirty="0">
                <a:effectLst/>
                <a:latin typeface="Times New Roman" panose="02020603050405020304" pitchFamily="18" charset="0"/>
                <a:ea typeface="Times New Roman" panose="02020603050405020304" pitchFamily="18" charset="0"/>
              </a:rPr>
              <a:t>CCFE, </a:t>
            </a:r>
            <a:r>
              <a:rPr lang="en-US" sz="1800" dirty="0" err="1">
                <a:effectLst/>
                <a:latin typeface="Times New Roman" panose="02020603050405020304" pitchFamily="18" charset="0"/>
                <a:ea typeface="Times New Roman" panose="02020603050405020304" pitchFamily="18" charset="0"/>
              </a:rPr>
              <a:t>Culham</a:t>
            </a:r>
            <a:r>
              <a:rPr lang="en-US" sz="1800" dirty="0">
                <a:effectLst/>
                <a:latin typeface="Times New Roman" panose="02020603050405020304" pitchFamily="18" charset="0"/>
                <a:ea typeface="Times New Roman" panose="02020603050405020304" pitchFamily="18" charset="0"/>
              </a:rPr>
              <a:t> Science Centre, Abingdon, Oxon OX14 3DB, United Kingdom</a:t>
            </a:r>
          </a:p>
          <a:p>
            <a:pPr algn="just"/>
            <a:r>
              <a:rPr lang="fr-FR" sz="1800" baseline="30000" dirty="0">
                <a:effectLst/>
                <a:latin typeface="Times New Roman" panose="02020603050405020304" pitchFamily="18" charset="0"/>
                <a:ea typeface="Times New Roman" panose="02020603050405020304" pitchFamily="18" charset="0"/>
              </a:rPr>
              <a:t>7</a:t>
            </a:r>
            <a:r>
              <a:rPr lang="fr-FR" sz="1800" dirty="0">
                <a:effectLst/>
                <a:latin typeface="Times New Roman" panose="02020603050405020304" pitchFamily="18" charset="0"/>
                <a:ea typeface="Times New Roman" panose="02020603050405020304" pitchFamily="18" charset="0"/>
              </a:rPr>
              <a:t>CEA, IRFM, F-13108 St-Paul-Lez-Durance, France</a:t>
            </a:r>
            <a:endParaRPr lang="en-US" sz="1800" dirty="0">
              <a:effectLst/>
              <a:latin typeface="Times New Roman" panose="02020603050405020304" pitchFamily="18" charset="0"/>
              <a:ea typeface="Times New Roman" panose="02020603050405020304" pitchFamily="18" charset="0"/>
            </a:endParaRPr>
          </a:p>
          <a:p>
            <a:pPr algn="just"/>
            <a:r>
              <a:rPr lang="en-US" sz="1800" baseline="30000" dirty="0">
                <a:effectLst/>
                <a:latin typeface="Times New Roman" panose="02020603050405020304" pitchFamily="18" charset="0"/>
                <a:ea typeface="Times New Roman" panose="02020603050405020304" pitchFamily="18" charset="0"/>
              </a:rPr>
              <a:t>8</a:t>
            </a:r>
            <a:r>
              <a:rPr lang="en-US" sz="1800" dirty="0">
                <a:effectLst/>
                <a:latin typeface="Times New Roman" panose="02020603050405020304" pitchFamily="18" charset="0"/>
                <a:ea typeface="Times New Roman" panose="02020603050405020304" pitchFamily="18" charset="0"/>
              </a:rPr>
              <a:t>Columbia University, New York, NY, USA</a:t>
            </a:r>
          </a:p>
          <a:p>
            <a:pPr algn="just"/>
            <a:r>
              <a:rPr lang="en-US" sz="1800" baseline="30000" dirty="0">
                <a:effectLst/>
                <a:latin typeface="Times New Roman" panose="02020603050405020304" pitchFamily="18" charset="0"/>
                <a:ea typeface="Times New Roman" panose="02020603050405020304" pitchFamily="18" charset="0"/>
              </a:rPr>
              <a:t>9</a:t>
            </a:r>
            <a:r>
              <a:rPr lang="en-US" sz="1800" dirty="0">
                <a:effectLst/>
                <a:latin typeface="Times New Roman" panose="02020603050405020304" pitchFamily="18" charset="0"/>
                <a:ea typeface="Times New Roman" panose="02020603050405020304" pitchFamily="18" charset="0"/>
              </a:rPr>
              <a:t>MIT Plasma Science and Fusion Center, Cambridge, MA 02139, USA</a:t>
            </a:r>
          </a:p>
          <a:p>
            <a:pPr marR="1620520">
              <a:lnSpc>
                <a:spcPct val="107000"/>
              </a:lnSpc>
            </a:pPr>
            <a:r>
              <a:rPr lang="en-US" sz="1800" baseline="30000" dirty="0">
                <a:effectLst/>
                <a:latin typeface="Times New Roman" panose="02020603050405020304" pitchFamily="18" charset="0"/>
                <a:ea typeface="Calibri" panose="020F0502020204030204" pitchFamily="34" charset="0"/>
              </a:rPr>
              <a:t>10</a:t>
            </a:r>
            <a:r>
              <a:rPr lang="en-US" sz="1800" dirty="0">
                <a:effectLst/>
                <a:latin typeface="Times New Roman" panose="02020603050405020304" pitchFamily="18" charset="0"/>
                <a:ea typeface="Calibri" panose="020F0502020204030204" pitchFamily="34" charset="0"/>
              </a:rPr>
              <a:t>See the author list of “Overview of T and D-T results in JET with ITER-like wall” by C.F. Maggi et al. to be published in Nuclear Fusion special issue: Overview and summary papers from the 29th Fusion Energy Conference (London, UK, 16-21 October 2023).</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a:t>IAEA TM </a:t>
            </a:r>
            <a:r>
              <a:rPr lang="en-US"/>
              <a:t>on Disruptions</a:t>
            </a:r>
            <a:endParaRPr lang="en-US" dirty="0"/>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422E-0EE8-4DC3-880E-F7346204DABD}"/>
              </a:ext>
            </a:extLst>
          </p:cNvPr>
          <p:cNvSpPr>
            <a:spLocks noGrp="1"/>
          </p:cNvSpPr>
          <p:nvPr>
            <p:ph type="title"/>
          </p:nvPr>
        </p:nvSpPr>
        <p:spPr/>
        <p:txBody>
          <a:bodyPr/>
          <a:lstStyle/>
          <a:p>
            <a:r>
              <a:rPr lang="en-US" dirty="0"/>
              <a:t>RE Avoidance – Hitch 1</a:t>
            </a:r>
          </a:p>
        </p:txBody>
      </p:sp>
      <p:sp>
        <p:nvSpPr>
          <p:cNvPr id="3" name="Content Placeholder 2">
            <a:extLst>
              <a:ext uri="{FF2B5EF4-FFF2-40B4-BE49-F238E27FC236}">
                <a16:creationId xmlns:a16="http://schemas.microsoft.com/office/drawing/2014/main" id="{E3DDC029-E097-4F4D-97F1-557CFAFD0EF0}"/>
              </a:ext>
            </a:extLst>
          </p:cNvPr>
          <p:cNvSpPr>
            <a:spLocks noGrp="1"/>
          </p:cNvSpPr>
          <p:nvPr>
            <p:ph idx="1"/>
          </p:nvPr>
        </p:nvSpPr>
        <p:spPr/>
        <p:txBody>
          <a:bodyPr/>
          <a:lstStyle/>
          <a:p>
            <a:r>
              <a:rPr lang="en-US" dirty="0"/>
              <a:t>Based on trajectory analysis, we will need to dope pellets with neon</a:t>
            </a:r>
          </a:p>
          <a:p>
            <a:pPr lvl="1"/>
            <a:r>
              <a:rPr lang="en-US" dirty="0"/>
              <a:t>Detailed analysis on-going to determine how much doping is required</a:t>
            </a:r>
          </a:p>
          <a:p>
            <a:r>
              <a:rPr lang="en-US" dirty="0"/>
              <a:t>Neon doping reduces the pre-thermal quench duration (TQ) to &lt;5ms on JET</a:t>
            </a:r>
          </a:p>
          <a:p>
            <a:pPr lvl="1"/>
            <a:r>
              <a:rPr lang="en-US" dirty="0"/>
              <a:t>Reduced time window for second pellet and core density assimilation</a:t>
            </a:r>
          </a:p>
        </p:txBody>
      </p:sp>
      <p:sp>
        <p:nvSpPr>
          <p:cNvPr id="4" name="Footer Placeholder 3">
            <a:extLst>
              <a:ext uri="{FF2B5EF4-FFF2-40B4-BE49-F238E27FC236}">
                <a16:creationId xmlns:a16="http://schemas.microsoft.com/office/drawing/2014/main" id="{43804588-EA5B-402E-8106-914095766DDC}"/>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647A600F-7505-4B8B-9484-40E64A0C61EF}"/>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6" name="Picture 5" descr="A graph with red and green lines&#10;&#10;Description automatically generated">
            <a:extLst>
              <a:ext uri="{FF2B5EF4-FFF2-40B4-BE49-F238E27FC236}">
                <a16:creationId xmlns:a16="http://schemas.microsoft.com/office/drawing/2014/main" id="{56BDEED8-4870-4363-B72C-B72D9D4DF5FB}"/>
              </a:ext>
            </a:extLst>
          </p:cNvPr>
          <p:cNvPicPr>
            <a:picLocks noChangeAspect="1"/>
          </p:cNvPicPr>
          <p:nvPr/>
        </p:nvPicPr>
        <p:blipFill>
          <a:blip r:embed="rId2"/>
          <a:stretch>
            <a:fillRect/>
          </a:stretch>
        </p:blipFill>
        <p:spPr>
          <a:xfrm>
            <a:off x="2575580" y="2363815"/>
            <a:ext cx="6267480" cy="4152983"/>
          </a:xfrm>
          <a:prstGeom prst="rect">
            <a:avLst/>
          </a:prstGeom>
        </p:spPr>
      </p:pic>
    </p:spTree>
    <p:extLst>
      <p:ext uri="{BB962C8B-B14F-4D97-AF65-F5344CB8AC3E}">
        <p14:creationId xmlns:p14="http://schemas.microsoft.com/office/powerpoint/2010/main" val="266540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422E-0EE8-4DC3-880E-F7346204DABD}"/>
              </a:ext>
            </a:extLst>
          </p:cNvPr>
          <p:cNvSpPr>
            <a:spLocks noGrp="1"/>
          </p:cNvSpPr>
          <p:nvPr>
            <p:ph type="title"/>
          </p:nvPr>
        </p:nvSpPr>
        <p:spPr/>
        <p:txBody>
          <a:bodyPr/>
          <a:lstStyle/>
          <a:p>
            <a:r>
              <a:rPr lang="en-US" dirty="0"/>
              <a:t>RE Avoidance – Hitch 2</a:t>
            </a:r>
          </a:p>
        </p:txBody>
      </p:sp>
      <p:sp>
        <p:nvSpPr>
          <p:cNvPr id="3" name="Content Placeholder 2">
            <a:extLst>
              <a:ext uri="{FF2B5EF4-FFF2-40B4-BE49-F238E27FC236}">
                <a16:creationId xmlns:a16="http://schemas.microsoft.com/office/drawing/2014/main" id="{E3DDC029-E097-4F4D-97F1-557CFAFD0EF0}"/>
              </a:ext>
            </a:extLst>
          </p:cNvPr>
          <p:cNvSpPr>
            <a:spLocks noGrp="1"/>
          </p:cNvSpPr>
          <p:nvPr>
            <p:ph idx="1"/>
          </p:nvPr>
        </p:nvSpPr>
        <p:spPr/>
        <p:txBody>
          <a:bodyPr/>
          <a:lstStyle/>
          <a:p>
            <a:r>
              <a:rPr lang="en-US" dirty="0"/>
              <a:t>If the plasma is seeded, the pre-TQ duration is further reduced on JET</a:t>
            </a:r>
          </a:p>
          <a:p>
            <a:pPr lvl="1"/>
            <a:r>
              <a:rPr lang="en-US" dirty="0"/>
              <a:t>Pure D SPI goes from several 10s of </a:t>
            </a:r>
            <a:r>
              <a:rPr lang="en-US" dirty="0" err="1"/>
              <a:t>ms</a:t>
            </a:r>
            <a:r>
              <a:rPr lang="en-US" dirty="0"/>
              <a:t> to below 10ms</a:t>
            </a:r>
          </a:p>
          <a:p>
            <a:r>
              <a:rPr lang="en-US" dirty="0"/>
              <a:t>Reduces available assimilation time and second SPI window</a:t>
            </a:r>
          </a:p>
        </p:txBody>
      </p:sp>
      <p:sp>
        <p:nvSpPr>
          <p:cNvPr id="4" name="Footer Placeholder 3">
            <a:extLst>
              <a:ext uri="{FF2B5EF4-FFF2-40B4-BE49-F238E27FC236}">
                <a16:creationId xmlns:a16="http://schemas.microsoft.com/office/drawing/2014/main" id="{43804588-EA5B-402E-8106-914095766DDC}"/>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647A600F-7505-4B8B-9484-40E64A0C61EF}"/>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pic>
        <p:nvPicPr>
          <p:cNvPr id="7" name="Picture 6">
            <a:extLst>
              <a:ext uri="{FF2B5EF4-FFF2-40B4-BE49-F238E27FC236}">
                <a16:creationId xmlns:a16="http://schemas.microsoft.com/office/drawing/2014/main" id="{8752066E-23F5-4F0C-9FA1-A8FED09447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911" y="2049726"/>
            <a:ext cx="5458817" cy="4477469"/>
          </a:xfrm>
          <a:prstGeom prst="rect">
            <a:avLst/>
          </a:prstGeom>
          <a:noFill/>
          <a:ln>
            <a:noFill/>
          </a:ln>
        </p:spPr>
      </p:pic>
    </p:spTree>
    <p:extLst>
      <p:ext uri="{BB962C8B-B14F-4D97-AF65-F5344CB8AC3E}">
        <p14:creationId xmlns:p14="http://schemas.microsoft.com/office/powerpoint/2010/main" val="358909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760EA4-962A-40E3-8D18-47351809D198}"/>
              </a:ext>
            </a:extLst>
          </p:cNvPr>
          <p:cNvPicPr>
            <a:picLocks noChangeAspect="1"/>
          </p:cNvPicPr>
          <p:nvPr/>
        </p:nvPicPr>
        <p:blipFill>
          <a:blip r:embed="rId2"/>
          <a:stretch>
            <a:fillRect/>
          </a:stretch>
        </p:blipFill>
        <p:spPr>
          <a:xfrm>
            <a:off x="6715126" y="274324"/>
            <a:ext cx="5459980" cy="6233720"/>
          </a:xfrm>
          <a:prstGeom prst="rect">
            <a:avLst/>
          </a:prstGeom>
        </p:spPr>
      </p:pic>
      <p:sp>
        <p:nvSpPr>
          <p:cNvPr id="2" name="Title 1">
            <a:extLst>
              <a:ext uri="{FF2B5EF4-FFF2-40B4-BE49-F238E27FC236}">
                <a16:creationId xmlns:a16="http://schemas.microsoft.com/office/drawing/2014/main" id="{586E422E-0EE8-4DC3-880E-F7346204DABD}"/>
              </a:ext>
            </a:extLst>
          </p:cNvPr>
          <p:cNvSpPr>
            <a:spLocks noGrp="1"/>
          </p:cNvSpPr>
          <p:nvPr>
            <p:ph type="title"/>
          </p:nvPr>
        </p:nvSpPr>
        <p:spPr/>
        <p:txBody>
          <a:bodyPr/>
          <a:lstStyle/>
          <a:p>
            <a:r>
              <a:rPr lang="en-US" dirty="0"/>
              <a:t>RE Avoidance – Hitch 3</a:t>
            </a:r>
          </a:p>
        </p:txBody>
      </p:sp>
      <p:sp>
        <p:nvSpPr>
          <p:cNvPr id="3" name="Content Placeholder 2">
            <a:extLst>
              <a:ext uri="{FF2B5EF4-FFF2-40B4-BE49-F238E27FC236}">
                <a16:creationId xmlns:a16="http://schemas.microsoft.com/office/drawing/2014/main" id="{E3DDC029-E097-4F4D-97F1-557CFAFD0EF0}"/>
              </a:ext>
            </a:extLst>
          </p:cNvPr>
          <p:cNvSpPr>
            <a:spLocks noGrp="1"/>
          </p:cNvSpPr>
          <p:nvPr>
            <p:ph idx="1"/>
          </p:nvPr>
        </p:nvSpPr>
        <p:spPr>
          <a:xfrm>
            <a:off x="609600" y="836712"/>
            <a:ext cx="6462714" cy="5688632"/>
          </a:xfrm>
        </p:spPr>
        <p:txBody>
          <a:bodyPr/>
          <a:lstStyle/>
          <a:p>
            <a:r>
              <a:rPr lang="en-US" dirty="0"/>
              <a:t>Thomson Scattering (TS) profiles following a pure D SPI indicate 10s of </a:t>
            </a:r>
            <a:r>
              <a:rPr lang="en-US" dirty="0" err="1"/>
              <a:t>ms</a:t>
            </a:r>
            <a:r>
              <a:rPr lang="en-US" dirty="0"/>
              <a:t> to achieve core n</a:t>
            </a:r>
            <a:r>
              <a:rPr lang="en-US" baseline="-25000" dirty="0"/>
              <a:t>e</a:t>
            </a:r>
            <a:r>
              <a:rPr lang="en-US" dirty="0"/>
              <a:t> increase on JET</a:t>
            </a:r>
          </a:p>
          <a:p>
            <a:pPr lvl="1"/>
            <a:r>
              <a:rPr lang="en-US" dirty="0"/>
              <a:t>8MJ scenario example</a:t>
            </a:r>
          </a:p>
          <a:p>
            <a:endParaRPr lang="en-US" dirty="0">
              <a:solidFill>
                <a:srgbClr val="4848FF"/>
              </a:solidFill>
            </a:endParaRPr>
          </a:p>
          <a:p>
            <a:r>
              <a:rPr lang="en-US" dirty="0">
                <a:solidFill>
                  <a:srgbClr val="4848FF"/>
                </a:solidFill>
              </a:rPr>
              <a:t>n</a:t>
            </a:r>
            <a:r>
              <a:rPr lang="en-US" baseline="-25000" dirty="0">
                <a:solidFill>
                  <a:srgbClr val="4848FF"/>
                </a:solidFill>
              </a:rPr>
              <a:t>e</a:t>
            </a:r>
            <a:r>
              <a:rPr lang="en-US" dirty="0">
                <a:solidFill>
                  <a:srgbClr val="4848FF"/>
                </a:solidFill>
              </a:rPr>
              <a:t> peak is still at 0.4 </a:t>
            </a:r>
            <a:r>
              <a:rPr lang="el-GR" dirty="0">
                <a:solidFill>
                  <a:srgbClr val="4848FF"/>
                </a:solidFill>
              </a:rPr>
              <a:t>Ψ</a:t>
            </a:r>
            <a:r>
              <a:rPr lang="en-US" baseline="-25000" dirty="0">
                <a:solidFill>
                  <a:srgbClr val="4848FF"/>
                </a:solidFill>
              </a:rPr>
              <a:t>N</a:t>
            </a:r>
            <a:r>
              <a:rPr lang="en-US" dirty="0">
                <a:solidFill>
                  <a:srgbClr val="4848FF"/>
                </a:solidFill>
              </a:rPr>
              <a:t> 50ms after pellet arrival</a:t>
            </a:r>
          </a:p>
          <a:p>
            <a:pPr lvl="1"/>
            <a:r>
              <a:rPr lang="en-US" dirty="0"/>
              <a:t>Core n</a:t>
            </a:r>
            <a:r>
              <a:rPr lang="en-US" baseline="-25000" dirty="0"/>
              <a:t>e</a:t>
            </a:r>
            <a:r>
              <a:rPr lang="en-US" dirty="0"/>
              <a:t> has doubled</a:t>
            </a:r>
          </a:p>
          <a:p>
            <a:r>
              <a:rPr lang="en-US" dirty="0">
                <a:solidFill>
                  <a:srgbClr val="FF46FF"/>
                </a:solidFill>
              </a:rPr>
              <a:t>Peak core n</a:t>
            </a:r>
            <a:r>
              <a:rPr lang="en-US" baseline="-25000" dirty="0">
                <a:solidFill>
                  <a:srgbClr val="FF46FF"/>
                </a:solidFill>
              </a:rPr>
              <a:t>e</a:t>
            </a:r>
            <a:r>
              <a:rPr lang="en-US" dirty="0">
                <a:solidFill>
                  <a:srgbClr val="FF46FF"/>
                </a:solidFill>
              </a:rPr>
              <a:t> occurs 100ms after pellet arrival</a:t>
            </a:r>
          </a:p>
          <a:p>
            <a:pPr lvl="1"/>
            <a:r>
              <a:rPr lang="en-US" dirty="0">
                <a:solidFill>
                  <a:srgbClr val="00B0F0"/>
                </a:solidFill>
              </a:rPr>
              <a:t>Decreases again at 150ms</a:t>
            </a:r>
          </a:p>
          <a:p>
            <a:endParaRPr lang="en-US" dirty="0">
              <a:solidFill>
                <a:srgbClr val="FF46FF"/>
              </a:solidFill>
            </a:endParaRPr>
          </a:p>
          <a:p>
            <a:r>
              <a:rPr lang="en-US" dirty="0">
                <a:solidFill>
                  <a:srgbClr val="FF46FF"/>
                </a:solidFill>
              </a:rPr>
              <a:t>Core </a:t>
            </a:r>
            <a:r>
              <a:rPr lang="en-US" dirty="0" err="1">
                <a:solidFill>
                  <a:srgbClr val="FF46FF"/>
                </a:solidFill>
              </a:rPr>
              <a:t>T</a:t>
            </a:r>
            <a:r>
              <a:rPr lang="en-US" baseline="-25000" dirty="0" err="1">
                <a:solidFill>
                  <a:srgbClr val="FF46FF"/>
                </a:solidFill>
              </a:rPr>
              <a:t>e</a:t>
            </a:r>
            <a:r>
              <a:rPr lang="en-US" dirty="0">
                <a:solidFill>
                  <a:srgbClr val="FF46FF"/>
                </a:solidFill>
              </a:rPr>
              <a:t> is still ~1keV at 100ms</a:t>
            </a:r>
          </a:p>
          <a:p>
            <a:pPr lvl="1"/>
            <a:r>
              <a:rPr lang="en-US" dirty="0">
                <a:solidFill>
                  <a:srgbClr val="00B0F0"/>
                </a:solidFill>
              </a:rPr>
              <a:t>Reduces to ~500eV by 150ms</a:t>
            </a:r>
          </a:p>
          <a:p>
            <a:endParaRPr lang="en-US" dirty="0">
              <a:solidFill>
                <a:srgbClr val="FF46FF"/>
              </a:solidFill>
            </a:endParaRPr>
          </a:p>
        </p:txBody>
      </p:sp>
      <p:sp>
        <p:nvSpPr>
          <p:cNvPr id="4" name="Footer Placeholder 3">
            <a:extLst>
              <a:ext uri="{FF2B5EF4-FFF2-40B4-BE49-F238E27FC236}">
                <a16:creationId xmlns:a16="http://schemas.microsoft.com/office/drawing/2014/main" id="{43804588-EA5B-402E-8106-914095766DDC}"/>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647A600F-7505-4B8B-9484-40E64A0C61EF}"/>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Tree>
    <p:extLst>
      <p:ext uri="{BB962C8B-B14F-4D97-AF65-F5344CB8AC3E}">
        <p14:creationId xmlns:p14="http://schemas.microsoft.com/office/powerpoint/2010/main" val="155154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5779-C9E9-4306-9D0E-A6C2F1035C0C}"/>
              </a:ext>
            </a:extLst>
          </p:cNvPr>
          <p:cNvSpPr>
            <a:spLocks noGrp="1"/>
          </p:cNvSpPr>
          <p:nvPr>
            <p:ph type="title"/>
          </p:nvPr>
        </p:nvSpPr>
        <p:spPr/>
        <p:txBody>
          <a:bodyPr/>
          <a:lstStyle/>
          <a:p>
            <a:r>
              <a:rPr lang="en-US" dirty="0"/>
              <a:t>RE Avoidance – Hitch 3</a:t>
            </a:r>
          </a:p>
        </p:txBody>
      </p:sp>
      <p:sp>
        <p:nvSpPr>
          <p:cNvPr id="3" name="Content Placeholder 2">
            <a:extLst>
              <a:ext uri="{FF2B5EF4-FFF2-40B4-BE49-F238E27FC236}">
                <a16:creationId xmlns:a16="http://schemas.microsoft.com/office/drawing/2014/main" id="{A2C13C60-3BA0-4169-921B-7FBBB60AB0BC}"/>
              </a:ext>
            </a:extLst>
          </p:cNvPr>
          <p:cNvSpPr>
            <a:spLocks noGrp="1"/>
          </p:cNvSpPr>
          <p:nvPr>
            <p:ph idx="1"/>
          </p:nvPr>
        </p:nvSpPr>
        <p:spPr/>
        <p:txBody>
          <a:bodyPr/>
          <a:lstStyle/>
          <a:p>
            <a:r>
              <a:rPr lang="en-US" dirty="0"/>
              <a:t>Using multiple 8MJ discharges, we can explore effective higher time resolution</a:t>
            </a:r>
          </a:p>
          <a:p>
            <a:r>
              <a:rPr lang="en-US" dirty="0"/>
              <a:t>Core n</a:t>
            </a:r>
            <a:r>
              <a:rPr lang="en-US" baseline="-25000" dirty="0"/>
              <a:t>e</a:t>
            </a:r>
            <a:r>
              <a:rPr lang="en-US" dirty="0"/>
              <a:t> only increased in one discharge by 15ms (similar result for 4MJ scenario)</a:t>
            </a:r>
          </a:p>
          <a:p>
            <a:pPr lvl="1"/>
            <a:r>
              <a:rPr lang="en-US" dirty="0"/>
              <a:t>Some discharges show little increase in core n</a:t>
            </a:r>
            <a:r>
              <a:rPr lang="en-US" baseline="-25000" dirty="0"/>
              <a:t>e</a:t>
            </a:r>
            <a:r>
              <a:rPr lang="en-US" dirty="0"/>
              <a:t> even after 60ms (1e20 m</a:t>
            </a:r>
            <a:r>
              <a:rPr lang="en-US" baseline="30000" dirty="0"/>
              <a:t>-3</a:t>
            </a:r>
            <a:r>
              <a:rPr lang="en-US" dirty="0"/>
              <a:t> prior to pellet arrival)</a:t>
            </a:r>
          </a:p>
          <a:p>
            <a:pPr lvl="1"/>
            <a:r>
              <a:rPr lang="en-US" dirty="0"/>
              <a:t>One discharge shows no increase in core density even after 100ms</a:t>
            </a:r>
          </a:p>
          <a:p>
            <a:r>
              <a:rPr lang="en-US" dirty="0"/>
              <a:t>Core n</a:t>
            </a:r>
            <a:r>
              <a:rPr lang="en-US" baseline="-25000" dirty="0"/>
              <a:t>e</a:t>
            </a:r>
            <a:r>
              <a:rPr lang="en-US" dirty="0"/>
              <a:t> appears to reduce after 100ms</a:t>
            </a:r>
          </a:p>
          <a:p>
            <a:pPr lvl="1"/>
            <a:r>
              <a:rPr lang="en-US" dirty="0"/>
              <a:t>Likely due to particle confinement</a:t>
            </a:r>
          </a:p>
        </p:txBody>
      </p:sp>
      <p:sp>
        <p:nvSpPr>
          <p:cNvPr id="4" name="Footer Placeholder 3">
            <a:extLst>
              <a:ext uri="{FF2B5EF4-FFF2-40B4-BE49-F238E27FC236}">
                <a16:creationId xmlns:a16="http://schemas.microsoft.com/office/drawing/2014/main" id="{16F6414B-7FBA-4E5F-90AB-A8CDD5E29F90}"/>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4BF3E82F-26AC-4420-8961-C66906661285}"/>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pic>
        <p:nvPicPr>
          <p:cNvPr id="8" name="Picture 7">
            <a:extLst>
              <a:ext uri="{FF2B5EF4-FFF2-40B4-BE49-F238E27FC236}">
                <a16:creationId xmlns:a16="http://schemas.microsoft.com/office/drawing/2014/main" id="{C1B73FB6-1CA6-44B4-AA6C-3A20E9749FCC}"/>
              </a:ext>
            </a:extLst>
          </p:cNvPr>
          <p:cNvPicPr>
            <a:picLocks noChangeAspect="1"/>
          </p:cNvPicPr>
          <p:nvPr/>
        </p:nvPicPr>
        <p:blipFill>
          <a:blip r:embed="rId2"/>
          <a:stretch>
            <a:fillRect/>
          </a:stretch>
        </p:blipFill>
        <p:spPr>
          <a:xfrm>
            <a:off x="0" y="3400645"/>
            <a:ext cx="12192000" cy="3099012"/>
          </a:xfrm>
          <a:prstGeom prst="rect">
            <a:avLst/>
          </a:prstGeom>
        </p:spPr>
      </p:pic>
    </p:spTree>
    <p:extLst>
      <p:ext uri="{BB962C8B-B14F-4D97-AF65-F5344CB8AC3E}">
        <p14:creationId xmlns:p14="http://schemas.microsoft.com/office/powerpoint/2010/main" val="374055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5779-C9E9-4306-9D0E-A6C2F1035C0C}"/>
              </a:ext>
            </a:extLst>
          </p:cNvPr>
          <p:cNvSpPr>
            <a:spLocks noGrp="1"/>
          </p:cNvSpPr>
          <p:nvPr>
            <p:ph type="title"/>
          </p:nvPr>
        </p:nvSpPr>
        <p:spPr/>
        <p:txBody>
          <a:bodyPr/>
          <a:lstStyle/>
          <a:p>
            <a:r>
              <a:rPr lang="en-US" dirty="0"/>
              <a:t>RE Avoidance – Hitch 3</a:t>
            </a:r>
          </a:p>
        </p:txBody>
      </p:sp>
      <p:sp>
        <p:nvSpPr>
          <p:cNvPr id="3" name="Content Placeholder 2">
            <a:extLst>
              <a:ext uri="{FF2B5EF4-FFF2-40B4-BE49-F238E27FC236}">
                <a16:creationId xmlns:a16="http://schemas.microsoft.com/office/drawing/2014/main" id="{A2C13C60-3BA0-4169-921B-7FBBB60AB0BC}"/>
              </a:ext>
            </a:extLst>
          </p:cNvPr>
          <p:cNvSpPr>
            <a:spLocks noGrp="1"/>
          </p:cNvSpPr>
          <p:nvPr>
            <p:ph idx="1"/>
          </p:nvPr>
        </p:nvSpPr>
        <p:spPr/>
        <p:txBody>
          <a:bodyPr/>
          <a:lstStyle/>
          <a:p>
            <a:r>
              <a:rPr lang="en-US" dirty="0"/>
              <a:t>Pre-SPI </a:t>
            </a:r>
            <a:r>
              <a:rPr lang="en-US" dirty="0" err="1"/>
              <a:t>T</a:t>
            </a:r>
            <a:r>
              <a:rPr lang="en-US" baseline="-25000" dirty="0" err="1"/>
              <a:t>e</a:t>
            </a:r>
            <a:r>
              <a:rPr lang="en-US" dirty="0"/>
              <a:t> reference is ~6keV</a:t>
            </a:r>
          </a:p>
          <a:p>
            <a:r>
              <a:rPr lang="en-US" dirty="0"/>
              <a:t>Core </a:t>
            </a:r>
            <a:r>
              <a:rPr lang="en-US" dirty="0" err="1"/>
              <a:t>T</a:t>
            </a:r>
            <a:r>
              <a:rPr lang="en-US" baseline="-25000" dirty="0" err="1"/>
              <a:t>e</a:t>
            </a:r>
            <a:r>
              <a:rPr lang="en-US" dirty="0"/>
              <a:t> can vary greatly in first 15ms</a:t>
            </a:r>
          </a:p>
          <a:p>
            <a:pPr lvl="1"/>
            <a:r>
              <a:rPr lang="en-US" dirty="0"/>
              <a:t>High radiation from fragment ablation compromises </a:t>
            </a:r>
            <a:r>
              <a:rPr lang="en-US" dirty="0" err="1"/>
              <a:t>Te</a:t>
            </a:r>
            <a:r>
              <a:rPr lang="en-US" dirty="0"/>
              <a:t>-measurement at some positions</a:t>
            </a:r>
          </a:p>
          <a:p>
            <a:pPr lvl="1"/>
            <a:r>
              <a:rPr lang="en-US" dirty="0"/>
              <a:t>Core </a:t>
            </a:r>
            <a:r>
              <a:rPr lang="en-US" dirty="0" err="1"/>
              <a:t>T</a:t>
            </a:r>
            <a:r>
              <a:rPr lang="en-US" baseline="-25000" dirty="0" err="1"/>
              <a:t>e</a:t>
            </a:r>
            <a:r>
              <a:rPr lang="en-US" dirty="0"/>
              <a:t> varies between 0.5-2.5keV after 50-100ms</a:t>
            </a:r>
          </a:p>
          <a:p>
            <a:r>
              <a:rPr lang="en-US" dirty="0"/>
              <a:t>Stabilizes at 500eV in most cases after 100ms</a:t>
            </a:r>
          </a:p>
        </p:txBody>
      </p:sp>
      <p:sp>
        <p:nvSpPr>
          <p:cNvPr id="4" name="Footer Placeholder 3">
            <a:extLst>
              <a:ext uri="{FF2B5EF4-FFF2-40B4-BE49-F238E27FC236}">
                <a16:creationId xmlns:a16="http://schemas.microsoft.com/office/drawing/2014/main" id="{16F6414B-7FBA-4E5F-90AB-A8CDD5E29F90}"/>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4BF3E82F-26AC-4420-8961-C66906661285}"/>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pic>
        <p:nvPicPr>
          <p:cNvPr id="7" name="Picture 6">
            <a:extLst>
              <a:ext uri="{FF2B5EF4-FFF2-40B4-BE49-F238E27FC236}">
                <a16:creationId xmlns:a16="http://schemas.microsoft.com/office/drawing/2014/main" id="{1C881AD8-0C34-4EC9-9BEF-C2949AAAC507}"/>
              </a:ext>
            </a:extLst>
          </p:cNvPr>
          <p:cNvPicPr>
            <a:picLocks noChangeAspect="1"/>
          </p:cNvPicPr>
          <p:nvPr/>
        </p:nvPicPr>
        <p:blipFill>
          <a:blip r:embed="rId2"/>
          <a:stretch>
            <a:fillRect/>
          </a:stretch>
        </p:blipFill>
        <p:spPr>
          <a:xfrm>
            <a:off x="0" y="3484498"/>
            <a:ext cx="12192000" cy="3016770"/>
          </a:xfrm>
          <a:prstGeom prst="rect">
            <a:avLst/>
          </a:prstGeom>
        </p:spPr>
      </p:pic>
    </p:spTree>
    <p:extLst>
      <p:ext uri="{BB962C8B-B14F-4D97-AF65-F5344CB8AC3E}">
        <p14:creationId xmlns:p14="http://schemas.microsoft.com/office/powerpoint/2010/main" val="150740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3F37-8EFA-4B14-83A2-C2CE0ADF294F}"/>
              </a:ext>
            </a:extLst>
          </p:cNvPr>
          <p:cNvSpPr>
            <a:spLocks noGrp="1"/>
          </p:cNvSpPr>
          <p:nvPr>
            <p:ph type="title"/>
          </p:nvPr>
        </p:nvSpPr>
        <p:spPr/>
        <p:txBody>
          <a:bodyPr/>
          <a:lstStyle/>
          <a:p>
            <a:r>
              <a:rPr lang="en-US" dirty="0"/>
              <a:t>RE Avoidance Summary</a:t>
            </a:r>
          </a:p>
        </p:txBody>
      </p:sp>
      <p:sp>
        <p:nvSpPr>
          <p:cNvPr id="3" name="Content Placeholder 2">
            <a:extLst>
              <a:ext uri="{FF2B5EF4-FFF2-40B4-BE49-F238E27FC236}">
                <a16:creationId xmlns:a16="http://schemas.microsoft.com/office/drawing/2014/main" id="{55BA122C-5A0B-42CD-976F-8AB7138E97CA}"/>
              </a:ext>
            </a:extLst>
          </p:cNvPr>
          <p:cNvSpPr>
            <a:spLocks noGrp="1"/>
          </p:cNvSpPr>
          <p:nvPr>
            <p:ph idx="1"/>
          </p:nvPr>
        </p:nvSpPr>
        <p:spPr/>
        <p:txBody>
          <a:bodyPr>
            <a:normAutofit/>
          </a:bodyPr>
          <a:lstStyle/>
          <a:p>
            <a:r>
              <a:rPr lang="en-US" dirty="0"/>
              <a:t>Large pellet size chosen to inject quantities for RE avoidance</a:t>
            </a:r>
          </a:p>
          <a:p>
            <a:r>
              <a:rPr lang="en-US" dirty="0"/>
              <a:t>Even with this large injection, modelling predicts it is </a:t>
            </a:r>
            <a:r>
              <a:rPr lang="en-US" dirty="0">
                <a:latin typeface="Calibri" panose="020F0502020204030204" pitchFamily="34" charset="0"/>
                <a:ea typeface="Calibri" panose="020F0502020204030204" pitchFamily="34" charset="0"/>
                <a:cs typeface="Times New Roman" panose="02020603050405020304" pitchFamily="18" charset="0"/>
              </a:rPr>
              <a:t>insufficient to prevent RE generation in the nuclear phase</a:t>
            </a:r>
          </a:p>
          <a:p>
            <a:pPr lvl="1"/>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Vallhagen</a:t>
            </a:r>
            <a:r>
              <a:rPr lang="en-US" dirty="0">
                <a:latin typeface="Calibri" panose="020F0502020204030204" pitchFamily="34" charset="0"/>
                <a:ea typeface="Calibri" panose="020F0502020204030204" pitchFamily="34" charset="0"/>
                <a:cs typeface="Times New Roman" panose="02020603050405020304" pitchFamily="18" charset="0"/>
              </a:rPr>
              <a:t> NF 2022], [</a:t>
            </a:r>
            <a:r>
              <a:rPr lang="en-US" dirty="0" err="1">
                <a:latin typeface="Calibri" panose="020F0502020204030204" pitchFamily="34" charset="0"/>
                <a:ea typeface="Calibri" panose="020F0502020204030204" pitchFamily="34" charset="0"/>
                <a:cs typeface="Times New Roman" panose="02020603050405020304" pitchFamily="18" charset="0"/>
              </a:rPr>
              <a:t>Vallhagen</a:t>
            </a:r>
            <a:r>
              <a:rPr lang="en-US" dirty="0">
                <a:latin typeface="Calibri" panose="020F0502020204030204" pitchFamily="34" charset="0"/>
                <a:ea typeface="Calibri" panose="020F0502020204030204" pitchFamily="34" charset="0"/>
                <a:cs typeface="Times New Roman" panose="02020603050405020304" pitchFamily="18" charset="0"/>
              </a:rPr>
              <a:t> NF 2024]</a:t>
            </a:r>
          </a:p>
          <a:p>
            <a:endParaRPr lang="en-US" dirty="0"/>
          </a:p>
          <a:p>
            <a:r>
              <a:rPr lang="en-US" dirty="0"/>
              <a:t>Experiments on JET indicate:</a:t>
            </a:r>
          </a:p>
          <a:p>
            <a:r>
              <a:rPr lang="en-US" dirty="0"/>
              <a:t>With neon doping for drift suppression the pre-TQ duration will reduce significantly</a:t>
            </a:r>
          </a:p>
          <a:p>
            <a:r>
              <a:rPr lang="en-US" dirty="0"/>
              <a:t>Plasma seeding will further reduce the pre-TQ duration </a:t>
            </a:r>
          </a:p>
          <a:p>
            <a:r>
              <a:rPr lang="en-US" dirty="0"/>
              <a:t>10s of </a:t>
            </a:r>
            <a:r>
              <a:rPr lang="en-US" dirty="0" err="1"/>
              <a:t>ms</a:t>
            </a:r>
            <a:r>
              <a:rPr lang="en-US" dirty="0"/>
              <a:t> are required for core n</a:t>
            </a:r>
            <a:r>
              <a:rPr lang="en-US" baseline="-25000" dirty="0"/>
              <a:t>e</a:t>
            </a:r>
            <a:r>
              <a:rPr lang="en-US" dirty="0"/>
              <a:t> increase and </a:t>
            </a:r>
            <a:r>
              <a:rPr lang="en-US" dirty="0" err="1"/>
              <a:t>T</a:t>
            </a:r>
            <a:r>
              <a:rPr lang="en-US" baseline="-25000" dirty="0" err="1"/>
              <a:t>e</a:t>
            </a:r>
            <a:r>
              <a:rPr lang="en-US" dirty="0"/>
              <a:t> decrease on JET</a:t>
            </a:r>
          </a:p>
          <a:p>
            <a:pPr lvl="1"/>
            <a:r>
              <a:rPr lang="en-US" dirty="0">
                <a:solidFill>
                  <a:srgbClr val="FF0000"/>
                </a:solidFill>
              </a:rPr>
              <a:t>Even with only 0.016% Ne doping, TQ is triggered within 10 </a:t>
            </a:r>
            <a:r>
              <a:rPr lang="en-US" dirty="0" err="1">
                <a:solidFill>
                  <a:srgbClr val="FF0000"/>
                </a:solidFill>
              </a:rPr>
              <a:t>ms</a:t>
            </a:r>
            <a:endParaRPr lang="en-US" dirty="0">
              <a:solidFill>
                <a:srgbClr val="FF0000"/>
              </a:solidFill>
            </a:endParaRPr>
          </a:p>
          <a:p>
            <a:pPr lvl="1"/>
            <a:endParaRPr lang="en-US" dirty="0"/>
          </a:p>
          <a:p>
            <a:r>
              <a:rPr lang="en-US" dirty="0"/>
              <a:t>Take away message: Given what we see on JET, it’s </a:t>
            </a:r>
            <a:r>
              <a:rPr lang="en-US" u="sng" dirty="0"/>
              <a:t>very unlikely we will achieve the core n</a:t>
            </a:r>
            <a:r>
              <a:rPr lang="en-US" u="sng" baseline="-25000" dirty="0"/>
              <a:t>e</a:t>
            </a:r>
            <a:r>
              <a:rPr lang="en-US" u="sng" dirty="0"/>
              <a:t> required for RE avoidance</a:t>
            </a:r>
          </a:p>
        </p:txBody>
      </p:sp>
      <p:sp>
        <p:nvSpPr>
          <p:cNvPr id="4" name="Footer Placeholder 3">
            <a:extLst>
              <a:ext uri="{FF2B5EF4-FFF2-40B4-BE49-F238E27FC236}">
                <a16:creationId xmlns:a16="http://schemas.microsoft.com/office/drawing/2014/main" id="{1990DA48-1138-4653-A6C7-2FABE96CCCE9}"/>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F1254866-E30A-4980-8CF9-9C720349D093}"/>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Tree>
    <p:extLst>
      <p:ext uri="{BB962C8B-B14F-4D97-AF65-F5344CB8AC3E}">
        <p14:creationId xmlns:p14="http://schemas.microsoft.com/office/powerpoint/2010/main" val="145640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2F53-8F5A-4067-A188-60B133E5A912}"/>
              </a:ext>
            </a:extLst>
          </p:cNvPr>
          <p:cNvSpPr>
            <a:spLocks noGrp="1"/>
          </p:cNvSpPr>
          <p:nvPr>
            <p:ph type="title"/>
          </p:nvPr>
        </p:nvSpPr>
        <p:spPr>
          <a:xfrm>
            <a:off x="647699" y="2058400"/>
            <a:ext cx="10991851" cy="2809875"/>
          </a:xfrm>
        </p:spPr>
        <p:txBody>
          <a:bodyPr/>
          <a:lstStyle/>
          <a:p>
            <a:pPr algn="ctr">
              <a:lnSpc>
                <a:spcPct val="100000"/>
              </a:lnSpc>
            </a:pPr>
            <a:r>
              <a:rPr lang="en-US" sz="7200" dirty="0"/>
              <a:t>RE Mitigation via</a:t>
            </a:r>
            <a:br>
              <a:rPr lang="en-US" sz="7200" dirty="0"/>
            </a:br>
            <a:r>
              <a:rPr lang="en-US" sz="7200" dirty="0"/>
              <a:t>Low-Z Benign Termination</a:t>
            </a:r>
          </a:p>
        </p:txBody>
      </p:sp>
      <p:sp>
        <p:nvSpPr>
          <p:cNvPr id="4" name="Footer Placeholder 3">
            <a:extLst>
              <a:ext uri="{FF2B5EF4-FFF2-40B4-BE49-F238E27FC236}">
                <a16:creationId xmlns:a16="http://schemas.microsoft.com/office/drawing/2014/main" id="{A928E683-1C01-4C1A-AAEE-AD07D7455C36}"/>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52393722-07CE-4E73-A19A-326C64B52699}"/>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Tree>
    <p:extLst>
      <p:ext uri="{BB962C8B-B14F-4D97-AF65-F5344CB8AC3E}">
        <p14:creationId xmlns:p14="http://schemas.microsoft.com/office/powerpoint/2010/main" val="420372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429A-5194-45F0-8F93-D8416F32351F}"/>
              </a:ext>
            </a:extLst>
          </p:cNvPr>
          <p:cNvSpPr>
            <a:spLocks noGrp="1"/>
          </p:cNvSpPr>
          <p:nvPr>
            <p:ph type="title"/>
          </p:nvPr>
        </p:nvSpPr>
        <p:spPr/>
        <p:txBody>
          <a:bodyPr/>
          <a:lstStyle/>
          <a:p>
            <a:r>
              <a:rPr lang="en-US" dirty="0"/>
              <a:t>RE Mitigation via Low-Z Benign Termination</a:t>
            </a:r>
          </a:p>
        </p:txBody>
      </p:sp>
      <p:sp>
        <p:nvSpPr>
          <p:cNvPr id="3" name="Content Placeholder 2">
            <a:extLst>
              <a:ext uri="{FF2B5EF4-FFF2-40B4-BE49-F238E27FC236}">
                <a16:creationId xmlns:a16="http://schemas.microsoft.com/office/drawing/2014/main" id="{B6479936-FFDB-4234-A765-030FF1A0B914}"/>
              </a:ext>
            </a:extLst>
          </p:cNvPr>
          <p:cNvSpPr>
            <a:spLocks noGrp="1"/>
          </p:cNvSpPr>
          <p:nvPr>
            <p:ph idx="1"/>
          </p:nvPr>
        </p:nvSpPr>
        <p:spPr/>
        <p:txBody>
          <a:bodyPr>
            <a:normAutofit/>
          </a:bodyPr>
          <a:lstStyle/>
          <a:p>
            <a:r>
              <a:rPr lang="en-US" sz="2800" dirty="0"/>
              <a:t>Goal: Reduce the companion plasma n</a:t>
            </a:r>
            <a:r>
              <a:rPr lang="en-US" sz="2800" baseline="-25000" dirty="0"/>
              <a:t>e</a:t>
            </a:r>
            <a:r>
              <a:rPr lang="en-US" sz="2800" dirty="0"/>
              <a:t> to produce a fast growing instability that expels REs over large wetted area</a:t>
            </a:r>
          </a:p>
          <a:p>
            <a:r>
              <a:rPr lang="en-US" sz="2800" dirty="0"/>
              <a:t>Achieved via D SPI to cool the companion plasma via conduction</a:t>
            </a:r>
          </a:p>
          <a:p>
            <a:endParaRPr lang="en-US" sz="2800" dirty="0"/>
          </a:p>
          <a:p>
            <a:r>
              <a:rPr lang="en-US" sz="2800" dirty="0"/>
              <a:t>Two challenges:</a:t>
            </a:r>
          </a:p>
          <a:p>
            <a:pPr lvl="1"/>
            <a:r>
              <a:rPr lang="en-US" sz="2000" dirty="0"/>
              <a:t>Lower limit in neutral pressure to ensure sufficient cooling via conduction</a:t>
            </a:r>
          </a:p>
          <a:p>
            <a:pPr lvl="1"/>
            <a:r>
              <a:rPr lang="en-US" sz="2000" dirty="0"/>
              <a:t>Upper limit in neutral pressure due to RE impact </a:t>
            </a:r>
            <a:r>
              <a:rPr lang="en-US" sz="2000" dirty="0" err="1"/>
              <a:t>ionisation</a:t>
            </a:r>
            <a:endParaRPr lang="en-US" sz="2000" dirty="0"/>
          </a:p>
        </p:txBody>
      </p:sp>
      <p:sp>
        <p:nvSpPr>
          <p:cNvPr id="4" name="Footer Placeholder 3">
            <a:extLst>
              <a:ext uri="{FF2B5EF4-FFF2-40B4-BE49-F238E27FC236}">
                <a16:creationId xmlns:a16="http://schemas.microsoft.com/office/drawing/2014/main" id="{56D05E35-E151-4253-ACDE-06077E3AE062}"/>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2792A9B7-8552-4908-B20A-FFD222C345FA}"/>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Tree>
    <p:extLst>
      <p:ext uri="{BB962C8B-B14F-4D97-AF65-F5344CB8AC3E}">
        <p14:creationId xmlns:p14="http://schemas.microsoft.com/office/powerpoint/2010/main" val="235096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D11-43FC-4889-B0A8-178E007B657B}"/>
              </a:ext>
            </a:extLst>
          </p:cNvPr>
          <p:cNvSpPr>
            <a:spLocks noGrp="1"/>
          </p:cNvSpPr>
          <p:nvPr>
            <p:ph type="title"/>
          </p:nvPr>
        </p:nvSpPr>
        <p:spPr/>
        <p:txBody>
          <a:bodyPr/>
          <a:lstStyle/>
          <a:p>
            <a:r>
              <a:rPr lang="en-US" dirty="0"/>
              <a:t>Neutral Pressure Lower Limit</a:t>
            </a:r>
          </a:p>
        </p:txBody>
      </p:sp>
      <p:sp>
        <p:nvSpPr>
          <p:cNvPr id="3" name="Content Placeholder 2">
            <a:extLst>
              <a:ext uri="{FF2B5EF4-FFF2-40B4-BE49-F238E27FC236}">
                <a16:creationId xmlns:a16="http://schemas.microsoft.com/office/drawing/2014/main" id="{88E4FC6D-8D09-4F8F-A553-13185D6D00D7}"/>
              </a:ext>
            </a:extLst>
          </p:cNvPr>
          <p:cNvSpPr>
            <a:spLocks noGrp="1"/>
          </p:cNvSpPr>
          <p:nvPr>
            <p:ph idx="1"/>
          </p:nvPr>
        </p:nvSpPr>
        <p:spPr>
          <a:xfrm>
            <a:off x="609600" y="836712"/>
            <a:ext cx="6381750" cy="5688632"/>
          </a:xfrm>
        </p:spPr>
        <p:txBody>
          <a:bodyPr/>
          <a:lstStyle/>
          <a:p>
            <a:r>
              <a:rPr lang="en-US" dirty="0"/>
              <a:t>Recombination of companion plasma strongly linked to neutral pressure on AUG and TCV</a:t>
            </a:r>
          </a:p>
          <a:p>
            <a:pPr lvl="1"/>
            <a:r>
              <a:rPr lang="en-US" dirty="0"/>
              <a:t>DIII-D use injected quantity</a:t>
            </a:r>
          </a:p>
          <a:p>
            <a:pPr lvl="1"/>
            <a:r>
              <a:rPr lang="en-US" dirty="0"/>
              <a:t>JET dataset more complex</a:t>
            </a:r>
          </a:p>
          <a:p>
            <a:r>
              <a:rPr lang="en-US" dirty="0"/>
              <a:t>Example discharges from TCV show radiated power dropping until recombination</a:t>
            </a:r>
          </a:p>
          <a:p>
            <a:pPr lvl="1"/>
            <a:r>
              <a:rPr lang="en-US" dirty="0"/>
              <a:t>Increases again at high neutral pressure when RE interaction with neutrals increases</a:t>
            </a:r>
          </a:p>
          <a:p>
            <a:r>
              <a:rPr lang="en-US" dirty="0"/>
              <a:t>Energy loss mechanism at lower limit is conduction </a:t>
            </a:r>
          </a:p>
          <a:p>
            <a:pPr lvl="1"/>
            <a:r>
              <a:rPr lang="en-US" dirty="0"/>
              <a:t>Agnostic of injection method</a:t>
            </a:r>
          </a:p>
        </p:txBody>
      </p:sp>
      <p:sp>
        <p:nvSpPr>
          <p:cNvPr id="4" name="Footer Placeholder 3">
            <a:extLst>
              <a:ext uri="{FF2B5EF4-FFF2-40B4-BE49-F238E27FC236}">
                <a16:creationId xmlns:a16="http://schemas.microsoft.com/office/drawing/2014/main" id="{2EAD8649-D7D8-4D60-9599-02D703F7C8C8}"/>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20A22F71-ED4B-42EF-8DAF-5425698A6C41}"/>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pic>
        <p:nvPicPr>
          <p:cNvPr id="6" name="Graphic 5">
            <a:extLst>
              <a:ext uri="{FF2B5EF4-FFF2-40B4-BE49-F238E27FC236}">
                <a16:creationId xmlns:a16="http://schemas.microsoft.com/office/drawing/2014/main" id="{835148E0-C304-49BA-AABA-90B4FA033C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2868" y="836712"/>
            <a:ext cx="5037071" cy="5688632"/>
          </a:xfrm>
          <a:prstGeom prst="rect">
            <a:avLst/>
          </a:prstGeom>
        </p:spPr>
      </p:pic>
      <p:sp>
        <p:nvSpPr>
          <p:cNvPr id="7" name="TextBox 6">
            <a:extLst>
              <a:ext uri="{FF2B5EF4-FFF2-40B4-BE49-F238E27FC236}">
                <a16:creationId xmlns:a16="http://schemas.microsoft.com/office/drawing/2014/main" id="{E99A037E-873B-42EE-AE7B-42E795B1CD1F}"/>
              </a:ext>
            </a:extLst>
          </p:cNvPr>
          <p:cNvSpPr txBox="1"/>
          <p:nvPr/>
        </p:nvSpPr>
        <p:spPr>
          <a:xfrm>
            <a:off x="9344025" y="332656"/>
            <a:ext cx="757067" cy="523220"/>
          </a:xfrm>
          <a:prstGeom prst="rect">
            <a:avLst/>
          </a:prstGeom>
          <a:noFill/>
        </p:spPr>
        <p:txBody>
          <a:bodyPr wrap="none" rtlCol="0">
            <a:spAutoFit/>
          </a:bodyPr>
          <a:lstStyle/>
          <a:p>
            <a:pPr algn="l"/>
            <a:r>
              <a:rPr lang="en-US" sz="2800" b="1" dirty="0"/>
              <a:t>TCV</a:t>
            </a:r>
          </a:p>
        </p:txBody>
      </p:sp>
    </p:spTree>
    <p:extLst>
      <p:ext uri="{BB962C8B-B14F-4D97-AF65-F5344CB8AC3E}">
        <p14:creationId xmlns:p14="http://schemas.microsoft.com/office/powerpoint/2010/main" val="4244041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D11-43FC-4889-B0A8-178E007B657B}"/>
              </a:ext>
            </a:extLst>
          </p:cNvPr>
          <p:cNvSpPr>
            <a:spLocks noGrp="1"/>
          </p:cNvSpPr>
          <p:nvPr>
            <p:ph type="title"/>
          </p:nvPr>
        </p:nvSpPr>
        <p:spPr/>
        <p:txBody>
          <a:bodyPr/>
          <a:lstStyle/>
          <a:p>
            <a:r>
              <a:rPr lang="en-US" dirty="0"/>
              <a:t>Neutral Pressure Lower Limit</a:t>
            </a:r>
          </a:p>
        </p:txBody>
      </p:sp>
      <p:sp>
        <p:nvSpPr>
          <p:cNvPr id="3" name="Content Placeholder 2">
            <a:extLst>
              <a:ext uri="{FF2B5EF4-FFF2-40B4-BE49-F238E27FC236}">
                <a16:creationId xmlns:a16="http://schemas.microsoft.com/office/drawing/2014/main" id="{88E4FC6D-8D09-4F8F-A553-13185D6D00D7}"/>
              </a:ext>
            </a:extLst>
          </p:cNvPr>
          <p:cNvSpPr>
            <a:spLocks noGrp="1"/>
          </p:cNvSpPr>
          <p:nvPr>
            <p:ph idx="1"/>
          </p:nvPr>
        </p:nvSpPr>
        <p:spPr>
          <a:xfrm>
            <a:off x="609600" y="836712"/>
            <a:ext cx="5554564" cy="5688632"/>
          </a:xfrm>
        </p:spPr>
        <p:txBody>
          <a:bodyPr/>
          <a:lstStyle/>
          <a:p>
            <a:r>
              <a:rPr lang="en-US" dirty="0"/>
              <a:t>Lower limit is sensitive to RE current (AUG example)</a:t>
            </a:r>
          </a:p>
          <a:p>
            <a:r>
              <a:rPr lang="en-US" dirty="0"/>
              <a:t>Also sensitive to impurity species and quantity </a:t>
            </a:r>
          </a:p>
          <a:p>
            <a:pPr lvl="1"/>
            <a:r>
              <a:rPr lang="en-US" dirty="0"/>
              <a:t>Conclusion from TCV experiments with Ne, </a:t>
            </a:r>
            <a:r>
              <a:rPr lang="en-US" dirty="0" err="1"/>
              <a:t>Ar</a:t>
            </a:r>
            <a:r>
              <a:rPr lang="en-US" dirty="0"/>
              <a:t>, Kr</a:t>
            </a:r>
          </a:p>
        </p:txBody>
      </p:sp>
      <p:sp>
        <p:nvSpPr>
          <p:cNvPr id="4" name="Footer Placeholder 3">
            <a:extLst>
              <a:ext uri="{FF2B5EF4-FFF2-40B4-BE49-F238E27FC236}">
                <a16:creationId xmlns:a16="http://schemas.microsoft.com/office/drawing/2014/main" id="{2EAD8649-D7D8-4D60-9599-02D703F7C8C8}"/>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20A22F71-ED4B-42EF-8DAF-5425698A6C41}"/>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pic>
        <p:nvPicPr>
          <p:cNvPr id="7" name="Graphic 6">
            <a:extLst>
              <a:ext uri="{FF2B5EF4-FFF2-40B4-BE49-F238E27FC236}">
                <a16:creationId xmlns:a16="http://schemas.microsoft.com/office/drawing/2014/main" id="{B68ADB00-DF57-44B9-9140-1B158D2105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68" y="3419475"/>
            <a:ext cx="6180168" cy="3090084"/>
          </a:xfrm>
          <a:prstGeom prst="rect">
            <a:avLst/>
          </a:prstGeom>
        </p:spPr>
      </p:pic>
      <p:pic>
        <p:nvPicPr>
          <p:cNvPr id="8" name="Graphic 7">
            <a:extLst>
              <a:ext uri="{FF2B5EF4-FFF2-40B4-BE49-F238E27FC236}">
                <a16:creationId xmlns:a16="http://schemas.microsoft.com/office/drawing/2014/main" id="{A35DAF6A-3618-488B-ADBF-5A39875FB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7436" y="666750"/>
            <a:ext cx="5554564" cy="5554564"/>
          </a:xfrm>
          <a:prstGeom prst="rect">
            <a:avLst/>
          </a:prstGeom>
        </p:spPr>
      </p:pic>
      <p:sp>
        <p:nvSpPr>
          <p:cNvPr id="9" name="TextBox 8">
            <a:extLst>
              <a:ext uri="{FF2B5EF4-FFF2-40B4-BE49-F238E27FC236}">
                <a16:creationId xmlns:a16="http://schemas.microsoft.com/office/drawing/2014/main" id="{373EB2E3-6957-4C16-95BE-DA616BED21BA}"/>
              </a:ext>
            </a:extLst>
          </p:cNvPr>
          <p:cNvSpPr txBox="1"/>
          <p:nvPr/>
        </p:nvSpPr>
        <p:spPr>
          <a:xfrm>
            <a:off x="8984824" y="192515"/>
            <a:ext cx="859787" cy="523220"/>
          </a:xfrm>
          <a:prstGeom prst="rect">
            <a:avLst/>
          </a:prstGeom>
          <a:noFill/>
        </p:spPr>
        <p:txBody>
          <a:bodyPr wrap="none" rtlCol="0">
            <a:spAutoFit/>
          </a:bodyPr>
          <a:lstStyle/>
          <a:p>
            <a:pPr algn="l"/>
            <a:r>
              <a:rPr lang="en-US" sz="2800" b="1" dirty="0"/>
              <a:t>AUG</a:t>
            </a:r>
          </a:p>
        </p:txBody>
      </p:sp>
    </p:spTree>
    <p:extLst>
      <p:ext uri="{BB962C8B-B14F-4D97-AF65-F5344CB8AC3E}">
        <p14:creationId xmlns:p14="http://schemas.microsoft.com/office/powerpoint/2010/main" val="343333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55A6-7325-4823-852A-30B8E43BDF3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25538CD-6D50-4EA8-9A71-0E7E18B67EC1}"/>
              </a:ext>
            </a:extLst>
          </p:cNvPr>
          <p:cNvSpPr>
            <a:spLocks noGrp="1"/>
          </p:cNvSpPr>
          <p:nvPr>
            <p:ph idx="1"/>
          </p:nvPr>
        </p:nvSpPr>
        <p:spPr/>
        <p:txBody>
          <a:bodyPr/>
          <a:lstStyle/>
          <a:p>
            <a:r>
              <a:rPr lang="en-US" dirty="0"/>
              <a:t>Disruption mitigation prevents damage through thermal load, electromagnetic load and runaway electron (RE) impact via</a:t>
            </a:r>
          </a:p>
          <a:p>
            <a:pPr lvl="1"/>
            <a:r>
              <a:rPr lang="en-US" dirty="0"/>
              <a:t>Radiation emission of plasma thermal stored energy</a:t>
            </a:r>
          </a:p>
          <a:p>
            <a:pPr lvl="2"/>
            <a:r>
              <a:rPr lang="en-US" dirty="0"/>
              <a:t>For thermal load mitigation</a:t>
            </a:r>
          </a:p>
          <a:p>
            <a:pPr lvl="1"/>
            <a:r>
              <a:rPr lang="en-US" dirty="0"/>
              <a:t>Rapid cooling and electron density increase through dilution</a:t>
            </a:r>
          </a:p>
          <a:p>
            <a:pPr lvl="2"/>
            <a:r>
              <a:rPr lang="en-US" dirty="0"/>
              <a:t>For RE avoidance</a:t>
            </a:r>
          </a:p>
          <a:p>
            <a:pPr lvl="1"/>
            <a:r>
              <a:rPr lang="en-US" dirty="0"/>
              <a:t>Control of current quench (CQ) rate via resistivity through impurity content</a:t>
            </a:r>
          </a:p>
          <a:p>
            <a:pPr lvl="2"/>
            <a:r>
              <a:rPr lang="en-US" dirty="0"/>
              <a:t>For EM load mitigation</a:t>
            </a:r>
          </a:p>
          <a:p>
            <a:pPr lvl="1"/>
            <a:r>
              <a:rPr lang="en-US" dirty="0"/>
              <a:t>RE impact mitigation via benign termination </a:t>
            </a:r>
          </a:p>
          <a:p>
            <a:pPr lvl="2"/>
            <a:r>
              <a:rPr lang="en-US" dirty="0"/>
              <a:t>Achieved via an MHD instability in a low electron density companion plasma</a:t>
            </a:r>
          </a:p>
        </p:txBody>
      </p:sp>
      <p:sp>
        <p:nvSpPr>
          <p:cNvPr id="4" name="Footer Placeholder 3">
            <a:extLst>
              <a:ext uri="{FF2B5EF4-FFF2-40B4-BE49-F238E27FC236}">
                <a16:creationId xmlns:a16="http://schemas.microsoft.com/office/drawing/2014/main" id="{46EB4BF3-498B-40E3-BE8D-E5B4F1E982F3}"/>
              </a:ext>
            </a:extLst>
          </p:cNvPr>
          <p:cNvSpPr>
            <a:spLocks noGrp="1"/>
          </p:cNvSpPr>
          <p:nvPr>
            <p:ph type="ftr" sz="quarter" idx="11"/>
          </p:nvPr>
        </p:nvSpPr>
        <p:spPr/>
        <p:txBody>
          <a:bodyPr/>
          <a:lstStyle/>
          <a:p>
            <a:r>
              <a:rPr lang="en-GB" dirty="0">
                <a:solidFill>
                  <a:prstClr val="white"/>
                </a:solidFill>
              </a:rPr>
              <a:t>U. Sheikh | IAEA TM on Disruptions | 04 September 2024</a:t>
            </a:r>
          </a:p>
        </p:txBody>
      </p:sp>
      <p:sp>
        <p:nvSpPr>
          <p:cNvPr id="5" name="Slide Number Placeholder 4">
            <a:extLst>
              <a:ext uri="{FF2B5EF4-FFF2-40B4-BE49-F238E27FC236}">
                <a16:creationId xmlns:a16="http://schemas.microsoft.com/office/drawing/2014/main" id="{01D26383-FA64-4733-9827-434059CDECE0}"/>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23884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C3A-642F-44BE-A28C-247BEA3776F0}"/>
              </a:ext>
            </a:extLst>
          </p:cNvPr>
          <p:cNvSpPr>
            <a:spLocks noGrp="1"/>
          </p:cNvSpPr>
          <p:nvPr>
            <p:ph type="title"/>
          </p:nvPr>
        </p:nvSpPr>
        <p:spPr/>
        <p:txBody>
          <a:bodyPr/>
          <a:lstStyle/>
          <a:p>
            <a:r>
              <a:rPr lang="en-US" dirty="0"/>
              <a:t>Cross Machine Database From ITPA MDC-23</a:t>
            </a:r>
          </a:p>
        </p:txBody>
      </p:sp>
      <p:sp>
        <p:nvSpPr>
          <p:cNvPr id="3" name="Content Placeholder 2">
            <a:extLst>
              <a:ext uri="{FF2B5EF4-FFF2-40B4-BE49-F238E27FC236}">
                <a16:creationId xmlns:a16="http://schemas.microsoft.com/office/drawing/2014/main" id="{9A9C6755-4111-4BB1-89AB-A1CE367D1365}"/>
              </a:ext>
            </a:extLst>
          </p:cNvPr>
          <p:cNvSpPr>
            <a:spLocks noGrp="1"/>
          </p:cNvSpPr>
          <p:nvPr>
            <p:ph idx="1"/>
          </p:nvPr>
        </p:nvSpPr>
        <p:spPr>
          <a:xfrm>
            <a:off x="609600" y="836712"/>
            <a:ext cx="4943475" cy="5688632"/>
          </a:xfrm>
        </p:spPr>
        <p:txBody>
          <a:bodyPr/>
          <a:lstStyle/>
          <a:p>
            <a:r>
              <a:rPr lang="en-US" dirty="0"/>
              <a:t>Current density (top)</a:t>
            </a:r>
          </a:p>
          <a:p>
            <a:r>
              <a:rPr lang="en-US" dirty="0"/>
              <a:t>Impurity density x Z</a:t>
            </a:r>
            <a:r>
              <a:rPr lang="en-US" baseline="30000" dirty="0"/>
              <a:t>2</a:t>
            </a:r>
            <a:r>
              <a:rPr lang="en-US" dirty="0"/>
              <a:t> (mid)</a:t>
            </a:r>
          </a:p>
          <a:p>
            <a:r>
              <a:rPr lang="en-US" dirty="0"/>
              <a:t>The two multiplied (bottom)</a:t>
            </a:r>
          </a:p>
          <a:p>
            <a:endParaRPr lang="en-US" dirty="0"/>
          </a:p>
          <a:p>
            <a:r>
              <a:rPr lang="en-US" dirty="0" err="1"/>
              <a:t>Colours</a:t>
            </a:r>
            <a:r>
              <a:rPr lang="en-US" dirty="0"/>
              <a:t> for machines</a:t>
            </a:r>
          </a:p>
        </p:txBody>
      </p:sp>
      <p:sp>
        <p:nvSpPr>
          <p:cNvPr id="4" name="Footer Placeholder 3">
            <a:extLst>
              <a:ext uri="{FF2B5EF4-FFF2-40B4-BE49-F238E27FC236}">
                <a16:creationId xmlns:a16="http://schemas.microsoft.com/office/drawing/2014/main" id="{70022EEF-B59B-4B04-B092-ADCB022EEBDF}"/>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65607E50-D0F6-4287-9030-88693D2DFAAB}"/>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pic>
        <p:nvPicPr>
          <p:cNvPr id="6" name="Picture 5">
            <a:extLst>
              <a:ext uri="{FF2B5EF4-FFF2-40B4-BE49-F238E27FC236}">
                <a16:creationId xmlns:a16="http://schemas.microsoft.com/office/drawing/2014/main" id="{F3D71015-B166-4FCF-8367-67098442357F}"/>
              </a:ext>
            </a:extLst>
          </p:cNvPr>
          <p:cNvPicPr>
            <a:picLocks noChangeAspect="1"/>
          </p:cNvPicPr>
          <p:nvPr/>
        </p:nvPicPr>
        <p:blipFill>
          <a:blip r:embed="rId2"/>
          <a:stretch>
            <a:fillRect/>
          </a:stretch>
        </p:blipFill>
        <p:spPr>
          <a:xfrm>
            <a:off x="6553201" y="836712"/>
            <a:ext cx="5545914" cy="5649440"/>
          </a:xfrm>
          <a:prstGeom prst="rect">
            <a:avLst/>
          </a:prstGeom>
          <a:solidFill>
            <a:schemeClr val="bg1"/>
          </a:solidFill>
        </p:spPr>
      </p:pic>
    </p:spTree>
    <p:extLst>
      <p:ext uri="{BB962C8B-B14F-4D97-AF65-F5344CB8AC3E}">
        <p14:creationId xmlns:p14="http://schemas.microsoft.com/office/powerpoint/2010/main" val="294762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C3A-642F-44BE-A28C-247BEA3776F0}"/>
              </a:ext>
            </a:extLst>
          </p:cNvPr>
          <p:cNvSpPr>
            <a:spLocks noGrp="1"/>
          </p:cNvSpPr>
          <p:nvPr>
            <p:ph type="title"/>
          </p:nvPr>
        </p:nvSpPr>
        <p:spPr/>
        <p:txBody>
          <a:bodyPr/>
          <a:lstStyle/>
          <a:p>
            <a:r>
              <a:rPr lang="en-US" dirty="0"/>
              <a:t>Cross Machine Database From ITPA MDC-23</a:t>
            </a:r>
          </a:p>
        </p:txBody>
      </p:sp>
      <p:sp>
        <p:nvSpPr>
          <p:cNvPr id="3" name="Content Placeholder 2">
            <a:extLst>
              <a:ext uri="{FF2B5EF4-FFF2-40B4-BE49-F238E27FC236}">
                <a16:creationId xmlns:a16="http://schemas.microsoft.com/office/drawing/2014/main" id="{9A9C6755-4111-4BB1-89AB-A1CE367D1365}"/>
              </a:ext>
            </a:extLst>
          </p:cNvPr>
          <p:cNvSpPr>
            <a:spLocks noGrp="1"/>
          </p:cNvSpPr>
          <p:nvPr>
            <p:ph idx="1"/>
          </p:nvPr>
        </p:nvSpPr>
        <p:spPr>
          <a:xfrm>
            <a:off x="609600" y="836712"/>
            <a:ext cx="5545914" cy="5688632"/>
          </a:xfrm>
        </p:spPr>
        <p:txBody>
          <a:bodyPr/>
          <a:lstStyle/>
          <a:p>
            <a:r>
              <a:rPr lang="en-US" dirty="0"/>
              <a:t>All species and currents</a:t>
            </a:r>
          </a:p>
          <a:p>
            <a:r>
              <a:rPr lang="en-US" dirty="0"/>
              <a:t>… it’s a mess</a:t>
            </a:r>
          </a:p>
          <a:p>
            <a:pPr lvl="1"/>
            <a:r>
              <a:rPr lang="en-US" dirty="0"/>
              <a:t>No evident trend between machines</a:t>
            </a:r>
          </a:p>
          <a:p>
            <a:r>
              <a:rPr lang="en-US" dirty="0"/>
              <a:t>Shows need for power balance model</a:t>
            </a:r>
          </a:p>
          <a:p>
            <a:pPr lvl="1"/>
            <a:r>
              <a:rPr lang="en-US" dirty="0"/>
              <a:t>As well as comparison of neutral pressure inference techniques</a:t>
            </a:r>
          </a:p>
          <a:p>
            <a:r>
              <a:rPr lang="en-US" dirty="0"/>
              <a:t>Lessons possible…</a:t>
            </a:r>
          </a:p>
          <a:p>
            <a:pPr lvl="1"/>
            <a:r>
              <a:rPr lang="en-US" dirty="0"/>
              <a:t>For example, H conducts better than D</a:t>
            </a:r>
          </a:p>
          <a:p>
            <a:pPr lvl="2"/>
            <a:r>
              <a:rPr lang="en-US" dirty="0"/>
              <a:t>Lower pressure for metal walls?</a:t>
            </a:r>
          </a:p>
          <a:p>
            <a:pPr lvl="1"/>
            <a:r>
              <a:rPr lang="en-US" dirty="0"/>
              <a:t>Good news for ITER</a:t>
            </a:r>
          </a:p>
        </p:txBody>
      </p:sp>
      <p:sp>
        <p:nvSpPr>
          <p:cNvPr id="4" name="Footer Placeholder 3">
            <a:extLst>
              <a:ext uri="{FF2B5EF4-FFF2-40B4-BE49-F238E27FC236}">
                <a16:creationId xmlns:a16="http://schemas.microsoft.com/office/drawing/2014/main" id="{70022EEF-B59B-4B04-B092-ADCB022EEBDF}"/>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65607E50-D0F6-4287-9030-88693D2DFAAB}"/>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pic>
        <p:nvPicPr>
          <p:cNvPr id="6" name="Picture 5">
            <a:extLst>
              <a:ext uri="{FF2B5EF4-FFF2-40B4-BE49-F238E27FC236}">
                <a16:creationId xmlns:a16="http://schemas.microsoft.com/office/drawing/2014/main" id="{F3D71015-B166-4FCF-8367-67098442357F}"/>
              </a:ext>
            </a:extLst>
          </p:cNvPr>
          <p:cNvPicPr>
            <a:picLocks noChangeAspect="1"/>
          </p:cNvPicPr>
          <p:nvPr/>
        </p:nvPicPr>
        <p:blipFill>
          <a:blip r:embed="rId2"/>
          <a:stretch>
            <a:fillRect/>
          </a:stretch>
        </p:blipFill>
        <p:spPr>
          <a:xfrm>
            <a:off x="6553201" y="836712"/>
            <a:ext cx="5545914" cy="5649440"/>
          </a:xfrm>
          <a:prstGeom prst="rect">
            <a:avLst/>
          </a:prstGeom>
          <a:solidFill>
            <a:schemeClr val="bg1"/>
          </a:solidFill>
        </p:spPr>
      </p:pic>
    </p:spTree>
    <p:extLst>
      <p:ext uri="{BB962C8B-B14F-4D97-AF65-F5344CB8AC3E}">
        <p14:creationId xmlns:p14="http://schemas.microsoft.com/office/powerpoint/2010/main" val="257637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C3A-642F-44BE-A28C-247BEA3776F0}"/>
              </a:ext>
            </a:extLst>
          </p:cNvPr>
          <p:cNvSpPr>
            <a:spLocks noGrp="1"/>
          </p:cNvSpPr>
          <p:nvPr>
            <p:ph type="title"/>
          </p:nvPr>
        </p:nvSpPr>
        <p:spPr/>
        <p:txBody>
          <a:bodyPr/>
          <a:lstStyle/>
          <a:p>
            <a:r>
              <a:rPr lang="en-US" dirty="0"/>
              <a:t>Cross Machine Database From ITPA MDC-23</a:t>
            </a:r>
          </a:p>
        </p:txBody>
      </p:sp>
      <p:sp>
        <p:nvSpPr>
          <p:cNvPr id="3" name="Content Placeholder 2">
            <a:extLst>
              <a:ext uri="{FF2B5EF4-FFF2-40B4-BE49-F238E27FC236}">
                <a16:creationId xmlns:a16="http://schemas.microsoft.com/office/drawing/2014/main" id="{9A9C6755-4111-4BB1-89AB-A1CE367D1365}"/>
              </a:ext>
            </a:extLst>
          </p:cNvPr>
          <p:cNvSpPr>
            <a:spLocks noGrp="1"/>
          </p:cNvSpPr>
          <p:nvPr>
            <p:ph idx="1"/>
          </p:nvPr>
        </p:nvSpPr>
        <p:spPr>
          <a:xfrm>
            <a:off x="609600" y="836712"/>
            <a:ext cx="5545914" cy="5688632"/>
          </a:xfrm>
        </p:spPr>
        <p:txBody>
          <a:bodyPr/>
          <a:lstStyle/>
          <a:p>
            <a:r>
              <a:rPr lang="en-US" dirty="0">
                <a:solidFill>
                  <a:schemeClr val="accent1"/>
                </a:solidFill>
              </a:rPr>
              <a:t>ITER ballpark</a:t>
            </a:r>
          </a:p>
          <a:p>
            <a:pPr lvl="1"/>
            <a:r>
              <a:rPr lang="en-US" dirty="0">
                <a:solidFill>
                  <a:srgbClr val="FF0000"/>
                </a:solidFill>
              </a:rPr>
              <a:t>High current density</a:t>
            </a:r>
          </a:p>
          <a:p>
            <a:pPr lvl="2"/>
            <a:r>
              <a:rPr lang="en-US" dirty="0"/>
              <a:t>15MA, a=2m -&gt; 1200 kA/m</a:t>
            </a:r>
            <a:r>
              <a:rPr lang="en-US" baseline="30000" dirty="0"/>
              <a:t>2</a:t>
            </a:r>
          </a:p>
          <a:p>
            <a:pPr lvl="2"/>
            <a:r>
              <a:rPr lang="en-US" dirty="0"/>
              <a:t>5MA, a=1m -&gt; 1600 kA/m</a:t>
            </a:r>
            <a:r>
              <a:rPr lang="en-US" baseline="30000" dirty="0"/>
              <a:t>2</a:t>
            </a:r>
          </a:p>
          <a:p>
            <a:pPr lvl="3"/>
            <a:r>
              <a:rPr lang="en-US" dirty="0"/>
              <a:t>Ignoring q limits for now</a:t>
            </a:r>
          </a:p>
          <a:p>
            <a:pPr lvl="1"/>
            <a:r>
              <a:rPr lang="en-US" dirty="0">
                <a:solidFill>
                  <a:srgbClr val="00B050"/>
                </a:solidFill>
              </a:rPr>
              <a:t>Low impurity density</a:t>
            </a:r>
          </a:p>
          <a:p>
            <a:pPr lvl="2"/>
            <a:r>
              <a:rPr lang="en-US" dirty="0"/>
              <a:t>Current estimate 4e21-5e22 neon particles</a:t>
            </a:r>
          </a:p>
          <a:p>
            <a:pPr lvl="3"/>
            <a:r>
              <a:rPr lang="en-US" sz="1600" dirty="0"/>
              <a:t>Vol:1080m</a:t>
            </a:r>
            <a:r>
              <a:rPr lang="en-US" sz="1600" baseline="30000" dirty="0"/>
              <a:t>3</a:t>
            </a:r>
            <a:r>
              <a:rPr lang="en-US" sz="1600" dirty="0"/>
              <a:t>, z</a:t>
            </a:r>
            <a:r>
              <a:rPr lang="en-US" sz="1600" baseline="30000" dirty="0"/>
              <a:t>2</a:t>
            </a:r>
            <a:r>
              <a:rPr lang="en-US" sz="1600" dirty="0"/>
              <a:t>: 100 (Ne)</a:t>
            </a:r>
          </a:p>
          <a:p>
            <a:pPr lvl="3"/>
            <a:r>
              <a:rPr lang="en-US" sz="1600" dirty="0"/>
              <a:t>imp dens z</a:t>
            </a:r>
            <a:r>
              <a:rPr lang="en-US" sz="1600" baseline="30000" dirty="0"/>
              <a:t>2</a:t>
            </a:r>
            <a:r>
              <a:rPr lang="en-US" sz="1600" dirty="0"/>
              <a:t>: e20-e21</a:t>
            </a:r>
          </a:p>
          <a:p>
            <a:endParaRPr lang="en-US" dirty="0"/>
          </a:p>
          <a:p>
            <a:r>
              <a:rPr lang="en-US" dirty="0"/>
              <a:t>All scenarios achieved recombination only when pressure remained below 0.4 Pa</a:t>
            </a:r>
          </a:p>
        </p:txBody>
      </p:sp>
      <p:sp>
        <p:nvSpPr>
          <p:cNvPr id="4" name="Footer Placeholder 3">
            <a:extLst>
              <a:ext uri="{FF2B5EF4-FFF2-40B4-BE49-F238E27FC236}">
                <a16:creationId xmlns:a16="http://schemas.microsoft.com/office/drawing/2014/main" id="{70022EEF-B59B-4B04-B092-ADCB022EEBDF}"/>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65607E50-D0F6-4287-9030-88693D2DFAAB}"/>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pic>
        <p:nvPicPr>
          <p:cNvPr id="6" name="Picture 5">
            <a:extLst>
              <a:ext uri="{FF2B5EF4-FFF2-40B4-BE49-F238E27FC236}">
                <a16:creationId xmlns:a16="http://schemas.microsoft.com/office/drawing/2014/main" id="{F3D71015-B166-4FCF-8367-67098442357F}"/>
              </a:ext>
            </a:extLst>
          </p:cNvPr>
          <p:cNvPicPr>
            <a:picLocks noChangeAspect="1"/>
          </p:cNvPicPr>
          <p:nvPr/>
        </p:nvPicPr>
        <p:blipFill>
          <a:blip r:embed="rId2"/>
          <a:stretch>
            <a:fillRect/>
          </a:stretch>
        </p:blipFill>
        <p:spPr>
          <a:xfrm>
            <a:off x="6553201" y="836712"/>
            <a:ext cx="5545914" cy="5649440"/>
          </a:xfrm>
          <a:prstGeom prst="rect">
            <a:avLst/>
          </a:prstGeom>
          <a:solidFill>
            <a:schemeClr val="bg1"/>
          </a:solidFill>
        </p:spPr>
      </p:pic>
      <p:cxnSp>
        <p:nvCxnSpPr>
          <p:cNvPr id="7" name="Straight Arrow Connector 6">
            <a:extLst>
              <a:ext uri="{FF2B5EF4-FFF2-40B4-BE49-F238E27FC236}">
                <a16:creationId xmlns:a16="http://schemas.microsoft.com/office/drawing/2014/main" id="{51453C64-ADFA-40C1-8C99-FAAF983A9FD2}"/>
              </a:ext>
            </a:extLst>
          </p:cNvPr>
          <p:cNvCxnSpPr>
            <a:cxnSpLocks/>
          </p:cNvCxnSpPr>
          <p:nvPr/>
        </p:nvCxnSpPr>
        <p:spPr>
          <a:xfrm flipV="1">
            <a:off x="11725275" y="2162175"/>
            <a:ext cx="0" cy="381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E7B4F-2E8B-4BEF-B3BC-E0EBEBF49186}"/>
              </a:ext>
            </a:extLst>
          </p:cNvPr>
          <p:cNvCxnSpPr>
            <a:cxnSpLocks/>
          </p:cNvCxnSpPr>
          <p:nvPr/>
        </p:nvCxnSpPr>
        <p:spPr>
          <a:xfrm>
            <a:off x="7219950" y="4210050"/>
            <a:ext cx="1162050" cy="0"/>
          </a:xfrm>
          <a:prstGeom prst="straightConnector1">
            <a:avLst/>
          </a:prstGeom>
          <a:ln w="28575">
            <a:solidFill>
              <a:srgbClr val="00B050"/>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A082CA25-7F2F-4884-81DC-E2786DA7851F}"/>
              </a:ext>
            </a:extLst>
          </p:cNvPr>
          <p:cNvCxnSpPr>
            <a:cxnSpLocks/>
          </p:cNvCxnSpPr>
          <p:nvPr/>
        </p:nvCxnSpPr>
        <p:spPr>
          <a:xfrm>
            <a:off x="7381875" y="6219825"/>
            <a:ext cx="2809875" cy="0"/>
          </a:xfrm>
          <a:prstGeom prst="straightConnector1">
            <a:avLst/>
          </a:prstGeom>
          <a:ln w="28575">
            <a:solidFill>
              <a:schemeClr val="accent1"/>
            </a:solidFill>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2920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AC81-1432-4188-86D8-4C3A4CB6FBFA}"/>
              </a:ext>
            </a:extLst>
          </p:cNvPr>
          <p:cNvSpPr>
            <a:spLocks noGrp="1"/>
          </p:cNvSpPr>
          <p:nvPr>
            <p:ph type="title"/>
          </p:nvPr>
        </p:nvSpPr>
        <p:spPr/>
        <p:txBody>
          <a:bodyPr/>
          <a:lstStyle/>
          <a:p>
            <a:r>
              <a:rPr lang="en-US" dirty="0"/>
              <a:t>Neutral Pressure Upper Limit</a:t>
            </a:r>
          </a:p>
        </p:txBody>
      </p:sp>
      <p:sp>
        <p:nvSpPr>
          <p:cNvPr id="4" name="Footer Placeholder 3">
            <a:extLst>
              <a:ext uri="{FF2B5EF4-FFF2-40B4-BE49-F238E27FC236}">
                <a16:creationId xmlns:a16="http://schemas.microsoft.com/office/drawing/2014/main" id="{48E70C33-3D87-4DAF-9F86-E63015B1641B}"/>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01311752-1066-4D2F-9798-BAB89DAD535A}"/>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pic>
        <p:nvPicPr>
          <p:cNvPr id="6" name="Content Placeholder 5">
            <a:extLst>
              <a:ext uri="{FF2B5EF4-FFF2-40B4-BE49-F238E27FC236}">
                <a16:creationId xmlns:a16="http://schemas.microsoft.com/office/drawing/2014/main" id="{5838F09F-A07A-48F1-8E79-38C15AC76A49}"/>
              </a:ext>
            </a:extLst>
          </p:cNvPr>
          <p:cNvPicPr>
            <a:picLocks noGrp="1" noChangeAspect="1"/>
          </p:cNvPicPr>
          <p:nvPr>
            <p:ph idx="1"/>
          </p:nvPr>
        </p:nvPicPr>
        <p:blipFill>
          <a:blip r:embed="rId2"/>
          <a:stretch>
            <a:fillRect/>
          </a:stretch>
        </p:blipFill>
        <p:spPr>
          <a:xfrm>
            <a:off x="5921740" y="1121531"/>
            <a:ext cx="6117860" cy="5022094"/>
          </a:xfrm>
          <a:prstGeom prst="rect">
            <a:avLst/>
          </a:prstGeom>
          <a:solidFill>
            <a:schemeClr val="bg1"/>
          </a:solidFill>
        </p:spPr>
      </p:pic>
      <p:sp>
        <p:nvSpPr>
          <p:cNvPr id="7" name="Content Placeholder 2">
            <a:extLst>
              <a:ext uri="{FF2B5EF4-FFF2-40B4-BE49-F238E27FC236}">
                <a16:creationId xmlns:a16="http://schemas.microsoft.com/office/drawing/2014/main" id="{0FC54A68-D7CC-4774-B5B4-EDCCE245FE7F}"/>
              </a:ext>
            </a:extLst>
          </p:cNvPr>
          <p:cNvSpPr txBox="1">
            <a:spLocks/>
          </p:cNvSpPr>
          <p:nvPr/>
        </p:nvSpPr>
        <p:spPr>
          <a:xfrm>
            <a:off x="609600" y="836712"/>
            <a:ext cx="5312140"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n</a:t>
            </a:r>
            <a:r>
              <a:rPr lang="en-US" baseline="-25000" dirty="0"/>
              <a:t>e</a:t>
            </a:r>
            <a:r>
              <a:rPr lang="en-US" dirty="0"/>
              <a:t> increases at high neutral pressure</a:t>
            </a:r>
          </a:p>
          <a:p>
            <a:pPr lvl="1"/>
            <a:r>
              <a:rPr lang="en-US" dirty="0"/>
              <a:t>TCV results</a:t>
            </a:r>
          </a:p>
          <a:p>
            <a:pPr lvl="1"/>
            <a:r>
              <a:rPr lang="en-US" dirty="0"/>
              <a:t>Measured on TS and interferometer (FIR)</a:t>
            </a:r>
          </a:p>
          <a:p>
            <a:r>
              <a:rPr lang="en-US" dirty="0" err="1"/>
              <a:t>T</a:t>
            </a:r>
            <a:r>
              <a:rPr lang="en-US" baseline="-25000" dirty="0" err="1"/>
              <a:t>e</a:t>
            </a:r>
            <a:r>
              <a:rPr lang="en-US" dirty="0"/>
              <a:t> continues to decrease</a:t>
            </a:r>
          </a:p>
          <a:p>
            <a:pPr lvl="1"/>
            <a:r>
              <a:rPr lang="en-US" dirty="0"/>
              <a:t>Increase in ne is attributed to RE impact </a:t>
            </a:r>
            <a:r>
              <a:rPr lang="en-US" dirty="0" err="1"/>
              <a:t>ionisation</a:t>
            </a:r>
            <a:endParaRPr lang="en-US" dirty="0"/>
          </a:p>
          <a:p>
            <a:r>
              <a:rPr lang="en-US" dirty="0"/>
              <a:t>n</a:t>
            </a:r>
            <a:r>
              <a:rPr lang="en-US" baseline="-25000" dirty="0"/>
              <a:t>e</a:t>
            </a:r>
            <a:r>
              <a:rPr lang="en-US" dirty="0"/>
              <a:t> increase agnostic to impurity species (</a:t>
            </a:r>
            <a:r>
              <a:rPr lang="en-US" dirty="0" err="1">
                <a:solidFill>
                  <a:schemeClr val="accent1"/>
                </a:solidFill>
              </a:rPr>
              <a:t>Ar</a:t>
            </a:r>
            <a:r>
              <a:rPr lang="en-US" dirty="0"/>
              <a:t> vs </a:t>
            </a:r>
            <a:r>
              <a:rPr lang="en-US" dirty="0">
                <a:solidFill>
                  <a:srgbClr val="FF0000"/>
                </a:solidFill>
              </a:rPr>
              <a:t>Ne</a:t>
            </a:r>
            <a:r>
              <a:rPr lang="en-US" dirty="0"/>
              <a:t>)</a:t>
            </a:r>
          </a:p>
          <a:p>
            <a:pPr lvl="1"/>
            <a:r>
              <a:rPr lang="en-US" dirty="0"/>
              <a:t>Support model of RE impact ionization</a:t>
            </a:r>
          </a:p>
          <a:p>
            <a:endParaRPr lang="en-US" dirty="0"/>
          </a:p>
        </p:txBody>
      </p:sp>
    </p:spTree>
    <p:extLst>
      <p:ext uri="{BB962C8B-B14F-4D97-AF65-F5344CB8AC3E}">
        <p14:creationId xmlns:p14="http://schemas.microsoft.com/office/powerpoint/2010/main" val="2838270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BCE7-BFF1-4721-A644-8FEA5A8731CF}"/>
              </a:ext>
            </a:extLst>
          </p:cNvPr>
          <p:cNvSpPr>
            <a:spLocks noGrp="1"/>
          </p:cNvSpPr>
          <p:nvPr>
            <p:ph type="title"/>
          </p:nvPr>
        </p:nvSpPr>
        <p:spPr/>
        <p:txBody>
          <a:bodyPr/>
          <a:lstStyle/>
          <a:p>
            <a:r>
              <a:rPr lang="en-US" dirty="0"/>
              <a:t>Neutral Pressure Upper Limit</a:t>
            </a:r>
          </a:p>
        </p:txBody>
      </p:sp>
      <p:sp>
        <p:nvSpPr>
          <p:cNvPr id="3" name="Content Placeholder 2">
            <a:extLst>
              <a:ext uri="{FF2B5EF4-FFF2-40B4-BE49-F238E27FC236}">
                <a16:creationId xmlns:a16="http://schemas.microsoft.com/office/drawing/2014/main" id="{EF3641A9-D491-420B-BE76-5A33D841F2D8}"/>
              </a:ext>
            </a:extLst>
          </p:cNvPr>
          <p:cNvSpPr>
            <a:spLocks noGrp="1"/>
          </p:cNvSpPr>
          <p:nvPr>
            <p:ph idx="1"/>
          </p:nvPr>
        </p:nvSpPr>
        <p:spPr>
          <a:xfrm>
            <a:off x="609600" y="836712"/>
            <a:ext cx="6496050" cy="5688632"/>
          </a:xfrm>
        </p:spPr>
        <p:txBody>
          <a:bodyPr/>
          <a:lstStyle/>
          <a:p>
            <a:r>
              <a:rPr lang="en-US" b="1" dirty="0"/>
              <a:t>Ionization dominated by RE impact ionization near upper limit</a:t>
            </a:r>
          </a:p>
          <a:p>
            <a:r>
              <a:rPr lang="en-US" dirty="0"/>
              <a:t>At upper limit:</a:t>
            </a:r>
          </a:p>
          <a:p>
            <a:pPr lvl="1"/>
            <a:r>
              <a:rPr lang="en-US" dirty="0"/>
              <a:t>Higher pressure ⇒</a:t>
            </a:r>
          </a:p>
          <a:p>
            <a:pPr lvl="1"/>
            <a:r>
              <a:rPr lang="en-US" dirty="0"/>
              <a:t>More D2 ⇒</a:t>
            </a:r>
          </a:p>
          <a:p>
            <a:pPr lvl="1"/>
            <a:r>
              <a:rPr lang="en-US" dirty="0"/>
              <a:t>More RE impact ionization collisions</a:t>
            </a:r>
          </a:p>
          <a:p>
            <a:endParaRPr lang="en-US" dirty="0"/>
          </a:p>
          <a:p>
            <a:endParaRPr lang="en-US" dirty="0"/>
          </a:p>
          <a:p>
            <a:endParaRPr lang="en-US" dirty="0"/>
          </a:p>
          <a:p>
            <a:r>
              <a:rPr lang="en-US" sz="1800" dirty="0"/>
              <a:t>Details: Hoppe 2024 Joint </a:t>
            </a:r>
            <a:r>
              <a:rPr lang="en-US" sz="1800" dirty="0" err="1"/>
              <a:t>Varenna</a:t>
            </a:r>
            <a:r>
              <a:rPr lang="en-US" sz="1800" dirty="0"/>
              <a:t>-Lausanne International Workshop on the Theory of Fusion Plasmas</a:t>
            </a:r>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B2D9455-6DDB-4125-BDF0-43773D5FA910}"/>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5AFD4E15-2B21-4631-B41E-616150F6E911}"/>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grpSp>
        <p:nvGrpSpPr>
          <p:cNvPr id="12" name="Group 11">
            <a:extLst>
              <a:ext uri="{FF2B5EF4-FFF2-40B4-BE49-F238E27FC236}">
                <a16:creationId xmlns:a16="http://schemas.microsoft.com/office/drawing/2014/main" id="{9EDD4D2D-5A7A-40A1-84E2-D9EDEF85012D}"/>
              </a:ext>
            </a:extLst>
          </p:cNvPr>
          <p:cNvGrpSpPr>
            <a:grpSpLocks noChangeAspect="1"/>
          </p:cNvGrpSpPr>
          <p:nvPr/>
        </p:nvGrpSpPr>
        <p:grpSpPr>
          <a:xfrm>
            <a:off x="6442745" y="494412"/>
            <a:ext cx="5892134" cy="5977833"/>
            <a:chOff x="7335641" y="1400295"/>
            <a:chExt cx="4999238" cy="5071950"/>
          </a:xfrm>
        </p:grpSpPr>
        <p:pic>
          <p:nvPicPr>
            <p:cNvPr id="7" name="Platshållare för innehåll 3">
              <a:extLst>
                <a:ext uri="{FF2B5EF4-FFF2-40B4-BE49-F238E27FC236}">
                  <a16:creationId xmlns:a16="http://schemas.microsoft.com/office/drawing/2014/main" id="{543912EA-B782-4092-A23B-DFAF4979B8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35641" y="3567120"/>
              <a:ext cx="4999238" cy="2905125"/>
            </a:xfrm>
            <a:prstGeom prst="rect">
              <a:avLst/>
            </a:prstGeom>
          </p:spPr>
        </p:pic>
        <p:pic>
          <p:nvPicPr>
            <p:cNvPr id="8" name="Bild 8">
              <a:extLst>
                <a:ext uri="{FF2B5EF4-FFF2-40B4-BE49-F238E27FC236}">
                  <a16:creationId xmlns:a16="http://schemas.microsoft.com/office/drawing/2014/main" id="{0B9E753D-E215-40E2-8B3E-505A59E8DD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2918" y="1400295"/>
              <a:ext cx="4153345" cy="2283254"/>
            </a:xfrm>
            <a:prstGeom prst="rect">
              <a:avLst/>
            </a:prstGeom>
          </p:spPr>
        </p:pic>
      </p:grpSp>
    </p:spTree>
    <p:extLst>
      <p:ext uri="{BB962C8B-B14F-4D97-AF65-F5344CB8AC3E}">
        <p14:creationId xmlns:p14="http://schemas.microsoft.com/office/powerpoint/2010/main" val="1888155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D120-C728-4146-9A89-5FCF9B5650B1}"/>
              </a:ext>
            </a:extLst>
          </p:cNvPr>
          <p:cNvSpPr>
            <a:spLocks noGrp="1"/>
          </p:cNvSpPr>
          <p:nvPr>
            <p:ph type="title"/>
          </p:nvPr>
        </p:nvSpPr>
        <p:spPr/>
        <p:txBody>
          <a:bodyPr/>
          <a:lstStyle/>
          <a:p>
            <a:r>
              <a:rPr lang="en-US" dirty="0"/>
              <a:t>Cross Machine Database From ITPA MDC-23</a:t>
            </a:r>
          </a:p>
        </p:txBody>
      </p:sp>
      <p:sp>
        <p:nvSpPr>
          <p:cNvPr id="3" name="Content Placeholder 2">
            <a:extLst>
              <a:ext uri="{FF2B5EF4-FFF2-40B4-BE49-F238E27FC236}">
                <a16:creationId xmlns:a16="http://schemas.microsoft.com/office/drawing/2014/main" id="{339F65A8-4EB8-4C6B-A6CA-175811EA7FF6}"/>
              </a:ext>
            </a:extLst>
          </p:cNvPr>
          <p:cNvSpPr>
            <a:spLocks noGrp="1"/>
          </p:cNvSpPr>
          <p:nvPr>
            <p:ph idx="1"/>
          </p:nvPr>
        </p:nvSpPr>
        <p:spPr>
          <a:xfrm>
            <a:off x="609599" y="836712"/>
            <a:ext cx="6029325" cy="5688632"/>
          </a:xfrm>
        </p:spPr>
        <p:txBody>
          <a:bodyPr/>
          <a:lstStyle/>
          <a:p>
            <a:r>
              <a:rPr lang="en-US" sz="2000" dirty="0">
                <a:solidFill>
                  <a:srgbClr val="FF0000"/>
                </a:solidFill>
              </a:rPr>
              <a:t>JET</a:t>
            </a:r>
            <a:r>
              <a:rPr lang="en-US" sz="2000" dirty="0"/>
              <a:t>: Limit is ~0.4 Pa (one data point)</a:t>
            </a:r>
          </a:p>
          <a:p>
            <a:pPr lvl="1"/>
            <a:r>
              <a:rPr lang="en-US" sz="1800" dirty="0"/>
              <a:t>At 789kA, CS of 1.86m2 and 7.36e20 </a:t>
            </a:r>
            <a:r>
              <a:rPr lang="en-US" sz="1800" dirty="0" err="1"/>
              <a:t>Ar</a:t>
            </a:r>
            <a:endParaRPr lang="en-US" sz="1800" dirty="0"/>
          </a:p>
          <a:p>
            <a:r>
              <a:rPr lang="en-US" sz="2000" dirty="0">
                <a:solidFill>
                  <a:srgbClr val="00B050"/>
                </a:solidFill>
              </a:rPr>
              <a:t>AUG</a:t>
            </a:r>
            <a:r>
              <a:rPr lang="en-US" sz="2000" dirty="0"/>
              <a:t>: Always benign below 0.3 Pa</a:t>
            </a:r>
          </a:p>
          <a:p>
            <a:pPr lvl="1"/>
            <a:r>
              <a:rPr lang="en-US" sz="1800" dirty="0"/>
              <a:t>At 425kA, CS of 0.766m2 and 1.38e21 </a:t>
            </a:r>
            <a:r>
              <a:rPr lang="en-US" sz="1800" dirty="0" err="1"/>
              <a:t>Ar</a:t>
            </a:r>
            <a:endParaRPr lang="en-US" sz="1800" dirty="0"/>
          </a:p>
          <a:p>
            <a:r>
              <a:rPr lang="en-US" sz="2000" dirty="0">
                <a:solidFill>
                  <a:srgbClr val="0070C0"/>
                </a:solidFill>
              </a:rPr>
              <a:t>DIII-D</a:t>
            </a:r>
            <a:r>
              <a:rPr lang="en-US" sz="2000" dirty="0"/>
              <a:t>: Limit is between 0.5-1.5 Pa</a:t>
            </a:r>
          </a:p>
          <a:p>
            <a:pPr lvl="1"/>
            <a:r>
              <a:rPr lang="en-US" sz="1800" dirty="0"/>
              <a:t>At 275kA, CS of 0.65m2 and 4.47e20 </a:t>
            </a:r>
            <a:r>
              <a:rPr lang="en-US" sz="1800" dirty="0" err="1"/>
              <a:t>Ar</a:t>
            </a:r>
            <a:endParaRPr lang="en-US" sz="1800" dirty="0"/>
          </a:p>
          <a:p>
            <a:pPr lvl="1"/>
            <a:r>
              <a:rPr lang="en-US" sz="1800" u="sng" dirty="0"/>
              <a:t>No upper limit with H (instead of D)</a:t>
            </a:r>
          </a:p>
          <a:p>
            <a:r>
              <a:rPr lang="en-US" sz="2000" dirty="0">
                <a:solidFill>
                  <a:srgbClr val="D711D5"/>
                </a:solidFill>
              </a:rPr>
              <a:t>TCV</a:t>
            </a:r>
            <a:r>
              <a:rPr lang="en-US" sz="2000" dirty="0"/>
              <a:t>: Limit is between 0.9-1.1 Pa </a:t>
            </a:r>
          </a:p>
          <a:p>
            <a:pPr lvl="1"/>
            <a:r>
              <a:rPr lang="en-US" sz="1800" dirty="0"/>
              <a:t>110-190kA, CS: 0.22m2, 7.2e18</a:t>
            </a:r>
            <a:endParaRPr lang="en-US" sz="1800" dirty="0">
              <a:solidFill>
                <a:srgbClr val="FF0000"/>
              </a:solidFill>
            </a:endParaRPr>
          </a:p>
          <a:p>
            <a:endParaRPr lang="en-US" dirty="0"/>
          </a:p>
          <a:p>
            <a:r>
              <a:rPr lang="en-US" dirty="0"/>
              <a:t>Takeaway: upper limit in neutral pressure generally below 1Pa in current devices</a:t>
            </a:r>
          </a:p>
          <a:p>
            <a:pPr lvl="1"/>
            <a:r>
              <a:rPr lang="en-US" dirty="0"/>
              <a:t>ITER RE current and D density will be higher</a:t>
            </a:r>
          </a:p>
          <a:p>
            <a:pPr lvl="1"/>
            <a:r>
              <a:rPr lang="en-US" dirty="0"/>
              <a:t>Upper limit will decrease</a:t>
            </a:r>
          </a:p>
        </p:txBody>
      </p:sp>
      <p:sp>
        <p:nvSpPr>
          <p:cNvPr id="4" name="Footer Placeholder 3">
            <a:extLst>
              <a:ext uri="{FF2B5EF4-FFF2-40B4-BE49-F238E27FC236}">
                <a16:creationId xmlns:a16="http://schemas.microsoft.com/office/drawing/2014/main" id="{C4A7DEB3-0668-49BE-8301-1F75C1F6C255}"/>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964111E0-3D69-47DD-AD02-4CBB7430C7B3}"/>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dirty="0">
              <a:solidFill>
                <a:prstClr val="white"/>
              </a:solidFill>
            </a:endParaRPr>
          </a:p>
        </p:txBody>
      </p:sp>
      <p:pic>
        <p:nvPicPr>
          <p:cNvPr id="6" name="Picture 5">
            <a:extLst>
              <a:ext uri="{FF2B5EF4-FFF2-40B4-BE49-F238E27FC236}">
                <a16:creationId xmlns:a16="http://schemas.microsoft.com/office/drawing/2014/main" id="{A2D52F17-6222-48CC-9A92-E9AB08935A07}"/>
              </a:ext>
            </a:extLst>
          </p:cNvPr>
          <p:cNvPicPr>
            <a:picLocks noChangeAspect="1"/>
          </p:cNvPicPr>
          <p:nvPr/>
        </p:nvPicPr>
        <p:blipFill>
          <a:blip r:embed="rId2"/>
          <a:stretch>
            <a:fillRect/>
          </a:stretch>
        </p:blipFill>
        <p:spPr>
          <a:xfrm>
            <a:off x="7135195" y="621706"/>
            <a:ext cx="5056805" cy="5903638"/>
          </a:xfrm>
          <a:prstGeom prst="rect">
            <a:avLst/>
          </a:prstGeom>
        </p:spPr>
      </p:pic>
      <p:cxnSp>
        <p:nvCxnSpPr>
          <p:cNvPr id="7" name="Straight Arrow Connector 6">
            <a:extLst>
              <a:ext uri="{FF2B5EF4-FFF2-40B4-BE49-F238E27FC236}">
                <a16:creationId xmlns:a16="http://schemas.microsoft.com/office/drawing/2014/main" id="{7A2A960B-AA24-4FCD-99B3-2E63B8A8501B}"/>
              </a:ext>
            </a:extLst>
          </p:cNvPr>
          <p:cNvCxnSpPr>
            <a:cxnSpLocks/>
          </p:cNvCxnSpPr>
          <p:nvPr/>
        </p:nvCxnSpPr>
        <p:spPr>
          <a:xfrm>
            <a:off x="11956358" y="5061322"/>
            <a:ext cx="0" cy="7756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12DDCCF-87F8-4773-9D7D-DA9B821D621F}"/>
              </a:ext>
            </a:extLst>
          </p:cNvPr>
          <p:cNvCxnSpPr>
            <a:cxnSpLocks/>
          </p:cNvCxnSpPr>
          <p:nvPr/>
        </p:nvCxnSpPr>
        <p:spPr>
          <a:xfrm>
            <a:off x="9019819" y="1990634"/>
            <a:ext cx="0" cy="7756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02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3F37-8EFA-4B14-83A2-C2CE0ADF294F}"/>
              </a:ext>
            </a:extLst>
          </p:cNvPr>
          <p:cNvSpPr>
            <a:spLocks noGrp="1"/>
          </p:cNvSpPr>
          <p:nvPr>
            <p:ph type="title"/>
          </p:nvPr>
        </p:nvSpPr>
        <p:spPr/>
        <p:txBody>
          <a:bodyPr/>
          <a:lstStyle/>
          <a:p>
            <a:r>
              <a:rPr lang="en-US" dirty="0"/>
              <a:t>RE Mitigation Conclusion</a:t>
            </a:r>
          </a:p>
        </p:txBody>
      </p:sp>
      <p:sp>
        <p:nvSpPr>
          <p:cNvPr id="3" name="Content Placeholder 2">
            <a:extLst>
              <a:ext uri="{FF2B5EF4-FFF2-40B4-BE49-F238E27FC236}">
                <a16:creationId xmlns:a16="http://schemas.microsoft.com/office/drawing/2014/main" id="{55BA122C-5A0B-42CD-976F-8AB7138E97CA}"/>
              </a:ext>
            </a:extLst>
          </p:cNvPr>
          <p:cNvSpPr>
            <a:spLocks noGrp="1"/>
          </p:cNvSpPr>
          <p:nvPr>
            <p:ph idx="1"/>
          </p:nvPr>
        </p:nvSpPr>
        <p:spPr/>
        <p:txBody>
          <a:bodyPr/>
          <a:lstStyle/>
          <a:p>
            <a:r>
              <a:rPr lang="en-US" dirty="0"/>
              <a:t>Current best guess is the neutral pressure for low-Z benign termination required is between </a:t>
            </a:r>
            <a:r>
              <a:rPr lang="en-US" b="1" dirty="0"/>
              <a:t>0.4-1.0 Pa</a:t>
            </a:r>
          </a:p>
          <a:p>
            <a:pPr lvl="1"/>
            <a:r>
              <a:rPr lang="en-US" dirty="0"/>
              <a:t>Significant uncertainty</a:t>
            </a:r>
          </a:p>
          <a:p>
            <a:pPr lvl="2"/>
            <a:r>
              <a:rPr lang="en-US" dirty="0"/>
              <a:t>Power balance model for lower limit (SOLPS)</a:t>
            </a:r>
          </a:p>
          <a:p>
            <a:pPr lvl="2"/>
            <a:r>
              <a:rPr lang="en-US" dirty="0"/>
              <a:t>RE impact ionization model for upper limit</a:t>
            </a:r>
          </a:p>
          <a:p>
            <a:pPr lvl="1"/>
            <a:r>
              <a:rPr lang="en-US" dirty="0"/>
              <a:t>Experimental database analysis continuing</a:t>
            </a:r>
          </a:p>
        </p:txBody>
      </p:sp>
      <p:sp>
        <p:nvSpPr>
          <p:cNvPr id="4" name="Footer Placeholder 3">
            <a:extLst>
              <a:ext uri="{FF2B5EF4-FFF2-40B4-BE49-F238E27FC236}">
                <a16:creationId xmlns:a16="http://schemas.microsoft.com/office/drawing/2014/main" id="{1990DA48-1138-4653-A6C7-2FABE96CCCE9}"/>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F1254866-E30A-4980-8CF9-9C720349D093}"/>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Tree>
    <p:extLst>
      <p:ext uri="{BB962C8B-B14F-4D97-AF65-F5344CB8AC3E}">
        <p14:creationId xmlns:p14="http://schemas.microsoft.com/office/powerpoint/2010/main" val="395775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2F53-8F5A-4067-A188-60B133E5A912}"/>
              </a:ext>
            </a:extLst>
          </p:cNvPr>
          <p:cNvSpPr>
            <a:spLocks noGrp="1"/>
          </p:cNvSpPr>
          <p:nvPr>
            <p:ph type="title"/>
          </p:nvPr>
        </p:nvSpPr>
        <p:spPr>
          <a:xfrm>
            <a:off x="647699" y="2058400"/>
            <a:ext cx="10991851" cy="2809875"/>
          </a:xfrm>
        </p:spPr>
        <p:txBody>
          <a:bodyPr/>
          <a:lstStyle/>
          <a:p>
            <a:pPr algn="ctr">
              <a:lnSpc>
                <a:spcPct val="100000"/>
              </a:lnSpc>
            </a:pPr>
            <a:r>
              <a:rPr lang="en-US" sz="7200" dirty="0"/>
              <a:t>Pellet Sizing Conclusions</a:t>
            </a:r>
          </a:p>
        </p:txBody>
      </p:sp>
      <p:sp>
        <p:nvSpPr>
          <p:cNvPr id="4" name="Footer Placeholder 3">
            <a:extLst>
              <a:ext uri="{FF2B5EF4-FFF2-40B4-BE49-F238E27FC236}">
                <a16:creationId xmlns:a16="http://schemas.microsoft.com/office/drawing/2014/main" id="{A928E683-1C01-4C1A-AAEE-AD07D7455C36}"/>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52393722-07CE-4E73-A19A-326C64B52699}"/>
              </a:ext>
            </a:extLst>
          </p:cNvPr>
          <p:cNvSpPr>
            <a:spLocks noGrp="1"/>
          </p:cNvSpPr>
          <p:nvPr>
            <p:ph type="sldNum" sz="quarter" idx="12"/>
          </p:nvPr>
        </p:nvSpPr>
        <p:spPr/>
        <p:txBody>
          <a:bodyPr/>
          <a:lstStyle/>
          <a:p>
            <a:fld id="{6A6D9FA1-99C7-4910-8E32-B85D378B0060}" type="slidenum">
              <a:rPr lang="en-GB" smtClean="0">
                <a:solidFill>
                  <a:prstClr val="white"/>
                </a:solidFill>
              </a:rPr>
              <a:pPr/>
              <a:t>27</a:t>
            </a:fld>
            <a:endParaRPr lang="en-GB" dirty="0">
              <a:solidFill>
                <a:prstClr val="white"/>
              </a:solidFill>
            </a:endParaRPr>
          </a:p>
        </p:txBody>
      </p:sp>
    </p:spTree>
    <p:extLst>
      <p:ext uri="{BB962C8B-B14F-4D97-AF65-F5344CB8AC3E}">
        <p14:creationId xmlns:p14="http://schemas.microsoft.com/office/powerpoint/2010/main" val="373100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57B8-D652-4325-9F4F-6F4F8E001C33}"/>
              </a:ext>
            </a:extLst>
          </p:cNvPr>
          <p:cNvSpPr>
            <a:spLocks noGrp="1"/>
          </p:cNvSpPr>
          <p:nvPr>
            <p:ph type="title"/>
          </p:nvPr>
        </p:nvSpPr>
        <p:spPr/>
        <p:txBody>
          <a:bodyPr/>
          <a:lstStyle/>
          <a:p>
            <a:r>
              <a:rPr lang="en-US" dirty="0"/>
              <a:t>Pellet Sizing Considerations</a:t>
            </a:r>
          </a:p>
        </p:txBody>
      </p:sp>
      <p:sp>
        <p:nvSpPr>
          <p:cNvPr id="3" name="Content Placeholder 2">
            <a:extLst>
              <a:ext uri="{FF2B5EF4-FFF2-40B4-BE49-F238E27FC236}">
                <a16:creationId xmlns:a16="http://schemas.microsoft.com/office/drawing/2014/main" id="{4C76FABE-50DB-4753-9DB8-8F96650CAEC8}"/>
              </a:ext>
            </a:extLst>
          </p:cNvPr>
          <p:cNvSpPr>
            <a:spLocks noGrp="1"/>
          </p:cNvSpPr>
          <p:nvPr>
            <p:ph idx="1"/>
          </p:nvPr>
        </p:nvSpPr>
        <p:spPr/>
        <p:txBody>
          <a:bodyPr>
            <a:normAutofit/>
          </a:bodyPr>
          <a:lstStyle/>
          <a:p>
            <a:r>
              <a:rPr lang="en-US" sz="3200" dirty="0"/>
              <a:t>In a staggered injection scheme </a:t>
            </a:r>
            <a:r>
              <a:rPr lang="en-US" sz="3200" dirty="0">
                <a:effectLst/>
                <a:latin typeface="Calibri" panose="020F0502020204030204" pitchFamily="34" charset="0"/>
                <a:ea typeface="Calibri" panose="020F0502020204030204" pitchFamily="34" charset="0"/>
                <a:cs typeface="Times New Roman" panose="02020603050405020304" pitchFamily="18" charset="0"/>
              </a:rPr>
              <a:t>for a 15MA H-mode DT plasma:</a:t>
            </a:r>
            <a:endParaRPr lang="en-US" sz="3200" dirty="0"/>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1.5×10</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25</a:t>
            </a:r>
            <a:r>
              <a:rPr lang="en-US" sz="2400" dirty="0">
                <a:effectLst/>
                <a:latin typeface="Calibri" panose="020F0502020204030204" pitchFamily="34" charset="0"/>
                <a:ea typeface="Calibri" panose="020F0502020204030204" pitchFamily="34" charset="0"/>
                <a:cs typeface="Times New Roman" panose="02020603050405020304" pitchFamily="18" charset="0"/>
              </a:rPr>
              <a:t> hydrogen atoms through 8 pellets</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Followed by 5.6×10</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24</a:t>
            </a:r>
            <a:r>
              <a:rPr lang="en-US" sz="2400" dirty="0">
                <a:effectLst/>
                <a:latin typeface="Calibri" panose="020F0502020204030204" pitchFamily="34" charset="0"/>
                <a:ea typeface="Calibri" panose="020F0502020204030204" pitchFamily="34" charset="0"/>
                <a:cs typeface="Times New Roman" panose="02020603050405020304" pitchFamily="18" charset="0"/>
              </a:rPr>
              <a:t> atoms by 3 neon doped pellets</a:t>
            </a:r>
          </a:p>
          <a:p>
            <a:pPr lvl="2"/>
            <a:r>
              <a:rPr lang="en-US" sz="2200" dirty="0">
                <a:latin typeface="Calibri" panose="020F0502020204030204" pitchFamily="34" charset="0"/>
                <a:ea typeface="Calibri" panose="020F0502020204030204" pitchFamily="34" charset="0"/>
                <a:cs typeface="Times New Roman" panose="02020603050405020304" pitchFamily="18" charset="0"/>
              </a:rPr>
              <a:t>3 pellet constraint due to asymmetries, reduced with W wall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t>Likely to be ineffective for RE avoidance based on current predictions</a:t>
            </a:r>
          </a:p>
          <a:p>
            <a:pPr lvl="1"/>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dirty="0">
                <a:solidFill>
                  <a:srgbClr val="FF0000"/>
                </a:solidFill>
              </a:rPr>
              <a:t>This produces ~30 Pa of neutral pressure</a:t>
            </a:r>
          </a:p>
          <a:p>
            <a:pPr lvl="1"/>
            <a:r>
              <a:rPr lang="en-US" sz="2400" u="sng" dirty="0"/>
              <a:t>Incompatible with low-Z benign termination upper pressure limit</a:t>
            </a:r>
          </a:p>
          <a:p>
            <a:pPr lvl="2"/>
            <a:r>
              <a:rPr lang="en-US" sz="2200" dirty="0"/>
              <a:t>We are not concerned with the lower pressure limit given the pellet sizes</a:t>
            </a:r>
          </a:p>
        </p:txBody>
      </p:sp>
      <p:sp>
        <p:nvSpPr>
          <p:cNvPr id="4" name="Footer Placeholder 3">
            <a:extLst>
              <a:ext uri="{FF2B5EF4-FFF2-40B4-BE49-F238E27FC236}">
                <a16:creationId xmlns:a16="http://schemas.microsoft.com/office/drawing/2014/main" id="{06AEB177-105B-4E01-A523-18A82A35600D}"/>
              </a:ext>
            </a:extLst>
          </p:cNvPr>
          <p:cNvSpPr>
            <a:spLocks noGrp="1"/>
          </p:cNvSpPr>
          <p:nvPr>
            <p:ph type="ftr" sz="quarter" idx="11"/>
          </p:nvPr>
        </p:nvSpPr>
        <p:spPr/>
        <p:txBody>
          <a:bodyPr/>
          <a:lstStyle/>
          <a:p>
            <a:r>
              <a:rPr lang="en-GB" dirty="0">
                <a:solidFill>
                  <a:prstClr val="white"/>
                </a:solidFill>
              </a:rPr>
              <a:t>U. Sheikh | IAEA TM on Disruptions | 04 September 2024</a:t>
            </a:r>
          </a:p>
        </p:txBody>
      </p:sp>
      <p:sp>
        <p:nvSpPr>
          <p:cNvPr id="5" name="Slide Number Placeholder 4">
            <a:extLst>
              <a:ext uri="{FF2B5EF4-FFF2-40B4-BE49-F238E27FC236}">
                <a16:creationId xmlns:a16="http://schemas.microsoft.com/office/drawing/2014/main" id="{79737514-00D2-4627-8560-E30EF446F282}"/>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dirty="0">
              <a:solidFill>
                <a:prstClr val="white"/>
              </a:solidFill>
            </a:endParaRPr>
          </a:p>
        </p:txBody>
      </p:sp>
    </p:spTree>
    <p:extLst>
      <p:ext uri="{BB962C8B-B14F-4D97-AF65-F5344CB8AC3E}">
        <p14:creationId xmlns:p14="http://schemas.microsoft.com/office/powerpoint/2010/main" val="26410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89-A22D-429A-9512-6CAADC5F3901}"/>
              </a:ext>
            </a:extLst>
          </p:cNvPr>
          <p:cNvSpPr>
            <a:spLocks noGrp="1"/>
          </p:cNvSpPr>
          <p:nvPr>
            <p:ph type="title"/>
          </p:nvPr>
        </p:nvSpPr>
        <p:spPr/>
        <p:txBody>
          <a:bodyPr/>
          <a:lstStyle/>
          <a:p>
            <a:r>
              <a:rPr lang="en-US" dirty="0"/>
              <a:t>Pellet Sizing Discussion</a:t>
            </a:r>
          </a:p>
        </p:txBody>
      </p:sp>
      <p:sp>
        <p:nvSpPr>
          <p:cNvPr id="3" name="Content Placeholder 2">
            <a:extLst>
              <a:ext uri="{FF2B5EF4-FFF2-40B4-BE49-F238E27FC236}">
                <a16:creationId xmlns:a16="http://schemas.microsoft.com/office/drawing/2014/main" id="{CF667C2F-6ED9-4267-8E0F-C841A2E6B4BD}"/>
              </a:ext>
            </a:extLst>
          </p:cNvPr>
          <p:cNvSpPr>
            <a:spLocks noGrp="1"/>
          </p:cNvSpPr>
          <p:nvPr>
            <p:ph idx="1"/>
          </p:nvPr>
        </p:nvSpPr>
        <p:spPr/>
        <p:txBody>
          <a:bodyPr/>
          <a:lstStyle/>
          <a:p>
            <a:r>
              <a:rPr lang="en-US" dirty="0"/>
              <a:t>ITER will have a total of 27 injectors distributed toroidally and poloidally in six ports</a:t>
            </a:r>
          </a:p>
          <a:p>
            <a:pPr lvl="1"/>
            <a:r>
              <a:rPr lang="en-US" dirty="0"/>
              <a:t>Upper ports in sectors 2, 8 and 14 with 1 injector each</a:t>
            </a:r>
          </a:p>
          <a:p>
            <a:pPr lvl="1"/>
            <a:r>
              <a:rPr lang="en-US" dirty="0"/>
              <a:t>Equatorial ports: sector 2 with 12 injectors, sectors 8 and 17 with 6 injectors each</a:t>
            </a:r>
          </a:p>
          <a:p>
            <a:r>
              <a:rPr lang="en-US" dirty="0"/>
              <a:t>Current 28.5mm diameter x 57mm length chosen </a:t>
            </a:r>
          </a:p>
          <a:p>
            <a:pPr lvl="1"/>
            <a:r>
              <a:rPr lang="en-US" dirty="0"/>
              <a:t>One 28.5mm H pellet produces a pressure of 2.78Pa -&gt; Already too high for benign termination?</a:t>
            </a:r>
          </a:p>
          <a:p>
            <a:r>
              <a:rPr lang="en-US" dirty="0"/>
              <a:t>Staggered injection scheme requires 8 + 3 large pellets</a:t>
            </a:r>
          </a:p>
          <a:p>
            <a:pPr lvl="1"/>
            <a:r>
              <a:rPr lang="en-US" dirty="0"/>
              <a:t>Upper ports for post-TQ</a:t>
            </a:r>
          </a:p>
          <a:p>
            <a:pPr lvl="1"/>
            <a:r>
              <a:rPr lang="en-US" dirty="0"/>
              <a:t>13 additional injectors available</a:t>
            </a:r>
          </a:p>
          <a:p>
            <a:endParaRPr lang="en-US" dirty="0"/>
          </a:p>
        </p:txBody>
      </p:sp>
      <p:sp>
        <p:nvSpPr>
          <p:cNvPr id="4" name="Footer Placeholder 3">
            <a:extLst>
              <a:ext uri="{FF2B5EF4-FFF2-40B4-BE49-F238E27FC236}">
                <a16:creationId xmlns:a16="http://schemas.microsoft.com/office/drawing/2014/main" id="{E3637EB1-6E9F-4965-8733-A38DDB7BE66D}"/>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A18D908F-9BEA-436E-B18B-C09415737AEC}"/>
              </a:ext>
            </a:extLst>
          </p:cNvPr>
          <p:cNvSpPr>
            <a:spLocks noGrp="1"/>
          </p:cNvSpPr>
          <p:nvPr>
            <p:ph type="sldNum" sz="quarter" idx="12"/>
          </p:nvPr>
        </p:nvSpPr>
        <p:spPr/>
        <p:txBody>
          <a:bodyPr/>
          <a:lstStyle/>
          <a:p>
            <a:fld id="{6A6D9FA1-99C7-4910-8E32-B85D378B0060}" type="slidenum">
              <a:rPr lang="en-GB" smtClean="0">
                <a:solidFill>
                  <a:prstClr val="white"/>
                </a:solidFill>
              </a:rPr>
              <a:pPr/>
              <a:t>29</a:t>
            </a:fld>
            <a:endParaRPr lang="en-GB" dirty="0">
              <a:solidFill>
                <a:prstClr val="white"/>
              </a:solidFill>
            </a:endParaRPr>
          </a:p>
        </p:txBody>
      </p:sp>
    </p:spTree>
    <p:extLst>
      <p:ext uri="{BB962C8B-B14F-4D97-AF65-F5344CB8AC3E}">
        <p14:creationId xmlns:p14="http://schemas.microsoft.com/office/powerpoint/2010/main" val="241987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55A6-7325-4823-852A-30B8E43BDF3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25538CD-6D50-4EA8-9A71-0E7E18B67EC1}"/>
              </a:ext>
            </a:extLst>
          </p:cNvPr>
          <p:cNvSpPr>
            <a:spLocks noGrp="1"/>
          </p:cNvSpPr>
          <p:nvPr>
            <p:ph idx="1"/>
          </p:nvPr>
        </p:nvSpPr>
        <p:spPr/>
        <p:txBody>
          <a:bodyPr/>
          <a:lstStyle/>
          <a:p>
            <a:r>
              <a:rPr lang="en-US" dirty="0"/>
              <a:t>Shattered pellet injection (SPI) stands out as a promising technique for mitigation</a:t>
            </a:r>
          </a:p>
          <a:p>
            <a:pPr lvl="1"/>
            <a:r>
              <a:rPr lang="en-US" dirty="0"/>
              <a:t>Foreseen for ITER</a:t>
            </a:r>
          </a:p>
          <a:p>
            <a:pPr lvl="1"/>
            <a:r>
              <a:rPr lang="en-US" dirty="0"/>
              <a:t>Can produce pellets of deuterium (D) or mixtures of deuterium/neon (D/Ne)</a:t>
            </a:r>
          </a:p>
          <a:p>
            <a:pPr lvl="2"/>
            <a:r>
              <a:rPr lang="en-US" dirty="0"/>
              <a:t>ITER will use H instead of D, kept as D in this talk for simplicity</a:t>
            </a:r>
          </a:p>
          <a:p>
            <a:r>
              <a:rPr lang="en-US" dirty="0"/>
              <a:t>Current prevailing strategy involves a staggered injection</a:t>
            </a:r>
          </a:p>
          <a:p>
            <a:pPr lvl="1"/>
            <a:r>
              <a:rPr lang="en-US" dirty="0"/>
              <a:t>Pure D SPI for dilution cooling and increase in electron density (for RE suppression)</a:t>
            </a:r>
          </a:p>
          <a:p>
            <a:pPr lvl="1"/>
            <a:r>
              <a:rPr lang="en-US" dirty="0"/>
              <a:t>Neon doped SPI for thermal load mitigation and CQ rate control</a:t>
            </a:r>
          </a:p>
          <a:p>
            <a:r>
              <a:rPr lang="en-US" dirty="0"/>
              <a:t>Pellet timing balances requirement for D assimilation and risk of TQ onset</a:t>
            </a:r>
          </a:p>
          <a:p>
            <a:pPr lvl="1"/>
            <a:r>
              <a:rPr lang="en-US" dirty="0"/>
              <a:t>If TQ occurs prior to Ne/D pellet, thermal damage possible</a:t>
            </a:r>
          </a:p>
          <a:p>
            <a:pPr lvl="1"/>
            <a:r>
              <a:rPr lang="en-US" dirty="0"/>
              <a:t>If Ne/D pellet too early, pure D pellet not assimilated or core density not increased</a:t>
            </a:r>
          </a:p>
          <a:p>
            <a:pPr lvl="2"/>
            <a:r>
              <a:rPr lang="en-US" dirty="0"/>
              <a:t>Ne/D pellets cause TQ in ~few </a:t>
            </a:r>
            <a:r>
              <a:rPr lang="en-US" dirty="0" err="1"/>
              <a:t>ms</a:t>
            </a:r>
            <a:endParaRPr lang="en-US" dirty="0"/>
          </a:p>
        </p:txBody>
      </p:sp>
      <p:sp>
        <p:nvSpPr>
          <p:cNvPr id="4" name="Footer Placeholder 3">
            <a:extLst>
              <a:ext uri="{FF2B5EF4-FFF2-40B4-BE49-F238E27FC236}">
                <a16:creationId xmlns:a16="http://schemas.microsoft.com/office/drawing/2014/main" id="{46EB4BF3-498B-40E3-BE8D-E5B4F1E982F3}"/>
              </a:ext>
            </a:extLst>
          </p:cNvPr>
          <p:cNvSpPr>
            <a:spLocks noGrp="1"/>
          </p:cNvSpPr>
          <p:nvPr>
            <p:ph type="ftr" sz="quarter" idx="11"/>
          </p:nvPr>
        </p:nvSpPr>
        <p:spPr/>
        <p:txBody>
          <a:bodyPr/>
          <a:lstStyle/>
          <a:p>
            <a:r>
              <a:rPr lang="en-GB" dirty="0">
                <a:solidFill>
                  <a:prstClr val="white"/>
                </a:solidFill>
              </a:rPr>
              <a:t>U. Sheikh | IAEA TM on Disruptions | 04 September 2024</a:t>
            </a:r>
          </a:p>
        </p:txBody>
      </p:sp>
      <p:sp>
        <p:nvSpPr>
          <p:cNvPr id="5" name="Slide Number Placeholder 4">
            <a:extLst>
              <a:ext uri="{FF2B5EF4-FFF2-40B4-BE49-F238E27FC236}">
                <a16:creationId xmlns:a16="http://schemas.microsoft.com/office/drawing/2014/main" id="{01D26383-FA64-4733-9827-434059CDECE0}"/>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58505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89-A22D-429A-9512-6CAADC5F3901}"/>
              </a:ext>
            </a:extLst>
          </p:cNvPr>
          <p:cNvSpPr>
            <a:spLocks noGrp="1"/>
          </p:cNvSpPr>
          <p:nvPr>
            <p:ph type="title"/>
          </p:nvPr>
        </p:nvSpPr>
        <p:spPr/>
        <p:txBody>
          <a:bodyPr/>
          <a:lstStyle/>
          <a:p>
            <a:r>
              <a:rPr lang="en-US" dirty="0"/>
              <a:t>Pellet Sizing Discussion</a:t>
            </a:r>
          </a:p>
        </p:txBody>
      </p:sp>
      <p:sp>
        <p:nvSpPr>
          <p:cNvPr id="3" name="Content Placeholder 2">
            <a:extLst>
              <a:ext uri="{FF2B5EF4-FFF2-40B4-BE49-F238E27FC236}">
                <a16:creationId xmlns:a16="http://schemas.microsoft.com/office/drawing/2014/main" id="{CF667C2F-6ED9-4267-8E0F-C841A2E6B4BD}"/>
              </a:ext>
            </a:extLst>
          </p:cNvPr>
          <p:cNvSpPr>
            <a:spLocks noGrp="1"/>
          </p:cNvSpPr>
          <p:nvPr>
            <p:ph idx="1"/>
          </p:nvPr>
        </p:nvSpPr>
        <p:spPr/>
        <p:txBody>
          <a:bodyPr>
            <a:normAutofit lnSpcReduction="10000"/>
          </a:bodyPr>
          <a:lstStyle/>
          <a:p>
            <a:r>
              <a:rPr lang="en-US" dirty="0"/>
              <a:t>Need to reduce pellet size by factor of ~10 to be in benign termination range (0.4-1Pa)</a:t>
            </a:r>
          </a:p>
          <a:p>
            <a:pPr lvl="1"/>
            <a:r>
              <a:rPr lang="en-US" dirty="0"/>
              <a:t>Need multiple pellets to explore range experimentally on ITER</a:t>
            </a:r>
          </a:p>
          <a:p>
            <a:r>
              <a:rPr lang="en-US" b="1" dirty="0"/>
              <a:t>Reduce size of some of the 13 available injectors:</a:t>
            </a:r>
          </a:p>
          <a:p>
            <a:r>
              <a:rPr lang="en-US" dirty="0"/>
              <a:t>Proposal 1: Reduce 8 barrels keep pressure below ~0.25Pa per pellet</a:t>
            </a:r>
          </a:p>
          <a:p>
            <a:pPr lvl="1"/>
            <a:r>
              <a:rPr lang="en-US" dirty="0"/>
              <a:t>Max pressure rise would be 2.0Pa</a:t>
            </a:r>
          </a:p>
          <a:p>
            <a:r>
              <a:rPr lang="en-US" dirty="0"/>
              <a:t>Proposal 2: Reduce 6 barrels keep pressure below ~0.3Pa per pellet</a:t>
            </a:r>
          </a:p>
          <a:p>
            <a:pPr lvl="1"/>
            <a:r>
              <a:rPr lang="en-US" dirty="0"/>
              <a:t>Max pressure rise would be 1.8Pa</a:t>
            </a:r>
          </a:p>
          <a:p>
            <a:r>
              <a:rPr lang="en-US" dirty="0"/>
              <a:t>Proposal 3: Reduce 4 barrels keep pressure below ~0.5Pa per pellet </a:t>
            </a:r>
          </a:p>
          <a:p>
            <a:pPr lvl="1"/>
            <a:r>
              <a:rPr lang="en-US" dirty="0"/>
              <a:t>Max pressure rise would be 1.5Pa</a:t>
            </a:r>
          </a:p>
          <a:p>
            <a:endParaRPr lang="en-US" dirty="0"/>
          </a:p>
          <a:p>
            <a:r>
              <a:rPr lang="en-US" dirty="0"/>
              <a:t>Allows for redundancy in mitigation schemes</a:t>
            </a:r>
          </a:p>
          <a:p>
            <a:pPr lvl="1"/>
            <a:r>
              <a:rPr lang="en-US" dirty="0"/>
              <a:t>Both RE avoidance and mitigation strategies are possible</a:t>
            </a:r>
          </a:p>
          <a:p>
            <a:pPr lvl="1"/>
            <a:r>
              <a:rPr lang="en-US" dirty="0"/>
              <a:t>Enhanced assimilation in low energy plasmas (INDEX)</a:t>
            </a:r>
          </a:p>
          <a:p>
            <a:pPr lvl="1"/>
            <a:r>
              <a:rPr lang="en-US" dirty="0"/>
              <a:t>Reduces constraints on propellant gas and technical design</a:t>
            </a:r>
          </a:p>
          <a:p>
            <a:pPr lvl="1"/>
            <a:r>
              <a:rPr lang="en-US" dirty="0"/>
              <a:t>Potential to resize upper lateral ports for benign termination</a:t>
            </a:r>
          </a:p>
          <a:p>
            <a:pPr lvl="1"/>
            <a:endParaRPr lang="en-US" dirty="0"/>
          </a:p>
        </p:txBody>
      </p:sp>
      <p:sp>
        <p:nvSpPr>
          <p:cNvPr id="4" name="Footer Placeholder 3">
            <a:extLst>
              <a:ext uri="{FF2B5EF4-FFF2-40B4-BE49-F238E27FC236}">
                <a16:creationId xmlns:a16="http://schemas.microsoft.com/office/drawing/2014/main" id="{E3637EB1-6E9F-4965-8733-A38DDB7BE66D}"/>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A18D908F-9BEA-436E-B18B-C09415737AEC}"/>
              </a:ext>
            </a:extLst>
          </p:cNvPr>
          <p:cNvSpPr>
            <a:spLocks noGrp="1"/>
          </p:cNvSpPr>
          <p:nvPr>
            <p:ph type="sldNum" sz="quarter" idx="12"/>
          </p:nvPr>
        </p:nvSpPr>
        <p:spPr/>
        <p:txBody>
          <a:bodyPr/>
          <a:lstStyle/>
          <a:p>
            <a:fld id="{6A6D9FA1-99C7-4910-8E32-B85D378B0060}" type="slidenum">
              <a:rPr lang="en-GB" smtClean="0">
                <a:solidFill>
                  <a:prstClr val="white"/>
                </a:solidFill>
              </a:rPr>
              <a:pPr/>
              <a:t>30</a:t>
            </a:fld>
            <a:endParaRPr lang="en-GB" dirty="0">
              <a:solidFill>
                <a:prstClr val="white"/>
              </a:solidFill>
            </a:endParaRPr>
          </a:p>
        </p:txBody>
      </p:sp>
    </p:spTree>
    <p:extLst>
      <p:ext uri="{BB962C8B-B14F-4D97-AF65-F5344CB8AC3E}">
        <p14:creationId xmlns:p14="http://schemas.microsoft.com/office/powerpoint/2010/main" val="1292142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2F53-8F5A-4067-A188-60B133E5A912}"/>
              </a:ext>
            </a:extLst>
          </p:cNvPr>
          <p:cNvSpPr>
            <a:spLocks noGrp="1"/>
          </p:cNvSpPr>
          <p:nvPr>
            <p:ph type="title"/>
          </p:nvPr>
        </p:nvSpPr>
        <p:spPr>
          <a:xfrm>
            <a:off x="647699" y="2058400"/>
            <a:ext cx="10991851" cy="2809875"/>
          </a:xfrm>
        </p:spPr>
        <p:txBody>
          <a:bodyPr/>
          <a:lstStyle/>
          <a:p>
            <a:pPr algn="ctr">
              <a:lnSpc>
                <a:spcPct val="100000"/>
              </a:lnSpc>
            </a:pPr>
            <a:r>
              <a:rPr lang="en-US" sz="7200" dirty="0"/>
              <a:t>Thank you</a:t>
            </a:r>
          </a:p>
        </p:txBody>
      </p:sp>
      <p:sp>
        <p:nvSpPr>
          <p:cNvPr id="4" name="Footer Placeholder 3">
            <a:extLst>
              <a:ext uri="{FF2B5EF4-FFF2-40B4-BE49-F238E27FC236}">
                <a16:creationId xmlns:a16="http://schemas.microsoft.com/office/drawing/2014/main" id="{A928E683-1C01-4C1A-AAEE-AD07D7455C36}"/>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52393722-07CE-4E73-A19A-326C64B52699}"/>
              </a:ext>
            </a:extLst>
          </p:cNvPr>
          <p:cNvSpPr>
            <a:spLocks noGrp="1"/>
          </p:cNvSpPr>
          <p:nvPr>
            <p:ph type="sldNum" sz="quarter" idx="12"/>
          </p:nvPr>
        </p:nvSpPr>
        <p:spPr/>
        <p:txBody>
          <a:bodyPr/>
          <a:lstStyle/>
          <a:p>
            <a:fld id="{6A6D9FA1-99C7-4910-8E32-B85D378B0060}" type="slidenum">
              <a:rPr lang="en-GB" smtClean="0">
                <a:solidFill>
                  <a:prstClr val="white"/>
                </a:solidFill>
              </a:rPr>
              <a:pPr/>
              <a:t>31</a:t>
            </a:fld>
            <a:endParaRPr lang="en-GB" dirty="0">
              <a:solidFill>
                <a:prstClr val="white"/>
              </a:solidFill>
            </a:endParaRPr>
          </a:p>
        </p:txBody>
      </p:sp>
    </p:spTree>
    <p:extLst>
      <p:ext uri="{BB962C8B-B14F-4D97-AF65-F5344CB8AC3E}">
        <p14:creationId xmlns:p14="http://schemas.microsoft.com/office/powerpoint/2010/main" val="2968221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CE3C-43B6-4F77-88C2-571D55B54848}"/>
              </a:ext>
            </a:extLst>
          </p:cNvPr>
          <p:cNvSpPr>
            <a:spLocks noGrp="1"/>
          </p:cNvSpPr>
          <p:nvPr>
            <p:ph type="title"/>
          </p:nvPr>
        </p:nvSpPr>
        <p:spPr/>
        <p:txBody>
          <a:bodyPr/>
          <a:lstStyle/>
          <a:p>
            <a:r>
              <a:rPr lang="en-US" dirty="0" err="1"/>
              <a:t>Plasmoid</a:t>
            </a:r>
            <a:r>
              <a:rPr lang="en-US" dirty="0"/>
              <a:t> Drift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B10D88-5AE6-4372-A91A-F0EC8EBC5D32}"/>
                  </a:ext>
                </a:extLst>
              </p:cNvPr>
              <p:cNvSpPr>
                <a:spLocks noGrp="1"/>
              </p:cNvSpPr>
              <p:nvPr>
                <p:ph idx="1"/>
              </p:nvPr>
            </p:nvSpPr>
            <p:spPr/>
            <p:txBody>
              <a:bodyPr/>
              <a:lstStyle/>
              <a:p>
                <a:r>
                  <a:rPr lang="en-US" sz="2400" dirty="0"/>
                  <a:t>Preliminary analyses of </a:t>
                </a:r>
                <a:r>
                  <a:rPr lang="en-US" sz="2400" dirty="0" err="1"/>
                  <a:t>plasmoid</a:t>
                </a:r>
                <a:r>
                  <a:rPr lang="en-US" sz="2400" dirty="0"/>
                  <a:t> drifts (pure D2)</a:t>
                </a:r>
              </a:p>
              <a:p>
                <a:r>
                  <a:rPr lang="en-US" sz="2400" dirty="0"/>
                  <a:t>FC ablation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i="1">
                            <a:latin typeface="Cambria Math" panose="02040503050406030204" pitchFamily="18" charset="0"/>
                          </a:rPr>
                          <m:t>𝑁</m:t>
                        </m:r>
                      </m:sub>
                    </m:sSub>
                    <m:r>
                      <a:rPr lang="en-US" sz="2400" i="1">
                        <a:latin typeface="Cambria Math" panose="02040503050406030204" pitchFamily="18" charset="0"/>
                      </a:rPr>
                      <m:t>~0.</m:t>
                    </m:r>
                  </m:oMath>
                </a14:m>
                <a:r>
                  <a:rPr lang="en-US" sz="2400" dirty="0"/>
                  <a:t>6 , TS density peak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𝑁</m:t>
                        </m:r>
                      </m:sub>
                    </m:sSub>
                    <m:r>
                      <a:rPr lang="en-US" i="1">
                        <a:latin typeface="Cambria Math" panose="02040503050406030204" pitchFamily="18" charset="0"/>
                      </a:rPr>
                      <m:t>&gt;0.8</m:t>
                    </m:r>
                  </m:oMath>
                </a14:m>
                <a:r>
                  <a:rPr lang="en-US" dirty="0"/>
                  <a:t> </a:t>
                </a:r>
                <a:endParaRPr lang="en-US" sz="2400" dirty="0"/>
              </a:p>
              <a:p>
                <a:endParaRPr lang="en-US" sz="2400" dirty="0"/>
              </a:p>
              <a:p>
                <a:endParaRPr lang="en-US" dirty="0"/>
              </a:p>
            </p:txBody>
          </p:sp>
        </mc:Choice>
        <mc:Fallback xmlns="">
          <p:sp>
            <p:nvSpPr>
              <p:cNvPr id="3" name="Content Placeholder 2">
                <a:extLst>
                  <a:ext uri="{FF2B5EF4-FFF2-40B4-BE49-F238E27FC236}">
                    <a16:creationId xmlns:a16="http://schemas.microsoft.com/office/drawing/2014/main" id="{37B10D88-5AE6-4372-A91A-F0EC8EBC5D32}"/>
                  </a:ext>
                </a:extLst>
              </p:cNvPr>
              <p:cNvSpPr>
                <a:spLocks noGrp="1" noRot="1" noChangeAspect="1" noMove="1" noResize="1" noEditPoints="1" noAdjustHandles="1" noChangeArrowheads="1" noChangeShapeType="1" noTextEdit="1"/>
              </p:cNvSpPr>
              <p:nvPr>
                <p:ph idx="1"/>
              </p:nvPr>
            </p:nvSpPr>
            <p:spPr>
              <a:blipFill>
                <a:blip r:embed="rId2"/>
                <a:stretch>
                  <a:fillRect l="-714" t="-85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BEE948D-D8C6-4457-B2C4-749F9D7F8FCC}"/>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DB4E4077-E835-4DB0-9E65-8BF5B5698E9C}"/>
              </a:ext>
            </a:extLst>
          </p:cNvPr>
          <p:cNvSpPr>
            <a:spLocks noGrp="1"/>
          </p:cNvSpPr>
          <p:nvPr>
            <p:ph type="sldNum" sz="quarter" idx="12"/>
          </p:nvPr>
        </p:nvSpPr>
        <p:spPr/>
        <p:txBody>
          <a:bodyPr/>
          <a:lstStyle/>
          <a:p>
            <a:fld id="{6A6D9FA1-99C7-4910-8E32-B85D378B0060}" type="slidenum">
              <a:rPr lang="en-GB" smtClean="0">
                <a:solidFill>
                  <a:prstClr val="white"/>
                </a:solidFill>
              </a:rPr>
              <a:pPr/>
              <a:t>32</a:t>
            </a:fld>
            <a:endParaRPr lang="en-GB" dirty="0">
              <a:solidFill>
                <a:prstClr val="white"/>
              </a:solidFill>
            </a:endParaRPr>
          </a:p>
        </p:txBody>
      </p:sp>
      <p:pic>
        <p:nvPicPr>
          <p:cNvPr id="18" name="Picture 17" descr="Chart, scatter chart&#10;&#10;Description automatically generated">
            <a:extLst>
              <a:ext uri="{FF2B5EF4-FFF2-40B4-BE49-F238E27FC236}">
                <a16:creationId xmlns:a16="http://schemas.microsoft.com/office/drawing/2014/main" id="{A297D0E8-BA40-4D9E-9DBA-7897E1081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58" r="5920"/>
          <a:stretch/>
        </p:blipFill>
        <p:spPr>
          <a:xfrm>
            <a:off x="6973755" y="2108200"/>
            <a:ext cx="5082348" cy="4232944"/>
          </a:xfrm>
          <a:prstGeom prst="rect">
            <a:avLst/>
          </a:prstGeom>
        </p:spPr>
      </p:pic>
      <p:grpSp>
        <p:nvGrpSpPr>
          <p:cNvPr id="19" name="Group 18">
            <a:extLst>
              <a:ext uri="{FF2B5EF4-FFF2-40B4-BE49-F238E27FC236}">
                <a16:creationId xmlns:a16="http://schemas.microsoft.com/office/drawing/2014/main" id="{C9A13CE6-F932-457C-90D7-6BE4D42AEAFC}"/>
              </a:ext>
            </a:extLst>
          </p:cNvPr>
          <p:cNvGrpSpPr>
            <a:grpSpLocks noChangeAspect="1"/>
          </p:cNvGrpSpPr>
          <p:nvPr/>
        </p:nvGrpSpPr>
        <p:grpSpPr>
          <a:xfrm>
            <a:off x="406401" y="2108200"/>
            <a:ext cx="6442551" cy="4358173"/>
            <a:chOff x="566057" y="911734"/>
            <a:chExt cx="3729854" cy="2523123"/>
          </a:xfrm>
        </p:grpSpPr>
        <p:pic>
          <p:nvPicPr>
            <p:cNvPr id="20" name="Picture 19" descr="A picture containing text, dark&#10;&#10;Description automatically generated">
              <a:extLst>
                <a:ext uri="{FF2B5EF4-FFF2-40B4-BE49-F238E27FC236}">
                  <a16:creationId xmlns:a16="http://schemas.microsoft.com/office/drawing/2014/main" id="{7FF78FC0-E04F-4417-A161-E782A66BC2FA}"/>
                </a:ext>
              </a:extLst>
            </p:cNvPr>
            <p:cNvPicPr>
              <a:picLocks noChangeAspect="1"/>
            </p:cNvPicPr>
            <p:nvPr/>
          </p:nvPicPr>
          <p:blipFill rotWithShape="1">
            <a:blip r:embed="rId4">
              <a:extLst>
                <a:ext uri="{28A0092B-C50C-407E-A947-70E740481C1C}">
                  <a14:useLocalDpi xmlns:a14="http://schemas.microsoft.com/office/drawing/2010/main" val="0"/>
                </a:ext>
              </a:extLst>
            </a:blip>
            <a:srcRect l="59167" t="7570" r="15833"/>
            <a:stretch/>
          </p:blipFill>
          <p:spPr>
            <a:xfrm>
              <a:off x="566057" y="911734"/>
              <a:ext cx="1828800" cy="2523123"/>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2F5603DD-C499-465C-A6BE-E9A21A958CBD}"/>
                </a:ext>
              </a:extLst>
            </p:cNvPr>
            <p:cNvPicPr>
              <a:picLocks noChangeAspect="1"/>
            </p:cNvPicPr>
            <p:nvPr/>
          </p:nvPicPr>
          <p:blipFill rotWithShape="1">
            <a:blip r:embed="rId5">
              <a:extLst>
                <a:ext uri="{28A0092B-C50C-407E-A947-70E740481C1C}">
                  <a14:useLocalDpi xmlns:a14="http://schemas.microsoft.com/office/drawing/2010/main" val="0"/>
                </a:ext>
              </a:extLst>
            </a:blip>
            <a:srcRect l="59167" t="7570" r="15833"/>
            <a:stretch/>
          </p:blipFill>
          <p:spPr>
            <a:xfrm>
              <a:off x="2467111" y="911734"/>
              <a:ext cx="1828800" cy="2523123"/>
            </a:xfrm>
            <a:prstGeom prst="rect">
              <a:avLst/>
            </a:prstGeom>
          </p:spPr>
        </p:pic>
        <p:sp>
          <p:nvSpPr>
            <p:cNvPr id="22" name="TextBox 21">
              <a:extLst>
                <a:ext uri="{FF2B5EF4-FFF2-40B4-BE49-F238E27FC236}">
                  <a16:creationId xmlns:a16="http://schemas.microsoft.com/office/drawing/2014/main" id="{FAB1201A-E7E4-42DB-9BE1-49927CFE7063}"/>
                </a:ext>
              </a:extLst>
            </p:cNvPr>
            <p:cNvSpPr txBox="1"/>
            <p:nvPr/>
          </p:nvSpPr>
          <p:spPr>
            <a:xfrm>
              <a:off x="3501998" y="941768"/>
              <a:ext cx="598885" cy="196003"/>
            </a:xfrm>
            <a:prstGeom prst="rect">
              <a:avLst/>
            </a:prstGeom>
            <a:noFill/>
          </p:spPr>
          <p:txBody>
            <a:bodyPr wrap="none" rtlCol="0">
              <a:spAutoFit/>
            </a:bodyPr>
            <a:lstStyle/>
            <a:p>
              <a:r>
                <a:rPr lang="en-US" sz="1600" dirty="0">
                  <a:solidFill>
                    <a:schemeClr val="bg1"/>
                  </a:solidFill>
                </a:rPr>
                <a:t>At TS time</a:t>
              </a:r>
            </a:p>
          </p:txBody>
        </p:sp>
        <p:sp>
          <p:nvSpPr>
            <p:cNvPr id="23" name="TextBox 22">
              <a:extLst>
                <a:ext uri="{FF2B5EF4-FFF2-40B4-BE49-F238E27FC236}">
                  <a16:creationId xmlns:a16="http://schemas.microsoft.com/office/drawing/2014/main" id="{C46588A1-F0C5-4618-B414-E33AF441459A}"/>
                </a:ext>
              </a:extLst>
            </p:cNvPr>
            <p:cNvSpPr txBox="1"/>
            <p:nvPr/>
          </p:nvSpPr>
          <p:spPr>
            <a:xfrm>
              <a:off x="1482118" y="941768"/>
              <a:ext cx="416766" cy="196003"/>
            </a:xfrm>
            <a:prstGeom prst="rect">
              <a:avLst/>
            </a:prstGeom>
            <a:noFill/>
          </p:spPr>
          <p:txBody>
            <a:bodyPr wrap="none" rtlCol="0">
              <a:spAutoFit/>
            </a:bodyPr>
            <a:lstStyle/>
            <a:p>
              <a:r>
                <a:rPr lang="en-US" sz="1600" dirty="0">
                  <a:solidFill>
                    <a:schemeClr val="bg1"/>
                  </a:solidFill>
                </a:rPr>
                <a:t>Earlier</a:t>
              </a:r>
            </a:p>
          </p:txBody>
        </p:sp>
        <p:sp>
          <p:nvSpPr>
            <p:cNvPr id="24" name="TextBox 23">
              <a:extLst>
                <a:ext uri="{FF2B5EF4-FFF2-40B4-BE49-F238E27FC236}">
                  <a16:creationId xmlns:a16="http://schemas.microsoft.com/office/drawing/2014/main" id="{FE328C41-64C6-4251-8F62-1CA97C8D52E2}"/>
                </a:ext>
              </a:extLst>
            </p:cNvPr>
            <p:cNvSpPr txBox="1"/>
            <p:nvPr/>
          </p:nvSpPr>
          <p:spPr>
            <a:xfrm>
              <a:off x="957943" y="1692338"/>
              <a:ext cx="263434" cy="172208"/>
            </a:xfrm>
            <a:prstGeom prst="rect">
              <a:avLst/>
            </a:prstGeom>
            <a:noFill/>
          </p:spPr>
          <p:txBody>
            <a:bodyPr wrap="square" rtlCol="0">
              <a:spAutoFit/>
            </a:bodyPr>
            <a:lstStyle/>
            <a:p>
              <a:r>
                <a:rPr lang="en-US" sz="1333" dirty="0">
                  <a:solidFill>
                    <a:srgbClr val="CC00FF"/>
                  </a:solidFill>
                </a:rPr>
                <a:t>1</a:t>
              </a:r>
            </a:p>
          </p:txBody>
        </p:sp>
        <p:sp>
          <p:nvSpPr>
            <p:cNvPr id="25" name="TextBox 24">
              <a:extLst>
                <a:ext uri="{FF2B5EF4-FFF2-40B4-BE49-F238E27FC236}">
                  <a16:creationId xmlns:a16="http://schemas.microsoft.com/office/drawing/2014/main" id="{4C9A3128-AD53-458F-A3B5-F935E1F1691A}"/>
                </a:ext>
              </a:extLst>
            </p:cNvPr>
            <p:cNvSpPr txBox="1"/>
            <p:nvPr/>
          </p:nvSpPr>
          <p:spPr>
            <a:xfrm>
              <a:off x="1024822" y="1827039"/>
              <a:ext cx="391477" cy="172208"/>
            </a:xfrm>
            <a:prstGeom prst="rect">
              <a:avLst/>
            </a:prstGeom>
            <a:noFill/>
          </p:spPr>
          <p:txBody>
            <a:bodyPr wrap="square" rtlCol="0">
              <a:spAutoFit/>
            </a:bodyPr>
            <a:lstStyle/>
            <a:p>
              <a:r>
                <a:rPr lang="en-US" sz="1333" dirty="0">
                  <a:solidFill>
                    <a:srgbClr val="CC00FF"/>
                  </a:solidFill>
                </a:rPr>
                <a:t>0.9</a:t>
              </a:r>
            </a:p>
          </p:txBody>
        </p:sp>
        <p:sp>
          <p:nvSpPr>
            <p:cNvPr id="26" name="TextBox 25">
              <a:extLst>
                <a:ext uri="{FF2B5EF4-FFF2-40B4-BE49-F238E27FC236}">
                  <a16:creationId xmlns:a16="http://schemas.microsoft.com/office/drawing/2014/main" id="{D5BBB6C7-D480-470D-9BBA-2544461D6F74}"/>
                </a:ext>
              </a:extLst>
            </p:cNvPr>
            <p:cNvSpPr txBox="1"/>
            <p:nvPr/>
          </p:nvSpPr>
          <p:spPr>
            <a:xfrm>
              <a:off x="1109391" y="1979517"/>
              <a:ext cx="379162" cy="172208"/>
            </a:xfrm>
            <a:prstGeom prst="rect">
              <a:avLst/>
            </a:prstGeom>
            <a:noFill/>
          </p:spPr>
          <p:txBody>
            <a:bodyPr wrap="square" rtlCol="0">
              <a:spAutoFit/>
            </a:bodyPr>
            <a:lstStyle/>
            <a:p>
              <a:r>
                <a:rPr lang="en-US" sz="1333" dirty="0">
                  <a:solidFill>
                    <a:srgbClr val="CC00FF"/>
                  </a:solidFill>
                </a:rPr>
                <a:t>0.7</a:t>
              </a:r>
            </a:p>
          </p:txBody>
        </p:sp>
        <p:sp>
          <p:nvSpPr>
            <p:cNvPr id="27" name="TextBox 26">
              <a:extLst>
                <a:ext uri="{FF2B5EF4-FFF2-40B4-BE49-F238E27FC236}">
                  <a16:creationId xmlns:a16="http://schemas.microsoft.com/office/drawing/2014/main" id="{44E88671-992A-43DA-8E09-7222575F1A07}"/>
                </a:ext>
              </a:extLst>
            </p:cNvPr>
            <p:cNvSpPr txBox="1"/>
            <p:nvPr/>
          </p:nvSpPr>
          <p:spPr>
            <a:xfrm>
              <a:off x="1165315" y="2115467"/>
              <a:ext cx="406582" cy="172208"/>
            </a:xfrm>
            <a:prstGeom prst="rect">
              <a:avLst/>
            </a:prstGeom>
            <a:noFill/>
          </p:spPr>
          <p:txBody>
            <a:bodyPr wrap="square" rtlCol="0">
              <a:spAutoFit/>
            </a:bodyPr>
            <a:lstStyle/>
            <a:p>
              <a:r>
                <a:rPr lang="en-US" sz="1333" dirty="0">
                  <a:solidFill>
                    <a:srgbClr val="CC00FF"/>
                  </a:solidFill>
                </a:rPr>
                <a:t>0.5</a:t>
              </a:r>
            </a:p>
          </p:txBody>
        </p:sp>
        <p:sp>
          <p:nvSpPr>
            <p:cNvPr id="28" name="TextBox 27">
              <a:extLst>
                <a:ext uri="{FF2B5EF4-FFF2-40B4-BE49-F238E27FC236}">
                  <a16:creationId xmlns:a16="http://schemas.microsoft.com/office/drawing/2014/main" id="{671E2A21-117F-434D-94F5-35F83C474697}"/>
                </a:ext>
              </a:extLst>
            </p:cNvPr>
            <p:cNvSpPr txBox="1"/>
            <p:nvPr/>
          </p:nvSpPr>
          <p:spPr>
            <a:xfrm>
              <a:off x="3109974" y="2042849"/>
              <a:ext cx="406582" cy="172208"/>
            </a:xfrm>
            <a:prstGeom prst="rect">
              <a:avLst/>
            </a:prstGeom>
            <a:noFill/>
          </p:spPr>
          <p:txBody>
            <a:bodyPr wrap="square" rtlCol="0">
              <a:spAutoFit/>
            </a:bodyPr>
            <a:lstStyle/>
            <a:p>
              <a:r>
                <a:rPr lang="en-US" sz="1333" dirty="0">
                  <a:solidFill>
                    <a:srgbClr val="CC00FF"/>
                  </a:solidFill>
                </a:rPr>
                <a:t>0.5</a:t>
              </a:r>
            </a:p>
          </p:txBody>
        </p:sp>
      </p:grpSp>
    </p:spTree>
    <p:extLst>
      <p:ext uri="{BB962C8B-B14F-4D97-AF65-F5344CB8AC3E}">
        <p14:creationId xmlns:p14="http://schemas.microsoft.com/office/powerpoint/2010/main" val="141045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EBC7-8DEF-40CB-9009-BC90F153937E}"/>
              </a:ext>
            </a:extLst>
          </p:cNvPr>
          <p:cNvSpPr>
            <a:spLocks noGrp="1"/>
          </p:cNvSpPr>
          <p:nvPr>
            <p:ph type="title"/>
          </p:nvPr>
        </p:nvSpPr>
        <p:spPr/>
        <p:txBody>
          <a:bodyPr/>
          <a:lstStyle/>
          <a:p>
            <a:r>
              <a:rPr lang="en-US" dirty="0"/>
              <a:t>Pellet Tracking Fits (Max. Intensity Method)</a:t>
            </a:r>
          </a:p>
        </p:txBody>
      </p:sp>
      <p:sp>
        <p:nvSpPr>
          <p:cNvPr id="3" name="Content Placeholder 2">
            <a:extLst>
              <a:ext uri="{FF2B5EF4-FFF2-40B4-BE49-F238E27FC236}">
                <a16:creationId xmlns:a16="http://schemas.microsoft.com/office/drawing/2014/main" id="{0A2FF221-CBF2-4540-9738-7903233796E5}"/>
              </a:ext>
            </a:extLst>
          </p:cNvPr>
          <p:cNvSpPr>
            <a:spLocks noGrp="1"/>
          </p:cNvSpPr>
          <p:nvPr>
            <p:ph idx="1"/>
          </p:nvPr>
        </p:nvSpPr>
        <p:spPr>
          <a:xfrm>
            <a:off x="609600" y="836712"/>
            <a:ext cx="5098991" cy="5688632"/>
          </a:xfrm>
        </p:spPr>
        <p:txBody>
          <a:bodyPr/>
          <a:lstStyle/>
          <a:p>
            <a:r>
              <a:rPr lang="en-US" dirty="0"/>
              <a:t>For each frame, find the pixel with maximum intensity inside the LCFS</a:t>
            </a:r>
          </a:p>
          <a:p>
            <a:r>
              <a:rPr lang="en-US" dirty="0"/>
              <a:t>Works best for shots with a lot of ablation spreading</a:t>
            </a:r>
          </a:p>
          <a:p>
            <a:pPr lvl="1"/>
            <a:r>
              <a:rPr lang="en-US" dirty="0"/>
              <a:t>These shots can confuse the gradient method</a:t>
            </a:r>
          </a:p>
          <a:p>
            <a:r>
              <a:rPr lang="en-US" dirty="0"/>
              <a:t>Weakness is you might not be getting the front edge of the pellet</a:t>
            </a:r>
          </a:p>
          <a:p>
            <a:r>
              <a:rPr lang="en-US" dirty="0"/>
              <a:t>Trajectory fit with polynomial</a:t>
            </a:r>
          </a:p>
          <a:p>
            <a:pPr lvl="1"/>
            <a:endParaRPr lang="en-US" dirty="0"/>
          </a:p>
          <a:p>
            <a:pPr lvl="1"/>
            <a:endParaRPr lang="en-US" dirty="0"/>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B5AB7E33-1638-478C-B87D-D42D644BD71A}"/>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40AE4B42-D7B9-47A7-8947-B014AD37A594}"/>
              </a:ext>
            </a:extLst>
          </p:cNvPr>
          <p:cNvSpPr>
            <a:spLocks noGrp="1"/>
          </p:cNvSpPr>
          <p:nvPr>
            <p:ph type="sldNum" sz="quarter" idx="12"/>
          </p:nvPr>
        </p:nvSpPr>
        <p:spPr/>
        <p:txBody>
          <a:bodyPr/>
          <a:lstStyle/>
          <a:p>
            <a:fld id="{6A6D9FA1-99C7-4910-8E32-B85D378B0060}" type="slidenum">
              <a:rPr lang="en-GB" smtClean="0">
                <a:solidFill>
                  <a:prstClr val="white"/>
                </a:solidFill>
              </a:rPr>
              <a:pPr/>
              <a:t>33</a:t>
            </a:fld>
            <a:endParaRPr lang="en-GB" dirty="0">
              <a:solidFill>
                <a:prstClr val="white"/>
              </a:solidFill>
            </a:endParaRPr>
          </a:p>
        </p:txBody>
      </p:sp>
      <p:pic>
        <p:nvPicPr>
          <p:cNvPr id="6" name="Picture 5">
            <a:extLst>
              <a:ext uri="{FF2B5EF4-FFF2-40B4-BE49-F238E27FC236}">
                <a16:creationId xmlns:a16="http://schemas.microsoft.com/office/drawing/2014/main" id="{DF000616-C1CF-4F97-B58B-447460E5F066}"/>
              </a:ext>
            </a:extLst>
          </p:cNvPr>
          <p:cNvPicPr>
            <a:picLocks noChangeAspect="1"/>
          </p:cNvPicPr>
          <p:nvPr/>
        </p:nvPicPr>
        <p:blipFill>
          <a:blip r:embed="rId2"/>
          <a:srcRect/>
          <a:stretch/>
        </p:blipFill>
        <p:spPr>
          <a:xfrm>
            <a:off x="7341693" y="1228947"/>
            <a:ext cx="4748708" cy="4748708"/>
          </a:xfrm>
          <a:prstGeom prst="rect">
            <a:avLst/>
          </a:prstGeom>
        </p:spPr>
      </p:pic>
    </p:spTree>
    <p:extLst>
      <p:ext uri="{BB962C8B-B14F-4D97-AF65-F5344CB8AC3E}">
        <p14:creationId xmlns:p14="http://schemas.microsoft.com/office/powerpoint/2010/main" val="2735892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EBC7-8DEF-40CB-9009-BC90F153937E}"/>
              </a:ext>
            </a:extLst>
          </p:cNvPr>
          <p:cNvSpPr>
            <a:spLocks noGrp="1"/>
          </p:cNvSpPr>
          <p:nvPr>
            <p:ph type="title"/>
          </p:nvPr>
        </p:nvSpPr>
        <p:spPr/>
        <p:txBody>
          <a:bodyPr/>
          <a:lstStyle/>
          <a:p>
            <a:r>
              <a:rPr lang="en-US" dirty="0"/>
              <a:t>Pellet Tracking Fits (Gradient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2FF221-CBF2-4540-9738-7903233796E5}"/>
                  </a:ext>
                </a:extLst>
              </p:cNvPr>
              <p:cNvSpPr>
                <a:spLocks noGrp="1"/>
              </p:cNvSpPr>
              <p:nvPr>
                <p:ph idx="1"/>
              </p:nvPr>
            </p:nvSpPr>
            <p:spPr>
              <a:xfrm>
                <a:off x="609600" y="836712"/>
                <a:ext cx="5098991" cy="5688632"/>
              </a:xfrm>
            </p:spPr>
            <p:txBody>
              <a:bodyPr/>
              <a:lstStyle/>
              <a:p>
                <a:r>
                  <a:rPr lang="en-US" dirty="0"/>
                  <a:t>For each frame, finds the maximum pixel intensity at several </a:t>
                </a:r>
                <a:r>
                  <a:rPr lang="en-US" dirty="0" err="1"/>
                  <a:t>dR</a:t>
                </a:r>
                <a:r>
                  <a:rPr lang="en-US" dirty="0"/>
                  <a:t> slices</a:t>
                </a:r>
              </a:p>
              <a:p>
                <a:r>
                  <a:rPr lang="en-US" dirty="0"/>
                  <a:t>Finds the largest change in intensity gradient to locate the leading edge of the pellet</a:t>
                </a:r>
              </a:p>
              <a:p>
                <a:r>
                  <a:rPr lang="en-US" dirty="0"/>
                  <a:t>Good for finding the pellet edge and uses the same algorithm as the </a:t>
                </a:r>
                <a14:m>
                  <m:oMath xmlns:m="http://schemas.openxmlformats.org/officeDocument/2006/math">
                    <m:r>
                      <a:rPr lang="en-US" b="1" i="1" smtClean="0">
                        <a:latin typeface="Cambria Math" panose="02040503050406030204" pitchFamily="18" charset="0"/>
                      </a:rPr>
                      <m:t>𝑹</m:t>
                    </m:r>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𝚿</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r>
                      <a:rPr lang="en-US" b="1" i="1" smtClean="0">
                        <a:latin typeface="Cambria Math" panose="02040503050406030204" pitchFamily="18" charset="0"/>
                        <a:ea typeface="Cambria Math" panose="02040503050406030204" pitchFamily="18" charset="0"/>
                      </a:rPr>
                      <m:t>)</m:t>
                    </m:r>
                  </m:oMath>
                </a14:m>
                <a:r>
                  <a:rPr lang="en-US" dirty="0"/>
                  <a:t> fits</a:t>
                </a:r>
              </a:p>
              <a:p>
                <a:pPr lvl="1"/>
                <a:r>
                  <a:rPr lang="en-US" dirty="0"/>
                  <a:t>Can be prone to ablation spreading</a:t>
                </a:r>
              </a:p>
              <a:p>
                <a:endParaRPr lang="en-US" dirty="0"/>
              </a:p>
            </p:txBody>
          </p:sp>
        </mc:Choice>
        <mc:Fallback xmlns="">
          <p:sp>
            <p:nvSpPr>
              <p:cNvPr id="3" name="Content Placeholder 2">
                <a:extLst>
                  <a:ext uri="{FF2B5EF4-FFF2-40B4-BE49-F238E27FC236}">
                    <a16:creationId xmlns:a16="http://schemas.microsoft.com/office/drawing/2014/main" id="{0A2FF221-CBF2-4540-9738-7903233796E5}"/>
                  </a:ext>
                </a:extLst>
              </p:cNvPr>
              <p:cNvSpPr>
                <a:spLocks noGrp="1" noRot="1" noChangeAspect="1" noMove="1" noResize="1" noEditPoints="1" noAdjustHandles="1" noChangeArrowheads="1" noChangeShapeType="1" noTextEdit="1"/>
              </p:cNvSpPr>
              <p:nvPr>
                <p:ph idx="1"/>
              </p:nvPr>
            </p:nvSpPr>
            <p:spPr>
              <a:xfrm>
                <a:off x="609600" y="836712"/>
                <a:ext cx="5098991" cy="5688632"/>
              </a:xfrm>
              <a:blipFill>
                <a:blip r:embed="rId2"/>
                <a:stretch>
                  <a:fillRect l="-1555" t="-857" r="-251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5AB7E33-1638-478C-B87D-D42D644BD71A}"/>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40AE4B42-D7B9-47A7-8947-B014AD37A594}"/>
              </a:ext>
            </a:extLst>
          </p:cNvPr>
          <p:cNvSpPr>
            <a:spLocks noGrp="1"/>
          </p:cNvSpPr>
          <p:nvPr>
            <p:ph type="sldNum" sz="quarter" idx="12"/>
          </p:nvPr>
        </p:nvSpPr>
        <p:spPr/>
        <p:txBody>
          <a:bodyPr/>
          <a:lstStyle/>
          <a:p>
            <a:fld id="{6A6D9FA1-99C7-4910-8E32-B85D378B0060}" type="slidenum">
              <a:rPr lang="en-GB" smtClean="0">
                <a:solidFill>
                  <a:prstClr val="white"/>
                </a:solidFill>
              </a:rPr>
              <a:pPr/>
              <a:t>34</a:t>
            </a:fld>
            <a:endParaRPr lang="en-GB" dirty="0">
              <a:solidFill>
                <a:prstClr val="white"/>
              </a:solidFill>
            </a:endParaRPr>
          </a:p>
        </p:txBody>
      </p:sp>
      <p:pic>
        <p:nvPicPr>
          <p:cNvPr id="7" name="Picture 6">
            <a:extLst>
              <a:ext uri="{FF2B5EF4-FFF2-40B4-BE49-F238E27FC236}">
                <a16:creationId xmlns:a16="http://schemas.microsoft.com/office/drawing/2014/main" id="{FB2C7312-205D-4445-87BC-2C9603BDD383}"/>
              </a:ext>
            </a:extLst>
          </p:cNvPr>
          <p:cNvPicPr>
            <a:picLocks noChangeAspect="1"/>
          </p:cNvPicPr>
          <p:nvPr/>
        </p:nvPicPr>
        <p:blipFill>
          <a:blip r:embed="rId3"/>
          <a:stretch>
            <a:fillRect/>
          </a:stretch>
        </p:blipFill>
        <p:spPr>
          <a:xfrm>
            <a:off x="7189304" y="1282147"/>
            <a:ext cx="4697896" cy="4697896"/>
          </a:xfrm>
          <a:prstGeom prst="rect">
            <a:avLst/>
          </a:prstGeom>
        </p:spPr>
      </p:pic>
    </p:spTree>
    <p:extLst>
      <p:ext uri="{BB962C8B-B14F-4D97-AF65-F5344CB8AC3E}">
        <p14:creationId xmlns:p14="http://schemas.microsoft.com/office/powerpoint/2010/main" val="3332786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3BA-16EF-453B-AFB2-A9F26B4B9011}"/>
              </a:ext>
            </a:extLst>
          </p:cNvPr>
          <p:cNvSpPr>
            <a:spLocks noGrp="1"/>
          </p:cNvSpPr>
          <p:nvPr>
            <p:ph type="title"/>
          </p:nvPr>
        </p:nvSpPr>
        <p:spPr/>
        <p:txBody>
          <a:bodyPr/>
          <a:lstStyle/>
          <a:p>
            <a:r>
              <a:rPr lang="en-US" dirty="0"/>
              <a:t>RE Avoidance – Hitch 3</a:t>
            </a:r>
          </a:p>
        </p:txBody>
      </p:sp>
      <p:sp>
        <p:nvSpPr>
          <p:cNvPr id="3" name="Content Placeholder 2">
            <a:extLst>
              <a:ext uri="{FF2B5EF4-FFF2-40B4-BE49-F238E27FC236}">
                <a16:creationId xmlns:a16="http://schemas.microsoft.com/office/drawing/2014/main" id="{8F74956C-5B3F-42F7-A1A1-138A464264A0}"/>
              </a:ext>
            </a:extLst>
          </p:cNvPr>
          <p:cNvSpPr>
            <a:spLocks noGrp="1"/>
          </p:cNvSpPr>
          <p:nvPr>
            <p:ph idx="1"/>
          </p:nvPr>
        </p:nvSpPr>
        <p:spPr>
          <a:xfrm>
            <a:off x="609601" y="836712"/>
            <a:ext cx="6248400" cy="5688632"/>
          </a:xfrm>
        </p:spPr>
        <p:txBody>
          <a:bodyPr/>
          <a:lstStyle/>
          <a:p>
            <a:r>
              <a:rPr lang="en-US" dirty="0"/>
              <a:t>Using multiple discharges, we can explore higher time resolution</a:t>
            </a:r>
          </a:p>
          <a:p>
            <a:r>
              <a:rPr lang="en-US" dirty="0"/>
              <a:t>Density increase at edge only until ~14ms</a:t>
            </a:r>
          </a:p>
          <a:p>
            <a:r>
              <a:rPr lang="en-US" dirty="0"/>
              <a:t>Core n</a:t>
            </a:r>
            <a:r>
              <a:rPr lang="en-US" baseline="-25000" dirty="0"/>
              <a:t>e</a:t>
            </a:r>
            <a:r>
              <a:rPr lang="en-US" dirty="0"/>
              <a:t> increases between 14-</a:t>
            </a:r>
            <a:r>
              <a:rPr lang="en-US" dirty="0">
                <a:solidFill>
                  <a:srgbClr val="FF46FF"/>
                </a:solidFill>
              </a:rPr>
              <a:t>50</a:t>
            </a:r>
            <a:r>
              <a:rPr lang="en-US" dirty="0"/>
              <a:t>ms</a:t>
            </a:r>
          </a:p>
          <a:p>
            <a:pPr lvl="1"/>
            <a:r>
              <a:rPr lang="en-US" dirty="0"/>
              <a:t>No points available between 15 and 50ms</a:t>
            </a:r>
          </a:p>
          <a:p>
            <a:r>
              <a:rPr lang="en-US" dirty="0"/>
              <a:t>Core </a:t>
            </a:r>
            <a:r>
              <a:rPr lang="en-US" dirty="0" err="1"/>
              <a:t>T</a:t>
            </a:r>
            <a:r>
              <a:rPr lang="en-US" baseline="-25000" dirty="0" err="1"/>
              <a:t>e</a:t>
            </a:r>
            <a:r>
              <a:rPr lang="en-US" dirty="0"/>
              <a:t> still ~1keV at 14ms</a:t>
            </a:r>
            <a:endParaRPr lang="en-US" dirty="0">
              <a:solidFill>
                <a:srgbClr val="FF46FF"/>
              </a:solidFill>
            </a:endParaRPr>
          </a:p>
        </p:txBody>
      </p:sp>
      <p:sp>
        <p:nvSpPr>
          <p:cNvPr id="4" name="Footer Placeholder 3">
            <a:extLst>
              <a:ext uri="{FF2B5EF4-FFF2-40B4-BE49-F238E27FC236}">
                <a16:creationId xmlns:a16="http://schemas.microsoft.com/office/drawing/2014/main" id="{51279B4C-55D2-4863-ACB7-6AFD5879C872}"/>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9052F1A3-5530-4B5C-8E67-1B17EC10BC50}"/>
              </a:ext>
            </a:extLst>
          </p:cNvPr>
          <p:cNvSpPr>
            <a:spLocks noGrp="1"/>
          </p:cNvSpPr>
          <p:nvPr>
            <p:ph type="sldNum" sz="quarter" idx="12"/>
          </p:nvPr>
        </p:nvSpPr>
        <p:spPr/>
        <p:txBody>
          <a:bodyPr/>
          <a:lstStyle/>
          <a:p>
            <a:fld id="{6A6D9FA1-99C7-4910-8E32-B85D378B0060}" type="slidenum">
              <a:rPr lang="en-GB" smtClean="0">
                <a:solidFill>
                  <a:prstClr val="white"/>
                </a:solidFill>
              </a:rPr>
              <a:pPr/>
              <a:t>35</a:t>
            </a:fld>
            <a:endParaRPr lang="en-GB" dirty="0">
              <a:solidFill>
                <a:prstClr val="white"/>
              </a:solidFill>
            </a:endParaRPr>
          </a:p>
        </p:txBody>
      </p:sp>
      <p:graphicFrame>
        <p:nvGraphicFramePr>
          <p:cNvPr id="11" name="Table 10">
            <a:extLst>
              <a:ext uri="{FF2B5EF4-FFF2-40B4-BE49-F238E27FC236}">
                <a16:creationId xmlns:a16="http://schemas.microsoft.com/office/drawing/2014/main" id="{03BBD770-8469-4631-A08E-EA7A1D623878}"/>
              </a:ext>
            </a:extLst>
          </p:cNvPr>
          <p:cNvGraphicFramePr>
            <a:graphicFrameLocks noGrp="1"/>
          </p:cNvGraphicFramePr>
          <p:nvPr/>
        </p:nvGraphicFramePr>
        <p:xfrm>
          <a:off x="825624" y="5078433"/>
          <a:ext cx="5638275" cy="1266825"/>
        </p:xfrm>
        <a:graphic>
          <a:graphicData uri="http://schemas.openxmlformats.org/drawingml/2006/table">
            <a:tbl>
              <a:tblPr>
                <a:tableStyleId>{5C22544A-7EE6-4342-B048-85BDC9FD1C3A}</a:tableStyleId>
              </a:tblPr>
              <a:tblGrid>
                <a:gridCol w="1301140">
                  <a:extLst>
                    <a:ext uri="{9D8B030D-6E8A-4147-A177-3AD203B41FA5}">
                      <a16:colId xmlns:a16="http://schemas.microsoft.com/office/drawing/2014/main" val="866482315"/>
                    </a:ext>
                  </a:extLst>
                </a:gridCol>
                <a:gridCol w="867427">
                  <a:extLst>
                    <a:ext uri="{9D8B030D-6E8A-4147-A177-3AD203B41FA5}">
                      <a16:colId xmlns:a16="http://schemas.microsoft.com/office/drawing/2014/main" val="1300973463"/>
                    </a:ext>
                  </a:extLst>
                </a:gridCol>
                <a:gridCol w="867427">
                  <a:extLst>
                    <a:ext uri="{9D8B030D-6E8A-4147-A177-3AD203B41FA5}">
                      <a16:colId xmlns:a16="http://schemas.microsoft.com/office/drawing/2014/main" val="2527461348"/>
                    </a:ext>
                  </a:extLst>
                </a:gridCol>
                <a:gridCol w="867427">
                  <a:extLst>
                    <a:ext uri="{9D8B030D-6E8A-4147-A177-3AD203B41FA5}">
                      <a16:colId xmlns:a16="http://schemas.microsoft.com/office/drawing/2014/main" val="1705058228"/>
                    </a:ext>
                  </a:extLst>
                </a:gridCol>
                <a:gridCol w="867427">
                  <a:extLst>
                    <a:ext uri="{9D8B030D-6E8A-4147-A177-3AD203B41FA5}">
                      <a16:colId xmlns:a16="http://schemas.microsoft.com/office/drawing/2014/main" val="1372430906"/>
                    </a:ext>
                  </a:extLst>
                </a:gridCol>
                <a:gridCol w="867427">
                  <a:extLst>
                    <a:ext uri="{9D8B030D-6E8A-4147-A177-3AD203B41FA5}">
                      <a16:colId xmlns:a16="http://schemas.microsoft.com/office/drawing/2014/main" val="2751887833"/>
                    </a:ext>
                  </a:extLst>
                </a:gridCol>
              </a:tblGrid>
              <a:tr h="190500">
                <a:tc>
                  <a:txBody>
                    <a:bodyPr/>
                    <a:lstStyle/>
                    <a:p>
                      <a:pPr algn="l" fontAlgn="b"/>
                      <a:r>
                        <a:rPr lang="en-US" sz="1600" u="none" strike="noStrike" dirty="0" err="1">
                          <a:effectLst/>
                        </a:rPr>
                        <a:t>Arr</a:t>
                      </a:r>
                      <a:r>
                        <a:rPr lang="en-US" sz="1600" u="none" strike="noStrike" dirty="0">
                          <a:effectLst/>
                        </a:rPr>
                        <a:t>-&gt;TS (</a:t>
                      </a:r>
                      <a:r>
                        <a:rPr lang="en-US" sz="1600" u="none" strike="noStrike" dirty="0" err="1">
                          <a:effectLst/>
                        </a:rPr>
                        <a:t>ms</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5.38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7.46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14.28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49.17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8635216"/>
                  </a:ext>
                </a:extLst>
              </a:tr>
              <a:tr h="190500">
                <a:tc>
                  <a:txBody>
                    <a:bodyPr/>
                    <a:lstStyle/>
                    <a:p>
                      <a:pPr algn="l" fontAlgn="b"/>
                      <a:r>
                        <a:rPr lang="en-US" sz="1600" u="none" strike="noStrike" dirty="0">
                          <a:effectLst/>
                        </a:rPr>
                        <a:t>Shot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101918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102347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105760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101758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102486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1816059"/>
                  </a:ext>
                </a:extLst>
              </a:tr>
              <a:tr h="190500">
                <a:tc>
                  <a:txBody>
                    <a:bodyPr/>
                    <a:lstStyle/>
                    <a:p>
                      <a:pPr algn="l" fontAlgn="b"/>
                      <a:r>
                        <a:rPr lang="en-US" sz="1600" u="none" strike="noStrike">
                          <a:effectLst/>
                        </a:rPr>
                        <a:t>Pre-TQ (ms)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65.8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89.1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87.8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56.7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71.6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2630440"/>
                  </a:ext>
                </a:extLst>
              </a:tr>
              <a:tr h="190500">
                <a:tc>
                  <a:txBody>
                    <a:bodyPr/>
                    <a:lstStyle/>
                    <a:p>
                      <a:pPr algn="l" fontAlgn="b"/>
                      <a:r>
                        <a:rPr lang="en-US" sz="1600" u="none" strike="noStrike">
                          <a:effectLst/>
                        </a:rPr>
                        <a:t>Velocity (m/s)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339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557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511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4048831"/>
                  </a:ext>
                </a:extLst>
              </a:tr>
              <a:tr h="190500">
                <a:tc>
                  <a:txBody>
                    <a:bodyPr/>
                    <a:lstStyle/>
                    <a:p>
                      <a:pPr algn="l" fontAlgn="b"/>
                      <a:r>
                        <a:rPr lang="en-US" sz="1600" u="none" strike="noStrike">
                          <a:effectLst/>
                        </a:rPr>
                        <a:t>W-th (MJ)</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3.71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5171667"/>
                  </a:ext>
                </a:extLst>
              </a:tr>
            </a:tbl>
          </a:graphicData>
        </a:graphic>
      </p:graphicFrame>
      <p:pic>
        <p:nvPicPr>
          <p:cNvPr id="7" name="Picture 6">
            <a:extLst>
              <a:ext uri="{FF2B5EF4-FFF2-40B4-BE49-F238E27FC236}">
                <a16:creationId xmlns:a16="http://schemas.microsoft.com/office/drawing/2014/main" id="{BDD8A627-54E3-4BA7-9BEE-5E088D233307}"/>
              </a:ext>
            </a:extLst>
          </p:cNvPr>
          <p:cNvPicPr>
            <a:picLocks noChangeAspect="1"/>
          </p:cNvPicPr>
          <p:nvPr/>
        </p:nvPicPr>
        <p:blipFill>
          <a:blip r:embed="rId2"/>
          <a:stretch>
            <a:fillRect/>
          </a:stretch>
        </p:blipFill>
        <p:spPr>
          <a:xfrm>
            <a:off x="7802310" y="-902"/>
            <a:ext cx="4381144" cy="6525502"/>
          </a:xfrm>
          <a:prstGeom prst="rect">
            <a:avLst/>
          </a:prstGeom>
        </p:spPr>
      </p:pic>
    </p:spTree>
    <p:extLst>
      <p:ext uri="{BB962C8B-B14F-4D97-AF65-F5344CB8AC3E}">
        <p14:creationId xmlns:p14="http://schemas.microsoft.com/office/powerpoint/2010/main" val="324621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63BA-16EF-453B-AFB2-A9F26B4B9011}"/>
              </a:ext>
            </a:extLst>
          </p:cNvPr>
          <p:cNvSpPr>
            <a:spLocks noGrp="1"/>
          </p:cNvSpPr>
          <p:nvPr>
            <p:ph type="title"/>
          </p:nvPr>
        </p:nvSpPr>
        <p:spPr/>
        <p:txBody>
          <a:bodyPr/>
          <a:lstStyle/>
          <a:p>
            <a:r>
              <a:rPr lang="en-US" dirty="0"/>
              <a:t>RE Avoidance – Hitch 3</a:t>
            </a:r>
          </a:p>
        </p:txBody>
      </p:sp>
      <p:sp>
        <p:nvSpPr>
          <p:cNvPr id="3" name="Content Placeholder 2">
            <a:extLst>
              <a:ext uri="{FF2B5EF4-FFF2-40B4-BE49-F238E27FC236}">
                <a16:creationId xmlns:a16="http://schemas.microsoft.com/office/drawing/2014/main" id="{8F74956C-5B3F-42F7-A1A1-138A464264A0}"/>
              </a:ext>
            </a:extLst>
          </p:cNvPr>
          <p:cNvSpPr>
            <a:spLocks noGrp="1"/>
          </p:cNvSpPr>
          <p:nvPr>
            <p:ph idx="1"/>
          </p:nvPr>
        </p:nvSpPr>
        <p:spPr>
          <a:xfrm>
            <a:off x="609601" y="836712"/>
            <a:ext cx="6248400" cy="5688632"/>
          </a:xfrm>
        </p:spPr>
        <p:txBody>
          <a:bodyPr/>
          <a:lstStyle/>
          <a:p>
            <a:r>
              <a:rPr lang="en-US" dirty="0"/>
              <a:t>Second TS point possible in pre-TQ</a:t>
            </a:r>
          </a:p>
          <a:p>
            <a:pPr lvl="1"/>
            <a:r>
              <a:rPr lang="en-US" dirty="0"/>
              <a:t>50ms resolution</a:t>
            </a:r>
          </a:p>
          <a:p>
            <a:r>
              <a:rPr lang="en-US" dirty="0"/>
              <a:t>Small core density rise observed in </a:t>
            </a:r>
            <a:r>
              <a:rPr lang="en-US" dirty="0">
                <a:solidFill>
                  <a:srgbClr val="00B050"/>
                </a:solidFill>
              </a:rPr>
              <a:t>102347 (55.41ms)</a:t>
            </a:r>
            <a:r>
              <a:rPr lang="en-US" dirty="0"/>
              <a:t> and </a:t>
            </a:r>
            <a:r>
              <a:rPr lang="en-US" dirty="0">
                <a:solidFill>
                  <a:srgbClr val="4848FF"/>
                </a:solidFill>
              </a:rPr>
              <a:t>105760 (57.49ms)</a:t>
            </a:r>
          </a:p>
          <a:p>
            <a:pPr lvl="1"/>
            <a:r>
              <a:rPr lang="en-US" dirty="0"/>
              <a:t>Density lost due to low particle confinement?</a:t>
            </a:r>
          </a:p>
          <a:p>
            <a:r>
              <a:rPr lang="en-US" dirty="0"/>
              <a:t>Core temperature still at 1keV </a:t>
            </a:r>
            <a:r>
              <a:rPr lang="en-US" dirty="0">
                <a:solidFill>
                  <a:srgbClr val="4848FF"/>
                </a:solidFill>
              </a:rPr>
              <a:t>57ms</a:t>
            </a:r>
            <a:r>
              <a:rPr lang="en-US" dirty="0"/>
              <a:t> after SPI arrival</a:t>
            </a:r>
          </a:p>
          <a:p>
            <a:r>
              <a:rPr lang="en-US" dirty="0"/>
              <a:t>P</a:t>
            </a:r>
          </a:p>
        </p:txBody>
      </p:sp>
      <p:sp>
        <p:nvSpPr>
          <p:cNvPr id="4" name="Footer Placeholder 3">
            <a:extLst>
              <a:ext uri="{FF2B5EF4-FFF2-40B4-BE49-F238E27FC236}">
                <a16:creationId xmlns:a16="http://schemas.microsoft.com/office/drawing/2014/main" id="{51279B4C-55D2-4863-ACB7-6AFD5879C872}"/>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9052F1A3-5530-4B5C-8E67-1B17EC10BC50}"/>
              </a:ext>
            </a:extLst>
          </p:cNvPr>
          <p:cNvSpPr>
            <a:spLocks noGrp="1"/>
          </p:cNvSpPr>
          <p:nvPr>
            <p:ph type="sldNum" sz="quarter" idx="12"/>
          </p:nvPr>
        </p:nvSpPr>
        <p:spPr/>
        <p:txBody>
          <a:bodyPr/>
          <a:lstStyle/>
          <a:p>
            <a:fld id="{6A6D9FA1-99C7-4910-8E32-B85D378B0060}" type="slidenum">
              <a:rPr lang="en-GB" smtClean="0">
                <a:solidFill>
                  <a:prstClr val="white"/>
                </a:solidFill>
              </a:rPr>
              <a:pPr/>
              <a:t>36</a:t>
            </a:fld>
            <a:endParaRPr lang="en-GB" dirty="0">
              <a:solidFill>
                <a:prstClr val="white"/>
              </a:solidFill>
            </a:endParaRPr>
          </a:p>
        </p:txBody>
      </p:sp>
      <p:graphicFrame>
        <p:nvGraphicFramePr>
          <p:cNvPr id="11" name="Table 10">
            <a:extLst>
              <a:ext uri="{FF2B5EF4-FFF2-40B4-BE49-F238E27FC236}">
                <a16:creationId xmlns:a16="http://schemas.microsoft.com/office/drawing/2014/main" id="{03BBD770-8469-4631-A08E-EA7A1D623878}"/>
              </a:ext>
            </a:extLst>
          </p:cNvPr>
          <p:cNvGraphicFramePr>
            <a:graphicFrameLocks noGrp="1"/>
          </p:cNvGraphicFramePr>
          <p:nvPr/>
        </p:nvGraphicFramePr>
        <p:xfrm>
          <a:off x="825624" y="5078433"/>
          <a:ext cx="5638275" cy="1266825"/>
        </p:xfrm>
        <a:graphic>
          <a:graphicData uri="http://schemas.openxmlformats.org/drawingml/2006/table">
            <a:tbl>
              <a:tblPr>
                <a:tableStyleId>{5C22544A-7EE6-4342-B048-85BDC9FD1C3A}</a:tableStyleId>
              </a:tblPr>
              <a:tblGrid>
                <a:gridCol w="1301140">
                  <a:extLst>
                    <a:ext uri="{9D8B030D-6E8A-4147-A177-3AD203B41FA5}">
                      <a16:colId xmlns:a16="http://schemas.microsoft.com/office/drawing/2014/main" val="866482315"/>
                    </a:ext>
                  </a:extLst>
                </a:gridCol>
                <a:gridCol w="867427">
                  <a:extLst>
                    <a:ext uri="{9D8B030D-6E8A-4147-A177-3AD203B41FA5}">
                      <a16:colId xmlns:a16="http://schemas.microsoft.com/office/drawing/2014/main" val="1300973463"/>
                    </a:ext>
                  </a:extLst>
                </a:gridCol>
                <a:gridCol w="867427">
                  <a:extLst>
                    <a:ext uri="{9D8B030D-6E8A-4147-A177-3AD203B41FA5}">
                      <a16:colId xmlns:a16="http://schemas.microsoft.com/office/drawing/2014/main" val="2527461348"/>
                    </a:ext>
                  </a:extLst>
                </a:gridCol>
                <a:gridCol w="867427">
                  <a:extLst>
                    <a:ext uri="{9D8B030D-6E8A-4147-A177-3AD203B41FA5}">
                      <a16:colId xmlns:a16="http://schemas.microsoft.com/office/drawing/2014/main" val="1705058228"/>
                    </a:ext>
                  </a:extLst>
                </a:gridCol>
                <a:gridCol w="867427">
                  <a:extLst>
                    <a:ext uri="{9D8B030D-6E8A-4147-A177-3AD203B41FA5}">
                      <a16:colId xmlns:a16="http://schemas.microsoft.com/office/drawing/2014/main" val="1372430906"/>
                    </a:ext>
                  </a:extLst>
                </a:gridCol>
                <a:gridCol w="867427">
                  <a:extLst>
                    <a:ext uri="{9D8B030D-6E8A-4147-A177-3AD203B41FA5}">
                      <a16:colId xmlns:a16="http://schemas.microsoft.com/office/drawing/2014/main" val="2751887833"/>
                    </a:ext>
                  </a:extLst>
                </a:gridCol>
              </a:tblGrid>
              <a:tr h="190500">
                <a:tc>
                  <a:txBody>
                    <a:bodyPr/>
                    <a:lstStyle/>
                    <a:p>
                      <a:pPr algn="l" fontAlgn="b"/>
                      <a:r>
                        <a:rPr lang="en-US" sz="1600" u="none" strike="noStrike" dirty="0" err="1">
                          <a:effectLst/>
                        </a:rPr>
                        <a:t>Arr</a:t>
                      </a:r>
                      <a:r>
                        <a:rPr lang="en-US" sz="1600" u="none" strike="noStrike" dirty="0">
                          <a:effectLst/>
                        </a:rPr>
                        <a:t>-&gt;1</a:t>
                      </a:r>
                      <a:r>
                        <a:rPr lang="en-US" sz="1600" u="none" strike="noStrike" baseline="30000" dirty="0">
                          <a:effectLst/>
                        </a:rPr>
                        <a:t>st</a:t>
                      </a:r>
                      <a:r>
                        <a:rPr lang="en-US" sz="1600" u="none" strike="noStrike" dirty="0">
                          <a:effectLst/>
                        </a:rPr>
                        <a:t> TS (</a:t>
                      </a:r>
                      <a:r>
                        <a:rPr lang="en-US" sz="1600" u="none" strike="noStrike" dirty="0" err="1">
                          <a:effectLst/>
                        </a:rPr>
                        <a:t>ms</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5.38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7.46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14.28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49.17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8635216"/>
                  </a:ext>
                </a:extLst>
              </a:tr>
              <a:tr h="190500">
                <a:tc>
                  <a:txBody>
                    <a:bodyPr/>
                    <a:lstStyle/>
                    <a:p>
                      <a:pPr algn="l" fontAlgn="b"/>
                      <a:r>
                        <a:rPr lang="en-US" sz="1600" u="none" strike="noStrike" dirty="0">
                          <a:effectLst/>
                        </a:rPr>
                        <a:t>Shot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101918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102347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105760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101758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102486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1816059"/>
                  </a:ext>
                </a:extLst>
              </a:tr>
              <a:tr h="190500">
                <a:tc>
                  <a:txBody>
                    <a:bodyPr/>
                    <a:lstStyle/>
                    <a:p>
                      <a:pPr algn="l" fontAlgn="b"/>
                      <a:r>
                        <a:rPr lang="en-US" sz="1600" u="none" strike="noStrike">
                          <a:effectLst/>
                        </a:rPr>
                        <a:t>Pre-TQ (ms)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65.8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89.1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87.8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56.7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71.6</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2630440"/>
                  </a:ext>
                </a:extLst>
              </a:tr>
              <a:tr h="190500">
                <a:tc>
                  <a:txBody>
                    <a:bodyPr/>
                    <a:lstStyle/>
                    <a:p>
                      <a:pPr algn="l" fontAlgn="b"/>
                      <a:r>
                        <a:rPr lang="en-US" sz="1600" u="none" strike="noStrike">
                          <a:effectLst/>
                        </a:rPr>
                        <a:t>Velocity (m/s)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339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376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557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511</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4048831"/>
                  </a:ext>
                </a:extLst>
              </a:tr>
              <a:tr h="190500">
                <a:tc>
                  <a:txBody>
                    <a:bodyPr/>
                    <a:lstStyle/>
                    <a:p>
                      <a:pPr algn="l" fontAlgn="b"/>
                      <a:r>
                        <a:rPr lang="en-US" sz="1600" u="none" strike="noStrike">
                          <a:effectLst/>
                        </a:rPr>
                        <a:t>W-th (MJ)</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3.95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4.18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4.00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3.71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5171667"/>
                  </a:ext>
                </a:extLst>
              </a:tr>
            </a:tbl>
          </a:graphicData>
        </a:graphic>
      </p:graphicFrame>
      <p:pic>
        <p:nvPicPr>
          <p:cNvPr id="8" name="Picture 7">
            <a:extLst>
              <a:ext uri="{FF2B5EF4-FFF2-40B4-BE49-F238E27FC236}">
                <a16:creationId xmlns:a16="http://schemas.microsoft.com/office/drawing/2014/main" id="{21FCF927-41CA-4DC1-AE5D-A310DAA4A6F1}"/>
              </a:ext>
            </a:extLst>
          </p:cNvPr>
          <p:cNvPicPr>
            <a:picLocks noChangeAspect="1"/>
          </p:cNvPicPr>
          <p:nvPr/>
        </p:nvPicPr>
        <p:blipFill>
          <a:blip r:embed="rId2"/>
          <a:stretch>
            <a:fillRect/>
          </a:stretch>
        </p:blipFill>
        <p:spPr>
          <a:xfrm>
            <a:off x="7862135" y="-1"/>
            <a:ext cx="4252957" cy="6484707"/>
          </a:xfrm>
          <a:prstGeom prst="rect">
            <a:avLst/>
          </a:prstGeom>
        </p:spPr>
      </p:pic>
    </p:spTree>
    <p:extLst>
      <p:ext uri="{BB962C8B-B14F-4D97-AF65-F5344CB8AC3E}">
        <p14:creationId xmlns:p14="http://schemas.microsoft.com/office/powerpoint/2010/main" val="12542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61D1-7954-4D91-9D9C-5952DDEA38F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C942DE8-F008-4F1F-A7AD-89710B890C56}"/>
              </a:ext>
            </a:extLst>
          </p:cNvPr>
          <p:cNvSpPr>
            <a:spLocks noGrp="1"/>
          </p:cNvSpPr>
          <p:nvPr>
            <p:ph idx="1"/>
          </p:nvPr>
        </p:nvSpPr>
        <p:spPr/>
        <p:txBody>
          <a:bodyPr>
            <a:normAutofit/>
          </a:bodyPr>
          <a:lstStyle/>
          <a:p>
            <a:r>
              <a:rPr lang="en-US" dirty="0"/>
              <a:t>ITER needs to decide on optimum pellet size: present choice is 28.5mm diameter</a:t>
            </a:r>
          </a:p>
          <a:p>
            <a:r>
              <a:rPr lang="en-US" dirty="0"/>
              <a:t>In a staggered injection scheme </a:t>
            </a:r>
            <a:r>
              <a:rPr lang="en-US" sz="2400" dirty="0">
                <a:effectLst/>
                <a:latin typeface="Calibri" panose="020F0502020204030204" pitchFamily="34" charset="0"/>
                <a:ea typeface="Calibri" panose="020F0502020204030204" pitchFamily="34" charset="0"/>
                <a:cs typeface="Times New Roman" panose="02020603050405020304" pitchFamily="18" charset="0"/>
              </a:rPr>
              <a:t>for a 15MA H-mode DT plasma </a:t>
            </a:r>
            <a:r>
              <a:rPr lang="en-US" dirty="0"/>
              <a:t>this delivers </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1.5×10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25</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atoms through 8 pellets (15% assimilation)</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Followed by 5.6×10</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24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atoms by 3 neon doped pellets</a:t>
            </a:r>
          </a:p>
          <a:p>
            <a:pPr lvl="2"/>
            <a:r>
              <a:rPr lang="en-US" dirty="0">
                <a:latin typeface="Calibri" panose="020F0502020204030204" pitchFamily="34" charset="0"/>
                <a:ea typeface="Calibri" panose="020F0502020204030204" pitchFamily="34" charset="0"/>
                <a:cs typeface="Times New Roman" panose="02020603050405020304" pitchFamily="18" charset="0"/>
              </a:rPr>
              <a:t>Relatively very small amount of neon required for thermal and EM load mitigation (</a:t>
            </a:r>
            <a:r>
              <a:rPr lang="en-US" b="1" dirty="0">
                <a:latin typeface="Calibri" panose="020F0502020204030204" pitchFamily="34" charset="0"/>
                <a:ea typeface="Calibri" panose="020F0502020204030204" pitchFamily="34" charset="0"/>
                <a:cs typeface="Times New Roman" panose="02020603050405020304" pitchFamily="18" charset="0"/>
              </a:rPr>
              <a:t>0.4-5e22 Ne in total of ~2e25</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dirty="0">
                <a:latin typeface="Calibri" panose="020F0502020204030204" pitchFamily="34" charset="0"/>
                <a:ea typeface="Calibri" panose="020F0502020204030204" pitchFamily="34" charset="0"/>
                <a:cs typeface="Times New Roman" panose="02020603050405020304" pitchFamily="18" charset="0"/>
              </a:rPr>
              <a:t>Additional barrels available for redundancy</a:t>
            </a:r>
          </a:p>
          <a:p>
            <a:r>
              <a:rPr lang="en-US" u="sng" dirty="0">
                <a:latin typeface="Calibri" panose="020F0502020204030204" pitchFamily="34" charset="0"/>
                <a:ea typeface="Calibri" panose="020F0502020204030204" pitchFamily="34" charset="0"/>
                <a:cs typeface="Times New Roman" panose="02020603050405020304" pitchFamily="18" charset="0"/>
              </a:rPr>
              <a:t>Current modelling: this is insufficient to prevent RE generation in the nuclear phase</a:t>
            </a:r>
          </a:p>
          <a:p>
            <a:pPr lvl="1"/>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Vallhagen</a:t>
            </a:r>
            <a:r>
              <a:rPr lang="en-US" dirty="0">
                <a:latin typeface="Calibri" panose="020F0502020204030204" pitchFamily="34" charset="0"/>
                <a:ea typeface="Calibri" panose="020F0502020204030204" pitchFamily="34" charset="0"/>
                <a:cs typeface="Times New Roman" panose="02020603050405020304" pitchFamily="18" charset="0"/>
              </a:rPr>
              <a:t> NF 2022], [</a:t>
            </a:r>
            <a:r>
              <a:rPr lang="en-US" dirty="0" err="1">
                <a:latin typeface="Calibri" panose="020F0502020204030204" pitchFamily="34" charset="0"/>
                <a:ea typeface="Calibri" panose="020F0502020204030204" pitchFamily="34" charset="0"/>
                <a:cs typeface="Times New Roman" panose="02020603050405020304" pitchFamily="18" charset="0"/>
              </a:rPr>
              <a:t>Vallhagen</a:t>
            </a:r>
            <a:r>
              <a:rPr lang="en-US" dirty="0">
                <a:latin typeface="Calibri" panose="020F0502020204030204" pitchFamily="34" charset="0"/>
                <a:ea typeface="Calibri" panose="020F0502020204030204" pitchFamily="34" charset="0"/>
                <a:cs typeface="Times New Roman" panose="02020603050405020304" pitchFamily="18" charset="0"/>
              </a:rPr>
              <a:t> NF 2024]</a:t>
            </a:r>
          </a:p>
          <a:p>
            <a:r>
              <a:rPr lang="en-US" dirty="0">
                <a:latin typeface="Calibri" panose="020F0502020204030204" pitchFamily="34" charset="0"/>
                <a:ea typeface="Calibri" panose="020F0502020204030204" pitchFamily="34" charset="0"/>
                <a:cs typeface="Times New Roman" panose="02020603050405020304" pitchFamily="18" charset="0"/>
              </a:rPr>
              <a:t>An RE mitigation strategy must be compatible with the chosen SPI configuration</a:t>
            </a:r>
          </a:p>
          <a:p>
            <a:endParaRPr lang="en-US" u="sng"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question for today: Is the current pellet sizing compatible with RE avoidance </a:t>
            </a:r>
            <a:r>
              <a:rPr lang="en-US" u="sng" dirty="0">
                <a:latin typeface="Calibri" panose="020F0502020204030204" pitchFamily="34" charset="0"/>
                <a:ea typeface="Calibri" panose="020F0502020204030204" pitchFamily="34" charset="0"/>
                <a:cs typeface="Times New Roman" panose="02020603050405020304" pitchFamily="18" charset="0"/>
              </a:rPr>
              <a:t>and RE benign termination mitigation</a:t>
            </a:r>
            <a:r>
              <a:rPr lang="en-US" dirty="0">
                <a:latin typeface="Calibri" panose="020F0502020204030204" pitchFamily="34" charset="0"/>
                <a:ea typeface="Calibri" panose="020F0502020204030204" pitchFamily="34" charset="0"/>
                <a:cs typeface="Times New Roman" panose="02020603050405020304" pitchFamily="18" charset="0"/>
              </a:rPr>
              <a:t>?</a:t>
            </a:r>
          </a:p>
          <a:p>
            <a:pPr lvl="1"/>
            <a:r>
              <a:rPr lang="en-US" dirty="0">
                <a:latin typeface="Calibri" panose="020F0502020204030204" pitchFamily="34" charset="0"/>
                <a:ea typeface="Calibri" panose="020F0502020204030204" pitchFamily="34" charset="0"/>
                <a:cs typeface="Times New Roman" panose="02020603050405020304" pitchFamily="18" charset="0"/>
              </a:rPr>
              <a:t>Spoiler: it’s not</a:t>
            </a:r>
          </a:p>
        </p:txBody>
      </p:sp>
      <p:sp>
        <p:nvSpPr>
          <p:cNvPr id="4" name="Footer Placeholder 3">
            <a:extLst>
              <a:ext uri="{FF2B5EF4-FFF2-40B4-BE49-F238E27FC236}">
                <a16:creationId xmlns:a16="http://schemas.microsoft.com/office/drawing/2014/main" id="{853D0D12-EA80-4B05-9E4A-3E49E836AA46}"/>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02F7848E-5BA3-4B32-B55B-401CB51ED93D}"/>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319469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2F53-8F5A-4067-A188-60B133E5A912}"/>
              </a:ext>
            </a:extLst>
          </p:cNvPr>
          <p:cNvSpPr>
            <a:spLocks noGrp="1"/>
          </p:cNvSpPr>
          <p:nvPr>
            <p:ph type="title"/>
          </p:nvPr>
        </p:nvSpPr>
        <p:spPr>
          <a:xfrm>
            <a:off x="1370112" y="3200400"/>
            <a:ext cx="9451776" cy="457200"/>
          </a:xfrm>
        </p:spPr>
        <p:txBody>
          <a:bodyPr/>
          <a:lstStyle/>
          <a:p>
            <a:pPr algn="ctr"/>
            <a:r>
              <a:rPr lang="en-US" sz="7200" dirty="0"/>
              <a:t>RE Avoidance</a:t>
            </a:r>
          </a:p>
        </p:txBody>
      </p:sp>
      <p:sp>
        <p:nvSpPr>
          <p:cNvPr id="4" name="Footer Placeholder 3">
            <a:extLst>
              <a:ext uri="{FF2B5EF4-FFF2-40B4-BE49-F238E27FC236}">
                <a16:creationId xmlns:a16="http://schemas.microsoft.com/office/drawing/2014/main" id="{A928E683-1C01-4C1A-AAEE-AD07D7455C36}"/>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52393722-07CE-4E73-A19A-326C64B52699}"/>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41166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429A-5194-45F0-8F93-D8416F32351F}"/>
              </a:ext>
            </a:extLst>
          </p:cNvPr>
          <p:cNvSpPr>
            <a:spLocks noGrp="1"/>
          </p:cNvSpPr>
          <p:nvPr>
            <p:ph type="title"/>
          </p:nvPr>
        </p:nvSpPr>
        <p:spPr/>
        <p:txBody>
          <a:bodyPr/>
          <a:lstStyle/>
          <a:p>
            <a:r>
              <a:rPr lang="en-US" dirty="0"/>
              <a:t>RE Avoidance via Core Density Increase</a:t>
            </a:r>
          </a:p>
        </p:txBody>
      </p:sp>
      <p:sp>
        <p:nvSpPr>
          <p:cNvPr id="3" name="Content Placeholder 2">
            <a:extLst>
              <a:ext uri="{FF2B5EF4-FFF2-40B4-BE49-F238E27FC236}">
                <a16:creationId xmlns:a16="http://schemas.microsoft.com/office/drawing/2014/main" id="{B6479936-FFDB-4234-A765-030FF1A0B914}"/>
              </a:ext>
            </a:extLst>
          </p:cNvPr>
          <p:cNvSpPr>
            <a:spLocks noGrp="1"/>
          </p:cNvSpPr>
          <p:nvPr>
            <p:ph idx="1"/>
          </p:nvPr>
        </p:nvSpPr>
        <p:spPr/>
        <p:txBody>
          <a:bodyPr>
            <a:normAutofit/>
          </a:bodyPr>
          <a:lstStyle/>
          <a:p>
            <a:r>
              <a:rPr lang="en-US" sz="2800" dirty="0"/>
              <a:t>Goal: Increase density and reduce temperature</a:t>
            </a:r>
          </a:p>
          <a:p>
            <a:pPr lvl="1"/>
            <a:r>
              <a:rPr lang="en-US" sz="2200" dirty="0"/>
              <a:t>Suppression of hot tail generation by diluting and cooling the plasma on a `slow’ timescale</a:t>
            </a:r>
          </a:p>
          <a:p>
            <a:pPr lvl="1"/>
            <a:r>
              <a:rPr lang="en-US" sz="2200" dirty="0"/>
              <a:t>Suppression of T beta decay seed by increasing </a:t>
            </a:r>
            <a:r>
              <a:rPr lang="en-US" sz="2200" dirty="0" err="1"/>
              <a:t>collisionality</a:t>
            </a:r>
            <a:r>
              <a:rPr lang="en-US" sz="2200" dirty="0"/>
              <a:t> and thus the critical energy to run away</a:t>
            </a:r>
          </a:p>
          <a:p>
            <a:r>
              <a:rPr lang="en-US" sz="2800" dirty="0"/>
              <a:t>Done via first pure D SPI</a:t>
            </a:r>
          </a:p>
          <a:p>
            <a:endParaRPr lang="en-US" sz="2800" dirty="0"/>
          </a:p>
          <a:p>
            <a:r>
              <a:rPr lang="en-US" sz="2800" dirty="0"/>
              <a:t>Two challenges:</a:t>
            </a:r>
          </a:p>
          <a:p>
            <a:pPr lvl="1"/>
            <a:r>
              <a:rPr lang="en-US" sz="2000" dirty="0" err="1"/>
              <a:t>Plasmoid</a:t>
            </a:r>
            <a:r>
              <a:rPr lang="en-US" sz="2000" dirty="0"/>
              <a:t> drift prevents core </a:t>
            </a:r>
            <a:r>
              <a:rPr lang="en-US" sz="2000" dirty="0" err="1"/>
              <a:t>fuelling</a:t>
            </a:r>
            <a:endParaRPr lang="en-US" sz="2000" dirty="0"/>
          </a:p>
          <a:p>
            <a:pPr lvl="1"/>
            <a:r>
              <a:rPr lang="en-US" sz="2000" dirty="0"/>
              <a:t>Significant time required for core density increase</a:t>
            </a:r>
          </a:p>
        </p:txBody>
      </p:sp>
      <p:sp>
        <p:nvSpPr>
          <p:cNvPr id="4" name="Footer Placeholder 3">
            <a:extLst>
              <a:ext uri="{FF2B5EF4-FFF2-40B4-BE49-F238E27FC236}">
                <a16:creationId xmlns:a16="http://schemas.microsoft.com/office/drawing/2014/main" id="{56D05E35-E151-4253-ACDE-06077E3AE062}"/>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2792A9B7-8552-4908-B20A-FFD222C345FA}"/>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Tree>
    <p:extLst>
      <p:ext uri="{BB962C8B-B14F-4D97-AF65-F5344CB8AC3E}">
        <p14:creationId xmlns:p14="http://schemas.microsoft.com/office/powerpoint/2010/main" val="308229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0F3C-5A4D-4A65-A095-B95EBD062390}"/>
              </a:ext>
            </a:extLst>
          </p:cNvPr>
          <p:cNvSpPr>
            <a:spLocks noGrp="1"/>
          </p:cNvSpPr>
          <p:nvPr>
            <p:ph type="title"/>
          </p:nvPr>
        </p:nvSpPr>
        <p:spPr/>
        <p:txBody>
          <a:bodyPr/>
          <a:lstStyle/>
          <a:p>
            <a:r>
              <a:rPr lang="en-US" dirty="0" err="1"/>
              <a:t>Plasmoid</a:t>
            </a:r>
            <a:r>
              <a:rPr lang="en-US" dirty="0"/>
              <a:t> Drift/Rocket Effect – Tracking Method</a:t>
            </a:r>
          </a:p>
        </p:txBody>
      </p:sp>
      <p:sp>
        <p:nvSpPr>
          <p:cNvPr id="3" name="Content Placeholder 2">
            <a:extLst>
              <a:ext uri="{FF2B5EF4-FFF2-40B4-BE49-F238E27FC236}">
                <a16:creationId xmlns:a16="http://schemas.microsoft.com/office/drawing/2014/main" id="{6B582BBB-D4B5-49B2-9AFB-2CD759B26BFB}"/>
              </a:ext>
            </a:extLst>
          </p:cNvPr>
          <p:cNvSpPr>
            <a:spLocks noGrp="1"/>
          </p:cNvSpPr>
          <p:nvPr>
            <p:ph idx="1"/>
          </p:nvPr>
        </p:nvSpPr>
        <p:spPr/>
        <p:txBody>
          <a:bodyPr/>
          <a:lstStyle/>
          <a:p>
            <a:r>
              <a:rPr lang="en-US" dirty="0"/>
              <a:t>Two methods were used to track the pellet trajectories</a:t>
            </a:r>
          </a:p>
          <a:p>
            <a:r>
              <a:rPr lang="en-US" dirty="0"/>
              <a:t>Max. intensity method:</a:t>
            </a:r>
          </a:p>
          <a:p>
            <a:pPr lvl="1"/>
            <a:r>
              <a:rPr lang="en-US" dirty="0"/>
              <a:t>Only tracked pixel inside LCFS with maximum intensity</a:t>
            </a:r>
          </a:p>
          <a:p>
            <a:r>
              <a:rPr lang="en-US" dirty="0"/>
              <a:t>Gradient method</a:t>
            </a:r>
          </a:p>
          <a:p>
            <a:pPr lvl="1"/>
            <a:r>
              <a:rPr lang="en-US" dirty="0"/>
              <a:t>Looked for the front edge of the pellet by analyzing a gradient of pixel intensities</a:t>
            </a:r>
          </a:p>
          <a:p>
            <a:pPr lvl="1"/>
            <a:endParaRPr lang="en-US" dirty="0"/>
          </a:p>
          <a:p>
            <a:r>
              <a:rPr lang="en-US" dirty="0"/>
              <a:t>Pellet trajectories fit using both methods, and then choose the one that closest resembles the FC video</a:t>
            </a:r>
          </a:p>
          <a:p>
            <a:r>
              <a:rPr lang="en-US" dirty="0"/>
              <a:t>Pellet trajectory = trajectory of maximum emission</a:t>
            </a:r>
          </a:p>
          <a:p>
            <a:endParaRPr lang="en-US" dirty="0"/>
          </a:p>
          <a:p>
            <a:endParaRPr lang="en-US" dirty="0"/>
          </a:p>
        </p:txBody>
      </p:sp>
      <p:sp>
        <p:nvSpPr>
          <p:cNvPr id="4" name="Footer Placeholder 3">
            <a:extLst>
              <a:ext uri="{FF2B5EF4-FFF2-40B4-BE49-F238E27FC236}">
                <a16:creationId xmlns:a16="http://schemas.microsoft.com/office/drawing/2014/main" id="{B0D40391-50CA-481F-B48F-230568224588}"/>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5E8B1448-9334-4E57-B74E-30B26E340C0C}"/>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Tree>
    <p:extLst>
      <p:ext uri="{BB962C8B-B14F-4D97-AF65-F5344CB8AC3E}">
        <p14:creationId xmlns:p14="http://schemas.microsoft.com/office/powerpoint/2010/main" val="385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9064-16C2-4BA0-BAD7-07DCFE68B10E}"/>
              </a:ext>
            </a:extLst>
          </p:cNvPr>
          <p:cNvSpPr>
            <a:spLocks noGrp="1"/>
          </p:cNvSpPr>
          <p:nvPr>
            <p:ph type="title"/>
          </p:nvPr>
        </p:nvSpPr>
        <p:spPr/>
        <p:txBody>
          <a:bodyPr/>
          <a:lstStyle/>
          <a:p>
            <a:r>
              <a:rPr lang="en-US" dirty="0" err="1"/>
              <a:t>Plasmoid</a:t>
            </a:r>
            <a:r>
              <a:rPr lang="en-US" dirty="0"/>
              <a:t> Drift/Rocket Effect – Ne/D Mixtures at 4 MJ</a:t>
            </a:r>
          </a:p>
        </p:txBody>
      </p:sp>
      <p:sp>
        <p:nvSpPr>
          <p:cNvPr id="3" name="Content Placeholder 2">
            <a:extLst>
              <a:ext uri="{FF2B5EF4-FFF2-40B4-BE49-F238E27FC236}">
                <a16:creationId xmlns:a16="http://schemas.microsoft.com/office/drawing/2014/main" id="{A8E17C58-2937-42CA-BA35-EBCBB0560C9F}"/>
              </a:ext>
            </a:extLst>
          </p:cNvPr>
          <p:cNvSpPr>
            <a:spLocks noGrp="1"/>
          </p:cNvSpPr>
          <p:nvPr>
            <p:ph idx="1"/>
          </p:nvPr>
        </p:nvSpPr>
        <p:spPr/>
        <p:txBody>
          <a:bodyPr/>
          <a:lstStyle/>
          <a:p>
            <a:r>
              <a:rPr lang="en-US" dirty="0"/>
              <a:t>Trajectory appears stable at ~0.1% Ne at 4 MJ</a:t>
            </a:r>
          </a:p>
          <a:p>
            <a:pPr lvl="1"/>
            <a:r>
              <a:rPr lang="en-US" dirty="0"/>
              <a:t>Log scale for Ne/D%</a:t>
            </a:r>
          </a:p>
          <a:p>
            <a:r>
              <a:rPr lang="en-US" dirty="0"/>
              <a:t>Clear at low velocity, less evident at high velocity</a:t>
            </a:r>
          </a:p>
          <a:p>
            <a:pPr lvl="1"/>
            <a:r>
              <a:rPr lang="en-US" dirty="0"/>
              <a:t>Smaller shards, shallower assimilation,… ?</a:t>
            </a:r>
          </a:p>
          <a:p>
            <a:endParaRPr lang="en-US" dirty="0"/>
          </a:p>
        </p:txBody>
      </p:sp>
      <p:sp>
        <p:nvSpPr>
          <p:cNvPr id="4" name="Footer Placeholder 3">
            <a:extLst>
              <a:ext uri="{FF2B5EF4-FFF2-40B4-BE49-F238E27FC236}">
                <a16:creationId xmlns:a16="http://schemas.microsoft.com/office/drawing/2014/main" id="{3D7A6F5B-6DE3-4FEC-A2E3-50A86E41F462}"/>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F4EAA190-6CFB-4BF2-BB73-181EBC321E88}"/>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6" name="Content Placeholder 12" descr="A diagram of a plant&#10;&#10;Description automatically generated">
            <a:extLst>
              <a:ext uri="{FF2B5EF4-FFF2-40B4-BE49-F238E27FC236}">
                <a16:creationId xmlns:a16="http://schemas.microsoft.com/office/drawing/2014/main" id="{CA61A21B-4CE5-4EB2-B007-485CD00F5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609" y="2429721"/>
            <a:ext cx="4095623" cy="4095623"/>
          </a:xfrm>
          <a:prstGeom prst="rect">
            <a:avLst/>
          </a:prstGeom>
        </p:spPr>
      </p:pic>
      <p:pic>
        <p:nvPicPr>
          <p:cNvPr id="7" name="Picture 6" descr="A diagram of a person's body&#10;&#10;Description automatically generated">
            <a:extLst>
              <a:ext uri="{FF2B5EF4-FFF2-40B4-BE49-F238E27FC236}">
                <a16:creationId xmlns:a16="http://schemas.microsoft.com/office/drawing/2014/main" id="{DC29A28E-60A6-4302-AD50-FF8B2310A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361" y="2429721"/>
            <a:ext cx="4095623" cy="4095623"/>
          </a:xfrm>
          <a:prstGeom prst="rect">
            <a:avLst/>
          </a:prstGeom>
        </p:spPr>
      </p:pic>
      <p:sp>
        <p:nvSpPr>
          <p:cNvPr id="8" name="TextBox 7">
            <a:extLst>
              <a:ext uri="{FF2B5EF4-FFF2-40B4-BE49-F238E27FC236}">
                <a16:creationId xmlns:a16="http://schemas.microsoft.com/office/drawing/2014/main" id="{C3F3F718-FDD0-487C-AEE9-DF9E44F1C8B6}"/>
              </a:ext>
            </a:extLst>
          </p:cNvPr>
          <p:cNvSpPr txBox="1"/>
          <p:nvPr/>
        </p:nvSpPr>
        <p:spPr>
          <a:xfrm rot="16200000">
            <a:off x="537504" y="4308254"/>
            <a:ext cx="2138214" cy="338554"/>
          </a:xfrm>
          <a:prstGeom prst="rect">
            <a:avLst/>
          </a:prstGeom>
          <a:solidFill>
            <a:schemeClr val="bg1"/>
          </a:solidFill>
        </p:spPr>
        <p:txBody>
          <a:bodyPr wrap="none" rtlCol="0">
            <a:spAutoFit/>
          </a:bodyPr>
          <a:lstStyle/>
          <a:p>
            <a:r>
              <a:rPr lang="en-US" sz="1600" dirty="0"/>
              <a:t>Low Velocity (&lt;400m/s)</a:t>
            </a:r>
          </a:p>
        </p:txBody>
      </p:sp>
      <p:sp>
        <p:nvSpPr>
          <p:cNvPr id="9" name="TextBox 8">
            <a:extLst>
              <a:ext uri="{FF2B5EF4-FFF2-40B4-BE49-F238E27FC236}">
                <a16:creationId xmlns:a16="http://schemas.microsoft.com/office/drawing/2014/main" id="{DA3829EC-1EEA-454E-A2FC-15EB73491FE6}"/>
              </a:ext>
            </a:extLst>
          </p:cNvPr>
          <p:cNvSpPr txBox="1"/>
          <p:nvPr/>
        </p:nvSpPr>
        <p:spPr>
          <a:xfrm rot="16200000">
            <a:off x="5815547" y="4308254"/>
            <a:ext cx="2174313" cy="338554"/>
          </a:xfrm>
          <a:prstGeom prst="rect">
            <a:avLst/>
          </a:prstGeom>
          <a:solidFill>
            <a:schemeClr val="bg1"/>
          </a:solidFill>
        </p:spPr>
        <p:txBody>
          <a:bodyPr wrap="none" rtlCol="0">
            <a:spAutoFit/>
          </a:bodyPr>
          <a:lstStyle/>
          <a:p>
            <a:r>
              <a:rPr lang="en-US" sz="1600" dirty="0"/>
              <a:t>High Velocity (400+m/s)</a:t>
            </a:r>
          </a:p>
        </p:txBody>
      </p:sp>
    </p:spTree>
    <p:extLst>
      <p:ext uri="{BB962C8B-B14F-4D97-AF65-F5344CB8AC3E}">
        <p14:creationId xmlns:p14="http://schemas.microsoft.com/office/powerpoint/2010/main" val="268023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9064-16C2-4BA0-BAD7-07DCFE68B10E}"/>
              </a:ext>
            </a:extLst>
          </p:cNvPr>
          <p:cNvSpPr>
            <a:spLocks noGrp="1"/>
          </p:cNvSpPr>
          <p:nvPr>
            <p:ph type="title"/>
          </p:nvPr>
        </p:nvSpPr>
        <p:spPr/>
        <p:txBody>
          <a:bodyPr/>
          <a:lstStyle/>
          <a:p>
            <a:r>
              <a:rPr lang="en-US" dirty="0" err="1"/>
              <a:t>Plasmoid</a:t>
            </a:r>
            <a:r>
              <a:rPr lang="en-US" dirty="0"/>
              <a:t> Drift/Rocket Effect – Ne/D Mixtures at 8 MJ</a:t>
            </a:r>
          </a:p>
        </p:txBody>
      </p:sp>
      <p:sp>
        <p:nvSpPr>
          <p:cNvPr id="3" name="Content Placeholder 2">
            <a:extLst>
              <a:ext uri="{FF2B5EF4-FFF2-40B4-BE49-F238E27FC236}">
                <a16:creationId xmlns:a16="http://schemas.microsoft.com/office/drawing/2014/main" id="{A8E17C58-2937-42CA-BA35-EBCBB0560C9F}"/>
              </a:ext>
            </a:extLst>
          </p:cNvPr>
          <p:cNvSpPr>
            <a:spLocks noGrp="1"/>
          </p:cNvSpPr>
          <p:nvPr>
            <p:ph idx="1"/>
          </p:nvPr>
        </p:nvSpPr>
        <p:spPr/>
        <p:txBody>
          <a:bodyPr/>
          <a:lstStyle/>
          <a:p>
            <a:r>
              <a:rPr lang="en-US" dirty="0"/>
              <a:t>Similar results at 8MJ</a:t>
            </a:r>
          </a:p>
          <a:p>
            <a:pPr lvl="1"/>
            <a:r>
              <a:rPr lang="en-US" dirty="0"/>
              <a:t>Drifts more evident at high velocity</a:t>
            </a:r>
          </a:p>
          <a:p>
            <a:r>
              <a:rPr lang="en-US" dirty="0"/>
              <a:t>Fewer data points to constrain doping required</a:t>
            </a:r>
          </a:p>
          <a:p>
            <a:endParaRPr lang="en-US" dirty="0"/>
          </a:p>
        </p:txBody>
      </p:sp>
      <p:sp>
        <p:nvSpPr>
          <p:cNvPr id="4" name="Footer Placeholder 3">
            <a:extLst>
              <a:ext uri="{FF2B5EF4-FFF2-40B4-BE49-F238E27FC236}">
                <a16:creationId xmlns:a16="http://schemas.microsoft.com/office/drawing/2014/main" id="{3D7A6F5B-6DE3-4FEC-A2E3-50A86E41F462}"/>
              </a:ext>
            </a:extLst>
          </p:cNvPr>
          <p:cNvSpPr>
            <a:spLocks noGrp="1"/>
          </p:cNvSpPr>
          <p:nvPr>
            <p:ph type="ftr" sz="quarter" idx="11"/>
          </p:nvPr>
        </p:nvSpPr>
        <p:spPr/>
        <p:txBody>
          <a:bodyPr/>
          <a:lstStyle/>
          <a:p>
            <a:r>
              <a:rPr lang="en-GB">
                <a:solidFill>
                  <a:prstClr val="white"/>
                </a:solidFill>
              </a:rPr>
              <a:t>U. Sheikh | IAEA TM on Disruptions | 04 September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F4EAA190-6CFB-4BF2-BB73-181EBC321E88}"/>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10" name="Picture 9" descr="A diagram of a bird&#10;&#10;Description automatically generated">
            <a:extLst>
              <a:ext uri="{FF2B5EF4-FFF2-40B4-BE49-F238E27FC236}">
                <a16:creationId xmlns:a16="http://schemas.microsoft.com/office/drawing/2014/main" id="{383F24B9-D97E-457A-815A-A8BB0EEEA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373" y="2418732"/>
            <a:ext cx="4083411" cy="4083411"/>
          </a:xfrm>
          <a:prstGeom prst="rect">
            <a:avLst/>
          </a:prstGeom>
        </p:spPr>
      </p:pic>
      <p:pic>
        <p:nvPicPr>
          <p:cNvPr id="11" name="Picture 10" descr="A diagram of a plant&#10;&#10;Description automatically generated">
            <a:extLst>
              <a:ext uri="{FF2B5EF4-FFF2-40B4-BE49-F238E27FC236}">
                <a16:creationId xmlns:a16="http://schemas.microsoft.com/office/drawing/2014/main" id="{1AFC12C1-45B1-4211-96D6-CFDDC08CE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508" y="2416295"/>
            <a:ext cx="4083411" cy="4083411"/>
          </a:xfrm>
          <a:prstGeom prst="rect">
            <a:avLst/>
          </a:prstGeom>
        </p:spPr>
      </p:pic>
      <p:sp>
        <p:nvSpPr>
          <p:cNvPr id="12" name="TextBox 11">
            <a:extLst>
              <a:ext uri="{FF2B5EF4-FFF2-40B4-BE49-F238E27FC236}">
                <a16:creationId xmlns:a16="http://schemas.microsoft.com/office/drawing/2014/main" id="{9EC076B6-B836-44A9-8C0E-14B5E01D3162}"/>
              </a:ext>
            </a:extLst>
          </p:cNvPr>
          <p:cNvSpPr txBox="1"/>
          <p:nvPr/>
        </p:nvSpPr>
        <p:spPr>
          <a:xfrm rot="16200000">
            <a:off x="537504" y="4308254"/>
            <a:ext cx="2138214" cy="338554"/>
          </a:xfrm>
          <a:prstGeom prst="rect">
            <a:avLst/>
          </a:prstGeom>
          <a:solidFill>
            <a:schemeClr val="bg1"/>
          </a:solidFill>
        </p:spPr>
        <p:txBody>
          <a:bodyPr wrap="none" rtlCol="0">
            <a:spAutoFit/>
          </a:bodyPr>
          <a:lstStyle/>
          <a:p>
            <a:r>
              <a:rPr lang="en-US" sz="1600" dirty="0"/>
              <a:t>Low Velocity (&lt;400m/s)</a:t>
            </a:r>
          </a:p>
        </p:txBody>
      </p:sp>
      <p:sp>
        <p:nvSpPr>
          <p:cNvPr id="13" name="TextBox 12">
            <a:extLst>
              <a:ext uri="{FF2B5EF4-FFF2-40B4-BE49-F238E27FC236}">
                <a16:creationId xmlns:a16="http://schemas.microsoft.com/office/drawing/2014/main" id="{A0B5D077-873A-43D8-9603-6A6E1463874E}"/>
              </a:ext>
            </a:extLst>
          </p:cNvPr>
          <p:cNvSpPr txBox="1"/>
          <p:nvPr/>
        </p:nvSpPr>
        <p:spPr>
          <a:xfrm rot="16200000">
            <a:off x="5815547" y="4308254"/>
            <a:ext cx="2174313" cy="338554"/>
          </a:xfrm>
          <a:prstGeom prst="rect">
            <a:avLst/>
          </a:prstGeom>
          <a:solidFill>
            <a:schemeClr val="bg1"/>
          </a:solidFill>
        </p:spPr>
        <p:txBody>
          <a:bodyPr wrap="none" rtlCol="0">
            <a:spAutoFit/>
          </a:bodyPr>
          <a:lstStyle/>
          <a:p>
            <a:r>
              <a:rPr lang="en-US" sz="1600" dirty="0"/>
              <a:t>High Velocity (400+m/s)</a:t>
            </a:r>
          </a:p>
        </p:txBody>
      </p:sp>
    </p:spTree>
    <p:extLst>
      <p:ext uri="{BB962C8B-B14F-4D97-AF65-F5344CB8AC3E}">
        <p14:creationId xmlns:p14="http://schemas.microsoft.com/office/powerpoint/2010/main" val="3951756648"/>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e5ba6352-0726-4226-96e7-82f7f1c59ac0"/>
    <ds:schemaRef ds:uri="cbbfa1f3-60c2-42de-b5b6-3ee8cb87d9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2121</TotalTime>
  <Words>2908</Words>
  <Application>Microsoft Office PowerPoint</Application>
  <PresentationFormat>Widescreen</PresentationFormat>
  <Paragraphs>420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Times New Roman</vt:lpstr>
      <vt:lpstr>EUROfusion.1line_5_3_2019</vt:lpstr>
      <vt:lpstr>Pellet Size Optimization for the ITER SPI</vt:lpstr>
      <vt:lpstr>Introduction</vt:lpstr>
      <vt:lpstr>Introduction</vt:lpstr>
      <vt:lpstr>Introduction</vt:lpstr>
      <vt:lpstr>RE Avoidance</vt:lpstr>
      <vt:lpstr>RE Avoidance via Core Density Increase</vt:lpstr>
      <vt:lpstr>Plasmoid Drift/Rocket Effect – Tracking Method</vt:lpstr>
      <vt:lpstr>Plasmoid Drift/Rocket Effect – Ne/D Mixtures at 4 MJ</vt:lpstr>
      <vt:lpstr>Plasmoid Drift/Rocket Effect – Ne/D Mixtures at 8 MJ</vt:lpstr>
      <vt:lpstr>RE Avoidance – Hitch 1</vt:lpstr>
      <vt:lpstr>RE Avoidance – Hitch 2</vt:lpstr>
      <vt:lpstr>RE Avoidance – Hitch 3</vt:lpstr>
      <vt:lpstr>RE Avoidance – Hitch 3</vt:lpstr>
      <vt:lpstr>RE Avoidance – Hitch 3</vt:lpstr>
      <vt:lpstr>RE Avoidance Summary</vt:lpstr>
      <vt:lpstr>RE Mitigation via Low-Z Benign Termination</vt:lpstr>
      <vt:lpstr>RE Mitigation via Low-Z Benign Termination</vt:lpstr>
      <vt:lpstr>Neutral Pressure Lower Limit</vt:lpstr>
      <vt:lpstr>Neutral Pressure Lower Limit</vt:lpstr>
      <vt:lpstr>Cross Machine Database From ITPA MDC-23</vt:lpstr>
      <vt:lpstr>Cross Machine Database From ITPA MDC-23</vt:lpstr>
      <vt:lpstr>Cross Machine Database From ITPA MDC-23</vt:lpstr>
      <vt:lpstr>Neutral Pressure Upper Limit</vt:lpstr>
      <vt:lpstr>Neutral Pressure Upper Limit</vt:lpstr>
      <vt:lpstr>Cross Machine Database From ITPA MDC-23</vt:lpstr>
      <vt:lpstr>RE Mitigation Conclusion</vt:lpstr>
      <vt:lpstr>Pellet Sizing Conclusions</vt:lpstr>
      <vt:lpstr>Pellet Sizing Considerations</vt:lpstr>
      <vt:lpstr>Pellet Sizing Discussion</vt:lpstr>
      <vt:lpstr>Pellet Sizing Discussion</vt:lpstr>
      <vt:lpstr>Thank you</vt:lpstr>
      <vt:lpstr>Plasmoid Drift</vt:lpstr>
      <vt:lpstr>Pellet Tracking Fits (Max. Intensity Method)</vt:lpstr>
      <vt:lpstr>Pellet Tracking Fits (Gradient Method)</vt:lpstr>
      <vt:lpstr>RE Avoidance – Hitch 3</vt:lpstr>
      <vt:lpstr>RE Avoidance – Hitch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Umar Sheikh</dc:creator>
  <cp:lastModifiedBy>Umar Sheikh</cp:lastModifiedBy>
  <cp:revision>13</cp:revision>
  <dcterms:created xsi:type="dcterms:W3CDTF">2023-11-15T09:40:03Z</dcterms:created>
  <dcterms:modified xsi:type="dcterms:W3CDTF">2024-09-04T07:26:28Z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