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slideLayouts/slideLayout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6.xml" ContentType="application/vnd.openxmlformats-officedocument.theme+xml"/>
  <Override PartName="/ppt/tags/tag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8.xml" ContentType="application/vnd.openxmlformats-officedocument.theme+xml"/>
  <Override PartName="/ppt/tags/tag9.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9.xml" ContentType="application/vnd.openxmlformats-officedocument.theme+xml"/>
  <Override PartName="/ppt/tags/tag10.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10.xml" ContentType="application/vnd.openxmlformats-officedocument.theme+xml"/>
  <Override PartName="/ppt/tags/tag1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1.xml" ContentType="application/vnd.openxmlformats-officedocument.theme+xml"/>
  <Override PartName="/ppt/tags/tag12.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2.xml" ContentType="application/vnd.openxmlformats-officedocument.theme+xml"/>
  <Override PartName="/ppt/tags/tag1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3.xml" ContentType="application/vnd.openxmlformats-officedocument.theme+xml"/>
  <Override PartName="/ppt/tags/tag14.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14.xml" ContentType="application/vnd.openxmlformats-officedocument.theme+xml"/>
  <Override PartName="/ppt/tags/tag15.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5.xml" ContentType="application/vnd.openxmlformats-officedocument.theme+xml"/>
  <Override PartName="/ppt/tags/tag16.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6.xml" ContentType="application/vnd.openxmlformats-officedocument.theme+xml"/>
  <Override PartName="/ppt/tags/tag17.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7.xml" ContentType="application/vnd.openxmlformats-officedocument.theme+xml"/>
  <Override PartName="/ppt/tags/tag18.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8.xml" ContentType="application/vnd.openxmlformats-officedocument.theme+xml"/>
  <Override PartName="/ppt/tags/tag19.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9.xml" ContentType="application/vnd.openxmlformats-officedocument.theme+xml"/>
  <Override PartName="/ppt/tags/tag20.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0.xml" ContentType="application/vnd.openxmlformats-officedocument.theme+xml"/>
  <Override PartName="/ppt/tags/tag21.xml" ContentType="application/vnd.openxmlformats-officedocument.presentationml.tags+xml"/>
  <Override PartName="/ppt/theme/theme21.xml" ContentType="application/vnd.openxmlformats-officedocument.theme+xml"/>
  <Override PartName="/ppt/theme/theme22.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 id="2147483653" r:id="rId3"/>
    <p:sldMasterId id="2147483656" r:id="rId4"/>
    <p:sldMasterId id="2147483659" r:id="rId5"/>
    <p:sldMasterId id="2147483662" r:id="rId6"/>
    <p:sldMasterId id="2147483665" r:id="rId7"/>
    <p:sldMasterId id="2147483668" r:id="rId8"/>
    <p:sldMasterId id="2147483671" r:id="rId9"/>
    <p:sldMasterId id="2147483674" r:id="rId10"/>
    <p:sldMasterId id="2147483677" r:id="rId11"/>
    <p:sldMasterId id="2147483680" r:id="rId12"/>
    <p:sldMasterId id="2147483683" r:id="rId13"/>
    <p:sldMasterId id="2147483686" r:id="rId14"/>
    <p:sldMasterId id="2147483689" r:id="rId15"/>
    <p:sldMasterId id="2147483692" r:id="rId16"/>
    <p:sldMasterId id="2147483695" r:id="rId17"/>
    <p:sldMasterId id="2147483698" r:id="rId18"/>
    <p:sldMasterId id="2147483701" r:id="rId19"/>
    <p:sldMasterId id="2147483704" r:id="rId20"/>
  </p:sldMasterIdLst>
  <p:notesMasterIdLst>
    <p:notesMasterId r:id="rId43"/>
  </p:notesMasterIdLst>
  <p:handoutMasterIdLst>
    <p:handoutMasterId r:id="rId44"/>
  </p:handoutMasterIdLst>
  <p:sldIdLst>
    <p:sldId id="316" r:id="rId21"/>
    <p:sldId id="298" r:id="rId22"/>
    <p:sldId id="689" r:id="rId23"/>
    <p:sldId id="728" r:id="rId24"/>
    <p:sldId id="753" r:id="rId25"/>
    <p:sldId id="729" r:id="rId26"/>
    <p:sldId id="754" r:id="rId27"/>
    <p:sldId id="731" r:id="rId28"/>
    <p:sldId id="756" r:id="rId29"/>
    <p:sldId id="757" r:id="rId30"/>
    <p:sldId id="758" r:id="rId31"/>
    <p:sldId id="733" r:id="rId32"/>
    <p:sldId id="759" r:id="rId33"/>
    <p:sldId id="735" r:id="rId34"/>
    <p:sldId id="760" r:id="rId35"/>
    <p:sldId id="695" r:id="rId36"/>
    <p:sldId id="762" r:id="rId37"/>
    <p:sldId id="761" r:id="rId38"/>
    <p:sldId id="750" r:id="rId39"/>
    <p:sldId id="11089796" r:id="rId40"/>
    <p:sldId id="763" r:id="rId41"/>
    <p:sldId id="727" r:id="rId42"/>
  </p:sldIdLst>
  <p:sldSz cx="12192000" cy="6858000"/>
  <p:notesSz cx="6858000" cy="9144000"/>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王俊" initials="王俊" lastIdx="1" clrIdx="0"/>
  <p:cmAuthor id="1" name="wg1052" initials="w" lastIdx="1" clrIdx="0"/>
  <p:cmAuthor id="2" name="zhengx" initials="z"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55AA8"/>
    <a:srgbClr val="0000FF"/>
    <a:srgbClr val="F2F2F2"/>
    <a:srgbClr val="000000"/>
    <a:srgbClr val="FFFF00"/>
    <a:srgbClr val="FFC3C3"/>
    <a:srgbClr val="0560AF"/>
    <a:srgbClr val="DA1CCF"/>
    <a:srgbClr val="B85E38"/>
    <a:srgbClr val="6170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88407" autoAdjust="0"/>
  </p:normalViewPr>
  <p:slideViewPr>
    <p:cSldViewPr snapToGrid="0">
      <p:cViewPr varScale="1">
        <p:scale>
          <a:sx n="87" d="100"/>
          <a:sy n="87" d="100"/>
        </p:scale>
        <p:origin x="92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9.xml"/><Relationship Id="rId41"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2024/9/3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17114-04A0-4488-B648-8D473DF92825}" type="datetimeFigureOut">
              <a:rPr lang="zh-CN" altLang="en-US" smtClean="0"/>
              <a:t>2024/9/3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BC1796-F2CF-4E59-A6D2-03F2DFB64FB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1</a:t>
            </a:fld>
            <a:endParaRPr lang="zh-CN" altLang="en-US"/>
          </a:p>
        </p:txBody>
      </p:sp>
    </p:spTree>
    <p:extLst>
      <p:ext uri="{BB962C8B-B14F-4D97-AF65-F5344CB8AC3E}">
        <p14:creationId xmlns:p14="http://schemas.microsoft.com/office/powerpoint/2010/main" val="2376631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10</a:t>
            </a:fld>
            <a:endParaRPr lang="zh-CN" altLang="en-US"/>
          </a:p>
        </p:txBody>
      </p:sp>
    </p:spTree>
    <p:extLst>
      <p:ext uri="{BB962C8B-B14F-4D97-AF65-F5344CB8AC3E}">
        <p14:creationId xmlns:p14="http://schemas.microsoft.com/office/powerpoint/2010/main" val="1017457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11</a:t>
            </a:fld>
            <a:endParaRPr lang="zh-CN" altLang="en-US"/>
          </a:p>
        </p:txBody>
      </p:sp>
    </p:spTree>
    <p:extLst>
      <p:ext uri="{BB962C8B-B14F-4D97-AF65-F5344CB8AC3E}">
        <p14:creationId xmlns:p14="http://schemas.microsoft.com/office/powerpoint/2010/main" val="3092699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12</a:t>
            </a:fld>
            <a:endParaRPr lang="zh-CN" altLang="en-US"/>
          </a:p>
        </p:txBody>
      </p:sp>
    </p:spTree>
    <p:extLst>
      <p:ext uri="{BB962C8B-B14F-4D97-AF65-F5344CB8AC3E}">
        <p14:creationId xmlns:p14="http://schemas.microsoft.com/office/powerpoint/2010/main" val="209305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13</a:t>
            </a:fld>
            <a:endParaRPr lang="zh-CN" altLang="en-US"/>
          </a:p>
        </p:txBody>
      </p:sp>
    </p:spTree>
    <p:extLst>
      <p:ext uri="{BB962C8B-B14F-4D97-AF65-F5344CB8AC3E}">
        <p14:creationId xmlns:p14="http://schemas.microsoft.com/office/powerpoint/2010/main" val="4263940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14</a:t>
            </a:fld>
            <a:endParaRPr lang="zh-CN" altLang="en-US"/>
          </a:p>
        </p:txBody>
      </p:sp>
    </p:spTree>
    <p:extLst>
      <p:ext uri="{BB962C8B-B14F-4D97-AF65-F5344CB8AC3E}">
        <p14:creationId xmlns:p14="http://schemas.microsoft.com/office/powerpoint/2010/main" val="4239552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15</a:t>
            </a:fld>
            <a:endParaRPr lang="zh-CN" altLang="en-US"/>
          </a:p>
        </p:txBody>
      </p:sp>
    </p:spTree>
    <p:extLst>
      <p:ext uri="{BB962C8B-B14F-4D97-AF65-F5344CB8AC3E}">
        <p14:creationId xmlns:p14="http://schemas.microsoft.com/office/powerpoint/2010/main" val="2608053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dirty="0">
                <a:effectLst/>
                <a:latin typeface="等线" panose="02010600030101010101" pitchFamily="2" charset="-122"/>
                <a:cs typeface="Times New Roman" panose="02020603050405020304" pitchFamily="18" charset="0"/>
              </a:rPr>
              <a:t>The neural networks can realize similar predict-first performance in HL-3. In the left figure we can see the predicted curve, red dotted line, fits the experimental result well.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In addition, we find a useful function of the parameter prediction model. Let</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s see the right figure. In the third subfigure, we compare the real density curve and predicted density curve. They fit well before 1500ms and then become divergent. If we calculate the consistency of the 2 curves, we will get the result in last curve, which is named as </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ne controllable proxy</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 If we compare the density injection actions in second subfigure and the density curve, we can notice that before 1500ms, the density increases as we expected according to the injection action. While after 1500ms, although we keep injecting by SMBI and gas puffing, the density doesn’t increase any more It even decreases obviously. This means that the density of plasma is out of our control due to some unexpected transportation mechanism. And parameter prediction model can accurately evaluate the proxy of controllable, which is quite helpful information for tokamak operators.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16</a:t>
            </a:fld>
            <a:endParaRPr lang="zh-CN" altLang="en-US"/>
          </a:p>
        </p:txBody>
      </p:sp>
    </p:spTree>
    <p:extLst>
      <p:ext uri="{BB962C8B-B14F-4D97-AF65-F5344CB8AC3E}">
        <p14:creationId xmlns:p14="http://schemas.microsoft.com/office/powerpoint/2010/main" val="1938379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17</a:t>
            </a:fld>
            <a:endParaRPr lang="zh-CN" altLang="en-US"/>
          </a:p>
        </p:txBody>
      </p:sp>
    </p:spTree>
    <p:extLst>
      <p:ext uri="{BB962C8B-B14F-4D97-AF65-F5344CB8AC3E}">
        <p14:creationId xmlns:p14="http://schemas.microsoft.com/office/powerpoint/2010/main" val="344940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18</a:t>
            </a:fld>
            <a:endParaRPr lang="zh-CN" altLang="en-US"/>
          </a:p>
        </p:txBody>
      </p:sp>
    </p:spTree>
    <p:extLst>
      <p:ext uri="{BB962C8B-B14F-4D97-AF65-F5344CB8AC3E}">
        <p14:creationId xmlns:p14="http://schemas.microsoft.com/office/powerpoint/2010/main" val="392593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20</a:t>
            </a:fld>
            <a:endParaRPr lang="zh-CN" altLang="en-US"/>
          </a:p>
        </p:txBody>
      </p:sp>
    </p:spTree>
    <p:extLst>
      <p:ext uri="{BB962C8B-B14F-4D97-AF65-F5344CB8AC3E}">
        <p14:creationId xmlns:p14="http://schemas.microsoft.com/office/powerpoint/2010/main" val="151364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2</a:t>
            </a:fld>
            <a:endParaRPr lang="zh-CN" altLang="en-US"/>
          </a:p>
        </p:txBody>
      </p:sp>
    </p:spTree>
    <p:extLst>
      <p:ext uri="{BB962C8B-B14F-4D97-AF65-F5344CB8AC3E}">
        <p14:creationId xmlns:p14="http://schemas.microsoft.com/office/powerpoint/2010/main" val="1461045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21</a:t>
            </a:fld>
            <a:endParaRPr lang="zh-CN" altLang="en-US"/>
          </a:p>
        </p:txBody>
      </p:sp>
    </p:spTree>
    <p:extLst>
      <p:ext uri="{BB962C8B-B14F-4D97-AF65-F5344CB8AC3E}">
        <p14:creationId xmlns:p14="http://schemas.microsoft.com/office/powerpoint/2010/main" val="3857071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22</a:t>
            </a:fld>
            <a:endParaRPr lang="zh-CN" altLang="en-US"/>
          </a:p>
        </p:txBody>
      </p:sp>
    </p:spTree>
    <p:extLst>
      <p:ext uri="{BB962C8B-B14F-4D97-AF65-F5344CB8AC3E}">
        <p14:creationId xmlns:p14="http://schemas.microsoft.com/office/powerpoint/2010/main" val="3057181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3</a:t>
            </a:fld>
            <a:endParaRPr lang="zh-CN" altLang="en-US"/>
          </a:p>
        </p:txBody>
      </p:sp>
    </p:spTree>
    <p:extLst>
      <p:ext uri="{BB962C8B-B14F-4D97-AF65-F5344CB8AC3E}">
        <p14:creationId xmlns:p14="http://schemas.microsoft.com/office/powerpoint/2010/main" val="1794253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4</a:t>
            </a:fld>
            <a:endParaRPr lang="zh-CN" altLang="en-US"/>
          </a:p>
        </p:txBody>
      </p:sp>
    </p:spTree>
    <p:extLst>
      <p:ext uri="{BB962C8B-B14F-4D97-AF65-F5344CB8AC3E}">
        <p14:creationId xmlns:p14="http://schemas.microsoft.com/office/powerpoint/2010/main" val="1664687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5</a:t>
            </a:fld>
            <a:endParaRPr lang="zh-CN" altLang="en-US"/>
          </a:p>
        </p:txBody>
      </p:sp>
    </p:spTree>
    <p:extLst>
      <p:ext uri="{BB962C8B-B14F-4D97-AF65-F5344CB8AC3E}">
        <p14:creationId xmlns:p14="http://schemas.microsoft.com/office/powerpoint/2010/main" val="907340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6</a:t>
            </a:fld>
            <a:endParaRPr lang="zh-CN" altLang="en-US"/>
          </a:p>
        </p:txBody>
      </p:sp>
    </p:spTree>
    <p:extLst>
      <p:ext uri="{BB962C8B-B14F-4D97-AF65-F5344CB8AC3E}">
        <p14:creationId xmlns:p14="http://schemas.microsoft.com/office/powerpoint/2010/main" val="3886616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7</a:t>
            </a:fld>
            <a:endParaRPr lang="zh-CN" altLang="en-US"/>
          </a:p>
        </p:txBody>
      </p:sp>
    </p:spTree>
    <p:extLst>
      <p:ext uri="{BB962C8B-B14F-4D97-AF65-F5344CB8AC3E}">
        <p14:creationId xmlns:p14="http://schemas.microsoft.com/office/powerpoint/2010/main" val="1146605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8</a:t>
            </a:fld>
            <a:endParaRPr lang="zh-CN" altLang="en-US"/>
          </a:p>
        </p:txBody>
      </p:sp>
    </p:spTree>
    <p:extLst>
      <p:ext uri="{BB962C8B-B14F-4D97-AF65-F5344CB8AC3E}">
        <p14:creationId xmlns:p14="http://schemas.microsoft.com/office/powerpoint/2010/main" val="1494307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ABC1796-F2CF-4E59-A6D2-03F2DFB64FBF}" type="slidenum">
              <a:rPr lang="zh-CN" altLang="en-US" smtClean="0"/>
              <a:t>9</a:t>
            </a:fld>
            <a:endParaRPr lang="zh-CN" altLang="en-US"/>
          </a:p>
        </p:txBody>
      </p:sp>
    </p:spTree>
    <p:extLst>
      <p:ext uri="{BB962C8B-B14F-4D97-AF65-F5344CB8AC3E}">
        <p14:creationId xmlns:p14="http://schemas.microsoft.com/office/powerpoint/2010/main" val="1538710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17" name="页脚占位符 16"/>
          <p:cNvSpPr>
            <a:spLocks noGrp="1"/>
          </p:cNvSpPr>
          <p:nvPr>
            <p:ph type="ftr" sz="quarter" idx="11"/>
          </p:nvPr>
        </p:nvSpPr>
        <p:spPr>
          <a:xfrm>
            <a:off x="8404860" y="6443980"/>
            <a:ext cx="989753" cy="281940"/>
          </a:xfrm>
        </p:spPr>
        <p:txBody>
          <a:bodyPr/>
          <a:lstStyle>
            <a:lvl1pPr algn="l">
              <a:defRPr>
                <a:latin typeface="Times New Roman" panose="02020603050405020304" charset="0"/>
                <a:cs typeface="Times New Roman" panose="02020603050405020304" charset="0"/>
              </a:defRPr>
            </a:lvl1pPr>
          </a:lstStyle>
          <a:p>
            <a:endParaRPr lang="zh-CN" altLang="en-US"/>
          </a:p>
        </p:txBody>
      </p:sp>
      <p:sp>
        <p:nvSpPr>
          <p:cNvPr id="4" name="文本框 3"/>
          <p:cNvSpPr txBox="1"/>
          <p:nvPr userDrawn="1"/>
        </p:nvSpPr>
        <p:spPr>
          <a:xfrm>
            <a:off x="1518184" y="1305339"/>
            <a:ext cx="1087221" cy="4916557"/>
          </a:xfrm>
          <a:prstGeom prst="rect">
            <a:avLst/>
          </a:prstGeom>
          <a:noFill/>
        </p:spPr>
        <p:txBody>
          <a:bodyPr vert="eaVert" wrap="square" rtlCol="0">
            <a:spAutoFit/>
          </a:bodyPr>
          <a:lstStyle/>
          <a:p>
            <a:pPr algn="ctr"/>
            <a:r>
              <a:rPr lang="en-US" altLang="zh-CN" sz="5865" b="1" spc="1200" dirty="0">
                <a:solidFill>
                  <a:schemeClr val="bg1"/>
                </a:solidFill>
                <a:uFillTx/>
                <a:latin typeface="微软雅黑" panose="020B0503020204020204" pitchFamily="34" charset="-122"/>
                <a:ea typeface="微软雅黑" panose="020B0503020204020204" pitchFamily="34" charset="-122"/>
              </a:rPr>
              <a:t>Contents</a:t>
            </a:r>
            <a:endParaRPr lang="zh-CN" altLang="en-US" sz="5865" b="1" spc="1200" dirty="0">
              <a:solidFill>
                <a:schemeClr val="bg1"/>
              </a:solidFill>
              <a:uFillTx/>
              <a:latin typeface="微软雅黑" panose="020B0503020204020204" pitchFamily="34" charset="-122"/>
              <a:ea typeface="微软雅黑" panose="020B0503020204020204" pitchFamily="34" charset="-122"/>
            </a:endParaRP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17" name="页脚占位符 16"/>
          <p:cNvSpPr>
            <a:spLocks noGrp="1"/>
          </p:cNvSpPr>
          <p:nvPr>
            <p:ph type="ftr" sz="quarter" idx="11"/>
          </p:nvPr>
        </p:nvSpPr>
        <p:spPr>
          <a:xfrm>
            <a:off x="8404860" y="6443980"/>
            <a:ext cx="989753" cy="281940"/>
          </a:xfrm>
        </p:spPr>
        <p:txBody>
          <a:bodyPr/>
          <a:lstStyle>
            <a:lvl1pPr algn="l">
              <a:defRPr>
                <a:latin typeface="Times New Roman" panose="02020603050405020304" charset="0"/>
                <a:cs typeface="Times New Roman" panose="02020603050405020304" charset="0"/>
              </a:defRPr>
            </a:lvl1pPr>
          </a:lstStyle>
          <a:p>
            <a:endParaRPr lang="zh-CN" altLang="en-US"/>
          </a:p>
        </p:txBody>
      </p:sp>
      <p:sp>
        <p:nvSpPr>
          <p:cNvPr id="4" name="文本框 3"/>
          <p:cNvSpPr txBox="1"/>
          <p:nvPr userDrawn="1"/>
        </p:nvSpPr>
        <p:spPr>
          <a:xfrm>
            <a:off x="1520190" y="1497330"/>
            <a:ext cx="1085215" cy="4441825"/>
          </a:xfrm>
          <a:prstGeom prst="rect">
            <a:avLst/>
          </a:prstGeom>
          <a:noFill/>
        </p:spPr>
        <p:txBody>
          <a:bodyPr vert="eaVert" wrap="square" rtlCol="0">
            <a:spAutoFit/>
          </a:bodyPr>
          <a:lstStyle/>
          <a:p>
            <a:pPr algn="ctr"/>
            <a:r>
              <a:rPr lang="zh-CN" altLang="en-US" sz="5865" b="1" spc="1200">
                <a:solidFill>
                  <a:schemeClr val="bg1"/>
                </a:solidFill>
                <a:uFillTx/>
                <a:latin typeface="微软雅黑" panose="020B0503020204020204" pitchFamily="34" charset="-122"/>
                <a:ea typeface="微软雅黑" panose="020B0503020204020204" pitchFamily="34" charset="-122"/>
              </a:rPr>
              <a:t>汇报提纲</a:t>
            </a:r>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2024/9/3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17" name="页脚占位符 16"/>
          <p:cNvSpPr>
            <a:spLocks noGrp="1"/>
          </p:cNvSpPr>
          <p:nvPr>
            <p:ph type="ftr" sz="quarter" idx="11"/>
          </p:nvPr>
        </p:nvSpPr>
        <p:spPr>
          <a:xfrm>
            <a:off x="8404860" y="6443980"/>
            <a:ext cx="989753" cy="281940"/>
          </a:xfrm>
        </p:spPr>
        <p:txBody>
          <a:bodyPr/>
          <a:lstStyle>
            <a:lvl1pPr algn="l">
              <a:defRPr>
                <a:latin typeface="Times New Roman" panose="02020603050405020304" charset="0"/>
                <a:cs typeface="Times New Roman" panose="02020603050405020304" charset="0"/>
              </a:defRPr>
            </a:lvl1pPr>
          </a:lstStyle>
          <a:p>
            <a:endParaRPr lang="zh-CN" altLang="en-US"/>
          </a:p>
        </p:txBody>
      </p:sp>
      <p:sp>
        <p:nvSpPr>
          <p:cNvPr id="4" name="文本框 3"/>
          <p:cNvSpPr txBox="1"/>
          <p:nvPr userDrawn="1"/>
        </p:nvSpPr>
        <p:spPr>
          <a:xfrm>
            <a:off x="1520190" y="1497330"/>
            <a:ext cx="1085215" cy="4441825"/>
          </a:xfrm>
          <a:prstGeom prst="rect">
            <a:avLst/>
          </a:prstGeom>
          <a:noFill/>
        </p:spPr>
        <p:txBody>
          <a:bodyPr vert="eaVert" wrap="square" rtlCol="0">
            <a:spAutoFit/>
          </a:bodyPr>
          <a:lstStyle/>
          <a:p>
            <a:pPr algn="ctr"/>
            <a:r>
              <a:rPr lang="zh-CN" altLang="en-US" sz="5865" b="1" spc="1200">
                <a:solidFill>
                  <a:schemeClr val="bg1"/>
                </a:solidFill>
                <a:uFillTx/>
                <a:latin typeface="微软雅黑" panose="020B0503020204020204" pitchFamily="34" charset="-122"/>
                <a:ea typeface="微软雅黑" panose="020B0503020204020204" pitchFamily="34" charset="-122"/>
              </a:rPr>
              <a:t>汇报提纲</a:t>
            </a:r>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2024/9/3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17" name="页脚占位符 16"/>
          <p:cNvSpPr>
            <a:spLocks noGrp="1"/>
          </p:cNvSpPr>
          <p:nvPr>
            <p:ph type="ftr" sz="quarter" idx="11"/>
          </p:nvPr>
        </p:nvSpPr>
        <p:spPr>
          <a:xfrm>
            <a:off x="8404860" y="6443980"/>
            <a:ext cx="989753" cy="281940"/>
          </a:xfrm>
        </p:spPr>
        <p:txBody>
          <a:bodyPr/>
          <a:lstStyle>
            <a:lvl1pPr algn="l">
              <a:defRPr>
                <a:latin typeface="Times New Roman" panose="02020603050405020304" charset="0"/>
                <a:cs typeface="Times New Roman" panose="02020603050405020304" charset="0"/>
              </a:defRPr>
            </a:lvl1pPr>
          </a:lstStyle>
          <a:p>
            <a:endParaRPr lang="zh-CN" altLang="en-US"/>
          </a:p>
        </p:txBody>
      </p:sp>
      <p:sp>
        <p:nvSpPr>
          <p:cNvPr id="4" name="文本框 3"/>
          <p:cNvSpPr txBox="1"/>
          <p:nvPr userDrawn="1"/>
        </p:nvSpPr>
        <p:spPr>
          <a:xfrm>
            <a:off x="1520190" y="1497330"/>
            <a:ext cx="1085215" cy="4441825"/>
          </a:xfrm>
          <a:prstGeom prst="rect">
            <a:avLst/>
          </a:prstGeom>
          <a:noFill/>
        </p:spPr>
        <p:txBody>
          <a:bodyPr vert="eaVert" wrap="square" rtlCol="0">
            <a:spAutoFit/>
          </a:bodyPr>
          <a:lstStyle/>
          <a:p>
            <a:pPr algn="ctr"/>
            <a:r>
              <a:rPr lang="zh-CN" altLang="en-US" sz="5865" b="1" spc="1200">
                <a:solidFill>
                  <a:schemeClr val="bg1"/>
                </a:solidFill>
                <a:uFillTx/>
                <a:latin typeface="微软雅黑" panose="020B0503020204020204" pitchFamily="34" charset="-122"/>
                <a:ea typeface="微软雅黑" panose="020B0503020204020204" pitchFamily="34" charset="-122"/>
              </a:rPr>
              <a:t>汇报提纲</a:t>
            </a:r>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2024/9/3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17" name="页脚占位符 16"/>
          <p:cNvSpPr>
            <a:spLocks noGrp="1"/>
          </p:cNvSpPr>
          <p:nvPr>
            <p:ph type="ftr" sz="quarter" idx="11"/>
          </p:nvPr>
        </p:nvSpPr>
        <p:spPr>
          <a:xfrm>
            <a:off x="8404860" y="6443980"/>
            <a:ext cx="989753" cy="281940"/>
          </a:xfrm>
        </p:spPr>
        <p:txBody>
          <a:bodyPr/>
          <a:lstStyle>
            <a:lvl1pPr algn="l">
              <a:defRPr>
                <a:latin typeface="Times New Roman" panose="02020603050405020304" charset="0"/>
                <a:cs typeface="Times New Roman" panose="02020603050405020304" charset="0"/>
              </a:defRPr>
            </a:lvl1pPr>
          </a:lstStyle>
          <a:p>
            <a:endParaRPr lang="zh-CN" altLang="en-US"/>
          </a:p>
        </p:txBody>
      </p:sp>
      <p:sp>
        <p:nvSpPr>
          <p:cNvPr id="4" name="文本框 3"/>
          <p:cNvSpPr txBox="1"/>
          <p:nvPr userDrawn="1"/>
        </p:nvSpPr>
        <p:spPr>
          <a:xfrm>
            <a:off x="1520190" y="1497330"/>
            <a:ext cx="1085215" cy="4441825"/>
          </a:xfrm>
          <a:prstGeom prst="rect">
            <a:avLst/>
          </a:prstGeom>
          <a:noFill/>
        </p:spPr>
        <p:txBody>
          <a:bodyPr vert="eaVert" wrap="square" rtlCol="0">
            <a:spAutoFit/>
          </a:bodyPr>
          <a:lstStyle/>
          <a:p>
            <a:pPr algn="ctr"/>
            <a:r>
              <a:rPr lang="zh-CN" altLang="en-US" sz="5865" b="1" spc="1200">
                <a:solidFill>
                  <a:schemeClr val="bg1"/>
                </a:solidFill>
                <a:uFillTx/>
                <a:latin typeface="微软雅黑" panose="020B0503020204020204" pitchFamily="34" charset="-122"/>
                <a:ea typeface="微软雅黑" panose="020B0503020204020204" pitchFamily="34" charset="-122"/>
              </a:rPr>
              <a:t>汇报提纲</a:t>
            </a:r>
          </a:p>
        </p:txBody>
      </p:sp>
    </p:spTree>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2024/9/3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17" name="页脚占位符 16"/>
          <p:cNvSpPr>
            <a:spLocks noGrp="1"/>
          </p:cNvSpPr>
          <p:nvPr>
            <p:ph type="ftr" sz="quarter" idx="11"/>
          </p:nvPr>
        </p:nvSpPr>
        <p:spPr>
          <a:xfrm>
            <a:off x="8404860" y="6443980"/>
            <a:ext cx="989753" cy="281940"/>
          </a:xfrm>
        </p:spPr>
        <p:txBody>
          <a:bodyPr/>
          <a:lstStyle>
            <a:lvl1pPr algn="l">
              <a:defRPr>
                <a:latin typeface="Times New Roman" panose="02020603050405020304" charset="0"/>
                <a:cs typeface="Times New Roman" panose="02020603050405020304" charset="0"/>
              </a:defRPr>
            </a:lvl1pPr>
          </a:lstStyle>
          <a:p>
            <a:endParaRPr lang="zh-CN" altLang="en-US"/>
          </a:p>
        </p:txBody>
      </p:sp>
      <p:sp>
        <p:nvSpPr>
          <p:cNvPr id="4" name="文本框 3"/>
          <p:cNvSpPr txBox="1"/>
          <p:nvPr userDrawn="1"/>
        </p:nvSpPr>
        <p:spPr>
          <a:xfrm>
            <a:off x="1520190" y="1497330"/>
            <a:ext cx="1085215" cy="4441825"/>
          </a:xfrm>
          <a:prstGeom prst="rect">
            <a:avLst/>
          </a:prstGeom>
          <a:noFill/>
        </p:spPr>
        <p:txBody>
          <a:bodyPr vert="eaVert" wrap="square" rtlCol="0">
            <a:spAutoFit/>
          </a:bodyPr>
          <a:lstStyle/>
          <a:p>
            <a:pPr algn="ctr"/>
            <a:r>
              <a:rPr lang="zh-CN" altLang="en-US" sz="5865" b="1" spc="1200">
                <a:solidFill>
                  <a:schemeClr val="bg1"/>
                </a:solidFill>
                <a:uFillTx/>
                <a:latin typeface="微软雅黑" panose="020B0503020204020204" pitchFamily="34" charset="-122"/>
                <a:ea typeface="微软雅黑" panose="020B0503020204020204" pitchFamily="34" charset="-122"/>
              </a:rPr>
              <a:t>汇报提纲</a:t>
            </a:r>
          </a:p>
        </p:txBody>
      </p:sp>
    </p:spTree>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2024/9/3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2024/9/3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62313" y="178435"/>
            <a:ext cx="7140787" cy="623570"/>
          </a:xfrm>
          <a:prstGeom prst="rect">
            <a:avLst/>
          </a:prstGeom>
        </p:spPr>
        <p:txBody>
          <a:bodyPr/>
          <a:lstStyle>
            <a:lvl1pPr algn="r">
              <a:defRPr sz="32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文本框 2"/>
          <p:cNvSpPr txBox="1"/>
          <p:nvPr userDrawn="1"/>
        </p:nvSpPr>
        <p:spPr>
          <a:xfrm>
            <a:off x="3446780" y="6553835"/>
            <a:ext cx="6659245" cy="337185"/>
          </a:xfrm>
          <a:prstGeom prst="rect">
            <a:avLst/>
          </a:prstGeom>
          <a:noFill/>
        </p:spPr>
        <p:txBody>
          <a:bodyPr wrap="square" rtlCol="0">
            <a:spAutoFit/>
          </a:bodyPr>
          <a:lstStyle/>
          <a:p>
            <a:pPr algn="l"/>
            <a:r>
              <a:rPr kumimoji="1" lang="zh-CN" altLang="en-US"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中核集团“青年英才”计划菁英项目申请汇报</a:t>
            </a:r>
            <a:r>
              <a:rPr kumimoji="1" lang="en-US" altLang="zh-CN"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altLang="zh-CN"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 </a:t>
            </a:r>
            <a:r>
              <a:rPr lang="en-US"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2023.08.04</a:t>
            </a:r>
            <a:endParaRPr kumimoji="1" lang="en-US" sz="1600" b="1" dirty="0">
              <a:solidFill>
                <a:schemeClr val="tx1"/>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endParaRPr>
          </a:p>
        </p:txBody>
      </p:sp>
      <p:sp>
        <p:nvSpPr>
          <p:cNvPr id="1048588" name="Rectangle 5"/>
          <p:cNvSpPr>
            <a:spLocks noGrp="1" noChangeArrowheads="1"/>
          </p:cNvSpPr>
          <p:nvPr>
            <p:ph type="ftr" sz="quarter" idx="11"/>
          </p:nvPr>
        </p:nvSpPr>
        <p:spPr>
          <a:xfrm>
            <a:off x="10786322" y="6559550"/>
            <a:ext cx="1220047" cy="339725"/>
          </a:xfrm>
        </p:spPr>
        <p:txBody>
          <a:bodyPr/>
          <a:lstStyle>
            <a:lvl1pPr>
              <a:defRPr sz="1400">
                <a:latin typeface="黑体" panose="02010609060101010101" pitchFamily="2" charset="-122"/>
                <a:ea typeface="黑体" panose="02010609060101010101" pitchFamily="2" charset="-122"/>
              </a:defRPr>
            </a:lvl1pPr>
          </a:lstStyle>
          <a:p>
            <a:endParaRPr lang="zh-CN" altLang="en-US"/>
          </a:p>
        </p:txBody>
      </p:sp>
    </p:spTree>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62313" y="178435"/>
            <a:ext cx="7140787" cy="623570"/>
          </a:xfrm>
          <a:prstGeom prst="rect">
            <a:avLst/>
          </a:prstGeom>
        </p:spPr>
        <p:txBody>
          <a:bodyPr/>
          <a:lstStyle>
            <a:lvl1pPr algn="r">
              <a:defRPr sz="32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文本框 2"/>
          <p:cNvSpPr txBox="1"/>
          <p:nvPr userDrawn="1"/>
        </p:nvSpPr>
        <p:spPr>
          <a:xfrm>
            <a:off x="3446780" y="6553835"/>
            <a:ext cx="6659245" cy="337185"/>
          </a:xfrm>
          <a:prstGeom prst="rect">
            <a:avLst/>
          </a:prstGeom>
          <a:noFill/>
        </p:spPr>
        <p:txBody>
          <a:bodyPr wrap="square" rtlCol="0">
            <a:spAutoFit/>
          </a:bodyPr>
          <a:lstStyle/>
          <a:p>
            <a:pPr algn="l"/>
            <a:r>
              <a:rPr kumimoji="1" lang="zh-CN" altLang="en-US"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中核集团“青年英才”计划菁英项目申请汇报</a:t>
            </a:r>
            <a:r>
              <a:rPr kumimoji="1" lang="en-US" altLang="zh-CN"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altLang="zh-CN"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 </a:t>
            </a:r>
            <a:r>
              <a:rPr lang="en-US"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2023.08.04</a:t>
            </a:r>
            <a:endParaRPr kumimoji="1" lang="en-US" sz="1600" b="1" dirty="0">
              <a:solidFill>
                <a:schemeClr val="tx1"/>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endParaRPr>
          </a:p>
        </p:txBody>
      </p:sp>
      <p:sp>
        <p:nvSpPr>
          <p:cNvPr id="1048588" name="Rectangle 5"/>
          <p:cNvSpPr>
            <a:spLocks noGrp="1" noChangeArrowheads="1"/>
          </p:cNvSpPr>
          <p:nvPr>
            <p:ph type="ftr" sz="quarter" idx="11"/>
          </p:nvPr>
        </p:nvSpPr>
        <p:spPr>
          <a:xfrm>
            <a:off x="10786322" y="6559550"/>
            <a:ext cx="1220047" cy="339725"/>
          </a:xfrm>
        </p:spPr>
        <p:txBody>
          <a:bodyPr/>
          <a:lstStyle>
            <a:lvl1pPr>
              <a:defRPr sz="1400">
                <a:latin typeface="黑体" panose="02010609060101010101" pitchFamily="2" charset="-122"/>
                <a:ea typeface="黑体" panose="02010609060101010101" pitchFamily="2" charset="-122"/>
              </a:defRPr>
            </a:lvl1pPr>
          </a:lstStyle>
          <a:p>
            <a:endParaRPr lang="zh-CN" altLang="en-US"/>
          </a:p>
        </p:txBody>
      </p:sp>
    </p:spTree>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62313" y="178435"/>
            <a:ext cx="7140787" cy="623570"/>
          </a:xfrm>
          <a:prstGeom prst="rect">
            <a:avLst/>
          </a:prstGeom>
        </p:spPr>
        <p:txBody>
          <a:bodyPr/>
          <a:lstStyle>
            <a:lvl1pPr algn="r">
              <a:defRPr sz="32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文本框 2"/>
          <p:cNvSpPr txBox="1"/>
          <p:nvPr userDrawn="1"/>
        </p:nvSpPr>
        <p:spPr>
          <a:xfrm>
            <a:off x="3446780" y="6553835"/>
            <a:ext cx="6659245" cy="337185"/>
          </a:xfrm>
          <a:prstGeom prst="rect">
            <a:avLst/>
          </a:prstGeom>
          <a:noFill/>
        </p:spPr>
        <p:txBody>
          <a:bodyPr wrap="square" rtlCol="0">
            <a:spAutoFit/>
          </a:bodyPr>
          <a:lstStyle/>
          <a:p>
            <a:pPr algn="l"/>
            <a:r>
              <a:rPr kumimoji="1" lang="zh-CN" altLang="en-US"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中核集团“青年英才”计划菁英项目申请汇报</a:t>
            </a:r>
            <a:r>
              <a:rPr kumimoji="1" lang="en-US" altLang="zh-CN"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altLang="zh-CN"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 </a:t>
            </a:r>
            <a:r>
              <a:rPr lang="en-US"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2023.08.04</a:t>
            </a:r>
            <a:endParaRPr kumimoji="1" lang="en-US" sz="1600" b="1" dirty="0">
              <a:solidFill>
                <a:schemeClr val="tx1"/>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endParaRPr>
          </a:p>
        </p:txBody>
      </p:sp>
      <p:sp>
        <p:nvSpPr>
          <p:cNvPr id="1048588" name="Rectangle 5"/>
          <p:cNvSpPr>
            <a:spLocks noGrp="1" noChangeArrowheads="1"/>
          </p:cNvSpPr>
          <p:nvPr>
            <p:ph type="ftr" sz="quarter" idx="11"/>
          </p:nvPr>
        </p:nvSpPr>
        <p:spPr>
          <a:xfrm>
            <a:off x="10786322" y="6559550"/>
            <a:ext cx="1220047" cy="339725"/>
          </a:xfrm>
        </p:spPr>
        <p:txBody>
          <a:bodyPr/>
          <a:lstStyle>
            <a:lvl1pPr>
              <a:defRPr sz="1400">
                <a:latin typeface="黑体" panose="02010609060101010101" pitchFamily="2" charset="-122"/>
                <a:ea typeface="黑体" panose="02010609060101010101" pitchFamily="2" charset="-122"/>
              </a:defRPr>
            </a:lvl1pPr>
          </a:lstStyle>
          <a:p>
            <a:endParaRPr lang="zh-CN" altLang="en-US"/>
          </a:p>
        </p:txBody>
      </p:sp>
    </p:spTree>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62313" y="178435"/>
            <a:ext cx="7140787" cy="623570"/>
          </a:xfrm>
          <a:prstGeom prst="rect">
            <a:avLst/>
          </a:prstGeom>
        </p:spPr>
        <p:txBody>
          <a:bodyPr/>
          <a:lstStyle>
            <a:lvl1pPr algn="r">
              <a:defRPr sz="32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文本框 2"/>
          <p:cNvSpPr txBox="1"/>
          <p:nvPr userDrawn="1"/>
        </p:nvSpPr>
        <p:spPr>
          <a:xfrm>
            <a:off x="3446780" y="6553835"/>
            <a:ext cx="6659245" cy="337185"/>
          </a:xfrm>
          <a:prstGeom prst="rect">
            <a:avLst/>
          </a:prstGeom>
          <a:noFill/>
        </p:spPr>
        <p:txBody>
          <a:bodyPr wrap="square" rtlCol="0">
            <a:spAutoFit/>
          </a:bodyPr>
          <a:lstStyle/>
          <a:p>
            <a:pPr algn="l"/>
            <a:r>
              <a:rPr kumimoji="1" lang="zh-CN" altLang="en-US"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中核集团“青年英才”计划菁英项目申请汇报</a:t>
            </a:r>
            <a:r>
              <a:rPr kumimoji="1" lang="en-US" altLang="zh-CN"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altLang="zh-CN"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 </a:t>
            </a:r>
            <a:r>
              <a:rPr lang="en-US"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2023.08.04</a:t>
            </a:r>
            <a:endParaRPr kumimoji="1" lang="en-US" sz="1600" b="1" dirty="0">
              <a:solidFill>
                <a:schemeClr val="tx1"/>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endParaRPr>
          </a:p>
        </p:txBody>
      </p:sp>
      <p:sp>
        <p:nvSpPr>
          <p:cNvPr id="1048588" name="Rectangle 5"/>
          <p:cNvSpPr>
            <a:spLocks noGrp="1" noChangeArrowheads="1"/>
          </p:cNvSpPr>
          <p:nvPr>
            <p:ph type="ftr" sz="quarter" idx="11"/>
          </p:nvPr>
        </p:nvSpPr>
        <p:spPr>
          <a:xfrm>
            <a:off x="10786322" y="6559550"/>
            <a:ext cx="1220047" cy="339725"/>
          </a:xfrm>
        </p:spPr>
        <p:txBody>
          <a:bodyPr/>
          <a:lstStyle>
            <a:lvl1pPr>
              <a:defRPr sz="1400">
                <a:latin typeface="黑体" panose="02010609060101010101" pitchFamily="2" charset="-122"/>
                <a:ea typeface="黑体" panose="02010609060101010101" pitchFamily="2" charset="-122"/>
              </a:defRPr>
            </a:lvl1pPr>
          </a:lstStyle>
          <a:p>
            <a:endParaRPr lang="zh-CN" altLang="en-US"/>
          </a:p>
        </p:txBody>
      </p:sp>
    </p:spTree>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62313" y="178435"/>
            <a:ext cx="7140787" cy="623570"/>
          </a:xfrm>
          <a:prstGeom prst="rect">
            <a:avLst/>
          </a:prstGeom>
        </p:spPr>
        <p:txBody>
          <a:bodyPr/>
          <a:lstStyle>
            <a:lvl1pPr algn="r">
              <a:defRPr sz="32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文本框 2"/>
          <p:cNvSpPr txBox="1"/>
          <p:nvPr userDrawn="1"/>
        </p:nvSpPr>
        <p:spPr>
          <a:xfrm>
            <a:off x="3446780" y="6553835"/>
            <a:ext cx="6659245" cy="337185"/>
          </a:xfrm>
          <a:prstGeom prst="rect">
            <a:avLst/>
          </a:prstGeom>
          <a:noFill/>
        </p:spPr>
        <p:txBody>
          <a:bodyPr wrap="square" rtlCol="0">
            <a:spAutoFit/>
          </a:bodyPr>
          <a:lstStyle/>
          <a:p>
            <a:pPr algn="l"/>
            <a:r>
              <a:rPr kumimoji="1" lang="zh-CN" altLang="en-US"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中核集团“青年英才”计划菁英项目申请汇报</a:t>
            </a:r>
            <a:r>
              <a:rPr kumimoji="1" lang="en-US" altLang="zh-CN"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altLang="zh-CN"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 </a:t>
            </a:r>
            <a:r>
              <a:rPr lang="en-US"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2023.08.04</a:t>
            </a:r>
            <a:endParaRPr kumimoji="1" lang="en-US" sz="1600" b="1" dirty="0">
              <a:solidFill>
                <a:schemeClr val="tx1"/>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endParaRPr>
          </a:p>
        </p:txBody>
      </p:sp>
      <p:sp>
        <p:nvSpPr>
          <p:cNvPr id="1048588" name="Rectangle 5"/>
          <p:cNvSpPr>
            <a:spLocks noGrp="1" noChangeArrowheads="1"/>
          </p:cNvSpPr>
          <p:nvPr>
            <p:ph type="ftr" sz="quarter" idx="11"/>
          </p:nvPr>
        </p:nvSpPr>
        <p:spPr>
          <a:xfrm>
            <a:off x="10786322" y="6559550"/>
            <a:ext cx="1220047" cy="339725"/>
          </a:xfrm>
        </p:spPr>
        <p:txBody>
          <a:bodyPr/>
          <a:lstStyle>
            <a:lvl1pPr>
              <a:defRPr sz="1400">
                <a:latin typeface="黑体" panose="02010609060101010101" pitchFamily="2" charset="-122"/>
                <a:ea typeface="黑体" panose="02010609060101010101" pitchFamily="2" charset="-122"/>
              </a:defRPr>
            </a:lvl1pPr>
          </a:lstStyle>
          <a:p>
            <a:endParaRPr lang="zh-CN" altLang="en-US"/>
          </a:p>
        </p:txBody>
      </p:sp>
    </p:spTree>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2024/9/3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62313" y="178435"/>
            <a:ext cx="7140787" cy="623570"/>
          </a:xfrm>
          <a:prstGeom prst="rect">
            <a:avLst/>
          </a:prstGeom>
        </p:spPr>
        <p:txBody>
          <a:bodyPr/>
          <a:lstStyle>
            <a:lvl1pPr algn="r">
              <a:defRPr sz="32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文本框 2"/>
          <p:cNvSpPr txBox="1"/>
          <p:nvPr userDrawn="1"/>
        </p:nvSpPr>
        <p:spPr>
          <a:xfrm>
            <a:off x="3446780" y="6553835"/>
            <a:ext cx="6659245" cy="337185"/>
          </a:xfrm>
          <a:prstGeom prst="rect">
            <a:avLst/>
          </a:prstGeom>
          <a:noFill/>
        </p:spPr>
        <p:txBody>
          <a:bodyPr wrap="square" rtlCol="0">
            <a:spAutoFit/>
          </a:bodyPr>
          <a:lstStyle/>
          <a:p>
            <a:pPr algn="l"/>
            <a:r>
              <a:rPr kumimoji="1" lang="zh-CN" altLang="en-US"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中核集团“青年英才”计划菁英项目申请汇报</a:t>
            </a:r>
            <a:r>
              <a:rPr kumimoji="1" lang="en-US" altLang="zh-CN"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altLang="zh-CN"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 </a:t>
            </a:r>
            <a:r>
              <a:rPr lang="en-US"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2023.08.04</a:t>
            </a:r>
            <a:endParaRPr kumimoji="1" lang="en-US" sz="1600" b="1" dirty="0">
              <a:solidFill>
                <a:schemeClr val="tx1"/>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endParaRPr>
          </a:p>
        </p:txBody>
      </p:sp>
      <p:sp>
        <p:nvSpPr>
          <p:cNvPr id="1048588" name="Rectangle 5"/>
          <p:cNvSpPr>
            <a:spLocks noGrp="1" noChangeArrowheads="1"/>
          </p:cNvSpPr>
          <p:nvPr>
            <p:ph type="ftr" sz="quarter" idx="11"/>
          </p:nvPr>
        </p:nvSpPr>
        <p:spPr>
          <a:xfrm>
            <a:off x="10786322" y="6559550"/>
            <a:ext cx="1220047" cy="339725"/>
          </a:xfrm>
        </p:spPr>
        <p:txBody>
          <a:bodyPr/>
          <a:lstStyle>
            <a:lvl1pPr>
              <a:defRPr sz="1400">
                <a:latin typeface="黑体" panose="02010609060101010101" pitchFamily="2" charset="-122"/>
                <a:ea typeface="黑体" panose="02010609060101010101" pitchFamily="2" charset="-122"/>
              </a:defRPr>
            </a:lvl1pPr>
          </a:lstStyle>
          <a:p>
            <a:endParaRPr lang="zh-CN" altLang="en-US"/>
          </a:p>
        </p:txBody>
      </p:sp>
    </p:spTree>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62313" y="178435"/>
            <a:ext cx="7140787" cy="623570"/>
          </a:xfrm>
          <a:prstGeom prst="rect">
            <a:avLst/>
          </a:prstGeom>
        </p:spPr>
        <p:txBody>
          <a:bodyPr/>
          <a:lstStyle>
            <a:lvl1pPr algn="r">
              <a:defRPr sz="32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文本框 2"/>
          <p:cNvSpPr txBox="1"/>
          <p:nvPr userDrawn="1"/>
        </p:nvSpPr>
        <p:spPr>
          <a:xfrm>
            <a:off x="3446780" y="6553835"/>
            <a:ext cx="6659245" cy="337185"/>
          </a:xfrm>
          <a:prstGeom prst="rect">
            <a:avLst/>
          </a:prstGeom>
          <a:noFill/>
        </p:spPr>
        <p:txBody>
          <a:bodyPr wrap="square" rtlCol="0">
            <a:spAutoFit/>
          </a:bodyPr>
          <a:lstStyle/>
          <a:p>
            <a:pPr algn="l"/>
            <a:r>
              <a:rPr kumimoji="1" lang="zh-CN" altLang="en-US"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中核集团“青年英才”计划菁英项目申请汇报</a:t>
            </a:r>
            <a:r>
              <a:rPr kumimoji="1" lang="en-US" altLang="zh-CN"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altLang="zh-CN"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 </a:t>
            </a:r>
            <a:r>
              <a:rPr lang="en-US"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2023.08.04</a:t>
            </a:r>
            <a:endParaRPr kumimoji="1" lang="en-US" sz="1600" b="1" dirty="0">
              <a:solidFill>
                <a:schemeClr val="tx1"/>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endParaRPr>
          </a:p>
        </p:txBody>
      </p:sp>
      <p:sp>
        <p:nvSpPr>
          <p:cNvPr id="1048588" name="Rectangle 5"/>
          <p:cNvSpPr>
            <a:spLocks noGrp="1" noChangeArrowheads="1"/>
          </p:cNvSpPr>
          <p:nvPr>
            <p:ph type="ftr" sz="quarter" idx="11"/>
          </p:nvPr>
        </p:nvSpPr>
        <p:spPr>
          <a:xfrm>
            <a:off x="10786322" y="6559550"/>
            <a:ext cx="1220047" cy="339725"/>
          </a:xfrm>
        </p:spPr>
        <p:txBody>
          <a:bodyPr/>
          <a:lstStyle>
            <a:lvl1pPr>
              <a:defRPr sz="1400">
                <a:latin typeface="黑体" panose="02010609060101010101" pitchFamily="2" charset="-122"/>
                <a:ea typeface="黑体" panose="02010609060101010101" pitchFamily="2" charset="-122"/>
              </a:defRPr>
            </a:lvl1pPr>
          </a:lstStyle>
          <a:p>
            <a:endParaRPr lang="zh-CN" altLang="en-US"/>
          </a:p>
        </p:txBody>
      </p:sp>
    </p:spTree>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62313" y="178435"/>
            <a:ext cx="7140787" cy="623570"/>
          </a:xfrm>
          <a:prstGeom prst="rect">
            <a:avLst/>
          </a:prstGeom>
        </p:spPr>
        <p:txBody>
          <a:bodyPr/>
          <a:lstStyle>
            <a:lvl1pPr algn="r">
              <a:defRPr sz="32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文本框 2"/>
          <p:cNvSpPr txBox="1"/>
          <p:nvPr userDrawn="1"/>
        </p:nvSpPr>
        <p:spPr>
          <a:xfrm>
            <a:off x="3446780" y="6553835"/>
            <a:ext cx="6659245" cy="337185"/>
          </a:xfrm>
          <a:prstGeom prst="rect">
            <a:avLst/>
          </a:prstGeom>
          <a:noFill/>
        </p:spPr>
        <p:txBody>
          <a:bodyPr wrap="square" rtlCol="0">
            <a:spAutoFit/>
          </a:bodyPr>
          <a:lstStyle/>
          <a:p>
            <a:pPr algn="l"/>
            <a:r>
              <a:rPr kumimoji="1" lang="zh-CN" altLang="en-US"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中核集团“青年英才”计划菁英项目申请汇报</a:t>
            </a:r>
            <a:r>
              <a:rPr kumimoji="1" lang="en-US" altLang="zh-CN"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altLang="zh-CN"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 </a:t>
            </a:r>
            <a:r>
              <a:rPr lang="en-US"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2023.08.04</a:t>
            </a:r>
            <a:endParaRPr kumimoji="1" lang="en-US" sz="1600" b="1" dirty="0">
              <a:solidFill>
                <a:schemeClr val="tx1"/>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endParaRPr>
          </a:p>
        </p:txBody>
      </p:sp>
      <p:sp>
        <p:nvSpPr>
          <p:cNvPr id="1048588" name="Rectangle 5"/>
          <p:cNvSpPr>
            <a:spLocks noGrp="1" noChangeArrowheads="1"/>
          </p:cNvSpPr>
          <p:nvPr>
            <p:ph type="ftr" sz="quarter" idx="11"/>
          </p:nvPr>
        </p:nvSpPr>
        <p:spPr>
          <a:xfrm>
            <a:off x="10786322" y="6559550"/>
            <a:ext cx="1220047" cy="339725"/>
          </a:xfrm>
        </p:spPr>
        <p:txBody>
          <a:bodyPr/>
          <a:lstStyle>
            <a:lvl1pPr>
              <a:defRPr sz="1400">
                <a:latin typeface="黑体" panose="02010609060101010101" pitchFamily="2" charset="-122"/>
                <a:ea typeface="黑体" panose="02010609060101010101" pitchFamily="2" charset="-122"/>
              </a:defRPr>
            </a:lvl1pPr>
          </a:lstStyle>
          <a:p>
            <a:endParaRPr lang="zh-CN" altLang="en-US"/>
          </a:p>
        </p:txBody>
      </p:sp>
    </p:spTree>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62313" y="178435"/>
            <a:ext cx="7140787" cy="623570"/>
          </a:xfrm>
          <a:prstGeom prst="rect">
            <a:avLst/>
          </a:prstGeom>
        </p:spPr>
        <p:txBody>
          <a:bodyPr/>
          <a:lstStyle>
            <a:lvl1pPr algn="r">
              <a:defRPr sz="32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文本框 2"/>
          <p:cNvSpPr txBox="1"/>
          <p:nvPr userDrawn="1"/>
        </p:nvSpPr>
        <p:spPr>
          <a:xfrm>
            <a:off x="3446780" y="6553835"/>
            <a:ext cx="6659245" cy="337185"/>
          </a:xfrm>
          <a:prstGeom prst="rect">
            <a:avLst/>
          </a:prstGeom>
          <a:noFill/>
        </p:spPr>
        <p:txBody>
          <a:bodyPr wrap="square" rtlCol="0">
            <a:spAutoFit/>
          </a:bodyPr>
          <a:lstStyle/>
          <a:p>
            <a:pPr algn="l"/>
            <a:r>
              <a:rPr kumimoji="1" lang="zh-CN" altLang="en-US"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中核集团“青年英才”计划菁英项目申请汇报</a:t>
            </a:r>
            <a:r>
              <a:rPr kumimoji="1" lang="en-US" altLang="zh-CN"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altLang="zh-CN"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 </a:t>
            </a:r>
            <a:r>
              <a:rPr lang="en-US"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2023.08.04</a:t>
            </a:r>
            <a:endParaRPr kumimoji="1" lang="en-US" sz="1600" b="1" dirty="0">
              <a:solidFill>
                <a:schemeClr val="tx1"/>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endParaRPr>
          </a:p>
        </p:txBody>
      </p:sp>
      <p:sp>
        <p:nvSpPr>
          <p:cNvPr id="1048588" name="Rectangle 5"/>
          <p:cNvSpPr>
            <a:spLocks noGrp="1" noChangeArrowheads="1"/>
          </p:cNvSpPr>
          <p:nvPr>
            <p:ph type="ftr" sz="quarter" idx="11"/>
          </p:nvPr>
        </p:nvSpPr>
        <p:spPr>
          <a:xfrm>
            <a:off x="10786322" y="6559550"/>
            <a:ext cx="1220047" cy="339725"/>
          </a:xfrm>
        </p:spPr>
        <p:txBody>
          <a:bodyPr/>
          <a:lstStyle>
            <a:lvl1pPr>
              <a:defRPr sz="1400">
                <a:latin typeface="黑体" panose="02010609060101010101" pitchFamily="2" charset="-122"/>
                <a:ea typeface="黑体" panose="02010609060101010101" pitchFamily="2" charset="-122"/>
              </a:defRPr>
            </a:lvl1pPr>
          </a:lstStyle>
          <a:p>
            <a:endParaRPr lang="zh-CN" altLang="en-US"/>
          </a:p>
        </p:txBody>
      </p:sp>
    </p:spTree>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62313" y="178435"/>
            <a:ext cx="7140787" cy="623570"/>
          </a:xfrm>
          <a:prstGeom prst="rect">
            <a:avLst/>
          </a:prstGeom>
        </p:spPr>
        <p:txBody>
          <a:bodyPr/>
          <a:lstStyle>
            <a:lvl1pPr algn="r">
              <a:defRPr sz="32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3" name="文本框 2"/>
          <p:cNvSpPr txBox="1"/>
          <p:nvPr userDrawn="1"/>
        </p:nvSpPr>
        <p:spPr>
          <a:xfrm>
            <a:off x="3446780" y="6553835"/>
            <a:ext cx="6659245" cy="337185"/>
          </a:xfrm>
          <a:prstGeom prst="rect">
            <a:avLst/>
          </a:prstGeom>
          <a:noFill/>
        </p:spPr>
        <p:txBody>
          <a:bodyPr wrap="square" rtlCol="0">
            <a:spAutoFit/>
          </a:bodyPr>
          <a:lstStyle/>
          <a:p>
            <a:pPr algn="l"/>
            <a:r>
              <a:rPr kumimoji="1" lang="zh-CN" altLang="en-US"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中核集团“青年英才”计划菁英项目申请汇报</a:t>
            </a:r>
            <a:r>
              <a:rPr kumimoji="1" lang="en-US" altLang="zh-CN" sz="1600" b="1" dirty="0">
                <a:solidFill>
                  <a:srgbClr val="003399"/>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mn-ea"/>
              </a:rPr>
              <a:t>   </a:t>
            </a:r>
            <a:r>
              <a:rPr lang="en-US" altLang="zh-CN"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 </a:t>
            </a:r>
            <a:r>
              <a:rPr lang="en-US" sz="1600" b="1" dirty="0">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rPr>
              <a:t>2023.08.04</a:t>
            </a:r>
            <a:endParaRPr kumimoji="1" lang="en-US" sz="1600" b="1" dirty="0">
              <a:solidFill>
                <a:schemeClr val="tx1"/>
              </a:solidFill>
              <a:effectLst>
                <a:outerShdw blurRad="38100" dist="38100" dir="2700000" algn="tl">
                  <a:srgbClr val="C0C0C0"/>
                </a:outerShdw>
              </a:effectLst>
              <a:latin typeface="黑体" panose="02010609060101010101" pitchFamily="2" charset="-122"/>
              <a:ea typeface="黑体" panose="02010609060101010101" pitchFamily="2" charset="-122"/>
              <a:cs typeface="黑体" panose="02010609060101010101" pitchFamily="2" charset="-122"/>
              <a:sym typeface="Times New Roman" panose="02020603050405020304" charset="0"/>
            </a:endParaRPr>
          </a:p>
        </p:txBody>
      </p:sp>
      <p:sp>
        <p:nvSpPr>
          <p:cNvPr id="1048588" name="Rectangle 5"/>
          <p:cNvSpPr>
            <a:spLocks noGrp="1" noChangeArrowheads="1"/>
          </p:cNvSpPr>
          <p:nvPr>
            <p:ph type="ftr" sz="quarter" idx="11"/>
          </p:nvPr>
        </p:nvSpPr>
        <p:spPr>
          <a:xfrm>
            <a:off x="10786322" y="6559550"/>
            <a:ext cx="1220047" cy="339725"/>
          </a:xfrm>
        </p:spPr>
        <p:txBody>
          <a:bodyPr/>
          <a:lstStyle>
            <a:lvl1pPr>
              <a:defRPr sz="1400">
                <a:latin typeface="黑体" panose="02010609060101010101" pitchFamily="2" charset="-122"/>
                <a:ea typeface="黑体" panose="02010609060101010101" pitchFamily="2" charset="-122"/>
              </a:defRPr>
            </a:lvl1pPr>
          </a:lstStyle>
          <a:p>
            <a:endParaRPr lang="zh-CN" altLang="en-US"/>
          </a:p>
        </p:txBody>
      </p:sp>
    </p:spTree>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962313" y="178435"/>
            <a:ext cx="7140787" cy="623570"/>
          </a:xfrm>
          <a:prstGeom prst="rect">
            <a:avLst/>
          </a:prstGeom>
        </p:spPr>
        <p:txBody>
          <a:bodyPr/>
          <a:lstStyle>
            <a:lvl1pPr algn="r">
              <a:defRPr sz="32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1048588" name="Rectangle 5"/>
          <p:cNvSpPr>
            <a:spLocks noGrp="1" noChangeArrowheads="1"/>
          </p:cNvSpPr>
          <p:nvPr>
            <p:ph type="ftr" sz="quarter" idx="11"/>
          </p:nvPr>
        </p:nvSpPr>
        <p:spPr>
          <a:xfrm>
            <a:off x="10786322" y="6559550"/>
            <a:ext cx="1220047" cy="339725"/>
          </a:xfrm>
        </p:spPr>
        <p:txBody>
          <a:bodyPr/>
          <a:lstStyle>
            <a:lvl1pPr>
              <a:defRPr sz="1400">
                <a:latin typeface="黑体" panose="02010609060101010101" pitchFamily="2" charset="-122"/>
                <a:ea typeface="黑体" panose="02010609060101010101" pitchFamily="2" charset="-122"/>
              </a:defRPr>
            </a:lvl1pPr>
          </a:lstStyle>
          <a:p>
            <a:endParaRPr lang="zh-CN" altLang="en-US"/>
          </a:p>
        </p:txBody>
      </p:sp>
    </p:spTree>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文本框"/>
          <p:cNvSpPr>
            <a:spLocks noGrp="1"/>
          </p:cNvSpPr>
          <p:nvPr>
            <p:ph type="dt" sz="half" idx="10"/>
          </p:nvPr>
        </p:nvSpPr>
        <p:spPr>
          <a:xfrm>
            <a:off x="609601" y="6356153"/>
            <a:ext cx="2844800" cy="365115"/>
          </a:xfrm>
        </p:spPr>
        <p:txBody>
          <a:bodyPr/>
          <a:lstStyle/>
          <a:p>
            <a:fld id="{72514870-5082-4025-BC8A-5E070B8EB77D}" type="datetimeFigureOut">
              <a:rPr lang="zh-CN" altLang="en-US" smtClean="0"/>
              <a:t>2024/9/3</a:t>
            </a:fld>
            <a:endParaRPr lang="zh-CN" altLang="en-US"/>
          </a:p>
        </p:txBody>
      </p:sp>
      <p:sp>
        <p:nvSpPr>
          <p:cNvPr id="3" name="文本框"/>
          <p:cNvSpPr>
            <a:spLocks noGrp="1"/>
          </p:cNvSpPr>
          <p:nvPr>
            <p:ph type="ftr" sz="quarter" idx="11"/>
          </p:nvPr>
        </p:nvSpPr>
        <p:spPr>
          <a:xfrm>
            <a:off x="4165601" y="6356153"/>
            <a:ext cx="3860800" cy="365115"/>
          </a:xfrm>
        </p:spPr>
        <p:txBody>
          <a:bodyPr/>
          <a:lstStyle/>
          <a:p>
            <a:endParaRPr lang="zh-CN" altLang="en-US"/>
          </a:p>
        </p:txBody>
      </p:sp>
      <p:sp>
        <p:nvSpPr>
          <p:cNvPr id="4" name="文本框"/>
          <p:cNvSpPr>
            <a:spLocks noGrp="1"/>
          </p:cNvSpPr>
          <p:nvPr>
            <p:ph type="sldNum" sz="quarter" idx="12"/>
          </p:nvPr>
        </p:nvSpPr>
        <p:spPr>
          <a:xfrm>
            <a:off x="8737600" y="6356153"/>
            <a:ext cx="2844800" cy="365115"/>
          </a:xfrm>
        </p:spPr>
        <p:txBody>
          <a:bodyPr/>
          <a:lstStyle/>
          <a:p>
            <a:fld id="{3E00D155-3BB6-43CF-9AC4-BC63A66E74A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17" name="页脚占位符 16"/>
          <p:cNvSpPr>
            <a:spLocks noGrp="1"/>
          </p:cNvSpPr>
          <p:nvPr>
            <p:ph type="ftr" sz="quarter" idx="11"/>
          </p:nvPr>
        </p:nvSpPr>
        <p:spPr>
          <a:xfrm>
            <a:off x="8404860" y="6443980"/>
            <a:ext cx="989753" cy="281940"/>
          </a:xfrm>
        </p:spPr>
        <p:txBody>
          <a:bodyPr/>
          <a:lstStyle>
            <a:lvl1pPr algn="l">
              <a:defRPr>
                <a:latin typeface="Times New Roman" panose="02020603050405020304" charset="0"/>
                <a:cs typeface="Times New Roman" panose="02020603050405020304" charset="0"/>
              </a:defRPr>
            </a:lvl1pPr>
          </a:lstStyle>
          <a:p>
            <a:endParaRPr lang="zh-CN" altLang="en-US"/>
          </a:p>
        </p:txBody>
      </p:sp>
      <p:sp>
        <p:nvSpPr>
          <p:cNvPr id="4" name="文本框 3"/>
          <p:cNvSpPr txBox="1"/>
          <p:nvPr userDrawn="1"/>
        </p:nvSpPr>
        <p:spPr>
          <a:xfrm>
            <a:off x="1520190" y="1497330"/>
            <a:ext cx="1085215" cy="4441825"/>
          </a:xfrm>
          <a:prstGeom prst="rect">
            <a:avLst/>
          </a:prstGeom>
          <a:noFill/>
        </p:spPr>
        <p:txBody>
          <a:bodyPr vert="eaVert" wrap="square" rtlCol="0">
            <a:spAutoFit/>
          </a:bodyPr>
          <a:lstStyle/>
          <a:p>
            <a:pPr algn="ctr"/>
            <a:r>
              <a:rPr lang="zh-CN" altLang="en-US" sz="5865" b="1" spc="1200">
                <a:solidFill>
                  <a:schemeClr val="bg1"/>
                </a:solidFill>
                <a:uFillTx/>
                <a:latin typeface="微软雅黑" panose="020B0503020204020204" pitchFamily="34" charset="-122"/>
                <a:ea typeface="微软雅黑" panose="020B0503020204020204" pitchFamily="34" charset="-122"/>
              </a:rPr>
              <a:t>汇报提纲</a:t>
            </a: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2024/9/3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17" name="页脚占位符 16"/>
          <p:cNvSpPr>
            <a:spLocks noGrp="1"/>
          </p:cNvSpPr>
          <p:nvPr>
            <p:ph type="ftr" sz="quarter" idx="11"/>
          </p:nvPr>
        </p:nvSpPr>
        <p:spPr>
          <a:xfrm>
            <a:off x="8404860" y="6443980"/>
            <a:ext cx="989753" cy="281940"/>
          </a:xfrm>
        </p:spPr>
        <p:txBody>
          <a:bodyPr/>
          <a:lstStyle>
            <a:lvl1pPr algn="l">
              <a:defRPr>
                <a:latin typeface="Times New Roman" panose="02020603050405020304" charset="0"/>
                <a:cs typeface="Times New Roman" panose="02020603050405020304" charset="0"/>
              </a:defRPr>
            </a:lvl1pPr>
          </a:lstStyle>
          <a:p>
            <a:endParaRPr lang="zh-CN" altLang="en-US"/>
          </a:p>
        </p:txBody>
      </p:sp>
      <p:sp>
        <p:nvSpPr>
          <p:cNvPr id="4" name="文本框 3"/>
          <p:cNvSpPr txBox="1"/>
          <p:nvPr userDrawn="1"/>
        </p:nvSpPr>
        <p:spPr>
          <a:xfrm>
            <a:off x="1520190" y="1497330"/>
            <a:ext cx="1085215" cy="4441825"/>
          </a:xfrm>
          <a:prstGeom prst="rect">
            <a:avLst/>
          </a:prstGeom>
          <a:noFill/>
        </p:spPr>
        <p:txBody>
          <a:bodyPr vert="eaVert" wrap="square" rtlCol="0">
            <a:spAutoFit/>
          </a:bodyPr>
          <a:lstStyle/>
          <a:p>
            <a:pPr algn="ctr"/>
            <a:r>
              <a:rPr lang="zh-CN" altLang="en-US" sz="5865" b="1" spc="1200">
                <a:solidFill>
                  <a:schemeClr val="bg1"/>
                </a:solidFill>
                <a:uFillTx/>
                <a:latin typeface="微软雅黑" panose="020B0503020204020204" pitchFamily="34" charset="-122"/>
                <a:ea typeface="微软雅黑" panose="020B0503020204020204" pitchFamily="34" charset="-122"/>
              </a:rPr>
              <a:t>汇报提纲</a:t>
            </a:r>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2024/9/3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tags" Target="../tags/tag2.xml"/><Relationship Id="rId9" Type="http://schemas.openxmlformats.org/officeDocument/2006/relationships/image" Target="../media/image5.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10.xml"/><Relationship Id="rId7" Type="http://schemas.openxmlformats.org/officeDocument/2006/relationships/image" Target="../media/image3.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tags" Target="../tags/tag11.xml"/><Relationship Id="rId9"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11.xml"/><Relationship Id="rId7" Type="http://schemas.openxmlformats.org/officeDocument/2006/relationships/image" Target="../media/image5.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ags" Target="../tags/tag12.xml"/><Relationship Id="rId9"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12.xml"/><Relationship Id="rId7" Type="http://schemas.openxmlformats.org/officeDocument/2006/relationships/image" Target="../media/image5.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ags" Target="../tags/tag13.xml"/><Relationship Id="rId9" Type="http://schemas.openxmlformats.org/officeDocument/2006/relationships/image" Target="../media/image7.png"/></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13.xml"/><Relationship Id="rId7" Type="http://schemas.openxmlformats.org/officeDocument/2006/relationships/image" Target="../media/image5.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ags" Target="../tags/tag14.xml"/><Relationship Id="rId9" Type="http://schemas.openxmlformats.org/officeDocument/2006/relationships/image" Target="../media/image7.png"/></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14.xml"/><Relationship Id="rId7" Type="http://schemas.openxmlformats.org/officeDocument/2006/relationships/image" Target="../media/image5.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ags" Target="../tags/tag15.xml"/><Relationship Id="rId9" Type="http://schemas.openxmlformats.org/officeDocument/2006/relationships/image" Target="../media/image7.png"/></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15.xml"/><Relationship Id="rId7" Type="http://schemas.openxmlformats.org/officeDocument/2006/relationships/image" Target="../media/image5.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ags" Target="../tags/tag16.xml"/><Relationship Id="rId9" Type="http://schemas.openxmlformats.org/officeDocument/2006/relationships/image" Target="../media/image7.png"/></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16.xml"/><Relationship Id="rId7" Type="http://schemas.openxmlformats.org/officeDocument/2006/relationships/image" Target="../media/image5.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ags" Target="../tags/tag17.xml"/><Relationship Id="rId9" Type="http://schemas.openxmlformats.org/officeDocument/2006/relationships/image" Target="../media/image7.png"/></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17.xml"/><Relationship Id="rId7" Type="http://schemas.openxmlformats.org/officeDocument/2006/relationships/image" Target="../media/image5.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ags" Target="../tags/tag18.xml"/><Relationship Id="rId9" Type="http://schemas.openxmlformats.org/officeDocument/2006/relationships/image" Target="../media/image7.png"/></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18.xml"/><Relationship Id="rId7" Type="http://schemas.openxmlformats.org/officeDocument/2006/relationships/image" Target="../media/image5.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ags" Target="../tags/tag19.xml"/><Relationship Id="rId9" Type="http://schemas.openxmlformats.org/officeDocument/2006/relationships/image" Target="../media/image7.png"/></Relationships>
</file>

<file path=ppt/slideMasters/_rels/slideMaster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19.xml"/><Relationship Id="rId7" Type="http://schemas.openxmlformats.org/officeDocument/2006/relationships/image" Target="../media/image5.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ags" Target="../tags/tag20.xml"/><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Masters/_rels/slideMaster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0.xml"/><Relationship Id="rId7" Type="http://schemas.openxmlformats.org/officeDocument/2006/relationships/image" Target="../media/image4.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png"/><Relationship Id="rId5" Type="http://schemas.openxmlformats.org/officeDocument/2006/relationships/tags" Target="../tags/tag21.xml"/><Relationship Id="rId10" Type="http://schemas.openxmlformats.org/officeDocument/2006/relationships/image" Target="../media/image7.png"/><Relationship Id="rId4" Type="http://schemas.openxmlformats.org/officeDocument/2006/relationships/theme" Target="../theme/theme20.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3.xml"/><Relationship Id="rId7" Type="http://schemas.openxmlformats.org/officeDocument/2006/relationships/image" Target="../media/image5.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ags" Target="../tags/tag4.xml"/><Relationship Id="rId9"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4.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tags" Target="../tags/tag5.xml"/><Relationship Id="rId9"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5.xml"/><Relationship Id="rId7" Type="http://schemas.openxmlformats.org/officeDocument/2006/relationships/image" Target="../media/image3.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tags" Target="../tags/tag6.xml"/><Relationship Id="rId9"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6.xml"/><Relationship Id="rId7" Type="http://schemas.openxmlformats.org/officeDocument/2006/relationships/image" Target="../media/image3.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tags" Target="../tags/tag7.xml"/><Relationship Id="rId9"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7.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tags" Target="../tags/tag8.xml"/><Relationship Id="rId9"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8.xml"/><Relationship Id="rId7" Type="http://schemas.openxmlformats.org/officeDocument/2006/relationships/image" Target="../media/image3.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tags" Target="../tags/tag9.xml"/><Relationship Id="rId9"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9.xml"/><Relationship Id="rId7" Type="http://schemas.openxmlformats.org/officeDocument/2006/relationships/image" Target="../media/image3.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2.jpe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tags" Target="../tags/tag10.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C:/Users/XiaoMatebook/AppData/Local/Temp/picturecompress_20211224135803/output_1.jpgoutput_1"/>
          <p:cNvPicPr>
            <a:picLocks noChangeAspect="1"/>
          </p:cNvPicPr>
          <p:nvPr userDrawn="1"/>
        </p:nvPicPr>
        <p:blipFill>
          <a:blip r:embed="rId5"/>
          <a:srcRect l="29938" r="32057"/>
          <a:stretch>
            <a:fillRect/>
          </a:stretch>
        </p:blipFill>
        <p:spPr>
          <a:xfrm>
            <a:off x="0" y="802640"/>
            <a:ext cx="4076065" cy="5637530"/>
          </a:xfrm>
          <a:prstGeom prst="rect">
            <a:avLst/>
          </a:prstGeom>
        </p:spPr>
      </p:pic>
      <p:sp>
        <p:nvSpPr>
          <p:cNvPr id="3" name="矩形 2"/>
          <p:cNvSpPr/>
          <p:nvPr userDrawn="1"/>
        </p:nvSpPr>
        <p:spPr>
          <a:xfrm>
            <a:off x="0" y="805180"/>
            <a:ext cx="4076065" cy="5884545"/>
          </a:xfrm>
          <a:prstGeom prst="rect">
            <a:avLst/>
          </a:prstGeom>
          <a:solidFill>
            <a:srgbClr val="055AA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9" name="组合 18"/>
          <p:cNvGrpSpPr/>
          <p:nvPr userDrawn="1"/>
        </p:nvGrpSpPr>
        <p:grpSpPr>
          <a:xfrm>
            <a:off x="0" y="5910393"/>
            <a:ext cx="12192000" cy="947607"/>
            <a:chOff x="0" y="4535711"/>
            <a:chExt cx="12192000" cy="947607"/>
          </a:xfrm>
        </p:grpSpPr>
        <p:pic>
          <p:nvPicPr>
            <p:cNvPr id="26" name="图片 25" descr="cnncppt001"/>
            <p:cNvPicPr>
              <a:picLocks noChangeAspect="1" noChangeArrowheads="1"/>
            </p:cNvPicPr>
            <p:nvPr userDrawn="1"/>
          </p:nvPicPr>
          <p:blipFill rotWithShape="1">
            <a:blip r:embed="rId6" cstate="print"/>
            <a:srcRect t="86332"/>
            <a:stretch>
              <a:fillRect/>
            </a:stretch>
          </p:blipFill>
          <p:spPr bwMode="auto">
            <a:xfrm>
              <a:off x="0" y="4545969"/>
              <a:ext cx="12192000" cy="937349"/>
            </a:xfrm>
            <a:custGeom>
              <a:avLst/>
              <a:gdLst>
                <a:gd name="connsiteX0" fmla="*/ 12093748 w 12192000"/>
                <a:gd name="connsiteY0" fmla="*/ 0 h 930092"/>
                <a:gd name="connsiteX1" fmla="*/ 12192000 w 12192000"/>
                <a:gd name="connsiteY1" fmla="*/ 0 h 930092"/>
                <a:gd name="connsiteX2" fmla="*/ 12192000 w 12192000"/>
                <a:gd name="connsiteY2" fmla="*/ 930092 h 930092"/>
                <a:gd name="connsiteX3" fmla="*/ 0 w 12192000"/>
                <a:gd name="connsiteY3" fmla="*/ 930092 h 930092"/>
                <a:gd name="connsiteX4" fmla="*/ 0 w 12192000"/>
                <a:gd name="connsiteY4" fmla="*/ 580570 h 930092"/>
                <a:gd name="connsiteX5" fmla="*/ 2939143 w 12192000"/>
                <a:gd name="connsiteY5" fmla="*/ 566056 h 930092"/>
                <a:gd name="connsiteX6" fmla="*/ 5638800 w 12192000"/>
                <a:gd name="connsiteY6" fmla="*/ 522513 h 930092"/>
                <a:gd name="connsiteX7" fmla="*/ 7336971 w 12192000"/>
                <a:gd name="connsiteY7" fmla="*/ 457200 h 930092"/>
                <a:gd name="connsiteX8" fmla="*/ 8577942 w 12192000"/>
                <a:gd name="connsiteY8" fmla="*/ 377369 h 930092"/>
                <a:gd name="connsiteX9" fmla="*/ 9673770 w 12192000"/>
                <a:gd name="connsiteY9" fmla="*/ 304799 h 930092"/>
                <a:gd name="connsiteX10" fmla="*/ 10980057 w 12192000"/>
                <a:gd name="connsiteY10" fmla="*/ 181427 h 930092"/>
                <a:gd name="connsiteX11" fmla="*/ 12089918 w 12192000"/>
                <a:gd name="connsiteY11" fmla="*/ 750 h 93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930092">
                  <a:moveTo>
                    <a:pt x="12093748" y="0"/>
                  </a:moveTo>
                  <a:lnTo>
                    <a:pt x="12192000" y="0"/>
                  </a:lnTo>
                  <a:lnTo>
                    <a:pt x="12192000" y="930092"/>
                  </a:lnTo>
                  <a:lnTo>
                    <a:pt x="0" y="930092"/>
                  </a:lnTo>
                  <a:lnTo>
                    <a:pt x="0" y="580570"/>
                  </a:lnTo>
                  <a:lnTo>
                    <a:pt x="2939143" y="566056"/>
                  </a:lnTo>
                  <a:lnTo>
                    <a:pt x="5638800" y="522513"/>
                  </a:lnTo>
                  <a:lnTo>
                    <a:pt x="7336971" y="457200"/>
                  </a:lnTo>
                  <a:cubicBezTo>
                    <a:pt x="7924799" y="423333"/>
                    <a:pt x="7837714" y="440265"/>
                    <a:pt x="8577942" y="377369"/>
                  </a:cubicBezTo>
                  <a:cubicBezTo>
                    <a:pt x="9284303" y="338665"/>
                    <a:pt x="9308494" y="328989"/>
                    <a:pt x="9673770" y="304799"/>
                  </a:cubicBezTo>
                  <a:lnTo>
                    <a:pt x="10980057" y="181427"/>
                  </a:lnTo>
                  <a:cubicBezTo>
                    <a:pt x="11557909" y="105228"/>
                    <a:pt x="11691257" y="79034"/>
                    <a:pt x="12089918" y="750"/>
                  </a:cubicBezTo>
                  <a:close/>
                </a:path>
              </a:pathLst>
            </a:custGeom>
            <a:noFill/>
            <a:ln w="9525">
              <a:noFill/>
              <a:miter lim="800000"/>
              <a:headEnd/>
              <a:tailEnd/>
            </a:ln>
          </p:spPr>
        </p:pic>
        <p:sp>
          <p:nvSpPr>
            <p:cNvPr id="18" name="任意多边形: 形状 17"/>
            <p:cNvSpPr/>
            <p:nvPr userDrawn="1"/>
          </p:nvSpPr>
          <p:spPr>
            <a:xfrm>
              <a:off x="0" y="4535711"/>
              <a:ext cx="12192000" cy="573315"/>
            </a:xfrm>
            <a:custGeom>
              <a:avLst/>
              <a:gdLst>
                <a:gd name="connsiteX0" fmla="*/ 0 w 12192000"/>
                <a:gd name="connsiteY0" fmla="*/ 580572 h 580572"/>
                <a:gd name="connsiteX1" fmla="*/ 3556000 w 12192000"/>
                <a:gd name="connsiteY1" fmla="*/ 573315 h 580572"/>
                <a:gd name="connsiteX2" fmla="*/ 7387771 w 12192000"/>
                <a:gd name="connsiteY2" fmla="*/ 486229 h 580572"/>
                <a:gd name="connsiteX3" fmla="*/ 10595429 w 12192000"/>
                <a:gd name="connsiteY3" fmla="*/ 246743 h 580572"/>
                <a:gd name="connsiteX4" fmla="*/ 12192000 w 12192000"/>
                <a:gd name="connsiteY4" fmla="*/ 0 h 580572"/>
                <a:gd name="connsiteX0-1" fmla="*/ 0 w 12177486"/>
                <a:gd name="connsiteY0-2" fmla="*/ 551544 h 573315"/>
                <a:gd name="connsiteX1-3" fmla="*/ 3541486 w 12177486"/>
                <a:gd name="connsiteY1-4" fmla="*/ 573315 h 573315"/>
                <a:gd name="connsiteX2-5" fmla="*/ 7373257 w 12177486"/>
                <a:gd name="connsiteY2-6" fmla="*/ 486229 h 573315"/>
                <a:gd name="connsiteX3-7" fmla="*/ 10580915 w 12177486"/>
                <a:gd name="connsiteY3-8" fmla="*/ 246743 h 573315"/>
                <a:gd name="connsiteX4-9" fmla="*/ 12177486 w 12177486"/>
                <a:gd name="connsiteY4-10" fmla="*/ 0 h 573315"/>
                <a:gd name="connsiteX0-11" fmla="*/ 0 w 12177486"/>
                <a:gd name="connsiteY0-12" fmla="*/ 551544 h 551544"/>
                <a:gd name="connsiteX1-13" fmla="*/ 3548743 w 12177486"/>
                <a:gd name="connsiteY1-14" fmla="*/ 529772 h 551544"/>
                <a:gd name="connsiteX2-15" fmla="*/ 7373257 w 12177486"/>
                <a:gd name="connsiteY2-16" fmla="*/ 486229 h 551544"/>
                <a:gd name="connsiteX3-17" fmla="*/ 10580915 w 12177486"/>
                <a:gd name="connsiteY3-18" fmla="*/ 246743 h 551544"/>
                <a:gd name="connsiteX4-19" fmla="*/ 12177486 w 12177486"/>
                <a:gd name="connsiteY4-20" fmla="*/ 0 h 551544"/>
                <a:gd name="connsiteX0-21" fmla="*/ 0 w 12177486"/>
                <a:gd name="connsiteY0-22" fmla="*/ 551544 h 551544"/>
                <a:gd name="connsiteX1-23" fmla="*/ 3556000 w 12177486"/>
                <a:gd name="connsiteY1-24" fmla="*/ 544287 h 551544"/>
                <a:gd name="connsiteX2-25" fmla="*/ 7373257 w 12177486"/>
                <a:gd name="connsiteY2-26" fmla="*/ 486229 h 551544"/>
                <a:gd name="connsiteX3-27" fmla="*/ 10580915 w 12177486"/>
                <a:gd name="connsiteY3-28" fmla="*/ 246743 h 551544"/>
                <a:gd name="connsiteX4-29" fmla="*/ 12177486 w 12177486"/>
                <a:gd name="connsiteY4-30" fmla="*/ 0 h 551544"/>
                <a:gd name="connsiteX0-31" fmla="*/ 0 w 12177486"/>
                <a:gd name="connsiteY0-32" fmla="*/ 551544 h 551544"/>
                <a:gd name="connsiteX1-33" fmla="*/ 3556000 w 12177486"/>
                <a:gd name="connsiteY1-34" fmla="*/ 544287 h 551544"/>
                <a:gd name="connsiteX2-35" fmla="*/ 7373257 w 12177486"/>
                <a:gd name="connsiteY2-36" fmla="*/ 486229 h 551544"/>
                <a:gd name="connsiteX3-37" fmla="*/ 10580915 w 12177486"/>
                <a:gd name="connsiteY3-38" fmla="*/ 246743 h 551544"/>
                <a:gd name="connsiteX4-39" fmla="*/ 12177486 w 12177486"/>
                <a:gd name="connsiteY4-40" fmla="*/ 0 h 551544"/>
                <a:gd name="connsiteX0-41" fmla="*/ 0 w 12192000"/>
                <a:gd name="connsiteY0-42" fmla="*/ 573315 h 573315"/>
                <a:gd name="connsiteX1-43" fmla="*/ 3570514 w 12192000"/>
                <a:gd name="connsiteY1-44" fmla="*/ 544287 h 573315"/>
                <a:gd name="connsiteX2-45" fmla="*/ 7387771 w 12192000"/>
                <a:gd name="connsiteY2-46" fmla="*/ 486229 h 573315"/>
                <a:gd name="connsiteX3-47" fmla="*/ 10595429 w 12192000"/>
                <a:gd name="connsiteY3-48" fmla="*/ 246743 h 573315"/>
                <a:gd name="connsiteX4-49" fmla="*/ 12192000 w 12192000"/>
                <a:gd name="connsiteY4-50" fmla="*/ 0 h 573315"/>
                <a:gd name="connsiteX0-51" fmla="*/ 0 w 12192000"/>
                <a:gd name="connsiteY0-52" fmla="*/ 573315 h 573315"/>
                <a:gd name="connsiteX1-53" fmla="*/ 3570514 w 12192000"/>
                <a:gd name="connsiteY1-54" fmla="*/ 544287 h 573315"/>
                <a:gd name="connsiteX2-55" fmla="*/ 7387771 w 12192000"/>
                <a:gd name="connsiteY2-56" fmla="*/ 486229 h 573315"/>
                <a:gd name="connsiteX3-57" fmla="*/ 10595429 w 12192000"/>
                <a:gd name="connsiteY3-58" fmla="*/ 246743 h 573315"/>
                <a:gd name="connsiteX4-59" fmla="*/ 12192000 w 12192000"/>
                <a:gd name="connsiteY4-60" fmla="*/ 0 h 573315"/>
                <a:gd name="connsiteX0-61" fmla="*/ 0 w 12192000"/>
                <a:gd name="connsiteY0-62" fmla="*/ 573315 h 573315"/>
                <a:gd name="connsiteX1-63" fmla="*/ 3570514 w 12192000"/>
                <a:gd name="connsiteY1-64" fmla="*/ 544287 h 573315"/>
                <a:gd name="connsiteX2-65" fmla="*/ 7387771 w 12192000"/>
                <a:gd name="connsiteY2-66" fmla="*/ 486229 h 573315"/>
                <a:gd name="connsiteX3-67" fmla="*/ 10595429 w 12192000"/>
                <a:gd name="connsiteY3-68" fmla="*/ 246743 h 573315"/>
                <a:gd name="connsiteX4-69" fmla="*/ 12192000 w 12192000"/>
                <a:gd name="connsiteY4-70" fmla="*/ 0 h 573315"/>
                <a:gd name="connsiteX0-71" fmla="*/ 0 w 12192000"/>
                <a:gd name="connsiteY0-72" fmla="*/ 573315 h 573315"/>
                <a:gd name="connsiteX1-73" fmla="*/ 3570514 w 12192000"/>
                <a:gd name="connsiteY1-74" fmla="*/ 544287 h 573315"/>
                <a:gd name="connsiteX2-75" fmla="*/ 7387771 w 12192000"/>
                <a:gd name="connsiteY2-76" fmla="*/ 486229 h 573315"/>
                <a:gd name="connsiteX3-77" fmla="*/ 10595429 w 12192000"/>
                <a:gd name="connsiteY3-78" fmla="*/ 246743 h 573315"/>
                <a:gd name="connsiteX4-79" fmla="*/ 12192000 w 12192000"/>
                <a:gd name="connsiteY4-80" fmla="*/ 0 h 573315"/>
                <a:gd name="connsiteX0-81" fmla="*/ 0 w 12192000"/>
                <a:gd name="connsiteY0-82" fmla="*/ 573315 h 573315"/>
                <a:gd name="connsiteX1-83" fmla="*/ 3570514 w 12192000"/>
                <a:gd name="connsiteY1-84" fmla="*/ 544287 h 573315"/>
                <a:gd name="connsiteX2-85" fmla="*/ 7387771 w 12192000"/>
                <a:gd name="connsiteY2-86" fmla="*/ 486229 h 573315"/>
                <a:gd name="connsiteX3-87" fmla="*/ 10595429 w 12192000"/>
                <a:gd name="connsiteY3-88" fmla="*/ 246743 h 573315"/>
                <a:gd name="connsiteX4-89" fmla="*/ 12192000 w 12192000"/>
                <a:gd name="connsiteY4-90" fmla="*/ 0 h 573315"/>
                <a:gd name="connsiteX0-91" fmla="*/ 0 w 12192000"/>
                <a:gd name="connsiteY0-92" fmla="*/ 573315 h 573315"/>
                <a:gd name="connsiteX1-93" fmla="*/ 3570514 w 12192000"/>
                <a:gd name="connsiteY1-94" fmla="*/ 544287 h 573315"/>
                <a:gd name="connsiteX2-95" fmla="*/ 7387771 w 12192000"/>
                <a:gd name="connsiteY2-96" fmla="*/ 486229 h 573315"/>
                <a:gd name="connsiteX3-97" fmla="*/ 10595429 w 12192000"/>
                <a:gd name="connsiteY3-98" fmla="*/ 246743 h 573315"/>
                <a:gd name="connsiteX4-99" fmla="*/ 12192000 w 12192000"/>
                <a:gd name="connsiteY4-100" fmla="*/ 0 h 573315"/>
                <a:gd name="connsiteX0-101" fmla="*/ 0 w 12192000"/>
                <a:gd name="connsiteY0-102" fmla="*/ 573315 h 573315"/>
                <a:gd name="connsiteX1-103" fmla="*/ 3570514 w 12192000"/>
                <a:gd name="connsiteY1-104" fmla="*/ 544287 h 573315"/>
                <a:gd name="connsiteX2-105" fmla="*/ 7387771 w 12192000"/>
                <a:gd name="connsiteY2-106" fmla="*/ 486229 h 573315"/>
                <a:gd name="connsiteX3-107" fmla="*/ 10595429 w 12192000"/>
                <a:gd name="connsiteY3-108" fmla="*/ 246743 h 573315"/>
                <a:gd name="connsiteX4-109" fmla="*/ 12192000 w 12192000"/>
                <a:gd name="connsiteY4-110" fmla="*/ 0 h 573315"/>
                <a:gd name="connsiteX0-111" fmla="*/ 0 w 12192000"/>
                <a:gd name="connsiteY0-112" fmla="*/ 573315 h 573315"/>
                <a:gd name="connsiteX1-113" fmla="*/ 3570514 w 12192000"/>
                <a:gd name="connsiteY1-114" fmla="*/ 544287 h 573315"/>
                <a:gd name="connsiteX2-115" fmla="*/ 7387771 w 12192000"/>
                <a:gd name="connsiteY2-116" fmla="*/ 486229 h 573315"/>
                <a:gd name="connsiteX3-117" fmla="*/ 10588172 w 12192000"/>
                <a:gd name="connsiteY3-118" fmla="*/ 275771 h 573315"/>
                <a:gd name="connsiteX4-119" fmla="*/ 12192000 w 12192000"/>
                <a:gd name="connsiteY4-120" fmla="*/ 0 h 573315"/>
                <a:gd name="connsiteX0-121" fmla="*/ 0 w 12192000"/>
                <a:gd name="connsiteY0-122" fmla="*/ 573315 h 573315"/>
                <a:gd name="connsiteX1-123" fmla="*/ 3570514 w 12192000"/>
                <a:gd name="connsiteY1-124" fmla="*/ 544287 h 573315"/>
                <a:gd name="connsiteX2-125" fmla="*/ 7387771 w 12192000"/>
                <a:gd name="connsiteY2-126" fmla="*/ 486229 h 573315"/>
                <a:gd name="connsiteX3-127" fmla="*/ 10588172 w 12192000"/>
                <a:gd name="connsiteY3-128" fmla="*/ 275771 h 573315"/>
                <a:gd name="connsiteX4-129" fmla="*/ 12192000 w 12192000"/>
                <a:gd name="connsiteY4-130" fmla="*/ 0 h 573315"/>
                <a:gd name="connsiteX0-131" fmla="*/ 0 w 12192000"/>
                <a:gd name="connsiteY0-132" fmla="*/ 573315 h 573315"/>
                <a:gd name="connsiteX1-133" fmla="*/ 3570514 w 12192000"/>
                <a:gd name="connsiteY1-134" fmla="*/ 544287 h 573315"/>
                <a:gd name="connsiteX2-135" fmla="*/ 7387771 w 12192000"/>
                <a:gd name="connsiteY2-136" fmla="*/ 486229 h 573315"/>
                <a:gd name="connsiteX3-137" fmla="*/ 10588172 w 12192000"/>
                <a:gd name="connsiteY3-138" fmla="*/ 275771 h 573315"/>
                <a:gd name="connsiteX4-139" fmla="*/ 12192000 w 12192000"/>
                <a:gd name="connsiteY4-140" fmla="*/ 0 h 573315"/>
                <a:gd name="connsiteX0-141" fmla="*/ 0 w 12192000"/>
                <a:gd name="connsiteY0-142" fmla="*/ 573315 h 573315"/>
                <a:gd name="connsiteX1-143" fmla="*/ 3570514 w 12192000"/>
                <a:gd name="connsiteY1-144" fmla="*/ 544287 h 573315"/>
                <a:gd name="connsiteX2-145" fmla="*/ 7387771 w 12192000"/>
                <a:gd name="connsiteY2-146" fmla="*/ 486229 h 573315"/>
                <a:gd name="connsiteX3-147" fmla="*/ 10588172 w 12192000"/>
                <a:gd name="connsiteY3-148" fmla="*/ 275771 h 573315"/>
                <a:gd name="connsiteX4-149" fmla="*/ 12192000 w 12192000"/>
                <a:gd name="connsiteY4-150" fmla="*/ 0 h 573315"/>
                <a:gd name="connsiteX0-151" fmla="*/ 0 w 12192000"/>
                <a:gd name="connsiteY0-152" fmla="*/ 573315 h 573315"/>
                <a:gd name="connsiteX1-153" fmla="*/ 3570514 w 12192000"/>
                <a:gd name="connsiteY1-154" fmla="*/ 544287 h 573315"/>
                <a:gd name="connsiteX2-155" fmla="*/ 7387771 w 12192000"/>
                <a:gd name="connsiteY2-156" fmla="*/ 486229 h 573315"/>
                <a:gd name="connsiteX3-157" fmla="*/ 10559143 w 12192000"/>
                <a:gd name="connsiteY3-158" fmla="*/ 254000 h 573315"/>
                <a:gd name="connsiteX4-159" fmla="*/ 12192000 w 12192000"/>
                <a:gd name="connsiteY4-160" fmla="*/ 0 h 573315"/>
                <a:gd name="connsiteX0-161" fmla="*/ 0 w 12192000"/>
                <a:gd name="connsiteY0-162" fmla="*/ 573315 h 573315"/>
                <a:gd name="connsiteX1-163" fmla="*/ 3570514 w 12192000"/>
                <a:gd name="connsiteY1-164" fmla="*/ 544287 h 573315"/>
                <a:gd name="connsiteX2-165" fmla="*/ 7387771 w 12192000"/>
                <a:gd name="connsiteY2-166" fmla="*/ 486229 h 573315"/>
                <a:gd name="connsiteX3-167" fmla="*/ 10559143 w 12192000"/>
                <a:gd name="connsiteY3-168" fmla="*/ 254000 h 573315"/>
                <a:gd name="connsiteX4-169" fmla="*/ 12192000 w 12192000"/>
                <a:gd name="connsiteY4-170" fmla="*/ 0 h 573315"/>
                <a:gd name="connsiteX0-171" fmla="*/ 0 w 12192000"/>
                <a:gd name="connsiteY0-172" fmla="*/ 573315 h 573315"/>
                <a:gd name="connsiteX1-173" fmla="*/ 3570514 w 12192000"/>
                <a:gd name="connsiteY1-174" fmla="*/ 544287 h 573315"/>
                <a:gd name="connsiteX2-175" fmla="*/ 7387771 w 12192000"/>
                <a:gd name="connsiteY2-176" fmla="*/ 486229 h 573315"/>
                <a:gd name="connsiteX3-177" fmla="*/ 10559143 w 12192000"/>
                <a:gd name="connsiteY3-178" fmla="*/ 254000 h 573315"/>
                <a:gd name="connsiteX4-179" fmla="*/ 12192000 w 12192000"/>
                <a:gd name="connsiteY4-180" fmla="*/ 0 h 573315"/>
                <a:gd name="connsiteX0-181" fmla="*/ 0 w 12192000"/>
                <a:gd name="connsiteY0-182" fmla="*/ 573315 h 573315"/>
                <a:gd name="connsiteX1-183" fmla="*/ 3570514 w 12192000"/>
                <a:gd name="connsiteY1-184" fmla="*/ 544287 h 573315"/>
                <a:gd name="connsiteX2-185" fmla="*/ 7387771 w 12192000"/>
                <a:gd name="connsiteY2-186" fmla="*/ 486229 h 573315"/>
                <a:gd name="connsiteX3-187" fmla="*/ 10559143 w 12192000"/>
                <a:gd name="connsiteY3-188" fmla="*/ 254000 h 573315"/>
                <a:gd name="connsiteX4-189" fmla="*/ 12192000 w 12192000"/>
                <a:gd name="connsiteY4-190" fmla="*/ 0 h 5733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573315">
                  <a:moveTo>
                    <a:pt x="0" y="573315"/>
                  </a:moveTo>
                  <a:lnTo>
                    <a:pt x="3570514" y="544287"/>
                  </a:lnTo>
                  <a:cubicBezTo>
                    <a:pt x="4842933" y="524934"/>
                    <a:pt x="6223000" y="534610"/>
                    <a:pt x="7387771" y="486229"/>
                  </a:cubicBezTo>
                  <a:cubicBezTo>
                    <a:pt x="8552542" y="437848"/>
                    <a:pt x="9475410" y="349552"/>
                    <a:pt x="10559143" y="254000"/>
                  </a:cubicBezTo>
                  <a:cubicBezTo>
                    <a:pt x="11381619" y="158448"/>
                    <a:pt x="11140925" y="177194"/>
                    <a:pt x="12192000" y="0"/>
                  </a:cubicBez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8579" name="Rectangle 5"/>
          <p:cNvSpPr>
            <a:spLocks noGrp="1" noChangeArrowheads="1"/>
          </p:cNvSpPr>
          <p:nvPr>
            <p:ph type="ftr" sz="quarter" idx="3"/>
          </p:nvPr>
        </p:nvSpPr>
        <p:spPr bwMode="auto">
          <a:xfrm>
            <a:off x="8331200" y="6381759"/>
            <a:ext cx="3860800" cy="476251"/>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endParaRPr lang="zh-CN" altLang="en-US"/>
          </a:p>
        </p:txBody>
      </p:sp>
      <p:sp>
        <p:nvSpPr>
          <p:cNvPr id="20" name="矩形 19"/>
          <p:cNvSpPr/>
          <p:nvPr userDrawn="1"/>
        </p:nvSpPr>
        <p:spPr>
          <a:xfrm>
            <a:off x="331047" y="778510"/>
            <a:ext cx="11730567" cy="21600"/>
          </a:xfrm>
          <a:prstGeom prst="rect">
            <a:avLst/>
          </a:prstGeom>
          <a:solidFill>
            <a:srgbClr val="FFC000"/>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p:nvPr>
        </p:nvSpPr>
        <p:spPr>
          <a:xfrm>
            <a:off x="4968240" y="192405"/>
            <a:ext cx="7140787" cy="623570"/>
          </a:xfrm>
          <a:prstGeom prst="rect">
            <a:avLst/>
          </a:prstGeom>
        </p:spPr>
        <p:txBody>
          <a:bodyPr/>
          <a:lstStyle>
            <a:lvl1pPr algn="r">
              <a:defRPr sz="30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pic>
        <p:nvPicPr>
          <p:cNvPr id="2" name="图片 1" descr="图片1"/>
          <p:cNvPicPr>
            <a:picLocks noChangeAspect="1"/>
          </p:cNvPicPr>
          <p:nvPr userDrawn="1">
            <p:custDataLst>
              <p:tags r:id="rId4"/>
            </p:custDataLst>
          </p:nvPr>
        </p:nvPicPr>
        <p:blipFill>
          <a:blip r:embed="rId7"/>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8"/>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9"/>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10"/>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11"/>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C:/Users/XiaoMatebook/AppData/Local/Temp/picturecompress_20211224135803/output_1.jpgoutput_1"/>
          <p:cNvPicPr>
            <a:picLocks noChangeAspect="1"/>
          </p:cNvPicPr>
          <p:nvPr userDrawn="1"/>
        </p:nvPicPr>
        <p:blipFill>
          <a:blip r:embed="rId5"/>
          <a:srcRect l="29938" r="32057"/>
          <a:stretch>
            <a:fillRect/>
          </a:stretch>
        </p:blipFill>
        <p:spPr>
          <a:xfrm>
            <a:off x="0" y="802640"/>
            <a:ext cx="4076065" cy="5637530"/>
          </a:xfrm>
          <a:prstGeom prst="rect">
            <a:avLst/>
          </a:prstGeom>
        </p:spPr>
      </p:pic>
      <p:sp>
        <p:nvSpPr>
          <p:cNvPr id="3" name="矩形 2"/>
          <p:cNvSpPr/>
          <p:nvPr userDrawn="1"/>
        </p:nvSpPr>
        <p:spPr>
          <a:xfrm>
            <a:off x="0" y="805180"/>
            <a:ext cx="4076065" cy="5884545"/>
          </a:xfrm>
          <a:prstGeom prst="rect">
            <a:avLst/>
          </a:prstGeom>
          <a:solidFill>
            <a:srgbClr val="055AA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9" name="组合 18"/>
          <p:cNvGrpSpPr/>
          <p:nvPr userDrawn="1"/>
        </p:nvGrpSpPr>
        <p:grpSpPr>
          <a:xfrm>
            <a:off x="0" y="5910393"/>
            <a:ext cx="12192000" cy="947607"/>
            <a:chOff x="0" y="4535711"/>
            <a:chExt cx="12192000" cy="947607"/>
          </a:xfrm>
        </p:grpSpPr>
        <p:pic>
          <p:nvPicPr>
            <p:cNvPr id="26" name="图片 25" descr="cnncppt001"/>
            <p:cNvPicPr>
              <a:picLocks noChangeAspect="1" noChangeArrowheads="1"/>
            </p:cNvPicPr>
            <p:nvPr userDrawn="1"/>
          </p:nvPicPr>
          <p:blipFill rotWithShape="1">
            <a:blip r:embed="rId6" cstate="print"/>
            <a:srcRect t="86332"/>
            <a:stretch>
              <a:fillRect/>
            </a:stretch>
          </p:blipFill>
          <p:spPr bwMode="auto">
            <a:xfrm>
              <a:off x="0" y="4545969"/>
              <a:ext cx="12192000" cy="937349"/>
            </a:xfrm>
            <a:custGeom>
              <a:avLst/>
              <a:gdLst>
                <a:gd name="connsiteX0" fmla="*/ 12093748 w 12192000"/>
                <a:gd name="connsiteY0" fmla="*/ 0 h 930092"/>
                <a:gd name="connsiteX1" fmla="*/ 12192000 w 12192000"/>
                <a:gd name="connsiteY1" fmla="*/ 0 h 930092"/>
                <a:gd name="connsiteX2" fmla="*/ 12192000 w 12192000"/>
                <a:gd name="connsiteY2" fmla="*/ 930092 h 930092"/>
                <a:gd name="connsiteX3" fmla="*/ 0 w 12192000"/>
                <a:gd name="connsiteY3" fmla="*/ 930092 h 930092"/>
                <a:gd name="connsiteX4" fmla="*/ 0 w 12192000"/>
                <a:gd name="connsiteY4" fmla="*/ 580570 h 930092"/>
                <a:gd name="connsiteX5" fmla="*/ 2939143 w 12192000"/>
                <a:gd name="connsiteY5" fmla="*/ 566056 h 930092"/>
                <a:gd name="connsiteX6" fmla="*/ 5638800 w 12192000"/>
                <a:gd name="connsiteY6" fmla="*/ 522513 h 930092"/>
                <a:gd name="connsiteX7" fmla="*/ 7336971 w 12192000"/>
                <a:gd name="connsiteY7" fmla="*/ 457200 h 930092"/>
                <a:gd name="connsiteX8" fmla="*/ 8577942 w 12192000"/>
                <a:gd name="connsiteY8" fmla="*/ 377369 h 930092"/>
                <a:gd name="connsiteX9" fmla="*/ 9673770 w 12192000"/>
                <a:gd name="connsiteY9" fmla="*/ 304799 h 930092"/>
                <a:gd name="connsiteX10" fmla="*/ 10980057 w 12192000"/>
                <a:gd name="connsiteY10" fmla="*/ 181427 h 930092"/>
                <a:gd name="connsiteX11" fmla="*/ 12089918 w 12192000"/>
                <a:gd name="connsiteY11" fmla="*/ 750 h 93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930092">
                  <a:moveTo>
                    <a:pt x="12093748" y="0"/>
                  </a:moveTo>
                  <a:lnTo>
                    <a:pt x="12192000" y="0"/>
                  </a:lnTo>
                  <a:lnTo>
                    <a:pt x="12192000" y="930092"/>
                  </a:lnTo>
                  <a:lnTo>
                    <a:pt x="0" y="930092"/>
                  </a:lnTo>
                  <a:lnTo>
                    <a:pt x="0" y="580570"/>
                  </a:lnTo>
                  <a:lnTo>
                    <a:pt x="2939143" y="566056"/>
                  </a:lnTo>
                  <a:lnTo>
                    <a:pt x="5638800" y="522513"/>
                  </a:lnTo>
                  <a:lnTo>
                    <a:pt x="7336971" y="457200"/>
                  </a:lnTo>
                  <a:cubicBezTo>
                    <a:pt x="7924799" y="423333"/>
                    <a:pt x="7837714" y="440265"/>
                    <a:pt x="8577942" y="377369"/>
                  </a:cubicBezTo>
                  <a:cubicBezTo>
                    <a:pt x="9284303" y="338665"/>
                    <a:pt x="9308494" y="328989"/>
                    <a:pt x="9673770" y="304799"/>
                  </a:cubicBezTo>
                  <a:lnTo>
                    <a:pt x="10980057" y="181427"/>
                  </a:lnTo>
                  <a:cubicBezTo>
                    <a:pt x="11557909" y="105228"/>
                    <a:pt x="11691257" y="79034"/>
                    <a:pt x="12089918" y="750"/>
                  </a:cubicBezTo>
                  <a:close/>
                </a:path>
              </a:pathLst>
            </a:custGeom>
            <a:noFill/>
            <a:ln w="9525">
              <a:noFill/>
              <a:miter lim="800000"/>
              <a:headEnd/>
              <a:tailEnd/>
            </a:ln>
          </p:spPr>
        </p:pic>
        <p:sp>
          <p:nvSpPr>
            <p:cNvPr id="18" name="任意多边形: 形状 17"/>
            <p:cNvSpPr/>
            <p:nvPr userDrawn="1"/>
          </p:nvSpPr>
          <p:spPr>
            <a:xfrm>
              <a:off x="0" y="4535711"/>
              <a:ext cx="12192000" cy="573315"/>
            </a:xfrm>
            <a:custGeom>
              <a:avLst/>
              <a:gdLst>
                <a:gd name="connsiteX0" fmla="*/ 0 w 12192000"/>
                <a:gd name="connsiteY0" fmla="*/ 580572 h 580572"/>
                <a:gd name="connsiteX1" fmla="*/ 3556000 w 12192000"/>
                <a:gd name="connsiteY1" fmla="*/ 573315 h 580572"/>
                <a:gd name="connsiteX2" fmla="*/ 7387771 w 12192000"/>
                <a:gd name="connsiteY2" fmla="*/ 486229 h 580572"/>
                <a:gd name="connsiteX3" fmla="*/ 10595429 w 12192000"/>
                <a:gd name="connsiteY3" fmla="*/ 246743 h 580572"/>
                <a:gd name="connsiteX4" fmla="*/ 12192000 w 12192000"/>
                <a:gd name="connsiteY4" fmla="*/ 0 h 580572"/>
                <a:gd name="connsiteX0-1" fmla="*/ 0 w 12177486"/>
                <a:gd name="connsiteY0-2" fmla="*/ 551544 h 573315"/>
                <a:gd name="connsiteX1-3" fmla="*/ 3541486 w 12177486"/>
                <a:gd name="connsiteY1-4" fmla="*/ 573315 h 573315"/>
                <a:gd name="connsiteX2-5" fmla="*/ 7373257 w 12177486"/>
                <a:gd name="connsiteY2-6" fmla="*/ 486229 h 573315"/>
                <a:gd name="connsiteX3-7" fmla="*/ 10580915 w 12177486"/>
                <a:gd name="connsiteY3-8" fmla="*/ 246743 h 573315"/>
                <a:gd name="connsiteX4-9" fmla="*/ 12177486 w 12177486"/>
                <a:gd name="connsiteY4-10" fmla="*/ 0 h 573315"/>
                <a:gd name="connsiteX0-11" fmla="*/ 0 w 12177486"/>
                <a:gd name="connsiteY0-12" fmla="*/ 551544 h 551544"/>
                <a:gd name="connsiteX1-13" fmla="*/ 3548743 w 12177486"/>
                <a:gd name="connsiteY1-14" fmla="*/ 529772 h 551544"/>
                <a:gd name="connsiteX2-15" fmla="*/ 7373257 w 12177486"/>
                <a:gd name="connsiteY2-16" fmla="*/ 486229 h 551544"/>
                <a:gd name="connsiteX3-17" fmla="*/ 10580915 w 12177486"/>
                <a:gd name="connsiteY3-18" fmla="*/ 246743 h 551544"/>
                <a:gd name="connsiteX4-19" fmla="*/ 12177486 w 12177486"/>
                <a:gd name="connsiteY4-20" fmla="*/ 0 h 551544"/>
                <a:gd name="connsiteX0-21" fmla="*/ 0 w 12177486"/>
                <a:gd name="connsiteY0-22" fmla="*/ 551544 h 551544"/>
                <a:gd name="connsiteX1-23" fmla="*/ 3556000 w 12177486"/>
                <a:gd name="connsiteY1-24" fmla="*/ 544287 h 551544"/>
                <a:gd name="connsiteX2-25" fmla="*/ 7373257 w 12177486"/>
                <a:gd name="connsiteY2-26" fmla="*/ 486229 h 551544"/>
                <a:gd name="connsiteX3-27" fmla="*/ 10580915 w 12177486"/>
                <a:gd name="connsiteY3-28" fmla="*/ 246743 h 551544"/>
                <a:gd name="connsiteX4-29" fmla="*/ 12177486 w 12177486"/>
                <a:gd name="connsiteY4-30" fmla="*/ 0 h 551544"/>
                <a:gd name="connsiteX0-31" fmla="*/ 0 w 12177486"/>
                <a:gd name="connsiteY0-32" fmla="*/ 551544 h 551544"/>
                <a:gd name="connsiteX1-33" fmla="*/ 3556000 w 12177486"/>
                <a:gd name="connsiteY1-34" fmla="*/ 544287 h 551544"/>
                <a:gd name="connsiteX2-35" fmla="*/ 7373257 w 12177486"/>
                <a:gd name="connsiteY2-36" fmla="*/ 486229 h 551544"/>
                <a:gd name="connsiteX3-37" fmla="*/ 10580915 w 12177486"/>
                <a:gd name="connsiteY3-38" fmla="*/ 246743 h 551544"/>
                <a:gd name="connsiteX4-39" fmla="*/ 12177486 w 12177486"/>
                <a:gd name="connsiteY4-40" fmla="*/ 0 h 551544"/>
                <a:gd name="connsiteX0-41" fmla="*/ 0 w 12192000"/>
                <a:gd name="connsiteY0-42" fmla="*/ 573315 h 573315"/>
                <a:gd name="connsiteX1-43" fmla="*/ 3570514 w 12192000"/>
                <a:gd name="connsiteY1-44" fmla="*/ 544287 h 573315"/>
                <a:gd name="connsiteX2-45" fmla="*/ 7387771 w 12192000"/>
                <a:gd name="connsiteY2-46" fmla="*/ 486229 h 573315"/>
                <a:gd name="connsiteX3-47" fmla="*/ 10595429 w 12192000"/>
                <a:gd name="connsiteY3-48" fmla="*/ 246743 h 573315"/>
                <a:gd name="connsiteX4-49" fmla="*/ 12192000 w 12192000"/>
                <a:gd name="connsiteY4-50" fmla="*/ 0 h 573315"/>
                <a:gd name="connsiteX0-51" fmla="*/ 0 w 12192000"/>
                <a:gd name="connsiteY0-52" fmla="*/ 573315 h 573315"/>
                <a:gd name="connsiteX1-53" fmla="*/ 3570514 w 12192000"/>
                <a:gd name="connsiteY1-54" fmla="*/ 544287 h 573315"/>
                <a:gd name="connsiteX2-55" fmla="*/ 7387771 w 12192000"/>
                <a:gd name="connsiteY2-56" fmla="*/ 486229 h 573315"/>
                <a:gd name="connsiteX3-57" fmla="*/ 10595429 w 12192000"/>
                <a:gd name="connsiteY3-58" fmla="*/ 246743 h 573315"/>
                <a:gd name="connsiteX4-59" fmla="*/ 12192000 w 12192000"/>
                <a:gd name="connsiteY4-60" fmla="*/ 0 h 573315"/>
                <a:gd name="connsiteX0-61" fmla="*/ 0 w 12192000"/>
                <a:gd name="connsiteY0-62" fmla="*/ 573315 h 573315"/>
                <a:gd name="connsiteX1-63" fmla="*/ 3570514 w 12192000"/>
                <a:gd name="connsiteY1-64" fmla="*/ 544287 h 573315"/>
                <a:gd name="connsiteX2-65" fmla="*/ 7387771 w 12192000"/>
                <a:gd name="connsiteY2-66" fmla="*/ 486229 h 573315"/>
                <a:gd name="connsiteX3-67" fmla="*/ 10595429 w 12192000"/>
                <a:gd name="connsiteY3-68" fmla="*/ 246743 h 573315"/>
                <a:gd name="connsiteX4-69" fmla="*/ 12192000 w 12192000"/>
                <a:gd name="connsiteY4-70" fmla="*/ 0 h 573315"/>
                <a:gd name="connsiteX0-71" fmla="*/ 0 w 12192000"/>
                <a:gd name="connsiteY0-72" fmla="*/ 573315 h 573315"/>
                <a:gd name="connsiteX1-73" fmla="*/ 3570514 w 12192000"/>
                <a:gd name="connsiteY1-74" fmla="*/ 544287 h 573315"/>
                <a:gd name="connsiteX2-75" fmla="*/ 7387771 w 12192000"/>
                <a:gd name="connsiteY2-76" fmla="*/ 486229 h 573315"/>
                <a:gd name="connsiteX3-77" fmla="*/ 10595429 w 12192000"/>
                <a:gd name="connsiteY3-78" fmla="*/ 246743 h 573315"/>
                <a:gd name="connsiteX4-79" fmla="*/ 12192000 w 12192000"/>
                <a:gd name="connsiteY4-80" fmla="*/ 0 h 573315"/>
                <a:gd name="connsiteX0-81" fmla="*/ 0 w 12192000"/>
                <a:gd name="connsiteY0-82" fmla="*/ 573315 h 573315"/>
                <a:gd name="connsiteX1-83" fmla="*/ 3570514 w 12192000"/>
                <a:gd name="connsiteY1-84" fmla="*/ 544287 h 573315"/>
                <a:gd name="connsiteX2-85" fmla="*/ 7387771 w 12192000"/>
                <a:gd name="connsiteY2-86" fmla="*/ 486229 h 573315"/>
                <a:gd name="connsiteX3-87" fmla="*/ 10595429 w 12192000"/>
                <a:gd name="connsiteY3-88" fmla="*/ 246743 h 573315"/>
                <a:gd name="connsiteX4-89" fmla="*/ 12192000 w 12192000"/>
                <a:gd name="connsiteY4-90" fmla="*/ 0 h 573315"/>
                <a:gd name="connsiteX0-91" fmla="*/ 0 w 12192000"/>
                <a:gd name="connsiteY0-92" fmla="*/ 573315 h 573315"/>
                <a:gd name="connsiteX1-93" fmla="*/ 3570514 w 12192000"/>
                <a:gd name="connsiteY1-94" fmla="*/ 544287 h 573315"/>
                <a:gd name="connsiteX2-95" fmla="*/ 7387771 w 12192000"/>
                <a:gd name="connsiteY2-96" fmla="*/ 486229 h 573315"/>
                <a:gd name="connsiteX3-97" fmla="*/ 10595429 w 12192000"/>
                <a:gd name="connsiteY3-98" fmla="*/ 246743 h 573315"/>
                <a:gd name="connsiteX4-99" fmla="*/ 12192000 w 12192000"/>
                <a:gd name="connsiteY4-100" fmla="*/ 0 h 573315"/>
                <a:gd name="connsiteX0-101" fmla="*/ 0 w 12192000"/>
                <a:gd name="connsiteY0-102" fmla="*/ 573315 h 573315"/>
                <a:gd name="connsiteX1-103" fmla="*/ 3570514 w 12192000"/>
                <a:gd name="connsiteY1-104" fmla="*/ 544287 h 573315"/>
                <a:gd name="connsiteX2-105" fmla="*/ 7387771 w 12192000"/>
                <a:gd name="connsiteY2-106" fmla="*/ 486229 h 573315"/>
                <a:gd name="connsiteX3-107" fmla="*/ 10595429 w 12192000"/>
                <a:gd name="connsiteY3-108" fmla="*/ 246743 h 573315"/>
                <a:gd name="connsiteX4-109" fmla="*/ 12192000 w 12192000"/>
                <a:gd name="connsiteY4-110" fmla="*/ 0 h 573315"/>
                <a:gd name="connsiteX0-111" fmla="*/ 0 w 12192000"/>
                <a:gd name="connsiteY0-112" fmla="*/ 573315 h 573315"/>
                <a:gd name="connsiteX1-113" fmla="*/ 3570514 w 12192000"/>
                <a:gd name="connsiteY1-114" fmla="*/ 544287 h 573315"/>
                <a:gd name="connsiteX2-115" fmla="*/ 7387771 w 12192000"/>
                <a:gd name="connsiteY2-116" fmla="*/ 486229 h 573315"/>
                <a:gd name="connsiteX3-117" fmla="*/ 10588172 w 12192000"/>
                <a:gd name="connsiteY3-118" fmla="*/ 275771 h 573315"/>
                <a:gd name="connsiteX4-119" fmla="*/ 12192000 w 12192000"/>
                <a:gd name="connsiteY4-120" fmla="*/ 0 h 573315"/>
                <a:gd name="connsiteX0-121" fmla="*/ 0 w 12192000"/>
                <a:gd name="connsiteY0-122" fmla="*/ 573315 h 573315"/>
                <a:gd name="connsiteX1-123" fmla="*/ 3570514 w 12192000"/>
                <a:gd name="connsiteY1-124" fmla="*/ 544287 h 573315"/>
                <a:gd name="connsiteX2-125" fmla="*/ 7387771 w 12192000"/>
                <a:gd name="connsiteY2-126" fmla="*/ 486229 h 573315"/>
                <a:gd name="connsiteX3-127" fmla="*/ 10588172 w 12192000"/>
                <a:gd name="connsiteY3-128" fmla="*/ 275771 h 573315"/>
                <a:gd name="connsiteX4-129" fmla="*/ 12192000 w 12192000"/>
                <a:gd name="connsiteY4-130" fmla="*/ 0 h 573315"/>
                <a:gd name="connsiteX0-131" fmla="*/ 0 w 12192000"/>
                <a:gd name="connsiteY0-132" fmla="*/ 573315 h 573315"/>
                <a:gd name="connsiteX1-133" fmla="*/ 3570514 w 12192000"/>
                <a:gd name="connsiteY1-134" fmla="*/ 544287 h 573315"/>
                <a:gd name="connsiteX2-135" fmla="*/ 7387771 w 12192000"/>
                <a:gd name="connsiteY2-136" fmla="*/ 486229 h 573315"/>
                <a:gd name="connsiteX3-137" fmla="*/ 10588172 w 12192000"/>
                <a:gd name="connsiteY3-138" fmla="*/ 275771 h 573315"/>
                <a:gd name="connsiteX4-139" fmla="*/ 12192000 w 12192000"/>
                <a:gd name="connsiteY4-140" fmla="*/ 0 h 573315"/>
                <a:gd name="connsiteX0-141" fmla="*/ 0 w 12192000"/>
                <a:gd name="connsiteY0-142" fmla="*/ 573315 h 573315"/>
                <a:gd name="connsiteX1-143" fmla="*/ 3570514 w 12192000"/>
                <a:gd name="connsiteY1-144" fmla="*/ 544287 h 573315"/>
                <a:gd name="connsiteX2-145" fmla="*/ 7387771 w 12192000"/>
                <a:gd name="connsiteY2-146" fmla="*/ 486229 h 573315"/>
                <a:gd name="connsiteX3-147" fmla="*/ 10588172 w 12192000"/>
                <a:gd name="connsiteY3-148" fmla="*/ 275771 h 573315"/>
                <a:gd name="connsiteX4-149" fmla="*/ 12192000 w 12192000"/>
                <a:gd name="connsiteY4-150" fmla="*/ 0 h 573315"/>
                <a:gd name="connsiteX0-151" fmla="*/ 0 w 12192000"/>
                <a:gd name="connsiteY0-152" fmla="*/ 573315 h 573315"/>
                <a:gd name="connsiteX1-153" fmla="*/ 3570514 w 12192000"/>
                <a:gd name="connsiteY1-154" fmla="*/ 544287 h 573315"/>
                <a:gd name="connsiteX2-155" fmla="*/ 7387771 w 12192000"/>
                <a:gd name="connsiteY2-156" fmla="*/ 486229 h 573315"/>
                <a:gd name="connsiteX3-157" fmla="*/ 10559143 w 12192000"/>
                <a:gd name="connsiteY3-158" fmla="*/ 254000 h 573315"/>
                <a:gd name="connsiteX4-159" fmla="*/ 12192000 w 12192000"/>
                <a:gd name="connsiteY4-160" fmla="*/ 0 h 573315"/>
                <a:gd name="connsiteX0-161" fmla="*/ 0 w 12192000"/>
                <a:gd name="connsiteY0-162" fmla="*/ 573315 h 573315"/>
                <a:gd name="connsiteX1-163" fmla="*/ 3570514 w 12192000"/>
                <a:gd name="connsiteY1-164" fmla="*/ 544287 h 573315"/>
                <a:gd name="connsiteX2-165" fmla="*/ 7387771 w 12192000"/>
                <a:gd name="connsiteY2-166" fmla="*/ 486229 h 573315"/>
                <a:gd name="connsiteX3-167" fmla="*/ 10559143 w 12192000"/>
                <a:gd name="connsiteY3-168" fmla="*/ 254000 h 573315"/>
                <a:gd name="connsiteX4-169" fmla="*/ 12192000 w 12192000"/>
                <a:gd name="connsiteY4-170" fmla="*/ 0 h 573315"/>
                <a:gd name="connsiteX0-171" fmla="*/ 0 w 12192000"/>
                <a:gd name="connsiteY0-172" fmla="*/ 573315 h 573315"/>
                <a:gd name="connsiteX1-173" fmla="*/ 3570514 w 12192000"/>
                <a:gd name="connsiteY1-174" fmla="*/ 544287 h 573315"/>
                <a:gd name="connsiteX2-175" fmla="*/ 7387771 w 12192000"/>
                <a:gd name="connsiteY2-176" fmla="*/ 486229 h 573315"/>
                <a:gd name="connsiteX3-177" fmla="*/ 10559143 w 12192000"/>
                <a:gd name="connsiteY3-178" fmla="*/ 254000 h 573315"/>
                <a:gd name="connsiteX4-179" fmla="*/ 12192000 w 12192000"/>
                <a:gd name="connsiteY4-180" fmla="*/ 0 h 573315"/>
                <a:gd name="connsiteX0-181" fmla="*/ 0 w 12192000"/>
                <a:gd name="connsiteY0-182" fmla="*/ 573315 h 573315"/>
                <a:gd name="connsiteX1-183" fmla="*/ 3570514 w 12192000"/>
                <a:gd name="connsiteY1-184" fmla="*/ 544287 h 573315"/>
                <a:gd name="connsiteX2-185" fmla="*/ 7387771 w 12192000"/>
                <a:gd name="connsiteY2-186" fmla="*/ 486229 h 573315"/>
                <a:gd name="connsiteX3-187" fmla="*/ 10559143 w 12192000"/>
                <a:gd name="connsiteY3-188" fmla="*/ 254000 h 573315"/>
                <a:gd name="connsiteX4-189" fmla="*/ 12192000 w 12192000"/>
                <a:gd name="connsiteY4-190" fmla="*/ 0 h 5733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573315">
                  <a:moveTo>
                    <a:pt x="0" y="573315"/>
                  </a:moveTo>
                  <a:lnTo>
                    <a:pt x="3570514" y="544287"/>
                  </a:lnTo>
                  <a:cubicBezTo>
                    <a:pt x="4842933" y="524934"/>
                    <a:pt x="6223000" y="534610"/>
                    <a:pt x="7387771" y="486229"/>
                  </a:cubicBezTo>
                  <a:cubicBezTo>
                    <a:pt x="8552542" y="437848"/>
                    <a:pt x="9475410" y="349552"/>
                    <a:pt x="10559143" y="254000"/>
                  </a:cubicBezTo>
                  <a:cubicBezTo>
                    <a:pt x="11381619" y="158448"/>
                    <a:pt x="11140925" y="177194"/>
                    <a:pt x="12192000" y="0"/>
                  </a:cubicBez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8579" name="Rectangle 5"/>
          <p:cNvSpPr>
            <a:spLocks noGrp="1" noChangeArrowheads="1"/>
          </p:cNvSpPr>
          <p:nvPr>
            <p:ph type="ftr" sz="quarter" idx="3"/>
          </p:nvPr>
        </p:nvSpPr>
        <p:spPr bwMode="auto">
          <a:xfrm>
            <a:off x="8331200" y="6381759"/>
            <a:ext cx="3860800" cy="476251"/>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endParaRPr lang="zh-CN" altLang="en-US"/>
          </a:p>
        </p:txBody>
      </p:sp>
      <p:sp>
        <p:nvSpPr>
          <p:cNvPr id="20" name="矩形 19"/>
          <p:cNvSpPr/>
          <p:nvPr userDrawn="1"/>
        </p:nvSpPr>
        <p:spPr>
          <a:xfrm>
            <a:off x="331047" y="778510"/>
            <a:ext cx="11730567" cy="21600"/>
          </a:xfrm>
          <a:prstGeom prst="rect">
            <a:avLst/>
          </a:prstGeom>
          <a:solidFill>
            <a:srgbClr val="FFC000"/>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p:nvPr>
        </p:nvSpPr>
        <p:spPr>
          <a:xfrm>
            <a:off x="4968240" y="192405"/>
            <a:ext cx="7140787" cy="623570"/>
          </a:xfrm>
          <a:prstGeom prst="rect">
            <a:avLst/>
          </a:prstGeom>
        </p:spPr>
        <p:txBody>
          <a:bodyPr/>
          <a:lstStyle>
            <a:lvl1pPr algn="r">
              <a:defRPr sz="30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pic>
        <p:nvPicPr>
          <p:cNvPr id="2" name="图片 1" descr="图片1"/>
          <p:cNvPicPr>
            <a:picLocks noChangeAspect="1"/>
          </p:cNvPicPr>
          <p:nvPr userDrawn="1">
            <p:custDataLst>
              <p:tags r:id="rId4"/>
            </p:custDataLst>
          </p:nvPr>
        </p:nvPicPr>
        <p:blipFill>
          <a:blip r:embed="rId7"/>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8"/>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9"/>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10"/>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11"/>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矩形 19"/>
          <p:cNvSpPr/>
          <p:nvPr userDrawn="1"/>
        </p:nvSpPr>
        <p:spPr>
          <a:xfrm>
            <a:off x="331047" y="751840"/>
            <a:ext cx="11730567" cy="36000"/>
          </a:xfrm>
          <a:prstGeom prst="rect">
            <a:avLst/>
          </a:prstGeom>
          <a:solidFill>
            <a:srgbClr val="0083C7"/>
          </a:solidFill>
          <a:ln>
            <a:noFill/>
          </a:ln>
          <a:effectLst>
            <a:outerShdw blurRad="50800" dist="50800" dir="5400000" algn="ctr" rotWithShape="0">
              <a:srgbClr val="000000">
                <a:alpha val="26000"/>
              </a:srgbClr>
            </a:outerShdw>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331047" y="6549390"/>
            <a:ext cx="11730567" cy="36000"/>
          </a:xfrm>
          <a:prstGeom prst="rect">
            <a:avLst/>
          </a:prstGeom>
          <a:solidFill>
            <a:srgbClr val="0083C7"/>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1"/>
          <p:cNvPicPr>
            <a:picLocks noChangeAspect="1"/>
          </p:cNvPicPr>
          <p:nvPr userDrawn="1">
            <p:custDataLst>
              <p:tags r:id="rId4"/>
            </p:custDataLst>
          </p:nvPr>
        </p:nvPicPr>
        <p:blipFill>
          <a:blip r:embed="rId5"/>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78" r:id="rId1"/>
    <p:sldLayoutId id="2147483679"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6"/>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7"/>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8"/>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9"/>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矩形 19"/>
          <p:cNvSpPr/>
          <p:nvPr userDrawn="1"/>
        </p:nvSpPr>
        <p:spPr>
          <a:xfrm>
            <a:off x="331047" y="751840"/>
            <a:ext cx="11730567" cy="36000"/>
          </a:xfrm>
          <a:prstGeom prst="rect">
            <a:avLst/>
          </a:prstGeom>
          <a:solidFill>
            <a:srgbClr val="0083C7"/>
          </a:solidFill>
          <a:ln>
            <a:noFill/>
          </a:ln>
          <a:effectLst>
            <a:outerShdw blurRad="50800" dist="50800" dir="5400000" algn="ctr" rotWithShape="0">
              <a:srgbClr val="000000">
                <a:alpha val="26000"/>
              </a:srgbClr>
            </a:outerShdw>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331047" y="6549390"/>
            <a:ext cx="11730567" cy="36000"/>
          </a:xfrm>
          <a:prstGeom prst="rect">
            <a:avLst/>
          </a:prstGeom>
          <a:solidFill>
            <a:srgbClr val="0083C7"/>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1"/>
          <p:cNvPicPr>
            <a:picLocks noChangeAspect="1"/>
          </p:cNvPicPr>
          <p:nvPr userDrawn="1">
            <p:custDataLst>
              <p:tags r:id="rId4"/>
            </p:custDataLst>
          </p:nvPr>
        </p:nvPicPr>
        <p:blipFill>
          <a:blip r:embed="rId5"/>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81" r:id="rId1"/>
    <p:sldLayoutId id="2147483682"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6"/>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7"/>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8"/>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9"/>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矩形 19"/>
          <p:cNvSpPr/>
          <p:nvPr userDrawn="1"/>
        </p:nvSpPr>
        <p:spPr>
          <a:xfrm>
            <a:off x="331047" y="751840"/>
            <a:ext cx="11730567" cy="36000"/>
          </a:xfrm>
          <a:prstGeom prst="rect">
            <a:avLst/>
          </a:prstGeom>
          <a:solidFill>
            <a:srgbClr val="0083C7"/>
          </a:solidFill>
          <a:ln>
            <a:noFill/>
          </a:ln>
          <a:effectLst>
            <a:outerShdw blurRad="50800" dist="50800" dir="5400000" algn="ctr" rotWithShape="0">
              <a:srgbClr val="000000">
                <a:alpha val="26000"/>
              </a:srgbClr>
            </a:outerShdw>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331047" y="6549390"/>
            <a:ext cx="11730567" cy="36000"/>
          </a:xfrm>
          <a:prstGeom prst="rect">
            <a:avLst/>
          </a:prstGeom>
          <a:solidFill>
            <a:srgbClr val="0083C7"/>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1"/>
          <p:cNvPicPr>
            <a:picLocks noChangeAspect="1"/>
          </p:cNvPicPr>
          <p:nvPr userDrawn="1">
            <p:custDataLst>
              <p:tags r:id="rId4"/>
            </p:custDataLst>
          </p:nvPr>
        </p:nvPicPr>
        <p:blipFill>
          <a:blip r:embed="rId5"/>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84" r:id="rId1"/>
    <p:sldLayoutId id="2147483685"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6"/>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7"/>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8"/>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9"/>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矩形 19"/>
          <p:cNvSpPr/>
          <p:nvPr userDrawn="1"/>
        </p:nvSpPr>
        <p:spPr>
          <a:xfrm>
            <a:off x="331047" y="751840"/>
            <a:ext cx="11730567" cy="36000"/>
          </a:xfrm>
          <a:prstGeom prst="rect">
            <a:avLst/>
          </a:prstGeom>
          <a:solidFill>
            <a:srgbClr val="0083C7"/>
          </a:solidFill>
          <a:ln>
            <a:noFill/>
          </a:ln>
          <a:effectLst>
            <a:outerShdw blurRad="50800" dist="50800" dir="5400000" algn="ctr" rotWithShape="0">
              <a:srgbClr val="000000">
                <a:alpha val="26000"/>
              </a:srgbClr>
            </a:outerShdw>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331047" y="6549390"/>
            <a:ext cx="11730567" cy="36000"/>
          </a:xfrm>
          <a:prstGeom prst="rect">
            <a:avLst/>
          </a:prstGeom>
          <a:solidFill>
            <a:srgbClr val="0083C7"/>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1"/>
          <p:cNvPicPr>
            <a:picLocks noChangeAspect="1"/>
          </p:cNvPicPr>
          <p:nvPr userDrawn="1">
            <p:custDataLst>
              <p:tags r:id="rId4"/>
            </p:custDataLst>
          </p:nvPr>
        </p:nvPicPr>
        <p:blipFill>
          <a:blip r:embed="rId5"/>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6"/>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7"/>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8"/>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9"/>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矩形 19"/>
          <p:cNvSpPr/>
          <p:nvPr userDrawn="1"/>
        </p:nvSpPr>
        <p:spPr>
          <a:xfrm>
            <a:off x="331047" y="751840"/>
            <a:ext cx="11730567" cy="36000"/>
          </a:xfrm>
          <a:prstGeom prst="rect">
            <a:avLst/>
          </a:prstGeom>
          <a:solidFill>
            <a:srgbClr val="0083C7"/>
          </a:solidFill>
          <a:ln>
            <a:noFill/>
          </a:ln>
          <a:effectLst>
            <a:outerShdw blurRad="50800" dist="50800" dir="5400000" algn="ctr" rotWithShape="0">
              <a:srgbClr val="000000">
                <a:alpha val="26000"/>
              </a:srgbClr>
            </a:outerShdw>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331047" y="6549390"/>
            <a:ext cx="11730567" cy="36000"/>
          </a:xfrm>
          <a:prstGeom prst="rect">
            <a:avLst/>
          </a:prstGeom>
          <a:solidFill>
            <a:srgbClr val="0083C7"/>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1"/>
          <p:cNvPicPr>
            <a:picLocks noChangeAspect="1"/>
          </p:cNvPicPr>
          <p:nvPr userDrawn="1">
            <p:custDataLst>
              <p:tags r:id="rId4"/>
            </p:custDataLst>
          </p:nvPr>
        </p:nvPicPr>
        <p:blipFill>
          <a:blip r:embed="rId5"/>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90" r:id="rId1"/>
    <p:sldLayoutId id="2147483691"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6"/>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7"/>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8"/>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9"/>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矩形 19"/>
          <p:cNvSpPr/>
          <p:nvPr userDrawn="1"/>
        </p:nvSpPr>
        <p:spPr>
          <a:xfrm>
            <a:off x="331047" y="751840"/>
            <a:ext cx="11730567" cy="36000"/>
          </a:xfrm>
          <a:prstGeom prst="rect">
            <a:avLst/>
          </a:prstGeom>
          <a:solidFill>
            <a:srgbClr val="0083C7"/>
          </a:solidFill>
          <a:ln>
            <a:noFill/>
          </a:ln>
          <a:effectLst>
            <a:outerShdw blurRad="50800" dist="50800" dir="5400000" algn="ctr" rotWithShape="0">
              <a:srgbClr val="000000">
                <a:alpha val="26000"/>
              </a:srgbClr>
            </a:outerShdw>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331047" y="6549390"/>
            <a:ext cx="11730567" cy="36000"/>
          </a:xfrm>
          <a:prstGeom prst="rect">
            <a:avLst/>
          </a:prstGeom>
          <a:solidFill>
            <a:srgbClr val="0083C7"/>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1"/>
          <p:cNvPicPr>
            <a:picLocks noChangeAspect="1"/>
          </p:cNvPicPr>
          <p:nvPr userDrawn="1">
            <p:custDataLst>
              <p:tags r:id="rId4"/>
            </p:custDataLst>
          </p:nvPr>
        </p:nvPicPr>
        <p:blipFill>
          <a:blip r:embed="rId5"/>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93" r:id="rId1"/>
    <p:sldLayoutId id="2147483694"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6"/>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7"/>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8"/>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9"/>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矩形 19"/>
          <p:cNvSpPr/>
          <p:nvPr userDrawn="1"/>
        </p:nvSpPr>
        <p:spPr>
          <a:xfrm>
            <a:off x="331047" y="751840"/>
            <a:ext cx="11730567" cy="36000"/>
          </a:xfrm>
          <a:prstGeom prst="rect">
            <a:avLst/>
          </a:prstGeom>
          <a:solidFill>
            <a:srgbClr val="0083C7"/>
          </a:solidFill>
          <a:ln>
            <a:noFill/>
          </a:ln>
          <a:effectLst>
            <a:outerShdw blurRad="50800" dist="50800" dir="5400000" algn="ctr" rotWithShape="0">
              <a:srgbClr val="000000">
                <a:alpha val="26000"/>
              </a:srgbClr>
            </a:outerShdw>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331047" y="6549390"/>
            <a:ext cx="11730567" cy="36000"/>
          </a:xfrm>
          <a:prstGeom prst="rect">
            <a:avLst/>
          </a:prstGeom>
          <a:solidFill>
            <a:srgbClr val="0083C7"/>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1"/>
          <p:cNvPicPr>
            <a:picLocks noChangeAspect="1"/>
          </p:cNvPicPr>
          <p:nvPr userDrawn="1">
            <p:custDataLst>
              <p:tags r:id="rId4"/>
            </p:custDataLst>
          </p:nvPr>
        </p:nvPicPr>
        <p:blipFill>
          <a:blip r:embed="rId5"/>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96" r:id="rId1"/>
    <p:sldLayoutId id="2147483697"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6"/>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7"/>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8"/>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9"/>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矩形 19"/>
          <p:cNvSpPr/>
          <p:nvPr userDrawn="1"/>
        </p:nvSpPr>
        <p:spPr>
          <a:xfrm>
            <a:off x="331047" y="751840"/>
            <a:ext cx="11730567" cy="36000"/>
          </a:xfrm>
          <a:prstGeom prst="rect">
            <a:avLst/>
          </a:prstGeom>
          <a:solidFill>
            <a:srgbClr val="0083C7"/>
          </a:solidFill>
          <a:ln>
            <a:noFill/>
          </a:ln>
          <a:effectLst>
            <a:outerShdw blurRad="50800" dist="50800" dir="5400000" algn="ctr" rotWithShape="0">
              <a:srgbClr val="000000">
                <a:alpha val="26000"/>
              </a:srgbClr>
            </a:outerShdw>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331047" y="6549390"/>
            <a:ext cx="11730567" cy="36000"/>
          </a:xfrm>
          <a:prstGeom prst="rect">
            <a:avLst/>
          </a:prstGeom>
          <a:solidFill>
            <a:srgbClr val="0083C7"/>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1"/>
          <p:cNvPicPr>
            <a:picLocks noChangeAspect="1"/>
          </p:cNvPicPr>
          <p:nvPr userDrawn="1">
            <p:custDataLst>
              <p:tags r:id="rId4"/>
            </p:custDataLst>
          </p:nvPr>
        </p:nvPicPr>
        <p:blipFill>
          <a:blip r:embed="rId5"/>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99" r:id="rId1"/>
    <p:sldLayoutId id="2147483700"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6"/>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7"/>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8"/>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9"/>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矩形 19"/>
          <p:cNvSpPr/>
          <p:nvPr userDrawn="1"/>
        </p:nvSpPr>
        <p:spPr>
          <a:xfrm>
            <a:off x="331047" y="751840"/>
            <a:ext cx="11730567" cy="36000"/>
          </a:xfrm>
          <a:prstGeom prst="rect">
            <a:avLst/>
          </a:prstGeom>
          <a:solidFill>
            <a:srgbClr val="0083C7"/>
          </a:solidFill>
          <a:ln>
            <a:noFill/>
          </a:ln>
          <a:effectLst>
            <a:outerShdw blurRad="50800" dist="50800" dir="5400000" algn="ctr" rotWithShape="0">
              <a:srgbClr val="000000">
                <a:alpha val="26000"/>
              </a:srgbClr>
            </a:outerShdw>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331047" y="6549390"/>
            <a:ext cx="11730567" cy="36000"/>
          </a:xfrm>
          <a:prstGeom prst="rect">
            <a:avLst/>
          </a:prstGeom>
          <a:solidFill>
            <a:srgbClr val="0083C7"/>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1"/>
          <p:cNvPicPr>
            <a:picLocks noChangeAspect="1"/>
          </p:cNvPicPr>
          <p:nvPr userDrawn="1">
            <p:custDataLst>
              <p:tags r:id="rId4"/>
            </p:custDataLst>
          </p:nvPr>
        </p:nvPicPr>
        <p:blipFill>
          <a:blip r:embed="rId5"/>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702" r:id="rId1"/>
    <p:sldLayoutId id="2147483703"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6"/>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7"/>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8"/>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9"/>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9" name="组合 18"/>
          <p:cNvGrpSpPr/>
          <p:nvPr userDrawn="1"/>
        </p:nvGrpSpPr>
        <p:grpSpPr>
          <a:xfrm>
            <a:off x="0" y="5910393"/>
            <a:ext cx="12192000" cy="947607"/>
            <a:chOff x="0" y="4535711"/>
            <a:chExt cx="12192000" cy="947607"/>
          </a:xfrm>
        </p:grpSpPr>
        <p:pic>
          <p:nvPicPr>
            <p:cNvPr id="26" name="图片 25" descr="cnncppt001"/>
            <p:cNvPicPr>
              <a:picLocks noChangeAspect="1" noChangeArrowheads="1"/>
            </p:cNvPicPr>
            <p:nvPr userDrawn="1"/>
          </p:nvPicPr>
          <p:blipFill rotWithShape="1">
            <a:blip r:embed="rId4" cstate="print"/>
            <a:srcRect t="86332"/>
            <a:stretch>
              <a:fillRect/>
            </a:stretch>
          </p:blipFill>
          <p:spPr bwMode="auto">
            <a:xfrm>
              <a:off x="0" y="4545969"/>
              <a:ext cx="12192000" cy="937349"/>
            </a:xfrm>
            <a:custGeom>
              <a:avLst/>
              <a:gdLst>
                <a:gd name="connsiteX0" fmla="*/ 12093748 w 12192000"/>
                <a:gd name="connsiteY0" fmla="*/ 0 h 930092"/>
                <a:gd name="connsiteX1" fmla="*/ 12192000 w 12192000"/>
                <a:gd name="connsiteY1" fmla="*/ 0 h 930092"/>
                <a:gd name="connsiteX2" fmla="*/ 12192000 w 12192000"/>
                <a:gd name="connsiteY2" fmla="*/ 930092 h 930092"/>
                <a:gd name="connsiteX3" fmla="*/ 0 w 12192000"/>
                <a:gd name="connsiteY3" fmla="*/ 930092 h 930092"/>
                <a:gd name="connsiteX4" fmla="*/ 0 w 12192000"/>
                <a:gd name="connsiteY4" fmla="*/ 580570 h 930092"/>
                <a:gd name="connsiteX5" fmla="*/ 2939143 w 12192000"/>
                <a:gd name="connsiteY5" fmla="*/ 566056 h 930092"/>
                <a:gd name="connsiteX6" fmla="*/ 5638800 w 12192000"/>
                <a:gd name="connsiteY6" fmla="*/ 522513 h 930092"/>
                <a:gd name="connsiteX7" fmla="*/ 7336971 w 12192000"/>
                <a:gd name="connsiteY7" fmla="*/ 457200 h 930092"/>
                <a:gd name="connsiteX8" fmla="*/ 8577942 w 12192000"/>
                <a:gd name="connsiteY8" fmla="*/ 377369 h 930092"/>
                <a:gd name="connsiteX9" fmla="*/ 9673770 w 12192000"/>
                <a:gd name="connsiteY9" fmla="*/ 304799 h 930092"/>
                <a:gd name="connsiteX10" fmla="*/ 10980057 w 12192000"/>
                <a:gd name="connsiteY10" fmla="*/ 181427 h 930092"/>
                <a:gd name="connsiteX11" fmla="*/ 12089918 w 12192000"/>
                <a:gd name="connsiteY11" fmla="*/ 750 h 93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930092">
                  <a:moveTo>
                    <a:pt x="12093748" y="0"/>
                  </a:moveTo>
                  <a:lnTo>
                    <a:pt x="12192000" y="0"/>
                  </a:lnTo>
                  <a:lnTo>
                    <a:pt x="12192000" y="930092"/>
                  </a:lnTo>
                  <a:lnTo>
                    <a:pt x="0" y="930092"/>
                  </a:lnTo>
                  <a:lnTo>
                    <a:pt x="0" y="580570"/>
                  </a:lnTo>
                  <a:lnTo>
                    <a:pt x="2939143" y="566056"/>
                  </a:lnTo>
                  <a:lnTo>
                    <a:pt x="5638800" y="522513"/>
                  </a:lnTo>
                  <a:lnTo>
                    <a:pt x="7336971" y="457200"/>
                  </a:lnTo>
                  <a:cubicBezTo>
                    <a:pt x="7924799" y="423333"/>
                    <a:pt x="7837714" y="440265"/>
                    <a:pt x="8577942" y="377369"/>
                  </a:cubicBezTo>
                  <a:cubicBezTo>
                    <a:pt x="9284303" y="338665"/>
                    <a:pt x="9308494" y="328989"/>
                    <a:pt x="9673770" y="304799"/>
                  </a:cubicBezTo>
                  <a:lnTo>
                    <a:pt x="10980057" y="181427"/>
                  </a:lnTo>
                  <a:cubicBezTo>
                    <a:pt x="11557909" y="105228"/>
                    <a:pt x="11691257" y="79034"/>
                    <a:pt x="12089918" y="750"/>
                  </a:cubicBezTo>
                  <a:close/>
                </a:path>
              </a:pathLst>
            </a:custGeom>
            <a:noFill/>
            <a:ln w="9525">
              <a:noFill/>
              <a:miter lim="800000"/>
              <a:headEnd/>
              <a:tailEnd/>
            </a:ln>
          </p:spPr>
        </p:pic>
        <p:sp>
          <p:nvSpPr>
            <p:cNvPr id="18" name="任意多边形: 形状 17"/>
            <p:cNvSpPr/>
            <p:nvPr userDrawn="1"/>
          </p:nvSpPr>
          <p:spPr>
            <a:xfrm>
              <a:off x="0" y="4535711"/>
              <a:ext cx="12192000" cy="573315"/>
            </a:xfrm>
            <a:custGeom>
              <a:avLst/>
              <a:gdLst>
                <a:gd name="connsiteX0" fmla="*/ 0 w 12192000"/>
                <a:gd name="connsiteY0" fmla="*/ 580572 h 580572"/>
                <a:gd name="connsiteX1" fmla="*/ 3556000 w 12192000"/>
                <a:gd name="connsiteY1" fmla="*/ 573315 h 580572"/>
                <a:gd name="connsiteX2" fmla="*/ 7387771 w 12192000"/>
                <a:gd name="connsiteY2" fmla="*/ 486229 h 580572"/>
                <a:gd name="connsiteX3" fmla="*/ 10595429 w 12192000"/>
                <a:gd name="connsiteY3" fmla="*/ 246743 h 580572"/>
                <a:gd name="connsiteX4" fmla="*/ 12192000 w 12192000"/>
                <a:gd name="connsiteY4" fmla="*/ 0 h 580572"/>
                <a:gd name="connsiteX0-1" fmla="*/ 0 w 12177486"/>
                <a:gd name="connsiteY0-2" fmla="*/ 551544 h 573315"/>
                <a:gd name="connsiteX1-3" fmla="*/ 3541486 w 12177486"/>
                <a:gd name="connsiteY1-4" fmla="*/ 573315 h 573315"/>
                <a:gd name="connsiteX2-5" fmla="*/ 7373257 w 12177486"/>
                <a:gd name="connsiteY2-6" fmla="*/ 486229 h 573315"/>
                <a:gd name="connsiteX3-7" fmla="*/ 10580915 w 12177486"/>
                <a:gd name="connsiteY3-8" fmla="*/ 246743 h 573315"/>
                <a:gd name="connsiteX4-9" fmla="*/ 12177486 w 12177486"/>
                <a:gd name="connsiteY4-10" fmla="*/ 0 h 573315"/>
                <a:gd name="connsiteX0-11" fmla="*/ 0 w 12177486"/>
                <a:gd name="connsiteY0-12" fmla="*/ 551544 h 551544"/>
                <a:gd name="connsiteX1-13" fmla="*/ 3548743 w 12177486"/>
                <a:gd name="connsiteY1-14" fmla="*/ 529772 h 551544"/>
                <a:gd name="connsiteX2-15" fmla="*/ 7373257 w 12177486"/>
                <a:gd name="connsiteY2-16" fmla="*/ 486229 h 551544"/>
                <a:gd name="connsiteX3-17" fmla="*/ 10580915 w 12177486"/>
                <a:gd name="connsiteY3-18" fmla="*/ 246743 h 551544"/>
                <a:gd name="connsiteX4-19" fmla="*/ 12177486 w 12177486"/>
                <a:gd name="connsiteY4-20" fmla="*/ 0 h 551544"/>
                <a:gd name="connsiteX0-21" fmla="*/ 0 w 12177486"/>
                <a:gd name="connsiteY0-22" fmla="*/ 551544 h 551544"/>
                <a:gd name="connsiteX1-23" fmla="*/ 3556000 w 12177486"/>
                <a:gd name="connsiteY1-24" fmla="*/ 544287 h 551544"/>
                <a:gd name="connsiteX2-25" fmla="*/ 7373257 w 12177486"/>
                <a:gd name="connsiteY2-26" fmla="*/ 486229 h 551544"/>
                <a:gd name="connsiteX3-27" fmla="*/ 10580915 w 12177486"/>
                <a:gd name="connsiteY3-28" fmla="*/ 246743 h 551544"/>
                <a:gd name="connsiteX4-29" fmla="*/ 12177486 w 12177486"/>
                <a:gd name="connsiteY4-30" fmla="*/ 0 h 551544"/>
                <a:gd name="connsiteX0-31" fmla="*/ 0 w 12177486"/>
                <a:gd name="connsiteY0-32" fmla="*/ 551544 h 551544"/>
                <a:gd name="connsiteX1-33" fmla="*/ 3556000 w 12177486"/>
                <a:gd name="connsiteY1-34" fmla="*/ 544287 h 551544"/>
                <a:gd name="connsiteX2-35" fmla="*/ 7373257 w 12177486"/>
                <a:gd name="connsiteY2-36" fmla="*/ 486229 h 551544"/>
                <a:gd name="connsiteX3-37" fmla="*/ 10580915 w 12177486"/>
                <a:gd name="connsiteY3-38" fmla="*/ 246743 h 551544"/>
                <a:gd name="connsiteX4-39" fmla="*/ 12177486 w 12177486"/>
                <a:gd name="connsiteY4-40" fmla="*/ 0 h 551544"/>
                <a:gd name="connsiteX0-41" fmla="*/ 0 w 12192000"/>
                <a:gd name="connsiteY0-42" fmla="*/ 573315 h 573315"/>
                <a:gd name="connsiteX1-43" fmla="*/ 3570514 w 12192000"/>
                <a:gd name="connsiteY1-44" fmla="*/ 544287 h 573315"/>
                <a:gd name="connsiteX2-45" fmla="*/ 7387771 w 12192000"/>
                <a:gd name="connsiteY2-46" fmla="*/ 486229 h 573315"/>
                <a:gd name="connsiteX3-47" fmla="*/ 10595429 w 12192000"/>
                <a:gd name="connsiteY3-48" fmla="*/ 246743 h 573315"/>
                <a:gd name="connsiteX4-49" fmla="*/ 12192000 w 12192000"/>
                <a:gd name="connsiteY4-50" fmla="*/ 0 h 573315"/>
                <a:gd name="connsiteX0-51" fmla="*/ 0 w 12192000"/>
                <a:gd name="connsiteY0-52" fmla="*/ 573315 h 573315"/>
                <a:gd name="connsiteX1-53" fmla="*/ 3570514 w 12192000"/>
                <a:gd name="connsiteY1-54" fmla="*/ 544287 h 573315"/>
                <a:gd name="connsiteX2-55" fmla="*/ 7387771 w 12192000"/>
                <a:gd name="connsiteY2-56" fmla="*/ 486229 h 573315"/>
                <a:gd name="connsiteX3-57" fmla="*/ 10595429 w 12192000"/>
                <a:gd name="connsiteY3-58" fmla="*/ 246743 h 573315"/>
                <a:gd name="connsiteX4-59" fmla="*/ 12192000 w 12192000"/>
                <a:gd name="connsiteY4-60" fmla="*/ 0 h 573315"/>
                <a:gd name="connsiteX0-61" fmla="*/ 0 w 12192000"/>
                <a:gd name="connsiteY0-62" fmla="*/ 573315 h 573315"/>
                <a:gd name="connsiteX1-63" fmla="*/ 3570514 w 12192000"/>
                <a:gd name="connsiteY1-64" fmla="*/ 544287 h 573315"/>
                <a:gd name="connsiteX2-65" fmla="*/ 7387771 w 12192000"/>
                <a:gd name="connsiteY2-66" fmla="*/ 486229 h 573315"/>
                <a:gd name="connsiteX3-67" fmla="*/ 10595429 w 12192000"/>
                <a:gd name="connsiteY3-68" fmla="*/ 246743 h 573315"/>
                <a:gd name="connsiteX4-69" fmla="*/ 12192000 w 12192000"/>
                <a:gd name="connsiteY4-70" fmla="*/ 0 h 573315"/>
                <a:gd name="connsiteX0-71" fmla="*/ 0 w 12192000"/>
                <a:gd name="connsiteY0-72" fmla="*/ 573315 h 573315"/>
                <a:gd name="connsiteX1-73" fmla="*/ 3570514 w 12192000"/>
                <a:gd name="connsiteY1-74" fmla="*/ 544287 h 573315"/>
                <a:gd name="connsiteX2-75" fmla="*/ 7387771 w 12192000"/>
                <a:gd name="connsiteY2-76" fmla="*/ 486229 h 573315"/>
                <a:gd name="connsiteX3-77" fmla="*/ 10595429 w 12192000"/>
                <a:gd name="connsiteY3-78" fmla="*/ 246743 h 573315"/>
                <a:gd name="connsiteX4-79" fmla="*/ 12192000 w 12192000"/>
                <a:gd name="connsiteY4-80" fmla="*/ 0 h 573315"/>
                <a:gd name="connsiteX0-81" fmla="*/ 0 w 12192000"/>
                <a:gd name="connsiteY0-82" fmla="*/ 573315 h 573315"/>
                <a:gd name="connsiteX1-83" fmla="*/ 3570514 w 12192000"/>
                <a:gd name="connsiteY1-84" fmla="*/ 544287 h 573315"/>
                <a:gd name="connsiteX2-85" fmla="*/ 7387771 w 12192000"/>
                <a:gd name="connsiteY2-86" fmla="*/ 486229 h 573315"/>
                <a:gd name="connsiteX3-87" fmla="*/ 10595429 w 12192000"/>
                <a:gd name="connsiteY3-88" fmla="*/ 246743 h 573315"/>
                <a:gd name="connsiteX4-89" fmla="*/ 12192000 w 12192000"/>
                <a:gd name="connsiteY4-90" fmla="*/ 0 h 573315"/>
                <a:gd name="connsiteX0-91" fmla="*/ 0 w 12192000"/>
                <a:gd name="connsiteY0-92" fmla="*/ 573315 h 573315"/>
                <a:gd name="connsiteX1-93" fmla="*/ 3570514 w 12192000"/>
                <a:gd name="connsiteY1-94" fmla="*/ 544287 h 573315"/>
                <a:gd name="connsiteX2-95" fmla="*/ 7387771 w 12192000"/>
                <a:gd name="connsiteY2-96" fmla="*/ 486229 h 573315"/>
                <a:gd name="connsiteX3-97" fmla="*/ 10595429 w 12192000"/>
                <a:gd name="connsiteY3-98" fmla="*/ 246743 h 573315"/>
                <a:gd name="connsiteX4-99" fmla="*/ 12192000 w 12192000"/>
                <a:gd name="connsiteY4-100" fmla="*/ 0 h 573315"/>
                <a:gd name="connsiteX0-101" fmla="*/ 0 w 12192000"/>
                <a:gd name="connsiteY0-102" fmla="*/ 573315 h 573315"/>
                <a:gd name="connsiteX1-103" fmla="*/ 3570514 w 12192000"/>
                <a:gd name="connsiteY1-104" fmla="*/ 544287 h 573315"/>
                <a:gd name="connsiteX2-105" fmla="*/ 7387771 w 12192000"/>
                <a:gd name="connsiteY2-106" fmla="*/ 486229 h 573315"/>
                <a:gd name="connsiteX3-107" fmla="*/ 10595429 w 12192000"/>
                <a:gd name="connsiteY3-108" fmla="*/ 246743 h 573315"/>
                <a:gd name="connsiteX4-109" fmla="*/ 12192000 w 12192000"/>
                <a:gd name="connsiteY4-110" fmla="*/ 0 h 573315"/>
                <a:gd name="connsiteX0-111" fmla="*/ 0 w 12192000"/>
                <a:gd name="connsiteY0-112" fmla="*/ 573315 h 573315"/>
                <a:gd name="connsiteX1-113" fmla="*/ 3570514 w 12192000"/>
                <a:gd name="connsiteY1-114" fmla="*/ 544287 h 573315"/>
                <a:gd name="connsiteX2-115" fmla="*/ 7387771 w 12192000"/>
                <a:gd name="connsiteY2-116" fmla="*/ 486229 h 573315"/>
                <a:gd name="connsiteX3-117" fmla="*/ 10588172 w 12192000"/>
                <a:gd name="connsiteY3-118" fmla="*/ 275771 h 573315"/>
                <a:gd name="connsiteX4-119" fmla="*/ 12192000 w 12192000"/>
                <a:gd name="connsiteY4-120" fmla="*/ 0 h 573315"/>
                <a:gd name="connsiteX0-121" fmla="*/ 0 w 12192000"/>
                <a:gd name="connsiteY0-122" fmla="*/ 573315 h 573315"/>
                <a:gd name="connsiteX1-123" fmla="*/ 3570514 w 12192000"/>
                <a:gd name="connsiteY1-124" fmla="*/ 544287 h 573315"/>
                <a:gd name="connsiteX2-125" fmla="*/ 7387771 w 12192000"/>
                <a:gd name="connsiteY2-126" fmla="*/ 486229 h 573315"/>
                <a:gd name="connsiteX3-127" fmla="*/ 10588172 w 12192000"/>
                <a:gd name="connsiteY3-128" fmla="*/ 275771 h 573315"/>
                <a:gd name="connsiteX4-129" fmla="*/ 12192000 w 12192000"/>
                <a:gd name="connsiteY4-130" fmla="*/ 0 h 573315"/>
                <a:gd name="connsiteX0-131" fmla="*/ 0 w 12192000"/>
                <a:gd name="connsiteY0-132" fmla="*/ 573315 h 573315"/>
                <a:gd name="connsiteX1-133" fmla="*/ 3570514 w 12192000"/>
                <a:gd name="connsiteY1-134" fmla="*/ 544287 h 573315"/>
                <a:gd name="connsiteX2-135" fmla="*/ 7387771 w 12192000"/>
                <a:gd name="connsiteY2-136" fmla="*/ 486229 h 573315"/>
                <a:gd name="connsiteX3-137" fmla="*/ 10588172 w 12192000"/>
                <a:gd name="connsiteY3-138" fmla="*/ 275771 h 573315"/>
                <a:gd name="connsiteX4-139" fmla="*/ 12192000 w 12192000"/>
                <a:gd name="connsiteY4-140" fmla="*/ 0 h 573315"/>
                <a:gd name="connsiteX0-141" fmla="*/ 0 w 12192000"/>
                <a:gd name="connsiteY0-142" fmla="*/ 573315 h 573315"/>
                <a:gd name="connsiteX1-143" fmla="*/ 3570514 w 12192000"/>
                <a:gd name="connsiteY1-144" fmla="*/ 544287 h 573315"/>
                <a:gd name="connsiteX2-145" fmla="*/ 7387771 w 12192000"/>
                <a:gd name="connsiteY2-146" fmla="*/ 486229 h 573315"/>
                <a:gd name="connsiteX3-147" fmla="*/ 10588172 w 12192000"/>
                <a:gd name="connsiteY3-148" fmla="*/ 275771 h 573315"/>
                <a:gd name="connsiteX4-149" fmla="*/ 12192000 w 12192000"/>
                <a:gd name="connsiteY4-150" fmla="*/ 0 h 573315"/>
                <a:gd name="connsiteX0-151" fmla="*/ 0 w 12192000"/>
                <a:gd name="connsiteY0-152" fmla="*/ 573315 h 573315"/>
                <a:gd name="connsiteX1-153" fmla="*/ 3570514 w 12192000"/>
                <a:gd name="connsiteY1-154" fmla="*/ 544287 h 573315"/>
                <a:gd name="connsiteX2-155" fmla="*/ 7387771 w 12192000"/>
                <a:gd name="connsiteY2-156" fmla="*/ 486229 h 573315"/>
                <a:gd name="connsiteX3-157" fmla="*/ 10559143 w 12192000"/>
                <a:gd name="connsiteY3-158" fmla="*/ 254000 h 573315"/>
                <a:gd name="connsiteX4-159" fmla="*/ 12192000 w 12192000"/>
                <a:gd name="connsiteY4-160" fmla="*/ 0 h 573315"/>
                <a:gd name="connsiteX0-161" fmla="*/ 0 w 12192000"/>
                <a:gd name="connsiteY0-162" fmla="*/ 573315 h 573315"/>
                <a:gd name="connsiteX1-163" fmla="*/ 3570514 w 12192000"/>
                <a:gd name="connsiteY1-164" fmla="*/ 544287 h 573315"/>
                <a:gd name="connsiteX2-165" fmla="*/ 7387771 w 12192000"/>
                <a:gd name="connsiteY2-166" fmla="*/ 486229 h 573315"/>
                <a:gd name="connsiteX3-167" fmla="*/ 10559143 w 12192000"/>
                <a:gd name="connsiteY3-168" fmla="*/ 254000 h 573315"/>
                <a:gd name="connsiteX4-169" fmla="*/ 12192000 w 12192000"/>
                <a:gd name="connsiteY4-170" fmla="*/ 0 h 573315"/>
                <a:gd name="connsiteX0-171" fmla="*/ 0 w 12192000"/>
                <a:gd name="connsiteY0-172" fmla="*/ 573315 h 573315"/>
                <a:gd name="connsiteX1-173" fmla="*/ 3570514 w 12192000"/>
                <a:gd name="connsiteY1-174" fmla="*/ 544287 h 573315"/>
                <a:gd name="connsiteX2-175" fmla="*/ 7387771 w 12192000"/>
                <a:gd name="connsiteY2-176" fmla="*/ 486229 h 573315"/>
                <a:gd name="connsiteX3-177" fmla="*/ 10559143 w 12192000"/>
                <a:gd name="connsiteY3-178" fmla="*/ 254000 h 573315"/>
                <a:gd name="connsiteX4-179" fmla="*/ 12192000 w 12192000"/>
                <a:gd name="connsiteY4-180" fmla="*/ 0 h 573315"/>
                <a:gd name="connsiteX0-181" fmla="*/ 0 w 12192000"/>
                <a:gd name="connsiteY0-182" fmla="*/ 573315 h 573315"/>
                <a:gd name="connsiteX1-183" fmla="*/ 3570514 w 12192000"/>
                <a:gd name="connsiteY1-184" fmla="*/ 544287 h 573315"/>
                <a:gd name="connsiteX2-185" fmla="*/ 7387771 w 12192000"/>
                <a:gd name="connsiteY2-186" fmla="*/ 486229 h 573315"/>
                <a:gd name="connsiteX3-187" fmla="*/ 10559143 w 12192000"/>
                <a:gd name="connsiteY3-188" fmla="*/ 254000 h 573315"/>
                <a:gd name="connsiteX4-189" fmla="*/ 12192000 w 12192000"/>
                <a:gd name="connsiteY4-190" fmla="*/ 0 h 5733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573315">
                  <a:moveTo>
                    <a:pt x="0" y="573315"/>
                  </a:moveTo>
                  <a:lnTo>
                    <a:pt x="3570514" y="544287"/>
                  </a:lnTo>
                  <a:cubicBezTo>
                    <a:pt x="4842933" y="524934"/>
                    <a:pt x="6223000" y="534610"/>
                    <a:pt x="7387771" y="486229"/>
                  </a:cubicBezTo>
                  <a:cubicBezTo>
                    <a:pt x="8552542" y="437848"/>
                    <a:pt x="9475410" y="349552"/>
                    <a:pt x="10559143" y="254000"/>
                  </a:cubicBezTo>
                  <a:cubicBezTo>
                    <a:pt x="11381619" y="158448"/>
                    <a:pt x="11140925" y="177194"/>
                    <a:pt x="12192000" y="0"/>
                  </a:cubicBez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8579" name="Rectangle 5"/>
          <p:cNvSpPr>
            <a:spLocks noGrp="1" noChangeArrowheads="1"/>
          </p:cNvSpPr>
          <p:nvPr>
            <p:ph type="ftr" sz="quarter" idx="3"/>
          </p:nvPr>
        </p:nvSpPr>
        <p:spPr bwMode="auto">
          <a:xfrm>
            <a:off x="8331200" y="6381759"/>
            <a:ext cx="3860800" cy="476251"/>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endParaRPr lang="zh-CN" altLang="en-US"/>
          </a:p>
        </p:txBody>
      </p:sp>
      <p:sp>
        <p:nvSpPr>
          <p:cNvPr id="20" name="矩形 19"/>
          <p:cNvSpPr/>
          <p:nvPr userDrawn="1"/>
        </p:nvSpPr>
        <p:spPr>
          <a:xfrm>
            <a:off x="331047" y="778510"/>
            <a:ext cx="11730567" cy="21600"/>
          </a:xfrm>
          <a:prstGeom prst="rect">
            <a:avLst/>
          </a:prstGeom>
          <a:solidFill>
            <a:srgbClr val="FFC000"/>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p:nvPr>
        </p:nvSpPr>
        <p:spPr>
          <a:xfrm>
            <a:off x="4968240" y="192405"/>
            <a:ext cx="7140787" cy="623570"/>
          </a:xfrm>
          <a:prstGeom prst="rect">
            <a:avLst/>
          </a:prstGeom>
        </p:spPr>
        <p:txBody>
          <a:bodyPr/>
          <a:lstStyle>
            <a:lvl1pPr algn="r">
              <a:defRPr sz="30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pic>
        <p:nvPicPr>
          <p:cNvPr id="2" name="图片 1" descr="图片1"/>
          <p:cNvPicPr>
            <a:picLocks noChangeAspect="1"/>
          </p:cNvPicPr>
          <p:nvPr userDrawn="1">
            <p:custDataLst>
              <p:tags r:id="rId3"/>
            </p:custDataLst>
          </p:nvPr>
        </p:nvPicPr>
        <p:blipFill>
          <a:blip r:embed="rId5"/>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6"/>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7"/>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8"/>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9"/>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矩形 19"/>
          <p:cNvSpPr/>
          <p:nvPr userDrawn="1"/>
        </p:nvSpPr>
        <p:spPr>
          <a:xfrm>
            <a:off x="331047" y="751840"/>
            <a:ext cx="11730567" cy="36000"/>
          </a:xfrm>
          <a:prstGeom prst="rect">
            <a:avLst/>
          </a:prstGeom>
          <a:solidFill>
            <a:srgbClr val="0083C7"/>
          </a:solidFill>
          <a:ln>
            <a:noFill/>
          </a:ln>
          <a:effectLst>
            <a:outerShdw blurRad="50800" dist="50800" dir="5400000" algn="ctr" rotWithShape="0">
              <a:srgbClr val="000000">
                <a:alpha val="26000"/>
              </a:srgbClr>
            </a:outerShdw>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331047" y="6549390"/>
            <a:ext cx="11730567" cy="36000"/>
          </a:xfrm>
          <a:prstGeom prst="rect">
            <a:avLst/>
          </a:prstGeom>
          <a:solidFill>
            <a:srgbClr val="0083C7"/>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1"/>
          <p:cNvPicPr>
            <a:picLocks noChangeAspect="1"/>
          </p:cNvPicPr>
          <p:nvPr userDrawn="1">
            <p:custDataLst>
              <p:tags r:id="rId5"/>
            </p:custDataLst>
          </p:nvPr>
        </p:nvPicPr>
        <p:blipFill>
          <a:blip r:embed="rId6"/>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7"/>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8"/>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9"/>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10"/>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矩形 19"/>
          <p:cNvSpPr/>
          <p:nvPr userDrawn="1"/>
        </p:nvSpPr>
        <p:spPr>
          <a:xfrm>
            <a:off x="331047" y="751840"/>
            <a:ext cx="11730567" cy="36000"/>
          </a:xfrm>
          <a:prstGeom prst="rect">
            <a:avLst/>
          </a:prstGeom>
          <a:solidFill>
            <a:srgbClr val="0083C7"/>
          </a:solidFill>
          <a:ln>
            <a:noFill/>
          </a:ln>
          <a:effectLst>
            <a:outerShdw blurRad="50800" dist="50800" dir="5400000" algn="ctr" rotWithShape="0">
              <a:srgbClr val="000000">
                <a:alpha val="26000"/>
              </a:srgbClr>
            </a:outerShdw>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331047" y="6549390"/>
            <a:ext cx="11730567" cy="36000"/>
          </a:xfrm>
          <a:prstGeom prst="rect">
            <a:avLst/>
          </a:prstGeom>
          <a:solidFill>
            <a:srgbClr val="0083C7"/>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图片1"/>
          <p:cNvPicPr>
            <a:picLocks noChangeAspect="1"/>
          </p:cNvPicPr>
          <p:nvPr userDrawn="1">
            <p:custDataLst>
              <p:tags r:id="rId4"/>
            </p:custDataLst>
          </p:nvPr>
        </p:nvPicPr>
        <p:blipFill>
          <a:blip r:embed="rId5"/>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6"/>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7"/>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8"/>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9"/>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C:/Users/XiaoMatebook/AppData/Local/Temp/picturecompress_20211224135803/output_1.jpgoutput_1"/>
          <p:cNvPicPr>
            <a:picLocks noChangeAspect="1"/>
          </p:cNvPicPr>
          <p:nvPr userDrawn="1"/>
        </p:nvPicPr>
        <p:blipFill>
          <a:blip r:embed="rId5"/>
          <a:srcRect l="29938" r="32057"/>
          <a:stretch>
            <a:fillRect/>
          </a:stretch>
        </p:blipFill>
        <p:spPr>
          <a:xfrm>
            <a:off x="0" y="802640"/>
            <a:ext cx="4076065" cy="5637530"/>
          </a:xfrm>
          <a:prstGeom prst="rect">
            <a:avLst/>
          </a:prstGeom>
        </p:spPr>
      </p:pic>
      <p:sp>
        <p:nvSpPr>
          <p:cNvPr id="3" name="矩形 2"/>
          <p:cNvSpPr/>
          <p:nvPr userDrawn="1"/>
        </p:nvSpPr>
        <p:spPr>
          <a:xfrm>
            <a:off x="0" y="805180"/>
            <a:ext cx="4076065" cy="5884545"/>
          </a:xfrm>
          <a:prstGeom prst="rect">
            <a:avLst/>
          </a:prstGeom>
          <a:solidFill>
            <a:srgbClr val="055AA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9" name="组合 18"/>
          <p:cNvGrpSpPr/>
          <p:nvPr userDrawn="1"/>
        </p:nvGrpSpPr>
        <p:grpSpPr>
          <a:xfrm>
            <a:off x="0" y="5910393"/>
            <a:ext cx="12192000" cy="947607"/>
            <a:chOff x="0" y="4535711"/>
            <a:chExt cx="12192000" cy="947607"/>
          </a:xfrm>
        </p:grpSpPr>
        <p:pic>
          <p:nvPicPr>
            <p:cNvPr id="26" name="图片 25" descr="cnncppt001"/>
            <p:cNvPicPr>
              <a:picLocks noChangeAspect="1" noChangeArrowheads="1"/>
            </p:cNvPicPr>
            <p:nvPr userDrawn="1"/>
          </p:nvPicPr>
          <p:blipFill rotWithShape="1">
            <a:blip r:embed="rId6" cstate="print"/>
            <a:srcRect t="86332"/>
            <a:stretch>
              <a:fillRect/>
            </a:stretch>
          </p:blipFill>
          <p:spPr bwMode="auto">
            <a:xfrm>
              <a:off x="0" y="4545969"/>
              <a:ext cx="12192000" cy="937349"/>
            </a:xfrm>
            <a:custGeom>
              <a:avLst/>
              <a:gdLst>
                <a:gd name="connsiteX0" fmla="*/ 12093748 w 12192000"/>
                <a:gd name="connsiteY0" fmla="*/ 0 h 930092"/>
                <a:gd name="connsiteX1" fmla="*/ 12192000 w 12192000"/>
                <a:gd name="connsiteY1" fmla="*/ 0 h 930092"/>
                <a:gd name="connsiteX2" fmla="*/ 12192000 w 12192000"/>
                <a:gd name="connsiteY2" fmla="*/ 930092 h 930092"/>
                <a:gd name="connsiteX3" fmla="*/ 0 w 12192000"/>
                <a:gd name="connsiteY3" fmla="*/ 930092 h 930092"/>
                <a:gd name="connsiteX4" fmla="*/ 0 w 12192000"/>
                <a:gd name="connsiteY4" fmla="*/ 580570 h 930092"/>
                <a:gd name="connsiteX5" fmla="*/ 2939143 w 12192000"/>
                <a:gd name="connsiteY5" fmla="*/ 566056 h 930092"/>
                <a:gd name="connsiteX6" fmla="*/ 5638800 w 12192000"/>
                <a:gd name="connsiteY6" fmla="*/ 522513 h 930092"/>
                <a:gd name="connsiteX7" fmla="*/ 7336971 w 12192000"/>
                <a:gd name="connsiteY7" fmla="*/ 457200 h 930092"/>
                <a:gd name="connsiteX8" fmla="*/ 8577942 w 12192000"/>
                <a:gd name="connsiteY8" fmla="*/ 377369 h 930092"/>
                <a:gd name="connsiteX9" fmla="*/ 9673770 w 12192000"/>
                <a:gd name="connsiteY9" fmla="*/ 304799 h 930092"/>
                <a:gd name="connsiteX10" fmla="*/ 10980057 w 12192000"/>
                <a:gd name="connsiteY10" fmla="*/ 181427 h 930092"/>
                <a:gd name="connsiteX11" fmla="*/ 12089918 w 12192000"/>
                <a:gd name="connsiteY11" fmla="*/ 750 h 93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930092">
                  <a:moveTo>
                    <a:pt x="12093748" y="0"/>
                  </a:moveTo>
                  <a:lnTo>
                    <a:pt x="12192000" y="0"/>
                  </a:lnTo>
                  <a:lnTo>
                    <a:pt x="12192000" y="930092"/>
                  </a:lnTo>
                  <a:lnTo>
                    <a:pt x="0" y="930092"/>
                  </a:lnTo>
                  <a:lnTo>
                    <a:pt x="0" y="580570"/>
                  </a:lnTo>
                  <a:lnTo>
                    <a:pt x="2939143" y="566056"/>
                  </a:lnTo>
                  <a:lnTo>
                    <a:pt x="5638800" y="522513"/>
                  </a:lnTo>
                  <a:lnTo>
                    <a:pt x="7336971" y="457200"/>
                  </a:lnTo>
                  <a:cubicBezTo>
                    <a:pt x="7924799" y="423333"/>
                    <a:pt x="7837714" y="440265"/>
                    <a:pt x="8577942" y="377369"/>
                  </a:cubicBezTo>
                  <a:cubicBezTo>
                    <a:pt x="9284303" y="338665"/>
                    <a:pt x="9308494" y="328989"/>
                    <a:pt x="9673770" y="304799"/>
                  </a:cubicBezTo>
                  <a:lnTo>
                    <a:pt x="10980057" y="181427"/>
                  </a:lnTo>
                  <a:cubicBezTo>
                    <a:pt x="11557909" y="105228"/>
                    <a:pt x="11691257" y="79034"/>
                    <a:pt x="12089918" y="750"/>
                  </a:cubicBezTo>
                  <a:close/>
                </a:path>
              </a:pathLst>
            </a:custGeom>
            <a:noFill/>
            <a:ln w="9525">
              <a:noFill/>
              <a:miter lim="800000"/>
              <a:headEnd/>
              <a:tailEnd/>
            </a:ln>
          </p:spPr>
        </p:pic>
        <p:sp>
          <p:nvSpPr>
            <p:cNvPr id="18" name="任意多边形: 形状 17"/>
            <p:cNvSpPr/>
            <p:nvPr userDrawn="1"/>
          </p:nvSpPr>
          <p:spPr>
            <a:xfrm>
              <a:off x="0" y="4535711"/>
              <a:ext cx="12192000" cy="573315"/>
            </a:xfrm>
            <a:custGeom>
              <a:avLst/>
              <a:gdLst>
                <a:gd name="connsiteX0" fmla="*/ 0 w 12192000"/>
                <a:gd name="connsiteY0" fmla="*/ 580572 h 580572"/>
                <a:gd name="connsiteX1" fmla="*/ 3556000 w 12192000"/>
                <a:gd name="connsiteY1" fmla="*/ 573315 h 580572"/>
                <a:gd name="connsiteX2" fmla="*/ 7387771 w 12192000"/>
                <a:gd name="connsiteY2" fmla="*/ 486229 h 580572"/>
                <a:gd name="connsiteX3" fmla="*/ 10595429 w 12192000"/>
                <a:gd name="connsiteY3" fmla="*/ 246743 h 580572"/>
                <a:gd name="connsiteX4" fmla="*/ 12192000 w 12192000"/>
                <a:gd name="connsiteY4" fmla="*/ 0 h 580572"/>
                <a:gd name="connsiteX0-1" fmla="*/ 0 w 12177486"/>
                <a:gd name="connsiteY0-2" fmla="*/ 551544 h 573315"/>
                <a:gd name="connsiteX1-3" fmla="*/ 3541486 w 12177486"/>
                <a:gd name="connsiteY1-4" fmla="*/ 573315 h 573315"/>
                <a:gd name="connsiteX2-5" fmla="*/ 7373257 w 12177486"/>
                <a:gd name="connsiteY2-6" fmla="*/ 486229 h 573315"/>
                <a:gd name="connsiteX3-7" fmla="*/ 10580915 w 12177486"/>
                <a:gd name="connsiteY3-8" fmla="*/ 246743 h 573315"/>
                <a:gd name="connsiteX4-9" fmla="*/ 12177486 w 12177486"/>
                <a:gd name="connsiteY4-10" fmla="*/ 0 h 573315"/>
                <a:gd name="connsiteX0-11" fmla="*/ 0 w 12177486"/>
                <a:gd name="connsiteY0-12" fmla="*/ 551544 h 551544"/>
                <a:gd name="connsiteX1-13" fmla="*/ 3548743 w 12177486"/>
                <a:gd name="connsiteY1-14" fmla="*/ 529772 h 551544"/>
                <a:gd name="connsiteX2-15" fmla="*/ 7373257 w 12177486"/>
                <a:gd name="connsiteY2-16" fmla="*/ 486229 h 551544"/>
                <a:gd name="connsiteX3-17" fmla="*/ 10580915 w 12177486"/>
                <a:gd name="connsiteY3-18" fmla="*/ 246743 h 551544"/>
                <a:gd name="connsiteX4-19" fmla="*/ 12177486 w 12177486"/>
                <a:gd name="connsiteY4-20" fmla="*/ 0 h 551544"/>
                <a:gd name="connsiteX0-21" fmla="*/ 0 w 12177486"/>
                <a:gd name="connsiteY0-22" fmla="*/ 551544 h 551544"/>
                <a:gd name="connsiteX1-23" fmla="*/ 3556000 w 12177486"/>
                <a:gd name="connsiteY1-24" fmla="*/ 544287 h 551544"/>
                <a:gd name="connsiteX2-25" fmla="*/ 7373257 w 12177486"/>
                <a:gd name="connsiteY2-26" fmla="*/ 486229 h 551544"/>
                <a:gd name="connsiteX3-27" fmla="*/ 10580915 w 12177486"/>
                <a:gd name="connsiteY3-28" fmla="*/ 246743 h 551544"/>
                <a:gd name="connsiteX4-29" fmla="*/ 12177486 w 12177486"/>
                <a:gd name="connsiteY4-30" fmla="*/ 0 h 551544"/>
                <a:gd name="connsiteX0-31" fmla="*/ 0 w 12177486"/>
                <a:gd name="connsiteY0-32" fmla="*/ 551544 h 551544"/>
                <a:gd name="connsiteX1-33" fmla="*/ 3556000 w 12177486"/>
                <a:gd name="connsiteY1-34" fmla="*/ 544287 h 551544"/>
                <a:gd name="connsiteX2-35" fmla="*/ 7373257 w 12177486"/>
                <a:gd name="connsiteY2-36" fmla="*/ 486229 h 551544"/>
                <a:gd name="connsiteX3-37" fmla="*/ 10580915 w 12177486"/>
                <a:gd name="connsiteY3-38" fmla="*/ 246743 h 551544"/>
                <a:gd name="connsiteX4-39" fmla="*/ 12177486 w 12177486"/>
                <a:gd name="connsiteY4-40" fmla="*/ 0 h 551544"/>
                <a:gd name="connsiteX0-41" fmla="*/ 0 w 12192000"/>
                <a:gd name="connsiteY0-42" fmla="*/ 573315 h 573315"/>
                <a:gd name="connsiteX1-43" fmla="*/ 3570514 w 12192000"/>
                <a:gd name="connsiteY1-44" fmla="*/ 544287 h 573315"/>
                <a:gd name="connsiteX2-45" fmla="*/ 7387771 w 12192000"/>
                <a:gd name="connsiteY2-46" fmla="*/ 486229 h 573315"/>
                <a:gd name="connsiteX3-47" fmla="*/ 10595429 w 12192000"/>
                <a:gd name="connsiteY3-48" fmla="*/ 246743 h 573315"/>
                <a:gd name="connsiteX4-49" fmla="*/ 12192000 w 12192000"/>
                <a:gd name="connsiteY4-50" fmla="*/ 0 h 573315"/>
                <a:gd name="connsiteX0-51" fmla="*/ 0 w 12192000"/>
                <a:gd name="connsiteY0-52" fmla="*/ 573315 h 573315"/>
                <a:gd name="connsiteX1-53" fmla="*/ 3570514 w 12192000"/>
                <a:gd name="connsiteY1-54" fmla="*/ 544287 h 573315"/>
                <a:gd name="connsiteX2-55" fmla="*/ 7387771 w 12192000"/>
                <a:gd name="connsiteY2-56" fmla="*/ 486229 h 573315"/>
                <a:gd name="connsiteX3-57" fmla="*/ 10595429 w 12192000"/>
                <a:gd name="connsiteY3-58" fmla="*/ 246743 h 573315"/>
                <a:gd name="connsiteX4-59" fmla="*/ 12192000 w 12192000"/>
                <a:gd name="connsiteY4-60" fmla="*/ 0 h 573315"/>
                <a:gd name="connsiteX0-61" fmla="*/ 0 w 12192000"/>
                <a:gd name="connsiteY0-62" fmla="*/ 573315 h 573315"/>
                <a:gd name="connsiteX1-63" fmla="*/ 3570514 w 12192000"/>
                <a:gd name="connsiteY1-64" fmla="*/ 544287 h 573315"/>
                <a:gd name="connsiteX2-65" fmla="*/ 7387771 w 12192000"/>
                <a:gd name="connsiteY2-66" fmla="*/ 486229 h 573315"/>
                <a:gd name="connsiteX3-67" fmla="*/ 10595429 w 12192000"/>
                <a:gd name="connsiteY3-68" fmla="*/ 246743 h 573315"/>
                <a:gd name="connsiteX4-69" fmla="*/ 12192000 w 12192000"/>
                <a:gd name="connsiteY4-70" fmla="*/ 0 h 573315"/>
                <a:gd name="connsiteX0-71" fmla="*/ 0 w 12192000"/>
                <a:gd name="connsiteY0-72" fmla="*/ 573315 h 573315"/>
                <a:gd name="connsiteX1-73" fmla="*/ 3570514 w 12192000"/>
                <a:gd name="connsiteY1-74" fmla="*/ 544287 h 573315"/>
                <a:gd name="connsiteX2-75" fmla="*/ 7387771 w 12192000"/>
                <a:gd name="connsiteY2-76" fmla="*/ 486229 h 573315"/>
                <a:gd name="connsiteX3-77" fmla="*/ 10595429 w 12192000"/>
                <a:gd name="connsiteY3-78" fmla="*/ 246743 h 573315"/>
                <a:gd name="connsiteX4-79" fmla="*/ 12192000 w 12192000"/>
                <a:gd name="connsiteY4-80" fmla="*/ 0 h 573315"/>
                <a:gd name="connsiteX0-81" fmla="*/ 0 w 12192000"/>
                <a:gd name="connsiteY0-82" fmla="*/ 573315 h 573315"/>
                <a:gd name="connsiteX1-83" fmla="*/ 3570514 w 12192000"/>
                <a:gd name="connsiteY1-84" fmla="*/ 544287 h 573315"/>
                <a:gd name="connsiteX2-85" fmla="*/ 7387771 w 12192000"/>
                <a:gd name="connsiteY2-86" fmla="*/ 486229 h 573315"/>
                <a:gd name="connsiteX3-87" fmla="*/ 10595429 w 12192000"/>
                <a:gd name="connsiteY3-88" fmla="*/ 246743 h 573315"/>
                <a:gd name="connsiteX4-89" fmla="*/ 12192000 w 12192000"/>
                <a:gd name="connsiteY4-90" fmla="*/ 0 h 573315"/>
                <a:gd name="connsiteX0-91" fmla="*/ 0 w 12192000"/>
                <a:gd name="connsiteY0-92" fmla="*/ 573315 h 573315"/>
                <a:gd name="connsiteX1-93" fmla="*/ 3570514 w 12192000"/>
                <a:gd name="connsiteY1-94" fmla="*/ 544287 h 573315"/>
                <a:gd name="connsiteX2-95" fmla="*/ 7387771 w 12192000"/>
                <a:gd name="connsiteY2-96" fmla="*/ 486229 h 573315"/>
                <a:gd name="connsiteX3-97" fmla="*/ 10595429 w 12192000"/>
                <a:gd name="connsiteY3-98" fmla="*/ 246743 h 573315"/>
                <a:gd name="connsiteX4-99" fmla="*/ 12192000 w 12192000"/>
                <a:gd name="connsiteY4-100" fmla="*/ 0 h 573315"/>
                <a:gd name="connsiteX0-101" fmla="*/ 0 w 12192000"/>
                <a:gd name="connsiteY0-102" fmla="*/ 573315 h 573315"/>
                <a:gd name="connsiteX1-103" fmla="*/ 3570514 w 12192000"/>
                <a:gd name="connsiteY1-104" fmla="*/ 544287 h 573315"/>
                <a:gd name="connsiteX2-105" fmla="*/ 7387771 w 12192000"/>
                <a:gd name="connsiteY2-106" fmla="*/ 486229 h 573315"/>
                <a:gd name="connsiteX3-107" fmla="*/ 10595429 w 12192000"/>
                <a:gd name="connsiteY3-108" fmla="*/ 246743 h 573315"/>
                <a:gd name="connsiteX4-109" fmla="*/ 12192000 w 12192000"/>
                <a:gd name="connsiteY4-110" fmla="*/ 0 h 573315"/>
                <a:gd name="connsiteX0-111" fmla="*/ 0 w 12192000"/>
                <a:gd name="connsiteY0-112" fmla="*/ 573315 h 573315"/>
                <a:gd name="connsiteX1-113" fmla="*/ 3570514 w 12192000"/>
                <a:gd name="connsiteY1-114" fmla="*/ 544287 h 573315"/>
                <a:gd name="connsiteX2-115" fmla="*/ 7387771 w 12192000"/>
                <a:gd name="connsiteY2-116" fmla="*/ 486229 h 573315"/>
                <a:gd name="connsiteX3-117" fmla="*/ 10588172 w 12192000"/>
                <a:gd name="connsiteY3-118" fmla="*/ 275771 h 573315"/>
                <a:gd name="connsiteX4-119" fmla="*/ 12192000 w 12192000"/>
                <a:gd name="connsiteY4-120" fmla="*/ 0 h 573315"/>
                <a:gd name="connsiteX0-121" fmla="*/ 0 w 12192000"/>
                <a:gd name="connsiteY0-122" fmla="*/ 573315 h 573315"/>
                <a:gd name="connsiteX1-123" fmla="*/ 3570514 w 12192000"/>
                <a:gd name="connsiteY1-124" fmla="*/ 544287 h 573315"/>
                <a:gd name="connsiteX2-125" fmla="*/ 7387771 w 12192000"/>
                <a:gd name="connsiteY2-126" fmla="*/ 486229 h 573315"/>
                <a:gd name="connsiteX3-127" fmla="*/ 10588172 w 12192000"/>
                <a:gd name="connsiteY3-128" fmla="*/ 275771 h 573315"/>
                <a:gd name="connsiteX4-129" fmla="*/ 12192000 w 12192000"/>
                <a:gd name="connsiteY4-130" fmla="*/ 0 h 573315"/>
                <a:gd name="connsiteX0-131" fmla="*/ 0 w 12192000"/>
                <a:gd name="connsiteY0-132" fmla="*/ 573315 h 573315"/>
                <a:gd name="connsiteX1-133" fmla="*/ 3570514 w 12192000"/>
                <a:gd name="connsiteY1-134" fmla="*/ 544287 h 573315"/>
                <a:gd name="connsiteX2-135" fmla="*/ 7387771 w 12192000"/>
                <a:gd name="connsiteY2-136" fmla="*/ 486229 h 573315"/>
                <a:gd name="connsiteX3-137" fmla="*/ 10588172 w 12192000"/>
                <a:gd name="connsiteY3-138" fmla="*/ 275771 h 573315"/>
                <a:gd name="connsiteX4-139" fmla="*/ 12192000 w 12192000"/>
                <a:gd name="connsiteY4-140" fmla="*/ 0 h 573315"/>
                <a:gd name="connsiteX0-141" fmla="*/ 0 w 12192000"/>
                <a:gd name="connsiteY0-142" fmla="*/ 573315 h 573315"/>
                <a:gd name="connsiteX1-143" fmla="*/ 3570514 w 12192000"/>
                <a:gd name="connsiteY1-144" fmla="*/ 544287 h 573315"/>
                <a:gd name="connsiteX2-145" fmla="*/ 7387771 w 12192000"/>
                <a:gd name="connsiteY2-146" fmla="*/ 486229 h 573315"/>
                <a:gd name="connsiteX3-147" fmla="*/ 10588172 w 12192000"/>
                <a:gd name="connsiteY3-148" fmla="*/ 275771 h 573315"/>
                <a:gd name="connsiteX4-149" fmla="*/ 12192000 w 12192000"/>
                <a:gd name="connsiteY4-150" fmla="*/ 0 h 573315"/>
                <a:gd name="connsiteX0-151" fmla="*/ 0 w 12192000"/>
                <a:gd name="connsiteY0-152" fmla="*/ 573315 h 573315"/>
                <a:gd name="connsiteX1-153" fmla="*/ 3570514 w 12192000"/>
                <a:gd name="connsiteY1-154" fmla="*/ 544287 h 573315"/>
                <a:gd name="connsiteX2-155" fmla="*/ 7387771 w 12192000"/>
                <a:gd name="connsiteY2-156" fmla="*/ 486229 h 573315"/>
                <a:gd name="connsiteX3-157" fmla="*/ 10559143 w 12192000"/>
                <a:gd name="connsiteY3-158" fmla="*/ 254000 h 573315"/>
                <a:gd name="connsiteX4-159" fmla="*/ 12192000 w 12192000"/>
                <a:gd name="connsiteY4-160" fmla="*/ 0 h 573315"/>
                <a:gd name="connsiteX0-161" fmla="*/ 0 w 12192000"/>
                <a:gd name="connsiteY0-162" fmla="*/ 573315 h 573315"/>
                <a:gd name="connsiteX1-163" fmla="*/ 3570514 w 12192000"/>
                <a:gd name="connsiteY1-164" fmla="*/ 544287 h 573315"/>
                <a:gd name="connsiteX2-165" fmla="*/ 7387771 w 12192000"/>
                <a:gd name="connsiteY2-166" fmla="*/ 486229 h 573315"/>
                <a:gd name="connsiteX3-167" fmla="*/ 10559143 w 12192000"/>
                <a:gd name="connsiteY3-168" fmla="*/ 254000 h 573315"/>
                <a:gd name="connsiteX4-169" fmla="*/ 12192000 w 12192000"/>
                <a:gd name="connsiteY4-170" fmla="*/ 0 h 573315"/>
                <a:gd name="connsiteX0-171" fmla="*/ 0 w 12192000"/>
                <a:gd name="connsiteY0-172" fmla="*/ 573315 h 573315"/>
                <a:gd name="connsiteX1-173" fmla="*/ 3570514 w 12192000"/>
                <a:gd name="connsiteY1-174" fmla="*/ 544287 h 573315"/>
                <a:gd name="connsiteX2-175" fmla="*/ 7387771 w 12192000"/>
                <a:gd name="connsiteY2-176" fmla="*/ 486229 h 573315"/>
                <a:gd name="connsiteX3-177" fmla="*/ 10559143 w 12192000"/>
                <a:gd name="connsiteY3-178" fmla="*/ 254000 h 573315"/>
                <a:gd name="connsiteX4-179" fmla="*/ 12192000 w 12192000"/>
                <a:gd name="connsiteY4-180" fmla="*/ 0 h 573315"/>
                <a:gd name="connsiteX0-181" fmla="*/ 0 w 12192000"/>
                <a:gd name="connsiteY0-182" fmla="*/ 573315 h 573315"/>
                <a:gd name="connsiteX1-183" fmla="*/ 3570514 w 12192000"/>
                <a:gd name="connsiteY1-184" fmla="*/ 544287 h 573315"/>
                <a:gd name="connsiteX2-185" fmla="*/ 7387771 w 12192000"/>
                <a:gd name="connsiteY2-186" fmla="*/ 486229 h 573315"/>
                <a:gd name="connsiteX3-187" fmla="*/ 10559143 w 12192000"/>
                <a:gd name="connsiteY3-188" fmla="*/ 254000 h 573315"/>
                <a:gd name="connsiteX4-189" fmla="*/ 12192000 w 12192000"/>
                <a:gd name="connsiteY4-190" fmla="*/ 0 h 5733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573315">
                  <a:moveTo>
                    <a:pt x="0" y="573315"/>
                  </a:moveTo>
                  <a:lnTo>
                    <a:pt x="3570514" y="544287"/>
                  </a:lnTo>
                  <a:cubicBezTo>
                    <a:pt x="4842933" y="524934"/>
                    <a:pt x="6223000" y="534610"/>
                    <a:pt x="7387771" y="486229"/>
                  </a:cubicBezTo>
                  <a:cubicBezTo>
                    <a:pt x="8552542" y="437848"/>
                    <a:pt x="9475410" y="349552"/>
                    <a:pt x="10559143" y="254000"/>
                  </a:cubicBezTo>
                  <a:cubicBezTo>
                    <a:pt x="11381619" y="158448"/>
                    <a:pt x="11140925" y="177194"/>
                    <a:pt x="12192000" y="0"/>
                  </a:cubicBez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8579" name="Rectangle 5"/>
          <p:cNvSpPr>
            <a:spLocks noGrp="1" noChangeArrowheads="1"/>
          </p:cNvSpPr>
          <p:nvPr>
            <p:ph type="ftr" sz="quarter" idx="3"/>
          </p:nvPr>
        </p:nvSpPr>
        <p:spPr bwMode="auto">
          <a:xfrm>
            <a:off x="8331200" y="6381759"/>
            <a:ext cx="3860800" cy="476251"/>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endParaRPr lang="zh-CN" altLang="en-US"/>
          </a:p>
        </p:txBody>
      </p:sp>
      <p:sp>
        <p:nvSpPr>
          <p:cNvPr id="20" name="矩形 19"/>
          <p:cNvSpPr/>
          <p:nvPr userDrawn="1"/>
        </p:nvSpPr>
        <p:spPr>
          <a:xfrm>
            <a:off x="331047" y="778510"/>
            <a:ext cx="11730567" cy="21600"/>
          </a:xfrm>
          <a:prstGeom prst="rect">
            <a:avLst/>
          </a:prstGeom>
          <a:solidFill>
            <a:srgbClr val="FFC000"/>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p:nvPr>
        </p:nvSpPr>
        <p:spPr>
          <a:xfrm>
            <a:off x="4968240" y="192405"/>
            <a:ext cx="7140787" cy="623570"/>
          </a:xfrm>
          <a:prstGeom prst="rect">
            <a:avLst/>
          </a:prstGeom>
        </p:spPr>
        <p:txBody>
          <a:bodyPr/>
          <a:lstStyle>
            <a:lvl1pPr algn="r">
              <a:defRPr sz="30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pic>
        <p:nvPicPr>
          <p:cNvPr id="2" name="图片 1" descr="图片1"/>
          <p:cNvPicPr>
            <a:picLocks noChangeAspect="1"/>
          </p:cNvPicPr>
          <p:nvPr userDrawn="1">
            <p:custDataLst>
              <p:tags r:id="rId4"/>
            </p:custDataLst>
          </p:nvPr>
        </p:nvPicPr>
        <p:blipFill>
          <a:blip r:embed="rId7"/>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8"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8"/>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9"/>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10"/>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11"/>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C:/Users/XiaoMatebook/AppData/Local/Temp/picturecompress_20211224135803/output_1.jpgoutput_1"/>
          <p:cNvPicPr>
            <a:picLocks noChangeAspect="1"/>
          </p:cNvPicPr>
          <p:nvPr userDrawn="1"/>
        </p:nvPicPr>
        <p:blipFill>
          <a:blip r:embed="rId5"/>
          <a:srcRect l="29938" r="32057"/>
          <a:stretch>
            <a:fillRect/>
          </a:stretch>
        </p:blipFill>
        <p:spPr>
          <a:xfrm>
            <a:off x="0" y="802640"/>
            <a:ext cx="4076065" cy="5637530"/>
          </a:xfrm>
          <a:prstGeom prst="rect">
            <a:avLst/>
          </a:prstGeom>
        </p:spPr>
      </p:pic>
      <p:sp>
        <p:nvSpPr>
          <p:cNvPr id="3" name="矩形 2"/>
          <p:cNvSpPr/>
          <p:nvPr userDrawn="1"/>
        </p:nvSpPr>
        <p:spPr>
          <a:xfrm>
            <a:off x="0" y="805180"/>
            <a:ext cx="4076065" cy="5884545"/>
          </a:xfrm>
          <a:prstGeom prst="rect">
            <a:avLst/>
          </a:prstGeom>
          <a:solidFill>
            <a:srgbClr val="055AA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9" name="组合 18"/>
          <p:cNvGrpSpPr/>
          <p:nvPr userDrawn="1"/>
        </p:nvGrpSpPr>
        <p:grpSpPr>
          <a:xfrm>
            <a:off x="0" y="5910393"/>
            <a:ext cx="12192000" cy="947607"/>
            <a:chOff x="0" y="4535711"/>
            <a:chExt cx="12192000" cy="947607"/>
          </a:xfrm>
        </p:grpSpPr>
        <p:pic>
          <p:nvPicPr>
            <p:cNvPr id="26" name="图片 25" descr="cnncppt001"/>
            <p:cNvPicPr>
              <a:picLocks noChangeAspect="1" noChangeArrowheads="1"/>
            </p:cNvPicPr>
            <p:nvPr userDrawn="1"/>
          </p:nvPicPr>
          <p:blipFill rotWithShape="1">
            <a:blip r:embed="rId6" cstate="print"/>
            <a:srcRect t="86332"/>
            <a:stretch>
              <a:fillRect/>
            </a:stretch>
          </p:blipFill>
          <p:spPr bwMode="auto">
            <a:xfrm>
              <a:off x="0" y="4545969"/>
              <a:ext cx="12192000" cy="937349"/>
            </a:xfrm>
            <a:custGeom>
              <a:avLst/>
              <a:gdLst>
                <a:gd name="connsiteX0" fmla="*/ 12093748 w 12192000"/>
                <a:gd name="connsiteY0" fmla="*/ 0 h 930092"/>
                <a:gd name="connsiteX1" fmla="*/ 12192000 w 12192000"/>
                <a:gd name="connsiteY1" fmla="*/ 0 h 930092"/>
                <a:gd name="connsiteX2" fmla="*/ 12192000 w 12192000"/>
                <a:gd name="connsiteY2" fmla="*/ 930092 h 930092"/>
                <a:gd name="connsiteX3" fmla="*/ 0 w 12192000"/>
                <a:gd name="connsiteY3" fmla="*/ 930092 h 930092"/>
                <a:gd name="connsiteX4" fmla="*/ 0 w 12192000"/>
                <a:gd name="connsiteY4" fmla="*/ 580570 h 930092"/>
                <a:gd name="connsiteX5" fmla="*/ 2939143 w 12192000"/>
                <a:gd name="connsiteY5" fmla="*/ 566056 h 930092"/>
                <a:gd name="connsiteX6" fmla="*/ 5638800 w 12192000"/>
                <a:gd name="connsiteY6" fmla="*/ 522513 h 930092"/>
                <a:gd name="connsiteX7" fmla="*/ 7336971 w 12192000"/>
                <a:gd name="connsiteY7" fmla="*/ 457200 h 930092"/>
                <a:gd name="connsiteX8" fmla="*/ 8577942 w 12192000"/>
                <a:gd name="connsiteY8" fmla="*/ 377369 h 930092"/>
                <a:gd name="connsiteX9" fmla="*/ 9673770 w 12192000"/>
                <a:gd name="connsiteY9" fmla="*/ 304799 h 930092"/>
                <a:gd name="connsiteX10" fmla="*/ 10980057 w 12192000"/>
                <a:gd name="connsiteY10" fmla="*/ 181427 h 930092"/>
                <a:gd name="connsiteX11" fmla="*/ 12089918 w 12192000"/>
                <a:gd name="connsiteY11" fmla="*/ 750 h 93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930092">
                  <a:moveTo>
                    <a:pt x="12093748" y="0"/>
                  </a:moveTo>
                  <a:lnTo>
                    <a:pt x="12192000" y="0"/>
                  </a:lnTo>
                  <a:lnTo>
                    <a:pt x="12192000" y="930092"/>
                  </a:lnTo>
                  <a:lnTo>
                    <a:pt x="0" y="930092"/>
                  </a:lnTo>
                  <a:lnTo>
                    <a:pt x="0" y="580570"/>
                  </a:lnTo>
                  <a:lnTo>
                    <a:pt x="2939143" y="566056"/>
                  </a:lnTo>
                  <a:lnTo>
                    <a:pt x="5638800" y="522513"/>
                  </a:lnTo>
                  <a:lnTo>
                    <a:pt x="7336971" y="457200"/>
                  </a:lnTo>
                  <a:cubicBezTo>
                    <a:pt x="7924799" y="423333"/>
                    <a:pt x="7837714" y="440265"/>
                    <a:pt x="8577942" y="377369"/>
                  </a:cubicBezTo>
                  <a:cubicBezTo>
                    <a:pt x="9284303" y="338665"/>
                    <a:pt x="9308494" y="328989"/>
                    <a:pt x="9673770" y="304799"/>
                  </a:cubicBezTo>
                  <a:lnTo>
                    <a:pt x="10980057" y="181427"/>
                  </a:lnTo>
                  <a:cubicBezTo>
                    <a:pt x="11557909" y="105228"/>
                    <a:pt x="11691257" y="79034"/>
                    <a:pt x="12089918" y="750"/>
                  </a:cubicBezTo>
                  <a:close/>
                </a:path>
              </a:pathLst>
            </a:custGeom>
            <a:noFill/>
            <a:ln w="9525">
              <a:noFill/>
              <a:miter lim="800000"/>
              <a:headEnd/>
              <a:tailEnd/>
            </a:ln>
          </p:spPr>
        </p:pic>
        <p:sp>
          <p:nvSpPr>
            <p:cNvPr id="18" name="任意多边形: 形状 17"/>
            <p:cNvSpPr/>
            <p:nvPr userDrawn="1"/>
          </p:nvSpPr>
          <p:spPr>
            <a:xfrm>
              <a:off x="0" y="4535711"/>
              <a:ext cx="12192000" cy="573315"/>
            </a:xfrm>
            <a:custGeom>
              <a:avLst/>
              <a:gdLst>
                <a:gd name="connsiteX0" fmla="*/ 0 w 12192000"/>
                <a:gd name="connsiteY0" fmla="*/ 580572 h 580572"/>
                <a:gd name="connsiteX1" fmla="*/ 3556000 w 12192000"/>
                <a:gd name="connsiteY1" fmla="*/ 573315 h 580572"/>
                <a:gd name="connsiteX2" fmla="*/ 7387771 w 12192000"/>
                <a:gd name="connsiteY2" fmla="*/ 486229 h 580572"/>
                <a:gd name="connsiteX3" fmla="*/ 10595429 w 12192000"/>
                <a:gd name="connsiteY3" fmla="*/ 246743 h 580572"/>
                <a:gd name="connsiteX4" fmla="*/ 12192000 w 12192000"/>
                <a:gd name="connsiteY4" fmla="*/ 0 h 580572"/>
                <a:gd name="connsiteX0-1" fmla="*/ 0 w 12177486"/>
                <a:gd name="connsiteY0-2" fmla="*/ 551544 h 573315"/>
                <a:gd name="connsiteX1-3" fmla="*/ 3541486 w 12177486"/>
                <a:gd name="connsiteY1-4" fmla="*/ 573315 h 573315"/>
                <a:gd name="connsiteX2-5" fmla="*/ 7373257 w 12177486"/>
                <a:gd name="connsiteY2-6" fmla="*/ 486229 h 573315"/>
                <a:gd name="connsiteX3-7" fmla="*/ 10580915 w 12177486"/>
                <a:gd name="connsiteY3-8" fmla="*/ 246743 h 573315"/>
                <a:gd name="connsiteX4-9" fmla="*/ 12177486 w 12177486"/>
                <a:gd name="connsiteY4-10" fmla="*/ 0 h 573315"/>
                <a:gd name="connsiteX0-11" fmla="*/ 0 w 12177486"/>
                <a:gd name="connsiteY0-12" fmla="*/ 551544 h 551544"/>
                <a:gd name="connsiteX1-13" fmla="*/ 3548743 w 12177486"/>
                <a:gd name="connsiteY1-14" fmla="*/ 529772 h 551544"/>
                <a:gd name="connsiteX2-15" fmla="*/ 7373257 w 12177486"/>
                <a:gd name="connsiteY2-16" fmla="*/ 486229 h 551544"/>
                <a:gd name="connsiteX3-17" fmla="*/ 10580915 w 12177486"/>
                <a:gd name="connsiteY3-18" fmla="*/ 246743 h 551544"/>
                <a:gd name="connsiteX4-19" fmla="*/ 12177486 w 12177486"/>
                <a:gd name="connsiteY4-20" fmla="*/ 0 h 551544"/>
                <a:gd name="connsiteX0-21" fmla="*/ 0 w 12177486"/>
                <a:gd name="connsiteY0-22" fmla="*/ 551544 h 551544"/>
                <a:gd name="connsiteX1-23" fmla="*/ 3556000 w 12177486"/>
                <a:gd name="connsiteY1-24" fmla="*/ 544287 h 551544"/>
                <a:gd name="connsiteX2-25" fmla="*/ 7373257 w 12177486"/>
                <a:gd name="connsiteY2-26" fmla="*/ 486229 h 551544"/>
                <a:gd name="connsiteX3-27" fmla="*/ 10580915 w 12177486"/>
                <a:gd name="connsiteY3-28" fmla="*/ 246743 h 551544"/>
                <a:gd name="connsiteX4-29" fmla="*/ 12177486 w 12177486"/>
                <a:gd name="connsiteY4-30" fmla="*/ 0 h 551544"/>
                <a:gd name="connsiteX0-31" fmla="*/ 0 w 12177486"/>
                <a:gd name="connsiteY0-32" fmla="*/ 551544 h 551544"/>
                <a:gd name="connsiteX1-33" fmla="*/ 3556000 w 12177486"/>
                <a:gd name="connsiteY1-34" fmla="*/ 544287 h 551544"/>
                <a:gd name="connsiteX2-35" fmla="*/ 7373257 w 12177486"/>
                <a:gd name="connsiteY2-36" fmla="*/ 486229 h 551544"/>
                <a:gd name="connsiteX3-37" fmla="*/ 10580915 w 12177486"/>
                <a:gd name="connsiteY3-38" fmla="*/ 246743 h 551544"/>
                <a:gd name="connsiteX4-39" fmla="*/ 12177486 w 12177486"/>
                <a:gd name="connsiteY4-40" fmla="*/ 0 h 551544"/>
                <a:gd name="connsiteX0-41" fmla="*/ 0 w 12192000"/>
                <a:gd name="connsiteY0-42" fmla="*/ 573315 h 573315"/>
                <a:gd name="connsiteX1-43" fmla="*/ 3570514 w 12192000"/>
                <a:gd name="connsiteY1-44" fmla="*/ 544287 h 573315"/>
                <a:gd name="connsiteX2-45" fmla="*/ 7387771 w 12192000"/>
                <a:gd name="connsiteY2-46" fmla="*/ 486229 h 573315"/>
                <a:gd name="connsiteX3-47" fmla="*/ 10595429 w 12192000"/>
                <a:gd name="connsiteY3-48" fmla="*/ 246743 h 573315"/>
                <a:gd name="connsiteX4-49" fmla="*/ 12192000 w 12192000"/>
                <a:gd name="connsiteY4-50" fmla="*/ 0 h 573315"/>
                <a:gd name="connsiteX0-51" fmla="*/ 0 w 12192000"/>
                <a:gd name="connsiteY0-52" fmla="*/ 573315 h 573315"/>
                <a:gd name="connsiteX1-53" fmla="*/ 3570514 w 12192000"/>
                <a:gd name="connsiteY1-54" fmla="*/ 544287 h 573315"/>
                <a:gd name="connsiteX2-55" fmla="*/ 7387771 w 12192000"/>
                <a:gd name="connsiteY2-56" fmla="*/ 486229 h 573315"/>
                <a:gd name="connsiteX3-57" fmla="*/ 10595429 w 12192000"/>
                <a:gd name="connsiteY3-58" fmla="*/ 246743 h 573315"/>
                <a:gd name="connsiteX4-59" fmla="*/ 12192000 w 12192000"/>
                <a:gd name="connsiteY4-60" fmla="*/ 0 h 573315"/>
                <a:gd name="connsiteX0-61" fmla="*/ 0 w 12192000"/>
                <a:gd name="connsiteY0-62" fmla="*/ 573315 h 573315"/>
                <a:gd name="connsiteX1-63" fmla="*/ 3570514 w 12192000"/>
                <a:gd name="connsiteY1-64" fmla="*/ 544287 h 573315"/>
                <a:gd name="connsiteX2-65" fmla="*/ 7387771 w 12192000"/>
                <a:gd name="connsiteY2-66" fmla="*/ 486229 h 573315"/>
                <a:gd name="connsiteX3-67" fmla="*/ 10595429 w 12192000"/>
                <a:gd name="connsiteY3-68" fmla="*/ 246743 h 573315"/>
                <a:gd name="connsiteX4-69" fmla="*/ 12192000 w 12192000"/>
                <a:gd name="connsiteY4-70" fmla="*/ 0 h 573315"/>
                <a:gd name="connsiteX0-71" fmla="*/ 0 w 12192000"/>
                <a:gd name="connsiteY0-72" fmla="*/ 573315 h 573315"/>
                <a:gd name="connsiteX1-73" fmla="*/ 3570514 w 12192000"/>
                <a:gd name="connsiteY1-74" fmla="*/ 544287 h 573315"/>
                <a:gd name="connsiteX2-75" fmla="*/ 7387771 w 12192000"/>
                <a:gd name="connsiteY2-76" fmla="*/ 486229 h 573315"/>
                <a:gd name="connsiteX3-77" fmla="*/ 10595429 w 12192000"/>
                <a:gd name="connsiteY3-78" fmla="*/ 246743 h 573315"/>
                <a:gd name="connsiteX4-79" fmla="*/ 12192000 w 12192000"/>
                <a:gd name="connsiteY4-80" fmla="*/ 0 h 573315"/>
                <a:gd name="connsiteX0-81" fmla="*/ 0 w 12192000"/>
                <a:gd name="connsiteY0-82" fmla="*/ 573315 h 573315"/>
                <a:gd name="connsiteX1-83" fmla="*/ 3570514 w 12192000"/>
                <a:gd name="connsiteY1-84" fmla="*/ 544287 h 573315"/>
                <a:gd name="connsiteX2-85" fmla="*/ 7387771 w 12192000"/>
                <a:gd name="connsiteY2-86" fmla="*/ 486229 h 573315"/>
                <a:gd name="connsiteX3-87" fmla="*/ 10595429 w 12192000"/>
                <a:gd name="connsiteY3-88" fmla="*/ 246743 h 573315"/>
                <a:gd name="connsiteX4-89" fmla="*/ 12192000 w 12192000"/>
                <a:gd name="connsiteY4-90" fmla="*/ 0 h 573315"/>
                <a:gd name="connsiteX0-91" fmla="*/ 0 w 12192000"/>
                <a:gd name="connsiteY0-92" fmla="*/ 573315 h 573315"/>
                <a:gd name="connsiteX1-93" fmla="*/ 3570514 w 12192000"/>
                <a:gd name="connsiteY1-94" fmla="*/ 544287 h 573315"/>
                <a:gd name="connsiteX2-95" fmla="*/ 7387771 w 12192000"/>
                <a:gd name="connsiteY2-96" fmla="*/ 486229 h 573315"/>
                <a:gd name="connsiteX3-97" fmla="*/ 10595429 w 12192000"/>
                <a:gd name="connsiteY3-98" fmla="*/ 246743 h 573315"/>
                <a:gd name="connsiteX4-99" fmla="*/ 12192000 w 12192000"/>
                <a:gd name="connsiteY4-100" fmla="*/ 0 h 573315"/>
                <a:gd name="connsiteX0-101" fmla="*/ 0 w 12192000"/>
                <a:gd name="connsiteY0-102" fmla="*/ 573315 h 573315"/>
                <a:gd name="connsiteX1-103" fmla="*/ 3570514 w 12192000"/>
                <a:gd name="connsiteY1-104" fmla="*/ 544287 h 573315"/>
                <a:gd name="connsiteX2-105" fmla="*/ 7387771 w 12192000"/>
                <a:gd name="connsiteY2-106" fmla="*/ 486229 h 573315"/>
                <a:gd name="connsiteX3-107" fmla="*/ 10595429 w 12192000"/>
                <a:gd name="connsiteY3-108" fmla="*/ 246743 h 573315"/>
                <a:gd name="connsiteX4-109" fmla="*/ 12192000 w 12192000"/>
                <a:gd name="connsiteY4-110" fmla="*/ 0 h 573315"/>
                <a:gd name="connsiteX0-111" fmla="*/ 0 w 12192000"/>
                <a:gd name="connsiteY0-112" fmla="*/ 573315 h 573315"/>
                <a:gd name="connsiteX1-113" fmla="*/ 3570514 w 12192000"/>
                <a:gd name="connsiteY1-114" fmla="*/ 544287 h 573315"/>
                <a:gd name="connsiteX2-115" fmla="*/ 7387771 w 12192000"/>
                <a:gd name="connsiteY2-116" fmla="*/ 486229 h 573315"/>
                <a:gd name="connsiteX3-117" fmla="*/ 10588172 w 12192000"/>
                <a:gd name="connsiteY3-118" fmla="*/ 275771 h 573315"/>
                <a:gd name="connsiteX4-119" fmla="*/ 12192000 w 12192000"/>
                <a:gd name="connsiteY4-120" fmla="*/ 0 h 573315"/>
                <a:gd name="connsiteX0-121" fmla="*/ 0 w 12192000"/>
                <a:gd name="connsiteY0-122" fmla="*/ 573315 h 573315"/>
                <a:gd name="connsiteX1-123" fmla="*/ 3570514 w 12192000"/>
                <a:gd name="connsiteY1-124" fmla="*/ 544287 h 573315"/>
                <a:gd name="connsiteX2-125" fmla="*/ 7387771 w 12192000"/>
                <a:gd name="connsiteY2-126" fmla="*/ 486229 h 573315"/>
                <a:gd name="connsiteX3-127" fmla="*/ 10588172 w 12192000"/>
                <a:gd name="connsiteY3-128" fmla="*/ 275771 h 573315"/>
                <a:gd name="connsiteX4-129" fmla="*/ 12192000 w 12192000"/>
                <a:gd name="connsiteY4-130" fmla="*/ 0 h 573315"/>
                <a:gd name="connsiteX0-131" fmla="*/ 0 w 12192000"/>
                <a:gd name="connsiteY0-132" fmla="*/ 573315 h 573315"/>
                <a:gd name="connsiteX1-133" fmla="*/ 3570514 w 12192000"/>
                <a:gd name="connsiteY1-134" fmla="*/ 544287 h 573315"/>
                <a:gd name="connsiteX2-135" fmla="*/ 7387771 w 12192000"/>
                <a:gd name="connsiteY2-136" fmla="*/ 486229 h 573315"/>
                <a:gd name="connsiteX3-137" fmla="*/ 10588172 w 12192000"/>
                <a:gd name="connsiteY3-138" fmla="*/ 275771 h 573315"/>
                <a:gd name="connsiteX4-139" fmla="*/ 12192000 w 12192000"/>
                <a:gd name="connsiteY4-140" fmla="*/ 0 h 573315"/>
                <a:gd name="connsiteX0-141" fmla="*/ 0 w 12192000"/>
                <a:gd name="connsiteY0-142" fmla="*/ 573315 h 573315"/>
                <a:gd name="connsiteX1-143" fmla="*/ 3570514 w 12192000"/>
                <a:gd name="connsiteY1-144" fmla="*/ 544287 h 573315"/>
                <a:gd name="connsiteX2-145" fmla="*/ 7387771 w 12192000"/>
                <a:gd name="connsiteY2-146" fmla="*/ 486229 h 573315"/>
                <a:gd name="connsiteX3-147" fmla="*/ 10588172 w 12192000"/>
                <a:gd name="connsiteY3-148" fmla="*/ 275771 h 573315"/>
                <a:gd name="connsiteX4-149" fmla="*/ 12192000 w 12192000"/>
                <a:gd name="connsiteY4-150" fmla="*/ 0 h 573315"/>
                <a:gd name="connsiteX0-151" fmla="*/ 0 w 12192000"/>
                <a:gd name="connsiteY0-152" fmla="*/ 573315 h 573315"/>
                <a:gd name="connsiteX1-153" fmla="*/ 3570514 w 12192000"/>
                <a:gd name="connsiteY1-154" fmla="*/ 544287 h 573315"/>
                <a:gd name="connsiteX2-155" fmla="*/ 7387771 w 12192000"/>
                <a:gd name="connsiteY2-156" fmla="*/ 486229 h 573315"/>
                <a:gd name="connsiteX3-157" fmla="*/ 10559143 w 12192000"/>
                <a:gd name="connsiteY3-158" fmla="*/ 254000 h 573315"/>
                <a:gd name="connsiteX4-159" fmla="*/ 12192000 w 12192000"/>
                <a:gd name="connsiteY4-160" fmla="*/ 0 h 573315"/>
                <a:gd name="connsiteX0-161" fmla="*/ 0 w 12192000"/>
                <a:gd name="connsiteY0-162" fmla="*/ 573315 h 573315"/>
                <a:gd name="connsiteX1-163" fmla="*/ 3570514 w 12192000"/>
                <a:gd name="connsiteY1-164" fmla="*/ 544287 h 573315"/>
                <a:gd name="connsiteX2-165" fmla="*/ 7387771 w 12192000"/>
                <a:gd name="connsiteY2-166" fmla="*/ 486229 h 573315"/>
                <a:gd name="connsiteX3-167" fmla="*/ 10559143 w 12192000"/>
                <a:gd name="connsiteY3-168" fmla="*/ 254000 h 573315"/>
                <a:gd name="connsiteX4-169" fmla="*/ 12192000 w 12192000"/>
                <a:gd name="connsiteY4-170" fmla="*/ 0 h 573315"/>
                <a:gd name="connsiteX0-171" fmla="*/ 0 w 12192000"/>
                <a:gd name="connsiteY0-172" fmla="*/ 573315 h 573315"/>
                <a:gd name="connsiteX1-173" fmla="*/ 3570514 w 12192000"/>
                <a:gd name="connsiteY1-174" fmla="*/ 544287 h 573315"/>
                <a:gd name="connsiteX2-175" fmla="*/ 7387771 w 12192000"/>
                <a:gd name="connsiteY2-176" fmla="*/ 486229 h 573315"/>
                <a:gd name="connsiteX3-177" fmla="*/ 10559143 w 12192000"/>
                <a:gd name="connsiteY3-178" fmla="*/ 254000 h 573315"/>
                <a:gd name="connsiteX4-179" fmla="*/ 12192000 w 12192000"/>
                <a:gd name="connsiteY4-180" fmla="*/ 0 h 573315"/>
                <a:gd name="connsiteX0-181" fmla="*/ 0 w 12192000"/>
                <a:gd name="connsiteY0-182" fmla="*/ 573315 h 573315"/>
                <a:gd name="connsiteX1-183" fmla="*/ 3570514 w 12192000"/>
                <a:gd name="connsiteY1-184" fmla="*/ 544287 h 573315"/>
                <a:gd name="connsiteX2-185" fmla="*/ 7387771 w 12192000"/>
                <a:gd name="connsiteY2-186" fmla="*/ 486229 h 573315"/>
                <a:gd name="connsiteX3-187" fmla="*/ 10559143 w 12192000"/>
                <a:gd name="connsiteY3-188" fmla="*/ 254000 h 573315"/>
                <a:gd name="connsiteX4-189" fmla="*/ 12192000 w 12192000"/>
                <a:gd name="connsiteY4-190" fmla="*/ 0 h 5733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573315">
                  <a:moveTo>
                    <a:pt x="0" y="573315"/>
                  </a:moveTo>
                  <a:lnTo>
                    <a:pt x="3570514" y="544287"/>
                  </a:lnTo>
                  <a:cubicBezTo>
                    <a:pt x="4842933" y="524934"/>
                    <a:pt x="6223000" y="534610"/>
                    <a:pt x="7387771" y="486229"/>
                  </a:cubicBezTo>
                  <a:cubicBezTo>
                    <a:pt x="8552542" y="437848"/>
                    <a:pt x="9475410" y="349552"/>
                    <a:pt x="10559143" y="254000"/>
                  </a:cubicBezTo>
                  <a:cubicBezTo>
                    <a:pt x="11381619" y="158448"/>
                    <a:pt x="11140925" y="177194"/>
                    <a:pt x="12192000" y="0"/>
                  </a:cubicBez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8579" name="Rectangle 5"/>
          <p:cNvSpPr>
            <a:spLocks noGrp="1" noChangeArrowheads="1"/>
          </p:cNvSpPr>
          <p:nvPr>
            <p:ph type="ftr" sz="quarter" idx="3"/>
          </p:nvPr>
        </p:nvSpPr>
        <p:spPr bwMode="auto">
          <a:xfrm>
            <a:off x="8331200" y="6381759"/>
            <a:ext cx="3860800" cy="476251"/>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endParaRPr lang="zh-CN" altLang="en-US"/>
          </a:p>
        </p:txBody>
      </p:sp>
      <p:sp>
        <p:nvSpPr>
          <p:cNvPr id="20" name="矩形 19"/>
          <p:cNvSpPr/>
          <p:nvPr userDrawn="1"/>
        </p:nvSpPr>
        <p:spPr>
          <a:xfrm>
            <a:off x="331047" y="778510"/>
            <a:ext cx="11730567" cy="21600"/>
          </a:xfrm>
          <a:prstGeom prst="rect">
            <a:avLst/>
          </a:prstGeom>
          <a:solidFill>
            <a:srgbClr val="FFC000"/>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p:nvPr>
        </p:nvSpPr>
        <p:spPr>
          <a:xfrm>
            <a:off x="4968240" y="192405"/>
            <a:ext cx="7140787" cy="623570"/>
          </a:xfrm>
          <a:prstGeom prst="rect">
            <a:avLst/>
          </a:prstGeom>
        </p:spPr>
        <p:txBody>
          <a:bodyPr/>
          <a:lstStyle>
            <a:lvl1pPr algn="r">
              <a:defRPr sz="30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pic>
        <p:nvPicPr>
          <p:cNvPr id="2" name="图片 1" descr="图片1"/>
          <p:cNvPicPr>
            <a:picLocks noChangeAspect="1"/>
          </p:cNvPicPr>
          <p:nvPr userDrawn="1">
            <p:custDataLst>
              <p:tags r:id="rId4"/>
            </p:custDataLst>
          </p:nvPr>
        </p:nvPicPr>
        <p:blipFill>
          <a:blip r:embed="rId7"/>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8"/>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9"/>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10"/>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11"/>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C:/Users/XiaoMatebook/AppData/Local/Temp/picturecompress_20211224135803/output_1.jpgoutput_1"/>
          <p:cNvPicPr>
            <a:picLocks noChangeAspect="1"/>
          </p:cNvPicPr>
          <p:nvPr userDrawn="1"/>
        </p:nvPicPr>
        <p:blipFill>
          <a:blip r:embed="rId5"/>
          <a:srcRect l="29938" r="32057"/>
          <a:stretch>
            <a:fillRect/>
          </a:stretch>
        </p:blipFill>
        <p:spPr>
          <a:xfrm>
            <a:off x="0" y="802640"/>
            <a:ext cx="4076065" cy="5637530"/>
          </a:xfrm>
          <a:prstGeom prst="rect">
            <a:avLst/>
          </a:prstGeom>
        </p:spPr>
      </p:pic>
      <p:sp>
        <p:nvSpPr>
          <p:cNvPr id="3" name="矩形 2"/>
          <p:cNvSpPr/>
          <p:nvPr userDrawn="1"/>
        </p:nvSpPr>
        <p:spPr>
          <a:xfrm>
            <a:off x="0" y="805180"/>
            <a:ext cx="4076065" cy="5884545"/>
          </a:xfrm>
          <a:prstGeom prst="rect">
            <a:avLst/>
          </a:prstGeom>
          <a:solidFill>
            <a:srgbClr val="055AA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9" name="组合 18"/>
          <p:cNvGrpSpPr/>
          <p:nvPr userDrawn="1"/>
        </p:nvGrpSpPr>
        <p:grpSpPr>
          <a:xfrm>
            <a:off x="0" y="5910393"/>
            <a:ext cx="12192000" cy="947607"/>
            <a:chOff x="0" y="4535711"/>
            <a:chExt cx="12192000" cy="947607"/>
          </a:xfrm>
        </p:grpSpPr>
        <p:pic>
          <p:nvPicPr>
            <p:cNvPr id="26" name="图片 25" descr="cnncppt001"/>
            <p:cNvPicPr>
              <a:picLocks noChangeAspect="1" noChangeArrowheads="1"/>
            </p:cNvPicPr>
            <p:nvPr userDrawn="1"/>
          </p:nvPicPr>
          <p:blipFill rotWithShape="1">
            <a:blip r:embed="rId6" cstate="print"/>
            <a:srcRect t="86332"/>
            <a:stretch>
              <a:fillRect/>
            </a:stretch>
          </p:blipFill>
          <p:spPr bwMode="auto">
            <a:xfrm>
              <a:off x="0" y="4545969"/>
              <a:ext cx="12192000" cy="937349"/>
            </a:xfrm>
            <a:custGeom>
              <a:avLst/>
              <a:gdLst>
                <a:gd name="connsiteX0" fmla="*/ 12093748 w 12192000"/>
                <a:gd name="connsiteY0" fmla="*/ 0 h 930092"/>
                <a:gd name="connsiteX1" fmla="*/ 12192000 w 12192000"/>
                <a:gd name="connsiteY1" fmla="*/ 0 h 930092"/>
                <a:gd name="connsiteX2" fmla="*/ 12192000 w 12192000"/>
                <a:gd name="connsiteY2" fmla="*/ 930092 h 930092"/>
                <a:gd name="connsiteX3" fmla="*/ 0 w 12192000"/>
                <a:gd name="connsiteY3" fmla="*/ 930092 h 930092"/>
                <a:gd name="connsiteX4" fmla="*/ 0 w 12192000"/>
                <a:gd name="connsiteY4" fmla="*/ 580570 h 930092"/>
                <a:gd name="connsiteX5" fmla="*/ 2939143 w 12192000"/>
                <a:gd name="connsiteY5" fmla="*/ 566056 h 930092"/>
                <a:gd name="connsiteX6" fmla="*/ 5638800 w 12192000"/>
                <a:gd name="connsiteY6" fmla="*/ 522513 h 930092"/>
                <a:gd name="connsiteX7" fmla="*/ 7336971 w 12192000"/>
                <a:gd name="connsiteY7" fmla="*/ 457200 h 930092"/>
                <a:gd name="connsiteX8" fmla="*/ 8577942 w 12192000"/>
                <a:gd name="connsiteY8" fmla="*/ 377369 h 930092"/>
                <a:gd name="connsiteX9" fmla="*/ 9673770 w 12192000"/>
                <a:gd name="connsiteY9" fmla="*/ 304799 h 930092"/>
                <a:gd name="connsiteX10" fmla="*/ 10980057 w 12192000"/>
                <a:gd name="connsiteY10" fmla="*/ 181427 h 930092"/>
                <a:gd name="connsiteX11" fmla="*/ 12089918 w 12192000"/>
                <a:gd name="connsiteY11" fmla="*/ 750 h 93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930092">
                  <a:moveTo>
                    <a:pt x="12093748" y="0"/>
                  </a:moveTo>
                  <a:lnTo>
                    <a:pt x="12192000" y="0"/>
                  </a:lnTo>
                  <a:lnTo>
                    <a:pt x="12192000" y="930092"/>
                  </a:lnTo>
                  <a:lnTo>
                    <a:pt x="0" y="930092"/>
                  </a:lnTo>
                  <a:lnTo>
                    <a:pt x="0" y="580570"/>
                  </a:lnTo>
                  <a:lnTo>
                    <a:pt x="2939143" y="566056"/>
                  </a:lnTo>
                  <a:lnTo>
                    <a:pt x="5638800" y="522513"/>
                  </a:lnTo>
                  <a:lnTo>
                    <a:pt x="7336971" y="457200"/>
                  </a:lnTo>
                  <a:cubicBezTo>
                    <a:pt x="7924799" y="423333"/>
                    <a:pt x="7837714" y="440265"/>
                    <a:pt x="8577942" y="377369"/>
                  </a:cubicBezTo>
                  <a:cubicBezTo>
                    <a:pt x="9284303" y="338665"/>
                    <a:pt x="9308494" y="328989"/>
                    <a:pt x="9673770" y="304799"/>
                  </a:cubicBezTo>
                  <a:lnTo>
                    <a:pt x="10980057" y="181427"/>
                  </a:lnTo>
                  <a:cubicBezTo>
                    <a:pt x="11557909" y="105228"/>
                    <a:pt x="11691257" y="79034"/>
                    <a:pt x="12089918" y="750"/>
                  </a:cubicBezTo>
                  <a:close/>
                </a:path>
              </a:pathLst>
            </a:custGeom>
            <a:noFill/>
            <a:ln w="9525">
              <a:noFill/>
              <a:miter lim="800000"/>
              <a:headEnd/>
              <a:tailEnd/>
            </a:ln>
          </p:spPr>
        </p:pic>
        <p:sp>
          <p:nvSpPr>
            <p:cNvPr id="18" name="任意多边形: 形状 17"/>
            <p:cNvSpPr/>
            <p:nvPr userDrawn="1"/>
          </p:nvSpPr>
          <p:spPr>
            <a:xfrm>
              <a:off x="0" y="4535711"/>
              <a:ext cx="12192000" cy="573315"/>
            </a:xfrm>
            <a:custGeom>
              <a:avLst/>
              <a:gdLst>
                <a:gd name="connsiteX0" fmla="*/ 0 w 12192000"/>
                <a:gd name="connsiteY0" fmla="*/ 580572 h 580572"/>
                <a:gd name="connsiteX1" fmla="*/ 3556000 w 12192000"/>
                <a:gd name="connsiteY1" fmla="*/ 573315 h 580572"/>
                <a:gd name="connsiteX2" fmla="*/ 7387771 w 12192000"/>
                <a:gd name="connsiteY2" fmla="*/ 486229 h 580572"/>
                <a:gd name="connsiteX3" fmla="*/ 10595429 w 12192000"/>
                <a:gd name="connsiteY3" fmla="*/ 246743 h 580572"/>
                <a:gd name="connsiteX4" fmla="*/ 12192000 w 12192000"/>
                <a:gd name="connsiteY4" fmla="*/ 0 h 580572"/>
                <a:gd name="connsiteX0-1" fmla="*/ 0 w 12177486"/>
                <a:gd name="connsiteY0-2" fmla="*/ 551544 h 573315"/>
                <a:gd name="connsiteX1-3" fmla="*/ 3541486 w 12177486"/>
                <a:gd name="connsiteY1-4" fmla="*/ 573315 h 573315"/>
                <a:gd name="connsiteX2-5" fmla="*/ 7373257 w 12177486"/>
                <a:gd name="connsiteY2-6" fmla="*/ 486229 h 573315"/>
                <a:gd name="connsiteX3-7" fmla="*/ 10580915 w 12177486"/>
                <a:gd name="connsiteY3-8" fmla="*/ 246743 h 573315"/>
                <a:gd name="connsiteX4-9" fmla="*/ 12177486 w 12177486"/>
                <a:gd name="connsiteY4-10" fmla="*/ 0 h 573315"/>
                <a:gd name="connsiteX0-11" fmla="*/ 0 w 12177486"/>
                <a:gd name="connsiteY0-12" fmla="*/ 551544 h 551544"/>
                <a:gd name="connsiteX1-13" fmla="*/ 3548743 w 12177486"/>
                <a:gd name="connsiteY1-14" fmla="*/ 529772 h 551544"/>
                <a:gd name="connsiteX2-15" fmla="*/ 7373257 w 12177486"/>
                <a:gd name="connsiteY2-16" fmla="*/ 486229 h 551544"/>
                <a:gd name="connsiteX3-17" fmla="*/ 10580915 w 12177486"/>
                <a:gd name="connsiteY3-18" fmla="*/ 246743 h 551544"/>
                <a:gd name="connsiteX4-19" fmla="*/ 12177486 w 12177486"/>
                <a:gd name="connsiteY4-20" fmla="*/ 0 h 551544"/>
                <a:gd name="connsiteX0-21" fmla="*/ 0 w 12177486"/>
                <a:gd name="connsiteY0-22" fmla="*/ 551544 h 551544"/>
                <a:gd name="connsiteX1-23" fmla="*/ 3556000 w 12177486"/>
                <a:gd name="connsiteY1-24" fmla="*/ 544287 h 551544"/>
                <a:gd name="connsiteX2-25" fmla="*/ 7373257 w 12177486"/>
                <a:gd name="connsiteY2-26" fmla="*/ 486229 h 551544"/>
                <a:gd name="connsiteX3-27" fmla="*/ 10580915 w 12177486"/>
                <a:gd name="connsiteY3-28" fmla="*/ 246743 h 551544"/>
                <a:gd name="connsiteX4-29" fmla="*/ 12177486 w 12177486"/>
                <a:gd name="connsiteY4-30" fmla="*/ 0 h 551544"/>
                <a:gd name="connsiteX0-31" fmla="*/ 0 w 12177486"/>
                <a:gd name="connsiteY0-32" fmla="*/ 551544 h 551544"/>
                <a:gd name="connsiteX1-33" fmla="*/ 3556000 w 12177486"/>
                <a:gd name="connsiteY1-34" fmla="*/ 544287 h 551544"/>
                <a:gd name="connsiteX2-35" fmla="*/ 7373257 w 12177486"/>
                <a:gd name="connsiteY2-36" fmla="*/ 486229 h 551544"/>
                <a:gd name="connsiteX3-37" fmla="*/ 10580915 w 12177486"/>
                <a:gd name="connsiteY3-38" fmla="*/ 246743 h 551544"/>
                <a:gd name="connsiteX4-39" fmla="*/ 12177486 w 12177486"/>
                <a:gd name="connsiteY4-40" fmla="*/ 0 h 551544"/>
                <a:gd name="connsiteX0-41" fmla="*/ 0 w 12192000"/>
                <a:gd name="connsiteY0-42" fmla="*/ 573315 h 573315"/>
                <a:gd name="connsiteX1-43" fmla="*/ 3570514 w 12192000"/>
                <a:gd name="connsiteY1-44" fmla="*/ 544287 h 573315"/>
                <a:gd name="connsiteX2-45" fmla="*/ 7387771 w 12192000"/>
                <a:gd name="connsiteY2-46" fmla="*/ 486229 h 573315"/>
                <a:gd name="connsiteX3-47" fmla="*/ 10595429 w 12192000"/>
                <a:gd name="connsiteY3-48" fmla="*/ 246743 h 573315"/>
                <a:gd name="connsiteX4-49" fmla="*/ 12192000 w 12192000"/>
                <a:gd name="connsiteY4-50" fmla="*/ 0 h 573315"/>
                <a:gd name="connsiteX0-51" fmla="*/ 0 w 12192000"/>
                <a:gd name="connsiteY0-52" fmla="*/ 573315 h 573315"/>
                <a:gd name="connsiteX1-53" fmla="*/ 3570514 w 12192000"/>
                <a:gd name="connsiteY1-54" fmla="*/ 544287 h 573315"/>
                <a:gd name="connsiteX2-55" fmla="*/ 7387771 w 12192000"/>
                <a:gd name="connsiteY2-56" fmla="*/ 486229 h 573315"/>
                <a:gd name="connsiteX3-57" fmla="*/ 10595429 w 12192000"/>
                <a:gd name="connsiteY3-58" fmla="*/ 246743 h 573315"/>
                <a:gd name="connsiteX4-59" fmla="*/ 12192000 w 12192000"/>
                <a:gd name="connsiteY4-60" fmla="*/ 0 h 573315"/>
                <a:gd name="connsiteX0-61" fmla="*/ 0 w 12192000"/>
                <a:gd name="connsiteY0-62" fmla="*/ 573315 h 573315"/>
                <a:gd name="connsiteX1-63" fmla="*/ 3570514 w 12192000"/>
                <a:gd name="connsiteY1-64" fmla="*/ 544287 h 573315"/>
                <a:gd name="connsiteX2-65" fmla="*/ 7387771 w 12192000"/>
                <a:gd name="connsiteY2-66" fmla="*/ 486229 h 573315"/>
                <a:gd name="connsiteX3-67" fmla="*/ 10595429 w 12192000"/>
                <a:gd name="connsiteY3-68" fmla="*/ 246743 h 573315"/>
                <a:gd name="connsiteX4-69" fmla="*/ 12192000 w 12192000"/>
                <a:gd name="connsiteY4-70" fmla="*/ 0 h 573315"/>
                <a:gd name="connsiteX0-71" fmla="*/ 0 w 12192000"/>
                <a:gd name="connsiteY0-72" fmla="*/ 573315 h 573315"/>
                <a:gd name="connsiteX1-73" fmla="*/ 3570514 w 12192000"/>
                <a:gd name="connsiteY1-74" fmla="*/ 544287 h 573315"/>
                <a:gd name="connsiteX2-75" fmla="*/ 7387771 w 12192000"/>
                <a:gd name="connsiteY2-76" fmla="*/ 486229 h 573315"/>
                <a:gd name="connsiteX3-77" fmla="*/ 10595429 w 12192000"/>
                <a:gd name="connsiteY3-78" fmla="*/ 246743 h 573315"/>
                <a:gd name="connsiteX4-79" fmla="*/ 12192000 w 12192000"/>
                <a:gd name="connsiteY4-80" fmla="*/ 0 h 573315"/>
                <a:gd name="connsiteX0-81" fmla="*/ 0 w 12192000"/>
                <a:gd name="connsiteY0-82" fmla="*/ 573315 h 573315"/>
                <a:gd name="connsiteX1-83" fmla="*/ 3570514 w 12192000"/>
                <a:gd name="connsiteY1-84" fmla="*/ 544287 h 573315"/>
                <a:gd name="connsiteX2-85" fmla="*/ 7387771 w 12192000"/>
                <a:gd name="connsiteY2-86" fmla="*/ 486229 h 573315"/>
                <a:gd name="connsiteX3-87" fmla="*/ 10595429 w 12192000"/>
                <a:gd name="connsiteY3-88" fmla="*/ 246743 h 573315"/>
                <a:gd name="connsiteX4-89" fmla="*/ 12192000 w 12192000"/>
                <a:gd name="connsiteY4-90" fmla="*/ 0 h 573315"/>
                <a:gd name="connsiteX0-91" fmla="*/ 0 w 12192000"/>
                <a:gd name="connsiteY0-92" fmla="*/ 573315 h 573315"/>
                <a:gd name="connsiteX1-93" fmla="*/ 3570514 w 12192000"/>
                <a:gd name="connsiteY1-94" fmla="*/ 544287 h 573315"/>
                <a:gd name="connsiteX2-95" fmla="*/ 7387771 w 12192000"/>
                <a:gd name="connsiteY2-96" fmla="*/ 486229 h 573315"/>
                <a:gd name="connsiteX3-97" fmla="*/ 10595429 w 12192000"/>
                <a:gd name="connsiteY3-98" fmla="*/ 246743 h 573315"/>
                <a:gd name="connsiteX4-99" fmla="*/ 12192000 w 12192000"/>
                <a:gd name="connsiteY4-100" fmla="*/ 0 h 573315"/>
                <a:gd name="connsiteX0-101" fmla="*/ 0 w 12192000"/>
                <a:gd name="connsiteY0-102" fmla="*/ 573315 h 573315"/>
                <a:gd name="connsiteX1-103" fmla="*/ 3570514 w 12192000"/>
                <a:gd name="connsiteY1-104" fmla="*/ 544287 h 573315"/>
                <a:gd name="connsiteX2-105" fmla="*/ 7387771 w 12192000"/>
                <a:gd name="connsiteY2-106" fmla="*/ 486229 h 573315"/>
                <a:gd name="connsiteX3-107" fmla="*/ 10595429 w 12192000"/>
                <a:gd name="connsiteY3-108" fmla="*/ 246743 h 573315"/>
                <a:gd name="connsiteX4-109" fmla="*/ 12192000 w 12192000"/>
                <a:gd name="connsiteY4-110" fmla="*/ 0 h 573315"/>
                <a:gd name="connsiteX0-111" fmla="*/ 0 w 12192000"/>
                <a:gd name="connsiteY0-112" fmla="*/ 573315 h 573315"/>
                <a:gd name="connsiteX1-113" fmla="*/ 3570514 w 12192000"/>
                <a:gd name="connsiteY1-114" fmla="*/ 544287 h 573315"/>
                <a:gd name="connsiteX2-115" fmla="*/ 7387771 w 12192000"/>
                <a:gd name="connsiteY2-116" fmla="*/ 486229 h 573315"/>
                <a:gd name="connsiteX3-117" fmla="*/ 10588172 w 12192000"/>
                <a:gd name="connsiteY3-118" fmla="*/ 275771 h 573315"/>
                <a:gd name="connsiteX4-119" fmla="*/ 12192000 w 12192000"/>
                <a:gd name="connsiteY4-120" fmla="*/ 0 h 573315"/>
                <a:gd name="connsiteX0-121" fmla="*/ 0 w 12192000"/>
                <a:gd name="connsiteY0-122" fmla="*/ 573315 h 573315"/>
                <a:gd name="connsiteX1-123" fmla="*/ 3570514 w 12192000"/>
                <a:gd name="connsiteY1-124" fmla="*/ 544287 h 573315"/>
                <a:gd name="connsiteX2-125" fmla="*/ 7387771 w 12192000"/>
                <a:gd name="connsiteY2-126" fmla="*/ 486229 h 573315"/>
                <a:gd name="connsiteX3-127" fmla="*/ 10588172 w 12192000"/>
                <a:gd name="connsiteY3-128" fmla="*/ 275771 h 573315"/>
                <a:gd name="connsiteX4-129" fmla="*/ 12192000 w 12192000"/>
                <a:gd name="connsiteY4-130" fmla="*/ 0 h 573315"/>
                <a:gd name="connsiteX0-131" fmla="*/ 0 w 12192000"/>
                <a:gd name="connsiteY0-132" fmla="*/ 573315 h 573315"/>
                <a:gd name="connsiteX1-133" fmla="*/ 3570514 w 12192000"/>
                <a:gd name="connsiteY1-134" fmla="*/ 544287 h 573315"/>
                <a:gd name="connsiteX2-135" fmla="*/ 7387771 w 12192000"/>
                <a:gd name="connsiteY2-136" fmla="*/ 486229 h 573315"/>
                <a:gd name="connsiteX3-137" fmla="*/ 10588172 w 12192000"/>
                <a:gd name="connsiteY3-138" fmla="*/ 275771 h 573315"/>
                <a:gd name="connsiteX4-139" fmla="*/ 12192000 w 12192000"/>
                <a:gd name="connsiteY4-140" fmla="*/ 0 h 573315"/>
                <a:gd name="connsiteX0-141" fmla="*/ 0 w 12192000"/>
                <a:gd name="connsiteY0-142" fmla="*/ 573315 h 573315"/>
                <a:gd name="connsiteX1-143" fmla="*/ 3570514 w 12192000"/>
                <a:gd name="connsiteY1-144" fmla="*/ 544287 h 573315"/>
                <a:gd name="connsiteX2-145" fmla="*/ 7387771 w 12192000"/>
                <a:gd name="connsiteY2-146" fmla="*/ 486229 h 573315"/>
                <a:gd name="connsiteX3-147" fmla="*/ 10588172 w 12192000"/>
                <a:gd name="connsiteY3-148" fmla="*/ 275771 h 573315"/>
                <a:gd name="connsiteX4-149" fmla="*/ 12192000 w 12192000"/>
                <a:gd name="connsiteY4-150" fmla="*/ 0 h 573315"/>
                <a:gd name="connsiteX0-151" fmla="*/ 0 w 12192000"/>
                <a:gd name="connsiteY0-152" fmla="*/ 573315 h 573315"/>
                <a:gd name="connsiteX1-153" fmla="*/ 3570514 w 12192000"/>
                <a:gd name="connsiteY1-154" fmla="*/ 544287 h 573315"/>
                <a:gd name="connsiteX2-155" fmla="*/ 7387771 w 12192000"/>
                <a:gd name="connsiteY2-156" fmla="*/ 486229 h 573315"/>
                <a:gd name="connsiteX3-157" fmla="*/ 10559143 w 12192000"/>
                <a:gd name="connsiteY3-158" fmla="*/ 254000 h 573315"/>
                <a:gd name="connsiteX4-159" fmla="*/ 12192000 w 12192000"/>
                <a:gd name="connsiteY4-160" fmla="*/ 0 h 573315"/>
                <a:gd name="connsiteX0-161" fmla="*/ 0 w 12192000"/>
                <a:gd name="connsiteY0-162" fmla="*/ 573315 h 573315"/>
                <a:gd name="connsiteX1-163" fmla="*/ 3570514 w 12192000"/>
                <a:gd name="connsiteY1-164" fmla="*/ 544287 h 573315"/>
                <a:gd name="connsiteX2-165" fmla="*/ 7387771 w 12192000"/>
                <a:gd name="connsiteY2-166" fmla="*/ 486229 h 573315"/>
                <a:gd name="connsiteX3-167" fmla="*/ 10559143 w 12192000"/>
                <a:gd name="connsiteY3-168" fmla="*/ 254000 h 573315"/>
                <a:gd name="connsiteX4-169" fmla="*/ 12192000 w 12192000"/>
                <a:gd name="connsiteY4-170" fmla="*/ 0 h 573315"/>
                <a:gd name="connsiteX0-171" fmla="*/ 0 w 12192000"/>
                <a:gd name="connsiteY0-172" fmla="*/ 573315 h 573315"/>
                <a:gd name="connsiteX1-173" fmla="*/ 3570514 w 12192000"/>
                <a:gd name="connsiteY1-174" fmla="*/ 544287 h 573315"/>
                <a:gd name="connsiteX2-175" fmla="*/ 7387771 w 12192000"/>
                <a:gd name="connsiteY2-176" fmla="*/ 486229 h 573315"/>
                <a:gd name="connsiteX3-177" fmla="*/ 10559143 w 12192000"/>
                <a:gd name="connsiteY3-178" fmla="*/ 254000 h 573315"/>
                <a:gd name="connsiteX4-179" fmla="*/ 12192000 w 12192000"/>
                <a:gd name="connsiteY4-180" fmla="*/ 0 h 573315"/>
                <a:gd name="connsiteX0-181" fmla="*/ 0 w 12192000"/>
                <a:gd name="connsiteY0-182" fmla="*/ 573315 h 573315"/>
                <a:gd name="connsiteX1-183" fmla="*/ 3570514 w 12192000"/>
                <a:gd name="connsiteY1-184" fmla="*/ 544287 h 573315"/>
                <a:gd name="connsiteX2-185" fmla="*/ 7387771 w 12192000"/>
                <a:gd name="connsiteY2-186" fmla="*/ 486229 h 573315"/>
                <a:gd name="connsiteX3-187" fmla="*/ 10559143 w 12192000"/>
                <a:gd name="connsiteY3-188" fmla="*/ 254000 h 573315"/>
                <a:gd name="connsiteX4-189" fmla="*/ 12192000 w 12192000"/>
                <a:gd name="connsiteY4-190" fmla="*/ 0 h 5733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573315">
                  <a:moveTo>
                    <a:pt x="0" y="573315"/>
                  </a:moveTo>
                  <a:lnTo>
                    <a:pt x="3570514" y="544287"/>
                  </a:lnTo>
                  <a:cubicBezTo>
                    <a:pt x="4842933" y="524934"/>
                    <a:pt x="6223000" y="534610"/>
                    <a:pt x="7387771" y="486229"/>
                  </a:cubicBezTo>
                  <a:cubicBezTo>
                    <a:pt x="8552542" y="437848"/>
                    <a:pt x="9475410" y="349552"/>
                    <a:pt x="10559143" y="254000"/>
                  </a:cubicBezTo>
                  <a:cubicBezTo>
                    <a:pt x="11381619" y="158448"/>
                    <a:pt x="11140925" y="177194"/>
                    <a:pt x="12192000" y="0"/>
                  </a:cubicBez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8579" name="Rectangle 5"/>
          <p:cNvSpPr>
            <a:spLocks noGrp="1" noChangeArrowheads="1"/>
          </p:cNvSpPr>
          <p:nvPr>
            <p:ph type="ftr" sz="quarter" idx="3"/>
          </p:nvPr>
        </p:nvSpPr>
        <p:spPr bwMode="auto">
          <a:xfrm>
            <a:off x="8331200" y="6381759"/>
            <a:ext cx="3860800" cy="476251"/>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endParaRPr lang="zh-CN" altLang="en-US"/>
          </a:p>
        </p:txBody>
      </p:sp>
      <p:sp>
        <p:nvSpPr>
          <p:cNvPr id="20" name="矩形 19"/>
          <p:cNvSpPr/>
          <p:nvPr userDrawn="1"/>
        </p:nvSpPr>
        <p:spPr>
          <a:xfrm>
            <a:off x="331047" y="778510"/>
            <a:ext cx="11730567" cy="21600"/>
          </a:xfrm>
          <a:prstGeom prst="rect">
            <a:avLst/>
          </a:prstGeom>
          <a:solidFill>
            <a:srgbClr val="FFC000"/>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p:nvPr>
        </p:nvSpPr>
        <p:spPr>
          <a:xfrm>
            <a:off x="4968240" y="192405"/>
            <a:ext cx="7140787" cy="623570"/>
          </a:xfrm>
          <a:prstGeom prst="rect">
            <a:avLst/>
          </a:prstGeom>
        </p:spPr>
        <p:txBody>
          <a:bodyPr/>
          <a:lstStyle>
            <a:lvl1pPr algn="r">
              <a:defRPr sz="30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pic>
        <p:nvPicPr>
          <p:cNvPr id="2" name="图片 1" descr="图片1"/>
          <p:cNvPicPr>
            <a:picLocks noChangeAspect="1"/>
          </p:cNvPicPr>
          <p:nvPr userDrawn="1">
            <p:custDataLst>
              <p:tags r:id="rId4"/>
            </p:custDataLst>
          </p:nvPr>
        </p:nvPicPr>
        <p:blipFill>
          <a:blip r:embed="rId7"/>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8"/>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9"/>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10"/>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11"/>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C:/Users/XiaoMatebook/AppData/Local/Temp/picturecompress_20211224135803/output_1.jpgoutput_1"/>
          <p:cNvPicPr>
            <a:picLocks noChangeAspect="1"/>
          </p:cNvPicPr>
          <p:nvPr userDrawn="1"/>
        </p:nvPicPr>
        <p:blipFill>
          <a:blip r:embed="rId5"/>
          <a:srcRect l="29938" r="32057"/>
          <a:stretch>
            <a:fillRect/>
          </a:stretch>
        </p:blipFill>
        <p:spPr>
          <a:xfrm>
            <a:off x="0" y="802640"/>
            <a:ext cx="4076065" cy="5637530"/>
          </a:xfrm>
          <a:prstGeom prst="rect">
            <a:avLst/>
          </a:prstGeom>
        </p:spPr>
      </p:pic>
      <p:sp>
        <p:nvSpPr>
          <p:cNvPr id="3" name="矩形 2"/>
          <p:cNvSpPr/>
          <p:nvPr userDrawn="1"/>
        </p:nvSpPr>
        <p:spPr>
          <a:xfrm>
            <a:off x="0" y="805180"/>
            <a:ext cx="4076065" cy="5884545"/>
          </a:xfrm>
          <a:prstGeom prst="rect">
            <a:avLst/>
          </a:prstGeom>
          <a:solidFill>
            <a:srgbClr val="055AA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9" name="组合 18"/>
          <p:cNvGrpSpPr/>
          <p:nvPr userDrawn="1"/>
        </p:nvGrpSpPr>
        <p:grpSpPr>
          <a:xfrm>
            <a:off x="0" y="5910393"/>
            <a:ext cx="12192000" cy="947607"/>
            <a:chOff x="0" y="4535711"/>
            <a:chExt cx="12192000" cy="947607"/>
          </a:xfrm>
        </p:grpSpPr>
        <p:pic>
          <p:nvPicPr>
            <p:cNvPr id="26" name="图片 25" descr="cnncppt001"/>
            <p:cNvPicPr>
              <a:picLocks noChangeAspect="1" noChangeArrowheads="1"/>
            </p:cNvPicPr>
            <p:nvPr userDrawn="1"/>
          </p:nvPicPr>
          <p:blipFill rotWithShape="1">
            <a:blip r:embed="rId6" cstate="print"/>
            <a:srcRect t="86332"/>
            <a:stretch>
              <a:fillRect/>
            </a:stretch>
          </p:blipFill>
          <p:spPr bwMode="auto">
            <a:xfrm>
              <a:off x="0" y="4545969"/>
              <a:ext cx="12192000" cy="937349"/>
            </a:xfrm>
            <a:custGeom>
              <a:avLst/>
              <a:gdLst>
                <a:gd name="connsiteX0" fmla="*/ 12093748 w 12192000"/>
                <a:gd name="connsiteY0" fmla="*/ 0 h 930092"/>
                <a:gd name="connsiteX1" fmla="*/ 12192000 w 12192000"/>
                <a:gd name="connsiteY1" fmla="*/ 0 h 930092"/>
                <a:gd name="connsiteX2" fmla="*/ 12192000 w 12192000"/>
                <a:gd name="connsiteY2" fmla="*/ 930092 h 930092"/>
                <a:gd name="connsiteX3" fmla="*/ 0 w 12192000"/>
                <a:gd name="connsiteY3" fmla="*/ 930092 h 930092"/>
                <a:gd name="connsiteX4" fmla="*/ 0 w 12192000"/>
                <a:gd name="connsiteY4" fmla="*/ 580570 h 930092"/>
                <a:gd name="connsiteX5" fmla="*/ 2939143 w 12192000"/>
                <a:gd name="connsiteY5" fmla="*/ 566056 h 930092"/>
                <a:gd name="connsiteX6" fmla="*/ 5638800 w 12192000"/>
                <a:gd name="connsiteY6" fmla="*/ 522513 h 930092"/>
                <a:gd name="connsiteX7" fmla="*/ 7336971 w 12192000"/>
                <a:gd name="connsiteY7" fmla="*/ 457200 h 930092"/>
                <a:gd name="connsiteX8" fmla="*/ 8577942 w 12192000"/>
                <a:gd name="connsiteY8" fmla="*/ 377369 h 930092"/>
                <a:gd name="connsiteX9" fmla="*/ 9673770 w 12192000"/>
                <a:gd name="connsiteY9" fmla="*/ 304799 h 930092"/>
                <a:gd name="connsiteX10" fmla="*/ 10980057 w 12192000"/>
                <a:gd name="connsiteY10" fmla="*/ 181427 h 930092"/>
                <a:gd name="connsiteX11" fmla="*/ 12089918 w 12192000"/>
                <a:gd name="connsiteY11" fmla="*/ 750 h 93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930092">
                  <a:moveTo>
                    <a:pt x="12093748" y="0"/>
                  </a:moveTo>
                  <a:lnTo>
                    <a:pt x="12192000" y="0"/>
                  </a:lnTo>
                  <a:lnTo>
                    <a:pt x="12192000" y="930092"/>
                  </a:lnTo>
                  <a:lnTo>
                    <a:pt x="0" y="930092"/>
                  </a:lnTo>
                  <a:lnTo>
                    <a:pt x="0" y="580570"/>
                  </a:lnTo>
                  <a:lnTo>
                    <a:pt x="2939143" y="566056"/>
                  </a:lnTo>
                  <a:lnTo>
                    <a:pt x="5638800" y="522513"/>
                  </a:lnTo>
                  <a:lnTo>
                    <a:pt x="7336971" y="457200"/>
                  </a:lnTo>
                  <a:cubicBezTo>
                    <a:pt x="7924799" y="423333"/>
                    <a:pt x="7837714" y="440265"/>
                    <a:pt x="8577942" y="377369"/>
                  </a:cubicBezTo>
                  <a:cubicBezTo>
                    <a:pt x="9284303" y="338665"/>
                    <a:pt x="9308494" y="328989"/>
                    <a:pt x="9673770" y="304799"/>
                  </a:cubicBezTo>
                  <a:lnTo>
                    <a:pt x="10980057" y="181427"/>
                  </a:lnTo>
                  <a:cubicBezTo>
                    <a:pt x="11557909" y="105228"/>
                    <a:pt x="11691257" y="79034"/>
                    <a:pt x="12089918" y="750"/>
                  </a:cubicBezTo>
                  <a:close/>
                </a:path>
              </a:pathLst>
            </a:custGeom>
            <a:noFill/>
            <a:ln w="9525">
              <a:noFill/>
              <a:miter lim="800000"/>
              <a:headEnd/>
              <a:tailEnd/>
            </a:ln>
          </p:spPr>
        </p:pic>
        <p:sp>
          <p:nvSpPr>
            <p:cNvPr id="18" name="任意多边形: 形状 17"/>
            <p:cNvSpPr/>
            <p:nvPr userDrawn="1"/>
          </p:nvSpPr>
          <p:spPr>
            <a:xfrm>
              <a:off x="0" y="4535711"/>
              <a:ext cx="12192000" cy="573315"/>
            </a:xfrm>
            <a:custGeom>
              <a:avLst/>
              <a:gdLst>
                <a:gd name="connsiteX0" fmla="*/ 0 w 12192000"/>
                <a:gd name="connsiteY0" fmla="*/ 580572 h 580572"/>
                <a:gd name="connsiteX1" fmla="*/ 3556000 w 12192000"/>
                <a:gd name="connsiteY1" fmla="*/ 573315 h 580572"/>
                <a:gd name="connsiteX2" fmla="*/ 7387771 w 12192000"/>
                <a:gd name="connsiteY2" fmla="*/ 486229 h 580572"/>
                <a:gd name="connsiteX3" fmla="*/ 10595429 w 12192000"/>
                <a:gd name="connsiteY3" fmla="*/ 246743 h 580572"/>
                <a:gd name="connsiteX4" fmla="*/ 12192000 w 12192000"/>
                <a:gd name="connsiteY4" fmla="*/ 0 h 580572"/>
                <a:gd name="connsiteX0-1" fmla="*/ 0 w 12177486"/>
                <a:gd name="connsiteY0-2" fmla="*/ 551544 h 573315"/>
                <a:gd name="connsiteX1-3" fmla="*/ 3541486 w 12177486"/>
                <a:gd name="connsiteY1-4" fmla="*/ 573315 h 573315"/>
                <a:gd name="connsiteX2-5" fmla="*/ 7373257 w 12177486"/>
                <a:gd name="connsiteY2-6" fmla="*/ 486229 h 573315"/>
                <a:gd name="connsiteX3-7" fmla="*/ 10580915 w 12177486"/>
                <a:gd name="connsiteY3-8" fmla="*/ 246743 h 573315"/>
                <a:gd name="connsiteX4-9" fmla="*/ 12177486 w 12177486"/>
                <a:gd name="connsiteY4-10" fmla="*/ 0 h 573315"/>
                <a:gd name="connsiteX0-11" fmla="*/ 0 w 12177486"/>
                <a:gd name="connsiteY0-12" fmla="*/ 551544 h 551544"/>
                <a:gd name="connsiteX1-13" fmla="*/ 3548743 w 12177486"/>
                <a:gd name="connsiteY1-14" fmla="*/ 529772 h 551544"/>
                <a:gd name="connsiteX2-15" fmla="*/ 7373257 w 12177486"/>
                <a:gd name="connsiteY2-16" fmla="*/ 486229 h 551544"/>
                <a:gd name="connsiteX3-17" fmla="*/ 10580915 w 12177486"/>
                <a:gd name="connsiteY3-18" fmla="*/ 246743 h 551544"/>
                <a:gd name="connsiteX4-19" fmla="*/ 12177486 w 12177486"/>
                <a:gd name="connsiteY4-20" fmla="*/ 0 h 551544"/>
                <a:gd name="connsiteX0-21" fmla="*/ 0 w 12177486"/>
                <a:gd name="connsiteY0-22" fmla="*/ 551544 h 551544"/>
                <a:gd name="connsiteX1-23" fmla="*/ 3556000 w 12177486"/>
                <a:gd name="connsiteY1-24" fmla="*/ 544287 h 551544"/>
                <a:gd name="connsiteX2-25" fmla="*/ 7373257 w 12177486"/>
                <a:gd name="connsiteY2-26" fmla="*/ 486229 h 551544"/>
                <a:gd name="connsiteX3-27" fmla="*/ 10580915 w 12177486"/>
                <a:gd name="connsiteY3-28" fmla="*/ 246743 h 551544"/>
                <a:gd name="connsiteX4-29" fmla="*/ 12177486 w 12177486"/>
                <a:gd name="connsiteY4-30" fmla="*/ 0 h 551544"/>
                <a:gd name="connsiteX0-31" fmla="*/ 0 w 12177486"/>
                <a:gd name="connsiteY0-32" fmla="*/ 551544 h 551544"/>
                <a:gd name="connsiteX1-33" fmla="*/ 3556000 w 12177486"/>
                <a:gd name="connsiteY1-34" fmla="*/ 544287 h 551544"/>
                <a:gd name="connsiteX2-35" fmla="*/ 7373257 w 12177486"/>
                <a:gd name="connsiteY2-36" fmla="*/ 486229 h 551544"/>
                <a:gd name="connsiteX3-37" fmla="*/ 10580915 w 12177486"/>
                <a:gd name="connsiteY3-38" fmla="*/ 246743 h 551544"/>
                <a:gd name="connsiteX4-39" fmla="*/ 12177486 w 12177486"/>
                <a:gd name="connsiteY4-40" fmla="*/ 0 h 551544"/>
                <a:gd name="connsiteX0-41" fmla="*/ 0 w 12192000"/>
                <a:gd name="connsiteY0-42" fmla="*/ 573315 h 573315"/>
                <a:gd name="connsiteX1-43" fmla="*/ 3570514 w 12192000"/>
                <a:gd name="connsiteY1-44" fmla="*/ 544287 h 573315"/>
                <a:gd name="connsiteX2-45" fmla="*/ 7387771 w 12192000"/>
                <a:gd name="connsiteY2-46" fmla="*/ 486229 h 573315"/>
                <a:gd name="connsiteX3-47" fmla="*/ 10595429 w 12192000"/>
                <a:gd name="connsiteY3-48" fmla="*/ 246743 h 573315"/>
                <a:gd name="connsiteX4-49" fmla="*/ 12192000 w 12192000"/>
                <a:gd name="connsiteY4-50" fmla="*/ 0 h 573315"/>
                <a:gd name="connsiteX0-51" fmla="*/ 0 w 12192000"/>
                <a:gd name="connsiteY0-52" fmla="*/ 573315 h 573315"/>
                <a:gd name="connsiteX1-53" fmla="*/ 3570514 w 12192000"/>
                <a:gd name="connsiteY1-54" fmla="*/ 544287 h 573315"/>
                <a:gd name="connsiteX2-55" fmla="*/ 7387771 w 12192000"/>
                <a:gd name="connsiteY2-56" fmla="*/ 486229 h 573315"/>
                <a:gd name="connsiteX3-57" fmla="*/ 10595429 w 12192000"/>
                <a:gd name="connsiteY3-58" fmla="*/ 246743 h 573315"/>
                <a:gd name="connsiteX4-59" fmla="*/ 12192000 w 12192000"/>
                <a:gd name="connsiteY4-60" fmla="*/ 0 h 573315"/>
                <a:gd name="connsiteX0-61" fmla="*/ 0 w 12192000"/>
                <a:gd name="connsiteY0-62" fmla="*/ 573315 h 573315"/>
                <a:gd name="connsiteX1-63" fmla="*/ 3570514 w 12192000"/>
                <a:gd name="connsiteY1-64" fmla="*/ 544287 h 573315"/>
                <a:gd name="connsiteX2-65" fmla="*/ 7387771 w 12192000"/>
                <a:gd name="connsiteY2-66" fmla="*/ 486229 h 573315"/>
                <a:gd name="connsiteX3-67" fmla="*/ 10595429 w 12192000"/>
                <a:gd name="connsiteY3-68" fmla="*/ 246743 h 573315"/>
                <a:gd name="connsiteX4-69" fmla="*/ 12192000 w 12192000"/>
                <a:gd name="connsiteY4-70" fmla="*/ 0 h 573315"/>
                <a:gd name="connsiteX0-71" fmla="*/ 0 w 12192000"/>
                <a:gd name="connsiteY0-72" fmla="*/ 573315 h 573315"/>
                <a:gd name="connsiteX1-73" fmla="*/ 3570514 w 12192000"/>
                <a:gd name="connsiteY1-74" fmla="*/ 544287 h 573315"/>
                <a:gd name="connsiteX2-75" fmla="*/ 7387771 w 12192000"/>
                <a:gd name="connsiteY2-76" fmla="*/ 486229 h 573315"/>
                <a:gd name="connsiteX3-77" fmla="*/ 10595429 w 12192000"/>
                <a:gd name="connsiteY3-78" fmla="*/ 246743 h 573315"/>
                <a:gd name="connsiteX4-79" fmla="*/ 12192000 w 12192000"/>
                <a:gd name="connsiteY4-80" fmla="*/ 0 h 573315"/>
                <a:gd name="connsiteX0-81" fmla="*/ 0 w 12192000"/>
                <a:gd name="connsiteY0-82" fmla="*/ 573315 h 573315"/>
                <a:gd name="connsiteX1-83" fmla="*/ 3570514 w 12192000"/>
                <a:gd name="connsiteY1-84" fmla="*/ 544287 h 573315"/>
                <a:gd name="connsiteX2-85" fmla="*/ 7387771 w 12192000"/>
                <a:gd name="connsiteY2-86" fmla="*/ 486229 h 573315"/>
                <a:gd name="connsiteX3-87" fmla="*/ 10595429 w 12192000"/>
                <a:gd name="connsiteY3-88" fmla="*/ 246743 h 573315"/>
                <a:gd name="connsiteX4-89" fmla="*/ 12192000 w 12192000"/>
                <a:gd name="connsiteY4-90" fmla="*/ 0 h 573315"/>
                <a:gd name="connsiteX0-91" fmla="*/ 0 w 12192000"/>
                <a:gd name="connsiteY0-92" fmla="*/ 573315 h 573315"/>
                <a:gd name="connsiteX1-93" fmla="*/ 3570514 w 12192000"/>
                <a:gd name="connsiteY1-94" fmla="*/ 544287 h 573315"/>
                <a:gd name="connsiteX2-95" fmla="*/ 7387771 w 12192000"/>
                <a:gd name="connsiteY2-96" fmla="*/ 486229 h 573315"/>
                <a:gd name="connsiteX3-97" fmla="*/ 10595429 w 12192000"/>
                <a:gd name="connsiteY3-98" fmla="*/ 246743 h 573315"/>
                <a:gd name="connsiteX4-99" fmla="*/ 12192000 w 12192000"/>
                <a:gd name="connsiteY4-100" fmla="*/ 0 h 573315"/>
                <a:gd name="connsiteX0-101" fmla="*/ 0 w 12192000"/>
                <a:gd name="connsiteY0-102" fmla="*/ 573315 h 573315"/>
                <a:gd name="connsiteX1-103" fmla="*/ 3570514 w 12192000"/>
                <a:gd name="connsiteY1-104" fmla="*/ 544287 h 573315"/>
                <a:gd name="connsiteX2-105" fmla="*/ 7387771 w 12192000"/>
                <a:gd name="connsiteY2-106" fmla="*/ 486229 h 573315"/>
                <a:gd name="connsiteX3-107" fmla="*/ 10595429 w 12192000"/>
                <a:gd name="connsiteY3-108" fmla="*/ 246743 h 573315"/>
                <a:gd name="connsiteX4-109" fmla="*/ 12192000 w 12192000"/>
                <a:gd name="connsiteY4-110" fmla="*/ 0 h 573315"/>
                <a:gd name="connsiteX0-111" fmla="*/ 0 w 12192000"/>
                <a:gd name="connsiteY0-112" fmla="*/ 573315 h 573315"/>
                <a:gd name="connsiteX1-113" fmla="*/ 3570514 w 12192000"/>
                <a:gd name="connsiteY1-114" fmla="*/ 544287 h 573315"/>
                <a:gd name="connsiteX2-115" fmla="*/ 7387771 w 12192000"/>
                <a:gd name="connsiteY2-116" fmla="*/ 486229 h 573315"/>
                <a:gd name="connsiteX3-117" fmla="*/ 10588172 w 12192000"/>
                <a:gd name="connsiteY3-118" fmla="*/ 275771 h 573315"/>
                <a:gd name="connsiteX4-119" fmla="*/ 12192000 w 12192000"/>
                <a:gd name="connsiteY4-120" fmla="*/ 0 h 573315"/>
                <a:gd name="connsiteX0-121" fmla="*/ 0 w 12192000"/>
                <a:gd name="connsiteY0-122" fmla="*/ 573315 h 573315"/>
                <a:gd name="connsiteX1-123" fmla="*/ 3570514 w 12192000"/>
                <a:gd name="connsiteY1-124" fmla="*/ 544287 h 573315"/>
                <a:gd name="connsiteX2-125" fmla="*/ 7387771 w 12192000"/>
                <a:gd name="connsiteY2-126" fmla="*/ 486229 h 573315"/>
                <a:gd name="connsiteX3-127" fmla="*/ 10588172 w 12192000"/>
                <a:gd name="connsiteY3-128" fmla="*/ 275771 h 573315"/>
                <a:gd name="connsiteX4-129" fmla="*/ 12192000 w 12192000"/>
                <a:gd name="connsiteY4-130" fmla="*/ 0 h 573315"/>
                <a:gd name="connsiteX0-131" fmla="*/ 0 w 12192000"/>
                <a:gd name="connsiteY0-132" fmla="*/ 573315 h 573315"/>
                <a:gd name="connsiteX1-133" fmla="*/ 3570514 w 12192000"/>
                <a:gd name="connsiteY1-134" fmla="*/ 544287 h 573315"/>
                <a:gd name="connsiteX2-135" fmla="*/ 7387771 w 12192000"/>
                <a:gd name="connsiteY2-136" fmla="*/ 486229 h 573315"/>
                <a:gd name="connsiteX3-137" fmla="*/ 10588172 w 12192000"/>
                <a:gd name="connsiteY3-138" fmla="*/ 275771 h 573315"/>
                <a:gd name="connsiteX4-139" fmla="*/ 12192000 w 12192000"/>
                <a:gd name="connsiteY4-140" fmla="*/ 0 h 573315"/>
                <a:gd name="connsiteX0-141" fmla="*/ 0 w 12192000"/>
                <a:gd name="connsiteY0-142" fmla="*/ 573315 h 573315"/>
                <a:gd name="connsiteX1-143" fmla="*/ 3570514 w 12192000"/>
                <a:gd name="connsiteY1-144" fmla="*/ 544287 h 573315"/>
                <a:gd name="connsiteX2-145" fmla="*/ 7387771 w 12192000"/>
                <a:gd name="connsiteY2-146" fmla="*/ 486229 h 573315"/>
                <a:gd name="connsiteX3-147" fmla="*/ 10588172 w 12192000"/>
                <a:gd name="connsiteY3-148" fmla="*/ 275771 h 573315"/>
                <a:gd name="connsiteX4-149" fmla="*/ 12192000 w 12192000"/>
                <a:gd name="connsiteY4-150" fmla="*/ 0 h 573315"/>
                <a:gd name="connsiteX0-151" fmla="*/ 0 w 12192000"/>
                <a:gd name="connsiteY0-152" fmla="*/ 573315 h 573315"/>
                <a:gd name="connsiteX1-153" fmla="*/ 3570514 w 12192000"/>
                <a:gd name="connsiteY1-154" fmla="*/ 544287 h 573315"/>
                <a:gd name="connsiteX2-155" fmla="*/ 7387771 w 12192000"/>
                <a:gd name="connsiteY2-156" fmla="*/ 486229 h 573315"/>
                <a:gd name="connsiteX3-157" fmla="*/ 10559143 w 12192000"/>
                <a:gd name="connsiteY3-158" fmla="*/ 254000 h 573315"/>
                <a:gd name="connsiteX4-159" fmla="*/ 12192000 w 12192000"/>
                <a:gd name="connsiteY4-160" fmla="*/ 0 h 573315"/>
                <a:gd name="connsiteX0-161" fmla="*/ 0 w 12192000"/>
                <a:gd name="connsiteY0-162" fmla="*/ 573315 h 573315"/>
                <a:gd name="connsiteX1-163" fmla="*/ 3570514 w 12192000"/>
                <a:gd name="connsiteY1-164" fmla="*/ 544287 h 573315"/>
                <a:gd name="connsiteX2-165" fmla="*/ 7387771 w 12192000"/>
                <a:gd name="connsiteY2-166" fmla="*/ 486229 h 573315"/>
                <a:gd name="connsiteX3-167" fmla="*/ 10559143 w 12192000"/>
                <a:gd name="connsiteY3-168" fmla="*/ 254000 h 573315"/>
                <a:gd name="connsiteX4-169" fmla="*/ 12192000 w 12192000"/>
                <a:gd name="connsiteY4-170" fmla="*/ 0 h 573315"/>
                <a:gd name="connsiteX0-171" fmla="*/ 0 w 12192000"/>
                <a:gd name="connsiteY0-172" fmla="*/ 573315 h 573315"/>
                <a:gd name="connsiteX1-173" fmla="*/ 3570514 w 12192000"/>
                <a:gd name="connsiteY1-174" fmla="*/ 544287 h 573315"/>
                <a:gd name="connsiteX2-175" fmla="*/ 7387771 w 12192000"/>
                <a:gd name="connsiteY2-176" fmla="*/ 486229 h 573315"/>
                <a:gd name="connsiteX3-177" fmla="*/ 10559143 w 12192000"/>
                <a:gd name="connsiteY3-178" fmla="*/ 254000 h 573315"/>
                <a:gd name="connsiteX4-179" fmla="*/ 12192000 w 12192000"/>
                <a:gd name="connsiteY4-180" fmla="*/ 0 h 573315"/>
                <a:gd name="connsiteX0-181" fmla="*/ 0 w 12192000"/>
                <a:gd name="connsiteY0-182" fmla="*/ 573315 h 573315"/>
                <a:gd name="connsiteX1-183" fmla="*/ 3570514 w 12192000"/>
                <a:gd name="connsiteY1-184" fmla="*/ 544287 h 573315"/>
                <a:gd name="connsiteX2-185" fmla="*/ 7387771 w 12192000"/>
                <a:gd name="connsiteY2-186" fmla="*/ 486229 h 573315"/>
                <a:gd name="connsiteX3-187" fmla="*/ 10559143 w 12192000"/>
                <a:gd name="connsiteY3-188" fmla="*/ 254000 h 573315"/>
                <a:gd name="connsiteX4-189" fmla="*/ 12192000 w 12192000"/>
                <a:gd name="connsiteY4-190" fmla="*/ 0 h 5733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573315">
                  <a:moveTo>
                    <a:pt x="0" y="573315"/>
                  </a:moveTo>
                  <a:lnTo>
                    <a:pt x="3570514" y="544287"/>
                  </a:lnTo>
                  <a:cubicBezTo>
                    <a:pt x="4842933" y="524934"/>
                    <a:pt x="6223000" y="534610"/>
                    <a:pt x="7387771" y="486229"/>
                  </a:cubicBezTo>
                  <a:cubicBezTo>
                    <a:pt x="8552542" y="437848"/>
                    <a:pt x="9475410" y="349552"/>
                    <a:pt x="10559143" y="254000"/>
                  </a:cubicBezTo>
                  <a:cubicBezTo>
                    <a:pt x="11381619" y="158448"/>
                    <a:pt x="11140925" y="177194"/>
                    <a:pt x="12192000" y="0"/>
                  </a:cubicBez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8579" name="Rectangle 5"/>
          <p:cNvSpPr>
            <a:spLocks noGrp="1" noChangeArrowheads="1"/>
          </p:cNvSpPr>
          <p:nvPr>
            <p:ph type="ftr" sz="quarter" idx="3"/>
          </p:nvPr>
        </p:nvSpPr>
        <p:spPr bwMode="auto">
          <a:xfrm>
            <a:off x="8331200" y="6381759"/>
            <a:ext cx="3860800" cy="476251"/>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endParaRPr lang="zh-CN" altLang="en-US"/>
          </a:p>
        </p:txBody>
      </p:sp>
      <p:sp>
        <p:nvSpPr>
          <p:cNvPr id="20" name="矩形 19"/>
          <p:cNvSpPr/>
          <p:nvPr userDrawn="1"/>
        </p:nvSpPr>
        <p:spPr>
          <a:xfrm>
            <a:off x="331047" y="778510"/>
            <a:ext cx="11730567" cy="21600"/>
          </a:xfrm>
          <a:prstGeom prst="rect">
            <a:avLst/>
          </a:prstGeom>
          <a:solidFill>
            <a:srgbClr val="FFC000"/>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p:nvPr>
        </p:nvSpPr>
        <p:spPr>
          <a:xfrm>
            <a:off x="4968240" y="192405"/>
            <a:ext cx="7140787" cy="623570"/>
          </a:xfrm>
          <a:prstGeom prst="rect">
            <a:avLst/>
          </a:prstGeom>
        </p:spPr>
        <p:txBody>
          <a:bodyPr/>
          <a:lstStyle>
            <a:lvl1pPr algn="r">
              <a:defRPr sz="30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pic>
        <p:nvPicPr>
          <p:cNvPr id="2" name="图片 1" descr="图片1"/>
          <p:cNvPicPr>
            <a:picLocks noChangeAspect="1"/>
          </p:cNvPicPr>
          <p:nvPr userDrawn="1">
            <p:custDataLst>
              <p:tags r:id="rId4"/>
            </p:custDataLst>
          </p:nvPr>
        </p:nvPicPr>
        <p:blipFill>
          <a:blip r:embed="rId7"/>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66" r:id="rId1"/>
    <p:sldLayoutId id="2147483667"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8"/>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9"/>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10"/>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11"/>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C:/Users/XiaoMatebook/AppData/Local/Temp/picturecompress_20211224135803/output_1.jpgoutput_1"/>
          <p:cNvPicPr>
            <a:picLocks noChangeAspect="1"/>
          </p:cNvPicPr>
          <p:nvPr userDrawn="1"/>
        </p:nvPicPr>
        <p:blipFill>
          <a:blip r:embed="rId5"/>
          <a:srcRect l="29938" r="32057"/>
          <a:stretch>
            <a:fillRect/>
          </a:stretch>
        </p:blipFill>
        <p:spPr>
          <a:xfrm>
            <a:off x="0" y="802640"/>
            <a:ext cx="4076065" cy="5637530"/>
          </a:xfrm>
          <a:prstGeom prst="rect">
            <a:avLst/>
          </a:prstGeom>
        </p:spPr>
      </p:pic>
      <p:sp>
        <p:nvSpPr>
          <p:cNvPr id="3" name="矩形 2"/>
          <p:cNvSpPr/>
          <p:nvPr userDrawn="1"/>
        </p:nvSpPr>
        <p:spPr>
          <a:xfrm>
            <a:off x="0" y="805180"/>
            <a:ext cx="4076065" cy="5884545"/>
          </a:xfrm>
          <a:prstGeom prst="rect">
            <a:avLst/>
          </a:prstGeom>
          <a:solidFill>
            <a:srgbClr val="055AA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9" name="组合 18"/>
          <p:cNvGrpSpPr/>
          <p:nvPr userDrawn="1"/>
        </p:nvGrpSpPr>
        <p:grpSpPr>
          <a:xfrm>
            <a:off x="0" y="5910393"/>
            <a:ext cx="12192000" cy="947607"/>
            <a:chOff x="0" y="4535711"/>
            <a:chExt cx="12192000" cy="947607"/>
          </a:xfrm>
        </p:grpSpPr>
        <p:pic>
          <p:nvPicPr>
            <p:cNvPr id="26" name="图片 25" descr="cnncppt001"/>
            <p:cNvPicPr>
              <a:picLocks noChangeAspect="1" noChangeArrowheads="1"/>
            </p:cNvPicPr>
            <p:nvPr userDrawn="1"/>
          </p:nvPicPr>
          <p:blipFill rotWithShape="1">
            <a:blip r:embed="rId6" cstate="print"/>
            <a:srcRect t="86332"/>
            <a:stretch>
              <a:fillRect/>
            </a:stretch>
          </p:blipFill>
          <p:spPr bwMode="auto">
            <a:xfrm>
              <a:off x="0" y="4545969"/>
              <a:ext cx="12192000" cy="937349"/>
            </a:xfrm>
            <a:custGeom>
              <a:avLst/>
              <a:gdLst>
                <a:gd name="connsiteX0" fmla="*/ 12093748 w 12192000"/>
                <a:gd name="connsiteY0" fmla="*/ 0 h 930092"/>
                <a:gd name="connsiteX1" fmla="*/ 12192000 w 12192000"/>
                <a:gd name="connsiteY1" fmla="*/ 0 h 930092"/>
                <a:gd name="connsiteX2" fmla="*/ 12192000 w 12192000"/>
                <a:gd name="connsiteY2" fmla="*/ 930092 h 930092"/>
                <a:gd name="connsiteX3" fmla="*/ 0 w 12192000"/>
                <a:gd name="connsiteY3" fmla="*/ 930092 h 930092"/>
                <a:gd name="connsiteX4" fmla="*/ 0 w 12192000"/>
                <a:gd name="connsiteY4" fmla="*/ 580570 h 930092"/>
                <a:gd name="connsiteX5" fmla="*/ 2939143 w 12192000"/>
                <a:gd name="connsiteY5" fmla="*/ 566056 h 930092"/>
                <a:gd name="connsiteX6" fmla="*/ 5638800 w 12192000"/>
                <a:gd name="connsiteY6" fmla="*/ 522513 h 930092"/>
                <a:gd name="connsiteX7" fmla="*/ 7336971 w 12192000"/>
                <a:gd name="connsiteY7" fmla="*/ 457200 h 930092"/>
                <a:gd name="connsiteX8" fmla="*/ 8577942 w 12192000"/>
                <a:gd name="connsiteY8" fmla="*/ 377369 h 930092"/>
                <a:gd name="connsiteX9" fmla="*/ 9673770 w 12192000"/>
                <a:gd name="connsiteY9" fmla="*/ 304799 h 930092"/>
                <a:gd name="connsiteX10" fmla="*/ 10980057 w 12192000"/>
                <a:gd name="connsiteY10" fmla="*/ 181427 h 930092"/>
                <a:gd name="connsiteX11" fmla="*/ 12089918 w 12192000"/>
                <a:gd name="connsiteY11" fmla="*/ 750 h 93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930092">
                  <a:moveTo>
                    <a:pt x="12093748" y="0"/>
                  </a:moveTo>
                  <a:lnTo>
                    <a:pt x="12192000" y="0"/>
                  </a:lnTo>
                  <a:lnTo>
                    <a:pt x="12192000" y="930092"/>
                  </a:lnTo>
                  <a:lnTo>
                    <a:pt x="0" y="930092"/>
                  </a:lnTo>
                  <a:lnTo>
                    <a:pt x="0" y="580570"/>
                  </a:lnTo>
                  <a:lnTo>
                    <a:pt x="2939143" y="566056"/>
                  </a:lnTo>
                  <a:lnTo>
                    <a:pt x="5638800" y="522513"/>
                  </a:lnTo>
                  <a:lnTo>
                    <a:pt x="7336971" y="457200"/>
                  </a:lnTo>
                  <a:cubicBezTo>
                    <a:pt x="7924799" y="423333"/>
                    <a:pt x="7837714" y="440265"/>
                    <a:pt x="8577942" y="377369"/>
                  </a:cubicBezTo>
                  <a:cubicBezTo>
                    <a:pt x="9284303" y="338665"/>
                    <a:pt x="9308494" y="328989"/>
                    <a:pt x="9673770" y="304799"/>
                  </a:cubicBezTo>
                  <a:lnTo>
                    <a:pt x="10980057" y="181427"/>
                  </a:lnTo>
                  <a:cubicBezTo>
                    <a:pt x="11557909" y="105228"/>
                    <a:pt x="11691257" y="79034"/>
                    <a:pt x="12089918" y="750"/>
                  </a:cubicBezTo>
                  <a:close/>
                </a:path>
              </a:pathLst>
            </a:custGeom>
            <a:noFill/>
            <a:ln w="9525">
              <a:noFill/>
              <a:miter lim="800000"/>
              <a:headEnd/>
              <a:tailEnd/>
            </a:ln>
          </p:spPr>
        </p:pic>
        <p:sp>
          <p:nvSpPr>
            <p:cNvPr id="18" name="任意多边形: 形状 17"/>
            <p:cNvSpPr/>
            <p:nvPr userDrawn="1"/>
          </p:nvSpPr>
          <p:spPr>
            <a:xfrm>
              <a:off x="0" y="4535711"/>
              <a:ext cx="12192000" cy="573315"/>
            </a:xfrm>
            <a:custGeom>
              <a:avLst/>
              <a:gdLst>
                <a:gd name="connsiteX0" fmla="*/ 0 w 12192000"/>
                <a:gd name="connsiteY0" fmla="*/ 580572 h 580572"/>
                <a:gd name="connsiteX1" fmla="*/ 3556000 w 12192000"/>
                <a:gd name="connsiteY1" fmla="*/ 573315 h 580572"/>
                <a:gd name="connsiteX2" fmla="*/ 7387771 w 12192000"/>
                <a:gd name="connsiteY2" fmla="*/ 486229 h 580572"/>
                <a:gd name="connsiteX3" fmla="*/ 10595429 w 12192000"/>
                <a:gd name="connsiteY3" fmla="*/ 246743 h 580572"/>
                <a:gd name="connsiteX4" fmla="*/ 12192000 w 12192000"/>
                <a:gd name="connsiteY4" fmla="*/ 0 h 580572"/>
                <a:gd name="connsiteX0-1" fmla="*/ 0 w 12177486"/>
                <a:gd name="connsiteY0-2" fmla="*/ 551544 h 573315"/>
                <a:gd name="connsiteX1-3" fmla="*/ 3541486 w 12177486"/>
                <a:gd name="connsiteY1-4" fmla="*/ 573315 h 573315"/>
                <a:gd name="connsiteX2-5" fmla="*/ 7373257 w 12177486"/>
                <a:gd name="connsiteY2-6" fmla="*/ 486229 h 573315"/>
                <a:gd name="connsiteX3-7" fmla="*/ 10580915 w 12177486"/>
                <a:gd name="connsiteY3-8" fmla="*/ 246743 h 573315"/>
                <a:gd name="connsiteX4-9" fmla="*/ 12177486 w 12177486"/>
                <a:gd name="connsiteY4-10" fmla="*/ 0 h 573315"/>
                <a:gd name="connsiteX0-11" fmla="*/ 0 w 12177486"/>
                <a:gd name="connsiteY0-12" fmla="*/ 551544 h 551544"/>
                <a:gd name="connsiteX1-13" fmla="*/ 3548743 w 12177486"/>
                <a:gd name="connsiteY1-14" fmla="*/ 529772 h 551544"/>
                <a:gd name="connsiteX2-15" fmla="*/ 7373257 w 12177486"/>
                <a:gd name="connsiteY2-16" fmla="*/ 486229 h 551544"/>
                <a:gd name="connsiteX3-17" fmla="*/ 10580915 w 12177486"/>
                <a:gd name="connsiteY3-18" fmla="*/ 246743 h 551544"/>
                <a:gd name="connsiteX4-19" fmla="*/ 12177486 w 12177486"/>
                <a:gd name="connsiteY4-20" fmla="*/ 0 h 551544"/>
                <a:gd name="connsiteX0-21" fmla="*/ 0 w 12177486"/>
                <a:gd name="connsiteY0-22" fmla="*/ 551544 h 551544"/>
                <a:gd name="connsiteX1-23" fmla="*/ 3556000 w 12177486"/>
                <a:gd name="connsiteY1-24" fmla="*/ 544287 h 551544"/>
                <a:gd name="connsiteX2-25" fmla="*/ 7373257 w 12177486"/>
                <a:gd name="connsiteY2-26" fmla="*/ 486229 h 551544"/>
                <a:gd name="connsiteX3-27" fmla="*/ 10580915 w 12177486"/>
                <a:gd name="connsiteY3-28" fmla="*/ 246743 h 551544"/>
                <a:gd name="connsiteX4-29" fmla="*/ 12177486 w 12177486"/>
                <a:gd name="connsiteY4-30" fmla="*/ 0 h 551544"/>
                <a:gd name="connsiteX0-31" fmla="*/ 0 w 12177486"/>
                <a:gd name="connsiteY0-32" fmla="*/ 551544 h 551544"/>
                <a:gd name="connsiteX1-33" fmla="*/ 3556000 w 12177486"/>
                <a:gd name="connsiteY1-34" fmla="*/ 544287 h 551544"/>
                <a:gd name="connsiteX2-35" fmla="*/ 7373257 w 12177486"/>
                <a:gd name="connsiteY2-36" fmla="*/ 486229 h 551544"/>
                <a:gd name="connsiteX3-37" fmla="*/ 10580915 w 12177486"/>
                <a:gd name="connsiteY3-38" fmla="*/ 246743 h 551544"/>
                <a:gd name="connsiteX4-39" fmla="*/ 12177486 w 12177486"/>
                <a:gd name="connsiteY4-40" fmla="*/ 0 h 551544"/>
                <a:gd name="connsiteX0-41" fmla="*/ 0 w 12192000"/>
                <a:gd name="connsiteY0-42" fmla="*/ 573315 h 573315"/>
                <a:gd name="connsiteX1-43" fmla="*/ 3570514 w 12192000"/>
                <a:gd name="connsiteY1-44" fmla="*/ 544287 h 573315"/>
                <a:gd name="connsiteX2-45" fmla="*/ 7387771 w 12192000"/>
                <a:gd name="connsiteY2-46" fmla="*/ 486229 h 573315"/>
                <a:gd name="connsiteX3-47" fmla="*/ 10595429 w 12192000"/>
                <a:gd name="connsiteY3-48" fmla="*/ 246743 h 573315"/>
                <a:gd name="connsiteX4-49" fmla="*/ 12192000 w 12192000"/>
                <a:gd name="connsiteY4-50" fmla="*/ 0 h 573315"/>
                <a:gd name="connsiteX0-51" fmla="*/ 0 w 12192000"/>
                <a:gd name="connsiteY0-52" fmla="*/ 573315 h 573315"/>
                <a:gd name="connsiteX1-53" fmla="*/ 3570514 w 12192000"/>
                <a:gd name="connsiteY1-54" fmla="*/ 544287 h 573315"/>
                <a:gd name="connsiteX2-55" fmla="*/ 7387771 w 12192000"/>
                <a:gd name="connsiteY2-56" fmla="*/ 486229 h 573315"/>
                <a:gd name="connsiteX3-57" fmla="*/ 10595429 w 12192000"/>
                <a:gd name="connsiteY3-58" fmla="*/ 246743 h 573315"/>
                <a:gd name="connsiteX4-59" fmla="*/ 12192000 w 12192000"/>
                <a:gd name="connsiteY4-60" fmla="*/ 0 h 573315"/>
                <a:gd name="connsiteX0-61" fmla="*/ 0 w 12192000"/>
                <a:gd name="connsiteY0-62" fmla="*/ 573315 h 573315"/>
                <a:gd name="connsiteX1-63" fmla="*/ 3570514 w 12192000"/>
                <a:gd name="connsiteY1-64" fmla="*/ 544287 h 573315"/>
                <a:gd name="connsiteX2-65" fmla="*/ 7387771 w 12192000"/>
                <a:gd name="connsiteY2-66" fmla="*/ 486229 h 573315"/>
                <a:gd name="connsiteX3-67" fmla="*/ 10595429 w 12192000"/>
                <a:gd name="connsiteY3-68" fmla="*/ 246743 h 573315"/>
                <a:gd name="connsiteX4-69" fmla="*/ 12192000 w 12192000"/>
                <a:gd name="connsiteY4-70" fmla="*/ 0 h 573315"/>
                <a:gd name="connsiteX0-71" fmla="*/ 0 w 12192000"/>
                <a:gd name="connsiteY0-72" fmla="*/ 573315 h 573315"/>
                <a:gd name="connsiteX1-73" fmla="*/ 3570514 w 12192000"/>
                <a:gd name="connsiteY1-74" fmla="*/ 544287 h 573315"/>
                <a:gd name="connsiteX2-75" fmla="*/ 7387771 w 12192000"/>
                <a:gd name="connsiteY2-76" fmla="*/ 486229 h 573315"/>
                <a:gd name="connsiteX3-77" fmla="*/ 10595429 w 12192000"/>
                <a:gd name="connsiteY3-78" fmla="*/ 246743 h 573315"/>
                <a:gd name="connsiteX4-79" fmla="*/ 12192000 w 12192000"/>
                <a:gd name="connsiteY4-80" fmla="*/ 0 h 573315"/>
                <a:gd name="connsiteX0-81" fmla="*/ 0 w 12192000"/>
                <a:gd name="connsiteY0-82" fmla="*/ 573315 h 573315"/>
                <a:gd name="connsiteX1-83" fmla="*/ 3570514 w 12192000"/>
                <a:gd name="connsiteY1-84" fmla="*/ 544287 h 573315"/>
                <a:gd name="connsiteX2-85" fmla="*/ 7387771 w 12192000"/>
                <a:gd name="connsiteY2-86" fmla="*/ 486229 h 573315"/>
                <a:gd name="connsiteX3-87" fmla="*/ 10595429 w 12192000"/>
                <a:gd name="connsiteY3-88" fmla="*/ 246743 h 573315"/>
                <a:gd name="connsiteX4-89" fmla="*/ 12192000 w 12192000"/>
                <a:gd name="connsiteY4-90" fmla="*/ 0 h 573315"/>
                <a:gd name="connsiteX0-91" fmla="*/ 0 w 12192000"/>
                <a:gd name="connsiteY0-92" fmla="*/ 573315 h 573315"/>
                <a:gd name="connsiteX1-93" fmla="*/ 3570514 w 12192000"/>
                <a:gd name="connsiteY1-94" fmla="*/ 544287 h 573315"/>
                <a:gd name="connsiteX2-95" fmla="*/ 7387771 w 12192000"/>
                <a:gd name="connsiteY2-96" fmla="*/ 486229 h 573315"/>
                <a:gd name="connsiteX3-97" fmla="*/ 10595429 w 12192000"/>
                <a:gd name="connsiteY3-98" fmla="*/ 246743 h 573315"/>
                <a:gd name="connsiteX4-99" fmla="*/ 12192000 w 12192000"/>
                <a:gd name="connsiteY4-100" fmla="*/ 0 h 573315"/>
                <a:gd name="connsiteX0-101" fmla="*/ 0 w 12192000"/>
                <a:gd name="connsiteY0-102" fmla="*/ 573315 h 573315"/>
                <a:gd name="connsiteX1-103" fmla="*/ 3570514 w 12192000"/>
                <a:gd name="connsiteY1-104" fmla="*/ 544287 h 573315"/>
                <a:gd name="connsiteX2-105" fmla="*/ 7387771 w 12192000"/>
                <a:gd name="connsiteY2-106" fmla="*/ 486229 h 573315"/>
                <a:gd name="connsiteX3-107" fmla="*/ 10595429 w 12192000"/>
                <a:gd name="connsiteY3-108" fmla="*/ 246743 h 573315"/>
                <a:gd name="connsiteX4-109" fmla="*/ 12192000 w 12192000"/>
                <a:gd name="connsiteY4-110" fmla="*/ 0 h 573315"/>
                <a:gd name="connsiteX0-111" fmla="*/ 0 w 12192000"/>
                <a:gd name="connsiteY0-112" fmla="*/ 573315 h 573315"/>
                <a:gd name="connsiteX1-113" fmla="*/ 3570514 w 12192000"/>
                <a:gd name="connsiteY1-114" fmla="*/ 544287 h 573315"/>
                <a:gd name="connsiteX2-115" fmla="*/ 7387771 w 12192000"/>
                <a:gd name="connsiteY2-116" fmla="*/ 486229 h 573315"/>
                <a:gd name="connsiteX3-117" fmla="*/ 10588172 w 12192000"/>
                <a:gd name="connsiteY3-118" fmla="*/ 275771 h 573315"/>
                <a:gd name="connsiteX4-119" fmla="*/ 12192000 w 12192000"/>
                <a:gd name="connsiteY4-120" fmla="*/ 0 h 573315"/>
                <a:gd name="connsiteX0-121" fmla="*/ 0 w 12192000"/>
                <a:gd name="connsiteY0-122" fmla="*/ 573315 h 573315"/>
                <a:gd name="connsiteX1-123" fmla="*/ 3570514 w 12192000"/>
                <a:gd name="connsiteY1-124" fmla="*/ 544287 h 573315"/>
                <a:gd name="connsiteX2-125" fmla="*/ 7387771 w 12192000"/>
                <a:gd name="connsiteY2-126" fmla="*/ 486229 h 573315"/>
                <a:gd name="connsiteX3-127" fmla="*/ 10588172 w 12192000"/>
                <a:gd name="connsiteY3-128" fmla="*/ 275771 h 573315"/>
                <a:gd name="connsiteX4-129" fmla="*/ 12192000 w 12192000"/>
                <a:gd name="connsiteY4-130" fmla="*/ 0 h 573315"/>
                <a:gd name="connsiteX0-131" fmla="*/ 0 w 12192000"/>
                <a:gd name="connsiteY0-132" fmla="*/ 573315 h 573315"/>
                <a:gd name="connsiteX1-133" fmla="*/ 3570514 w 12192000"/>
                <a:gd name="connsiteY1-134" fmla="*/ 544287 h 573315"/>
                <a:gd name="connsiteX2-135" fmla="*/ 7387771 w 12192000"/>
                <a:gd name="connsiteY2-136" fmla="*/ 486229 h 573315"/>
                <a:gd name="connsiteX3-137" fmla="*/ 10588172 w 12192000"/>
                <a:gd name="connsiteY3-138" fmla="*/ 275771 h 573315"/>
                <a:gd name="connsiteX4-139" fmla="*/ 12192000 w 12192000"/>
                <a:gd name="connsiteY4-140" fmla="*/ 0 h 573315"/>
                <a:gd name="connsiteX0-141" fmla="*/ 0 w 12192000"/>
                <a:gd name="connsiteY0-142" fmla="*/ 573315 h 573315"/>
                <a:gd name="connsiteX1-143" fmla="*/ 3570514 w 12192000"/>
                <a:gd name="connsiteY1-144" fmla="*/ 544287 h 573315"/>
                <a:gd name="connsiteX2-145" fmla="*/ 7387771 w 12192000"/>
                <a:gd name="connsiteY2-146" fmla="*/ 486229 h 573315"/>
                <a:gd name="connsiteX3-147" fmla="*/ 10588172 w 12192000"/>
                <a:gd name="connsiteY3-148" fmla="*/ 275771 h 573315"/>
                <a:gd name="connsiteX4-149" fmla="*/ 12192000 w 12192000"/>
                <a:gd name="connsiteY4-150" fmla="*/ 0 h 573315"/>
                <a:gd name="connsiteX0-151" fmla="*/ 0 w 12192000"/>
                <a:gd name="connsiteY0-152" fmla="*/ 573315 h 573315"/>
                <a:gd name="connsiteX1-153" fmla="*/ 3570514 w 12192000"/>
                <a:gd name="connsiteY1-154" fmla="*/ 544287 h 573315"/>
                <a:gd name="connsiteX2-155" fmla="*/ 7387771 w 12192000"/>
                <a:gd name="connsiteY2-156" fmla="*/ 486229 h 573315"/>
                <a:gd name="connsiteX3-157" fmla="*/ 10559143 w 12192000"/>
                <a:gd name="connsiteY3-158" fmla="*/ 254000 h 573315"/>
                <a:gd name="connsiteX4-159" fmla="*/ 12192000 w 12192000"/>
                <a:gd name="connsiteY4-160" fmla="*/ 0 h 573315"/>
                <a:gd name="connsiteX0-161" fmla="*/ 0 w 12192000"/>
                <a:gd name="connsiteY0-162" fmla="*/ 573315 h 573315"/>
                <a:gd name="connsiteX1-163" fmla="*/ 3570514 w 12192000"/>
                <a:gd name="connsiteY1-164" fmla="*/ 544287 h 573315"/>
                <a:gd name="connsiteX2-165" fmla="*/ 7387771 w 12192000"/>
                <a:gd name="connsiteY2-166" fmla="*/ 486229 h 573315"/>
                <a:gd name="connsiteX3-167" fmla="*/ 10559143 w 12192000"/>
                <a:gd name="connsiteY3-168" fmla="*/ 254000 h 573315"/>
                <a:gd name="connsiteX4-169" fmla="*/ 12192000 w 12192000"/>
                <a:gd name="connsiteY4-170" fmla="*/ 0 h 573315"/>
                <a:gd name="connsiteX0-171" fmla="*/ 0 w 12192000"/>
                <a:gd name="connsiteY0-172" fmla="*/ 573315 h 573315"/>
                <a:gd name="connsiteX1-173" fmla="*/ 3570514 w 12192000"/>
                <a:gd name="connsiteY1-174" fmla="*/ 544287 h 573315"/>
                <a:gd name="connsiteX2-175" fmla="*/ 7387771 w 12192000"/>
                <a:gd name="connsiteY2-176" fmla="*/ 486229 h 573315"/>
                <a:gd name="connsiteX3-177" fmla="*/ 10559143 w 12192000"/>
                <a:gd name="connsiteY3-178" fmla="*/ 254000 h 573315"/>
                <a:gd name="connsiteX4-179" fmla="*/ 12192000 w 12192000"/>
                <a:gd name="connsiteY4-180" fmla="*/ 0 h 573315"/>
                <a:gd name="connsiteX0-181" fmla="*/ 0 w 12192000"/>
                <a:gd name="connsiteY0-182" fmla="*/ 573315 h 573315"/>
                <a:gd name="connsiteX1-183" fmla="*/ 3570514 w 12192000"/>
                <a:gd name="connsiteY1-184" fmla="*/ 544287 h 573315"/>
                <a:gd name="connsiteX2-185" fmla="*/ 7387771 w 12192000"/>
                <a:gd name="connsiteY2-186" fmla="*/ 486229 h 573315"/>
                <a:gd name="connsiteX3-187" fmla="*/ 10559143 w 12192000"/>
                <a:gd name="connsiteY3-188" fmla="*/ 254000 h 573315"/>
                <a:gd name="connsiteX4-189" fmla="*/ 12192000 w 12192000"/>
                <a:gd name="connsiteY4-190" fmla="*/ 0 h 5733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573315">
                  <a:moveTo>
                    <a:pt x="0" y="573315"/>
                  </a:moveTo>
                  <a:lnTo>
                    <a:pt x="3570514" y="544287"/>
                  </a:lnTo>
                  <a:cubicBezTo>
                    <a:pt x="4842933" y="524934"/>
                    <a:pt x="6223000" y="534610"/>
                    <a:pt x="7387771" y="486229"/>
                  </a:cubicBezTo>
                  <a:cubicBezTo>
                    <a:pt x="8552542" y="437848"/>
                    <a:pt x="9475410" y="349552"/>
                    <a:pt x="10559143" y="254000"/>
                  </a:cubicBezTo>
                  <a:cubicBezTo>
                    <a:pt x="11381619" y="158448"/>
                    <a:pt x="11140925" y="177194"/>
                    <a:pt x="12192000" y="0"/>
                  </a:cubicBez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8579" name="Rectangle 5"/>
          <p:cNvSpPr>
            <a:spLocks noGrp="1" noChangeArrowheads="1"/>
          </p:cNvSpPr>
          <p:nvPr>
            <p:ph type="ftr" sz="quarter" idx="3"/>
          </p:nvPr>
        </p:nvSpPr>
        <p:spPr bwMode="auto">
          <a:xfrm>
            <a:off x="8331200" y="6381759"/>
            <a:ext cx="3860800" cy="476251"/>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endParaRPr lang="zh-CN" altLang="en-US"/>
          </a:p>
        </p:txBody>
      </p:sp>
      <p:sp>
        <p:nvSpPr>
          <p:cNvPr id="20" name="矩形 19"/>
          <p:cNvSpPr/>
          <p:nvPr userDrawn="1"/>
        </p:nvSpPr>
        <p:spPr>
          <a:xfrm>
            <a:off x="331047" y="778510"/>
            <a:ext cx="11730567" cy="21600"/>
          </a:xfrm>
          <a:prstGeom prst="rect">
            <a:avLst/>
          </a:prstGeom>
          <a:solidFill>
            <a:srgbClr val="FFC000"/>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p:nvPr>
        </p:nvSpPr>
        <p:spPr>
          <a:xfrm>
            <a:off x="4968240" y="192405"/>
            <a:ext cx="7140787" cy="623570"/>
          </a:xfrm>
          <a:prstGeom prst="rect">
            <a:avLst/>
          </a:prstGeom>
        </p:spPr>
        <p:txBody>
          <a:bodyPr/>
          <a:lstStyle>
            <a:lvl1pPr algn="r">
              <a:defRPr sz="30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pic>
        <p:nvPicPr>
          <p:cNvPr id="2" name="图片 1" descr="图片1"/>
          <p:cNvPicPr>
            <a:picLocks noChangeAspect="1"/>
          </p:cNvPicPr>
          <p:nvPr userDrawn="1">
            <p:custDataLst>
              <p:tags r:id="rId4"/>
            </p:custDataLst>
          </p:nvPr>
        </p:nvPicPr>
        <p:blipFill>
          <a:blip r:embed="rId7"/>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69" r:id="rId1"/>
    <p:sldLayoutId id="2147483670"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8"/>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9"/>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10"/>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11"/>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图片 6" descr="C:/Users/XiaoMatebook/AppData/Local/Temp/picturecompress_20211224135803/output_1.jpgoutput_1"/>
          <p:cNvPicPr>
            <a:picLocks noChangeAspect="1"/>
          </p:cNvPicPr>
          <p:nvPr userDrawn="1"/>
        </p:nvPicPr>
        <p:blipFill>
          <a:blip r:embed="rId5"/>
          <a:srcRect l="29938" r="32057"/>
          <a:stretch>
            <a:fillRect/>
          </a:stretch>
        </p:blipFill>
        <p:spPr>
          <a:xfrm>
            <a:off x="0" y="802640"/>
            <a:ext cx="4076065" cy="5637530"/>
          </a:xfrm>
          <a:prstGeom prst="rect">
            <a:avLst/>
          </a:prstGeom>
        </p:spPr>
      </p:pic>
      <p:sp>
        <p:nvSpPr>
          <p:cNvPr id="3" name="矩形 2"/>
          <p:cNvSpPr/>
          <p:nvPr userDrawn="1"/>
        </p:nvSpPr>
        <p:spPr>
          <a:xfrm>
            <a:off x="0" y="805180"/>
            <a:ext cx="4076065" cy="5884545"/>
          </a:xfrm>
          <a:prstGeom prst="rect">
            <a:avLst/>
          </a:prstGeom>
          <a:solidFill>
            <a:srgbClr val="055AA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9" name="组合 18"/>
          <p:cNvGrpSpPr/>
          <p:nvPr userDrawn="1"/>
        </p:nvGrpSpPr>
        <p:grpSpPr>
          <a:xfrm>
            <a:off x="0" y="5910393"/>
            <a:ext cx="12192000" cy="947607"/>
            <a:chOff x="0" y="4535711"/>
            <a:chExt cx="12192000" cy="947607"/>
          </a:xfrm>
        </p:grpSpPr>
        <p:pic>
          <p:nvPicPr>
            <p:cNvPr id="26" name="图片 25" descr="cnncppt001"/>
            <p:cNvPicPr>
              <a:picLocks noChangeAspect="1" noChangeArrowheads="1"/>
            </p:cNvPicPr>
            <p:nvPr userDrawn="1"/>
          </p:nvPicPr>
          <p:blipFill rotWithShape="1">
            <a:blip r:embed="rId6" cstate="print"/>
            <a:srcRect t="86332"/>
            <a:stretch>
              <a:fillRect/>
            </a:stretch>
          </p:blipFill>
          <p:spPr bwMode="auto">
            <a:xfrm>
              <a:off x="0" y="4545969"/>
              <a:ext cx="12192000" cy="937349"/>
            </a:xfrm>
            <a:custGeom>
              <a:avLst/>
              <a:gdLst>
                <a:gd name="connsiteX0" fmla="*/ 12093748 w 12192000"/>
                <a:gd name="connsiteY0" fmla="*/ 0 h 930092"/>
                <a:gd name="connsiteX1" fmla="*/ 12192000 w 12192000"/>
                <a:gd name="connsiteY1" fmla="*/ 0 h 930092"/>
                <a:gd name="connsiteX2" fmla="*/ 12192000 w 12192000"/>
                <a:gd name="connsiteY2" fmla="*/ 930092 h 930092"/>
                <a:gd name="connsiteX3" fmla="*/ 0 w 12192000"/>
                <a:gd name="connsiteY3" fmla="*/ 930092 h 930092"/>
                <a:gd name="connsiteX4" fmla="*/ 0 w 12192000"/>
                <a:gd name="connsiteY4" fmla="*/ 580570 h 930092"/>
                <a:gd name="connsiteX5" fmla="*/ 2939143 w 12192000"/>
                <a:gd name="connsiteY5" fmla="*/ 566056 h 930092"/>
                <a:gd name="connsiteX6" fmla="*/ 5638800 w 12192000"/>
                <a:gd name="connsiteY6" fmla="*/ 522513 h 930092"/>
                <a:gd name="connsiteX7" fmla="*/ 7336971 w 12192000"/>
                <a:gd name="connsiteY7" fmla="*/ 457200 h 930092"/>
                <a:gd name="connsiteX8" fmla="*/ 8577942 w 12192000"/>
                <a:gd name="connsiteY8" fmla="*/ 377369 h 930092"/>
                <a:gd name="connsiteX9" fmla="*/ 9673770 w 12192000"/>
                <a:gd name="connsiteY9" fmla="*/ 304799 h 930092"/>
                <a:gd name="connsiteX10" fmla="*/ 10980057 w 12192000"/>
                <a:gd name="connsiteY10" fmla="*/ 181427 h 930092"/>
                <a:gd name="connsiteX11" fmla="*/ 12089918 w 12192000"/>
                <a:gd name="connsiteY11" fmla="*/ 750 h 93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930092">
                  <a:moveTo>
                    <a:pt x="12093748" y="0"/>
                  </a:moveTo>
                  <a:lnTo>
                    <a:pt x="12192000" y="0"/>
                  </a:lnTo>
                  <a:lnTo>
                    <a:pt x="12192000" y="930092"/>
                  </a:lnTo>
                  <a:lnTo>
                    <a:pt x="0" y="930092"/>
                  </a:lnTo>
                  <a:lnTo>
                    <a:pt x="0" y="580570"/>
                  </a:lnTo>
                  <a:lnTo>
                    <a:pt x="2939143" y="566056"/>
                  </a:lnTo>
                  <a:lnTo>
                    <a:pt x="5638800" y="522513"/>
                  </a:lnTo>
                  <a:lnTo>
                    <a:pt x="7336971" y="457200"/>
                  </a:lnTo>
                  <a:cubicBezTo>
                    <a:pt x="7924799" y="423333"/>
                    <a:pt x="7837714" y="440265"/>
                    <a:pt x="8577942" y="377369"/>
                  </a:cubicBezTo>
                  <a:cubicBezTo>
                    <a:pt x="9284303" y="338665"/>
                    <a:pt x="9308494" y="328989"/>
                    <a:pt x="9673770" y="304799"/>
                  </a:cubicBezTo>
                  <a:lnTo>
                    <a:pt x="10980057" y="181427"/>
                  </a:lnTo>
                  <a:cubicBezTo>
                    <a:pt x="11557909" y="105228"/>
                    <a:pt x="11691257" y="79034"/>
                    <a:pt x="12089918" y="750"/>
                  </a:cubicBezTo>
                  <a:close/>
                </a:path>
              </a:pathLst>
            </a:custGeom>
            <a:noFill/>
            <a:ln w="9525">
              <a:noFill/>
              <a:miter lim="800000"/>
              <a:headEnd/>
              <a:tailEnd/>
            </a:ln>
          </p:spPr>
        </p:pic>
        <p:sp>
          <p:nvSpPr>
            <p:cNvPr id="18" name="任意多边形: 形状 17"/>
            <p:cNvSpPr/>
            <p:nvPr userDrawn="1"/>
          </p:nvSpPr>
          <p:spPr>
            <a:xfrm>
              <a:off x="0" y="4535711"/>
              <a:ext cx="12192000" cy="573315"/>
            </a:xfrm>
            <a:custGeom>
              <a:avLst/>
              <a:gdLst>
                <a:gd name="connsiteX0" fmla="*/ 0 w 12192000"/>
                <a:gd name="connsiteY0" fmla="*/ 580572 h 580572"/>
                <a:gd name="connsiteX1" fmla="*/ 3556000 w 12192000"/>
                <a:gd name="connsiteY1" fmla="*/ 573315 h 580572"/>
                <a:gd name="connsiteX2" fmla="*/ 7387771 w 12192000"/>
                <a:gd name="connsiteY2" fmla="*/ 486229 h 580572"/>
                <a:gd name="connsiteX3" fmla="*/ 10595429 w 12192000"/>
                <a:gd name="connsiteY3" fmla="*/ 246743 h 580572"/>
                <a:gd name="connsiteX4" fmla="*/ 12192000 w 12192000"/>
                <a:gd name="connsiteY4" fmla="*/ 0 h 580572"/>
                <a:gd name="connsiteX0-1" fmla="*/ 0 w 12177486"/>
                <a:gd name="connsiteY0-2" fmla="*/ 551544 h 573315"/>
                <a:gd name="connsiteX1-3" fmla="*/ 3541486 w 12177486"/>
                <a:gd name="connsiteY1-4" fmla="*/ 573315 h 573315"/>
                <a:gd name="connsiteX2-5" fmla="*/ 7373257 w 12177486"/>
                <a:gd name="connsiteY2-6" fmla="*/ 486229 h 573315"/>
                <a:gd name="connsiteX3-7" fmla="*/ 10580915 w 12177486"/>
                <a:gd name="connsiteY3-8" fmla="*/ 246743 h 573315"/>
                <a:gd name="connsiteX4-9" fmla="*/ 12177486 w 12177486"/>
                <a:gd name="connsiteY4-10" fmla="*/ 0 h 573315"/>
                <a:gd name="connsiteX0-11" fmla="*/ 0 w 12177486"/>
                <a:gd name="connsiteY0-12" fmla="*/ 551544 h 551544"/>
                <a:gd name="connsiteX1-13" fmla="*/ 3548743 w 12177486"/>
                <a:gd name="connsiteY1-14" fmla="*/ 529772 h 551544"/>
                <a:gd name="connsiteX2-15" fmla="*/ 7373257 w 12177486"/>
                <a:gd name="connsiteY2-16" fmla="*/ 486229 h 551544"/>
                <a:gd name="connsiteX3-17" fmla="*/ 10580915 w 12177486"/>
                <a:gd name="connsiteY3-18" fmla="*/ 246743 h 551544"/>
                <a:gd name="connsiteX4-19" fmla="*/ 12177486 w 12177486"/>
                <a:gd name="connsiteY4-20" fmla="*/ 0 h 551544"/>
                <a:gd name="connsiteX0-21" fmla="*/ 0 w 12177486"/>
                <a:gd name="connsiteY0-22" fmla="*/ 551544 h 551544"/>
                <a:gd name="connsiteX1-23" fmla="*/ 3556000 w 12177486"/>
                <a:gd name="connsiteY1-24" fmla="*/ 544287 h 551544"/>
                <a:gd name="connsiteX2-25" fmla="*/ 7373257 w 12177486"/>
                <a:gd name="connsiteY2-26" fmla="*/ 486229 h 551544"/>
                <a:gd name="connsiteX3-27" fmla="*/ 10580915 w 12177486"/>
                <a:gd name="connsiteY3-28" fmla="*/ 246743 h 551544"/>
                <a:gd name="connsiteX4-29" fmla="*/ 12177486 w 12177486"/>
                <a:gd name="connsiteY4-30" fmla="*/ 0 h 551544"/>
                <a:gd name="connsiteX0-31" fmla="*/ 0 w 12177486"/>
                <a:gd name="connsiteY0-32" fmla="*/ 551544 h 551544"/>
                <a:gd name="connsiteX1-33" fmla="*/ 3556000 w 12177486"/>
                <a:gd name="connsiteY1-34" fmla="*/ 544287 h 551544"/>
                <a:gd name="connsiteX2-35" fmla="*/ 7373257 w 12177486"/>
                <a:gd name="connsiteY2-36" fmla="*/ 486229 h 551544"/>
                <a:gd name="connsiteX3-37" fmla="*/ 10580915 w 12177486"/>
                <a:gd name="connsiteY3-38" fmla="*/ 246743 h 551544"/>
                <a:gd name="connsiteX4-39" fmla="*/ 12177486 w 12177486"/>
                <a:gd name="connsiteY4-40" fmla="*/ 0 h 551544"/>
                <a:gd name="connsiteX0-41" fmla="*/ 0 w 12192000"/>
                <a:gd name="connsiteY0-42" fmla="*/ 573315 h 573315"/>
                <a:gd name="connsiteX1-43" fmla="*/ 3570514 w 12192000"/>
                <a:gd name="connsiteY1-44" fmla="*/ 544287 h 573315"/>
                <a:gd name="connsiteX2-45" fmla="*/ 7387771 w 12192000"/>
                <a:gd name="connsiteY2-46" fmla="*/ 486229 h 573315"/>
                <a:gd name="connsiteX3-47" fmla="*/ 10595429 w 12192000"/>
                <a:gd name="connsiteY3-48" fmla="*/ 246743 h 573315"/>
                <a:gd name="connsiteX4-49" fmla="*/ 12192000 w 12192000"/>
                <a:gd name="connsiteY4-50" fmla="*/ 0 h 573315"/>
                <a:gd name="connsiteX0-51" fmla="*/ 0 w 12192000"/>
                <a:gd name="connsiteY0-52" fmla="*/ 573315 h 573315"/>
                <a:gd name="connsiteX1-53" fmla="*/ 3570514 w 12192000"/>
                <a:gd name="connsiteY1-54" fmla="*/ 544287 h 573315"/>
                <a:gd name="connsiteX2-55" fmla="*/ 7387771 w 12192000"/>
                <a:gd name="connsiteY2-56" fmla="*/ 486229 h 573315"/>
                <a:gd name="connsiteX3-57" fmla="*/ 10595429 w 12192000"/>
                <a:gd name="connsiteY3-58" fmla="*/ 246743 h 573315"/>
                <a:gd name="connsiteX4-59" fmla="*/ 12192000 w 12192000"/>
                <a:gd name="connsiteY4-60" fmla="*/ 0 h 573315"/>
                <a:gd name="connsiteX0-61" fmla="*/ 0 w 12192000"/>
                <a:gd name="connsiteY0-62" fmla="*/ 573315 h 573315"/>
                <a:gd name="connsiteX1-63" fmla="*/ 3570514 w 12192000"/>
                <a:gd name="connsiteY1-64" fmla="*/ 544287 h 573315"/>
                <a:gd name="connsiteX2-65" fmla="*/ 7387771 w 12192000"/>
                <a:gd name="connsiteY2-66" fmla="*/ 486229 h 573315"/>
                <a:gd name="connsiteX3-67" fmla="*/ 10595429 w 12192000"/>
                <a:gd name="connsiteY3-68" fmla="*/ 246743 h 573315"/>
                <a:gd name="connsiteX4-69" fmla="*/ 12192000 w 12192000"/>
                <a:gd name="connsiteY4-70" fmla="*/ 0 h 573315"/>
                <a:gd name="connsiteX0-71" fmla="*/ 0 w 12192000"/>
                <a:gd name="connsiteY0-72" fmla="*/ 573315 h 573315"/>
                <a:gd name="connsiteX1-73" fmla="*/ 3570514 w 12192000"/>
                <a:gd name="connsiteY1-74" fmla="*/ 544287 h 573315"/>
                <a:gd name="connsiteX2-75" fmla="*/ 7387771 w 12192000"/>
                <a:gd name="connsiteY2-76" fmla="*/ 486229 h 573315"/>
                <a:gd name="connsiteX3-77" fmla="*/ 10595429 w 12192000"/>
                <a:gd name="connsiteY3-78" fmla="*/ 246743 h 573315"/>
                <a:gd name="connsiteX4-79" fmla="*/ 12192000 w 12192000"/>
                <a:gd name="connsiteY4-80" fmla="*/ 0 h 573315"/>
                <a:gd name="connsiteX0-81" fmla="*/ 0 w 12192000"/>
                <a:gd name="connsiteY0-82" fmla="*/ 573315 h 573315"/>
                <a:gd name="connsiteX1-83" fmla="*/ 3570514 w 12192000"/>
                <a:gd name="connsiteY1-84" fmla="*/ 544287 h 573315"/>
                <a:gd name="connsiteX2-85" fmla="*/ 7387771 w 12192000"/>
                <a:gd name="connsiteY2-86" fmla="*/ 486229 h 573315"/>
                <a:gd name="connsiteX3-87" fmla="*/ 10595429 w 12192000"/>
                <a:gd name="connsiteY3-88" fmla="*/ 246743 h 573315"/>
                <a:gd name="connsiteX4-89" fmla="*/ 12192000 w 12192000"/>
                <a:gd name="connsiteY4-90" fmla="*/ 0 h 573315"/>
                <a:gd name="connsiteX0-91" fmla="*/ 0 w 12192000"/>
                <a:gd name="connsiteY0-92" fmla="*/ 573315 h 573315"/>
                <a:gd name="connsiteX1-93" fmla="*/ 3570514 w 12192000"/>
                <a:gd name="connsiteY1-94" fmla="*/ 544287 h 573315"/>
                <a:gd name="connsiteX2-95" fmla="*/ 7387771 w 12192000"/>
                <a:gd name="connsiteY2-96" fmla="*/ 486229 h 573315"/>
                <a:gd name="connsiteX3-97" fmla="*/ 10595429 w 12192000"/>
                <a:gd name="connsiteY3-98" fmla="*/ 246743 h 573315"/>
                <a:gd name="connsiteX4-99" fmla="*/ 12192000 w 12192000"/>
                <a:gd name="connsiteY4-100" fmla="*/ 0 h 573315"/>
                <a:gd name="connsiteX0-101" fmla="*/ 0 w 12192000"/>
                <a:gd name="connsiteY0-102" fmla="*/ 573315 h 573315"/>
                <a:gd name="connsiteX1-103" fmla="*/ 3570514 w 12192000"/>
                <a:gd name="connsiteY1-104" fmla="*/ 544287 h 573315"/>
                <a:gd name="connsiteX2-105" fmla="*/ 7387771 w 12192000"/>
                <a:gd name="connsiteY2-106" fmla="*/ 486229 h 573315"/>
                <a:gd name="connsiteX3-107" fmla="*/ 10595429 w 12192000"/>
                <a:gd name="connsiteY3-108" fmla="*/ 246743 h 573315"/>
                <a:gd name="connsiteX4-109" fmla="*/ 12192000 w 12192000"/>
                <a:gd name="connsiteY4-110" fmla="*/ 0 h 573315"/>
                <a:gd name="connsiteX0-111" fmla="*/ 0 w 12192000"/>
                <a:gd name="connsiteY0-112" fmla="*/ 573315 h 573315"/>
                <a:gd name="connsiteX1-113" fmla="*/ 3570514 w 12192000"/>
                <a:gd name="connsiteY1-114" fmla="*/ 544287 h 573315"/>
                <a:gd name="connsiteX2-115" fmla="*/ 7387771 w 12192000"/>
                <a:gd name="connsiteY2-116" fmla="*/ 486229 h 573315"/>
                <a:gd name="connsiteX3-117" fmla="*/ 10588172 w 12192000"/>
                <a:gd name="connsiteY3-118" fmla="*/ 275771 h 573315"/>
                <a:gd name="connsiteX4-119" fmla="*/ 12192000 w 12192000"/>
                <a:gd name="connsiteY4-120" fmla="*/ 0 h 573315"/>
                <a:gd name="connsiteX0-121" fmla="*/ 0 w 12192000"/>
                <a:gd name="connsiteY0-122" fmla="*/ 573315 h 573315"/>
                <a:gd name="connsiteX1-123" fmla="*/ 3570514 w 12192000"/>
                <a:gd name="connsiteY1-124" fmla="*/ 544287 h 573315"/>
                <a:gd name="connsiteX2-125" fmla="*/ 7387771 w 12192000"/>
                <a:gd name="connsiteY2-126" fmla="*/ 486229 h 573315"/>
                <a:gd name="connsiteX3-127" fmla="*/ 10588172 w 12192000"/>
                <a:gd name="connsiteY3-128" fmla="*/ 275771 h 573315"/>
                <a:gd name="connsiteX4-129" fmla="*/ 12192000 w 12192000"/>
                <a:gd name="connsiteY4-130" fmla="*/ 0 h 573315"/>
                <a:gd name="connsiteX0-131" fmla="*/ 0 w 12192000"/>
                <a:gd name="connsiteY0-132" fmla="*/ 573315 h 573315"/>
                <a:gd name="connsiteX1-133" fmla="*/ 3570514 w 12192000"/>
                <a:gd name="connsiteY1-134" fmla="*/ 544287 h 573315"/>
                <a:gd name="connsiteX2-135" fmla="*/ 7387771 w 12192000"/>
                <a:gd name="connsiteY2-136" fmla="*/ 486229 h 573315"/>
                <a:gd name="connsiteX3-137" fmla="*/ 10588172 w 12192000"/>
                <a:gd name="connsiteY3-138" fmla="*/ 275771 h 573315"/>
                <a:gd name="connsiteX4-139" fmla="*/ 12192000 w 12192000"/>
                <a:gd name="connsiteY4-140" fmla="*/ 0 h 573315"/>
                <a:gd name="connsiteX0-141" fmla="*/ 0 w 12192000"/>
                <a:gd name="connsiteY0-142" fmla="*/ 573315 h 573315"/>
                <a:gd name="connsiteX1-143" fmla="*/ 3570514 w 12192000"/>
                <a:gd name="connsiteY1-144" fmla="*/ 544287 h 573315"/>
                <a:gd name="connsiteX2-145" fmla="*/ 7387771 w 12192000"/>
                <a:gd name="connsiteY2-146" fmla="*/ 486229 h 573315"/>
                <a:gd name="connsiteX3-147" fmla="*/ 10588172 w 12192000"/>
                <a:gd name="connsiteY3-148" fmla="*/ 275771 h 573315"/>
                <a:gd name="connsiteX4-149" fmla="*/ 12192000 w 12192000"/>
                <a:gd name="connsiteY4-150" fmla="*/ 0 h 573315"/>
                <a:gd name="connsiteX0-151" fmla="*/ 0 w 12192000"/>
                <a:gd name="connsiteY0-152" fmla="*/ 573315 h 573315"/>
                <a:gd name="connsiteX1-153" fmla="*/ 3570514 w 12192000"/>
                <a:gd name="connsiteY1-154" fmla="*/ 544287 h 573315"/>
                <a:gd name="connsiteX2-155" fmla="*/ 7387771 w 12192000"/>
                <a:gd name="connsiteY2-156" fmla="*/ 486229 h 573315"/>
                <a:gd name="connsiteX3-157" fmla="*/ 10559143 w 12192000"/>
                <a:gd name="connsiteY3-158" fmla="*/ 254000 h 573315"/>
                <a:gd name="connsiteX4-159" fmla="*/ 12192000 w 12192000"/>
                <a:gd name="connsiteY4-160" fmla="*/ 0 h 573315"/>
                <a:gd name="connsiteX0-161" fmla="*/ 0 w 12192000"/>
                <a:gd name="connsiteY0-162" fmla="*/ 573315 h 573315"/>
                <a:gd name="connsiteX1-163" fmla="*/ 3570514 w 12192000"/>
                <a:gd name="connsiteY1-164" fmla="*/ 544287 h 573315"/>
                <a:gd name="connsiteX2-165" fmla="*/ 7387771 w 12192000"/>
                <a:gd name="connsiteY2-166" fmla="*/ 486229 h 573315"/>
                <a:gd name="connsiteX3-167" fmla="*/ 10559143 w 12192000"/>
                <a:gd name="connsiteY3-168" fmla="*/ 254000 h 573315"/>
                <a:gd name="connsiteX4-169" fmla="*/ 12192000 w 12192000"/>
                <a:gd name="connsiteY4-170" fmla="*/ 0 h 573315"/>
                <a:gd name="connsiteX0-171" fmla="*/ 0 w 12192000"/>
                <a:gd name="connsiteY0-172" fmla="*/ 573315 h 573315"/>
                <a:gd name="connsiteX1-173" fmla="*/ 3570514 w 12192000"/>
                <a:gd name="connsiteY1-174" fmla="*/ 544287 h 573315"/>
                <a:gd name="connsiteX2-175" fmla="*/ 7387771 w 12192000"/>
                <a:gd name="connsiteY2-176" fmla="*/ 486229 h 573315"/>
                <a:gd name="connsiteX3-177" fmla="*/ 10559143 w 12192000"/>
                <a:gd name="connsiteY3-178" fmla="*/ 254000 h 573315"/>
                <a:gd name="connsiteX4-179" fmla="*/ 12192000 w 12192000"/>
                <a:gd name="connsiteY4-180" fmla="*/ 0 h 573315"/>
                <a:gd name="connsiteX0-181" fmla="*/ 0 w 12192000"/>
                <a:gd name="connsiteY0-182" fmla="*/ 573315 h 573315"/>
                <a:gd name="connsiteX1-183" fmla="*/ 3570514 w 12192000"/>
                <a:gd name="connsiteY1-184" fmla="*/ 544287 h 573315"/>
                <a:gd name="connsiteX2-185" fmla="*/ 7387771 w 12192000"/>
                <a:gd name="connsiteY2-186" fmla="*/ 486229 h 573315"/>
                <a:gd name="connsiteX3-187" fmla="*/ 10559143 w 12192000"/>
                <a:gd name="connsiteY3-188" fmla="*/ 254000 h 573315"/>
                <a:gd name="connsiteX4-189" fmla="*/ 12192000 w 12192000"/>
                <a:gd name="connsiteY4-190" fmla="*/ 0 h 5733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92000" h="573315">
                  <a:moveTo>
                    <a:pt x="0" y="573315"/>
                  </a:moveTo>
                  <a:lnTo>
                    <a:pt x="3570514" y="544287"/>
                  </a:lnTo>
                  <a:cubicBezTo>
                    <a:pt x="4842933" y="524934"/>
                    <a:pt x="6223000" y="534610"/>
                    <a:pt x="7387771" y="486229"/>
                  </a:cubicBezTo>
                  <a:cubicBezTo>
                    <a:pt x="8552542" y="437848"/>
                    <a:pt x="9475410" y="349552"/>
                    <a:pt x="10559143" y="254000"/>
                  </a:cubicBezTo>
                  <a:cubicBezTo>
                    <a:pt x="11381619" y="158448"/>
                    <a:pt x="11140925" y="177194"/>
                    <a:pt x="12192000" y="0"/>
                  </a:cubicBezTo>
                </a:path>
              </a:pathLst>
            </a:custGeom>
            <a:no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8579" name="Rectangle 5"/>
          <p:cNvSpPr>
            <a:spLocks noGrp="1" noChangeArrowheads="1"/>
          </p:cNvSpPr>
          <p:nvPr>
            <p:ph type="ftr" sz="quarter" idx="3"/>
          </p:nvPr>
        </p:nvSpPr>
        <p:spPr bwMode="auto">
          <a:xfrm>
            <a:off x="8331200" y="6381759"/>
            <a:ext cx="3860800" cy="476251"/>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defRPr>
            </a:lvl1pPr>
          </a:lstStyle>
          <a:p>
            <a:endParaRPr lang="zh-CN" altLang="en-US"/>
          </a:p>
        </p:txBody>
      </p:sp>
      <p:sp>
        <p:nvSpPr>
          <p:cNvPr id="20" name="矩形 19"/>
          <p:cNvSpPr/>
          <p:nvPr userDrawn="1"/>
        </p:nvSpPr>
        <p:spPr>
          <a:xfrm>
            <a:off x="331047" y="778510"/>
            <a:ext cx="11730567" cy="21600"/>
          </a:xfrm>
          <a:prstGeom prst="rect">
            <a:avLst/>
          </a:prstGeom>
          <a:solidFill>
            <a:srgbClr val="FFC000"/>
          </a:solidFill>
          <a:ln>
            <a:noFill/>
          </a:ln>
          <a:effectLst>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p:nvPr>
        </p:nvSpPr>
        <p:spPr>
          <a:xfrm>
            <a:off x="4968240" y="192405"/>
            <a:ext cx="7140787" cy="623570"/>
          </a:xfrm>
          <a:prstGeom prst="rect">
            <a:avLst/>
          </a:prstGeom>
        </p:spPr>
        <p:txBody>
          <a:bodyPr/>
          <a:lstStyle>
            <a:lvl1pPr algn="r">
              <a:defRPr sz="3000">
                <a:solidFill>
                  <a:srgbClr val="0560AF"/>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pic>
        <p:nvPicPr>
          <p:cNvPr id="2" name="图片 1" descr="图片1"/>
          <p:cNvPicPr>
            <a:picLocks noChangeAspect="1"/>
          </p:cNvPicPr>
          <p:nvPr userDrawn="1">
            <p:custDataLst>
              <p:tags r:id="rId4"/>
            </p:custDataLst>
          </p:nvPr>
        </p:nvPicPr>
        <p:blipFill>
          <a:blip r:embed="rId7"/>
          <a:stretch>
            <a:fillRect/>
          </a:stretch>
        </p:blipFill>
        <p:spPr>
          <a:xfrm>
            <a:off x="267335" y="113030"/>
            <a:ext cx="2874010" cy="638810"/>
          </a:xfrm>
          <a:prstGeom prst="rect">
            <a:avLst/>
          </a:prstGeom>
        </p:spPr>
      </p:pic>
    </p:spTree>
  </p:cSld>
  <p:clrMap bg1="lt1" tx1="dk1" bg2="lt2" tx2="dk2" accent1="accent1" accent2="accent2" accent3="accent3" accent4="accent4" accent5="accent5" accent6="accent6" hlink="hlink" folHlink="folHlink"/>
  <p:sldLayoutIdLst>
    <p:sldLayoutId id="2147483672" r:id="rId1"/>
    <p:sldLayoutId id="2147483673" r:id="rId2"/>
  </p:sldLayoutIdLst>
  <p:hf hdr="0" ftr="0" dt="0"/>
  <p:txStyles>
    <p:titleStyle>
      <a:lvl1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mj-lt"/>
          <a:ea typeface="+mj-ea"/>
          <a:cs typeface="+mj-cs"/>
        </a:defRPr>
      </a:lvl1pPr>
      <a:lvl2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2pPr>
      <a:lvl3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3pPr>
      <a:lvl4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4pPr>
      <a:lvl5pPr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5pPr>
      <a:lvl6pPr marL="4572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6pPr>
      <a:lvl7pPr marL="9144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7pPr>
      <a:lvl8pPr marL="13716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8pPr>
      <a:lvl9pPr marL="1828800" algn="ctr" rtl="0" eaLnBrk="1" fontAlgn="base" hangingPunct="1">
        <a:spcBef>
          <a:spcPct val="0"/>
        </a:spcBef>
        <a:spcAft>
          <a:spcPct val="0"/>
        </a:spcAft>
        <a:defRPr sz="4000" b="1">
          <a:solidFill>
            <a:schemeClr val="tx2"/>
          </a:solidFill>
          <a:effectLst>
            <a:outerShdw blurRad="38100" dist="38100" dir="2700000" algn="tl">
              <a:srgbClr val="C0C0C0"/>
            </a:outerShdw>
          </a:effectLst>
          <a:latin typeface="Arial" panose="020B0604020202020204" pitchFamily="34" charset="0"/>
          <a:ea typeface="黑体" panose="02010609060101010101" pitchFamily="2" charset="-122"/>
        </a:defRPr>
      </a:lvl9pPr>
    </p:titleStyle>
    <p:bodyStyle>
      <a:lvl1pPr marL="360680" indent="-360680" algn="l" rtl="0" eaLnBrk="1" fontAlgn="base" hangingPunct="1">
        <a:spcBef>
          <a:spcPct val="20000"/>
        </a:spcBef>
        <a:spcAft>
          <a:spcPct val="0"/>
        </a:spcAft>
        <a:buBlip>
          <a:blip r:embed="rId8"/>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9"/>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10"/>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11"/>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tif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emf"/><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29.emf"/><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gif"/><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4"/>
          <p:cNvPicPr>
            <a:picLocks noChangeAspect="1"/>
          </p:cNvPicPr>
          <p:nvPr>
            <p:custDataLst>
              <p:tags r:id="rId1"/>
            </p:custDataLst>
          </p:nvPr>
        </p:nvPicPr>
        <p:blipFill>
          <a:blip r:embed="rId5"/>
          <a:stretch>
            <a:fillRect/>
          </a:stretch>
        </p:blipFill>
        <p:spPr>
          <a:xfrm>
            <a:off x="0" y="990600"/>
            <a:ext cx="12192000" cy="2438400"/>
          </a:xfrm>
          <a:prstGeom prst="rect">
            <a:avLst/>
          </a:prstGeom>
        </p:spPr>
      </p:pic>
      <p:sp>
        <p:nvSpPr>
          <p:cNvPr id="16" name="矩形 6"/>
          <p:cNvSpPr>
            <a:spLocks noChangeArrowheads="1"/>
          </p:cNvSpPr>
          <p:nvPr/>
        </p:nvSpPr>
        <p:spPr bwMode="auto">
          <a:xfrm>
            <a:off x="0" y="1671508"/>
            <a:ext cx="12192000" cy="1077218"/>
          </a:xfrm>
          <a:prstGeom prst="rect">
            <a:avLst/>
          </a:prstGeom>
          <a:noFill/>
          <a:ln w="9525">
            <a:noFill/>
            <a:miter lim="800000"/>
          </a:ln>
        </p:spPr>
        <p:txBody>
          <a:bodyPr wrap="square" anchor="ctr" anchorCtr="0">
            <a:spAutoFit/>
          </a:bodyPr>
          <a:lstStyle/>
          <a:p>
            <a:pPr algn="ctr" fontAlgn="base">
              <a:spcAft>
                <a:spcPts val="600"/>
              </a:spcAft>
            </a:pPr>
            <a:r>
              <a:rPr kumimoji="1" lang="en-US" altLang="zh-CN" sz="3200" b="1"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Implementing deep learning-based disruption predictor in a shifting data environment of new tokamak: HL-3</a:t>
            </a:r>
          </a:p>
        </p:txBody>
      </p:sp>
      <p:sp>
        <p:nvSpPr>
          <p:cNvPr id="17" name="Rectangle 1"/>
          <p:cNvSpPr>
            <a:spLocks noChangeArrowheads="1"/>
          </p:cNvSpPr>
          <p:nvPr>
            <p:custDataLst>
              <p:tags r:id="rId2"/>
            </p:custDataLst>
          </p:nvPr>
        </p:nvSpPr>
        <p:spPr bwMode="auto">
          <a:xfrm>
            <a:off x="365760" y="3645445"/>
            <a:ext cx="11477897" cy="2693045"/>
          </a:xfrm>
          <a:prstGeom prst="rect">
            <a:avLst/>
          </a:prstGeom>
          <a:noFill/>
          <a:ln w="9525">
            <a:noFill/>
            <a:miter lim="800000"/>
          </a:ln>
        </p:spPr>
        <p:txBody>
          <a:bodyPr wrap="square" anchor="ctr" anchorCtr="0">
            <a:spAutoFit/>
          </a:bodyPr>
          <a:lstStyle/>
          <a:p>
            <a:pPr algn="ctr">
              <a:spcBef>
                <a:spcPts val="1200"/>
              </a:spcBef>
            </a:pPr>
            <a:r>
              <a:rPr lang="en-US" altLang="zh-CN" b="1" dirty="0" err="1">
                <a:latin typeface="微软雅黑" panose="020B0503020204020204" pitchFamily="34" charset="-122"/>
                <a:ea typeface="微软雅黑" panose="020B0503020204020204" pitchFamily="34" charset="-122"/>
                <a:cs typeface="Times New Roman" panose="02020603050405020304" charset="0"/>
              </a:rPr>
              <a:t>Zongyu</a:t>
            </a:r>
            <a:r>
              <a:rPr lang="en-US" altLang="zh-CN" b="1" dirty="0">
                <a:latin typeface="微软雅黑" panose="020B0503020204020204" pitchFamily="34" charset="-122"/>
                <a:ea typeface="微软雅黑" panose="020B0503020204020204" pitchFamily="34" charset="-122"/>
                <a:cs typeface="Times New Roman" panose="02020603050405020304" charset="0"/>
              </a:rPr>
              <a:t> Yang</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zh-CN" altLang="en-US" b="1" dirty="0">
                <a:latin typeface="微软雅黑" panose="020B0503020204020204" pitchFamily="34" charset="-122"/>
                <a:ea typeface="微软雅黑" panose="020B0503020204020204" pitchFamily="34" charset="-122"/>
                <a:cs typeface="Times New Roman" panose="02020603050405020304" charset="0"/>
              </a:rPr>
              <a:t>，</a:t>
            </a:r>
            <a:r>
              <a:rPr lang="en-US" altLang="zh-CN" b="1" dirty="0" err="1">
                <a:latin typeface="微软雅黑" panose="020B0503020204020204" pitchFamily="34" charset="-122"/>
                <a:ea typeface="微软雅黑" panose="020B0503020204020204" pitchFamily="34" charset="-122"/>
                <a:cs typeface="Times New Roman" panose="02020603050405020304" charset="0"/>
              </a:rPr>
              <a:t>Wulyu</a:t>
            </a:r>
            <a:r>
              <a:rPr lang="en-US" altLang="zh-CN" b="1" dirty="0">
                <a:latin typeface="微软雅黑" panose="020B0503020204020204" pitchFamily="34" charset="-122"/>
                <a:ea typeface="微软雅黑" panose="020B0503020204020204" pitchFamily="34" charset="-122"/>
                <a:cs typeface="Times New Roman" panose="02020603050405020304" charset="0"/>
              </a:rPr>
              <a:t> Zhong</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zh-CN" altLang="en-US" b="1" dirty="0">
                <a:latin typeface="微软雅黑" panose="020B0503020204020204" pitchFamily="34" charset="-122"/>
                <a:ea typeface="微软雅黑" panose="020B0503020204020204" pitchFamily="34" charset="-122"/>
                <a:cs typeface="Times New Roman" panose="02020603050405020304" charset="0"/>
              </a:rPr>
              <a:t>，</a:t>
            </a:r>
            <a:r>
              <a:rPr lang="en-US" altLang="zh-CN" b="1" dirty="0">
                <a:latin typeface="微软雅黑" panose="020B0503020204020204" pitchFamily="34" charset="-122"/>
                <a:ea typeface="微软雅黑" panose="020B0503020204020204" pitchFamily="34" charset="-122"/>
                <a:cs typeface="Times New Roman" panose="02020603050405020304" charset="0"/>
              </a:rPr>
              <a:t>Fan Xia</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en-US" altLang="zh-CN" b="1" dirty="0">
                <a:latin typeface="微软雅黑" panose="020B0503020204020204" pitchFamily="34" charset="-122"/>
                <a:ea typeface="微软雅黑" panose="020B0503020204020204" pitchFamily="34" charset="-122"/>
                <a:cs typeface="Times New Roman" panose="02020603050405020304" charset="0"/>
              </a:rPr>
              <a:t>, </a:t>
            </a:r>
            <a:r>
              <a:rPr lang="en-US" altLang="zh-CN" b="1" dirty="0" err="1">
                <a:latin typeface="微软雅黑" panose="020B0503020204020204" pitchFamily="34" charset="-122"/>
                <a:ea typeface="微软雅黑" panose="020B0503020204020204" pitchFamily="34" charset="-122"/>
                <a:cs typeface="Times New Roman" panose="02020603050405020304" charset="0"/>
              </a:rPr>
              <a:t>Zhe</a:t>
            </a:r>
            <a:r>
              <a:rPr lang="en-US" altLang="zh-CN" b="1" dirty="0">
                <a:latin typeface="微软雅黑" panose="020B0503020204020204" pitchFamily="34" charset="-122"/>
                <a:ea typeface="微软雅黑" panose="020B0503020204020204" pitchFamily="34" charset="-122"/>
                <a:cs typeface="Times New Roman" panose="02020603050405020304" charset="0"/>
              </a:rPr>
              <a:t> Gao</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2</a:t>
            </a:r>
            <a:r>
              <a:rPr lang="en-US" altLang="zh-CN" b="1" dirty="0">
                <a:latin typeface="微软雅黑" panose="020B0503020204020204" pitchFamily="34" charset="-122"/>
                <a:ea typeface="微软雅黑" panose="020B0503020204020204" pitchFamily="34" charset="-122"/>
                <a:cs typeface="Times New Roman" panose="02020603050405020304" charset="0"/>
              </a:rPr>
              <a:t>,  Xiaobo Zhu</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zh-CN" altLang="en-US" b="1" dirty="0">
                <a:latin typeface="微软雅黑" panose="020B0503020204020204" pitchFamily="34" charset="-122"/>
                <a:ea typeface="微软雅黑" panose="020B0503020204020204" pitchFamily="34" charset="-122"/>
                <a:cs typeface="Times New Roman" panose="02020603050405020304" charset="0"/>
              </a:rPr>
              <a:t> ，</a:t>
            </a:r>
            <a:r>
              <a:rPr lang="en-US" altLang="zh-CN" b="1" dirty="0" err="1">
                <a:latin typeface="微软雅黑" panose="020B0503020204020204" pitchFamily="34" charset="-122"/>
                <a:ea typeface="微软雅黑" panose="020B0503020204020204" pitchFamily="34" charset="-122"/>
                <a:cs typeface="Times New Roman" panose="02020603050405020304" charset="0"/>
              </a:rPr>
              <a:t>Jiyuan</a:t>
            </a:r>
            <a:r>
              <a:rPr lang="en-US" altLang="zh-CN" b="1" dirty="0">
                <a:latin typeface="微软雅黑" panose="020B0503020204020204" pitchFamily="34" charset="-122"/>
                <a:ea typeface="微软雅黑" panose="020B0503020204020204" pitchFamily="34" charset="-122"/>
                <a:cs typeface="Times New Roman" panose="02020603050405020304" charset="0"/>
              </a:rPr>
              <a:t> Li</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 </a:t>
            </a:r>
            <a:r>
              <a:rPr lang="zh-CN" altLang="en-US" b="1" dirty="0">
                <a:latin typeface="微软雅黑" panose="020B0503020204020204" pitchFamily="34" charset="-122"/>
                <a:ea typeface="微软雅黑" panose="020B0503020204020204" pitchFamily="34" charset="-122"/>
                <a:cs typeface="Times New Roman" panose="02020603050405020304" charset="0"/>
              </a:rPr>
              <a:t>，</a:t>
            </a:r>
            <a:r>
              <a:rPr lang="en-US" altLang="zh-CN" b="1" dirty="0" err="1">
                <a:latin typeface="微软雅黑" panose="020B0503020204020204" pitchFamily="34" charset="-122"/>
                <a:ea typeface="微软雅黑" panose="020B0503020204020204" pitchFamily="34" charset="-122"/>
                <a:cs typeface="Times New Roman" panose="02020603050405020304" charset="0"/>
              </a:rPr>
              <a:t>Liwen</a:t>
            </a:r>
            <a:r>
              <a:rPr lang="en-US" altLang="zh-CN" b="1" dirty="0">
                <a:latin typeface="微软雅黑" panose="020B0503020204020204" pitchFamily="34" charset="-122"/>
                <a:ea typeface="微软雅黑" panose="020B0503020204020204" pitchFamily="34" charset="-122"/>
                <a:cs typeface="Times New Roman" panose="02020603050405020304" charset="0"/>
              </a:rPr>
              <a:t> Hu</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zh-CN" altLang="en-US" b="1" dirty="0">
                <a:latin typeface="微软雅黑" panose="020B0503020204020204" pitchFamily="34" charset="-122"/>
                <a:ea typeface="微软雅黑" panose="020B0503020204020204" pitchFamily="34" charset="-122"/>
                <a:cs typeface="Times New Roman" panose="02020603050405020304" charset="0"/>
              </a:rPr>
              <a:t>， </a:t>
            </a:r>
            <a:r>
              <a:rPr lang="en-US" altLang="zh-CN" b="1" dirty="0" err="1">
                <a:latin typeface="微软雅黑" panose="020B0503020204020204" pitchFamily="34" charset="-122"/>
                <a:ea typeface="微软雅黑" panose="020B0503020204020204" pitchFamily="34" charset="-122"/>
                <a:cs typeface="Times New Roman" panose="02020603050405020304" charset="0"/>
              </a:rPr>
              <a:t>Zhaohe</a:t>
            </a:r>
            <a:r>
              <a:rPr lang="en-US" altLang="zh-CN" b="1" dirty="0">
                <a:latin typeface="微软雅黑" panose="020B0503020204020204" pitchFamily="34" charset="-122"/>
                <a:ea typeface="微软雅黑" panose="020B0503020204020204" pitchFamily="34" charset="-122"/>
                <a:cs typeface="Times New Roman" panose="02020603050405020304" charset="0"/>
              </a:rPr>
              <a:t> Xu</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en-US" altLang="zh-CN" b="1" dirty="0">
                <a:latin typeface="微软雅黑" panose="020B0503020204020204" pitchFamily="34" charset="-122"/>
                <a:ea typeface="微软雅黑" panose="020B0503020204020204" pitchFamily="34" charset="-122"/>
                <a:cs typeface="Times New Roman" panose="02020603050405020304" charset="0"/>
              </a:rPr>
              <a:t>, Da Li</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en-US" altLang="zh-CN" b="1" dirty="0">
                <a:latin typeface="微软雅黑" panose="020B0503020204020204" pitchFamily="34" charset="-122"/>
                <a:ea typeface="微软雅黑" panose="020B0503020204020204" pitchFamily="34" charset="-122"/>
                <a:cs typeface="Times New Roman" panose="02020603050405020304" charset="0"/>
              </a:rPr>
              <a:t>, </a:t>
            </a:r>
            <a:r>
              <a:rPr lang="en-US" altLang="zh-CN" b="1" dirty="0" err="1">
                <a:latin typeface="微软雅黑" panose="020B0503020204020204" pitchFamily="34" charset="-122"/>
                <a:ea typeface="微软雅黑" panose="020B0503020204020204" pitchFamily="34" charset="-122"/>
                <a:cs typeface="Times New Roman" panose="02020603050405020304" charset="0"/>
              </a:rPr>
              <a:t>Guohui</a:t>
            </a:r>
            <a:r>
              <a:rPr lang="en-US" altLang="zh-CN" b="1" dirty="0">
                <a:latin typeface="微软雅黑" panose="020B0503020204020204" pitchFamily="34" charset="-122"/>
                <a:ea typeface="微软雅黑" panose="020B0503020204020204" pitchFamily="34" charset="-122"/>
                <a:cs typeface="Times New Roman" panose="02020603050405020304" charset="0"/>
              </a:rPr>
              <a:t> Zheng</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1&amp;3</a:t>
            </a:r>
            <a:r>
              <a:rPr lang="en-US" altLang="zh-CN" b="1" dirty="0">
                <a:latin typeface="微软雅黑" panose="020B0503020204020204" pitchFamily="34" charset="-122"/>
                <a:ea typeface="微软雅黑" panose="020B0503020204020204" pitchFamily="34" charset="-122"/>
                <a:cs typeface="Times New Roman" panose="02020603050405020304" charset="0"/>
              </a:rPr>
              <a:t>, </a:t>
            </a:r>
            <a:r>
              <a:rPr lang="en-US" altLang="zh-CN" b="1" dirty="0" err="1">
                <a:latin typeface="微软雅黑" panose="020B0503020204020204" pitchFamily="34" charset="-122"/>
                <a:ea typeface="微软雅黑" panose="020B0503020204020204" pitchFamily="34" charset="-122"/>
                <a:cs typeface="Times New Roman" panose="02020603050405020304" charset="0"/>
              </a:rPr>
              <a:t>Yihang</a:t>
            </a:r>
            <a:r>
              <a:rPr lang="en-US" altLang="zh-CN" b="1" dirty="0">
                <a:latin typeface="微软雅黑" panose="020B0503020204020204" pitchFamily="34" charset="-122"/>
                <a:ea typeface="微软雅黑" panose="020B0503020204020204" pitchFamily="34" charset="-122"/>
                <a:cs typeface="Times New Roman" panose="02020603050405020304" charset="0"/>
              </a:rPr>
              <a:t> Chen</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en-US" altLang="zh-CN" b="1" dirty="0">
                <a:latin typeface="微软雅黑" panose="020B0503020204020204" pitchFamily="34" charset="-122"/>
                <a:ea typeface="微软雅黑" panose="020B0503020204020204" pitchFamily="34" charset="-122"/>
                <a:cs typeface="Times New Roman" panose="02020603050405020304" charset="0"/>
              </a:rPr>
              <a:t>, </a:t>
            </a:r>
            <a:r>
              <a:rPr lang="en-US" altLang="zh-CN" b="1" dirty="0" err="1">
                <a:latin typeface="微软雅黑" panose="020B0503020204020204" pitchFamily="34" charset="-122"/>
                <a:ea typeface="微软雅黑" panose="020B0503020204020204" pitchFamily="34" charset="-122"/>
                <a:cs typeface="Times New Roman" panose="02020603050405020304" charset="0"/>
              </a:rPr>
              <a:t>Junzhao</a:t>
            </a:r>
            <a:r>
              <a:rPr lang="en-US" altLang="zh-CN" b="1" dirty="0">
                <a:latin typeface="微软雅黑" panose="020B0503020204020204" pitchFamily="34" charset="-122"/>
                <a:ea typeface="微软雅黑" panose="020B0503020204020204" pitchFamily="34" charset="-122"/>
                <a:cs typeface="Times New Roman" panose="02020603050405020304" charset="0"/>
              </a:rPr>
              <a:t> Zhang</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zh-CN" altLang="en-US" b="1" dirty="0">
                <a:latin typeface="微软雅黑" panose="020B0503020204020204" pitchFamily="34" charset="-122"/>
                <a:ea typeface="微软雅黑" panose="020B0503020204020204" pitchFamily="34" charset="-122"/>
                <a:cs typeface="Times New Roman" panose="02020603050405020304" charset="0"/>
              </a:rPr>
              <a:t>，</a:t>
            </a:r>
            <a:r>
              <a:rPr lang="en-US" altLang="zh-CN" b="1" dirty="0">
                <a:latin typeface="微软雅黑" panose="020B0503020204020204" pitchFamily="34" charset="-122"/>
                <a:ea typeface="微软雅黑" panose="020B0503020204020204" pitchFamily="34" charset="-122"/>
                <a:cs typeface="Times New Roman" panose="02020603050405020304" charset="0"/>
              </a:rPr>
              <a:t>Bo Li</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zh-CN" altLang="en-US" b="1" dirty="0">
                <a:latin typeface="微软雅黑" panose="020B0503020204020204" pitchFamily="34" charset="-122"/>
                <a:ea typeface="微软雅黑" panose="020B0503020204020204" pitchFamily="34" charset="-122"/>
                <a:cs typeface="Times New Roman" panose="02020603050405020304" charset="0"/>
              </a:rPr>
              <a:t>，</a:t>
            </a:r>
            <a:r>
              <a:rPr lang="en-US" altLang="zh-CN" b="1" dirty="0" err="1">
                <a:latin typeface="微软雅黑" panose="020B0503020204020204" pitchFamily="34" charset="-122"/>
                <a:ea typeface="微软雅黑" panose="020B0503020204020204" pitchFamily="34" charset="-122"/>
                <a:cs typeface="Times New Roman" panose="02020603050405020304" charset="0"/>
              </a:rPr>
              <a:t>Xiaolong</a:t>
            </a:r>
            <a:r>
              <a:rPr lang="en-US" altLang="zh-CN" b="1" dirty="0">
                <a:latin typeface="微软雅黑" panose="020B0503020204020204" pitchFamily="34" charset="-122"/>
                <a:ea typeface="微软雅黑" panose="020B0503020204020204" pitchFamily="34" charset="-122"/>
                <a:cs typeface="Times New Roman" panose="02020603050405020304" charset="0"/>
              </a:rPr>
              <a:t> Zhang</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en-US" altLang="zh-CN" b="1" dirty="0">
                <a:latin typeface="微软雅黑" panose="020B0503020204020204" pitchFamily="34" charset="-122"/>
                <a:ea typeface="微软雅黑" panose="020B0503020204020204" pitchFamily="34" charset="-122"/>
                <a:cs typeface="Times New Roman" panose="02020603050405020304" charset="0"/>
              </a:rPr>
              <a:t>, </a:t>
            </a:r>
            <a:r>
              <a:rPr lang="en-US" altLang="zh-CN" b="1" dirty="0" err="1">
                <a:latin typeface="微软雅黑" panose="020B0503020204020204" pitchFamily="34" charset="-122"/>
                <a:ea typeface="微软雅黑" panose="020B0503020204020204" pitchFamily="34" charset="-122"/>
                <a:cs typeface="Times New Roman" panose="02020603050405020304" charset="0"/>
              </a:rPr>
              <a:t>Yiren</a:t>
            </a:r>
            <a:r>
              <a:rPr lang="en-US" altLang="zh-CN" b="1" dirty="0">
                <a:latin typeface="微软雅黑" panose="020B0503020204020204" pitchFamily="34" charset="-122"/>
                <a:ea typeface="微软雅黑" panose="020B0503020204020204" pitchFamily="34" charset="-122"/>
                <a:cs typeface="Times New Roman" panose="02020603050405020304" charset="0"/>
              </a:rPr>
              <a:t> Zhu</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en-US" altLang="zh-CN" b="1" dirty="0">
                <a:latin typeface="微软雅黑" panose="020B0503020204020204" pitchFamily="34" charset="-122"/>
                <a:ea typeface="微软雅黑" panose="020B0503020204020204" pitchFamily="34" charset="-122"/>
                <a:cs typeface="Times New Roman" panose="02020603050405020304" charset="0"/>
              </a:rPr>
              <a:t>, </a:t>
            </a:r>
            <a:r>
              <a:rPr lang="en-US" altLang="zh-CN" b="1" dirty="0" err="1">
                <a:latin typeface="微软雅黑" panose="020B0503020204020204" pitchFamily="34" charset="-122"/>
                <a:ea typeface="微软雅黑" panose="020B0503020204020204" pitchFamily="34" charset="-122"/>
                <a:cs typeface="Times New Roman" panose="02020603050405020304" charset="0"/>
              </a:rPr>
              <a:t>Ruihai</a:t>
            </a:r>
            <a:r>
              <a:rPr lang="en-US" altLang="zh-CN" b="1" dirty="0">
                <a:latin typeface="微软雅黑" panose="020B0503020204020204" pitchFamily="34" charset="-122"/>
                <a:ea typeface="微软雅黑" panose="020B0503020204020204" pitchFamily="34" charset="-122"/>
                <a:cs typeface="Times New Roman" panose="02020603050405020304" charset="0"/>
              </a:rPr>
              <a:t> Tong</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en-US" altLang="zh-CN" b="1" dirty="0">
                <a:latin typeface="微软雅黑" panose="020B0503020204020204" pitchFamily="34" charset="-122"/>
                <a:ea typeface="微软雅黑" panose="020B0503020204020204" pitchFamily="34" charset="-122"/>
                <a:cs typeface="Times New Roman" panose="02020603050405020304" charset="0"/>
              </a:rPr>
              <a:t>, </a:t>
            </a:r>
            <a:r>
              <a:rPr lang="en-US" altLang="zh-CN" b="1" dirty="0" err="1">
                <a:latin typeface="微软雅黑" panose="020B0503020204020204" pitchFamily="34" charset="-122"/>
                <a:ea typeface="微软雅黑" panose="020B0503020204020204" pitchFamily="34" charset="-122"/>
                <a:cs typeface="Times New Roman" panose="02020603050405020304" charset="0"/>
              </a:rPr>
              <a:t>Yunbo</a:t>
            </a:r>
            <a:r>
              <a:rPr lang="en-US" altLang="zh-CN" b="1" dirty="0">
                <a:latin typeface="微软雅黑" panose="020B0503020204020204" pitchFamily="34" charset="-122"/>
                <a:ea typeface="微软雅黑" panose="020B0503020204020204" pitchFamily="34" charset="-122"/>
                <a:cs typeface="Times New Roman" panose="02020603050405020304" charset="0"/>
              </a:rPr>
              <a:t> Dong</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zh-CN" altLang="en-US" b="1" dirty="0">
                <a:latin typeface="微软雅黑" panose="020B0503020204020204" pitchFamily="34" charset="-122"/>
                <a:ea typeface="微软雅黑" panose="020B0503020204020204" pitchFamily="34" charset="-122"/>
                <a:cs typeface="Times New Roman" panose="02020603050405020304" charset="0"/>
              </a:rPr>
              <a:t>，</a:t>
            </a:r>
            <a:r>
              <a:rPr lang="en-US" altLang="zh-CN" b="1" dirty="0" err="1">
                <a:latin typeface="微软雅黑" panose="020B0503020204020204" pitchFamily="34" charset="-122"/>
                <a:ea typeface="微软雅黑" panose="020B0503020204020204" pitchFamily="34" charset="-122"/>
                <a:cs typeface="Times New Roman" panose="02020603050405020304" charset="0"/>
              </a:rPr>
              <a:t>Yipo</a:t>
            </a:r>
            <a:r>
              <a:rPr lang="en-US" altLang="zh-CN" b="1" dirty="0">
                <a:latin typeface="微软雅黑" panose="020B0503020204020204" pitchFamily="34" charset="-122"/>
                <a:ea typeface="微软雅黑" panose="020B0503020204020204" pitchFamily="34" charset="-122"/>
                <a:cs typeface="Times New Roman" panose="02020603050405020304" charset="0"/>
              </a:rPr>
              <a:t> Zhang</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zh-CN" altLang="en-US" b="1" dirty="0">
                <a:latin typeface="微软雅黑" panose="020B0503020204020204" pitchFamily="34" charset="-122"/>
                <a:ea typeface="微软雅黑" panose="020B0503020204020204" pitchFamily="34" charset="-122"/>
                <a:cs typeface="Times New Roman" panose="02020603050405020304" charset="0"/>
              </a:rPr>
              <a:t>，</a:t>
            </a:r>
            <a:r>
              <a:rPr lang="en-US" altLang="zh-CN" b="1" dirty="0">
                <a:latin typeface="微软雅黑" panose="020B0503020204020204" pitchFamily="34" charset="-122"/>
                <a:ea typeface="微软雅黑" panose="020B0503020204020204" pitchFamily="34" charset="-122"/>
                <a:cs typeface="Times New Roman" panose="02020603050405020304" charset="0"/>
              </a:rPr>
              <a:t>Boda Yuan</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en-US" altLang="zh-CN" b="1" dirty="0">
                <a:latin typeface="微软雅黑" panose="020B0503020204020204" pitchFamily="34" charset="-122"/>
                <a:ea typeface="微软雅黑" panose="020B0503020204020204" pitchFamily="34" charset="-122"/>
                <a:cs typeface="Times New Roman" panose="02020603050405020304" charset="0"/>
              </a:rPr>
              <a:t>, Xin Yu</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en-US" altLang="zh-CN" b="1" dirty="0">
                <a:latin typeface="微软雅黑" panose="020B0503020204020204" pitchFamily="34" charset="-122"/>
                <a:ea typeface="微软雅黑" panose="020B0503020204020204" pitchFamily="34" charset="-122"/>
                <a:cs typeface="Times New Roman" panose="02020603050405020304" charset="0"/>
              </a:rPr>
              <a:t>, </a:t>
            </a:r>
            <a:r>
              <a:rPr lang="en-US" altLang="zh-CN" b="1" dirty="0" err="1">
                <a:latin typeface="微软雅黑" panose="020B0503020204020204" pitchFamily="34" charset="-122"/>
                <a:ea typeface="微软雅黑" panose="020B0503020204020204" pitchFamily="34" charset="-122"/>
                <a:cs typeface="Times New Roman" panose="02020603050405020304" charset="0"/>
              </a:rPr>
              <a:t>Zongyuhui</a:t>
            </a:r>
            <a:r>
              <a:rPr lang="en-US" altLang="zh-CN" b="1" dirty="0">
                <a:latin typeface="微软雅黑" panose="020B0503020204020204" pitchFamily="34" charset="-122"/>
                <a:ea typeface="微软雅黑" panose="020B0503020204020204" pitchFamily="34" charset="-122"/>
                <a:cs typeface="Times New Roman" panose="02020603050405020304" charset="0"/>
              </a:rPr>
              <a:t> He</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en-US" altLang="zh-CN" b="1" dirty="0">
                <a:latin typeface="微软雅黑" panose="020B0503020204020204" pitchFamily="34" charset="-122"/>
                <a:ea typeface="微软雅黑" panose="020B0503020204020204" pitchFamily="34" charset="-122"/>
                <a:cs typeface="Times New Roman" panose="02020603050405020304" charset="0"/>
              </a:rPr>
              <a:t>, Wenjing Tian</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en-US" altLang="zh-CN" b="1" dirty="0">
                <a:latin typeface="微软雅黑" panose="020B0503020204020204" pitchFamily="34" charset="-122"/>
                <a:ea typeface="微软雅黑" panose="020B0503020204020204" pitchFamily="34" charset="-122"/>
                <a:cs typeface="Times New Roman" panose="02020603050405020304" charset="0"/>
              </a:rPr>
              <a:t>, </a:t>
            </a:r>
            <a:r>
              <a:rPr lang="en-US" altLang="zh-CN" b="1" dirty="0" err="1">
                <a:latin typeface="微软雅黑" panose="020B0503020204020204" pitchFamily="34" charset="-122"/>
                <a:ea typeface="微软雅黑" panose="020B0503020204020204" pitchFamily="34" charset="-122"/>
                <a:cs typeface="Times New Roman" panose="02020603050405020304" charset="0"/>
              </a:rPr>
              <a:t>Xinwen</a:t>
            </a:r>
            <a:r>
              <a:rPr lang="en-US" altLang="zh-CN" b="1" dirty="0">
                <a:latin typeface="微软雅黑" panose="020B0503020204020204" pitchFamily="34" charset="-122"/>
                <a:ea typeface="微软雅黑" panose="020B0503020204020204" pitchFamily="34" charset="-122"/>
                <a:cs typeface="Times New Roman" panose="02020603050405020304" charset="0"/>
              </a:rPr>
              <a:t> Gong</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r>
              <a:rPr lang="en-US" altLang="zh-CN" b="1" dirty="0">
                <a:latin typeface="微软雅黑" panose="020B0503020204020204" pitchFamily="34" charset="-122"/>
                <a:ea typeface="微软雅黑" panose="020B0503020204020204" pitchFamily="34" charset="-122"/>
                <a:cs typeface="Times New Roman" panose="02020603050405020304" charset="0"/>
              </a:rPr>
              <a:t> and </a:t>
            </a:r>
            <a:r>
              <a:rPr lang="en-US" altLang="zh-CN" b="1" dirty="0" err="1">
                <a:latin typeface="微软雅黑" panose="020B0503020204020204" pitchFamily="34" charset="-122"/>
                <a:ea typeface="微软雅黑" panose="020B0503020204020204" pitchFamily="34" charset="-122"/>
                <a:cs typeface="Times New Roman" panose="02020603050405020304" charset="0"/>
              </a:rPr>
              <a:t>Zhaohe</a:t>
            </a:r>
            <a:r>
              <a:rPr lang="en-US" altLang="zh-CN" b="1" dirty="0">
                <a:latin typeface="微软雅黑" panose="020B0503020204020204" pitchFamily="34" charset="-122"/>
                <a:ea typeface="微软雅黑" panose="020B0503020204020204" pitchFamily="34" charset="-122"/>
                <a:cs typeface="Times New Roman" panose="02020603050405020304" charset="0"/>
              </a:rPr>
              <a:t> Xu</a:t>
            </a:r>
            <a:r>
              <a:rPr lang="en-US" altLang="zh-CN" b="1" baseline="30000" dirty="0">
                <a:latin typeface="微软雅黑" panose="020B0503020204020204" pitchFamily="34" charset="-122"/>
                <a:ea typeface="微软雅黑" panose="020B0503020204020204" pitchFamily="34" charset="-122"/>
                <a:cs typeface="Times New Roman" panose="02020603050405020304" charset="0"/>
              </a:rPr>
              <a:t>1</a:t>
            </a:r>
          </a:p>
          <a:p>
            <a:pPr algn="ctr">
              <a:spcBef>
                <a:spcPts val="1200"/>
              </a:spcBef>
            </a:pPr>
            <a:endParaRPr lang="zh-CN" altLang="en-US" dirty="0">
              <a:latin typeface="微软雅黑" panose="020B0503020204020204" pitchFamily="34" charset="-122"/>
              <a:ea typeface="微软雅黑" panose="020B0503020204020204" pitchFamily="34" charset="-122"/>
              <a:cs typeface="Times New Roman" panose="02020603050405020304" charset="0"/>
            </a:endParaRPr>
          </a:p>
          <a:p>
            <a:pPr marL="342900" indent="-342900" algn="ctr" fontAlgn="auto">
              <a:spcBef>
                <a:spcPts val="600"/>
              </a:spcBef>
              <a:buAutoNum type="arabicPeriod"/>
            </a:pPr>
            <a:r>
              <a:rPr lang="en-US" altLang="zh-CN" dirty="0">
                <a:latin typeface="微软雅黑" panose="020B0503020204020204" pitchFamily="34" charset="-122"/>
                <a:ea typeface="微软雅黑" panose="020B0503020204020204" pitchFamily="34" charset="-122"/>
                <a:cs typeface="Times New Roman" panose="02020603050405020304" charset="0"/>
              </a:rPr>
              <a:t>Southwestern Institute of Physics</a:t>
            </a:r>
          </a:p>
          <a:p>
            <a:pPr marL="342900" indent="-342900" algn="ctr" fontAlgn="auto">
              <a:spcBef>
                <a:spcPts val="600"/>
              </a:spcBef>
              <a:buAutoNum type="arabicPeriod"/>
            </a:pPr>
            <a:r>
              <a:rPr lang="en-US" altLang="zh-CN" dirty="0">
                <a:latin typeface="微软雅黑" panose="020B0503020204020204" pitchFamily="34" charset="-122"/>
                <a:ea typeface="微软雅黑" panose="020B0503020204020204" pitchFamily="34" charset="-122"/>
                <a:cs typeface="Times New Roman" panose="02020603050405020304" charset="0"/>
              </a:rPr>
              <a:t>Tsinghua University</a:t>
            </a:r>
          </a:p>
          <a:p>
            <a:pPr marL="342900" indent="-342900" algn="ctr" fontAlgn="auto">
              <a:spcBef>
                <a:spcPts val="600"/>
              </a:spcBef>
              <a:buAutoNum type="arabicPeriod"/>
            </a:pPr>
            <a:r>
              <a:rPr lang="en-US" altLang="zh-CN" dirty="0">
                <a:latin typeface="微软雅黑" panose="020B0503020204020204" pitchFamily="34" charset="-122"/>
                <a:ea typeface="微软雅黑" panose="020B0503020204020204" pitchFamily="34" charset="-122"/>
                <a:cs typeface="Times New Roman" panose="02020603050405020304" charset="0"/>
              </a:rPr>
              <a:t>Nankai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22171" y="178435"/>
            <a:ext cx="8880929" cy="623570"/>
          </a:xfrm>
        </p:spPr>
        <p:txBody>
          <a:bodyPr/>
          <a:lstStyle/>
          <a:p>
            <a:r>
              <a:rPr kumimoji="1" lang="en-US" altLang="zh-CN" dirty="0"/>
              <a:t>Issue 4: missing/invalid input channels</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88900" y="894523"/>
            <a:ext cx="12103100" cy="1752883"/>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Newly built diagnostic systems </a:t>
            </a: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a:t>
            </a:r>
            <a:r>
              <a:rPr lang="en-US" altLang="zh-CN" sz="2000" b="1" kern="0" dirty="0">
                <a:latin typeface="微软雅黑" panose="020B0503020204020204" pitchFamily="34" charset="-122"/>
                <a:ea typeface="微软雅黑" panose="020B0503020204020204" pitchFamily="34" charset="-122"/>
              </a:rPr>
              <a:t> many missing/invalid input channels</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Missing/invalid channels in history shots further limit the available training data</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Missing/invalid channels in new shots increases the difficulty of deploying the algorithm in real time</a:t>
            </a:r>
          </a:p>
        </p:txBody>
      </p:sp>
      <p:pic>
        <p:nvPicPr>
          <p:cNvPr id="3" name="图片 2">
            <a:extLst>
              <a:ext uri="{FF2B5EF4-FFF2-40B4-BE49-F238E27FC236}">
                <a16:creationId xmlns:a16="http://schemas.microsoft.com/office/drawing/2014/main" id="{655FC845-10C8-A8C3-23F0-64205ED761B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 b="-1487"/>
          <a:stretch/>
        </p:blipFill>
        <p:spPr bwMode="auto">
          <a:xfrm>
            <a:off x="3054863" y="1963040"/>
            <a:ext cx="5802323" cy="3924695"/>
          </a:xfrm>
          <a:prstGeom prst="rect">
            <a:avLst/>
          </a:prstGeom>
          <a:noFill/>
          <a:ln>
            <a:noFill/>
          </a:ln>
          <a:extLst>
            <a:ext uri="{53640926-AAD7-44D8-BBD7-CCE9431645EC}">
              <a14:shadowObscured xmlns:a14="http://schemas.microsoft.com/office/drawing/2010/main"/>
            </a:ext>
          </a:extLst>
        </p:spPr>
      </p:pic>
      <p:sp>
        <p:nvSpPr>
          <p:cNvPr id="6" name="文本框 5">
            <a:extLst>
              <a:ext uri="{FF2B5EF4-FFF2-40B4-BE49-F238E27FC236}">
                <a16:creationId xmlns:a16="http://schemas.microsoft.com/office/drawing/2014/main" id="{FB2328EE-CEFE-70C3-932A-726B052E8757}"/>
              </a:ext>
            </a:extLst>
          </p:cNvPr>
          <p:cNvSpPr txBox="1"/>
          <p:nvPr/>
        </p:nvSpPr>
        <p:spPr>
          <a:xfrm>
            <a:off x="722812" y="5844190"/>
            <a:ext cx="10833462" cy="738664"/>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Figure 9 The validity of main input signals for disruption prediction during training and testing shots in HL-3. The x-axis is the shot numbers, and the y-axis lists the names of input channels. The corresponding block will be filled in blue if the channel’s data is valid in the shot.</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86948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380411" y="1293383"/>
            <a:ext cx="7074399" cy="4271234"/>
          </a:xfrm>
          <a:prstGeom prst="rect">
            <a:avLst/>
          </a:prstGeom>
          <a:noFill/>
        </p:spPr>
        <p:txBody>
          <a:bodyPr wrap="square" rtlCol="0" anchor="t">
            <a:spAutoFit/>
          </a:bodyPr>
          <a:lstStyle/>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1</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Introduction</a:t>
            </a:r>
            <a:endPar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2</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Data environment of new </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t</a:t>
            </a:r>
            <a:r>
              <a:rPr lang="en-US" altLang="zh-CN" sz="2800" b="1" noProof="0" dirty="0" err="1">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okamak</a:t>
            </a:r>
            <a:endPar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dirty="0">
                <a:latin typeface="微软雅黑" panose="020B0503020204020204" pitchFamily="34" charset="-122"/>
                <a:ea typeface="微软雅黑" panose="020B0503020204020204" pitchFamily="34" charset="-122"/>
                <a:sym typeface="+mn-ea"/>
              </a:rPr>
              <a:t>3</a:t>
            </a:r>
            <a:r>
              <a:rPr lang="zh-CN" altLang="en-US" sz="2800" b="1" dirty="0">
                <a:latin typeface="微软雅黑" panose="020B0503020204020204" pitchFamily="34" charset="-122"/>
                <a:ea typeface="微软雅黑" panose="020B0503020204020204" pitchFamily="34" charset="-122"/>
                <a:sym typeface="+mn-ea"/>
              </a:rPr>
              <a:t>、</a:t>
            </a:r>
            <a:r>
              <a:rPr lang="en-US" altLang="zh-CN" sz="2800" b="1" dirty="0">
                <a:latin typeface="微软雅黑" panose="020B0503020204020204" pitchFamily="34" charset="-122"/>
                <a:ea typeface="微软雅黑" panose="020B0503020204020204" pitchFamily="34" charset="-122"/>
                <a:sym typeface="+mn-ea"/>
              </a:rPr>
              <a:t>Disruption prediction in HL-3</a:t>
            </a: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4</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Solutions for </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key issues</a:t>
            </a:r>
            <a:endPar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5</a:t>
            </a:r>
            <a:r>
              <a:rPr lang="zh-CN" altLang="en-US" sz="2800" b="1" dirty="0">
                <a:solidFill>
                  <a:schemeClr val="bg1">
                    <a:lumMod val="65000"/>
                  </a:schemeClr>
                </a:solidFill>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Summary</a:t>
            </a:r>
            <a:endPar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p:txBody>
      </p:sp>
    </p:spTree>
    <p:extLst>
      <p:ext uri="{BB962C8B-B14F-4D97-AF65-F5344CB8AC3E}">
        <p14:creationId xmlns:p14="http://schemas.microsoft.com/office/powerpoint/2010/main" val="385440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The backbone paradigm</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337817" y="940525"/>
            <a:ext cx="5514410" cy="2176011"/>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5 submodules</a:t>
            </a:r>
            <a:endParaRPr lang="en-US" altLang="zh-CN" sz="2000" b="1" kern="0" dirty="0">
              <a:latin typeface="微软雅黑" panose="020B0503020204020204" pitchFamily="34" charset="-122"/>
              <a:ea typeface="微软雅黑" panose="020B0503020204020204" pitchFamily="34" charset="-122"/>
            </a:endParaRP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EFIT-NN</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MHD feature extractor</a:t>
            </a:r>
          </a:p>
          <a:p>
            <a:pPr lvl="1">
              <a:lnSpc>
                <a:spcPct val="120000"/>
              </a:lnSpc>
              <a:buFont typeface="Arial" panose="020B0604020202020204" pitchFamily="34" charset="0"/>
              <a:buChar char="•"/>
            </a:pPr>
            <a:r>
              <a:rPr lang="en-US" altLang="zh-CN" sz="1600" b="0" kern="0" dirty="0" err="1">
                <a:latin typeface="微软雅黑" panose="020B0503020204020204" pitchFamily="34" charset="-122"/>
                <a:ea typeface="微软雅黑" panose="020B0503020204020204" pitchFamily="34" charset="-122"/>
              </a:rPr>
              <a:t>Ip&amp;shape</a:t>
            </a:r>
            <a:r>
              <a:rPr lang="en-US" altLang="zh-CN" sz="1600" b="0" kern="0" dirty="0">
                <a:latin typeface="微软雅黑" panose="020B0503020204020204" pitchFamily="34" charset="-122"/>
                <a:ea typeface="微软雅黑" panose="020B0503020204020204" pitchFamily="34" charset="-122"/>
              </a:rPr>
              <a:t> predictor, density predictor</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Disruption predictor</a:t>
            </a:r>
          </a:p>
        </p:txBody>
      </p:sp>
      <p:sp>
        <p:nvSpPr>
          <p:cNvPr id="6" name="文本框 5">
            <a:extLst>
              <a:ext uri="{FF2B5EF4-FFF2-40B4-BE49-F238E27FC236}">
                <a16:creationId xmlns:a16="http://schemas.microsoft.com/office/drawing/2014/main" id="{E8D0C9CF-B195-0F93-82A7-62AAA5645B2C}"/>
              </a:ext>
            </a:extLst>
          </p:cNvPr>
          <p:cNvSpPr txBox="1"/>
          <p:nvPr/>
        </p:nvSpPr>
        <p:spPr>
          <a:xfrm>
            <a:off x="230099" y="6237326"/>
            <a:ext cx="5729847" cy="307777"/>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HL-3 disruption predictor consists of 5 submodules</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2A8D056C-E2F1-7260-2C75-56D5C85823CA}"/>
              </a:ext>
            </a:extLst>
          </p:cNvPr>
          <p:cNvSpPr txBox="1"/>
          <p:nvPr/>
        </p:nvSpPr>
        <p:spPr>
          <a:xfrm>
            <a:off x="6026331" y="6240025"/>
            <a:ext cx="6000206" cy="307777"/>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The input and output channel list</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4BD5ECFB-C49A-AAF1-47DD-065807D5FCF9}"/>
              </a:ext>
            </a:extLst>
          </p:cNvPr>
          <p:cNvPicPr>
            <a:picLocks noChangeAspect="1"/>
          </p:cNvPicPr>
          <p:nvPr/>
        </p:nvPicPr>
        <p:blipFill>
          <a:blip r:embed="rId7" cstate="print">
            <a:extLst>
              <a:ext uri="{28A0092B-C50C-407E-A947-70E740481C1C}">
                <a14:useLocalDpi xmlns:a14="http://schemas.microsoft.com/office/drawing/2010/main" val="0"/>
              </a:ext>
            </a:extLst>
          </a:blip>
          <a:srcRect t="9891" b="7234"/>
          <a:stretch>
            <a:fillRect/>
          </a:stretch>
        </p:blipFill>
        <p:spPr>
          <a:xfrm>
            <a:off x="139337" y="2896579"/>
            <a:ext cx="5820609" cy="3340747"/>
          </a:xfrm>
          <a:prstGeom prst="rect">
            <a:avLst/>
          </a:prstGeom>
          <a:noFill/>
          <a:ln>
            <a:noFill/>
          </a:ln>
        </p:spPr>
      </p:pic>
      <p:pic>
        <p:nvPicPr>
          <p:cNvPr id="9" name="图片 8">
            <a:extLst>
              <a:ext uri="{FF2B5EF4-FFF2-40B4-BE49-F238E27FC236}">
                <a16:creationId xmlns:a16="http://schemas.microsoft.com/office/drawing/2014/main" id="{8431233F-E3E1-CD67-BBC1-9D58A5959841}"/>
              </a:ext>
            </a:extLst>
          </p:cNvPr>
          <p:cNvPicPr>
            <a:picLocks noChangeAspect="1"/>
          </p:cNvPicPr>
          <p:nvPr/>
        </p:nvPicPr>
        <p:blipFill>
          <a:blip r:embed="rId8"/>
          <a:stretch>
            <a:fillRect/>
          </a:stretch>
        </p:blipFill>
        <p:spPr>
          <a:xfrm>
            <a:off x="5893561" y="786783"/>
            <a:ext cx="6306297" cy="5474958"/>
          </a:xfrm>
          <a:prstGeom prst="rect">
            <a:avLst/>
          </a:prstGeom>
        </p:spPr>
      </p:pic>
    </p:spTree>
    <p:extLst>
      <p:ext uri="{BB962C8B-B14F-4D97-AF65-F5344CB8AC3E}">
        <p14:creationId xmlns:p14="http://schemas.microsoft.com/office/powerpoint/2010/main" val="1595513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Performance</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0" y="1096977"/>
            <a:ext cx="5870388" cy="5225690"/>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5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Overall accuracies(if threshold = 0.5)</a:t>
            </a:r>
            <a:endParaRPr lang="en-US" altLang="zh-CN" sz="2000" b="1" kern="0" dirty="0">
              <a:latin typeface="微软雅黑" panose="020B0503020204020204" pitchFamily="34" charset="-122"/>
              <a:ea typeface="微软雅黑" panose="020B0503020204020204" pitchFamily="34" charset="-122"/>
            </a:endParaRPr>
          </a:p>
          <a:p>
            <a:pPr lvl="1">
              <a:lnSpc>
                <a:spcPct val="150000"/>
              </a:lnSpc>
              <a:buFont typeface="Arial" panose="020B0604020202020204" pitchFamily="34" charset="0"/>
              <a:buChar char="•"/>
            </a:pPr>
            <a:r>
              <a:rPr lang="en-US" altLang="zh-CN" sz="1600" kern="0" dirty="0">
                <a:latin typeface="微软雅黑" panose="020B0503020204020204" pitchFamily="34" charset="-122"/>
                <a:ea typeface="微软雅黑" panose="020B0503020204020204" pitchFamily="34" charset="-122"/>
              </a:rPr>
              <a:t>TPR</a:t>
            </a:r>
            <a:r>
              <a:rPr lang="en-US" altLang="zh-CN" sz="1600" b="0" kern="0" dirty="0">
                <a:latin typeface="微软雅黑" panose="020B0503020204020204" pitchFamily="34" charset="-122"/>
                <a:ea typeface="微软雅黑" panose="020B0503020204020204" pitchFamily="34" charset="-122"/>
              </a:rPr>
              <a:t>: 87.5%, predicted 63 of 72 disruptive shots</a:t>
            </a:r>
          </a:p>
          <a:p>
            <a:pPr lvl="1">
              <a:lnSpc>
                <a:spcPct val="150000"/>
              </a:lnSpc>
              <a:buFont typeface="Arial" panose="020B0604020202020204" pitchFamily="34" charset="0"/>
              <a:buChar char="•"/>
            </a:pPr>
            <a:r>
              <a:rPr lang="en-US" altLang="zh-CN" sz="1600" kern="0" dirty="0">
                <a:latin typeface="微软雅黑" panose="020B0503020204020204" pitchFamily="34" charset="-122"/>
                <a:ea typeface="微软雅黑" panose="020B0503020204020204" pitchFamily="34" charset="-122"/>
              </a:rPr>
              <a:t>FPR</a:t>
            </a:r>
            <a:r>
              <a:rPr lang="en-US" altLang="zh-CN" sz="1600" b="0" kern="0" dirty="0">
                <a:latin typeface="微软雅黑" panose="020B0503020204020204" pitchFamily="34" charset="-122"/>
                <a:ea typeface="微软雅黑" panose="020B0503020204020204" pitchFamily="34" charset="-122"/>
              </a:rPr>
              <a:t>: 12.5%, give 30 false alarms during 240 non-disruptive shots</a:t>
            </a:r>
          </a:p>
          <a:p>
            <a:pPr lvl="1">
              <a:lnSpc>
                <a:spcPct val="150000"/>
              </a:lnSpc>
              <a:buFont typeface="Arial" panose="020B0604020202020204" pitchFamily="34" charset="0"/>
              <a:buChar char="•"/>
            </a:pPr>
            <a:r>
              <a:rPr lang="en-US" altLang="zh-CN" sz="1600" kern="0" dirty="0">
                <a:latin typeface="微软雅黑" panose="020B0503020204020204" pitchFamily="34" charset="-122"/>
                <a:ea typeface="微软雅黑" panose="020B0503020204020204" pitchFamily="34" charset="-122"/>
              </a:rPr>
              <a:t>Prediction advance time</a:t>
            </a:r>
            <a:r>
              <a:rPr lang="en-US" altLang="zh-CN" sz="1600" b="0" kern="0" dirty="0">
                <a:latin typeface="微软雅黑" panose="020B0503020204020204" pitchFamily="34" charset="-122"/>
                <a:ea typeface="微软雅黑" panose="020B0503020204020204" pitchFamily="34" charset="-122"/>
              </a:rPr>
              <a:t>: &gt;10ms(otherwise the shot will be counted as unsuccessful prediction)</a:t>
            </a:r>
          </a:p>
          <a:p>
            <a:pPr lvl="1">
              <a:lnSpc>
                <a:spcPct val="150000"/>
              </a:lnSpc>
              <a:buFont typeface="Arial" panose="020B0604020202020204" pitchFamily="34" charset="0"/>
              <a:buChar char="•"/>
            </a:pPr>
            <a:endParaRPr lang="en-US" altLang="zh-CN" sz="1600" b="0" kern="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Accuracies counted for individual disruption causes</a:t>
            </a:r>
          </a:p>
          <a:p>
            <a:pPr lvl="1">
              <a:lnSpc>
                <a:spcPct val="15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Mostly &gt; 90%, the lowest accuracy is got on shots that don’t have a clear cause.</a:t>
            </a:r>
          </a:p>
        </p:txBody>
      </p:sp>
      <p:sp>
        <p:nvSpPr>
          <p:cNvPr id="5" name="文本框 5">
            <a:extLst>
              <a:ext uri="{FF2B5EF4-FFF2-40B4-BE49-F238E27FC236}">
                <a16:creationId xmlns:a16="http://schemas.microsoft.com/office/drawing/2014/main" id="{E8D0C9CF-B195-0F93-82A7-62AAA5645B2C}"/>
              </a:ext>
            </a:extLst>
          </p:cNvPr>
          <p:cNvSpPr txBox="1"/>
          <p:nvPr/>
        </p:nvSpPr>
        <p:spPr>
          <a:xfrm>
            <a:off x="5516025" y="5447901"/>
            <a:ext cx="6677660" cy="116955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The ROC curve of HL-3 disruption prediction algorithm. The x-axis, FPR, means the ratio of false alarms triggered during non-disruptive shots. And the y-axis, TPR means the ratio of successful predictions triggered during disruptive shots. TPR and FPR can be traded by adjusting the alarm threshold along the ROC curve.</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ED2344BD-3E4F-4AC3-1583-9C075BFA2A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006" r="10241"/>
          <a:stretch/>
        </p:blipFill>
        <p:spPr>
          <a:xfrm>
            <a:off x="5676278" y="819344"/>
            <a:ext cx="6357154" cy="4659514"/>
          </a:xfrm>
          <a:prstGeom prst="rect">
            <a:avLst/>
          </a:prstGeom>
        </p:spPr>
      </p:pic>
    </p:spTree>
    <p:extLst>
      <p:ext uri="{BB962C8B-B14F-4D97-AF65-F5344CB8AC3E}">
        <p14:creationId xmlns:p14="http://schemas.microsoft.com/office/powerpoint/2010/main" val="2354393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Performance</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239079" y="1332109"/>
            <a:ext cx="5870388" cy="5225690"/>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5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Prediction advance time</a:t>
            </a:r>
            <a:endParaRPr lang="en-US" altLang="zh-CN" sz="2000" b="1" kern="0" dirty="0">
              <a:latin typeface="微软雅黑" panose="020B0503020204020204" pitchFamily="34" charset="-122"/>
              <a:ea typeface="微软雅黑" panose="020B0503020204020204" pitchFamily="34" charset="-122"/>
            </a:endParaRPr>
          </a:p>
          <a:p>
            <a:pPr lvl="1">
              <a:lnSpc>
                <a:spcPct val="15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Higher than 10ms</a:t>
            </a:r>
            <a:r>
              <a:rPr lang="zh-CN" altLang="en-US" sz="1600" b="0" kern="0" dirty="0">
                <a:latin typeface="微软雅黑" panose="020B0503020204020204" pitchFamily="34" charset="-122"/>
                <a:ea typeface="微软雅黑" panose="020B0503020204020204" pitchFamily="34" charset="-122"/>
              </a:rPr>
              <a:t>：</a:t>
            </a:r>
            <a:r>
              <a:rPr lang="en-US" altLang="zh-CN" sz="1600" b="0" kern="0" dirty="0">
                <a:latin typeface="微软雅黑" panose="020B0503020204020204" pitchFamily="34" charset="-122"/>
                <a:ea typeface="微软雅黑" panose="020B0503020204020204" pitchFamily="34" charset="-122"/>
              </a:rPr>
              <a:t>87.5%</a:t>
            </a:r>
          </a:p>
          <a:p>
            <a:pPr lvl="1">
              <a:lnSpc>
                <a:spcPct val="15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Higher than 7ms</a:t>
            </a:r>
            <a:r>
              <a:rPr lang="zh-CN" altLang="en-US" sz="1600" b="0" kern="0" dirty="0">
                <a:latin typeface="微软雅黑" panose="020B0503020204020204" pitchFamily="34" charset="-122"/>
                <a:ea typeface="微软雅黑" panose="020B0503020204020204" pitchFamily="34" charset="-122"/>
              </a:rPr>
              <a:t>：</a:t>
            </a:r>
            <a:r>
              <a:rPr lang="en-US" altLang="zh-CN" sz="1600" b="0" kern="0" dirty="0">
                <a:latin typeface="微软雅黑" panose="020B0503020204020204" pitchFamily="34" charset="-122"/>
                <a:ea typeface="微软雅黑" panose="020B0503020204020204" pitchFamily="34" charset="-122"/>
              </a:rPr>
              <a:t>95%</a:t>
            </a:r>
          </a:p>
          <a:p>
            <a:pPr lvl="1">
              <a:lnSpc>
                <a:spcPct val="15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No precursors found</a:t>
            </a:r>
            <a:r>
              <a:rPr lang="zh-CN" altLang="en-US" sz="1600" b="0" kern="0" dirty="0">
                <a:latin typeface="微软雅黑" panose="020B0503020204020204" pitchFamily="34" charset="-122"/>
                <a:ea typeface="微软雅黑" panose="020B0503020204020204" pitchFamily="34" charset="-122"/>
              </a:rPr>
              <a:t>：</a:t>
            </a:r>
            <a:r>
              <a:rPr lang="en-US" altLang="zh-CN" sz="1600" b="0" kern="0" dirty="0">
                <a:latin typeface="微软雅黑" panose="020B0503020204020204" pitchFamily="34" charset="-122"/>
                <a:ea typeface="微软雅黑" panose="020B0503020204020204" pitchFamily="34" charset="-122"/>
              </a:rPr>
              <a:t>5%</a:t>
            </a:r>
          </a:p>
          <a:p>
            <a:pPr lvl="1">
              <a:lnSpc>
                <a:spcPct val="150000"/>
              </a:lnSpc>
              <a:buFont typeface="Arial" panose="020B0604020202020204" pitchFamily="34" charset="0"/>
              <a:buChar char="•"/>
            </a:pPr>
            <a:endParaRPr lang="en-US" altLang="zh-CN" sz="1600" b="0" kern="0" dirty="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Prediction advance time for individual disruption causes</a:t>
            </a:r>
          </a:p>
          <a:p>
            <a:pPr lvl="1">
              <a:lnSpc>
                <a:spcPct val="15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The lowest advance time is got on shots that don’t have a clear cause.</a:t>
            </a:r>
          </a:p>
          <a:p>
            <a:pPr lvl="1">
              <a:lnSpc>
                <a:spcPct val="15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2</a:t>
            </a:r>
            <a:r>
              <a:rPr lang="en-US" altLang="zh-CN" sz="1600" b="0" kern="0" baseline="30000" dirty="0">
                <a:latin typeface="微软雅黑" panose="020B0503020204020204" pitchFamily="34" charset="-122"/>
                <a:ea typeface="微软雅黑" panose="020B0503020204020204" pitchFamily="34" charset="-122"/>
              </a:rPr>
              <a:t>nd</a:t>
            </a:r>
            <a:r>
              <a:rPr lang="en-US" altLang="zh-CN" sz="1600" b="0" kern="0" dirty="0">
                <a:latin typeface="微软雅黑" panose="020B0503020204020204" pitchFamily="34" charset="-122"/>
                <a:ea typeface="微软雅黑" panose="020B0503020204020204" pitchFamily="34" charset="-122"/>
              </a:rPr>
              <a:t> and 3</a:t>
            </a:r>
            <a:r>
              <a:rPr lang="en-US" altLang="zh-CN" sz="1600" b="0" kern="0" baseline="30000" dirty="0">
                <a:latin typeface="微软雅黑" panose="020B0503020204020204" pitchFamily="34" charset="-122"/>
                <a:ea typeface="微软雅黑" panose="020B0503020204020204" pitchFamily="34" charset="-122"/>
              </a:rPr>
              <a:t>rd</a:t>
            </a:r>
            <a:r>
              <a:rPr lang="en-US" altLang="zh-CN" sz="1600" b="0" kern="0" dirty="0">
                <a:latin typeface="微软雅黑" panose="020B0503020204020204" pitchFamily="34" charset="-122"/>
                <a:ea typeface="微软雅黑" panose="020B0503020204020204" pitchFamily="34" charset="-122"/>
              </a:rPr>
              <a:t> lowest advance time is got on  density limit and impurity induced disruptions</a:t>
            </a:r>
          </a:p>
        </p:txBody>
      </p:sp>
      <p:sp>
        <p:nvSpPr>
          <p:cNvPr id="5" name="文本框 5">
            <a:extLst>
              <a:ext uri="{FF2B5EF4-FFF2-40B4-BE49-F238E27FC236}">
                <a16:creationId xmlns:a16="http://schemas.microsoft.com/office/drawing/2014/main" id="{E8D0C9CF-B195-0F93-82A7-62AAA5645B2C}"/>
              </a:ext>
            </a:extLst>
          </p:cNvPr>
          <p:cNvSpPr txBox="1"/>
          <p:nvPr/>
        </p:nvSpPr>
        <p:spPr>
          <a:xfrm>
            <a:off x="5937901" y="5650336"/>
            <a:ext cx="6097685" cy="73866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The distribution of prediction advance time for HL-3 disruption prediction algorithm. And the medium prediction advance time for different disruption causes</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pic>
        <p:nvPicPr>
          <p:cNvPr id="24" name="图片 23">
            <a:extLst>
              <a:ext uri="{FF2B5EF4-FFF2-40B4-BE49-F238E27FC236}">
                <a16:creationId xmlns:a16="http://schemas.microsoft.com/office/drawing/2014/main" id="{C5FCD15A-039A-1130-0193-4F7562DBD65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7" t="2784" r="9028"/>
          <a:stretch/>
        </p:blipFill>
        <p:spPr bwMode="auto">
          <a:xfrm>
            <a:off x="5839501" y="953742"/>
            <a:ext cx="6294483" cy="46965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29755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380411" y="1293383"/>
            <a:ext cx="7074399" cy="4271234"/>
          </a:xfrm>
          <a:prstGeom prst="rect">
            <a:avLst/>
          </a:prstGeom>
          <a:noFill/>
        </p:spPr>
        <p:txBody>
          <a:bodyPr wrap="square" rtlCol="0" anchor="t">
            <a:spAutoFit/>
          </a:bodyPr>
          <a:lstStyle/>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1</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Introduction</a:t>
            </a:r>
            <a:endPar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2</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Data environment of new </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t</a:t>
            </a:r>
            <a:r>
              <a:rPr lang="en-US" altLang="zh-CN" sz="2800" b="1" noProof="0" dirty="0" err="1">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okamak</a:t>
            </a:r>
            <a:endPar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3</a:t>
            </a:r>
            <a:r>
              <a:rPr lang="zh-CN" altLang="en-US" sz="2800" b="1" dirty="0">
                <a:solidFill>
                  <a:schemeClr val="bg1">
                    <a:lumMod val="65000"/>
                  </a:schemeClr>
                </a:solidFill>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Disruption prediction in HL-3</a:t>
            </a: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effectLst/>
                <a:uLnTx/>
                <a:uFillTx/>
                <a:latin typeface="微软雅黑" panose="020B0503020204020204" pitchFamily="34" charset="-122"/>
                <a:ea typeface="微软雅黑" panose="020B0503020204020204" pitchFamily="34" charset="-122"/>
                <a:sym typeface="+mn-ea"/>
              </a:rPr>
              <a:t>4</a:t>
            </a:r>
            <a:r>
              <a:rPr lang="zh-CN" altLang="en-US" sz="2800" b="1" noProof="0" dirty="0">
                <a:ln>
                  <a:noFill/>
                </a:ln>
                <a:effectLst/>
                <a:uLnTx/>
                <a:uFillTx/>
                <a:latin typeface="微软雅黑" panose="020B0503020204020204" pitchFamily="34" charset="-122"/>
                <a:ea typeface="微软雅黑" panose="020B0503020204020204" pitchFamily="34" charset="-122"/>
                <a:sym typeface="+mn-ea"/>
              </a:rPr>
              <a:t>、</a:t>
            </a:r>
            <a:r>
              <a:rPr lang="en-US" altLang="zh-CN" sz="2800" b="1" noProof="0" dirty="0">
                <a:ln>
                  <a:noFill/>
                </a:ln>
                <a:effectLst/>
                <a:uLnTx/>
                <a:uFillTx/>
                <a:latin typeface="微软雅黑" panose="020B0503020204020204" pitchFamily="34" charset="-122"/>
                <a:ea typeface="微软雅黑" panose="020B0503020204020204" pitchFamily="34" charset="-122"/>
                <a:sym typeface="+mn-ea"/>
              </a:rPr>
              <a:t>Solutions for </a:t>
            </a:r>
            <a:r>
              <a:rPr lang="en-US" altLang="zh-CN" sz="2800" b="1" dirty="0">
                <a:latin typeface="微软雅黑" panose="020B0503020204020204" pitchFamily="34" charset="-122"/>
                <a:ea typeface="微软雅黑" panose="020B0503020204020204" pitchFamily="34" charset="-122"/>
                <a:sym typeface="+mn-ea"/>
              </a:rPr>
              <a:t>key issues</a:t>
            </a:r>
            <a:endParaRPr lang="en-US" altLang="zh-CN" sz="2800" b="1" noProof="0" dirty="0">
              <a:ln>
                <a:noFill/>
              </a:ln>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5</a:t>
            </a:r>
            <a:r>
              <a:rPr lang="zh-CN" altLang="en-US" sz="2800" b="1" dirty="0">
                <a:solidFill>
                  <a:schemeClr val="bg1">
                    <a:lumMod val="65000"/>
                  </a:schemeClr>
                </a:solidFill>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Summary</a:t>
            </a:r>
            <a:endPar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p:txBody>
      </p:sp>
    </p:spTree>
    <p:extLst>
      <p:ext uri="{BB962C8B-B14F-4D97-AF65-F5344CB8AC3E}">
        <p14:creationId xmlns:p14="http://schemas.microsoft.com/office/powerpoint/2010/main" val="649737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709851" y="178435"/>
            <a:ext cx="8393249" cy="623570"/>
          </a:xfrm>
        </p:spPr>
        <p:txBody>
          <a:bodyPr/>
          <a:lstStyle/>
          <a:p>
            <a:r>
              <a:rPr lang="en-US" altLang="zh-CN" dirty="0"/>
              <a:t>PFNN: Predict-first neural network</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425559" y="802006"/>
            <a:ext cx="11340882" cy="5671996"/>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Stage 1: predict future plasma status</a:t>
            </a:r>
          </a:p>
          <a:p>
            <a:pPr lvl="1">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Plasma status(T) + control actuator(T+1)  </a:t>
            </a:r>
            <a:r>
              <a:rPr lang="en-US" altLang="zh-CN" sz="1800" b="0" kern="0" dirty="0">
                <a:latin typeface="微软雅黑" panose="020B0503020204020204" pitchFamily="34" charset="-122"/>
                <a:ea typeface="微软雅黑" panose="020B0503020204020204" pitchFamily="34" charset="-122"/>
                <a:sym typeface="Wingdings" panose="05000000000000000000" pitchFamily="2" charset="2"/>
              </a:rPr>
              <a:t> </a:t>
            </a:r>
            <a:r>
              <a:rPr lang="en-US" altLang="zh-CN" sz="1800" b="0" kern="0" dirty="0">
                <a:latin typeface="微软雅黑" panose="020B0503020204020204" pitchFamily="34" charset="-122"/>
                <a:ea typeface="微软雅黑" panose="020B0503020204020204" pitchFamily="34" charset="-122"/>
              </a:rPr>
              <a:t>Plasma status(T+1) </a:t>
            </a:r>
          </a:p>
          <a:p>
            <a:pPr>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Stage 2: evaluate the controllable proxy of plasma to support disruption prediction</a:t>
            </a:r>
          </a:p>
          <a:p>
            <a:pPr lvl="1">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Predicted status(T+1) - real status (T+1) / </a:t>
            </a:r>
            <a:r>
              <a:rPr lang="en-US" altLang="zh-CN" sz="1800" b="0" kern="0" dirty="0" err="1">
                <a:latin typeface="微软雅黑" panose="020B0503020204020204" pitchFamily="34" charset="-122"/>
                <a:ea typeface="微软雅黑" panose="020B0503020204020204" pitchFamily="34" charset="-122"/>
              </a:rPr>
              <a:t>ΔPlasma</a:t>
            </a:r>
            <a:r>
              <a:rPr lang="en-US" altLang="zh-CN" sz="1800" b="0" kern="0" dirty="0">
                <a:latin typeface="微软雅黑" panose="020B0503020204020204" pitchFamily="34" charset="-122"/>
                <a:ea typeface="微软雅黑" panose="020B0503020204020204" pitchFamily="34" charset="-122"/>
              </a:rPr>
              <a:t> status(T+1) </a:t>
            </a:r>
            <a:r>
              <a:rPr lang="en-US" altLang="zh-CN" sz="1800" b="0" kern="0" dirty="0">
                <a:latin typeface="微软雅黑" panose="020B0503020204020204" pitchFamily="34" charset="-122"/>
                <a:ea typeface="微软雅黑" panose="020B0503020204020204" pitchFamily="34" charset="-122"/>
                <a:sym typeface="Wingdings" panose="05000000000000000000" pitchFamily="2" charset="2"/>
              </a:rPr>
              <a:t> controllable proxy </a:t>
            </a:r>
            <a:endParaRPr lang="en-US" altLang="zh-CN" sz="1800" b="0" kern="0" dirty="0">
              <a:latin typeface="微软雅黑" panose="020B0503020204020204" pitchFamily="34" charset="-122"/>
              <a:ea typeface="微软雅黑" panose="020B0503020204020204" pitchFamily="34" charset="-122"/>
            </a:endParaRPr>
          </a:p>
          <a:p>
            <a:pPr lvl="1">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Reflecting</a:t>
            </a:r>
            <a:r>
              <a:rPr lang="zh-CN" altLang="en-US" sz="1800" b="0" kern="0" dirty="0">
                <a:latin typeface="微软雅黑" panose="020B0503020204020204" pitchFamily="34" charset="-122"/>
                <a:ea typeface="微软雅黑" panose="020B0503020204020204" pitchFamily="34" charset="-122"/>
              </a:rPr>
              <a:t> </a:t>
            </a:r>
            <a:r>
              <a:rPr lang="en-US" altLang="zh-CN" sz="1800" b="0" kern="0" dirty="0">
                <a:latin typeface="微软雅黑" panose="020B0503020204020204" pitchFamily="34" charset="-122"/>
                <a:ea typeface="微软雅黑" panose="020B0503020204020204" pitchFamily="34" charset="-122"/>
              </a:rPr>
              <a:t>if the status of plasma is under control</a:t>
            </a:r>
          </a:p>
        </p:txBody>
      </p:sp>
      <p:sp>
        <p:nvSpPr>
          <p:cNvPr id="5" name="文本框 4">
            <a:extLst>
              <a:ext uri="{FF2B5EF4-FFF2-40B4-BE49-F238E27FC236}">
                <a16:creationId xmlns:a16="http://schemas.microsoft.com/office/drawing/2014/main" id="{32A058CE-A441-F0D8-9B95-2C4CAD44BBE5}"/>
              </a:ext>
            </a:extLst>
          </p:cNvPr>
          <p:cNvSpPr txBox="1"/>
          <p:nvPr/>
        </p:nvSpPr>
        <p:spPr>
          <a:xfrm>
            <a:off x="6888480" y="5868627"/>
            <a:ext cx="5074999" cy="738664"/>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The ne controllable proxy decreases to almost 0 when ne is limited by an unexpected transportation loss(Shot 3573)</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053458ED-00ED-89F1-7767-231771049E4E}"/>
              </a:ext>
            </a:extLst>
          </p:cNvPr>
          <p:cNvSpPr txBox="1"/>
          <p:nvPr/>
        </p:nvSpPr>
        <p:spPr>
          <a:xfrm>
            <a:off x="0" y="5868628"/>
            <a:ext cx="6888480" cy="738664"/>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(a) The NN structure of parameter prediction module (b) Comparison of the real plasma status(red) and predicted ones (black). (c) Distribution of error between real plasma status and predicted ones the 312 testing shots.</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pic>
        <p:nvPicPr>
          <p:cNvPr id="10" name="图片 9" descr="图表, 折线图, 直方图&#10;&#10;描述已自动生成">
            <a:extLst>
              <a:ext uri="{FF2B5EF4-FFF2-40B4-BE49-F238E27FC236}">
                <a16:creationId xmlns:a16="http://schemas.microsoft.com/office/drawing/2014/main" id="{185C255A-7508-66B8-52F4-A154F82530C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76" t="10853" r="9361" b="4030"/>
          <a:stretch/>
        </p:blipFill>
        <p:spPr>
          <a:xfrm>
            <a:off x="6749280" y="2647448"/>
            <a:ext cx="5175963" cy="3151985"/>
          </a:xfrm>
          <a:prstGeom prst="rect">
            <a:avLst/>
          </a:prstGeom>
        </p:spPr>
      </p:pic>
      <p:pic>
        <p:nvPicPr>
          <p:cNvPr id="3" name="图片 2">
            <a:extLst>
              <a:ext uri="{FF2B5EF4-FFF2-40B4-BE49-F238E27FC236}">
                <a16:creationId xmlns:a16="http://schemas.microsoft.com/office/drawing/2014/main" id="{7265CC17-FE2F-B948-B4E9-7CC6E22F523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569" t="3145" r="16887" b="23931"/>
          <a:stretch/>
        </p:blipFill>
        <p:spPr bwMode="auto">
          <a:xfrm>
            <a:off x="803605" y="2528776"/>
            <a:ext cx="5074971" cy="338933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9851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709851" y="178435"/>
            <a:ext cx="8393249" cy="623570"/>
          </a:xfrm>
        </p:spPr>
        <p:txBody>
          <a:bodyPr/>
          <a:lstStyle/>
          <a:p>
            <a:r>
              <a:rPr lang="en-US" altLang="zh-CN" dirty="0"/>
              <a:t>For missing/invalid input channels </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425559" y="802006"/>
            <a:ext cx="11340882" cy="5671996"/>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Using neural network to reconstruct a diagnostic from others</a:t>
            </a:r>
          </a:p>
          <a:p>
            <a:pPr lvl="1">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Help to make a more complete training dataset.</a:t>
            </a:r>
          </a:p>
          <a:p>
            <a:pPr lvl="1">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For example, to reconstruct ne(FIR) from ECE</a:t>
            </a:r>
            <a:r>
              <a:rPr lang="zh-CN" altLang="en-US" sz="1800" b="0" kern="0" dirty="0">
                <a:latin typeface="微软雅黑" panose="020B0503020204020204" pitchFamily="34" charset="-122"/>
                <a:ea typeface="微软雅黑" panose="020B0503020204020204" pitchFamily="34" charset="-122"/>
              </a:rPr>
              <a:t>、</a:t>
            </a:r>
            <a:r>
              <a:rPr lang="en-US" altLang="zh-CN" sz="1800" b="0" kern="0" dirty="0">
                <a:latin typeface="微软雅黑" panose="020B0503020204020204" pitchFamily="34" charset="-122"/>
                <a:ea typeface="微软雅黑" panose="020B0503020204020204" pitchFamily="34" charset="-122"/>
              </a:rPr>
              <a:t>THz</a:t>
            </a:r>
            <a:r>
              <a:rPr lang="zh-CN" altLang="en-US" sz="1800" b="0" kern="0" dirty="0">
                <a:latin typeface="微软雅黑" panose="020B0503020204020204" pitchFamily="34" charset="-122"/>
                <a:ea typeface="微软雅黑" panose="020B0503020204020204" pitchFamily="34" charset="-122"/>
              </a:rPr>
              <a:t>、</a:t>
            </a:r>
            <a:r>
              <a:rPr lang="en-US" altLang="zh-CN" sz="1800" b="0" kern="0" dirty="0" err="1">
                <a:latin typeface="微软雅黑" panose="020B0503020204020204" pitchFamily="34" charset="-122"/>
                <a:ea typeface="微软雅黑" panose="020B0503020204020204" pitchFamily="34" charset="-122"/>
              </a:rPr>
              <a:t>etc</a:t>
            </a:r>
            <a:endParaRPr lang="en-US" altLang="zh-CN" sz="1800" b="0" kern="0"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138B1548-5464-3CE6-9F2D-F3A6E99E2FC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957" t="28042" r="14862" b="7937"/>
          <a:stretch/>
        </p:blipFill>
        <p:spPr bwMode="auto">
          <a:xfrm>
            <a:off x="2802279" y="1773705"/>
            <a:ext cx="6734326" cy="4024676"/>
          </a:xfrm>
          <a:prstGeom prst="rect">
            <a:avLst/>
          </a:prstGeom>
          <a:noFill/>
          <a:ln>
            <a:noFill/>
          </a:ln>
          <a:extLst>
            <a:ext uri="{53640926-AAD7-44D8-BBD7-CCE9431645EC}">
              <a14:shadowObscured xmlns:a14="http://schemas.microsoft.com/office/drawing/2010/main"/>
            </a:ext>
          </a:extLst>
        </p:spPr>
      </p:pic>
      <p:sp>
        <p:nvSpPr>
          <p:cNvPr id="5" name="文本框 5">
            <a:extLst>
              <a:ext uri="{FF2B5EF4-FFF2-40B4-BE49-F238E27FC236}">
                <a16:creationId xmlns:a16="http://schemas.microsoft.com/office/drawing/2014/main" id="{B10B084B-DCF2-B438-E6AA-152A6AE9BC53}"/>
              </a:ext>
            </a:extLst>
          </p:cNvPr>
          <p:cNvSpPr txBox="1"/>
          <p:nvPr/>
        </p:nvSpPr>
        <p:spPr>
          <a:xfrm>
            <a:off x="425559" y="5798382"/>
            <a:ext cx="11487767" cy="738664"/>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(a) The NN structure used to fill in the data of target channel in Faraday interferometer, n</a:t>
            </a:r>
            <a:r>
              <a:rPr lang="en-US" altLang="zh-CN" sz="1400" b="1" baseline="-25000" dirty="0">
                <a:solidFill>
                  <a:srgbClr val="0066CC"/>
                </a:solidFill>
                <a:latin typeface="微软雅黑" panose="020B0503020204020204" pitchFamily="34" charset="-122"/>
                <a:ea typeface="微软雅黑" panose="020B0503020204020204" pitchFamily="34" charset="-122"/>
              </a:rPr>
              <a:t>e, fir4</a:t>
            </a:r>
            <a:r>
              <a:rPr lang="en-US" altLang="zh-CN" sz="1400" b="1" dirty="0">
                <a:solidFill>
                  <a:srgbClr val="0066CC"/>
                </a:solidFill>
                <a:latin typeface="微软雅黑" panose="020B0503020204020204" pitchFamily="34" charset="-122"/>
                <a:ea typeface="微软雅黑" panose="020B0503020204020204" pitchFamily="34" charset="-122"/>
              </a:rPr>
              <a:t>. (b) The input of NN consists of data from the rest channels of Faraday interferometer (n</a:t>
            </a:r>
            <a:r>
              <a:rPr lang="en-US" altLang="zh-CN" sz="1400" b="1" baseline="-25000" dirty="0">
                <a:solidFill>
                  <a:srgbClr val="0066CC"/>
                </a:solidFill>
                <a:latin typeface="微软雅黑" panose="020B0503020204020204" pitchFamily="34" charset="-122"/>
                <a:ea typeface="微软雅黑" panose="020B0503020204020204" pitchFamily="34" charset="-122"/>
              </a:rPr>
              <a:t>e, fir1</a:t>
            </a:r>
            <a:r>
              <a:rPr lang="en-US" altLang="zh-CN" sz="1400" b="1" dirty="0">
                <a:solidFill>
                  <a:srgbClr val="0066CC"/>
                </a:solidFill>
                <a:latin typeface="微软雅黑" panose="020B0503020204020204" pitchFamily="34" charset="-122"/>
                <a:ea typeface="微软雅黑" panose="020B0503020204020204" pitchFamily="34" charset="-122"/>
              </a:rPr>
              <a:t>, n</a:t>
            </a:r>
            <a:r>
              <a:rPr lang="en-US" altLang="zh-CN" sz="1400" b="1" baseline="-25000" dirty="0">
                <a:solidFill>
                  <a:srgbClr val="0066CC"/>
                </a:solidFill>
                <a:latin typeface="微软雅黑" panose="020B0503020204020204" pitchFamily="34" charset="-122"/>
                <a:ea typeface="微软雅黑" panose="020B0503020204020204" pitchFamily="34" charset="-122"/>
              </a:rPr>
              <a:t>e, fir2</a:t>
            </a:r>
            <a:r>
              <a:rPr lang="en-US" altLang="zh-CN" sz="1400" b="1" dirty="0">
                <a:solidFill>
                  <a:srgbClr val="0066CC"/>
                </a:solidFill>
                <a:latin typeface="微软雅黑" panose="020B0503020204020204" pitchFamily="34" charset="-122"/>
                <a:ea typeface="微软雅黑" panose="020B0503020204020204" pitchFamily="34" charset="-122"/>
              </a:rPr>
              <a:t>, n</a:t>
            </a:r>
            <a:r>
              <a:rPr lang="en-US" altLang="zh-CN" sz="1400" b="1" baseline="-25000" dirty="0">
                <a:solidFill>
                  <a:srgbClr val="0066CC"/>
                </a:solidFill>
                <a:latin typeface="微软雅黑" panose="020B0503020204020204" pitchFamily="34" charset="-122"/>
                <a:ea typeface="微软雅黑" panose="020B0503020204020204" pitchFamily="34" charset="-122"/>
              </a:rPr>
              <a:t>e, fir3</a:t>
            </a:r>
            <a:r>
              <a:rPr lang="en-US" altLang="zh-CN" sz="1400" b="1" dirty="0">
                <a:solidFill>
                  <a:srgbClr val="0066CC"/>
                </a:solidFill>
                <a:latin typeface="微软雅黑" panose="020B0503020204020204" pitchFamily="34" charset="-122"/>
                <a:ea typeface="微软雅黑" panose="020B0503020204020204" pitchFamily="34" charset="-122"/>
              </a:rPr>
              <a:t>) ,</a:t>
            </a:r>
            <a:r>
              <a:rPr lang="zh-CN" altLang="en-US" sz="1400" b="1" dirty="0">
                <a:solidFill>
                  <a:srgbClr val="0066CC"/>
                </a:solidFill>
                <a:latin typeface="微软雅黑" panose="020B0503020204020204" pitchFamily="34" charset="-122"/>
                <a:ea typeface="微软雅黑" panose="020B0503020204020204" pitchFamily="34" charset="-122"/>
              </a:rPr>
              <a:t> </a:t>
            </a:r>
            <a:r>
              <a:rPr lang="en-US" altLang="zh-CN" sz="1400" b="1" dirty="0">
                <a:solidFill>
                  <a:srgbClr val="0066CC"/>
                </a:solidFill>
                <a:latin typeface="微软雅黑" panose="020B0503020204020204" pitchFamily="34" charset="-122"/>
                <a:ea typeface="微软雅黑" panose="020B0503020204020204" pitchFamily="34" charset="-122"/>
              </a:rPr>
              <a:t>CO2 interferometer (n</a:t>
            </a:r>
            <a:r>
              <a:rPr lang="en-US" altLang="zh-CN" sz="1400" b="1" baseline="-25000" dirty="0">
                <a:solidFill>
                  <a:srgbClr val="0066CC"/>
                </a:solidFill>
                <a:latin typeface="微软雅黑" panose="020B0503020204020204" pitchFamily="34" charset="-122"/>
                <a:ea typeface="微软雅黑" panose="020B0503020204020204" pitchFamily="34" charset="-122"/>
              </a:rPr>
              <a:t>e, CO2</a:t>
            </a:r>
            <a:r>
              <a:rPr lang="en-US" altLang="zh-CN" sz="1400" b="1" dirty="0">
                <a:solidFill>
                  <a:srgbClr val="0066CC"/>
                </a:solidFill>
                <a:latin typeface="微软雅黑" panose="020B0503020204020204" pitchFamily="34" charset="-122"/>
                <a:ea typeface="微软雅黑" panose="020B0503020204020204" pitchFamily="34" charset="-122"/>
              </a:rPr>
              <a:t>) [33], and THz interferometer (n</a:t>
            </a:r>
            <a:r>
              <a:rPr lang="en-US" altLang="zh-CN" sz="1400" b="1" baseline="-25000" dirty="0">
                <a:solidFill>
                  <a:srgbClr val="0066CC"/>
                </a:solidFill>
                <a:latin typeface="微软雅黑" panose="020B0503020204020204" pitchFamily="34" charset="-122"/>
                <a:ea typeface="微软雅黑" panose="020B0503020204020204" pitchFamily="34" charset="-122"/>
              </a:rPr>
              <a:t>e, THz</a:t>
            </a:r>
            <a:r>
              <a:rPr lang="en-US" altLang="zh-CN" sz="1400" b="1" dirty="0">
                <a:solidFill>
                  <a:srgbClr val="0066CC"/>
                </a:solidFill>
                <a:latin typeface="微软雅黑" panose="020B0503020204020204" pitchFamily="34" charset="-122"/>
                <a:ea typeface="微软雅黑" panose="020B0503020204020204" pitchFamily="34" charset="-122"/>
              </a:rPr>
              <a:t>) during shot 2362. (c) The filled data of the 4th channel of Faraday interferometer during shot 2362.</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29698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709851" y="178435"/>
            <a:ext cx="8393249" cy="623570"/>
          </a:xfrm>
        </p:spPr>
        <p:txBody>
          <a:bodyPr/>
          <a:lstStyle/>
          <a:p>
            <a:r>
              <a:rPr lang="en-US" altLang="zh-CN" dirty="0"/>
              <a:t>For missing/invalid input channels  </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425559" y="802005"/>
            <a:ext cx="11340882" cy="3916299"/>
          </a:xfrm>
          <a:prstGeom prst="rect">
            <a:avLst/>
          </a:prstGeom>
        </p:spPr>
        <p:txBody>
          <a:bodyPr>
            <a:normAutofit fontScale="92500" lnSpcReduction="10000"/>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50000"/>
              </a:lnSpc>
              <a:spcBef>
                <a:spcPts val="0"/>
              </a:spcBef>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Pseudo data placeholder</a:t>
            </a:r>
          </a:p>
          <a:p>
            <a:pPr lvl="1">
              <a:lnSpc>
                <a:spcPct val="150000"/>
              </a:lnSpc>
              <a:spcBef>
                <a:spcPts val="0"/>
              </a:spcBef>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The input of algorithm consists of two parts</a:t>
            </a:r>
          </a:p>
          <a:p>
            <a:pPr lvl="1">
              <a:lnSpc>
                <a:spcPct val="150000"/>
              </a:lnSpc>
              <a:spcBef>
                <a:spcPts val="0"/>
              </a:spcBef>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Plasma status and control actuators</a:t>
            </a:r>
            <a:r>
              <a:rPr lang="en-US" altLang="zh-CN" sz="1800" b="0" i="1" kern="0" dirty="0">
                <a:latin typeface="微软雅黑" panose="020B0503020204020204" pitchFamily="34" charset="-122"/>
                <a:ea typeface="微软雅黑" panose="020B0503020204020204" pitchFamily="34" charset="-122"/>
              </a:rPr>
              <a:t>(X)</a:t>
            </a:r>
            <a:r>
              <a:rPr lang="en-US" altLang="zh-CN" sz="1800" b="0" kern="0" dirty="0">
                <a:latin typeface="微软雅黑" panose="020B0503020204020204" pitchFamily="34" charset="-122"/>
                <a:ea typeface="微软雅黑" panose="020B0503020204020204" pitchFamily="34" charset="-122"/>
              </a:rPr>
              <a:t>,</a:t>
            </a:r>
            <a:r>
              <a:rPr lang="en-US" altLang="zh-CN" sz="1800" b="0" i="1" kern="0" dirty="0">
                <a:latin typeface="微软雅黑" panose="020B0503020204020204" pitchFamily="34" charset="-122"/>
                <a:ea typeface="微软雅黑" panose="020B0503020204020204" pitchFamily="34" charset="-122"/>
              </a:rPr>
              <a:t> </a:t>
            </a:r>
            <a:r>
              <a:rPr lang="en-US" altLang="zh-CN" sz="1800" b="0" kern="0" dirty="0">
                <a:latin typeface="微软雅黑" panose="020B0503020204020204" pitchFamily="34" charset="-122"/>
                <a:ea typeface="微软雅黑" panose="020B0503020204020204" pitchFamily="34" charset="-122"/>
              </a:rPr>
              <a:t>and valid flags for each input data</a:t>
            </a:r>
            <a:r>
              <a:rPr lang="en-US" altLang="zh-CN" sz="1800" b="0" i="1" kern="0" dirty="0">
                <a:latin typeface="微软雅黑" panose="020B0503020204020204" pitchFamily="34" charset="-122"/>
                <a:ea typeface="微软雅黑" panose="020B0503020204020204" pitchFamily="34" charset="-122"/>
              </a:rPr>
              <a:t>(V)</a:t>
            </a:r>
          </a:p>
          <a:p>
            <a:pPr marL="539750" lvl="1" indent="0">
              <a:lnSpc>
                <a:spcPct val="150000"/>
              </a:lnSpc>
              <a:spcBef>
                <a:spcPts val="0"/>
              </a:spcBef>
              <a:buNone/>
            </a:pPr>
            <a:endParaRPr lang="en-US" altLang="zh-CN" sz="1800" b="0" kern="0" dirty="0">
              <a:latin typeface="微软雅黑" panose="020B0503020204020204" pitchFamily="34" charset="-122"/>
              <a:ea typeface="微软雅黑" panose="020B0503020204020204" pitchFamily="34" charset="-122"/>
            </a:endParaRPr>
          </a:p>
          <a:p>
            <a:pPr lvl="1">
              <a:lnSpc>
                <a:spcPct val="150000"/>
              </a:lnSpc>
              <a:spcBef>
                <a:spcPts val="0"/>
              </a:spcBef>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The </a:t>
            </a:r>
            <a:r>
              <a:rPr lang="en-US" altLang="zh-CN" sz="1800" b="0" i="1" kern="0" dirty="0">
                <a:latin typeface="微软雅黑" panose="020B0503020204020204" pitchFamily="34" charset="-122"/>
                <a:ea typeface="微软雅黑" panose="020B0503020204020204" pitchFamily="34" charset="-122"/>
              </a:rPr>
              <a:t>X</a:t>
            </a:r>
            <a:r>
              <a:rPr lang="en-US" altLang="zh-CN" sz="1800" b="0" kern="0" dirty="0">
                <a:latin typeface="微软雅黑" panose="020B0503020204020204" pitchFamily="34" charset="-122"/>
                <a:ea typeface="微软雅黑" panose="020B0503020204020204" pitchFamily="34" charset="-122"/>
              </a:rPr>
              <a:t> array will be replaced by </a:t>
            </a:r>
            <a:r>
              <a:rPr lang="en-US" altLang="zh-CN" sz="1800" b="0" i="1" kern="0" dirty="0">
                <a:latin typeface="微软雅黑" panose="020B0503020204020204" pitchFamily="34" charset="-122"/>
                <a:ea typeface="微软雅黑" panose="020B0503020204020204" pitchFamily="34" charset="-122"/>
              </a:rPr>
              <a:t>W</a:t>
            </a:r>
            <a:r>
              <a:rPr lang="en-US" altLang="zh-CN" sz="1800" b="0" kern="0" dirty="0">
                <a:latin typeface="微软雅黑" panose="020B0503020204020204" pitchFamily="34" charset="-122"/>
                <a:ea typeface="微软雅黑" panose="020B0503020204020204" pitchFamily="34" charset="-122"/>
              </a:rPr>
              <a:t> if it is invalid</a:t>
            </a:r>
          </a:p>
          <a:p>
            <a:pPr lvl="1">
              <a:lnSpc>
                <a:spcPct val="150000"/>
              </a:lnSpc>
              <a:spcBef>
                <a:spcPts val="0"/>
              </a:spcBef>
              <a:buFont typeface="Arial" panose="020B0604020202020204" pitchFamily="34" charset="0"/>
              <a:buChar char="•"/>
            </a:pPr>
            <a:r>
              <a:rPr lang="en-US" altLang="zh-CN" sz="1800" b="0" i="1" kern="0" dirty="0">
                <a:latin typeface="微软雅黑" panose="020B0503020204020204" pitchFamily="34" charset="-122"/>
                <a:ea typeface="微软雅黑" panose="020B0503020204020204" pitchFamily="34" charset="-122"/>
              </a:rPr>
              <a:t>W</a:t>
            </a:r>
            <a:r>
              <a:rPr lang="en-US" altLang="zh-CN" sz="1800" b="0" kern="0" dirty="0">
                <a:latin typeface="微软雅黑" panose="020B0503020204020204" pitchFamily="34" charset="-122"/>
                <a:ea typeface="微软雅黑" panose="020B0503020204020204" pitchFamily="34" charset="-122"/>
              </a:rPr>
              <a:t> will be set as a trainable variable and be optimized by the neural network along with the training of whole algorithm</a:t>
            </a:r>
          </a:p>
          <a:p>
            <a:pPr>
              <a:lnSpc>
                <a:spcPct val="150000"/>
              </a:lnSpc>
              <a:spcBef>
                <a:spcPts val="0"/>
              </a:spcBef>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Feature dropout</a:t>
            </a:r>
          </a:p>
          <a:p>
            <a:pPr lvl="1">
              <a:lnSpc>
                <a:spcPct val="150000"/>
              </a:lnSpc>
              <a:spcBef>
                <a:spcPts val="0"/>
              </a:spcBef>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sym typeface="Wingdings" panose="05000000000000000000" pitchFamily="2" charset="2"/>
              </a:rPr>
              <a:t>One can intentionally set some part of V as 0 with a possibility of P. This can further promote the robustness and accuracy.</a:t>
            </a:r>
            <a:endParaRPr lang="en-US" altLang="zh-CN" sz="1800" b="0" kern="0"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F836B9C7-9568-B175-4AE7-50CAEF17F4CE}"/>
                  </a:ext>
                </a:extLst>
              </p:cNvPr>
              <p:cNvSpPr txBox="1"/>
              <p:nvPr/>
            </p:nvSpPr>
            <p:spPr>
              <a:xfrm>
                <a:off x="2533263" y="1964755"/>
                <a:ext cx="656266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𝑋</m:t>
                              </m:r>
                            </m:e>
                            <m:sup>
                              <m:r>
                                <a:rPr lang="zh-CN" altLang="en-US" i="0">
                                  <a:latin typeface="Cambria Math" panose="02040503050406030204" pitchFamily="18" charset="0"/>
                                </a:rPr>
                                <m:t>∗</m:t>
                              </m:r>
                            </m:sup>
                          </m:sSup>
                        </m:e>
                        <m:sub>
                          <m:r>
                            <a:rPr lang="zh-CN" altLang="en-US" i="1">
                              <a:latin typeface="Cambria Math" panose="02040503050406030204" pitchFamily="18" charset="0"/>
                            </a:rPr>
                            <m:t>𝑡</m:t>
                          </m:r>
                          <m:r>
                            <a:rPr lang="zh-CN" altLang="en-US" i="0">
                              <a:latin typeface="Cambria Math" panose="02040503050406030204" pitchFamily="18" charset="0"/>
                            </a:rPr>
                            <m:t>−</m:t>
                          </m:r>
                          <m:r>
                            <a:rPr lang="en-US" altLang="zh-CN" b="0" i="0" smtClean="0">
                              <a:latin typeface="Cambria Math" panose="02040503050406030204" pitchFamily="18" charset="0"/>
                            </a:rPr>
                            <m:t>1</m:t>
                          </m:r>
                          <m:r>
                            <a:rPr lang="zh-CN" altLang="en-US" i="0">
                              <a:latin typeface="Cambria Math" panose="02040503050406030204" pitchFamily="18" charset="0"/>
                            </a:rPr>
                            <m:t>00</m:t>
                          </m:r>
                          <m:r>
                            <a:rPr lang="zh-CN" altLang="en-US" i="1">
                              <a:latin typeface="Cambria Math" panose="02040503050406030204" pitchFamily="18" charset="0"/>
                            </a:rPr>
                            <m:t>𝑚𝑠</m:t>
                          </m:r>
                          <m:r>
                            <a:rPr lang="zh-CN" altLang="en-US" i="0">
                              <a:latin typeface="Cambria Math" panose="02040503050406030204" pitchFamily="18" charset="0"/>
                            </a:rPr>
                            <m:t>~</m:t>
                          </m:r>
                          <m:r>
                            <a:rPr lang="zh-CN" altLang="en-US" i="1">
                              <a:latin typeface="Cambria Math" panose="02040503050406030204" pitchFamily="18" charset="0"/>
                            </a:rPr>
                            <m:t>𝑡</m:t>
                          </m:r>
                        </m:sub>
                      </m:sSub>
                      <m:r>
                        <a:rPr lang="zh-CN" altLang="en-US" i="0">
                          <a:latin typeface="Cambria Math" panose="02040503050406030204" pitchFamily="18" charset="0"/>
                        </a:rPr>
                        <m:t>=</m:t>
                      </m:r>
                      <m:r>
                        <a:rPr lang="zh-CN" altLang="en-US" i="1">
                          <a:latin typeface="Cambria Math" panose="02040503050406030204" pitchFamily="18" charset="0"/>
                        </a:rPr>
                        <m:t>𝑉</m:t>
                      </m:r>
                      <m:r>
                        <a:rPr lang="zh-CN" altLang="en-US" i="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𝑋</m:t>
                          </m:r>
                        </m:e>
                        <m:sub>
                          <m:r>
                            <a:rPr lang="zh-CN" altLang="en-US" i="1">
                              <a:latin typeface="Cambria Math" panose="02040503050406030204" pitchFamily="18" charset="0"/>
                            </a:rPr>
                            <m:t>𝑡</m:t>
                          </m:r>
                          <m:r>
                            <a:rPr lang="zh-CN" altLang="en-US" i="0">
                              <a:latin typeface="Cambria Math" panose="02040503050406030204" pitchFamily="18" charset="0"/>
                            </a:rPr>
                            <m:t>−</m:t>
                          </m:r>
                          <m:r>
                            <a:rPr lang="en-US" altLang="zh-CN" b="0" i="0" smtClean="0">
                              <a:latin typeface="Cambria Math" panose="02040503050406030204" pitchFamily="18" charset="0"/>
                            </a:rPr>
                            <m:t>1</m:t>
                          </m:r>
                          <m:r>
                            <a:rPr lang="zh-CN" altLang="en-US" i="0">
                              <a:latin typeface="Cambria Math" panose="02040503050406030204" pitchFamily="18" charset="0"/>
                            </a:rPr>
                            <m:t>00</m:t>
                          </m:r>
                          <m:r>
                            <a:rPr lang="zh-CN" altLang="en-US" i="1">
                              <a:latin typeface="Cambria Math" panose="02040503050406030204" pitchFamily="18" charset="0"/>
                            </a:rPr>
                            <m:t>𝑚𝑠</m:t>
                          </m:r>
                          <m:r>
                            <a:rPr lang="zh-CN" altLang="en-US" i="0">
                              <a:latin typeface="Cambria Math" panose="02040503050406030204" pitchFamily="18" charset="0"/>
                            </a:rPr>
                            <m:t>~</m:t>
                          </m:r>
                          <m:r>
                            <a:rPr lang="zh-CN" altLang="en-US" i="1">
                              <a:latin typeface="Cambria Math" panose="02040503050406030204" pitchFamily="18" charset="0"/>
                            </a:rPr>
                            <m:t>𝑡</m:t>
                          </m:r>
                        </m:sub>
                      </m:sSub>
                      <m:r>
                        <a:rPr lang="zh-CN" altLang="en-US" i="0">
                          <a:latin typeface="Cambria Math" panose="02040503050406030204" pitchFamily="18" charset="0"/>
                        </a:rPr>
                        <m:t>+</m:t>
                      </m:r>
                      <m:d>
                        <m:dPr>
                          <m:ctrlPr>
                            <a:rPr lang="zh-CN" altLang="en-US" i="1">
                              <a:solidFill>
                                <a:srgbClr val="836967"/>
                              </a:solidFill>
                              <a:latin typeface="Cambria Math" panose="02040503050406030204" pitchFamily="18" charset="0"/>
                            </a:rPr>
                          </m:ctrlPr>
                        </m:dPr>
                        <m:e>
                          <m:r>
                            <a:rPr lang="zh-CN" altLang="en-US" i="0">
                              <a:latin typeface="Cambria Math" panose="02040503050406030204" pitchFamily="18" charset="0"/>
                            </a:rPr>
                            <m:t>1−</m:t>
                          </m:r>
                          <m:r>
                            <a:rPr lang="zh-CN" altLang="en-US" i="1">
                              <a:latin typeface="Cambria Math" panose="02040503050406030204" pitchFamily="18" charset="0"/>
                            </a:rPr>
                            <m:t>𝑉</m:t>
                          </m:r>
                        </m:e>
                      </m:d>
                      <m:r>
                        <a:rPr lang="zh-CN" altLang="en-US" i="0">
                          <a:latin typeface="Cambria Math" panose="02040503050406030204" pitchFamily="18" charset="0"/>
                        </a:rPr>
                        <m:t>∗</m:t>
                      </m:r>
                      <m:r>
                        <a:rPr lang="zh-CN" altLang="en-US" i="1">
                          <a:latin typeface="Cambria Math" panose="02040503050406030204" pitchFamily="18" charset="0"/>
                        </a:rPr>
                        <m:t>𝑊</m:t>
                      </m:r>
                      <m:r>
                        <a:rPr lang="zh-CN" altLang="en-US" i="0">
                          <a:latin typeface="Cambria Math" panose="02040503050406030204" pitchFamily="18" charset="0"/>
                        </a:rPr>
                        <m:t> </m:t>
                      </m:r>
                    </m:oMath>
                  </m:oMathPara>
                </a14:m>
                <a:endParaRPr lang="zh-CN" altLang="en-US" dirty="0"/>
              </a:p>
            </p:txBody>
          </p:sp>
        </mc:Choice>
        <mc:Fallback xmlns="">
          <p:sp>
            <p:nvSpPr>
              <p:cNvPr id="6" name="文本框 5">
                <a:extLst>
                  <a:ext uri="{FF2B5EF4-FFF2-40B4-BE49-F238E27FC236}">
                    <a16:creationId xmlns:a16="http://schemas.microsoft.com/office/drawing/2014/main" id="{F836B9C7-9568-B175-4AE7-50CAEF17F4CE}"/>
                  </a:ext>
                </a:extLst>
              </p:cNvPr>
              <p:cNvSpPr txBox="1">
                <a:spLocks noRot="1" noChangeAspect="1" noMove="1" noResize="1" noEditPoints="1" noAdjustHandles="1" noChangeArrowheads="1" noChangeShapeType="1" noTextEdit="1"/>
              </p:cNvSpPr>
              <p:nvPr/>
            </p:nvSpPr>
            <p:spPr>
              <a:xfrm>
                <a:off x="2533263" y="1964755"/>
                <a:ext cx="6562663" cy="369332"/>
              </a:xfrm>
              <a:prstGeom prst="rect">
                <a:avLst/>
              </a:prstGeom>
              <a:blipFill>
                <a:blip r:embed="rId7"/>
                <a:stretch>
                  <a:fillRect/>
                </a:stretch>
              </a:blipFill>
            </p:spPr>
            <p:txBody>
              <a:bodyPr/>
              <a:lstStyle/>
              <a:p>
                <a:r>
                  <a:rPr lang="zh-CN" altLang="en-US">
                    <a:noFill/>
                  </a:rPr>
                  <a:t> </a:t>
                </a:r>
              </a:p>
            </p:txBody>
          </p:sp>
        </mc:Fallback>
      </mc:AlternateContent>
      <p:graphicFrame>
        <p:nvGraphicFramePr>
          <p:cNvPr id="3" name="表格 2">
            <a:extLst>
              <a:ext uri="{FF2B5EF4-FFF2-40B4-BE49-F238E27FC236}">
                <a16:creationId xmlns:a16="http://schemas.microsoft.com/office/drawing/2014/main" id="{9ACEB7E6-2D1B-E78C-2BA8-10242724DD57}"/>
              </a:ext>
            </a:extLst>
          </p:cNvPr>
          <p:cNvGraphicFramePr>
            <a:graphicFrameLocks noGrp="1"/>
          </p:cNvGraphicFramePr>
          <p:nvPr>
            <p:extLst>
              <p:ext uri="{D42A27DB-BD31-4B8C-83A1-F6EECF244321}">
                <p14:modId xmlns:p14="http://schemas.microsoft.com/office/powerpoint/2010/main" val="1217483742"/>
              </p:ext>
            </p:extLst>
          </p:nvPr>
        </p:nvGraphicFramePr>
        <p:xfrm>
          <a:off x="425559" y="4523913"/>
          <a:ext cx="11168379" cy="1832996"/>
        </p:xfrm>
        <a:graphic>
          <a:graphicData uri="http://schemas.openxmlformats.org/drawingml/2006/table">
            <a:tbl>
              <a:tblPr firstRow="1" firstCol="1" bandRow="1">
                <a:tableStyleId>{5C22544A-7EE6-4342-B048-85BDC9FD1C3A}</a:tableStyleId>
              </a:tblPr>
              <a:tblGrid>
                <a:gridCol w="3167887">
                  <a:extLst>
                    <a:ext uri="{9D8B030D-6E8A-4147-A177-3AD203B41FA5}">
                      <a16:colId xmlns:a16="http://schemas.microsoft.com/office/drawing/2014/main" val="2753148581"/>
                    </a:ext>
                  </a:extLst>
                </a:gridCol>
                <a:gridCol w="2029645">
                  <a:extLst>
                    <a:ext uri="{9D8B030D-6E8A-4147-A177-3AD203B41FA5}">
                      <a16:colId xmlns:a16="http://schemas.microsoft.com/office/drawing/2014/main" val="3543801446"/>
                    </a:ext>
                  </a:extLst>
                </a:gridCol>
                <a:gridCol w="2037247">
                  <a:extLst>
                    <a:ext uri="{9D8B030D-6E8A-4147-A177-3AD203B41FA5}">
                      <a16:colId xmlns:a16="http://schemas.microsoft.com/office/drawing/2014/main" val="2080014620"/>
                    </a:ext>
                  </a:extLst>
                </a:gridCol>
                <a:gridCol w="1953628">
                  <a:extLst>
                    <a:ext uri="{9D8B030D-6E8A-4147-A177-3AD203B41FA5}">
                      <a16:colId xmlns:a16="http://schemas.microsoft.com/office/drawing/2014/main" val="4164565506"/>
                    </a:ext>
                  </a:extLst>
                </a:gridCol>
                <a:gridCol w="1979972">
                  <a:extLst>
                    <a:ext uri="{9D8B030D-6E8A-4147-A177-3AD203B41FA5}">
                      <a16:colId xmlns:a16="http://schemas.microsoft.com/office/drawing/2014/main" val="1694654837"/>
                    </a:ext>
                  </a:extLst>
                </a:gridCol>
              </a:tblGrid>
              <a:tr h="610999">
                <a:tc>
                  <a:txBody>
                    <a:bodyPr/>
                    <a:lstStyle/>
                    <a:p>
                      <a:pPr>
                        <a:lnSpc>
                          <a:spcPct val="100000"/>
                        </a:lnSpc>
                        <a:spcAft>
                          <a:spcPts val="800"/>
                        </a:spcAft>
                      </a:pPr>
                      <a:r>
                        <a:rPr lang="en-US" sz="1600" kern="100" dirty="0">
                          <a:solidFill>
                            <a:schemeClr val="tx1"/>
                          </a:solidFill>
                          <a:effectLst/>
                          <a:latin typeface="+mn-lt"/>
                        </a:rPr>
                        <a:t> </a:t>
                      </a:r>
                      <a:endParaRPr lang="zh-CN" sz="32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tc>
                <a:tc>
                  <a:txBody>
                    <a:bodyPr/>
                    <a:lstStyle/>
                    <a:p>
                      <a:pPr>
                        <a:lnSpc>
                          <a:spcPct val="100000"/>
                        </a:lnSpc>
                        <a:spcAft>
                          <a:spcPts val="800"/>
                        </a:spcAft>
                      </a:pPr>
                      <a:r>
                        <a:rPr lang="en-US" altLang="zh-CN" sz="1600" kern="100" dirty="0">
                          <a:solidFill>
                            <a:schemeClr val="tx1"/>
                          </a:solidFill>
                          <a:effectLst/>
                          <a:latin typeface="+mn-lt"/>
                        </a:rPr>
                        <a:t>No pseudo data placeholder </a:t>
                      </a:r>
                      <a:endParaRPr lang="zh-CN" sz="32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tc>
                <a:tc>
                  <a:txBody>
                    <a:bodyPr/>
                    <a:lstStyle/>
                    <a:p>
                      <a:pPr>
                        <a:lnSpc>
                          <a:spcPct val="100000"/>
                        </a:lnSpc>
                        <a:spcAft>
                          <a:spcPts val="800"/>
                        </a:spcAft>
                      </a:pPr>
                      <a:r>
                        <a:rPr lang="en-US" altLang="zh-CN" sz="1600" kern="100" dirty="0">
                          <a:solidFill>
                            <a:schemeClr val="tx1"/>
                          </a:solidFill>
                          <a:effectLst/>
                          <a:latin typeface="+mn-lt"/>
                        </a:rPr>
                        <a:t>With pseudo data placeholder (P = 0) </a:t>
                      </a:r>
                      <a:endParaRPr lang="zh-CN" sz="32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tc>
                <a:tc>
                  <a:txBody>
                    <a:bodyPr/>
                    <a:lstStyle/>
                    <a:p>
                      <a:pPr>
                        <a:lnSpc>
                          <a:spcPct val="100000"/>
                        </a:lnSpc>
                        <a:spcAft>
                          <a:spcPts val="800"/>
                        </a:spcAft>
                      </a:pPr>
                      <a:r>
                        <a:rPr lang="en-US" altLang="zh-CN" sz="1600" kern="100" dirty="0">
                          <a:solidFill>
                            <a:schemeClr val="tx1"/>
                          </a:solidFill>
                          <a:effectLst/>
                          <a:latin typeface="+mn-lt"/>
                        </a:rPr>
                        <a:t>With pseudo data placeholder (P = 0.2)</a:t>
                      </a:r>
                      <a:endParaRPr lang="zh-CN" altLang="zh-CN" sz="32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tc>
                <a:tc>
                  <a:txBody>
                    <a:bodyPr/>
                    <a:lstStyle/>
                    <a:p>
                      <a:pPr>
                        <a:lnSpc>
                          <a:spcPct val="100000"/>
                        </a:lnSpc>
                        <a:spcAft>
                          <a:spcPts val="800"/>
                        </a:spcAft>
                      </a:pPr>
                      <a:r>
                        <a:rPr lang="en-US" altLang="zh-CN" sz="1600" kern="100" dirty="0">
                          <a:solidFill>
                            <a:schemeClr val="tx1"/>
                          </a:solidFill>
                          <a:effectLst/>
                          <a:latin typeface="+mn-lt"/>
                        </a:rPr>
                        <a:t>With pseudo data placeholder (P = 0.4)</a:t>
                      </a:r>
                      <a:endParaRPr lang="zh-CN" altLang="zh-CN" sz="32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811964180"/>
                  </a:ext>
                </a:extLst>
              </a:tr>
              <a:tr h="305499">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altLang="zh-CN" sz="1600" kern="100" dirty="0">
                          <a:solidFill>
                            <a:schemeClr val="tx1"/>
                          </a:solidFill>
                          <a:effectLst/>
                          <a:latin typeface="+mn-lt"/>
                          <a:ea typeface="等线" panose="02010600030101010101" pitchFamily="2" charset="-122"/>
                          <a:cs typeface="Times New Roman" panose="02020603050405020304" pitchFamily="18" charset="0"/>
                        </a:rPr>
                        <a:t>More but unhealthy data</a:t>
                      </a:r>
                      <a:endParaRPr lang="zh-CN" altLang="zh-CN" sz="32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tc>
                <a:tc>
                  <a:txBody>
                    <a:bodyPr/>
                    <a:lstStyle/>
                    <a:p>
                      <a:pPr>
                        <a:lnSpc>
                          <a:spcPct val="100000"/>
                        </a:lnSpc>
                        <a:spcAft>
                          <a:spcPts val="800"/>
                        </a:spcAft>
                      </a:pPr>
                      <a:r>
                        <a:rPr lang="en-US" sz="1600" kern="100" dirty="0">
                          <a:solidFill>
                            <a:schemeClr val="tx1"/>
                          </a:solidFill>
                          <a:effectLst/>
                          <a:latin typeface="+mn-lt"/>
                        </a:rPr>
                        <a:t>0.789</a:t>
                      </a:r>
                      <a:endParaRPr lang="zh-CN" sz="32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00000"/>
                        </a:lnSpc>
                        <a:spcAft>
                          <a:spcPts val="800"/>
                        </a:spcAft>
                      </a:pPr>
                      <a:r>
                        <a:rPr lang="en-US" sz="1600" kern="100" dirty="0">
                          <a:solidFill>
                            <a:schemeClr val="tx1"/>
                          </a:solidFill>
                          <a:effectLst/>
                          <a:latin typeface="+mn-lt"/>
                        </a:rPr>
                        <a:t>0.793</a:t>
                      </a:r>
                      <a:endParaRPr lang="zh-CN" sz="32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00000"/>
                        </a:lnSpc>
                        <a:spcAft>
                          <a:spcPts val="800"/>
                        </a:spcAft>
                      </a:pPr>
                      <a:r>
                        <a:rPr lang="en-US" sz="1600" b="1" kern="100" dirty="0">
                          <a:solidFill>
                            <a:schemeClr val="tx1"/>
                          </a:solidFill>
                          <a:effectLst/>
                          <a:latin typeface="+mn-lt"/>
                        </a:rPr>
                        <a:t>0.828</a:t>
                      </a:r>
                      <a:endParaRPr lang="zh-CN" sz="3200" b="1"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00000"/>
                        </a:lnSpc>
                        <a:spcAft>
                          <a:spcPts val="800"/>
                        </a:spcAft>
                      </a:pPr>
                      <a:r>
                        <a:rPr lang="en-US" sz="1600" kern="100">
                          <a:solidFill>
                            <a:schemeClr val="tx1"/>
                          </a:solidFill>
                          <a:effectLst/>
                          <a:latin typeface="+mn-lt"/>
                        </a:rPr>
                        <a:t>0.799</a:t>
                      </a:r>
                      <a:endParaRPr lang="zh-CN" sz="3200" kern="10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545701949"/>
                  </a:ext>
                </a:extLst>
              </a:tr>
              <a:tr h="305499">
                <a:tc>
                  <a: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altLang="zh-CN" sz="1600" b="1" i="0" u="none" strike="noStrike" kern="100" cap="none" spc="0" normalizeH="0" baseline="0" noProof="0" dirty="0">
                          <a:ln>
                            <a:noFill/>
                          </a:ln>
                          <a:solidFill>
                            <a:schemeClr val="tx1"/>
                          </a:solidFill>
                          <a:effectLst/>
                          <a:uLnTx/>
                          <a:uFillTx/>
                          <a:latin typeface="+mn-lt"/>
                          <a:ea typeface="等线" panose="02010600030101010101" pitchFamily="2" charset="-122"/>
                          <a:cs typeface="Times New Roman" panose="02020603050405020304" pitchFamily="18" charset="0"/>
                        </a:rPr>
                        <a:t>Fewer but healthy data</a:t>
                      </a:r>
                      <a:endParaRPr kumimoji="0" lang="zh-CN" altLang="en-US" sz="3200" b="1" i="0" u="none" strike="noStrike" kern="100" cap="none" spc="0" normalizeH="0" baseline="0" noProof="0" dirty="0">
                        <a:ln>
                          <a:noFill/>
                        </a:ln>
                        <a:solidFill>
                          <a:schemeClr val="tx1"/>
                        </a:solidFill>
                        <a:effectLst/>
                        <a:uLnTx/>
                        <a:uFillTx/>
                        <a:latin typeface="+mn-lt"/>
                        <a:ea typeface="等线" panose="02010600030101010101" pitchFamily="2" charset="-122"/>
                        <a:cs typeface="Times New Roman" panose="02020603050405020304" pitchFamily="18" charset="0"/>
                      </a:endParaRPr>
                    </a:p>
                  </a:txBody>
                  <a:tcPr marL="68580" marR="68580" marT="0" marB="0"/>
                </a:tc>
                <a:tc>
                  <a:txBody>
                    <a:bodyPr/>
                    <a:lstStyle/>
                    <a:p>
                      <a:pPr>
                        <a:lnSpc>
                          <a:spcPct val="100000"/>
                        </a:lnSpc>
                        <a:spcAft>
                          <a:spcPts val="800"/>
                        </a:spcAft>
                      </a:pPr>
                      <a:r>
                        <a:rPr lang="en-US" sz="1600" kern="100" dirty="0">
                          <a:solidFill>
                            <a:schemeClr val="tx1"/>
                          </a:solidFill>
                          <a:effectLst/>
                          <a:latin typeface="+mn-lt"/>
                        </a:rPr>
                        <a:t>0.516</a:t>
                      </a:r>
                      <a:endParaRPr lang="zh-CN" sz="32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00000"/>
                        </a:lnSpc>
                        <a:spcAft>
                          <a:spcPts val="800"/>
                        </a:spcAft>
                      </a:pPr>
                      <a:r>
                        <a:rPr lang="en-US" sz="1600" kern="100">
                          <a:solidFill>
                            <a:schemeClr val="tx1"/>
                          </a:solidFill>
                          <a:effectLst/>
                          <a:latin typeface="+mn-lt"/>
                        </a:rPr>
                        <a:t>0.571</a:t>
                      </a:r>
                      <a:endParaRPr lang="zh-CN" sz="3200" kern="10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00000"/>
                        </a:lnSpc>
                        <a:spcAft>
                          <a:spcPts val="800"/>
                        </a:spcAft>
                      </a:pPr>
                      <a:r>
                        <a:rPr lang="en-US" sz="1600" kern="100">
                          <a:solidFill>
                            <a:schemeClr val="tx1"/>
                          </a:solidFill>
                          <a:effectLst/>
                          <a:latin typeface="+mn-lt"/>
                        </a:rPr>
                        <a:t>0.635</a:t>
                      </a:r>
                      <a:endParaRPr lang="zh-CN" sz="3200" kern="10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00000"/>
                        </a:lnSpc>
                        <a:spcAft>
                          <a:spcPts val="800"/>
                        </a:spcAft>
                      </a:pPr>
                      <a:r>
                        <a:rPr lang="en-US" sz="1600" kern="100">
                          <a:solidFill>
                            <a:schemeClr val="tx1"/>
                          </a:solidFill>
                          <a:effectLst/>
                          <a:latin typeface="+mn-lt"/>
                        </a:rPr>
                        <a:t>0.560</a:t>
                      </a:r>
                      <a:endParaRPr lang="zh-CN" sz="3200" kern="10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308007558"/>
                  </a:ext>
                </a:extLst>
              </a:tr>
              <a:tr h="610999">
                <a:tc>
                  <a:txBody>
                    <a:bodyPr/>
                    <a:lstStyle/>
                    <a:p>
                      <a:pPr>
                        <a:lnSpc>
                          <a:spcPct val="100000"/>
                        </a:lnSpc>
                        <a:spcAft>
                          <a:spcPts val="800"/>
                        </a:spcAft>
                      </a:pPr>
                      <a:r>
                        <a:rPr lang="en-US" altLang="zh-CN" sz="1600" kern="100" dirty="0">
                          <a:solidFill>
                            <a:schemeClr val="tx1"/>
                          </a:solidFill>
                          <a:effectLst/>
                          <a:latin typeface="+mn-lt"/>
                          <a:ea typeface="等线" panose="02010600030101010101" pitchFamily="2" charset="-122"/>
                          <a:cs typeface="Times New Roman" panose="02020603050405020304" pitchFamily="18" charset="0"/>
                        </a:rPr>
                        <a:t>Using cross channel reconstruction to fill all missing channels</a:t>
                      </a:r>
                      <a:endParaRPr lang="zh-CN" altLang="zh-CN" sz="32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tc>
                <a:tc>
                  <a:txBody>
                    <a:bodyPr/>
                    <a:lstStyle/>
                    <a:p>
                      <a:pPr>
                        <a:lnSpc>
                          <a:spcPct val="100000"/>
                        </a:lnSpc>
                        <a:spcAft>
                          <a:spcPts val="800"/>
                        </a:spcAft>
                      </a:pPr>
                      <a:r>
                        <a:rPr lang="en-US" sz="1600" kern="100" dirty="0">
                          <a:solidFill>
                            <a:schemeClr val="tx1"/>
                          </a:solidFill>
                          <a:effectLst/>
                          <a:latin typeface="+mn-lt"/>
                        </a:rPr>
                        <a:t> </a:t>
                      </a:r>
                      <a:endParaRPr lang="zh-CN" sz="32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00000"/>
                        </a:lnSpc>
                        <a:spcAft>
                          <a:spcPts val="800"/>
                        </a:spcAft>
                      </a:pPr>
                      <a:r>
                        <a:rPr lang="en-US" sz="1600" b="1" kern="100" dirty="0">
                          <a:solidFill>
                            <a:schemeClr val="tx1"/>
                          </a:solidFill>
                          <a:effectLst/>
                          <a:latin typeface="+mn-lt"/>
                        </a:rPr>
                        <a:t>0.843</a:t>
                      </a:r>
                      <a:endParaRPr lang="zh-CN" sz="3200" b="1"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00000"/>
                        </a:lnSpc>
                        <a:spcAft>
                          <a:spcPts val="800"/>
                        </a:spcAft>
                      </a:pPr>
                      <a:r>
                        <a:rPr lang="en-US" sz="1600" kern="100" dirty="0">
                          <a:solidFill>
                            <a:schemeClr val="tx1"/>
                          </a:solidFill>
                          <a:effectLst/>
                          <a:latin typeface="+mn-lt"/>
                        </a:rPr>
                        <a:t>0.842</a:t>
                      </a:r>
                      <a:endParaRPr lang="zh-CN" sz="32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00000"/>
                        </a:lnSpc>
                        <a:spcAft>
                          <a:spcPts val="800"/>
                        </a:spcAft>
                      </a:pPr>
                      <a:r>
                        <a:rPr lang="en-US" sz="1600" kern="100" dirty="0">
                          <a:solidFill>
                            <a:schemeClr val="tx1"/>
                          </a:solidFill>
                          <a:effectLst/>
                          <a:latin typeface="+mn-lt"/>
                        </a:rPr>
                        <a:t>0.793</a:t>
                      </a:r>
                      <a:endParaRPr lang="zh-CN" sz="32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772537045"/>
                  </a:ext>
                </a:extLst>
              </a:tr>
            </a:tbl>
          </a:graphicData>
        </a:graphic>
      </p:graphicFrame>
    </p:spTree>
    <p:extLst>
      <p:ext uri="{BB962C8B-B14F-4D97-AF65-F5344CB8AC3E}">
        <p14:creationId xmlns:p14="http://schemas.microsoft.com/office/powerpoint/2010/main" val="1160854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Ablation experiment</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483703" y="802006"/>
            <a:ext cx="11473166" cy="5690944"/>
          </a:xfrm>
          <a:prstGeom prst="rect">
            <a:avLst/>
          </a:prstGeom>
        </p:spPr>
        <p:txBody>
          <a:bodyPr>
            <a:normAutofit/>
          </a:bodyPr>
          <a:lstStyle>
            <a:lvl1pPr marL="360680" indent="-360680" algn="l" rtl="0" eaLnBrk="1" fontAlgn="base" hangingPunct="1">
              <a:spcBef>
                <a:spcPct val="20000"/>
              </a:spcBef>
              <a:spcAft>
                <a:spcPct val="0"/>
              </a:spcAft>
              <a:buBlip>
                <a:blip r:embed="rId2"/>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3"/>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4"/>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5"/>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the ROC curve of the complete version of algorithm compared to the result without each of the optimizations.</a:t>
            </a:r>
          </a:p>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All the optimizations together promote the accuracy of about 20%</a:t>
            </a:r>
          </a:p>
        </p:txBody>
      </p:sp>
      <p:pic>
        <p:nvPicPr>
          <p:cNvPr id="3" name="图片 2">
            <a:extLst>
              <a:ext uri="{FF2B5EF4-FFF2-40B4-BE49-F238E27FC236}">
                <a16:creationId xmlns:a16="http://schemas.microsoft.com/office/drawing/2014/main" id="{CC22F3BA-E787-F95D-7058-58DF82F3E2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69" t="5981" r="15045" b="2591"/>
          <a:stretch/>
        </p:blipFill>
        <p:spPr bwMode="auto">
          <a:xfrm>
            <a:off x="3360379" y="2081348"/>
            <a:ext cx="5719814" cy="44116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0819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380411" y="1293383"/>
            <a:ext cx="7074399" cy="4271234"/>
          </a:xfrm>
          <a:prstGeom prst="rect">
            <a:avLst/>
          </a:prstGeom>
          <a:noFill/>
        </p:spPr>
        <p:txBody>
          <a:bodyPr wrap="square" rtlCol="0" anchor="t">
            <a:spAutoFit/>
          </a:bodyPr>
          <a:lstStyle/>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1</a:t>
            </a:r>
            <a:r>
              <a:rPr lang="zh-CN" altLang="en-US" sz="2800" b="1"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a:t>
            </a:r>
            <a:r>
              <a:rPr lang="en-US" altLang="zh-CN" sz="2800" b="1" dirty="0">
                <a:latin typeface="微软雅黑" panose="020B0503020204020204" pitchFamily="34" charset="-122"/>
                <a:ea typeface="微软雅黑" panose="020B0503020204020204" pitchFamily="34" charset="-122"/>
                <a:sym typeface="+mn-ea"/>
              </a:rPr>
              <a:t>Introduction</a:t>
            </a:r>
            <a:endParaRPr lang="zh-CN" altLang="en-US" sz="2800" b="1" noProof="0" dirty="0">
              <a:ln>
                <a:noFill/>
              </a:ln>
              <a:solidFill>
                <a:schemeClr val="tx1"/>
              </a:solidFill>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2</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Data environment of new </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t</a:t>
            </a:r>
            <a:r>
              <a:rPr lang="en-US" altLang="zh-CN" sz="2800" b="1" noProof="0" dirty="0" err="1">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okamak</a:t>
            </a:r>
            <a:endPar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3</a:t>
            </a:r>
            <a:r>
              <a:rPr lang="zh-CN" altLang="en-US" sz="2800" b="1" dirty="0">
                <a:solidFill>
                  <a:schemeClr val="bg1">
                    <a:lumMod val="65000"/>
                  </a:schemeClr>
                </a:solidFill>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Disruption prediction in HL-3</a:t>
            </a: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4</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Solutions for </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key issues</a:t>
            </a:r>
            <a:endPar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5</a:t>
            </a:r>
            <a:r>
              <a:rPr lang="zh-CN" altLang="en-US" sz="2800" b="1" dirty="0">
                <a:solidFill>
                  <a:schemeClr val="bg1">
                    <a:lumMod val="65000"/>
                  </a:schemeClr>
                </a:solidFill>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Summary</a:t>
            </a:r>
            <a:endPar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0055" y="178435"/>
            <a:ext cx="10313046" cy="623570"/>
          </a:xfrm>
        </p:spPr>
        <p:txBody>
          <a:bodyPr/>
          <a:lstStyle/>
          <a:p>
            <a:r>
              <a:rPr kumimoji="1" lang="en-US" altLang="zh-CN" dirty="0"/>
              <a:t>Closed loop implementation in HL-3</a:t>
            </a:r>
            <a:endParaRPr kumimoji="1" lang="zh-CN" altLang="en-US" sz="3200" dirty="0"/>
          </a:p>
        </p:txBody>
      </p:sp>
      <p:sp>
        <p:nvSpPr>
          <p:cNvPr id="40" name="内容占位符 2">
            <a:extLst>
              <a:ext uri="{FF2B5EF4-FFF2-40B4-BE49-F238E27FC236}">
                <a16:creationId xmlns:a16="http://schemas.microsoft.com/office/drawing/2014/main" id="{25AEB03D-BB80-7974-1A05-33C1113FD778}"/>
              </a:ext>
            </a:extLst>
          </p:cNvPr>
          <p:cNvSpPr txBox="1">
            <a:spLocks/>
          </p:cNvSpPr>
          <p:nvPr/>
        </p:nvSpPr>
        <p:spPr>
          <a:xfrm>
            <a:off x="271220" y="997334"/>
            <a:ext cx="11693472" cy="5210666"/>
          </a:xfrm>
          <a:noFill/>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gn="just">
              <a:lnSpc>
                <a:spcPct val="110000"/>
              </a:lnSpc>
              <a:spcBef>
                <a:spcPts val="600"/>
              </a:spcBef>
              <a:spcAft>
                <a:spcPts val="600"/>
              </a:spcAft>
              <a:buFont typeface="Wingdings" panose="05000000000000000000" pitchFamily="2" charset="2"/>
              <a:buChar char="n"/>
            </a:pPr>
            <a:r>
              <a:rPr lang="en-US" altLang="zh-CN" sz="1800" b="1" kern="0" dirty="0">
                <a:latin typeface="微软雅黑" panose="020B0503020204020204" pitchFamily="34" charset="-122"/>
                <a:ea typeface="微软雅黑" panose="020B0503020204020204" pitchFamily="34" charset="-122"/>
              </a:rPr>
              <a:t>Closed loop between AI-based disruption prediction and soft landing control</a:t>
            </a:r>
          </a:p>
          <a:p>
            <a:pPr algn="just">
              <a:lnSpc>
                <a:spcPct val="110000"/>
              </a:lnSpc>
              <a:spcBef>
                <a:spcPts val="600"/>
              </a:spcBef>
              <a:spcAft>
                <a:spcPts val="600"/>
              </a:spcAft>
              <a:buFont typeface="Arial" panose="020B0604020202020204" pitchFamily="34" charset="0"/>
              <a:buChar char="•"/>
            </a:pPr>
            <a:r>
              <a:rPr lang="en-US" altLang="zh-CN" sz="1600" kern="0" dirty="0">
                <a:latin typeface="微软雅黑" panose="020B0503020204020204" pitchFamily="34" charset="-122"/>
                <a:ea typeface="微软雅黑" panose="020B0503020204020204" pitchFamily="34" charset="-122"/>
              </a:rPr>
              <a:t>The novel PFNN paradigm can adapt to new disruption causes and higher parameter space(1.15MA </a:t>
            </a:r>
            <a:r>
              <a:rPr lang="en-US" altLang="zh-CN" sz="1600" kern="0" dirty="0">
                <a:latin typeface="微软雅黑" panose="020B0503020204020204" pitchFamily="34" charset="-122"/>
                <a:ea typeface="微软雅黑" panose="020B0503020204020204" pitchFamily="34" charset="-122"/>
                <a:sym typeface="Wingdings" panose="05000000000000000000" pitchFamily="2" charset="2"/>
              </a:rPr>
              <a:t> 1.6MA)</a:t>
            </a:r>
            <a:endParaRPr lang="en-US" altLang="zh-CN" sz="1600" kern="0" dirty="0">
              <a:latin typeface="微软雅黑" panose="020B0503020204020204" pitchFamily="34" charset="-122"/>
              <a:ea typeface="微软雅黑" panose="020B0503020204020204" pitchFamily="34" charset="-122"/>
            </a:endParaRPr>
          </a:p>
          <a:p>
            <a:pPr algn="just">
              <a:lnSpc>
                <a:spcPct val="110000"/>
              </a:lnSpc>
              <a:spcBef>
                <a:spcPts val="600"/>
              </a:spcBef>
              <a:spcAft>
                <a:spcPts val="600"/>
              </a:spcAft>
              <a:buFont typeface="Arial" panose="020B0604020202020204" pitchFamily="34" charset="0"/>
              <a:buChar char="•"/>
            </a:pPr>
            <a:r>
              <a:rPr lang="en-US" altLang="zh-CN" sz="1600" kern="0" dirty="0">
                <a:latin typeface="微软雅黑" panose="020B0503020204020204" pitchFamily="34" charset="-122"/>
                <a:ea typeface="微软雅黑" panose="020B0503020204020204" pitchFamily="34" charset="-122"/>
              </a:rPr>
              <a:t>The combination of AI and soft landing techniques minimized the risk to promote the plasma current to 1.6MA</a:t>
            </a:r>
          </a:p>
        </p:txBody>
      </p:sp>
      <p:sp>
        <p:nvSpPr>
          <p:cNvPr id="14" name="文本框 13">
            <a:extLst>
              <a:ext uri="{FF2B5EF4-FFF2-40B4-BE49-F238E27FC236}">
                <a16:creationId xmlns:a16="http://schemas.microsoft.com/office/drawing/2014/main" id="{4601B233-F9FC-EB8E-C5C9-8289595E2C76}"/>
              </a:ext>
            </a:extLst>
          </p:cNvPr>
          <p:cNvSpPr txBox="1"/>
          <p:nvPr/>
        </p:nvSpPr>
        <p:spPr>
          <a:xfrm>
            <a:off x="0" y="5920365"/>
            <a:ext cx="5244105" cy="523220"/>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AI succeeded to predict Bo impurity induced disruption in Shot 6649, which is never seen in training data</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93562293-A229-9A10-DB7C-C9ACFA423973}"/>
              </a:ext>
            </a:extLst>
          </p:cNvPr>
          <p:cNvPicPr>
            <a:picLocks noChangeAspect="1"/>
          </p:cNvPicPr>
          <p:nvPr/>
        </p:nvPicPr>
        <p:blipFill>
          <a:blip r:embed="rId7"/>
          <a:stretch>
            <a:fillRect/>
          </a:stretch>
        </p:blipFill>
        <p:spPr>
          <a:xfrm>
            <a:off x="9583259" y="2736226"/>
            <a:ext cx="2479063" cy="1385548"/>
          </a:xfrm>
          <a:prstGeom prst="rect">
            <a:avLst/>
          </a:prstGeom>
        </p:spPr>
      </p:pic>
      <p:pic>
        <p:nvPicPr>
          <p:cNvPr id="21" name="图片 20">
            <a:extLst>
              <a:ext uri="{FF2B5EF4-FFF2-40B4-BE49-F238E27FC236}">
                <a16:creationId xmlns:a16="http://schemas.microsoft.com/office/drawing/2014/main" id="{3FCD06EF-3E27-355D-35D9-743B2087AE94}"/>
              </a:ext>
            </a:extLst>
          </p:cNvPr>
          <p:cNvPicPr>
            <a:picLocks noChangeAspect="1"/>
          </p:cNvPicPr>
          <p:nvPr/>
        </p:nvPicPr>
        <p:blipFill>
          <a:blip r:embed="rId8"/>
          <a:stretch>
            <a:fillRect/>
          </a:stretch>
        </p:blipFill>
        <p:spPr>
          <a:xfrm>
            <a:off x="9621770" y="4247046"/>
            <a:ext cx="2440552" cy="1370268"/>
          </a:xfrm>
          <a:prstGeom prst="rect">
            <a:avLst/>
          </a:prstGeom>
        </p:spPr>
      </p:pic>
      <p:sp>
        <p:nvSpPr>
          <p:cNvPr id="22" name="文本框 21">
            <a:extLst>
              <a:ext uri="{FF2B5EF4-FFF2-40B4-BE49-F238E27FC236}">
                <a16:creationId xmlns:a16="http://schemas.microsoft.com/office/drawing/2014/main" id="{337F09C9-AC3E-AE1A-D742-BD62089F8D9D}"/>
              </a:ext>
            </a:extLst>
          </p:cNvPr>
          <p:cNvSpPr txBox="1"/>
          <p:nvPr/>
        </p:nvSpPr>
        <p:spPr>
          <a:xfrm>
            <a:off x="10030231" y="3824415"/>
            <a:ext cx="2106346" cy="307777"/>
          </a:xfrm>
          <a:prstGeom prst="rect">
            <a:avLst/>
          </a:prstGeom>
          <a:noFill/>
        </p:spPr>
        <p:txBody>
          <a:bodyPr wrap="none" rtlCol="0">
            <a:spAutoFit/>
          </a:bodyPr>
          <a:lstStyle/>
          <a:p>
            <a:r>
              <a:rPr lang="en-US" altLang="zh-CN" sz="1400" dirty="0">
                <a:solidFill>
                  <a:srgbClr val="FFFF00"/>
                </a:solidFill>
                <a:latin typeface="微软雅黑" panose="020B0503020204020204" pitchFamily="34" charset="-122"/>
                <a:ea typeface="微软雅黑" panose="020B0503020204020204" pitchFamily="34" charset="-122"/>
              </a:rPr>
              <a:t>800ms</a:t>
            </a:r>
            <a:r>
              <a:rPr lang="zh-CN" altLang="en-US" sz="1400" dirty="0">
                <a:solidFill>
                  <a:srgbClr val="FFFF00"/>
                </a:solidFill>
                <a:latin typeface="微软雅黑" panose="020B0503020204020204" pitchFamily="34" charset="-122"/>
                <a:ea typeface="微软雅黑" panose="020B0503020204020204" pitchFamily="34" charset="-122"/>
              </a:rPr>
              <a:t>：</a:t>
            </a:r>
            <a:r>
              <a:rPr lang="en-US" altLang="zh-CN" sz="1400" dirty="0">
                <a:solidFill>
                  <a:srgbClr val="FFFF00"/>
                </a:solidFill>
                <a:latin typeface="微软雅黑" panose="020B0503020204020204" pitchFamily="34" charset="-122"/>
                <a:ea typeface="微软雅黑" panose="020B0503020204020204" pitchFamily="34" charset="-122"/>
              </a:rPr>
              <a:t>normal status</a:t>
            </a:r>
            <a:endParaRPr lang="zh-CN" altLang="en-US" sz="1400" dirty="0">
              <a:solidFill>
                <a:srgbClr val="FFFF00"/>
              </a:solidFill>
              <a:latin typeface="微软雅黑" panose="020B0503020204020204" pitchFamily="34" charset="-122"/>
              <a:ea typeface="微软雅黑" panose="020B0503020204020204" pitchFamily="34" charset="-122"/>
            </a:endParaRPr>
          </a:p>
        </p:txBody>
      </p:sp>
      <p:sp>
        <p:nvSpPr>
          <p:cNvPr id="23" name="文本框 22">
            <a:extLst>
              <a:ext uri="{FF2B5EF4-FFF2-40B4-BE49-F238E27FC236}">
                <a16:creationId xmlns:a16="http://schemas.microsoft.com/office/drawing/2014/main" id="{CADA8F1A-C3A0-494C-AAF0-D124C8944CD7}"/>
              </a:ext>
            </a:extLst>
          </p:cNvPr>
          <p:cNvSpPr txBox="1"/>
          <p:nvPr/>
        </p:nvSpPr>
        <p:spPr>
          <a:xfrm>
            <a:off x="9696293" y="5309537"/>
            <a:ext cx="2426946" cy="307777"/>
          </a:xfrm>
          <a:prstGeom prst="rect">
            <a:avLst/>
          </a:prstGeom>
          <a:noFill/>
        </p:spPr>
        <p:txBody>
          <a:bodyPr wrap="none" rtlCol="0">
            <a:spAutoFit/>
          </a:bodyPr>
          <a:lstStyle/>
          <a:p>
            <a:r>
              <a:rPr lang="en-US" altLang="zh-CN" sz="1400" dirty="0">
                <a:solidFill>
                  <a:srgbClr val="FFFF00"/>
                </a:solidFill>
                <a:latin typeface="微软雅黑" panose="020B0503020204020204" pitchFamily="34" charset="-122"/>
                <a:ea typeface="微软雅黑" panose="020B0503020204020204" pitchFamily="34" charset="-122"/>
              </a:rPr>
              <a:t>1050ms</a:t>
            </a:r>
            <a:r>
              <a:rPr lang="zh-CN" altLang="en-US" sz="1400" dirty="0">
                <a:solidFill>
                  <a:srgbClr val="FFFF00"/>
                </a:solidFill>
                <a:latin typeface="微软雅黑" panose="020B0503020204020204" pitchFamily="34" charset="-122"/>
                <a:ea typeface="微软雅黑" panose="020B0503020204020204" pitchFamily="34" charset="-122"/>
              </a:rPr>
              <a:t>：</a:t>
            </a:r>
            <a:r>
              <a:rPr lang="en-US" altLang="zh-CN" sz="1400" dirty="0">
                <a:solidFill>
                  <a:srgbClr val="FFFF00"/>
                </a:solidFill>
                <a:latin typeface="微软雅黑" panose="020B0503020204020204" pitchFamily="34" charset="-122"/>
                <a:ea typeface="微软雅黑" panose="020B0503020204020204" pitchFamily="34" charset="-122"/>
              </a:rPr>
              <a:t>abnormal status</a:t>
            </a:r>
            <a:endParaRPr lang="zh-CN" altLang="en-US" sz="1400" dirty="0">
              <a:solidFill>
                <a:srgbClr val="FFFF00"/>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9722334B-2822-65BF-C4A1-BB2A33471513}"/>
              </a:ext>
            </a:extLst>
          </p:cNvPr>
          <p:cNvPicPr>
            <a:picLocks noChangeAspect="1"/>
          </p:cNvPicPr>
          <p:nvPr/>
        </p:nvPicPr>
        <p:blipFill>
          <a:blip r:embed="rId9"/>
          <a:stretch>
            <a:fillRect/>
          </a:stretch>
        </p:blipFill>
        <p:spPr>
          <a:xfrm>
            <a:off x="227308" y="2479439"/>
            <a:ext cx="4668771" cy="3322786"/>
          </a:xfrm>
          <a:prstGeom prst="rect">
            <a:avLst/>
          </a:prstGeom>
        </p:spPr>
      </p:pic>
      <p:pic>
        <p:nvPicPr>
          <p:cNvPr id="4" name="图片 3">
            <a:extLst>
              <a:ext uri="{FF2B5EF4-FFF2-40B4-BE49-F238E27FC236}">
                <a16:creationId xmlns:a16="http://schemas.microsoft.com/office/drawing/2014/main" id="{43795309-8756-4A47-F5AE-81836E160927}"/>
              </a:ext>
            </a:extLst>
          </p:cNvPr>
          <p:cNvPicPr>
            <a:picLocks noChangeAspect="1"/>
          </p:cNvPicPr>
          <p:nvPr/>
        </p:nvPicPr>
        <p:blipFill>
          <a:blip r:embed="rId10"/>
          <a:stretch>
            <a:fillRect/>
          </a:stretch>
        </p:blipFill>
        <p:spPr>
          <a:xfrm>
            <a:off x="4950412" y="2684678"/>
            <a:ext cx="4632915" cy="3235687"/>
          </a:xfrm>
          <a:prstGeom prst="rect">
            <a:avLst/>
          </a:prstGeom>
        </p:spPr>
      </p:pic>
      <p:sp>
        <p:nvSpPr>
          <p:cNvPr id="9" name="文本框 8">
            <a:extLst>
              <a:ext uri="{FF2B5EF4-FFF2-40B4-BE49-F238E27FC236}">
                <a16:creationId xmlns:a16="http://schemas.microsoft.com/office/drawing/2014/main" id="{AC0D4BA1-0330-6393-2212-026A7D0604E3}"/>
              </a:ext>
            </a:extLst>
          </p:cNvPr>
          <p:cNvSpPr txBox="1"/>
          <p:nvPr/>
        </p:nvSpPr>
        <p:spPr>
          <a:xfrm>
            <a:off x="5324559" y="5812643"/>
            <a:ext cx="6778541" cy="738664"/>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AI predicted the high-field side impurity source induced disruption and triggered soft landing control during Shot 6893. A disruption with potentially Ip~1.4MA is replaced with a disruption with Ip~0.9MA </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93298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380411" y="1293383"/>
            <a:ext cx="7074399" cy="4271234"/>
          </a:xfrm>
          <a:prstGeom prst="rect">
            <a:avLst/>
          </a:prstGeom>
          <a:noFill/>
        </p:spPr>
        <p:txBody>
          <a:bodyPr wrap="square" rtlCol="0" anchor="t">
            <a:spAutoFit/>
          </a:bodyPr>
          <a:lstStyle/>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1</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Introduction</a:t>
            </a:r>
            <a:endPar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2</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Data environment of new </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t</a:t>
            </a:r>
            <a:r>
              <a:rPr lang="en-US" altLang="zh-CN" sz="2800" b="1" noProof="0" dirty="0" err="1">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okamak</a:t>
            </a:r>
            <a:endPar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3</a:t>
            </a:r>
            <a:r>
              <a:rPr lang="zh-CN" altLang="en-US" sz="2800" b="1" dirty="0">
                <a:solidFill>
                  <a:schemeClr val="bg1">
                    <a:lumMod val="65000"/>
                  </a:schemeClr>
                </a:solidFill>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Disruption prediction in HL-3</a:t>
            </a: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4</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Solutions for </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key issues</a:t>
            </a:r>
            <a:endPar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dirty="0">
                <a:latin typeface="微软雅黑" panose="020B0503020204020204" pitchFamily="34" charset="-122"/>
                <a:ea typeface="微软雅黑" panose="020B0503020204020204" pitchFamily="34" charset="-122"/>
                <a:sym typeface="+mn-ea"/>
              </a:rPr>
              <a:t>5</a:t>
            </a:r>
            <a:r>
              <a:rPr lang="zh-CN" altLang="en-US" sz="2800" b="1" dirty="0">
                <a:latin typeface="微软雅黑" panose="020B0503020204020204" pitchFamily="34" charset="-122"/>
                <a:ea typeface="微软雅黑" panose="020B0503020204020204" pitchFamily="34" charset="-122"/>
                <a:sym typeface="+mn-ea"/>
              </a:rPr>
              <a:t>、</a:t>
            </a:r>
            <a:r>
              <a:rPr lang="en-US" altLang="zh-CN" sz="2800" b="1" dirty="0">
                <a:latin typeface="微软雅黑" panose="020B0503020204020204" pitchFamily="34" charset="-122"/>
                <a:ea typeface="微软雅黑" panose="020B0503020204020204" pitchFamily="34" charset="-122"/>
                <a:sym typeface="+mn-ea"/>
              </a:rPr>
              <a:t>Summary</a:t>
            </a:r>
            <a:endParaRPr lang="zh-CN" altLang="en-US" sz="2800" b="1" noProof="0" dirty="0">
              <a:ln>
                <a:noFill/>
              </a:ln>
              <a:effectLst/>
              <a:uLnTx/>
              <a:uFillTx/>
              <a:latin typeface="微软雅黑" panose="020B0503020204020204" pitchFamily="34" charset="-122"/>
              <a:ea typeface="微软雅黑" panose="020B0503020204020204" pitchFamily="34" charset="-122"/>
              <a:sym typeface="+mn-ea"/>
            </a:endParaRPr>
          </a:p>
        </p:txBody>
      </p:sp>
    </p:spTree>
    <p:extLst>
      <p:ext uri="{BB962C8B-B14F-4D97-AF65-F5344CB8AC3E}">
        <p14:creationId xmlns:p14="http://schemas.microsoft.com/office/powerpoint/2010/main" val="1426642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67741" y="178435"/>
            <a:ext cx="8835360" cy="623570"/>
          </a:xfrm>
        </p:spPr>
        <p:txBody>
          <a:bodyPr/>
          <a:lstStyle/>
          <a:p>
            <a:r>
              <a:rPr lang="en-US" altLang="zh-CN" dirty="0"/>
              <a:t>Summary</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299923" y="1078168"/>
            <a:ext cx="11803178" cy="5059285"/>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AI-based disruption prediction faces a lot of challenges on a newly built tokamak</a:t>
            </a:r>
            <a:endParaRPr lang="zh-CN" altLang="en-US" sz="2000" b="1" kern="0" dirty="0">
              <a:latin typeface="微软雅黑" panose="020B0503020204020204" pitchFamily="34" charset="-122"/>
              <a:ea typeface="微软雅黑" panose="020B0503020204020204" pitchFamily="34" charset="-122"/>
            </a:endParaRPr>
          </a:p>
          <a:p>
            <a:pPr lvl="1">
              <a:lnSpc>
                <a:spcPct val="120000"/>
              </a:lnSpc>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Despite the problem of lacking training data, the main obstacle is the shifting data environment</a:t>
            </a:r>
          </a:p>
          <a:p>
            <a:pPr lvl="1">
              <a:lnSpc>
                <a:spcPct val="120000"/>
              </a:lnSpc>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The parameter space, operation strategies, tokamak status, disruption causes and diagnostic systems all shifts rapidly</a:t>
            </a:r>
          </a:p>
          <a:p>
            <a:pPr lvl="1">
              <a:lnSpc>
                <a:spcPct val="120000"/>
              </a:lnSpc>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We proposed a series of solutions for these problems and successfully implemented AI-based disruption prediction in HL-3</a:t>
            </a:r>
          </a:p>
          <a:p>
            <a:pPr lvl="1">
              <a:lnSpc>
                <a:spcPct val="120000"/>
              </a:lnSpc>
              <a:buFont typeface="Arial" panose="020B0604020202020204" pitchFamily="34" charset="0"/>
              <a:buChar char="•"/>
            </a:pPr>
            <a:r>
              <a:rPr lang="en-US" altLang="zh-CN" sz="1800" kern="0" dirty="0">
                <a:solidFill>
                  <a:srgbClr val="FF0000"/>
                </a:solidFill>
                <a:latin typeface="微软雅黑" panose="020B0503020204020204" pitchFamily="34" charset="-122"/>
                <a:ea typeface="微软雅黑" panose="020B0503020204020204" pitchFamily="34" charset="-122"/>
              </a:rPr>
              <a:t>Should</a:t>
            </a:r>
            <a:r>
              <a:rPr lang="zh-CN" altLang="en-US" sz="1800" kern="0" dirty="0">
                <a:solidFill>
                  <a:srgbClr val="FF0000"/>
                </a:solidFill>
                <a:latin typeface="微软雅黑" panose="020B0503020204020204" pitchFamily="34" charset="-122"/>
                <a:ea typeface="微软雅黑" panose="020B0503020204020204" pitchFamily="34" charset="-122"/>
              </a:rPr>
              <a:t> </a:t>
            </a:r>
            <a:r>
              <a:rPr lang="en-US" altLang="zh-CN" sz="1800" kern="0" dirty="0">
                <a:solidFill>
                  <a:srgbClr val="FF0000"/>
                </a:solidFill>
                <a:latin typeface="微软雅黑" panose="020B0503020204020204" pitchFamily="34" charset="-122"/>
                <a:ea typeface="微软雅黑" panose="020B0503020204020204" pitchFamily="34" charset="-122"/>
              </a:rPr>
              <a:t>be</a:t>
            </a:r>
            <a:r>
              <a:rPr lang="zh-CN" altLang="en-US" sz="1800" kern="0" dirty="0">
                <a:solidFill>
                  <a:srgbClr val="FF0000"/>
                </a:solidFill>
                <a:latin typeface="微软雅黑" panose="020B0503020204020204" pitchFamily="34" charset="-122"/>
                <a:ea typeface="微软雅黑" panose="020B0503020204020204" pitchFamily="34" charset="-122"/>
              </a:rPr>
              <a:t> </a:t>
            </a:r>
            <a:r>
              <a:rPr lang="en-US" altLang="zh-CN" sz="1800" kern="0" dirty="0">
                <a:solidFill>
                  <a:srgbClr val="FF0000"/>
                </a:solidFill>
                <a:latin typeface="微软雅黑" panose="020B0503020204020204" pitchFamily="34" charset="-122"/>
                <a:ea typeface="微软雅黑" panose="020B0503020204020204" pitchFamily="34" charset="-122"/>
              </a:rPr>
              <a:t>helpful</a:t>
            </a:r>
            <a:r>
              <a:rPr lang="zh-CN" altLang="en-US" sz="1800" kern="0" dirty="0">
                <a:solidFill>
                  <a:srgbClr val="FF0000"/>
                </a:solidFill>
                <a:latin typeface="微软雅黑" panose="020B0503020204020204" pitchFamily="34" charset="-122"/>
                <a:ea typeface="微软雅黑" panose="020B0503020204020204" pitchFamily="34" charset="-122"/>
              </a:rPr>
              <a:t> </a:t>
            </a:r>
            <a:r>
              <a:rPr lang="en-US" altLang="zh-CN" sz="1800" kern="0" dirty="0">
                <a:solidFill>
                  <a:srgbClr val="FF0000"/>
                </a:solidFill>
                <a:latin typeface="微软雅黑" panose="020B0503020204020204" pitchFamily="34" charset="-122"/>
                <a:ea typeface="微软雅黑" panose="020B0503020204020204" pitchFamily="34" charset="-122"/>
              </a:rPr>
              <a:t>for the disruption prediction in</a:t>
            </a:r>
            <a:r>
              <a:rPr lang="zh-CN" altLang="en-US" sz="1800" kern="0" dirty="0">
                <a:solidFill>
                  <a:srgbClr val="FF0000"/>
                </a:solidFill>
                <a:latin typeface="微软雅黑" panose="020B0503020204020204" pitchFamily="34" charset="-122"/>
                <a:ea typeface="微软雅黑" panose="020B0503020204020204" pitchFamily="34" charset="-122"/>
              </a:rPr>
              <a:t> </a:t>
            </a:r>
            <a:r>
              <a:rPr lang="en-US" altLang="zh-CN" sz="1800" kern="0" dirty="0">
                <a:solidFill>
                  <a:srgbClr val="FF0000"/>
                </a:solidFill>
                <a:latin typeface="微软雅黑" panose="020B0503020204020204" pitchFamily="34" charset="-122"/>
                <a:ea typeface="微软雅黑" panose="020B0503020204020204" pitchFamily="34" charset="-122"/>
              </a:rPr>
              <a:t>future</a:t>
            </a:r>
            <a:r>
              <a:rPr lang="zh-CN" altLang="en-US" sz="1800" kern="0" dirty="0">
                <a:solidFill>
                  <a:srgbClr val="FF0000"/>
                </a:solidFill>
                <a:latin typeface="微软雅黑" panose="020B0503020204020204" pitchFamily="34" charset="-122"/>
                <a:ea typeface="微软雅黑" panose="020B0503020204020204" pitchFamily="34" charset="-122"/>
              </a:rPr>
              <a:t> </a:t>
            </a:r>
            <a:r>
              <a:rPr lang="en-US" altLang="zh-CN" sz="1800" kern="0" dirty="0">
                <a:solidFill>
                  <a:srgbClr val="FF0000"/>
                </a:solidFill>
                <a:latin typeface="微软雅黑" panose="020B0503020204020204" pitchFamily="34" charset="-122"/>
                <a:ea typeface="微软雅黑" panose="020B0503020204020204" pitchFamily="34" charset="-122"/>
              </a:rPr>
              <a:t>tokamaks</a:t>
            </a:r>
            <a:r>
              <a:rPr lang="zh-CN" altLang="en-US" sz="1800" kern="0" dirty="0">
                <a:solidFill>
                  <a:srgbClr val="FF0000"/>
                </a:solidFill>
                <a:latin typeface="微软雅黑" panose="020B0503020204020204" pitchFamily="34" charset="-122"/>
                <a:ea typeface="微软雅黑" panose="020B0503020204020204" pitchFamily="34" charset="-122"/>
              </a:rPr>
              <a:t> </a:t>
            </a:r>
            <a:r>
              <a:rPr lang="en-US" altLang="zh-CN" sz="1800" kern="0" dirty="0">
                <a:solidFill>
                  <a:srgbClr val="FF0000"/>
                </a:solidFill>
                <a:latin typeface="微软雅黑" panose="020B0503020204020204" pitchFamily="34" charset="-122"/>
                <a:ea typeface="微软雅黑" panose="020B0503020204020204" pitchFamily="34" charset="-122"/>
              </a:rPr>
              <a:t>like</a:t>
            </a:r>
            <a:r>
              <a:rPr lang="zh-CN" altLang="en-US" sz="1800" kern="0" dirty="0">
                <a:solidFill>
                  <a:srgbClr val="FF0000"/>
                </a:solidFill>
                <a:latin typeface="微软雅黑" panose="020B0503020204020204" pitchFamily="34" charset="-122"/>
                <a:ea typeface="微软雅黑" panose="020B0503020204020204" pitchFamily="34" charset="-122"/>
              </a:rPr>
              <a:t> </a:t>
            </a:r>
            <a:r>
              <a:rPr lang="en-US" altLang="zh-CN" sz="1800" kern="0" dirty="0">
                <a:solidFill>
                  <a:srgbClr val="FF0000"/>
                </a:solidFill>
                <a:latin typeface="微软雅黑" panose="020B0503020204020204" pitchFamily="34" charset="-122"/>
                <a:ea typeface="微软雅黑" panose="020B0503020204020204" pitchFamily="34" charset="-122"/>
              </a:rPr>
              <a:t>ITER</a:t>
            </a:r>
          </a:p>
          <a:p>
            <a:pPr lvl="1">
              <a:lnSpc>
                <a:spcPct val="120000"/>
              </a:lnSpc>
              <a:buFont typeface="Arial" panose="020B0604020202020204" pitchFamily="34" charset="0"/>
              <a:buChar char="•"/>
            </a:pPr>
            <a:endParaRPr lang="en-US" altLang="zh-CN" sz="1800" kern="0" dirty="0">
              <a:solidFill>
                <a:srgbClr val="FF0000"/>
              </a:solidFill>
              <a:latin typeface="微软雅黑" panose="020B0503020204020204" pitchFamily="34" charset="-122"/>
              <a:ea typeface="微软雅黑" panose="020B0503020204020204" pitchFamily="34" charset="-122"/>
            </a:endParaRPr>
          </a:p>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Future works</a:t>
            </a:r>
            <a:endParaRPr lang="zh-CN" altLang="en-US" sz="2000" b="1" kern="0" dirty="0">
              <a:latin typeface="微软雅黑" panose="020B0503020204020204" pitchFamily="34" charset="-122"/>
              <a:ea typeface="微软雅黑" panose="020B0503020204020204" pitchFamily="34" charset="-122"/>
            </a:endParaRPr>
          </a:p>
          <a:p>
            <a:pPr lvl="1">
              <a:lnSpc>
                <a:spcPct val="120000"/>
              </a:lnSpc>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Using data from other devices (HL-2A, J-TEXT, </a:t>
            </a:r>
            <a:r>
              <a:rPr lang="en-US" altLang="zh-CN" sz="1800" b="0" kern="0" dirty="0" err="1">
                <a:latin typeface="微软雅黑" panose="020B0503020204020204" pitchFamily="34" charset="-122"/>
                <a:ea typeface="微软雅黑" panose="020B0503020204020204" pitchFamily="34" charset="-122"/>
              </a:rPr>
              <a:t>etc</a:t>
            </a:r>
            <a:r>
              <a:rPr lang="en-US" altLang="zh-CN" sz="1800" b="0" kern="0" dirty="0">
                <a:latin typeface="微软雅黑" panose="020B0503020204020204" pitchFamily="34" charset="-122"/>
                <a:ea typeface="微软雅黑" panose="020B0503020204020204" pitchFamily="34" charset="-122"/>
              </a:rPr>
              <a:t>) to promote the accuracy</a:t>
            </a:r>
          </a:p>
          <a:p>
            <a:pPr lvl="1">
              <a:lnSpc>
                <a:spcPct val="120000"/>
              </a:lnSpc>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Validate the algorithm’s ability to adapt to higher Ip, We and β</a:t>
            </a:r>
            <a:r>
              <a:rPr lang="en-US" altLang="zh-CN" sz="1800" b="0" kern="0" baseline="-25000" dirty="0">
                <a:latin typeface="微软雅黑" panose="020B0503020204020204" pitchFamily="34" charset="-122"/>
                <a:ea typeface="微软雅黑" panose="020B0503020204020204" pitchFamily="34" charset="-122"/>
              </a:rPr>
              <a:t>N</a:t>
            </a:r>
            <a:endParaRPr lang="en-US" altLang="zh-CN" sz="1800" b="0" kern="0" dirty="0">
              <a:latin typeface="微软雅黑" panose="020B0503020204020204" pitchFamily="34" charset="-122"/>
              <a:ea typeface="微软雅黑" panose="020B0503020204020204" pitchFamily="34" charset="-122"/>
            </a:endParaRPr>
          </a:p>
          <a:p>
            <a:pPr lvl="1">
              <a:lnSpc>
                <a:spcPct val="120000"/>
              </a:lnSpc>
              <a:buFont typeface="Arial" panose="020B0604020202020204" pitchFamily="34" charset="0"/>
              <a:buChar char="•"/>
            </a:pPr>
            <a:r>
              <a:rPr lang="en-US" altLang="zh-CN" sz="1800" b="0" kern="0" dirty="0">
                <a:latin typeface="微软雅黑" panose="020B0503020204020204" pitchFamily="34" charset="-122"/>
                <a:ea typeface="微软雅黑" panose="020B0503020204020204" pitchFamily="34" charset="-122"/>
              </a:rPr>
              <a:t>Disruption cause recognition for disruption avoidance</a:t>
            </a:r>
            <a:endParaRPr lang="en-US" altLang="zh-CN" sz="1800" b="0" kern="0" baseline="-25000" dirty="0">
              <a:latin typeface="微软雅黑" panose="020B0503020204020204" pitchFamily="34" charset="-122"/>
              <a:ea typeface="微软雅黑" panose="020B0503020204020204" pitchFamily="34" charset="-122"/>
            </a:endParaRPr>
          </a:p>
          <a:p>
            <a:pPr marL="539750" lvl="1" indent="0">
              <a:lnSpc>
                <a:spcPct val="120000"/>
              </a:lnSpc>
              <a:buNone/>
            </a:pPr>
            <a:endParaRPr lang="en-US" altLang="zh-CN" sz="1800" kern="0" baseline="30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67071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sz="3200" dirty="0"/>
              <a:t>Background</a:t>
            </a:r>
            <a:endParaRPr lang="zh-CN" altLang="en-US" dirty="0"/>
          </a:p>
        </p:txBody>
      </p:sp>
      <p:pic>
        <p:nvPicPr>
          <p:cNvPr id="3" name="图片 2">
            <a:extLst>
              <a:ext uri="{FF2B5EF4-FFF2-40B4-BE49-F238E27FC236}">
                <a16:creationId xmlns:a16="http://schemas.microsoft.com/office/drawing/2014/main" id="{C18F15F8-10B6-F078-7F50-4B5CA3D59DA5}"/>
              </a:ext>
            </a:extLst>
          </p:cNvPr>
          <p:cNvPicPr>
            <a:picLocks noChangeAspect="1"/>
          </p:cNvPicPr>
          <p:nvPr/>
        </p:nvPicPr>
        <p:blipFill>
          <a:blip r:embed="rId3"/>
          <a:stretch>
            <a:fillRect/>
          </a:stretch>
        </p:blipFill>
        <p:spPr>
          <a:xfrm>
            <a:off x="790275" y="2970028"/>
            <a:ext cx="4205288" cy="3105443"/>
          </a:xfrm>
          <a:prstGeom prst="rect">
            <a:avLst/>
          </a:prstGeom>
        </p:spPr>
      </p:pic>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411126" y="879019"/>
            <a:ext cx="11554046" cy="2329754"/>
          </a:xfrm>
          <a:prstGeom prst="rect">
            <a:avLst/>
          </a:prstGeom>
        </p:spPr>
        <p:txBody>
          <a:bodyPr>
            <a:normAutofit/>
          </a:bodyPr>
          <a:lstStyle>
            <a:lvl1pPr marL="360680" indent="-360680" algn="l" rtl="0" eaLnBrk="1" fontAlgn="base" hangingPunct="1">
              <a:spcBef>
                <a:spcPct val="20000"/>
              </a:spcBef>
              <a:spcAft>
                <a:spcPct val="0"/>
              </a:spcAft>
              <a:buBlip>
                <a:blip r:embed="rId4"/>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5"/>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6"/>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7"/>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Disruption poses a threat for large-scale tokamaks and fusion reactors</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Thermal loads, halo currents and runaway electrons</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The severity is positively correlated with the size of the device</a:t>
            </a:r>
          </a:p>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To handle the risk of disruption: avoidance—prevention—mitigation</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Disruption prediction algorithm provides essential input for prevention and mitigation</a:t>
            </a:r>
          </a:p>
        </p:txBody>
      </p:sp>
      <p:sp>
        <p:nvSpPr>
          <p:cNvPr id="6" name="文本框 5">
            <a:extLst>
              <a:ext uri="{FF2B5EF4-FFF2-40B4-BE49-F238E27FC236}">
                <a16:creationId xmlns:a16="http://schemas.microsoft.com/office/drawing/2014/main" id="{E8D0C9CF-B195-0F93-82A7-62AAA5645B2C}"/>
              </a:ext>
            </a:extLst>
          </p:cNvPr>
          <p:cNvSpPr txBox="1"/>
          <p:nvPr/>
        </p:nvSpPr>
        <p:spPr>
          <a:xfrm>
            <a:off x="790275" y="6075471"/>
            <a:ext cx="4205288" cy="523220"/>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A typical disruption process measured by CCD camera in HL-2A</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73B7B0BB-BC38-3709-FC73-E8761276ACFC}"/>
              </a:ext>
            </a:extLst>
          </p:cNvPr>
          <p:cNvSpPr txBox="1"/>
          <p:nvPr/>
        </p:nvSpPr>
        <p:spPr>
          <a:xfrm>
            <a:off x="5520104" y="6054942"/>
            <a:ext cx="5881622" cy="523220"/>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The avoidance, prevention and mitigation paradigm to handle the risk of disruption [A. </a:t>
            </a:r>
            <a:r>
              <a:rPr lang="en-US" altLang="zh-CN" sz="1400" b="1" dirty="0" err="1">
                <a:solidFill>
                  <a:srgbClr val="0066CC"/>
                </a:solidFill>
                <a:latin typeface="微软雅黑" panose="020B0503020204020204" pitchFamily="34" charset="-122"/>
                <a:ea typeface="微软雅黑" panose="020B0503020204020204" pitchFamily="34" charset="-122"/>
              </a:rPr>
              <a:t>Murari</a:t>
            </a:r>
            <a:r>
              <a:rPr lang="en-US" altLang="zh-CN" sz="1400" b="1" dirty="0">
                <a:solidFill>
                  <a:srgbClr val="0066CC"/>
                </a:solidFill>
                <a:latin typeface="微软雅黑" panose="020B0503020204020204" pitchFamily="34" charset="-122"/>
                <a:ea typeface="微软雅黑" panose="020B0503020204020204" pitchFamily="34" charset="-122"/>
              </a:rPr>
              <a:t>, et al. NF 60 056003]</a:t>
            </a:r>
          </a:p>
        </p:txBody>
      </p:sp>
      <p:pic>
        <p:nvPicPr>
          <p:cNvPr id="10" name="图片 9">
            <a:extLst>
              <a:ext uri="{FF2B5EF4-FFF2-40B4-BE49-F238E27FC236}">
                <a16:creationId xmlns:a16="http://schemas.microsoft.com/office/drawing/2014/main" id="{8C54F9B3-F0FC-B6EF-9EA3-64F1272FBD45}"/>
              </a:ext>
            </a:extLst>
          </p:cNvPr>
          <p:cNvPicPr>
            <a:picLocks noChangeAspect="1"/>
          </p:cNvPicPr>
          <p:nvPr/>
        </p:nvPicPr>
        <p:blipFill rotWithShape="1">
          <a:blip r:embed="rId8"/>
          <a:srcRect t="4082"/>
          <a:stretch/>
        </p:blipFill>
        <p:spPr>
          <a:xfrm>
            <a:off x="5520103" y="2970028"/>
            <a:ext cx="5881622" cy="3170098"/>
          </a:xfrm>
          <a:prstGeom prst="rect">
            <a:avLst/>
          </a:prstGeom>
        </p:spPr>
      </p:pic>
    </p:spTree>
    <p:extLst>
      <p:ext uri="{BB962C8B-B14F-4D97-AF65-F5344CB8AC3E}">
        <p14:creationId xmlns:p14="http://schemas.microsoft.com/office/powerpoint/2010/main" val="299713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AI-based disruption prediction</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265735" y="879019"/>
            <a:ext cx="11837365" cy="2329754"/>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Disruption prediction  </a:t>
            </a: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  disruption precursor detection</a:t>
            </a:r>
            <a:endParaRPr lang="en-US" altLang="zh-CN" sz="2000" b="1" kern="0" dirty="0">
              <a:latin typeface="微软雅黑" panose="020B0503020204020204" pitchFamily="34" charset="-122"/>
              <a:ea typeface="微软雅黑" panose="020B0503020204020204" pitchFamily="34" charset="-122"/>
            </a:endParaRP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By physical criterion? Difficult to handle diverse disruption causes and complex experiment situations.</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Using AI technique to avoid the problem: binary classification on data w/o disruption precursors</a:t>
            </a:r>
          </a:p>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Disruption predictor based on deep learning (The case in HL-2A)</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1.5D CNN+LSTM: using parallel CNN branch to deal with data from different systems</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AUC/</a:t>
            </a:r>
            <a:r>
              <a:rPr lang="en-US" altLang="zh-CN" sz="1600" b="0" kern="0">
                <a:latin typeface="微软雅黑" panose="020B0503020204020204" pitchFamily="34" charset="-122"/>
                <a:ea typeface="微软雅黑" panose="020B0503020204020204" pitchFamily="34" charset="-122"/>
              </a:rPr>
              <a:t>TPR/TNR</a:t>
            </a:r>
            <a:r>
              <a:rPr lang="en-US" altLang="zh-CN" sz="1600" b="0" kern="0" dirty="0">
                <a:latin typeface="微软雅黑" panose="020B0503020204020204" pitchFamily="34" charset="-122"/>
                <a:ea typeface="微软雅黑" panose="020B0503020204020204" pitchFamily="34" charset="-122"/>
              </a:rPr>
              <a:t>:</a:t>
            </a:r>
            <a:r>
              <a:rPr lang="zh-CN" altLang="en-US" sz="1600" b="0" kern="0" dirty="0">
                <a:latin typeface="微软雅黑" panose="020B0503020204020204" pitchFamily="34" charset="-122"/>
                <a:ea typeface="微软雅黑" panose="020B0503020204020204" pitchFamily="34" charset="-122"/>
              </a:rPr>
              <a:t> </a:t>
            </a:r>
            <a:r>
              <a:rPr lang="en-US" altLang="zh-CN" sz="1600" b="0" kern="0" dirty="0">
                <a:latin typeface="微软雅黑" panose="020B0503020204020204" pitchFamily="34" charset="-122"/>
                <a:ea typeface="微软雅黑" panose="020B0503020204020204" pitchFamily="34" charset="-122"/>
              </a:rPr>
              <a:t>0.979/0.922/0.975</a:t>
            </a:r>
          </a:p>
          <a:p>
            <a:pPr>
              <a:lnSpc>
                <a:spcPct val="120000"/>
              </a:lnSpc>
              <a:buFont typeface="Wingdings" panose="05000000000000000000" pitchFamily="2" charset="2"/>
              <a:buChar char="n"/>
            </a:pPr>
            <a:endParaRPr lang="en-US" altLang="zh-CN" sz="1600" b="0" kern="0" dirty="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E8D0C9CF-B195-0F93-82A7-62AAA5645B2C}"/>
              </a:ext>
            </a:extLst>
          </p:cNvPr>
          <p:cNvSpPr txBox="1"/>
          <p:nvPr/>
        </p:nvSpPr>
        <p:spPr>
          <a:xfrm>
            <a:off x="475655" y="6096738"/>
            <a:ext cx="5262086" cy="523220"/>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Typical output of HL-2A disruption predictor during disruptive(a) and non- disruptive(b) shots</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73B7B0BB-BC38-3709-FC73-E8761276ACFC}"/>
              </a:ext>
            </a:extLst>
          </p:cNvPr>
          <p:cNvSpPr txBox="1"/>
          <p:nvPr/>
        </p:nvSpPr>
        <p:spPr>
          <a:xfrm>
            <a:off x="6327287" y="6096738"/>
            <a:ext cx="4752177" cy="523220"/>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Accuracies obtained with different requirements for prediction advance time</a:t>
            </a:r>
          </a:p>
        </p:txBody>
      </p:sp>
      <p:pic>
        <p:nvPicPr>
          <p:cNvPr id="7" name="图片 6">
            <a:extLst>
              <a:ext uri="{FF2B5EF4-FFF2-40B4-BE49-F238E27FC236}">
                <a16:creationId xmlns:a16="http://schemas.microsoft.com/office/drawing/2014/main" id="{943712AD-044E-ADDB-FDDF-7E7D88A2CD19}"/>
              </a:ext>
            </a:extLst>
          </p:cNvPr>
          <p:cNvPicPr>
            <a:picLocks noChangeAspect="1"/>
          </p:cNvPicPr>
          <p:nvPr/>
        </p:nvPicPr>
        <p:blipFill>
          <a:blip r:embed="rId7"/>
          <a:stretch>
            <a:fillRect/>
          </a:stretch>
        </p:blipFill>
        <p:spPr>
          <a:xfrm>
            <a:off x="475656" y="3067689"/>
            <a:ext cx="5262086" cy="3064489"/>
          </a:xfrm>
          <a:prstGeom prst="rect">
            <a:avLst/>
          </a:prstGeom>
        </p:spPr>
      </p:pic>
      <p:pic>
        <p:nvPicPr>
          <p:cNvPr id="10" name="图片 9">
            <a:extLst>
              <a:ext uri="{FF2B5EF4-FFF2-40B4-BE49-F238E27FC236}">
                <a16:creationId xmlns:a16="http://schemas.microsoft.com/office/drawing/2014/main" id="{E509DF6E-73A8-5378-ABAB-0A67C77775D7}"/>
              </a:ext>
            </a:extLst>
          </p:cNvPr>
          <p:cNvPicPr>
            <a:picLocks noChangeAspect="1"/>
          </p:cNvPicPr>
          <p:nvPr/>
        </p:nvPicPr>
        <p:blipFill>
          <a:blip r:embed="rId8"/>
          <a:stretch>
            <a:fillRect/>
          </a:stretch>
        </p:blipFill>
        <p:spPr>
          <a:xfrm>
            <a:off x="6327286" y="2804338"/>
            <a:ext cx="4752177" cy="3292400"/>
          </a:xfrm>
          <a:prstGeom prst="rect">
            <a:avLst/>
          </a:prstGeom>
        </p:spPr>
      </p:pic>
    </p:spTree>
    <p:extLst>
      <p:ext uri="{BB962C8B-B14F-4D97-AF65-F5344CB8AC3E}">
        <p14:creationId xmlns:p14="http://schemas.microsoft.com/office/powerpoint/2010/main" val="3991202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380411" y="1293383"/>
            <a:ext cx="7074399" cy="4271234"/>
          </a:xfrm>
          <a:prstGeom prst="rect">
            <a:avLst/>
          </a:prstGeom>
          <a:noFill/>
        </p:spPr>
        <p:txBody>
          <a:bodyPr wrap="square" rtlCol="0" anchor="t">
            <a:spAutoFit/>
          </a:bodyPr>
          <a:lstStyle/>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1</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Introduction</a:t>
            </a:r>
            <a:endPar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effectLst/>
                <a:uLnTx/>
                <a:uFillTx/>
                <a:latin typeface="微软雅黑" panose="020B0503020204020204" pitchFamily="34" charset="-122"/>
                <a:ea typeface="微软雅黑" panose="020B0503020204020204" pitchFamily="34" charset="-122"/>
                <a:sym typeface="+mn-ea"/>
              </a:rPr>
              <a:t>2</a:t>
            </a:r>
            <a:r>
              <a:rPr lang="zh-CN" altLang="en-US" sz="2800" b="1" noProof="0" dirty="0">
                <a:ln>
                  <a:noFill/>
                </a:ln>
                <a:effectLst/>
                <a:uLnTx/>
                <a:uFillTx/>
                <a:latin typeface="微软雅黑" panose="020B0503020204020204" pitchFamily="34" charset="-122"/>
                <a:ea typeface="微软雅黑" panose="020B0503020204020204" pitchFamily="34" charset="-122"/>
                <a:sym typeface="+mn-ea"/>
              </a:rPr>
              <a:t>、</a:t>
            </a:r>
            <a:r>
              <a:rPr lang="en-US" altLang="zh-CN" sz="2800" b="1" noProof="0" dirty="0">
                <a:ln>
                  <a:noFill/>
                </a:ln>
                <a:effectLst/>
                <a:uLnTx/>
                <a:uFillTx/>
                <a:latin typeface="微软雅黑" panose="020B0503020204020204" pitchFamily="34" charset="-122"/>
                <a:ea typeface="微软雅黑" panose="020B0503020204020204" pitchFamily="34" charset="-122"/>
                <a:sym typeface="+mn-ea"/>
              </a:rPr>
              <a:t>Data environment of new </a:t>
            </a:r>
            <a:r>
              <a:rPr lang="en-US" altLang="zh-CN" sz="2800" b="1" dirty="0">
                <a:latin typeface="微软雅黑" panose="020B0503020204020204" pitchFamily="34" charset="-122"/>
                <a:ea typeface="微软雅黑" panose="020B0503020204020204" pitchFamily="34" charset="-122"/>
                <a:sym typeface="+mn-ea"/>
              </a:rPr>
              <a:t>t</a:t>
            </a:r>
            <a:r>
              <a:rPr lang="en-US" altLang="zh-CN" sz="2800" b="1" noProof="0" dirty="0" err="1">
                <a:ln>
                  <a:noFill/>
                </a:ln>
                <a:effectLst/>
                <a:uLnTx/>
                <a:uFillTx/>
                <a:latin typeface="微软雅黑" panose="020B0503020204020204" pitchFamily="34" charset="-122"/>
                <a:ea typeface="微软雅黑" panose="020B0503020204020204" pitchFamily="34" charset="-122"/>
                <a:sym typeface="+mn-ea"/>
              </a:rPr>
              <a:t>okamak</a:t>
            </a:r>
            <a:endParaRPr lang="en-US" altLang="zh-CN" sz="2800" b="1" noProof="0" dirty="0">
              <a:ln>
                <a:noFill/>
              </a:ln>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3</a:t>
            </a:r>
            <a:r>
              <a:rPr lang="zh-CN" altLang="en-US" sz="2800" b="1" dirty="0">
                <a:solidFill>
                  <a:schemeClr val="bg1">
                    <a:lumMod val="65000"/>
                  </a:schemeClr>
                </a:solidFill>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Disruption prediction in HL-3</a:t>
            </a: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4</a:t>
            </a:r>
            <a:r>
              <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a:t>
            </a:r>
            <a:r>
              <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rPr>
              <a:t>Solutions for </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key issues</a:t>
            </a:r>
            <a:endParaRPr lang="en-US" altLang="zh-CN"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a:p>
            <a:pPr marL="0" marR="0" lvl="0" indent="0" algn="just" defTabSz="914400" rtl="0" eaLnBrk="1" fontAlgn="auto" latinLnBrk="0" hangingPunct="1">
              <a:lnSpc>
                <a:spcPct val="200000"/>
              </a:lnSpc>
              <a:spcBef>
                <a:spcPts val="0"/>
              </a:spcBef>
              <a:spcAft>
                <a:spcPts val="0"/>
              </a:spcAft>
              <a:buClrTx/>
              <a:buSzTx/>
              <a:buFontTx/>
              <a:buNone/>
              <a:defRPr/>
            </a:pP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5</a:t>
            </a:r>
            <a:r>
              <a:rPr lang="zh-CN" altLang="en-US" sz="2800" b="1" dirty="0">
                <a:solidFill>
                  <a:schemeClr val="bg1">
                    <a:lumMod val="65000"/>
                  </a:schemeClr>
                </a:solidFill>
                <a:latin typeface="微软雅黑" panose="020B0503020204020204" pitchFamily="34" charset="-122"/>
                <a:ea typeface="微软雅黑" panose="020B0503020204020204" pitchFamily="34" charset="-122"/>
                <a:sym typeface="+mn-ea"/>
              </a:rPr>
              <a:t>、</a:t>
            </a:r>
            <a:r>
              <a:rPr lang="en-US" altLang="zh-CN" sz="2800" b="1" dirty="0">
                <a:solidFill>
                  <a:schemeClr val="bg1">
                    <a:lumMod val="65000"/>
                  </a:schemeClr>
                </a:solidFill>
                <a:latin typeface="微软雅黑" panose="020B0503020204020204" pitchFamily="34" charset="-122"/>
                <a:ea typeface="微软雅黑" panose="020B0503020204020204" pitchFamily="34" charset="-122"/>
                <a:sym typeface="+mn-ea"/>
              </a:rPr>
              <a:t>Summary</a:t>
            </a:r>
            <a:endParaRPr lang="zh-CN" altLang="en-US" sz="2800" b="1" noProof="0" dirty="0">
              <a:ln>
                <a:noFill/>
              </a:ln>
              <a:solidFill>
                <a:schemeClr val="bg1">
                  <a:lumMod val="65000"/>
                </a:schemeClr>
              </a:solidFill>
              <a:effectLst/>
              <a:uLnTx/>
              <a:uFillTx/>
              <a:latin typeface="微软雅黑" panose="020B0503020204020204" pitchFamily="34" charset="-122"/>
              <a:ea typeface="微软雅黑" panose="020B0503020204020204" pitchFamily="34" charset="-122"/>
              <a:sym typeface="+mn-ea"/>
            </a:endParaRPr>
          </a:p>
        </p:txBody>
      </p:sp>
    </p:spTree>
    <p:extLst>
      <p:ext uri="{BB962C8B-B14F-4D97-AF65-F5344CB8AC3E}">
        <p14:creationId xmlns:p14="http://schemas.microsoft.com/office/powerpoint/2010/main" val="2093735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52207" y="178435"/>
            <a:ext cx="9150894" cy="623570"/>
          </a:xfrm>
        </p:spPr>
        <p:txBody>
          <a:bodyPr/>
          <a:lstStyle/>
          <a:p>
            <a:r>
              <a:rPr kumimoji="1" lang="en-US" altLang="zh-CN" dirty="0"/>
              <a:t>Data environment of new tokamak</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1" y="896983"/>
            <a:ext cx="12192000" cy="4711336"/>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Is deep-learning based disruption prediction applicable in a new tokamak?</a:t>
            </a:r>
          </a:p>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The key issues</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Severe results of disruptions  </a:t>
            </a:r>
            <a:r>
              <a:rPr lang="en-US" altLang="zh-CN" sz="1600" b="0" kern="0" dirty="0">
                <a:latin typeface="微软雅黑" panose="020B0503020204020204" pitchFamily="34" charset="-122"/>
                <a:ea typeface="微软雅黑" panose="020B0503020204020204" pitchFamily="34" charset="-122"/>
                <a:sym typeface="Wingdings" panose="05000000000000000000" pitchFamily="2" charset="2"/>
              </a:rPr>
              <a:t></a:t>
            </a:r>
            <a:r>
              <a:rPr lang="en-US" altLang="zh-CN" sz="1600" b="0" kern="0" dirty="0">
                <a:latin typeface="微软雅黑" panose="020B0503020204020204" pitchFamily="34" charset="-122"/>
                <a:ea typeface="微软雅黑" panose="020B0503020204020204" pitchFamily="34" charset="-122"/>
              </a:rPr>
              <a:t>  limited training data provided for AI algorithm</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Varied parameter space </a:t>
            </a:r>
            <a:r>
              <a:rPr lang="en-US" altLang="zh-CN" sz="1600" b="0" kern="0" dirty="0">
                <a:latin typeface="微软雅黑" panose="020B0503020204020204" pitchFamily="34" charset="-122"/>
                <a:ea typeface="微软雅黑" panose="020B0503020204020204" pitchFamily="34" charset="-122"/>
                <a:sym typeface="Wingdings" panose="05000000000000000000" pitchFamily="2" charset="2"/>
              </a:rPr>
              <a:t></a:t>
            </a:r>
            <a:r>
              <a:rPr lang="en-US" altLang="zh-CN" sz="1600" b="0" kern="0" dirty="0">
                <a:latin typeface="微软雅黑" panose="020B0503020204020204" pitchFamily="34" charset="-122"/>
                <a:ea typeface="微软雅黑" panose="020B0503020204020204" pitchFamily="34" charset="-122"/>
              </a:rPr>
              <a:t> broken </a:t>
            </a:r>
            <a:r>
              <a:rPr lang="en-US" altLang="zh-CN" sz="1600" b="0" kern="0" dirty="0" err="1">
                <a:latin typeface="微软雅黑" panose="020B0503020204020204" pitchFamily="34" charset="-122"/>
                <a:ea typeface="微软雅黑" panose="020B0503020204020204" pitchFamily="34" charset="-122"/>
              </a:rPr>
              <a:t>i.i.d</a:t>
            </a:r>
            <a:r>
              <a:rPr lang="en-US" altLang="zh-CN" sz="1600" b="0" kern="0" dirty="0">
                <a:latin typeface="微软雅黑" panose="020B0503020204020204" pitchFamily="34" charset="-122"/>
                <a:ea typeface="微软雅黑" panose="020B0503020204020204" pitchFamily="34" charset="-122"/>
              </a:rPr>
              <a:t> assumption for AI</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Shifting operation strategies and tokamak status </a:t>
            </a:r>
            <a:r>
              <a:rPr lang="en-US" altLang="zh-CN" sz="1600" b="0" kern="0" dirty="0">
                <a:latin typeface="微软雅黑" panose="020B0503020204020204" pitchFamily="34" charset="-122"/>
                <a:ea typeface="微软雅黑" panose="020B0503020204020204" pitchFamily="34" charset="-122"/>
                <a:sym typeface="Wingdings" panose="05000000000000000000" pitchFamily="2" charset="2"/>
              </a:rPr>
              <a:t> frequently changed distribution of disruption causes</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sym typeface="Wingdings" panose="05000000000000000000" pitchFamily="2" charset="2"/>
              </a:rPr>
              <a:t>Diagnostic systems built from scratch  many missing/invalid input channels</a:t>
            </a:r>
            <a:endParaRPr lang="en-US" altLang="zh-CN" sz="1600" b="1" kern="0" dirty="0">
              <a:latin typeface="微软雅黑" panose="020B0503020204020204" pitchFamily="34" charset="-122"/>
              <a:ea typeface="微软雅黑" panose="020B0503020204020204" pitchFamily="34" charset="-122"/>
              <a:sym typeface="Wingdings" panose="05000000000000000000" pitchFamily="2" charset="2"/>
            </a:endParaRPr>
          </a:p>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An extremely tough data environment for </a:t>
            </a: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deep-learning</a:t>
            </a:r>
            <a:endParaRPr lang="en-US" altLang="zh-CN" sz="2000" b="1" kern="0" dirty="0">
              <a:latin typeface="微软雅黑" panose="020B0503020204020204" pitchFamily="34" charset="-122"/>
              <a:ea typeface="微软雅黑" panose="020B0503020204020204" pitchFamily="34" charset="-122"/>
            </a:endParaRPr>
          </a:p>
          <a:p>
            <a:pPr lvl="1">
              <a:lnSpc>
                <a:spcPct val="120000"/>
              </a:lnSpc>
              <a:buFont typeface="Arial" panose="020B0604020202020204" pitchFamily="34" charset="0"/>
              <a:buChar char="•"/>
            </a:pPr>
            <a:endParaRPr lang="en-US" altLang="zh-CN" sz="1600" b="0" kern="0" dirty="0">
              <a:latin typeface="微软雅黑" panose="020B0503020204020204" pitchFamily="34" charset="-122"/>
              <a:ea typeface="微软雅黑" panose="020B0503020204020204" pitchFamily="34" charset="-122"/>
              <a:sym typeface="Wingdings" panose="05000000000000000000" pitchFamily="2" charset="2"/>
            </a:endParaRPr>
          </a:p>
        </p:txBody>
      </p:sp>
      <p:pic>
        <p:nvPicPr>
          <p:cNvPr id="5" name="图片 4">
            <a:extLst>
              <a:ext uri="{FF2B5EF4-FFF2-40B4-BE49-F238E27FC236}">
                <a16:creationId xmlns:a16="http://schemas.microsoft.com/office/drawing/2014/main" id="{235132D3-CE9D-865A-4D30-A9C8E31A1C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8012" y="3622766"/>
            <a:ext cx="3227478" cy="2198364"/>
          </a:xfrm>
          <a:prstGeom prst="rect">
            <a:avLst/>
          </a:prstGeom>
          <a:effectLst>
            <a:softEdge rad="0"/>
          </a:effectLst>
        </p:spPr>
      </p:pic>
      <p:pic>
        <p:nvPicPr>
          <p:cNvPr id="6" name="图片 5">
            <a:extLst>
              <a:ext uri="{FF2B5EF4-FFF2-40B4-BE49-F238E27FC236}">
                <a16:creationId xmlns:a16="http://schemas.microsoft.com/office/drawing/2014/main" id="{0C819CD4-31DF-1321-33DE-E9A3957E01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67866" y="3622766"/>
            <a:ext cx="3269795" cy="2198364"/>
          </a:xfrm>
          <a:prstGeom prst="rect">
            <a:avLst/>
          </a:prstGeom>
          <a:effectLst>
            <a:softEdge rad="0"/>
          </a:effectLst>
        </p:spPr>
      </p:pic>
      <p:sp>
        <p:nvSpPr>
          <p:cNvPr id="7" name="文本框 6">
            <a:extLst>
              <a:ext uri="{FF2B5EF4-FFF2-40B4-BE49-F238E27FC236}">
                <a16:creationId xmlns:a16="http://schemas.microsoft.com/office/drawing/2014/main" id="{69F626C2-BE33-9246-D52F-6AE7D0A21EC2}"/>
              </a:ext>
            </a:extLst>
          </p:cNvPr>
          <p:cNvSpPr txBox="1"/>
          <p:nvPr/>
        </p:nvSpPr>
        <p:spPr>
          <a:xfrm>
            <a:off x="1361641" y="5956663"/>
            <a:ext cx="4769192" cy="523220"/>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The conventional disruption prediction paradigm in HL-2A has an AUC value of </a:t>
            </a:r>
            <a:r>
              <a:rPr lang="en-US" altLang="zh-CN" sz="1400" b="1" dirty="0">
                <a:solidFill>
                  <a:srgbClr val="FF0000"/>
                </a:solidFill>
                <a:latin typeface="微软雅黑" panose="020B0503020204020204" pitchFamily="34" charset="-122"/>
                <a:ea typeface="微软雅黑" panose="020B0503020204020204" pitchFamily="34" charset="-122"/>
              </a:rPr>
              <a:t>0.979</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E03C15D8-F800-8570-328B-C0C27A762B74}"/>
              </a:ext>
            </a:extLst>
          </p:cNvPr>
          <p:cNvSpPr txBox="1"/>
          <p:nvPr/>
        </p:nvSpPr>
        <p:spPr>
          <a:xfrm>
            <a:off x="6318167" y="6064384"/>
            <a:ext cx="4769192" cy="307777"/>
          </a:xfrm>
          <a:prstGeom prst="rect">
            <a:avLst/>
          </a:prstGeom>
          <a:noFill/>
        </p:spPr>
        <p:txBody>
          <a:bodyPr wrap="square">
            <a:spAutoFit/>
          </a:bodyPr>
          <a:lstStyle/>
          <a:p>
            <a:pPr algn="ctr">
              <a:defRPr sz="1400" b="1" i="0" u="none" strike="noStrike" kern="1200" spc="0" baseline="0">
                <a:solidFill>
                  <a:sysClr val="windowText" lastClr="000000">
                    <a:lumMod val="65000"/>
                    <a:lumOff val="35000"/>
                  </a:sysClr>
                </a:solidFill>
                <a:latin typeface="+mn-lt"/>
                <a:ea typeface="+mn-ea"/>
                <a:cs typeface="+mn-cs"/>
              </a:defRPr>
            </a:pPr>
            <a:r>
              <a:rPr lang="en-US" altLang="zh-CN" sz="1400" b="1" dirty="0">
                <a:solidFill>
                  <a:srgbClr val="0066CC"/>
                </a:solidFill>
                <a:latin typeface="微软雅黑" panose="020B0503020204020204" pitchFamily="34" charset="-122"/>
                <a:ea typeface="微软雅黑" panose="020B0503020204020204" pitchFamily="34" charset="-122"/>
              </a:rPr>
              <a:t>But it gets an AUC value of only 0.</a:t>
            </a:r>
            <a:r>
              <a:rPr lang="en-US" altLang="zh-CN" sz="1400" b="1" dirty="0">
                <a:solidFill>
                  <a:srgbClr val="FF0000"/>
                </a:solidFill>
                <a:latin typeface="微软雅黑" panose="020B0503020204020204" pitchFamily="34" charset="-122"/>
                <a:ea typeface="微软雅黑" panose="020B0503020204020204" pitchFamily="34" charset="-122"/>
              </a:rPr>
              <a:t>741</a:t>
            </a:r>
            <a:r>
              <a:rPr lang="en-US" altLang="zh-CN" sz="1400" b="1" dirty="0">
                <a:solidFill>
                  <a:srgbClr val="0066CC"/>
                </a:solidFill>
                <a:latin typeface="微软雅黑" panose="020B0503020204020204" pitchFamily="34" charset="-122"/>
                <a:ea typeface="微软雅黑" panose="020B0503020204020204" pitchFamily="34" charset="-122"/>
              </a:rPr>
              <a:t> in HL-3</a:t>
            </a:r>
            <a:endParaRPr lang="zh-CN" altLang="en-US" sz="1400" b="1" dirty="0">
              <a:solidFill>
                <a:srgbClr val="0066CC"/>
              </a:solidFill>
              <a:latin typeface="微软雅黑" panose="020B0503020204020204" pitchFamily="34" charset="-122"/>
              <a:ea typeface="微软雅黑" panose="020B0503020204020204" pitchFamily="34" charset="-122"/>
            </a:endParaRPr>
          </a:p>
        </p:txBody>
      </p:sp>
      <p:sp>
        <p:nvSpPr>
          <p:cNvPr id="13" name="箭头: 右 12">
            <a:extLst>
              <a:ext uri="{FF2B5EF4-FFF2-40B4-BE49-F238E27FC236}">
                <a16:creationId xmlns:a16="http://schemas.microsoft.com/office/drawing/2014/main" id="{2D5483A4-EED8-D61B-8CC3-591A2E8B6F39}"/>
              </a:ext>
            </a:extLst>
          </p:cNvPr>
          <p:cNvSpPr/>
          <p:nvPr/>
        </p:nvSpPr>
        <p:spPr>
          <a:xfrm>
            <a:off x="5679903" y="4410163"/>
            <a:ext cx="1191160" cy="6235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03CE7EF7-89B1-4DC5-391C-46B8CF31EF72}"/>
              </a:ext>
            </a:extLst>
          </p:cNvPr>
          <p:cNvPicPr>
            <a:picLocks noChangeAspect="1"/>
          </p:cNvPicPr>
          <p:nvPr/>
        </p:nvPicPr>
        <p:blipFill>
          <a:blip r:embed="rId9"/>
          <a:stretch>
            <a:fillRect/>
          </a:stretch>
        </p:blipFill>
        <p:spPr>
          <a:xfrm>
            <a:off x="5906452" y="3858618"/>
            <a:ext cx="590451" cy="551545"/>
          </a:xfrm>
          <a:prstGeom prst="rect">
            <a:avLst/>
          </a:prstGeom>
        </p:spPr>
      </p:pic>
    </p:spTree>
    <p:extLst>
      <p:ext uri="{BB962C8B-B14F-4D97-AF65-F5344CB8AC3E}">
        <p14:creationId xmlns:p14="http://schemas.microsoft.com/office/powerpoint/2010/main" val="3743733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952207" y="178435"/>
            <a:ext cx="9150894" cy="623570"/>
          </a:xfrm>
        </p:spPr>
        <p:txBody>
          <a:bodyPr/>
          <a:lstStyle/>
          <a:p>
            <a:r>
              <a:rPr kumimoji="1" lang="en-US" altLang="zh-CN" dirty="0"/>
              <a:t>Issue 1: limited training data</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1" y="1000943"/>
            <a:ext cx="12192000" cy="2280012"/>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5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Severe results of disruptions  </a:t>
            </a: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  limited training data provided for AI algorithm</a:t>
            </a:r>
            <a:endParaRPr lang="en-US" altLang="zh-CN" sz="2000" b="1" kern="0" dirty="0">
              <a:latin typeface="微软雅黑" panose="020B0503020204020204" pitchFamily="34" charset="-122"/>
              <a:ea typeface="微软雅黑" panose="020B0503020204020204" pitchFamily="34" charset="-122"/>
            </a:endParaRPr>
          </a:p>
          <a:p>
            <a:pPr lvl="1">
              <a:lnSpc>
                <a:spcPct val="15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HL-2A algorithm is supported by </a:t>
            </a:r>
            <a:r>
              <a:rPr lang="en-US" altLang="zh-CN" sz="1600" kern="0" dirty="0">
                <a:solidFill>
                  <a:srgbClr val="FF0000"/>
                </a:solidFill>
                <a:latin typeface="微软雅黑" panose="020B0503020204020204" pitchFamily="34" charset="-122"/>
                <a:ea typeface="微软雅黑" panose="020B0503020204020204" pitchFamily="34" charset="-122"/>
              </a:rPr>
              <a:t>~8000 </a:t>
            </a:r>
            <a:r>
              <a:rPr lang="en-US" altLang="zh-CN" sz="1600" b="0" kern="0" dirty="0">
                <a:latin typeface="微软雅黑" panose="020B0503020204020204" pitchFamily="34" charset="-122"/>
                <a:ea typeface="微软雅黑" panose="020B0503020204020204" pitchFamily="34" charset="-122"/>
              </a:rPr>
              <a:t>shots generated in 7 years(2013~2020)</a:t>
            </a:r>
          </a:p>
          <a:p>
            <a:pPr lvl="1">
              <a:lnSpc>
                <a:spcPct val="15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HL-3 tokamak provides</a:t>
            </a:r>
            <a:r>
              <a:rPr lang="en-US" altLang="zh-CN" sz="1600" kern="0" dirty="0">
                <a:solidFill>
                  <a:srgbClr val="FF0000"/>
                </a:solidFill>
                <a:latin typeface="微软雅黑" panose="020B0503020204020204" pitchFamily="34" charset="-122"/>
                <a:ea typeface="微软雅黑" panose="020B0503020204020204" pitchFamily="34" charset="-122"/>
              </a:rPr>
              <a:t> </a:t>
            </a:r>
            <a:r>
              <a:rPr lang="en-US" altLang="zh-CN" sz="1600" b="0" kern="0" dirty="0">
                <a:latin typeface="微软雅黑" panose="020B0503020204020204" pitchFamily="34" charset="-122"/>
                <a:ea typeface="微软雅黑" panose="020B0503020204020204" pitchFamily="34" charset="-122"/>
              </a:rPr>
              <a:t>only</a:t>
            </a:r>
            <a:r>
              <a:rPr lang="en-US" altLang="zh-CN" sz="1600" kern="0" dirty="0">
                <a:solidFill>
                  <a:srgbClr val="FF0000"/>
                </a:solidFill>
                <a:latin typeface="微软雅黑" panose="020B0503020204020204" pitchFamily="34" charset="-122"/>
                <a:ea typeface="微软雅黑" panose="020B0503020204020204" pitchFamily="34" charset="-122"/>
              </a:rPr>
              <a:t> 861 </a:t>
            </a:r>
            <a:r>
              <a:rPr lang="en-US" altLang="zh-CN" sz="1600" b="0" kern="0" dirty="0">
                <a:latin typeface="微软雅黑" panose="020B0503020204020204" pitchFamily="34" charset="-122"/>
                <a:ea typeface="微软雅黑" panose="020B0503020204020204" pitchFamily="34" charset="-122"/>
              </a:rPr>
              <a:t>shots before it goes into the dangerous parameter space</a:t>
            </a:r>
          </a:p>
          <a:p>
            <a:pPr lvl="1">
              <a:lnSpc>
                <a:spcPct val="15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For ITER, the training data might be more limited</a:t>
            </a:r>
          </a:p>
        </p:txBody>
      </p:sp>
      <p:sp>
        <p:nvSpPr>
          <p:cNvPr id="3" name="内容占位符 1">
            <a:extLst>
              <a:ext uri="{FF2B5EF4-FFF2-40B4-BE49-F238E27FC236}">
                <a16:creationId xmlns:a16="http://schemas.microsoft.com/office/drawing/2014/main" id="{AC62F0D3-BC87-E196-97BE-06BBF4BB2B1E}"/>
              </a:ext>
            </a:extLst>
          </p:cNvPr>
          <p:cNvSpPr txBox="1">
            <a:spLocks/>
          </p:cNvSpPr>
          <p:nvPr/>
        </p:nvSpPr>
        <p:spPr>
          <a:xfrm>
            <a:off x="203653" y="5595781"/>
            <a:ext cx="4878710" cy="838200"/>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marL="0" indent="0">
              <a:lnSpc>
                <a:spcPct val="120000"/>
              </a:lnSpc>
              <a:buNone/>
            </a:pPr>
            <a:r>
              <a:rPr lang="en-US" altLang="zh-CN" sz="1800" b="1" kern="0" dirty="0">
                <a:latin typeface="微软雅黑" panose="020B0503020204020204" pitchFamily="34" charset="-122"/>
                <a:ea typeface="微软雅黑" panose="020B0503020204020204" pitchFamily="34" charset="-122"/>
              </a:rPr>
              <a:t>HL-2A</a:t>
            </a:r>
            <a:r>
              <a:rPr lang="zh-CN" altLang="en-US" sz="1800" b="1" kern="0" dirty="0">
                <a:latin typeface="微软雅黑" panose="020B0503020204020204" pitchFamily="34" charset="-122"/>
                <a:ea typeface="微软雅黑" panose="020B0503020204020204" pitchFamily="34" charset="-122"/>
              </a:rPr>
              <a:t>（</a:t>
            </a:r>
            <a:r>
              <a:rPr lang="en-US" altLang="zh-CN" sz="1800" b="1" kern="0" dirty="0">
                <a:latin typeface="微软雅黑" panose="020B0503020204020204" pitchFamily="34" charset="-122"/>
                <a:ea typeface="微软雅黑" panose="020B0503020204020204" pitchFamily="34" charset="-122"/>
              </a:rPr>
              <a:t>Ip~10</a:t>
            </a:r>
            <a:r>
              <a:rPr lang="en-US" altLang="zh-CN" sz="1800" b="1" kern="0" baseline="30000" dirty="0">
                <a:latin typeface="微软雅黑" panose="020B0503020204020204" pitchFamily="34" charset="-122"/>
                <a:ea typeface="微软雅黑" panose="020B0503020204020204" pitchFamily="34" charset="-122"/>
              </a:rPr>
              <a:t>2</a:t>
            </a:r>
            <a:r>
              <a:rPr lang="en-US" altLang="zh-CN" sz="1800" b="1" kern="0" dirty="0">
                <a:latin typeface="微软雅黑" panose="020B0503020204020204" pitchFamily="34" charset="-122"/>
                <a:ea typeface="微软雅黑" panose="020B0503020204020204" pitchFamily="34" charset="-122"/>
              </a:rPr>
              <a:t>kA)</a:t>
            </a:r>
            <a:endParaRPr lang="zh-CN" altLang="en-US" sz="1800" b="1" kern="0" dirty="0">
              <a:latin typeface="微软雅黑" panose="020B0503020204020204" pitchFamily="34" charset="-122"/>
              <a:ea typeface="微软雅黑" panose="020B0503020204020204" pitchFamily="34" charset="-122"/>
            </a:endParaRPr>
          </a:p>
          <a:p>
            <a:pPr marL="300900" lvl="1" indent="0">
              <a:lnSpc>
                <a:spcPct val="120000"/>
              </a:lnSpc>
              <a:spcBef>
                <a:spcPts val="0"/>
              </a:spcBef>
              <a:buNone/>
            </a:pPr>
            <a:r>
              <a:rPr lang="en-US" altLang="zh-CN" sz="1600" b="0" kern="0" dirty="0">
                <a:latin typeface="微软雅黑" panose="020B0503020204020204" pitchFamily="34" charset="-122"/>
                <a:ea typeface="微软雅黑" panose="020B0503020204020204" pitchFamily="34" charset="-122"/>
              </a:rPr>
              <a:t>Disruption is</a:t>
            </a:r>
            <a:r>
              <a:rPr lang="zh-CN" altLang="en-US" sz="1600" b="0" kern="0" dirty="0">
                <a:latin typeface="微软雅黑" panose="020B0503020204020204" pitchFamily="34" charset="-122"/>
                <a:ea typeface="微软雅黑" panose="020B0503020204020204" pitchFamily="34" charset="-122"/>
              </a:rPr>
              <a:t> </a:t>
            </a:r>
            <a:r>
              <a:rPr lang="en-US" altLang="zh-CN" sz="1600" b="0" kern="0" dirty="0">
                <a:latin typeface="微软雅黑" panose="020B0503020204020204" pitchFamily="34" charset="-122"/>
                <a:ea typeface="微软雅黑" panose="020B0503020204020204" pitchFamily="34" charset="-122"/>
              </a:rPr>
              <a:t>not so dangerous</a:t>
            </a:r>
          </a:p>
        </p:txBody>
      </p:sp>
      <p:sp>
        <p:nvSpPr>
          <p:cNvPr id="8" name="箭头: 右 7">
            <a:extLst>
              <a:ext uri="{FF2B5EF4-FFF2-40B4-BE49-F238E27FC236}">
                <a16:creationId xmlns:a16="http://schemas.microsoft.com/office/drawing/2014/main" id="{A3CDB6A5-DAD5-8F55-380F-5A33FAF9FE5D}"/>
              </a:ext>
            </a:extLst>
          </p:cNvPr>
          <p:cNvSpPr/>
          <p:nvPr/>
        </p:nvSpPr>
        <p:spPr>
          <a:xfrm>
            <a:off x="291214" y="3174905"/>
            <a:ext cx="11336866" cy="6235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内容占位符 1">
            <a:extLst>
              <a:ext uri="{FF2B5EF4-FFF2-40B4-BE49-F238E27FC236}">
                <a16:creationId xmlns:a16="http://schemas.microsoft.com/office/drawing/2014/main" id="{B379E6FA-FC14-42F9-25CB-64BCC9D666E6}"/>
              </a:ext>
            </a:extLst>
          </p:cNvPr>
          <p:cNvSpPr txBox="1">
            <a:spLocks/>
          </p:cNvSpPr>
          <p:nvPr/>
        </p:nvSpPr>
        <p:spPr>
          <a:xfrm>
            <a:off x="3997841" y="5595781"/>
            <a:ext cx="4742121" cy="838200"/>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marL="0" indent="0">
              <a:lnSpc>
                <a:spcPct val="120000"/>
              </a:lnSpc>
              <a:buNone/>
            </a:pPr>
            <a:r>
              <a:rPr lang="en-US" altLang="zh-CN" sz="1800" b="1" kern="0" dirty="0">
                <a:latin typeface="微软雅黑" panose="020B0503020204020204" pitchFamily="34" charset="-122"/>
                <a:ea typeface="微软雅黑" panose="020B0503020204020204" pitchFamily="34" charset="-122"/>
              </a:rPr>
              <a:t>HL-3</a:t>
            </a:r>
            <a:r>
              <a:rPr lang="zh-CN" altLang="en-US" sz="1800" b="1" kern="0" dirty="0">
                <a:latin typeface="微软雅黑" panose="020B0503020204020204" pitchFamily="34" charset="-122"/>
                <a:ea typeface="微软雅黑" panose="020B0503020204020204" pitchFamily="34" charset="-122"/>
              </a:rPr>
              <a:t>（</a:t>
            </a:r>
            <a:r>
              <a:rPr lang="en-US" altLang="zh-CN" sz="1800" b="1" kern="0" dirty="0">
                <a:latin typeface="微软雅黑" panose="020B0503020204020204" pitchFamily="34" charset="-122"/>
                <a:ea typeface="微软雅黑" panose="020B0503020204020204" pitchFamily="34" charset="-122"/>
              </a:rPr>
              <a:t>Ip~10</a:t>
            </a:r>
            <a:r>
              <a:rPr lang="en-US" altLang="zh-CN" sz="1800" b="1" kern="0" baseline="30000" dirty="0">
                <a:latin typeface="微软雅黑" panose="020B0503020204020204" pitchFamily="34" charset="-122"/>
                <a:ea typeface="微软雅黑" panose="020B0503020204020204" pitchFamily="34" charset="-122"/>
              </a:rPr>
              <a:t>3</a:t>
            </a:r>
            <a:r>
              <a:rPr lang="en-US" altLang="zh-CN" sz="1800" b="1" kern="0" dirty="0">
                <a:latin typeface="微软雅黑" panose="020B0503020204020204" pitchFamily="34" charset="-122"/>
                <a:ea typeface="微软雅黑" panose="020B0503020204020204" pitchFamily="34" charset="-122"/>
              </a:rPr>
              <a:t>kA)</a:t>
            </a:r>
            <a:endParaRPr lang="zh-CN" altLang="en-US" sz="1800" b="1" kern="0" dirty="0">
              <a:latin typeface="微软雅黑" panose="020B0503020204020204" pitchFamily="34" charset="-122"/>
              <a:ea typeface="微软雅黑" panose="020B0503020204020204" pitchFamily="34" charset="-122"/>
            </a:endParaRPr>
          </a:p>
          <a:p>
            <a:pPr marL="300900" lvl="1" indent="0">
              <a:lnSpc>
                <a:spcPct val="120000"/>
              </a:lnSpc>
              <a:spcBef>
                <a:spcPts val="0"/>
              </a:spcBef>
              <a:buNone/>
            </a:pPr>
            <a:r>
              <a:rPr lang="en-US" altLang="zh-CN" sz="1600" b="0" kern="0" dirty="0">
                <a:latin typeface="微软雅黑" panose="020B0503020204020204" pitchFamily="34" charset="-122"/>
                <a:ea typeface="微软雅黑" panose="020B0503020204020204" pitchFamily="34" charset="-122"/>
              </a:rPr>
              <a:t>Limited disruptions are acceptable</a:t>
            </a:r>
          </a:p>
        </p:txBody>
      </p:sp>
      <p:sp>
        <p:nvSpPr>
          <p:cNvPr id="10" name="内容占位符 1">
            <a:extLst>
              <a:ext uri="{FF2B5EF4-FFF2-40B4-BE49-F238E27FC236}">
                <a16:creationId xmlns:a16="http://schemas.microsoft.com/office/drawing/2014/main" id="{A915BE66-FA03-4560-37E6-C3CD04AA1201}"/>
              </a:ext>
            </a:extLst>
          </p:cNvPr>
          <p:cNvSpPr txBox="1">
            <a:spLocks/>
          </p:cNvSpPr>
          <p:nvPr/>
        </p:nvSpPr>
        <p:spPr>
          <a:xfrm>
            <a:off x="7721669" y="5595781"/>
            <a:ext cx="4434891" cy="838200"/>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marL="0" indent="0">
              <a:lnSpc>
                <a:spcPct val="120000"/>
              </a:lnSpc>
              <a:buNone/>
            </a:pPr>
            <a:r>
              <a:rPr lang="en-US" altLang="zh-CN" sz="1800" b="1" kern="0" dirty="0">
                <a:latin typeface="微软雅黑" panose="020B0503020204020204" pitchFamily="34" charset="-122"/>
                <a:ea typeface="微软雅黑" panose="020B0503020204020204" pitchFamily="34" charset="-122"/>
              </a:rPr>
              <a:t>ITER</a:t>
            </a:r>
            <a:r>
              <a:rPr lang="zh-CN" altLang="en-US" sz="1800" b="1" kern="0" dirty="0">
                <a:latin typeface="微软雅黑" panose="020B0503020204020204" pitchFamily="34" charset="-122"/>
                <a:ea typeface="微软雅黑" panose="020B0503020204020204" pitchFamily="34" charset="-122"/>
              </a:rPr>
              <a:t>（</a:t>
            </a:r>
            <a:r>
              <a:rPr lang="en-US" altLang="zh-CN" sz="1800" b="1" kern="0" dirty="0">
                <a:latin typeface="微软雅黑" panose="020B0503020204020204" pitchFamily="34" charset="-122"/>
                <a:ea typeface="微软雅黑" panose="020B0503020204020204" pitchFamily="34" charset="-122"/>
              </a:rPr>
              <a:t>Ip~10</a:t>
            </a:r>
            <a:r>
              <a:rPr lang="en-US" altLang="zh-CN" sz="1800" b="1" kern="0" baseline="30000" dirty="0">
                <a:latin typeface="微软雅黑" panose="020B0503020204020204" pitchFamily="34" charset="-122"/>
                <a:ea typeface="微软雅黑" panose="020B0503020204020204" pitchFamily="34" charset="-122"/>
              </a:rPr>
              <a:t>4</a:t>
            </a:r>
            <a:r>
              <a:rPr lang="en-US" altLang="zh-CN" sz="1800" b="1" kern="0" dirty="0">
                <a:latin typeface="微软雅黑" panose="020B0503020204020204" pitchFamily="34" charset="-122"/>
                <a:ea typeface="微软雅黑" panose="020B0503020204020204" pitchFamily="34" charset="-122"/>
              </a:rPr>
              <a:t>kA)</a:t>
            </a:r>
            <a:endParaRPr lang="zh-CN" altLang="en-US" sz="1800" b="1" kern="0" dirty="0">
              <a:latin typeface="微软雅黑" panose="020B0503020204020204" pitchFamily="34" charset="-122"/>
              <a:ea typeface="微软雅黑" panose="020B0503020204020204" pitchFamily="34" charset="-122"/>
            </a:endParaRPr>
          </a:p>
          <a:p>
            <a:pPr marL="300900" lvl="1" indent="0">
              <a:lnSpc>
                <a:spcPct val="120000"/>
              </a:lnSpc>
              <a:spcBef>
                <a:spcPts val="0"/>
              </a:spcBef>
              <a:buNone/>
            </a:pPr>
            <a:r>
              <a:rPr lang="en-US" altLang="zh-CN" sz="1600" b="0" kern="0" dirty="0">
                <a:latin typeface="微软雅黑" panose="020B0503020204020204" pitchFamily="34" charset="-122"/>
                <a:ea typeface="微软雅黑" panose="020B0503020204020204" pitchFamily="34" charset="-122"/>
              </a:rPr>
              <a:t>A few disruption will damage the device</a:t>
            </a:r>
            <a:endParaRPr lang="zh-CN" altLang="en-US" sz="1600" b="0" kern="0" dirty="0">
              <a:latin typeface="微软雅黑" panose="020B0503020204020204" pitchFamily="34" charset="-122"/>
              <a:ea typeface="微软雅黑" panose="020B0503020204020204" pitchFamily="34" charset="-122"/>
            </a:endParaRPr>
          </a:p>
        </p:txBody>
      </p:sp>
      <p:pic>
        <p:nvPicPr>
          <p:cNvPr id="12" name="图片 11">
            <a:extLst>
              <a:ext uri="{FF2B5EF4-FFF2-40B4-BE49-F238E27FC236}">
                <a16:creationId xmlns:a16="http://schemas.microsoft.com/office/drawing/2014/main" id="{B557565E-E630-CED4-F6DE-826E682416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5915" y="3930251"/>
            <a:ext cx="2069446" cy="1409582"/>
          </a:xfrm>
          <a:prstGeom prst="rect">
            <a:avLst/>
          </a:prstGeom>
          <a:effectLst>
            <a:softEdge rad="0"/>
          </a:effectLst>
        </p:spPr>
      </p:pic>
      <p:pic>
        <p:nvPicPr>
          <p:cNvPr id="14" name="图片 13">
            <a:extLst>
              <a:ext uri="{FF2B5EF4-FFF2-40B4-BE49-F238E27FC236}">
                <a16:creationId xmlns:a16="http://schemas.microsoft.com/office/drawing/2014/main" id="{44159850-1CE0-D7D4-FC18-D83018485B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0094" y="3958701"/>
            <a:ext cx="2054262" cy="1381131"/>
          </a:xfrm>
          <a:prstGeom prst="rect">
            <a:avLst/>
          </a:prstGeom>
          <a:effectLst>
            <a:softEdge rad="0"/>
          </a:effectLst>
        </p:spPr>
      </p:pic>
      <p:pic>
        <p:nvPicPr>
          <p:cNvPr id="16" name="Picture 4" descr="https://www.oeaw.ac.at/fileadmin/subsites/_processed_/7/3/csm_ITER_2_1023aef272.png">
            <a:extLst>
              <a:ext uri="{FF2B5EF4-FFF2-40B4-BE49-F238E27FC236}">
                <a16:creationId xmlns:a16="http://schemas.microsoft.com/office/drawing/2014/main" id="{CD0DEA15-9548-90BC-35C8-0075A129B3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19769" y="3798475"/>
            <a:ext cx="1872208" cy="1844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772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Issue 2: broken </a:t>
            </a:r>
            <a:r>
              <a:rPr kumimoji="1" lang="en-US" altLang="zh-CN" dirty="0" err="1"/>
              <a:t>i.i.d</a:t>
            </a:r>
            <a:r>
              <a:rPr kumimoji="1" lang="en-US" altLang="zh-CN" dirty="0"/>
              <a:t> assumption </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88900" y="894523"/>
            <a:ext cx="7217591" cy="2406768"/>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Broken </a:t>
            </a:r>
            <a:r>
              <a:rPr lang="en-US" altLang="zh-CN" sz="2000" b="1" kern="0" dirty="0" err="1">
                <a:latin typeface="微软雅黑" panose="020B0503020204020204" pitchFamily="34" charset="-122"/>
                <a:ea typeface="微软雅黑" panose="020B0503020204020204" pitchFamily="34" charset="-122"/>
              </a:rPr>
              <a:t>i.i.d</a:t>
            </a:r>
            <a:r>
              <a:rPr lang="en-US" altLang="zh-CN" sz="2000" b="1" kern="0" dirty="0">
                <a:latin typeface="微软雅黑" panose="020B0503020204020204" pitchFamily="34" charset="-122"/>
                <a:ea typeface="微软雅黑" panose="020B0503020204020204" pitchFamily="34" charset="-122"/>
              </a:rPr>
              <a:t> assumption </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Machine learning assumes the algorithm is trained and applied on individual samples from identical distribution.</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In other words, the algorithm should be trained and applied in </a:t>
            </a:r>
            <a:r>
              <a:rPr lang="en-US" altLang="zh-CN" sz="1600" kern="0" dirty="0">
                <a:latin typeface="微软雅黑" panose="020B0503020204020204" pitchFamily="34" charset="-122"/>
                <a:ea typeface="微软雅黑" panose="020B0503020204020204" pitchFamily="34" charset="-122"/>
              </a:rPr>
              <a:t>same</a:t>
            </a:r>
            <a:r>
              <a:rPr lang="en-US" altLang="zh-CN" sz="1600" b="0" kern="0" dirty="0">
                <a:latin typeface="微软雅黑" panose="020B0503020204020204" pitchFamily="34" charset="-122"/>
                <a:ea typeface="微软雅黑" panose="020B0503020204020204" pitchFamily="34" charset="-122"/>
              </a:rPr>
              <a:t> environment</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But, a new tokamak must be operated in a </a:t>
            </a:r>
            <a:r>
              <a:rPr lang="en-US" altLang="zh-CN" sz="1600" kern="0" dirty="0">
                <a:latin typeface="微软雅黑" panose="020B0503020204020204" pitchFamily="34" charset="-122"/>
                <a:ea typeface="微软雅黑" panose="020B0503020204020204" pitchFamily="34" charset="-122"/>
              </a:rPr>
              <a:t>shifting</a:t>
            </a:r>
            <a:r>
              <a:rPr lang="en-US" altLang="zh-CN" sz="1600" b="0" kern="0" dirty="0">
                <a:latin typeface="微软雅黑" panose="020B0503020204020204" pitchFamily="34" charset="-122"/>
                <a:ea typeface="微软雅黑" panose="020B0503020204020204" pitchFamily="34" charset="-122"/>
              </a:rPr>
              <a:t> parameter space </a:t>
            </a:r>
          </a:p>
        </p:txBody>
      </p:sp>
      <p:pic>
        <p:nvPicPr>
          <p:cNvPr id="3" name="图片 2">
            <a:extLst>
              <a:ext uri="{FF2B5EF4-FFF2-40B4-BE49-F238E27FC236}">
                <a16:creationId xmlns:a16="http://schemas.microsoft.com/office/drawing/2014/main" id="{5F7CC382-397C-3B58-B189-8AB3CB6534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02" b="19423"/>
          <a:stretch/>
        </p:blipFill>
        <p:spPr bwMode="auto">
          <a:xfrm>
            <a:off x="7444946" y="990317"/>
            <a:ext cx="4747054" cy="5435661"/>
          </a:xfrm>
          <a:prstGeom prst="rect">
            <a:avLst/>
          </a:prstGeom>
          <a:ln>
            <a:noFill/>
          </a:ln>
          <a:extLst>
            <a:ext uri="{53640926-AAD7-44D8-BBD7-CCE9431645EC}">
              <a14:shadowObscured xmlns:a14="http://schemas.microsoft.com/office/drawing/2010/main"/>
            </a:ext>
          </a:extLst>
        </p:spPr>
      </p:pic>
      <p:pic>
        <p:nvPicPr>
          <p:cNvPr id="8" name="图片 7">
            <a:extLst>
              <a:ext uri="{FF2B5EF4-FFF2-40B4-BE49-F238E27FC236}">
                <a16:creationId xmlns:a16="http://schemas.microsoft.com/office/drawing/2014/main" id="{F2860333-4DED-58D9-BF7B-8821A3081E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930" t="7520" r="8779"/>
          <a:stretch/>
        </p:blipFill>
        <p:spPr>
          <a:xfrm>
            <a:off x="88900" y="3910148"/>
            <a:ext cx="7378939" cy="2515830"/>
          </a:xfrm>
          <a:prstGeom prst="rect">
            <a:avLst/>
          </a:prstGeom>
        </p:spPr>
      </p:pic>
      <p:cxnSp>
        <p:nvCxnSpPr>
          <p:cNvPr id="11" name="直接连接符 10">
            <a:extLst>
              <a:ext uri="{FF2B5EF4-FFF2-40B4-BE49-F238E27FC236}">
                <a16:creationId xmlns:a16="http://schemas.microsoft.com/office/drawing/2014/main" id="{D0749696-FBBB-C0A5-EA7F-FAD153DFD66C}"/>
              </a:ext>
            </a:extLst>
          </p:cNvPr>
          <p:cNvCxnSpPr>
            <a:cxnSpLocks/>
          </p:cNvCxnSpPr>
          <p:nvPr/>
        </p:nvCxnSpPr>
        <p:spPr>
          <a:xfrm>
            <a:off x="5312229" y="3301291"/>
            <a:ext cx="0" cy="28539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箭头: 右 14">
            <a:extLst>
              <a:ext uri="{FF2B5EF4-FFF2-40B4-BE49-F238E27FC236}">
                <a16:creationId xmlns:a16="http://schemas.microsoft.com/office/drawing/2014/main" id="{540D76AA-723B-84CD-9DD2-7172548182CB}"/>
              </a:ext>
            </a:extLst>
          </p:cNvPr>
          <p:cNvSpPr/>
          <p:nvPr/>
        </p:nvSpPr>
        <p:spPr>
          <a:xfrm>
            <a:off x="5605966" y="3552254"/>
            <a:ext cx="581559" cy="311785"/>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右 15">
            <a:extLst>
              <a:ext uri="{FF2B5EF4-FFF2-40B4-BE49-F238E27FC236}">
                <a16:creationId xmlns:a16="http://schemas.microsoft.com/office/drawing/2014/main" id="{68E1B0AE-B707-9055-D64B-4BDBD47FB62C}"/>
              </a:ext>
            </a:extLst>
          </p:cNvPr>
          <p:cNvSpPr/>
          <p:nvPr/>
        </p:nvSpPr>
        <p:spPr>
          <a:xfrm rot="10800000">
            <a:off x="4454351" y="3556710"/>
            <a:ext cx="581559" cy="311785"/>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89BCBAE3-6C9C-970E-7479-B138726E6FB0}"/>
              </a:ext>
            </a:extLst>
          </p:cNvPr>
          <p:cNvSpPr txBox="1"/>
          <p:nvPr/>
        </p:nvSpPr>
        <p:spPr>
          <a:xfrm>
            <a:off x="3875424" y="3239920"/>
            <a:ext cx="1305486" cy="307777"/>
          </a:xfrm>
          <a:prstGeom prst="rect">
            <a:avLst/>
          </a:prstGeom>
          <a:noFill/>
        </p:spPr>
        <p:txBody>
          <a:bodyPr wrap="none" rtlCol="0">
            <a:spAutoFit/>
          </a:bodyPr>
          <a:lstStyle/>
          <a:p>
            <a:r>
              <a:rPr lang="en-US" altLang="zh-CN" sz="1400" b="1" dirty="0">
                <a:solidFill>
                  <a:srgbClr val="FF0000"/>
                </a:solidFill>
                <a:latin typeface="微软雅黑" panose="020B0503020204020204" pitchFamily="34" charset="-122"/>
                <a:ea typeface="微软雅黑" panose="020B0503020204020204" pitchFamily="34" charset="-122"/>
              </a:rPr>
              <a:t>Trained here</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4D81F992-FF4F-439D-ED25-199C05C93A02}"/>
              </a:ext>
            </a:extLst>
          </p:cNvPr>
          <p:cNvSpPr txBox="1"/>
          <p:nvPr/>
        </p:nvSpPr>
        <p:spPr>
          <a:xfrm>
            <a:off x="5488777" y="3239919"/>
            <a:ext cx="1339534" cy="307777"/>
          </a:xfrm>
          <a:prstGeom prst="rect">
            <a:avLst/>
          </a:prstGeom>
          <a:noFill/>
        </p:spPr>
        <p:txBody>
          <a:bodyPr wrap="none" rtlCol="0">
            <a:spAutoFit/>
          </a:bodyPr>
          <a:lstStyle/>
          <a:p>
            <a:r>
              <a:rPr lang="en-US" altLang="zh-CN" sz="1400" b="1" dirty="0">
                <a:solidFill>
                  <a:srgbClr val="FF0000"/>
                </a:solidFill>
                <a:latin typeface="微软雅黑" panose="020B0503020204020204" pitchFamily="34" charset="-122"/>
                <a:ea typeface="微软雅黑" panose="020B0503020204020204" pitchFamily="34" charset="-122"/>
              </a:rPr>
              <a:t>Applied here</a:t>
            </a:r>
            <a:endParaRPr lang="zh-CN" altLang="en-US" sz="14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58621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22171" y="178435"/>
            <a:ext cx="8880929" cy="623570"/>
          </a:xfrm>
        </p:spPr>
        <p:txBody>
          <a:bodyPr/>
          <a:lstStyle/>
          <a:p>
            <a:r>
              <a:rPr kumimoji="1" lang="en-US" altLang="zh-CN" dirty="0"/>
              <a:t>Issue 3: distribution of disruption causes</a:t>
            </a:r>
            <a:endParaRPr lang="zh-CN" altLang="en-US" dirty="0"/>
          </a:p>
        </p:txBody>
      </p:sp>
      <p:sp>
        <p:nvSpPr>
          <p:cNvPr id="4" name="内容占位符 1">
            <a:extLst>
              <a:ext uri="{FF2B5EF4-FFF2-40B4-BE49-F238E27FC236}">
                <a16:creationId xmlns:a16="http://schemas.microsoft.com/office/drawing/2014/main" id="{9CB1A7D4-9D94-6596-15D5-09956D094D59}"/>
              </a:ext>
            </a:extLst>
          </p:cNvPr>
          <p:cNvSpPr txBox="1">
            <a:spLocks/>
          </p:cNvSpPr>
          <p:nvPr/>
        </p:nvSpPr>
        <p:spPr>
          <a:xfrm>
            <a:off x="88900" y="894523"/>
            <a:ext cx="12103100" cy="2406768"/>
          </a:xfrm>
          <a:prstGeom prst="rect">
            <a:avLst/>
          </a:prstGeom>
        </p:spPr>
        <p:txBody>
          <a:bodyPr>
            <a:normAutofit/>
          </a:bodyPr>
          <a:lstStyle>
            <a:lvl1pPr marL="360680" indent="-360680" algn="l" rtl="0" eaLnBrk="1" fontAlgn="base" hangingPunct="1">
              <a:spcBef>
                <a:spcPct val="20000"/>
              </a:spcBef>
              <a:spcAft>
                <a:spcPct val="0"/>
              </a:spcAft>
              <a:buBlip>
                <a:blip r:embed="rId3"/>
              </a:buBlip>
              <a:defRPr kumimoji="1" sz="3200">
                <a:solidFill>
                  <a:schemeClr val="tx1"/>
                </a:solidFill>
                <a:latin typeface="+mn-lt"/>
                <a:ea typeface="+mn-ea"/>
                <a:cs typeface="+mn-cs"/>
              </a:defRPr>
            </a:lvl1pPr>
            <a:lvl2pPr marL="958850" indent="-419100" algn="l" rtl="0" eaLnBrk="1" fontAlgn="base" hangingPunct="1">
              <a:spcBef>
                <a:spcPct val="20000"/>
              </a:spcBef>
              <a:spcAft>
                <a:spcPct val="0"/>
              </a:spcAft>
              <a:buBlip>
                <a:blip r:embed="rId4"/>
              </a:buBlip>
              <a:defRPr sz="2800" b="1">
                <a:solidFill>
                  <a:schemeClr val="tx1"/>
                </a:solidFill>
                <a:latin typeface="+mj-lt"/>
                <a:ea typeface="宋体" panose="02010600030101010101" pitchFamily="2" charset="-122"/>
              </a:defRPr>
            </a:lvl2pPr>
            <a:lvl3pPr marL="1494155" indent="-355600" algn="l" rtl="0" eaLnBrk="1" fontAlgn="base" hangingPunct="1">
              <a:spcBef>
                <a:spcPct val="20000"/>
              </a:spcBef>
              <a:spcAft>
                <a:spcPct val="0"/>
              </a:spcAft>
              <a:buBlip>
                <a:blip r:embed="rId5"/>
              </a:buBlip>
              <a:defRPr sz="2400" b="1">
                <a:solidFill>
                  <a:schemeClr val="tx1"/>
                </a:solidFill>
                <a:latin typeface="+mj-lt"/>
                <a:ea typeface="宋体" panose="02010600030101010101" pitchFamily="2" charset="-122"/>
              </a:defRPr>
            </a:lvl3pPr>
            <a:lvl4pPr marL="1901825" indent="-228600" algn="l" rtl="0" eaLnBrk="1" fontAlgn="base" hangingPunct="1">
              <a:spcBef>
                <a:spcPct val="20000"/>
              </a:spcBef>
              <a:spcAft>
                <a:spcPct val="0"/>
              </a:spcAft>
              <a:buBlip>
                <a:blip r:embed="rId6"/>
              </a:buBlip>
              <a:defRPr sz="2000" b="1">
                <a:solidFill>
                  <a:schemeClr val="tx1"/>
                </a:solidFill>
                <a:latin typeface="+mj-lt"/>
                <a:ea typeface="宋体" panose="02010600030101010101" pitchFamily="2" charset="-122"/>
              </a:defRPr>
            </a:lvl4pPr>
            <a:lvl5pPr marL="23101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5pPr>
            <a:lvl6pPr marL="27673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6pPr>
            <a:lvl7pPr marL="32245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7pPr>
            <a:lvl8pPr marL="36817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8pPr>
            <a:lvl9pPr marL="4138930" indent="-228600" algn="l" rtl="0" eaLnBrk="1" fontAlgn="base" hangingPunct="1">
              <a:spcBef>
                <a:spcPct val="20000"/>
              </a:spcBef>
              <a:spcAft>
                <a:spcPct val="0"/>
              </a:spcAft>
              <a:buChar char="»"/>
              <a:defRPr sz="2000" b="1">
                <a:solidFill>
                  <a:schemeClr val="tx1"/>
                </a:solidFill>
                <a:latin typeface="+mj-lt"/>
                <a:ea typeface="宋体" panose="02010600030101010101" pitchFamily="2" charset="-122"/>
              </a:defRPr>
            </a:lvl9pPr>
          </a:lstStyle>
          <a:p>
            <a:pPr>
              <a:lnSpc>
                <a:spcPct val="120000"/>
              </a:lnSpc>
              <a:buFont typeface="Wingdings" panose="05000000000000000000" pitchFamily="2" charset="2"/>
              <a:buChar char="n"/>
            </a:pPr>
            <a:r>
              <a:rPr lang="en-US" altLang="zh-CN" sz="2000" b="1" kern="0" dirty="0">
                <a:latin typeface="微软雅黑" panose="020B0503020204020204" pitchFamily="34" charset="-122"/>
                <a:ea typeface="微软雅黑" panose="020B0503020204020204" pitchFamily="34" charset="-122"/>
              </a:rPr>
              <a:t>Shifting operation strategies / tokamak status </a:t>
            </a:r>
            <a:r>
              <a:rPr lang="en-US" altLang="zh-CN" sz="2000" b="1" kern="0" dirty="0">
                <a:latin typeface="微软雅黑" panose="020B0503020204020204" pitchFamily="34" charset="-122"/>
                <a:ea typeface="微软雅黑" panose="020B0503020204020204" pitchFamily="34" charset="-122"/>
                <a:sym typeface="Wingdings" panose="05000000000000000000" pitchFamily="2" charset="2"/>
              </a:rPr>
              <a:t> </a:t>
            </a:r>
            <a:r>
              <a:rPr lang="en-US" altLang="zh-CN" sz="2000" b="1" kern="0" dirty="0">
                <a:latin typeface="微软雅黑" panose="020B0503020204020204" pitchFamily="34" charset="-122"/>
                <a:ea typeface="微软雅黑" panose="020B0503020204020204" pitchFamily="34" charset="-122"/>
              </a:rPr>
              <a:t>Shifting distribution of disruption causes</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(I)</a:t>
            </a:r>
            <a:r>
              <a:rPr lang="zh-CN" altLang="en-US" sz="1600" b="0" kern="0" dirty="0">
                <a:latin typeface="微软雅黑" panose="020B0503020204020204" pitchFamily="34" charset="-122"/>
                <a:ea typeface="微软雅黑" panose="020B0503020204020204" pitchFamily="34" charset="-122"/>
              </a:rPr>
              <a:t> </a:t>
            </a:r>
            <a:r>
              <a:rPr lang="en-US" altLang="zh-CN" sz="1600" b="0" kern="0" dirty="0">
                <a:latin typeface="微软雅黑" panose="020B0503020204020204" pitchFamily="34" charset="-122"/>
                <a:ea typeface="微软雅黑" panose="020B0503020204020204" pitchFamily="34" charset="-122"/>
              </a:rPr>
              <a:t>Promoting Ip </a:t>
            </a:r>
            <a:r>
              <a:rPr lang="en-US" altLang="zh-CN" sz="1600" b="0" kern="0" dirty="0">
                <a:latin typeface="微软雅黑" panose="020B0503020204020204" pitchFamily="34" charset="-122"/>
                <a:ea typeface="微软雅黑" panose="020B0503020204020204" pitchFamily="34" charset="-122"/>
                <a:sym typeface="Wingdings" panose="05000000000000000000" pitchFamily="2" charset="2"/>
              </a:rPr>
              <a:t> more low q disruptions</a:t>
            </a:r>
            <a:r>
              <a:rPr lang="en-US" altLang="zh-CN" sz="1600" b="0" kern="0" dirty="0">
                <a:latin typeface="微软雅黑" panose="020B0503020204020204" pitchFamily="34" charset="-122"/>
                <a:ea typeface="微软雅黑" panose="020B0503020204020204" pitchFamily="34" charset="-122"/>
              </a:rPr>
              <a:t>.</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rPr>
              <a:t>(II) Commissioning of elongated divertor configuration </a:t>
            </a:r>
            <a:r>
              <a:rPr lang="en-US" altLang="zh-CN" sz="1600" b="0" kern="0" dirty="0">
                <a:latin typeface="微软雅黑" panose="020B0503020204020204" pitchFamily="34" charset="-122"/>
                <a:ea typeface="微软雅黑" panose="020B0503020204020204" pitchFamily="34" charset="-122"/>
                <a:sym typeface="Wingdings" panose="05000000000000000000" pitchFamily="2" charset="2"/>
              </a:rPr>
              <a:t> more VDE</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sym typeface="Wingdings" panose="05000000000000000000" pitchFamily="2" charset="2"/>
              </a:rPr>
              <a:t>(III) Auxiliary heating introduced  impurity and anomaly transportation</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sym typeface="Wingdings" panose="05000000000000000000" pitchFamily="2" charset="2"/>
              </a:rPr>
              <a:t>(IV) anomaly siliconization  more MHD and displacement during ramp-up phase</a:t>
            </a:r>
          </a:p>
          <a:p>
            <a:pPr lvl="1">
              <a:lnSpc>
                <a:spcPct val="120000"/>
              </a:lnSpc>
              <a:buFont typeface="Arial" panose="020B0604020202020204" pitchFamily="34" charset="0"/>
              <a:buChar char="•"/>
            </a:pPr>
            <a:r>
              <a:rPr lang="en-US" altLang="zh-CN" sz="1600" b="0" kern="0" dirty="0">
                <a:latin typeface="微软雅黑" panose="020B0503020204020204" pitchFamily="34" charset="-122"/>
                <a:ea typeface="微软雅黑" panose="020B0503020204020204" pitchFamily="34" charset="-122"/>
                <a:sym typeface="Wingdings" panose="05000000000000000000" pitchFamily="2" charset="2"/>
              </a:rPr>
              <a:t>(V) High confinement mode with Ip~1MA  density limit induced by enhanced recycling</a:t>
            </a:r>
            <a:endParaRPr lang="en-US" altLang="zh-CN" sz="1600" b="0" kern="0" dirty="0">
              <a:latin typeface="微软雅黑" panose="020B0503020204020204" pitchFamily="34" charset="-122"/>
              <a:ea typeface="微软雅黑" panose="020B0503020204020204" pitchFamily="34" charset="-122"/>
            </a:endParaRPr>
          </a:p>
        </p:txBody>
      </p:sp>
      <p:pic>
        <p:nvPicPr>
          <p:cNvPr id="5" name="图形 1">
            <a:extLst>
              <a:ext uri="{FF2B5EF4-FFF2-40B4-BE49-F238E27FC236}">
                <a16:creationId xmlns:a16="http://schemas.microsoft.com/office/drawing/2014/main" id="{2AF7D98E-2D36-7FF9-AC0A-B554AC32A8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94411" y="3080112"/>
            <a:ext cx="8003177" cy="3466112"/>
          </a:xfrm>
          <a:prstGeom prst="rect">
            <a:avLst/>
          </a:prstGeom>
        </p:spPr>
      </p:pic>
    </p:spTree>
    <p:extLst>
      <p:ext uri="{BB962C8B-B14F-4D97-AF65-F5344CB8AC3E}">
        <p14:creationId xmlns:p14="http://schemas.microsoft.com/office/powerpoint/2010/main" val="31692787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Tc2ZGZiNzZiNDVlOGViOWVmM2JhOTY0NGJkNjUyYzgifQ=="/>
  <p:tag name="KSO_WPP_MARK_KEY" val="b6087448-d253-4ce8-afec-feccc5504c62"/>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36,&quot;width&quot;:7450}"/>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6,&quot;width&quot;:4964}"/>
</p:tagLst>
</file>

<file path=ppt/theme/theme1.xml><?xml version="1.0" encoding="utf-8"?>
<a:theme xmlns:a="http://schemas.openxmlformats.org/drawingml/2006/main" name="4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4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5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6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7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8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9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0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主题1">
  <a:themeElements>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主题">
      <a:majorFont>
        <a:latin typeface="Arial"/>
        <a:ea typeface="黑体"/>
        <a:cs typeface=""/>
      </a:majorFont>
      <a:minorFont>
        <a:latin typeface="Times New Roman"/>
        <a:ea typeface="华文中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主题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主题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主题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主题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主题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主题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主题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主题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主题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主题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主题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主题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HL-2M实验规划调研-佟瑞海-20200824</Template>
  <TotalTime>3509</TotalTime>
  <Words>2034</Words>
  <Application>Microsoft Office PowerPoint</Application>
  <PresentationFormat>宽屏</PresentationFormat>
  <Paragraphs>203</Paragraphs>
  <Slides>22</Slides>
  <Notes>21</Notes>
  <HiddenSlides>0</HiddenSlides>
  <MMClips>0</MMClips>
  <ScaleCrop>false</ScaleCrop>
  <HeadingPairs>
    <vt:vector size="6" baseType="variant">
      <vt:variant>
        <vt:lpstr>已用的字体</vt:lpstr>
      </vt:variant>
      <vt:variant>
        <vt:i4>8</vt:i4>
      </vt:variant>
      <vt:variant>
        <vt:lpstr>主题</vt:lpstr>
      </vt:variant>
      <vt:variant>
        <vt:i4>20</vt:i4>
      </vt:variant>
      <vt:variant>
        <vt:lpstr>幻灯片标题</vt:lpstr>
      </vt:variant>
      <vt:variant>
        <vt:i4>22</vt:i4>
      </vt:variant>
    </vt:vector>
  </HeadingPairs>
  <TitlesOfParts>
    <vt:vector size="50" baseType="lpstr">
      <vt:lpstr>等线</vt:lpstr>
      <vt:lpstr>黑体</vt:lpstr>
      <vt:lpstr>微软雅黑</vt:lpstr>
      <vt:lpstr>Arial</vt:lpstr>
      <vt:lpstr>Calibri</vt:lpstr>
      <vt:lpstr>Cambria Math</vt:lpstr>
      <vt:lpstr>Times New Roman</vt:lpstr>
      <vt:lpstr>Wingdings</vt:lpstr>
      <vt:lpstr>4_主题1</vt:lpstr>
      <vt:lpstr>2_主题1</vt:lpstr>
      <vt:lpstr>1_主题1</vt:lpstr>
      <vt:lpstr>3_主题1</vt:lpstr>
      <vt:lpstr>5_主题1</vt:lpstr>
      <vt:lpstr>6_主题1</vt:lpstr>
      <vt:lpstr>7_主题1</vt:lpstr>
      <vt:lpstr>8_主题1</vt:lpstr>
      <vt:lpstr>9_主题1</vt:lpstr>
      <vt:lpstr>10_主题1</vt:lpstr>
      <vt:lpstr>11_主题1</vt:lpstr>
      <vt:lpstr>12_主题1</vt:lpstr>
      <vt:lpstr>13_主题1</vt:lpstr>
      <vt:lpstr>14_主题1</vt:lpstr>
      <vt:lpstr>15_主题1</vt:lpstr>
      <vt:lpstr>16_主题1</vt:lpstr>
      <vt:lpstr>17_主题1</vt:lpstr>
      <vt:lpstr>18_主题1</vt:lpstr>
      <vt:lpstr>19_主题1</vt:lpstr>
      <vt:lpstr>20_主题1</vt:lpstr>
      <vt:lpstr>PowerPoint 演示文稿</vt:lpstr>
      <vt:lpstr>PowerPoint 演示文稿</vt:lpstr>
      <vt:lpstr>Background</vt:lpstr>
      <vt:lpstr>AI-based disruption prediction</vt:lpstr>
      <vt:lpstr>PowerPoint 演示文稿</vt:lpstr>
      <vt:lpstr>Data environment of new tokamak</vt:lpstr>
      <vt:lpstr>Issue 1: limited training data</vt:lpstr>
      <vt:lpstr>Issue 2: broken i.i.d assumption </vt:lpstr>
      <vt:lpstr>Issue 3: distribution of disruption causes</vt:lpstr>
      <vt:lpstr>Issue 4: missing/invalid input channels</vt:lpstr>
      <vt:lpstr>PowerPoint 演示文稿</vt:lpstr>
      <vt:lpstr>The backbone paradigm</vt:lpstr>
      <vt:lpstr>Performance</vt:lpstr>
      <vt:lpstr>Performance</vt:lpstr>
      <vt:lpstr>PowerPoint 演示文稿</vt:lpstr>
      <vt:lpstr>PFNN: Predict-first neural network</vt:lpstr>
      <vt:lpstr>For missing/invalid input channels </vt:lpstr>
      <vt:lpstr>For missing/invalid input channels  </vt:lpstr>
      <vt:lpstr>Ablation experiment</vt:lpstr>
      <vt:lpstr>Closed loop implementation in HL-3</vt:lpstr>
      <vt:lpstr>PowerPoint 演示文稿</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2020年工作总结</dc:title>
  <dc:creator>佟 瑞海</dc:creator>
  <cp:lastModifiedBy>宗谕 杨</cp:lastModifiedBy>
  <cp:revision>1441</cp:revision>
  <dcterms:created xsi:type="dcterms:W3CDTF">2021-02-07T08:24:00Z</dcterms:created>
  <dcterms:modified xsi:type="dcterms:W3CDTF">2024-09-03T10:28:57Z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F2C8D8232F0248249EFF222AF26BF5F3_13</vt:lpwstr>
  </property>
  <property fmtid="{D5CDD505-2E9C-101B-9397-08002B2CF9AE}" pid="3" name="KSOProductBuildVer">
    <vt:lpwstr>2052-11.1.0.14309</vt:lpwstr>
  </property>
</Properties>
</file>