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4C5A28-9ABB-4C94-88AC-A4D4C28D751E}">
          <p14:sldIdLst>
            <p14:sldId id="256"/>
            <p14:sldId id="257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1554"/>
    <a:srgbClr val="5E205F"/>
    <a:srgbClr val="4F1152"/>
    <a:srgbClr val="662A66"/>
    <a:srgbClr val="D899DB"/>
    <a:srgbClr val="A56FA9"/>
    <a:srgbClr val="A5D2F1"/>
    <a:srgbClr val="003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50"/>
    <p:restoredTop sz="94694"/>
  </p:normalViewPr>
  <p:slideViewPr>
    <p:cSldViewPr snapToGrid="0" snapToObjects="1">
      <p:cViewPr varScale="1">
        <p:scale>
          <a:sx n="61" d="100"/>
          <a:sy n="61" d="100"/>
        </p:scale>
        <p:origin x="29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06111-A8C3-432E-A7B2-DE52B31CF545}" type="datetimeFigureOut">
              <a:rPr lang="en-GB" smtClean="0"/>
              <a:t>2024-12-06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CFE81-A91D-4432-82D0-E8BE4F68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005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CFE81-A91D-4432-82D0-E8BE4F68260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29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CFE81-A91D-4432-82D0-E8BE4F68260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08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tile tx="0" ty="0" sx="74000" sy="71000" flip="none" algn="b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A04FCA-ACF1-CFB6-DFE1-3D99E703CC0A}"/>
              </a:ext>
            </a:extLst>
          </p:cNvPr>
          <p:cNvSpPr/>
          <p:nvPr userDrawn="1"/>
        </p:nvSpPr>
        <p:spPr>
          <a:xfrm>
            <a:off x="0" y="0"/>
            <a:ext cx="714703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T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77FF66-4F6F-4E3F-A8CD-0B2433A26F4C}"/>
              </a:ext>
            </a:extLst>
          </p:cNvPr>
          <p:cNvSpPr/>
          <p:nvPr userDrawn="1"/>
        </p:nvSpPr>
        <p:spPr>
          <a:xfrm>
            <a:off x="11294860" y="6184478"/>
            <a:ext cx="897140" cy="673522"/>
          </a:xfrm>
          <a:prstGeom prst="rect">
            <a:avLst/>
          </a:prstGeom>
          <a:solidFill>
            <a:srgbClr val="4F1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54E38F1-8DA0-999F-E1BC-FC102112D10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82005" y="5863575"/>
            <a:ext cx="844115" cy="16491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A7A4BE9-3F36-A96A-EDB6-2D249F9350A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40396" y="6003673"/>
            <a:ext cx="2004924" cy="57073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7353E09-55D0-A28D-95F1-F11BA5B1D2F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776645" y="5824683"/>
            <a:ext cx="554555" cy="14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60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7423612-DF04-AD67-73B9-E9ACF2094A4A}"/>
              </a:ext>
            </a:extLst>
          </p:cNvPr>
          <p:cNvSpPr/>
          <p:nvPr userDrawn="1"/>
        </p:nvSpPr>
        <p:spPr>
          <a:xfrm>
            <a:off x="0" y="6313118"/>
            <a:ext cx="12191999" cy="544882"/>
          </a:xfrm>
          <a:prstGeom prst="rect">
            <a:avLst/>
          </a:prstGeom>
          <a:gradFill flip="none" rotWithShape="1">
            <a:gsLst>
              <a:gs pos="100000">
                <a:srgbClr val="D899DB"/>
              </a:gs>
              <a:gs pos="13000">
                <a:srgbClr val="D899DB">
                  <a:tint val="44500"/>
                  <a:satMod val="160000"/>
                </a:srgbClr>
              </a:gs>
              <a:gs pos="100000">
                <a:srgbClr val="D899DB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175D51-7E11-7F45-672B-8EEA418E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747EB-1577-A1BF-AFD3-E211742E4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CECCF7-1A35-31B9-DFEF-28BEBA2E9490}"/>
              </a:ext>
            </a:extLst>
          </p:cNvPr>
          <p:cNvSpPr txBox="1"/>
          <p:nvPr userDrawn="1"/>
        </p:nvSpPr>
        <p:spPr>
          <a:xfrm>
            <a:off x="9600156" y="6334780"/>
            <a:ext cx="3507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#ICARST2025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4AB523-ECC6-7D4C-4B40-FCFBBBE37F84}"/>
              </a:ext>
            </a:extLst>
          </p:cNvPr>
          <p:cNvSpPr txBox="1"/>
          <p:nvPr userDrawn="1"/>
        </p:nvSpPr>
        <p:spPr>
          <a:xfrm>
            <a:off x="7928976" y="6411724"/>
            <a:ext cx="182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7-11 April 2025</a:t>
            </a:r>
          </a:p>
        </p:txBody>
      </p:sp>
    </p:spTree>
    <p:extLst>
      <p:ext uri="{BB962C8B-B14F-4D97-AF65-F5344CB8AC3E}">
        <p14:creationId xmlns:p14="http://schemas.microsoft.com/office/powerpoint/2010/main" val="404162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E7969B2-199A-68FE-6A72-0A602255A1FA}"/>
              </a:ext>
            </a:extLst>
          </p:cNvPr>
          <p:cNvSpPr/>
          <p:nvPr userDrawn="1"/>
        </p:nvSpPr>
        <p:spPr>
          <a:xfrm>
            <a:off x="0" y="6313118"/>
            <a:ext cx="12191999" cy="544882"/>
          </a:xfrm>
          <a:prstGeom prst="rect">
            <a:avLst/>
          </a:prstGeom>
          <a:gradFill flip="none" rotWithShape="1">
            <a:gsLst>
              <a:gs pos="100000">
                <a:srgbClr val="D899DB"/>
              </a:gs>
              <a:gs pos="13000">
                <a:srgbClr val="D899DB">
                  <a:tint val="44500"/>
                  <a:satMod val="160000"/>
                </a:srgbClr>
              </a:gs>
              <a:gs pos="100000">
                <a:srgbClr val="D899DB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422188-B0F8-7885-0063-DFBAC4BFE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2B798-43CC-221D-0C76-87B252382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7AA59F-FA67-6579-3924-861AEFDF1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E8AE4B-74AD-6B4A-14CB-5EEB8191B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28382-6875-6752-3D37-03C4D7FAF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28153A-FE1C-270F-8578-39498B0465CC}"/>
              </a:ext>
            </a:extLst>
          </p:cNvPr>
          <p:cNvSpPr txBox="1"/>
          <p:nvPr userDrawn="1"/>
        </p:nvSpPr>
        <p:spPr>
          <a:xfrm>
            <a:off x="9600156" y="6334780"/>
            <a:ext cx="3507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#ICARST2025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517D7A-64A2-FF04-9AA5-0374C3C22AFB}"/>
              </a:ext>
            </a:extLst>
          </p:cNvPr>
          <p:cNvSpPr txBox="1"/>
          <p:nvPr userDrawn="1"/>
        </p:nvSpPr>
        <p:spPr>
          <a:xfrm>
            <a:off x="7928976" y="6411724"/>
            <a:ext cx="182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7-11 April 2025</a:t>
            </a:r>
          </a:p>
        </p:txBody>
      </p:sp>
    </p:spTree>
    <p:extLst>
      <p:ext uri="{BB962C8B-B14F-4D97-AF65-F5344CB8AC3E}">
        <p14:creationId xmlns:p14="http://schemas.microsoft.com/office/powerpoint/2010/main" val="193972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988137B-F843-90F4-3005-5D77409810A7}"/>
              </a:ext>
            </a:extLst>
          </p:cNvPr>
          <p:cNvSpPr/>
          <p:nvPr userDrawn="1"/>
        </p:nvSpPr>
        <p:spPr>
          <a:xfrm>
            <a:off x="0" y="6313118"/>
            <a:ext cx="12191999" cy="544882"/>
          </a:xfrm>
          <a:prstGeom prst="rect">
            <a:avLst/>
          </a:prstGeom>
          <a:gradFill flip="none" rotWithShape="1">
            <a:gsLst>
              <a:gs pos="100000">
                <a:srgbClr val="D899DB"/>
              </a:gs>
              <a:gs pos="13000">
                <a:srgbClr val="D899DB">
                  <a:tint val="44500"/>
                  <a:satMod val="160000"/>
                </a:srgbClr>
              </a:gs>
              <a:gs pos="100000">
                <a:srgbClr val="D899DB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278E4F-6561-4214-20C7-6122E66E8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AB2C4A-2B89-E5BD-A0B5-55EDC6253DBA}"/>
              </a:ext>
            </a:extLst>
          </p:cNvPr>
          <p:cNvSpPr txBox="1"/>
          <p:nvPr userDrawn="1"/>
        </p:nvSpPr>
        <p:spPr>
          <a:xfrm>
            <a:off x="9600156" y="6334780"/>
            <a:ext cx="3507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#ICARST2025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3303F4-B3FB-E0F6-B33D-22B005C57FEE}"/>
              </a:ext>
            </a:extLst>
          </p:cNvPr>
          <p:cNvSpPr txBox="1"/>
          <p:nvPr userDrawn="1"/>
        </p:nvSpPr>
        <p:spPr>
          <a:xfrm>
            <a:off x="7928976" y="6411724"/>
            <a:ext cx="182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7-11 April 2025</a:t>
            </a:r>
          </a:p>
        </p:txBody>
      </p:sp>
    </p:spTree>
    <p:extLst>
      <p:ext uri="{BB962C8B-B14F-4D97-AF65-F5344CB8AC3E}">
        <p14:creationId xmlns:p14="http://schemas.microsoft.com/office/powerpoint/2010/main" val="247758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F84293D-857F-FC01-AB7C-90453C9F5C9C}"/>
              </a:ext>
            </a:extLst>
          </p:cNvPr>
          <p:cNvSpPr/>
          <p:nvPr userDrawn="1"/>
        </p:nvSpPr>
        <p:spPr>
          <a:xfrm>
            <a:off x="0" y="6313118"/>
            <a:ext cx="12191999" cy="544882"/>
          </a:xfrm>
          <a:prstGeom prst="rect">
            <a:avLst/>
          </a:prstGeom>
          <a:gradFill flip="none" rotWithShape="1">
            <a:gsLst>
              <a:gs pos="100000">
                <a:srgbClr val="D899DB"/>
              </a:gs>
              <a:gs pos="13000">
                <a:srgbClr val="D899DB">
                  <a:tint val="44500"/>
                  <a:satMod val="160000"/>
                </a:srgbClr>
              </a:gs>
              <a:gs pos="100000">
                <a:srgbClr val="D899DB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83191A-8279-0D5D-CAE9-9B29FF5F9069}"/>
              </a:ext>
            </a:extLst>
          </p:cNvPr>
          <p:cNvSpPr txBox="1"/>
          <p:nvPr userDrawn="1"/>
        </p:nvSpPr>
        <p:spPr>
          <a:xfrm>
            <a:off x="9600156" y="6334780"/>
            <a:ext cx="3507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#ICARST2025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C8B7E0-B6F6-3015-D389-2FB25DBF3AA6}"/>
              </a:ext>
            </a:extLst>
          </p:cNvPr>
          <p:cNvSpPr txBox="1"/>
          <p:nvPr userDrawn="1"/>
        </p:nvSpPr>
        <p:spPr>
          <a:xfrm>
            <a:off x="7928976" y="6411724"/>
            <a:ext cx="182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7-11 April 2025</a:t>
            </a:r>
          </a:p>
        </p:txBody>
      </p:sp>
    </p:spTree>
    <p:extLst>
      <p:ext uri="{BB962C8B-B14F-4D97-AF65-F5344CB8AC3E}">
        <p14:creationId xmlns:p14="http://schemas.microsoft.com/office/powerpoint/2010/main" val="5945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11CD8A-3DF8-FDAF-6FC9-EC74563E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BA513-5DC8-036A-DC68-481AA118B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37370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tile tx="0" ty="0" sx="74000" sy="71000" flip="none" algn="b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3C07F6-59D9-45A0-B647-71391CE71095}"/>
              </a:ext>
            </a:extLst>
          </p:cNvPr>
          <p:cNvSpPr txBox="1"/>
          <p:nvPr/>
        </p:nvSpPr>
        <p:spPr>
          <a:xfrm>
            <a:off x="-1" y="132477"/>
            <a:ext cx="71508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dirty="0">
                <a:effectLst/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IAEA-CN332-xxx</a:t>
            </a:r>
            <a:endParaRPr lang="en-GB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C75E6A38-EA6D-4A3B-8849-594BFD070C83}"/>
              </a:ext>
            </a:extLst>
          </p:cNvPr>
          <p:cNvSpPr txBox="1">
            <a:spLocks/>
          </p:cNvSpPr>
          <p:nvPr/>
        </p:nvSpPr>
        <p:spPr>
          <a:xfrm>
            <a:off x="2" y="1172031"/>
            <a:ext cx="7150812" cy="12725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Title</a:t>
            </a: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E677ECD6-C0F8-46AD-B1A4-ACDE00710D0D}"/>
              </a:ext>
            </a:extLst>
          </p:cNvPr>
          <p:cNvSpPr txBox="1">
            <a:spLocks/>
          </p:cNvSpPr>
          <p:nvPr/>
        </p:nvSpPr>
        <p:spPr>
          <a:xfrm>
            <a:off x="1" y="2369145"/>
            <a:ext cx="7150813" cy="7807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latin typeface="+mj-lt"/>
              </a:rPr>
              <a:t>subtitle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4788707-2C6A-4D9D-9BEC-1E91F7535364}"/>
              </a:ext>
            </a:extLst>
          </p:cNvPr>
          <p:cNvSpPr txBox="1">
            <a:spLocks/>
          </p:cNvSpPr>
          <p:nvPr/>
        </p:nvSpPr>
        <p:spPr>
          <a:xfrm>
            <a:off x="2" y="3767045"/>
            <a:ext cx="7150812" cy="3081087"/>
          </a:xfrm>
          <a:prstGeom prst="rect">
            <a:avLst/>
          </a:prstGeom>
          <a:solidFill>
            <a:srgbClr val="D899DB">
              <a:alpha val="39000"/>
            </a:srgbClr>
          </a:solidFill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en-AT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/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en-GB" dirty="0"/>
              <a:t>Name of Author(s)</a:t>
            </a:r>
          </a:p>
          <a:p>
            <a:r>
              <a:rPr lang="en-GB" dirty="0"/>
              <a:t>Name of Author(s)</a:t>
            </a:r>
          </a:p>
          <a:p>
            <a:r>
              <a:rPr lang="en-GB" dirty="0"/>
              <a:t>…..</a:t>
            </a:r>
          </a:p>
          <a:p>
            <a:r>
              <a:rPr lang="en-GB" dirty="0"/>
              <a:t>Department Name(s) and/or Institution Name(s)</a:t>
            </a:r>
          </a:p>
          <a:p>
            <a:r>
              <a:rPr lang="en-GB" dirty="0"/>
              <a:t>Department Name(s) and/or Institution Name(s)</a:t>
            </a:r>
          </a:p>
          <a:p>
            <a:r>
              <a:rPr lang="en-GB" dirty="0"/>
              <a:t>…..</a:t>
            </a:r>
          </a:p>
          <a:p>
            <a:endParaRPr lang="en-GB" dirty="0"/>
          </a:p>
          <a:p>
            <a:r>
              <a:rPr lang="en-GB" dirty="0"/>
              <a:t>(contact-email@email.com)</a:t>
            </a:r>
          </a:p>
        </p:txBody>
      </p:sp>
    </p:spTree>
    <p:extLst>
      <p:ext uri="{BB962C8B-B14F-4D97-AF65-F5344CB8AC3E}">
        <p14:creationId xmlns:p14="http://schemas.microsoft.com/office/powerpoint/2010/main" val="1237835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B129E-6B11-164B-A84E-ED7FD1650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0049-BD67-68E4-3F52-120B1AC71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T" dirty="0"/>
          </a:p>
        </p:txBody>
      </p:sp>
      <p:sp>
        <p:nvSpPr>
          <p:cNvPr id="5" name="TextBox 15">
            <a:extLst>
              <a:ext uri="{FF2B5EF4-FFF2-40B4-BE49-F238E27FC236}">
                <a16:creationId xmlns:a16="http://schemas.microsoft.com/office/drawing/2014/main" id="{D5FF612F-293B-4C7B-A605-C6124E6CF4D7}"/>
              </a:ext>
            </a:extLst>
          </p:cNvPr>
          <p:cNvSpPr txBox="1"/>
          <p:nvPr/>
        </p:nvSpPr>
        <p:spPr>
          <a:xfrm>
            <a:off x="4098761" y="6453447"/>
            <a:ext cx="3753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43810"/>
                </a:solidFill>
              </a:rPr>
              <a:t>Speaker name …………….</a:t>
            </a:r>
            <a:endParaRPr lang="en-GB" dirty="0">
              <a:solidFill>
                <a:srgbClr val="043810"/>
              </a:solidFill>
            </a:endParaRPr>
          </a:p>
        </p:txBody>
      </p:sp>
      <p:sp>
        <p:nvSpPr>
          <p:cNvPr id="6" name="TextBox 16">
            <a:extLst>
              <a:ext uri="{FF2B5EF4-FFF2-40B4-BE49-F238E27FC236}">
                <a16:creationId xmlns:a16="http://schemas.microsoft.com/office/drawing/2014/main" id="{5E9CE032-33A5-4B3B-AFC2-50CB80600243}"/>
              </a:ext>
            </a:extLst>
          </p:cNvPr>
          <p:cNvSpPr txBox="1"/>
          <p:nvPr/>
        </p:nvSpPr>
        <p:spPr>
          <a:xfrm>
            <a:off x="2125573" y="6453447"/>
            <a:ext cx="1187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43810"/>
                </a:solidFill>
              </a:rPr>
              <a:t>Slide  x/n</a:t>
            </a:r>
            <a:endParaRPr lang="en-GB" dirty="0">
              <a:solidFill>
                <a:srgbClr val="04381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3469DC-2073-446B-8F2F-27601A5E60D0}"/>
              </a:ext>
            </a:extLst>
          </p:cNvPr>
          <p:cNvSpPr txBox="1"/>
          <p:nvPr/>
        </p:nvSpPr>
        <p:spPr>
          <a:xfrm>
            <a:off x="72185" y="6453447"/>
            <a:ext cx="1708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43810"/>
                </a:solidFill>
              </a:rPr>
              <a:t>IAEA-CN332-xxx</a:t>
            </a:r>
          </a:p>
        </p:txBody>
      </p:sp>
    </p:spTree>
    <p:extLst>
      <p:ext uri="{BB962C8B-B14F-4D97-AF65-F5344CB8AC3E}">
        <p14:creationId xmlns:p14="http://schemas.microsoft.com/office/powerpoint/2010/main" val="189521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tile tx="0" ty="0" sx="74000" sy="71000" flip="none" algn="b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C75E6A38-EA6D-4A3B-8849-594BFD070C83}"/>
              </a:ext>
            </a:extLst>
          </p:cNvPr>
          <p:cNvSpPr txBox="1">
            <a:spLocks/>
          </p:cNvSpPr>
          <p:nvPr/>
        </p:nvSpPr>
        <p:spPr>
          <a:xfrm>
            <a:off x="0" y="1666892"/>
            <a:ext cx="7150812" cy="12725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4788707-2C6A-4D9D-9BEC-1E91F7535364}"/>
              </a:ext>
            </a:extLst>
          </p:cNvPr>
          <p:cNvSpPr txBox="1">
            <a:spLocks/>
          </p:cNvSpPr>
          <p:nvPr/>
        </p:nvSpPr>
        <p:spPr>
          <a:xfrm>
            <a:off x="0" y="3780778"/>
            <a:ext cx="7150812" cy="3081087"/>
          </a:xfrm>
          <a:prstGeom prst="rect">
            <a:avLst/>
          </a:prstGeom>
          <a:solidFill>
            <a:srgbClr val="D899DB">
              <a:alpha val="39000"/>
            </a:srgb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  <a:p>
            <a:r>
              <a:rPr lang="en-GB" sz="2000" dirty="0"/>
              <a:t>Acknowledgements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pPr algn="l"/>
            <a:endParaRPr lang="en-GB" sz="2000" dirty="0"/>
          </a:p>
          <a:p>
            <a:r>
              <a:rPr lang="en-GB" sz="2000" dirty="0"/>
              <a:t>(contact-email@email.com)</a:t>
            </a:r>
          </a:p>
        </p:txBody>
      </p:sp>
    </p:spTree>
    <p:extLst>
      <p:ext uri="{BB962C8B-B14F-4D97-AF65-F5344CB8AC3E}">
        <p14:creationId xmlns:p14="http://schemas.microsoft.com/office/powerpoint/2010/main" val="2658779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70</Words>
  <Application>Microsoft Office PowerPoint</Application>
  <PresentationFormat>Widescreen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SCHLOSMAN, Anna</dc:creator>
  <cp:lastModifiedBy>BINTI OTHMAN, Azillah</cp:lastModifiedBy>
  <cp:revision>11</cp:revision>
  <dcterms:created xsi:type="dcterms:W3CDTF">2022-06-29T14:20:56Z</dcterms:created>
  <dcterms:modified xsi:type="dcterms:W3CDTF">2024-12-06T09:30:40Z</dcterms:modified>
</cp:coreProperties>
</file>