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16"/>
  </p:notesMasterIdLst>
  <p:handoutMasterIdLst>
    <p:handoutMasterId r:id="rId17"/>
  </p:handoutMasterIdLst>
  <p:sldIdLst>
    <p:sldId id="264" r:id="rId2"/>
    <p:sldId id="295" r:id="rId3"/>
    <p:sldId id="297" r:id="rId4"/>
    <p:sldId id="298" r:id="rId5"/>
    <p:sldId id="291" r:id="rId6"/>
    <p:sldId id="299" r:id="rId7"/>
    <p:sldId id="311" r:id="rId8"/>
    <p:sldId id="301" r:id="rId9"/>
    <p:sldId id="307" r:id="rId10"/>
    <p:sldId id="309" r:id="rId11"/>
    <p:sldId id="308" r:id="rId12"/>
    <p:sldId id="310" r:id="rId13"/>
    <p:sldId id="263" r:id="rId14"/>
    <p:sldId id="26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Work Sans ExtraLight" panose="00000300000000000000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EDFBB24-55AD-4AE2-89ED-F1EB8A00EBB2}">
          <p14:sldIdLst>
            <p14:sldId id="264"/>
            <p14:sldId id="295"/>
            <p14:sldId id="297"/>
            <p14:sldId id="298"/>
            <p14:sldId id="291"/>
            <p14:sldId id="299"/>
            <p14:sldId id="311"/>
            <p14:sldId id="301"/>
            <p14:sldId id="307"/>
            <p14:sldId id="309"/>
            <p14:sldId id="308"/>
            <p14:sldId id="310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1914F"/>
    <a:srgbClr val="1143D7"/>
    <a:srgbClr val="003ABF"/>
    <a:srgbClr val="159D2E"/>
    <a:srgbClr val="026BBE"/>
    <a:srgbClr val="31BBF7"/>
    <a:srgbClr val="1081E8"/>
    <a:srgbClr val="2D3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099D9-2615-4CDA-A6D2-2F269442DA72}" v="49" dt="2024-10-23T21:04:33.820"/>
  </p1510:revLst>
</p1510:revInfo>
</file>

<file path=ppt/tableStyles.xml><?xml version="1.0" encoding="utf-8"?>
<a:tblStyleLst xmlns:a="http://schemas.openxmlformats.org/drawingml/2006/main" def="{E08C2F12-63AD-45D5-9D36-05A29AA95709}">
  <a:tblStyle styleId="{E08C2F12-63AD-45D5-9D36-05A29AA957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8417" autoAdjust="0"/>
  </p:normalViewPr>
  <p:slideViewPr>
    <p:cSldViewPr snapToGrid="0">
      <p:cViewPr varScale="1">
        <p:scale>
          <a:sx n="63" d="100"/>
          <a:sy n="63" d="100"/>
        </p:scale>
        <p:origin x="201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INI Giorgio" userId="4ee261ac-a9fe-42c9-8122-5a02d6e21182" providerId="ADAL" clId="{317099D9-2615-4CDA-A6D2-2F269442DA72}"/>
    <pc:docChg chg="undo redo custSel addSld delSld modSld sldOrd modMainMaster modSection modShowInfo">
      <pc:chgData name="SIMONINI Giorgio" userId="4ee261ac-a9fe-42c9-8122-5a02d6e21182" providerId="ADAL" clId="{317099D9-2615-4CDA-A6D2-2F269442DA72}" dt="2024-10-24T17:21:47.370" v="3479" actId="1035"/>
      <pc:docMkLst>
        <pc:docMk/>
      </pc:docMkLst>
      <pc:sldChg chg="addSp modSp mod">
        <pc:chgData name="SIMONINI Giorgio" userId="4ee261ac-a9fe-42c9-8122-5a02d6e21182" providerId="ADAL" clId="{317099D9-2615-4CDA-A6D2-2F269442DA72}" dt="2024-10-15T20:40:23.880" v="1534" actId="114"/>
        <pc:sldMkLst>
          <pc:docMk/>
          <pc:sldMk cId="991067410" sldId="263"/>
        </pc:sldMkLst>
        <pc:spChg chg="mod">
          <ac:chgData name="SIMONINI Giorgio" userId="4ee261ac-a9fe-42c9-8122-5a02d6e21182" providerId="ADAL" clId="{317099D9-2615-4CDA-A6D2-2F269442DA72}" dt="2024-10-15T20:40:23.880" v="1534" actId="114"/>
          <ac:spMkLst>
            <pc:docMk/>
            <pc:sldMk cId="991067410" sldId="263"/>
            <ac:spMk id="5" creationId="{F15070E6-4A3F-B239-2DA9-F8AFDB60E834}"/>
          </ac:spMkLst>
        </pc:spChg>
        <pc:spChg chg="mod">
          <ac:chgData name="SIMONINI Giorgio" userId="4ee261ac-a9fe-42c9-8122-5a02d6e21182" providerId="ADAL" clId="{317099D9-2615-4CDA-A6D2-2F269442DA72}" dt="2024-10-15T20:40:07.659" v="1530" actId="27636"/>
          <ac:spMkLst>
            <pc:docMk/>
            <pc:sldMk cId="991067410" sldId="263"/>
            <ac:spMk id="7" creationId="{3514BC59-0EA1-CA9A-0B70-6F489B89FDA8}"/>
          </ac:spMkLst>
        </pc:spChg>
        <pc:picChg chg="add mod">
          <ac:chgData name="SIMONINI Giorgio" userId="4ee261ac-a9fe-42c9-8122-5a02d6e21182" providerId="ADAL" clId="{317099D9-2615-4CDA-A6D2-2F269442DA72}" dt="2024-10-15T20:40:01.051" v="1528" actId="1076"/>
          <ac:picMkLst>
            <pc:docMk/>
            <pc:sldMk cId="991067410" sldId="263"/>
            <ac:picMk id="2" creationId="{A8CE3BF4-260F-F399-4DA0-36C990D7954F}"/>
          </ac:picMkLst>
        </pc:picChg>
        <pc:picChg chg="add mod">
          <ac:chgData name="SIMONINI Giorgio" userId="4ee261ac-a9fe-42c9-8122-5a02d6e21182" providerId="ADAL" clId="{317099D9-2615-4CDA-A6D2-2F269442DA72}" dt="2024-10-15T20:39:05.674" v="1511" actId="1076"/>
          <ac:picMkLst>
            <pc:docMk/>
            <pc:sldMk cId="991067410" sldId="263"/>
            <ac:picMk id="3" creationId="{08E1AC8A-0D08-6B9A-B066-73C1B426F4B0}"/>
          </ac:picMkLst>
        </pc:picChg>
      </pc:sldChg>
      <pc:sldChg chg="addSp delSp modSp mod modNotesTx">
        <pc:chgData name="SIMONINI Giorgio" userId="4ee261ac-a9fe-42c9-8122-5a02d6e21182" providerId="ADAL" clId="{317099D9-2615-4CDA-A6D2-2F269442DA72}" dt="2024-10-24T17:21:47.370" v="3479" actId="1035"/>
        <pc:sldMkLst>
          <pc:docMk/>
          <pc:sldMk cId="3222443807" sldId="264"/>
        </pc:sldMkLst>
        <pc:spChg chg="mod">
          <ac:chgData name="SIMONINI Giorgio" userId="4ee261ac-a9fe-42c9-8122-5a02d6e21182" providerId="ADAL" clId="{317099D9-2615-4CDA-A6D2-2F269442DA72}" dt="2024-10-13T20:07:09.659" v="1328" actId="1037"/>
          <ac:spMkLst>
            <pc:docMk/>
            <pc:sldMk cId="3222443807" sldId="264"/>
            <ac:spMk id="2" creationId="{177AEFAF-A495-4DD2-B397-6F5DA063B9D8}"/>
          </ac:spMkLst>
        </pc:spChg>
        <pc:spChg chg="mod">
          <ac:chgData name="SIMONINI Giorgio" userId="4ee261ac-a9fe-42c9-8122-5a02d6e21182" providerId="ADAL" clId="{317099D9-2615-4CDA-A6D2-2F269442DA72}" dt="2024-10-24T17:21:47.370" v="3479" actId="1035"/>
          <ac:spMkLst>
            <pc:docMk/>
            <pc:sldMk cId="3222443807" sldId="264"/>
            <ac:spMk id="3" creationId="{D9D2CB2D-0932-49A8-AACD-F584F57F057A}"/>
          </ac:spMkLst>
        </pc:spChg>
        <pc:spChg chg="mod">
          <ac:chgData name="SIMONINI Giorgio" userId="4ee261ac-a9fe-42c9-8122-5a02d6e21182" providerId="ADAL" clId="{317099D9-2615-4CDA-A6D2-2F269442DA72}" dt="2024-10-13T20:07:09.659" v="1328" actId="1037"/>
          <ac:spMkLst>
            <pc:docMk/>
            <pc:sldMk cId="3222443807" sldId="264"/>
            <ac:spMk id="4" creationId="{4CF7536F-1728-4A53-8C1E-C9D8A5231223}"/>
          </ac:spMkLst>
        </pc:spChg>
        <pc:spChg chg="del mod">
          <ac:chgData name="SIMONINI Giorgio" userId="4ee261ac-a9fe-42c9-8122-5a02d6e21182" providerId="ADAL" clId="{317099D9-2615-4CDA-A6D2-2F269442DA72}" dt="2024-10-24T17:21:23.445" v="3457" actId="478"/>
          <ac:spMkLst>
            <pc:docMk/>
            <pc:sldMk cId="3222443807" sldId="264"/>
            <ac:spMk id="5" creationId="{F22E0BD9-BAB9-ACE0-16CC-3FF4655A1821}"/>
          </ac:spMkLst>
        </pc:spChg>
        <pc:inkChg chg="add del">
          <ac:chgData name="SIMONINI Giorgio" userId="4ee261ac-a9fe-42c9-8122-5a02d6e21182" providerId="ADAL" clId="{317099D9-2615-4CDA-A6D2-2F269442DA72}" dt="2024-10-23T20:39:20.646" v="2718" actId="478"/>
          <ac:inkMkLst>
            <pc:docMk/>
            <pc:sldMk cId="3222443807" sldId="264"/>
            <ac:inkMk id="9" creationId="{0E3B0F79-B508-E479-DF9D-D39DFB7EBD7A}"/>
          </ac:inkMkLst>
        </pc:inkChg>
      </pc:sldChg>
      <pc:sldChg chg="ord">
        <pc:chgData name="SIMONINI Giorgio" userId="4ee261ac-a9fe-42c9-8122-5a02d6e21182" providerId="ADAL" clId="{317099D9-2615-4CDA-A6D2-2F269442DA72}" dt="2024-10-15T20:36:15.076" v="1400"/>
        <pc:sldMkLst>
          <pc:docMk/>
          <pc:sldMk cId="4034594868" sldId="266"/>
        </pc:sldMkLst>
      </pc:sldChg>
      <pc:sldChg chg="addSp delSp modSp mod modNotesTx">
        <pc:chgData name="SIMONINI Giorgio" userId="4ee261ac-a9fe-42c9-8122-5a02d6e21182" providerId="ADAL" clId="{317099D9-2615-4CDA-A6D2-2F269442DA72}" dt="2024-10-23T21:09:41.373" v="3036" actId="20577"/>
        <pc:sldMkLst>
          <pc:docMk/>
          <pc:sldMk cId="1784425510" sldId="291"/>
        </pc:sldMkLst>
        <pc:spChg chg="mod">
          <ac:chgData name="SIMONINI Giorgio" userId="4ee261ac-a9fe-42c9-8122-5a02d6e21182" providerId="ADAL" clId="{317099D9-2615-4CDA-A6D2-2F269442DA72}" dt="2024-10-10T19:11:24.450" v="56" actId="164"/>
          <ac:spMkLst>
            <pc:docMk/>
            <pc:sldMk cId="1784425510" sldId="291"/>
            <ac:spMk id="2" creationId="{C26D6B8D-A48C-C705-38C9-15D1358E70D7}"/>
          </ac:spMkLst>
        </pc:spChg>
        <pc:spChg chg="mod">
          <ac:chgData name="SIMONINI Giorgio" userId="4ee261ac-a9fe-42c9-8122-5a02d6e21182" providerId="ADAL" clId="{317099D9-2615-4CDA-A6D2-2F269442DA72}" dt="2024-10-10T19:24:01.091" v="597" actId="20577"/>
          <ac:spMkLst>
            <pc:docMk/>
            <pc:sldMk cId="1784425510" sldId="291"/>
            <ac:spMk id="3" creationId="{73A45158-4BD8-E8F6-1764-AD082E75FD0A}"/>
          </ac:spMkLst>
        </pc:spChg>
        <pc:spChg chg="mod">
          <ac:chgData name="SIMONINI Giorgio" userId="4ee261ac-a9fe-42c9-8122-5a02d6e21182" providerId="ADAL" clId="{317099D9-2615-4CDA-A6D2-2F269442DA72}" dt="2024-10-10T19:44:47.309" v="1262" actId="14100"/>
          <ac:spMkLst>
            <pc:docMk/>
            <pc:sldMk cId="1784425510" sldId="291"/>
            <ac:spMk id="6" creationId="{CACC6352-93B0-A858-6825-C25BE0A47571}"/>
          </ac:spMkLst>
        </pc:spChg>
        <pc:spChg chg="del">
          <ac:chgData name="SIMONINI Giorgio" userId="4ee261ac-a9fe-42c9-8122-5a02d6e21182" providerId="ADAL" clId="{317099D9-2615-4CDA-A6D2-2F269442DA72}" dt="2024-10-10T19:11:04.388" v="53" actId="478"/>
          <ac:spMkLst>
            <pc:docMk/>
            <pc:sldMk cId="1784425510" sldId="291"/>
            <ac:spMk id="16" creationId="{915AD02C-C1EB-939A-64D8-CE9D9EF87669}"/>
          </ac:spMkLst>
        </pc:spChg>
        <pc:spChg chg="mod">
          <ac:chgData name="SIMONINI Giorgio" userId="4ee261ac-a9fe-42c9-8122-5a02d6e21182" providerId="ADAL" clId="{317099D9-2615-4CDA-A6D2-2F269442DA72}" dt="2024-10-10T19:11:24.450" v="56" actId="164"/>
          <ac:spMkLst>
            <pc:docMk/>
            <pc:sldMk cId="1784425510" sldId="291"/>
            <ac:spMk id="21" creationId="{97B9F1E4-0510-5CBA-791E-FA9C34243557}"/>
          </ac:spMkLst>
        </pc:spChg>
        <pc:spChg chg="del">
          <ac:chgData name="SIMONINI Giorgio" userId="4ee261ac-a9fe-42c9-8122-5a02d6e21182" providerId="ADAL" clId="{317099D9-2615-4CDA-A6D2-2F269442DA72}" dt="2024-10-10T19:11:07.277" v="54" actId="478"/>
          <ac:spMkLst>
            <pc:docMk/>
            <pc:sldMk cId="1784425510" sldId="291"/>
            <ac:spMk id="22" creationId="{7E6A5DB2-FE0C-A22E-B667-FD3B9A046EED}"/>
          </ac:spMkLst>
        </pc:spChg>
        <pc:grpChg chg="add mod">
          <ac:chgData name="SIMONINI Giorgio" userId="4ee261ac-a9fe-42c9-8122-5a02d6e21182" providerId="ADAL" clId="{317099D9-2615-4CDA-A6D2-2F269442DA72}" dt="2024-10-10T19:23:52.476" v="593" actId="1037"/>
          <ac:grpSpMkLst>
            <pc:docMk/>
            <pc:sldMk cId="1784425510" sldId="291"/>
            <ac:grpSpMk id="17" creationId="{8C68DADA-C632-10DF-5791-06729FF92325}"/>
          </ac:grpSpMkLst>
        </pc:grpChg>
        <pc:picChg chg="mod">
          <ac:chgData name="SIMONINI Giorgio" userId="4ee261ac-a9fe-42c9-8122-5a02d6e21182" providerId="ADAL" clId="{317099D9-2615-4CDA-A6D2-2F269442DA72}" dt="2024-10-10T19:23:24.325" v="550"/>
          <ac:picMkLst>
            <pc:docMk/>
            <pc:sldMk cId="1784425510" sldId="291"/>
            <ac:picMk id="5" creationId="{68F29B79-EDA2-12EF-EE6D-0B63A1C73D3A}"/>
          </ac:picMkLst>
        </pc:picChg>
        <pc:picChg chg="mod">
          <ac:chgData name="SIMONINI Giorgio" userId="4ee261ac-a9fe-42c9-8122-5a02d6e21182" providerId="ADAL" clId="{317099D9-2615-4CDA-A6D2-2F269442DA72}" dt="2024-10-10T19:23:24.325" v="550"/>
          <ac:picMkLst>
            <pc:docMk/>
            <pc:sldMk cId="1784425510" sldId="291"/>
            <ac:picMk id="7" creationId="{1ADECA1C-585C-768C-251D-EA24FEF12B6F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8" creationId="{67876C48-52DD-99DA-503A-262D6E3E995D}"/>
          </ac:picMkLst>
        </pc:picChg>
        <pc:picChg chg="mod">
          <ac:chgData name="SIMONINI Giorgio" userId="4ee261ac-a9fe-42c9-8122-5a02d6e21182" providerId="ADAL" clId="{317099D9-2615-4CDA-A6D2-2F269442DA72}" dt="2024-10-10T19:23:24.325" v="550"/>
          <ac:picMkLst>
            <pc:docMk/>
            <pc:sldMk cId="1784425510" sldId="291"/>
            <ac:picMk id="9" creationId="{42033F5B-E1F5-B7D4-080F-508DDB6AC3D9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10" creationId="{883249D8-07F0-D45E-384E-0CAE27539360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11" creationId="{B323B304-330A-2B01-5937-00304AE60421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12" creationId="{0464858B-C318-49BA-FD08-28A88329284B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13" creationId="{FC7392B2-3B8B-4C3D-21F4-11208F127593}"/>
          </ac:picMkLst>
        </pc:picChg>
        <pc:picChg chg="add del">
          <ac:chgData name="SIMONINI Giorgio" userId="4ee261ac-a9fe-42c9-8122-5a02d6e21182" providerId="ADAL" clId="{317099D9-2615-4CDA-A6D2-2F269442DA72}" dt="2024-10-10T19:21:03.283" v="515" actId="478"/>
          <ac:picMkLst>
            <pc:docMk/>
            <pc:sldMk cId="1784425510" sldId="291"/>
            <ac:picMk id="14" creationId="{A9F096DB-DFDC-E87F-9CB6-4BBA98FEC445}"/>
          </ac:picMkLst>
        </pc:picChg>
        <pc:picChg chg="mod">
          <ac:chgData name="SIMONINI Giorgio" userId="4ee261ac-a9fe-42c9-8122-5a02d6e21182" providerId="ADAL" clId="{317099D9-2615-4CDA-A6D2-2F269442DA72}" dt="2024-10-10T19:23:24.325" v="550"/>
          <ac:picMkLst>
            <pc:docMk/>
            <pc:sldMk cId="1784425510" sldId="291"/>
            <ac:picMk id="15" creationId="{6174F5F4-59FA-5954-2E0B-B3F3AA125F29}"/>
          </ac:picMkLst>
        </pc:picChg>
      </pc:sldChg>
      <pc:sldChg chg="modSp mod modNotesTx">
        <pc:chgData name="SIMONINI Giorgio" userId="4ee261ac-a9fe-42c9-8122-5a02d6e21182" providerId="ADAL" clId="{317099D9-2615-4CDA-A6D2-2F269442DA72}" dt="2024-10-24T16:37:46.445" v="3264" actId="20577"/>
        <pc:sldMkLst>
          <pc:docMk/>
          <pc:sldMk cId="141618697" sldId="295"/>
        </pc:sldMkLst>
        <pc:spChg chg="mod">
          <ac:chgData name="SIMONINI Giorgio" userId="4ee261ac-a9fe-42c9-8122-5a02d6e21182" providerId="ADAL" clId="{317099D9-2615-4CDA-A6D2-2F269442DA72}" dt="2024-10-10T19:11:42.941" v="64" actId="27636"/>
          <ac:spMkLst>
            <pc:docMk/>
            <pc:sldMk cId="141618697" sldId="295"/>
            <ac:spMk id="3" creationId="{0B549A3B-2705-6BB5-E8F3-2AD734D69A41}"/>
          </ac:spMkLst>
        </pc:spChg>
      </pc:sldChg>
      <pc:sldChg chg="addSp delSp modSp mod delAnim modNotesTx">
        <pc:chgData name="SIMONINI Giorgio" userId="4ee261ac-a9fe-42c9-8122-5a02d6e21182" providerId="ADAL" clId="{317099D9-2615-4CDA-A6D2-2F269442DA72}" dt="2024-10-23T21:05:36.384" v="2791" actId="400"/>
        <pc:sldMkLst>
          <pc:docMk/>
          <pc:sldMk cId="479377414" sldId="297"/>
        </pc:sldMkLst>
        <pc:spChg chg="del">
          <ac:chgData name="SIMONINI Giorgio" userId="4ee261ac-a9fe-42c9-8122-5a02d6e21182" providerId="ADAL" clId="{317099D9-2615-4CDA-A6D2-2F269442DA72}" dt="2024-10-23T21:03:07.373" v="2742" actId="478"/>
          <ac:spMkLst>
            <pc:docMk/>
            <pc:sldMk cId="479377414" sldId="297"/>
            <ac:spMk id="2" creationId="{8D1B0805-4C69-FC61-46CC-641E70284CEF}"/>
          </ac:spMkLst>
        </pc:spChg>
        <pc:spChg chg="mod">
          <ac:chgData name="SIMONINI Giorgio" userId="4ee261ac-a9fe-42c9-8122-5a02d6e21182" providerId="ADAL" clId="{317099D9-2615-4CDA-A6D2-2F269442DA72}" dt="2024-10-23T21:02:51.524" v="2740" actId="27636"/>
          <ac:spMkLst>
            <pc:docMk/>
            <pc:sldMk cId="479377414" sldId="297"/>
            <ac:spMk id="3" creationId="{6931C740-DA43-68EC-0650-F622036D68EA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4" creationId="{245AAEC1-5D24-680C-2E22-6608224E7B29}"/>
          </ac:spMkLst>
        </pc:spChg>
        <pc:spChg chg="add del mod">
          <ac:chgData name="SIMONINI Giorgio" userId="4ee261ac-a9fe-42c9-8122-5a02d6e21182" providerId="ADAL" clId="{317099D9-2615-4CDA-A6D2-2F269442DA72}" dt="2024-10-23T21:03:10.924" v="2743" actId="478"/>
          <ac:spMkLst>
            <pc:docMk/>
            <pc:sldMk cId="479377414" sldId="297"/>
            <ac:spMk id="6" creationId="{D697E818-0B5D-1BDC-E59A-6B0E0DD7AE20}"/>
          </ac:spMkLst>
        </pc:spChg>
        <pc:spChg chg="del">
          <ac:chgData name="SIMONINI Giorgio" userId="4ee261ac-a9fe-42c9-8122-5a02d6e21182" providerId="ADAL" clId="{317099D9-2615-4CDA-A6D2-2F269442DA72}" dt="2024-10-23T21:03:03.447" v="2741" actId="478"/>
          <ac:spMkLst>
            <pc:docMk/>
            <pc:sldMk cId="479377414" sldId="297"/>
            <ac:spMk id="7" creationId="{D8937DCC-19D0-49EF-8867-F53D69F579CF}"/>
          </ac:spMkLst>
        </pc:spChg>
        <pc:spChg chg="del">
          <ac:chgData name="SIMONINI Giorgio" userId="4ee261ac-a9fe-42c9-8122-5a02d6e21182" providerId="ADAL" clId="{317099D9-2615-4CDA-A6D2-2F269442DA72}" dt="2024-10-23T21:03:03.447" v="2741" actId="478"/>
          <ac:spMkLst>
            <pc:docMk/>
            <pc:sldMk cId="479377414" sldId="297"/>
            <ac:spMk id="8" creationId="{98452109-EE09-6980-F321-915B8EAAFB15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9" creationId="{CF4EB062-F31D-7545-49A4-845517F5C604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10" creationId="{987BA570-90FD-DD67-F34C-A3400D262040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11" creationId="{D380531C-4D65-4C10-CFD0-7B8BD445BC8D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12" creationId="{1BDC7753-5780-8A1E-DB0B-1245219B9C88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17" creationId="{8907EAC4-CB50-27E9-EAA9-6FB3BD43DA27}"/>
          </ac:spMkLst>
        </pc:spChg>
        <pc:spChg chg="add mod">
          <ac:chgData name="SIMONINI Giorgio" userId="4ee261ac-a9fe-42c9-8122-5a02d6e21182" providerId="ADAL" clId="{317099D9-2615-4CDA-A6D2-2F269442DA72}" dt="2024-10-23T21:04:33.820" v="2745"/>
          <ac:spMkLst>
            <pc:docMk/>
            <pc:sldMk cId="479377414" sldId="297"/>
            <ac:spMk id="18" creationId="{A40BDD87-DCDC-B8F1-6336-0256E53FECF6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20" creationId="{B364757A-1C97-5B98-B693-CA96B8F1D944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22" creationId="{9F6E2D59-382F-7A38-4FD1-C45BAB00600C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23" creationId="{31F589CA-B19E-48F1-2D89-C475F4976CEB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24" creationId="{5BA14FEB-5D3E-5D3E-FAD7-77729C447601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28" creationId="{7F9641C9-9335-59DE-73BC-06A564421099}"/>
          </ac:spMkLst>
        </pc:spChg>
        <pc:spChg chg="del">
          <ac:chgData name="SIMONINI Giorgio" userId="4ee261ac-a9fe-42c9-8122-5a02d6e21182" providerId="ADAL" clId="{317099D9-2615-4CDA-A6D2-2F269442DA72}" dt="2024-10-23T21:04:32.841" v="2744" actId="478"/>
          <ac:spMkLst>
            <pc:docMk/>
            <pc:sldMk cId="479377414" sldId="297"/>
            <ac:spMk id="29" creationId="{28B5F5F4-5A09-B877-B11D-074205E7AA71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34" creationId="{1B5FE64D-F801-964E-2E59-59BDA364A550}"/>
          </ac:spMkLst>
        </pc:spChg>
        <pc:spChg chg="mod">
          <ac:chgData name="SIMONINI Giorgio" userId="4ee261ac-a9fe-42c9-8122-5a02d6e21182" providerId="ADAL" clId="{317099D9-2615-4CDA-A6D2-2F269442DA72}" dt="2024-10-23T21:04:33.820" v="2745"/>
          <ac:spMkLst>
            <pc:docMk/>
            <pc:sldMk cId="479377414" sldId="297"/>
            <ac:spMk id="37" creationId="{0494930B-85B3-5581-909A-8478DFF2B8D0}"/>
          </ac:spMkLst>
        </pc:spChg>
        <pc:spChg chg="mod">
          <ac:chgData name="SIMONINI Giorgio" userId="4ee261ac-a9fe-42c9-8122-5a02d6e21182" providerId="ADAL" clId="{317099D9-2615-4CDA-A6D2-2F269442DA72}" dt="2024-10-23T21:04:33.820" v="2745"/>
          <ac:spMkLst>
            <pc:docMk/>
            <pc:sldMk cId="479377414" sldId="297"/>
            <ac:spMk id="38" creationId="{615DF723-039F-E065-C2B2-B8FDF7F05EFB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39" creationId="{2E63EEFB-05D1-C6B8-5488-BD2F47F86DB7}"/>
          </ac:spMkLst>
        </pc:spChg>
        <pc:spChg chg="add mod">
          <ac:chgData name="SIMONINI Giorgio" userId="4ee261ac-a9fe-42c9-8122-5a02d6e21182" providerId="ADAL" clId="{317099D9-2615-4CDA-A6D2-2F269442DA72}" dt="2024-10-23T21:05:03.503" v="2789" actId="1037"/>
          <ac:spMkLst>
            <pc:docMk/>
            <pc:sldMk cId="479377414" sldId="297"/>
            <ac:spMk id="49" creationId="{F9D82E58-DB4A-40E6-9F21-3991BE2B3B57}"/>
          </ac:spMkLst>
        </pc:spChg>
        <pc:grpChg chg="add mod">
          <ac:chgData name="SIMONINI Giorgio" userId="4ee261ac-a9fe-42c9-8122-5a02d6e21182" providerId="ADAL" clId="{317099D9-2615-4CDA-A6D2-2F269442DA72}" dt="2024-10-23T21:05:03.503" v="2789" actId="1037"/>
          <ac:grpSpMkLst>
            <pc:docMk/>
            <pc:sldMk cId="479377414" sldId="297"/>
            <ac:grpSpMk id="35" creationId="{D42553EA-657F-56B9-9706-30D5C1832C00}"/>
          </ac:grpSpMkLst>
        </pc:grpChg>
        <pc:grpChg chg="del">
          <ac:chgData name="SIMONINI Giorgio" userId="4ee261ac-a9fe-42c9-8122-5a02d6e21182" providerId="ADAL" clId="{317099D9-2615-4CDA-A6D2-2F269442DA72}" dt="2024-10-23T21:04:32.841" v="2744" actId="478"/>
          <ac:grpSpMkLst>
            <pc:docMk/>
            <pc:sldMk cId="479377414" sldId="297"/>
            <ac:grpSpMk id="36" creationId="{173D7CC5-1442-16A6-C573-9E3386408D76}"/>
          </ac:grpSpMkLst>
        </pc:grpChg>
        <pc:picChg chg="add del mod">
          <ac:chgData name="SIMONINI Giorgio" userId="4ee261ac-a9fe-42c9-8122-5a02d6e21182" providerId="ADAL" clId="{317099D9-2615-4CDA-A6D2-2F269442DA72}" dt="2024-10-23T21:04:46.140" v="2747" actId="478"/>
          <ac:picMkLst>
            <pc:docMk/>
            <pc:sldMk cId="479377414" sldId="297"/>
            <ac:picMk id="42" creationId="{30BA7ABF-60D6-A9D6-BA84-37BE21B2C856}"/>
          </ac:picMkLst>
        </pc:picChg>
        <pc:picChg chg="add mod">
          <ac:chgData name="SIMONINI Giorgio" userId="4ee261ac-a9fe-42c9-8122-5a02d6e21182" providerId="ADAL" clId="{317099D9-2615-4CDA-A6D2-2F269442DA72}" dt="2024-10-23T21:05:03.503" v="2789" actId="1037"/>
          <ac:picMkLst>
            <pc:docMk/>
            <pc:sldMk cId="479377414" sldId="297"/>
            <ac:picMk id="43" creationId="{E860AAEB-196C-907B-4B41-055515774859}"/>
          </ac:picMkLst>
        </pc:picChg>
        <pc:picChg chg="add del mod">
          <ac:chgData name="SIMONINI Giorgio" userId="4ee261ac-a9fe-42c9-8122-5a02d6e21182" providerId="ADAL" clId="{317099D9-2615-4CDA-A6D2-2F269442DA72}" dt="2024-10-23T21:04:51.359" v="2750" actId="478"/>
          <ac:picMkLst>
            <pc:docMk/>
            <pc:sldMk cId="479377414" sldId="297"/>
            <ac:picMk id="45" creationId="{4F391DC8-D84C-11C7-CFD3-15DB8E8B0C39}"/>
          </ac:picMkLst>
        </pc:picChg>
        <pc:picChg chg="add del mod">
          <ac:chgData name="SIMONINI Giorgio" userId="4ee261ac-a9fe-42c9-8122-5a02d6e21182" providerId="ADAL" clId="{317099D9-2615-4CDA-A6D2-2F269442DA72}" dt="2024-10-23T21:04:47.770" v="2748" actId="478"/>
          <ac:picMkLst>
            <pc:docMk/>
            <pc:sldMk cId="479377414" sldId="297"/>
            <ac:picMk id="46" creationId="{F1845F5C-3793-54F5-1720-94EBD455A1DB}"/>
          </ac:picMkLst>
        </pc:picChg>
        <pc:picChg chg="add del mod">
          <ac:chgData name="SIMONINI Giorgio" userId="4ee261ac-a9fe-42c9-8122-5a02d6e21182" providerId="ADAL" clId="{317099D9-2615-4CDA-A6D2-2F269442DA72}" dt="2024-10-23T21:04:49.436" v="2749" actId="478"/>
          <ac:picMkLst>
            <pc:docMk/>
            <pc:sldMk cId="479377414" sldId="297"/>
            <ac:picMk id="47" creationId="{95072B99-7EF9-6564-95A0-588B063212A3}"/>
          </ac:picMkLst>
        </pc:picChg>
        <pc:picChg chg="add del mod">
          <ac:chgData name="SIMONINI Giorgio" userId="4ee261ac-a9fe-42c9-8122-5a02d6e21182" providerId="ADAL" clId="{317099D9-2615-4CDA-A6D2-2F269442DA72}" dt="2024-10-23T21:04:44.693" v="2746" actId="478"/>
          <ac:picMkLst>
            <pc:docMk/>
            <pc:sldMk cId="479377414" sldId="297"/>
            <ac:picMk id="48" creationId="{A31DB1B9-9FFD-BF79-F70C-012669B63A43}"/>
          </ac:picMkLst>
        </pc:pic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13" creationId="{CC949705-EE51-7758-E7C6-E3CD6DA77D69}"/>
          </ac:cxnSpMkLst>
        </pc:cxn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14" creationId="{42A98994-372E-668E-3819-6F0BBBB2246A}"/>
          </ac:cxnSpMkLst>
        </pc:cxn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16" creationId="{6F792F19-3A54-132D-6C6F-0799CEEF28D0}"/>
          </ac:cxnSpMkLst>
        </pc:cxn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19" creationId="{71319040-49B4-3219-3937-1D96A37C9586}"/>
          </ac:cxnSpMkLst>
        </pc:cxn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21" creationId="{7D7BB69A-2A76-59D0-0ABC-8CDBD3676DD4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25" creationId="{1AE8430A-8BCD-AB34-0674-B4DA2D0EBC0D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26" creationId="{A2D827C8-1240-7363-CACE-3A69E906C44E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27" creationId="{93824490-C3DB-6170-EA7E-45F09A6097AE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30" creationId="{F5688329-218D-654D-F559-B10492C581F9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31" creationId="{0AB88443-FAFE-2B44-3BB2-01EF95CB6AF6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32" creationId="{173A307F-20F6-B526-0295-26FE38E240EC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40" creationId="{81DAB25F-3221-E69C-80F7-E476592C06FA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41" creationId="{D2688844-4D21-8A41-2F35-4972D3E56F5A}"/>
          </ac:cxnSpMkLst>
        </pc:cxnChg>
        <pc:cxnChg chg="del mod">
          <ac:chgData name="SIMONINI Giorgio" userId="4ee261ac-a9fe-42c9-8122-5a02d6e21182" providerId="ADAL" clId="{317099D9-2615-4CDA-A6D2-2F269442DA72}" dt="2024-10-23T21:04:32.841" v="2744" actId="478"/>
          <ac:cxnSpMkLst>
            <pc:docMk/>
            <pc:sldMk cId="479377414" sldId="297"/>
            <ac:cxnSpMk id="44" creationId="{CFB956FF-EA09-C522-EDC8-67D92F2765B6}"/>
          </ac:cxnSpMkLst>
        </pc:cxnChg>
        <pc:cxnChg chg="add mod">
          <ac:chgData name="SIMONINI Giorgio" userId="4ee261ac-a9fe-42c9-8122-5a02d6e21182" providerId="ADAL" clId="{317099D9-2615-4CDA-A6D2-2F269442DA72}" dt="2024-10-23T21:05:03.503" v="2789" actId="1037"/>
          <ac:cxnSpMkLst>
            <pc:docMk/>
            <pc:sldMk cId="479377414" sldId="297"/>
            <ac:cxnSpMk id="50" creationId="{27BA247D-2429-A8E3-A6AA-A18D4B832CCB}"/>
          </ac:cxnSpMkLst>
        </pc:cxnChg>
      </pc:sldChg>
      <pc:sldChg chg="del">
        <pc:chgData name="SIMONINI Giorgio" userId="4ee261ac-a9fe-42c9-8122-5a02d6e21182" providerId="ADAL" clId="{317099D9-2615-4CDA-A6D2-2F269442DA72}" dt="2024-10-10T19:43:36.342" v="1243" actId="47"/>
        <pc:sldMkLst>
          <pc:docMk/>
          <pc:sldMk cId="3093236365" sldId="300"/>
        </pc:sldMkLst>
      </pc:sldChg>
      <pc:sldChg chg="modSp">
        <pc:chgData name="SIMONINI Giorgio" userId="4ee261ac-a9fe-42c9-8122-5a02d6e21182" providerId="ADAL" clId="{317099D9-2615-4CDA-A6D2-2F269442DA72}" dt="2024-10-10T19:46:19.577" v="1281" actId="20577"/>
        <pc:sldMkLst>
          <pc:docMk/>
          <pc:sldMk cId="1238825634" sldId="301"/>
        </pc:sldMkLst>
        <pc:spChg chg="mod">
          <ac:chgData name="SIMONINI Giorgio" userId="4ee261ac-a9fe-42c9-8122-5a02d6e21182" providerId="ADAL" clId="{317099D9-2615-4CDA-A6D2-2F269442DA72}" dt="2024-10-10T19:46:19.577" v="1281" actId="20577"/>
          <ac:spMkLst>
            <pc:docMk/>
            <pc:sldMk cId="1238825634" sldId="301"/>
            <ac:spMk id="2" creationId="{8D1B0805-4C69-FC61-46CC-641E70284CEF}"/>
          </ac:spMkLst>
        </pc:spChg>
      </pc:sldChg>
      <pc:sldChg chg="del">
        <pc:chgData name="SIMONINI Giorgio" userId="4ee261ac-a9fe-42c9-8122-5a02d6e21182" providerId="ADAL" clId="{317099D9-2615-4CDA-A6D2-2F269442DA72}" dt="2024-10-10T19:45:13.663" v="1263" actId="47"/>
        <pc:sldMkLst>
          <pc:docMk/>
          <pc:sldMk cId="818353559" sldId="302"/>
        </pc:sldMkLst>
      </pc:sldChg>
      <pc:sldChg chg="del">
        <pc:chgData name="SIMONINI Giorgio" userId="4ee261ac-a9fe-42c9-8122-5a02d6e21182" providerId="ADAL" clId="{317099D9-2615-4CDA-A6D2-2F269442DA72}" dt="2024-10-10T19:19:16.541" v="491" actId="47"/>
        <pc:sldMkLst>
          <pc:docMk/>
          <pc:sldMk cId="3739183240" sldId="303"/>
        </pc:sldMkLst>
      </pc:sldChg>
      <pc:sldChg chg="del">
        <pc:chgData name="SIMONINI Giorgio" userId="4ee261ac-a9fe-42c9-8122-5a02d6e21182" providerId="ADAL" clId="{317099D9-2615-4CDA-A6D2-2F269442DA72}" dt="2024-10-10T19:45:26.754" v="1264" actId="47"/>
        <pc:sldMkLst>
          <pc:docMk/>
          <pc:sldMk cId="2349808858" sldId="305"/>
        </pc:sldMkLst>
      </pc:sldChg>
      <pc:sldChg chg="del">
        <pc:chgData name="SIMONINI Giorgio" userId="4ee261ac-a9fe-42c9-8122-5a02d6e21182" providerId="ADAL" clId="{317099D9-2615-4CDA-A6D2-2F269442DA72}" dt="2024-10-10T19:45:37.613" v="1265" actId="47"/>
        <pc:sldMkLst>
          <pc:docMk/>
          <pc:sldMk cId="1063419937" sldId="306"/>
        </pc:sldMkLst>
      </pc:sldChg>
      <pc:sldChg chg="modSp mod">
        <pc:chgData name="SIMONINI Giorgio" userId="4ee261ac-a9fe-42c9-8122-5a02d6e21182" providerId="ADAL" clId="{317099D9-2615-4CDA-A6D2-2F269442DA72}" dt="2024-10-10T18:57:54.982" v="15" actId="1076"/>
        <pc:sldMkLst>
          <pc:docMk/>
          <pc:sldMk cId="2192306352" sldId="307"/>
        </pc:sldMkLst>
        <pc:spChg chg="mod">
          <ac:chgData name="SIMONINI Giorgio" userId="4ee261ac-a9fe-42c9-8122-5a02d6e21182" providerId="ADAL" clId="{317099D9-2615-4CDA-A6D2-2F269442DA72}" dt="2024-10-10T18:57:54.982" v="15" actId="1076"/>
          <ac:spMkLst>
            <pc:docMk/>
            <pc:sldMk cId="2192306352" sldId="307"/>
            <ac:spMk id="7" creationId="{E728E8EF-4B49-D4B8-8F6E-88153D476E50}"/>
          </ac:spMkLst>
        </pc:spChg>
      </pc:sldChg>
      <pc:sldChg chg="modSp mod">
        <pc:chgData name="SIMONINI Giorgio" userId="4ee261ac-a9fe-42c9-8122-5a02d6e21182" providerId="ADAL" clId="{317099D9-2615-4CDA-A6D2-2F269442DA72}" dt="2024-10-10T19:18:35.818" v="490" actId="6549"/>
        <pc:sldMkLst>
          <pc:docMk/>
          <pc:sldMk cId="591697328" sldId="308"/>
        </pc:sldMkLst>
        <pc:spChg chg="mod">
          <ac:chgData name="SIMONINI Giorgio" userId="4ee261ac-a9fe-42c9-8122-5a02d6e21182" providerId="ADAL" clId="{317099D9-2615-4CDA-A6D2-2F269442DA72}" dt="2024-10-10T19:18:35.818" v="490" actId="6549"/>
          <ac:spMkLst>
            <pc:docMk/>
            <pc:sldMk cId="591697328" sldId="308"/>
            <ac:spMk id="2" creationId="{4B041ADD-9135-8A51-3B91-E487C76C47DA}"/>
          </ac:spMkLst>
        </pc:spChg>
      </pc:sldChg>
      <pc:sldChg chg="modSp mod">
        <pc:chgData name="SIMONINI Giorgio" userId="4ee261ac-a9fe-42c9-8122-5a02d6e21182" providerId="ADAL" clId="{317099D9-2615-4CDA-A6D2-2F269442DA72}" dt="2024-10-15T20:42:10.019" v="1558" actId="114"/>
        <pc:sldMkLst>
          <pc:docMk/>
          <pc:sldMk cId="1590555673" sldId="309"/>
        </pc:sldMkLst>
        <pc:spChg chg="mod">
          <ac:chgData name="SIMONINI Giorgio" userId="4ee261ac-a9fe-42c9-8122-5a02d6e21182" providerId="ADAL" clId="{317099D9-2615-4CDA-A6D2-2F269442DA72}" dt="2024-10-15T20:42:10.019" v="1558" actId="114"/>
          <ac:spMkLst>
            <pc:docMk/>
            <pc:sldMk cId="1590555673" sldId="309"/>
            <ac:spMk id="14" creationId="{0172B0D0-A940-A17B-5D91-F1277BB5935B}"/>
          </ac:spMkLst>
        </pc:spChg>
        <pc:spChg chg="mod">
          <ac:chgData name="SIMONINI Giorgio" userId="4ee261ac-a9fe-42c9-8122-5a02d6e21182" providerId="ADAL" clId="{317099D9-2615-4CDA-A6D2-2F269442DA72}" dt="2024-10-13T20:08:25.410" v="1332" actId="20577"/>
          <ac:spMkLst>
            <pc:docMk/>
            <pc:sldMk cId="1590555673" sldId="309"/>
            <ac:spMk id="15" creationId="{19A98954-0270-7322-25A9-790A77C92B11}"/>
          </ac:spMkLst>
        </pc:spChg>
      </pc:sldChg>
      <pc:sldChg chg="modSp mod">
        <pc:chgData name="SIMONINI Giorgio" userId="4ee261ac-a9fe-42c9-8122-5a02d6e21182" providerId="ADAL" clId="{317099D9-2615-4CDA-A6D2-2F269442DA72}" dt="2024-10-15T20:43:08.540" v="1560"/>
        <pc:sldMkLst>
          <pc:docMk/>
          <pc:sldMk cId="2132392753" sldId="310"/>
        </pc:sldMkLst>
        <pc:spChg chg="mod">
          <ac:chgData name="SIMONINI Giorgio" userId="4ee261ac-a9fe-42c9-8122-5a02d6e21182" providerId="ADAL" clId="{317099D9-2615-4CDA-A6D2-2F269442DA72}" dt="2024-10-15T20:43:08.540" v="1560"/>
          <ac:spMkLst>
            <pc:docMk/>
            <pc:sldMk cId="2132392753" sldId="310"/>
            <ac:spMk id="2" creationId="{2103ABF8-BDD3-FA7E-6276-7BDEA9E66EED}"/>
          </ac:spMkLst>
        </pc:spChg>
      </pc:sldChg>
      <pc:sldChg chg="addSp delSp modSp new add del mod">
        <pc:chgData name="SIMONINI Giorgio" userId="4ee261ac-a9fe-42c9-8122-5a02d6e21182" providerId="ADAL" clId="{317099D9-2615-4CDA-A6D2-2F269442DA72}" dt="2024-10-24T17:20:59.021" v="3455" actId="20577"/>
        <pc:sldMkLst>
          <pc:docMk/>
          <pc:sldMk cId="349375223" sldId="311"/>
        </pc:sldMkLst>
        <pc:spChg chg="mod">
          <ac:chgData name="SIMONINI Giorgio" userId="4ee261ac-a9fe-42c9-8122-5a02d6e21182" providerId="ADAL" clId="{317099D9-2615-4CDA-A6D2-2F269442DA72}" dt="2024-10-10T19:38:55.376" v="906" actId="113"/>
          <ac:spMkLst>
            <pc:docMk/>
            <pc:sldMk cId="349375223" sldId="311"/>
            <ac:spMk id="2" creationId="{EAD42DCB-2252-1855-F40B-7D8FCABAB86A}"/>
          </ac:spMkLst>
        </pc:spChg>
        <pc:spChg chg="mod">
          <ac:chgData name="SIMONINI Giorgio" userId="4ee261ac-a9fe-42c9-8122-5a02d6e21182" providerId="ADAL" clId="{317099D9-2615-4CDA-A6D2-2F269442DA72}" dt="2024-10-10T19:28:10.330" v="730" actId="20577"/>
          <ac:spMkLst>
            <pc:docMk/>
            <pc:sldMk cId="349375223" sldId="311"/>
            <ac:spMk id="3" creationId="{DE9B60FF-36BC-BE59-614F-7B73CB198FFF}"/>
          </ac:spMkLst>
        </pc:spChg>
        <pc:spChg chg="add mod">
          <ac:chgData name="SIMONINI Giorgio" userId="4ee261ac-a9fe-42c9-8122-5a02d6e21182" providerId="ADAL" clId="{317099D9-2615-4CDA-A6D2-2F269442DA72}" dt="2024-10-10T19:38:55.376" v="906" actId="113"/>
          <ac:spMkLst>
            <pc:docMk/>
            <pc:sldMk cId="349375223" sldId="311"/>
            <ac:spMk id="5" creationId="{04620518-A45B-584E-17BA-746329AFD6F5}"/>
          </ac:spMkLst>
        </pc:spChg>
        <pc:spChg chg="add del mod">
          <ac:chgData name="SIMONINI Giorgio" userId="4ee261ac-a9fe-42c9-8122-5a02d6e21182" providerId="ADAL" clId="{317099D9-2615-4CDA-A6D2-2F269442DA72}" dt="2024-10-24T17:14:15.528" v="3315" actId="22"/>
          <ac:spMkLst>
            <pc:docMk/>
            <pc:sldMk cId="349375223" sldId="311"/>
            <ac:spMk id="8" creationId="{1F90DA9B-EA3F-EFA1-6473-4E9EF6528BF7}"/>
          </ac:spMkLst>
        </pc:spChg>
        <pc:spChg chg="add del">
          <ac:chgData name="SIMONINI Giorgio" userId="4ee261ac-a9fe-42c9-8122-5a02d6e21182" providerId="ADAL" clId="{317099D9-2615-4CDA-A6D2-2F269442DA72}" dt="2024-10-24T17:14:19.577" v="3319" actId="22"/>
          <ac:spMkLst>
            <pc:docMk/>
            <pc:sldMk cId="349375223" sldId="311"/>
            <ac:spMk id="10" creationId="{76569E37-2417-2B2F-977F-8E6A4B7D8A1E}"/>
          </ac:spMkLst>
        </pc:spChg>
        <pc:spChg chg="add mod">
          <ac:chgData name="SIMONINI Giorgio" userId="4ee261ac-a9fe-42c9-8122-5a02d6e21182" providerId="ADAL" clId="{317099D9-2615-4CDA-A6D2-2F269442DA72}" dt="2024-10-24T17:19:38.798" v="3447" actId="1035"/>
          <ac:spMkLst>
            <pc:docMk/>
            <pc:sldMk cId="349375223" sldId="311"/>
            <ac:spMk id="12" creationId="{5CEAE85B-BBC8-97FC-C4AE-B75D12B82F36}"/>
          </ac:spMkLst>
        </pc:spChg>
        <pc:spChg chg="add del">
          <ac:chgData name="SIMONINI Giorgio" userId="4ee261ac-a9fe-42c9-8122-5a02d6e21182" providerId="ADAL" clId="{317099D9-2615-4CDA-A6D2-2F269442DA72}" dt="2024-10-24T17:16:53.416" v="3348" actId="22"/>
          <ac:spMkLst>
            <pc:docMk/>
            <pc:sldMk cId="349375223" sldId="311"/>
            <ac:spMk id="15" creationId="{7B38B276-6D18-B2BD-E8F7-7F839051B854}"/>
          </ac:spMkLst>
        </pc:spChg>
        <pc:spChg chg="add mod">
          <ac:chgData name="SIMONINI Giorgio" userId="4ee261ac-a9fe-42c9-8122-5a02d6e21182" providerId="ADAL" clId="{317099D9-2615-4CDA-A6D2-2F269442DA72}" dt="2024-10-24T17:19:38.798" v="3447" actId="1035"/>
          <ac:spMkLst>
            <pc:docMk/>
            <pc:sldMk cId="349375223" sldId="311"/>
            <ac:spMk id="17" creationId="{A7EE6016-E056-4C96-6FC7-625C9080E5C8}"/>
          </ac:spMkLst>
        </pc:spChg>
        <pc:spChg chg="add mod">
          <ac:chgData name="SIMONINI Giorgio" userId="4ee261ac-a9fe-42c9-8122-5a02d6e21182" providerId="ADAL" clId="{317099D9-2615-4CDA-A6D2-2F269442DA72}" dt="2024-10-24T17:19:58.268" v="3450" actId="1076"/>
          <ac:spMkLst>
            <pc:docMk/>
            <pc:sldMk cId="349375223" sldId="311"/>
            <ac:spMk id="19" creationId="{696F257F-D5EA-1421-A564-85E500789F7F}"/>
          </ac:spMkLst>
        </pc:spChg>
        <pc:spChg chg="add mod">
          <ac:chgData name="SIMONINI Giorgio" userId="4ee261ac-a9fe-42c9-8122-5a02d6e21182" providerId="ADAL" clId="{317099D9-2615-4CDA-A6D2-2F269442DA72}" dt="2024-10-10T19:38:31.525" v="902" actId="1038"/>
          <ac:spMkLst>
            <pc:docMk/>
            <pc:sldMk cId="349375223" sldId="311"/>
            <ac:spMk id="25" creationId="{2BB522CE-6C4E-0992-79C5-9FB48AF1A1BE}"/>
          </ac:spMkLst>
        </pc:spChg>
        <pc:spChg chg="add mod">
          <ac:chgData name="SIMONINI Giorgio" userId="4ee261ac-a9fe-42c9-8122-5a02d6e21182" providerId="ADAL" clId="{317099D9-2615-4CDA-A6D2-2F269442DA72}" dt="2024-10-10T19:38:25.544" v="891" actId="1038"/>
          <ac:spMkLst>
            <pc:docMk/>
            <pc:sldMk cId="349375223" sldId="311"/>
            <ac:spMk id="26" creationId="{78CE09ED-7707-3344-5CAC-586D3EC72016}"/>
          </ac:spMkLst>
        </pc:spChg>
        <pc:spChg chg="add mod">
          <ac:chgData name="SIMONINI Giorgio" userId="4ee261ac-a9fe-42c9-8122-5a02d6e21182" providerId="ADAL" clId="{317099D9-2615-4CDA-A6D2-2F269442DA72}" dt="2024-10-24T17:20:59.021" v="3455" actId="20577"/>
          <ac:spMkLst>
            <pc:docMk/>
            <pc:sldMk cId="349375223" sldId="311"/>
            <ac:spMk id="27" creationId="{0A64ED1E-C7BF-F4C5-4177-EE756E020CAE}"/>
          </ac:spMkLst>
        </pc:spChg>
        <pc:picChg chg="add mod">
          <ac:chgData name="SIMONINI Giorgio" userId="4ee261ac-a9fe-42c9-8122-5a02d6e21182" providerId="ADAL" clId="{317099D9-2615-4CDA-A6D2-2F269442DA72}" dt="2024-10-10T19:38:34.892" v="903" actId="1076"/>
          <ac:picMkLst>
            <pc:docMk/>
            <pc:sldMk cId="349375223" sldId="311"/>
            <ac:picMk id="6" creationId="{E53D30FB-0CF2-2555-FE2F-47D662B59D7A}"/>
          </ac:picMkLst>
        </pc:picChg>
        <pc:picChg chg="add del mod">
          <ac:chgData name="SIMONINI Giorgio" userId="4ee261ac-a9fe-42c9-8122-5a02d6e21182" providerId="ADAL" clId="{317099D9-2615-4CDA-A6D2-2F269442DA72}" dt="2024-10-10T19:30:40.767" v="773" actId="478"/>
          <ac:picMkLst>
            <pc:docMk/>
            <pc:sldMk cId="349375223" sldId="311"/>
            <ac:picMk id="8" creationId="{88F3582A-39F0-CD2D-76A6-716BA7D49A9A}"/>
          </ac:picMkLst>
        </pc:picChg>
        <pc:picChg chg="add del">
          <ac:chgData name="SIMONINI Giorgio" userId="4ee261ac-a9fe-42c9-8122-5a02d6e21182" providerId="ADAL" clId="{317099D9-2615-4CDA-A6D2-2F269442DA72}" dt="2024-10-10T19:30:36.694" v="772" actId="478"/>
          <ac:picMkLst>
            <pc:docMk/>
            <pc:sldMk cId="349375223" sldId="311"/>
            <ac:picMk id="10" creationId="{999BF1D1-F205-65A2-A24C-5E8E4A8DA61B}"/>
          </ac:picMkLst>
        </pc:picChg>
        <pc:picChg chg="add del mod">
          <ac:chgData name="SIMONINI Giorgio" userId="4ee261ac-a9fe-42c9-8122-5a02d6e21182" providerId="ADAL" clId="{317099D9-2615-4CDA-A6D2-2F269442DA72}" dt="2024-10-10T19:35:57.194" v="820" actId="478"/>
          <ac:picMkLst>
            <pc:docMk/>
            <pc:sldMk cId="349375223" sldId="311"/>
            <ac:picMk id="12" creationId="{3ED600C1-9C85-48B8-C631-42A45B523139}"/>
          </ac:picMkLst>
        </pc:picChg>
        <pc:picChg chg="add mod">
          <ac:chgData name="SIMONINI Giorgio" userId="4ee261ac-a9fe-42c9-8122-5a02d6e21182" providerId="ADAL" clId="{317099D9-2615-4CDA-A6D2-2F269442DA72}" dt="2024-10-10T19:38:31.525" v="902" actId="1038"/>
          <ac:picMkLst>
            <pc:docMk/>
            <pc:sldMk cId="349375223" sldId="311"/>
            <ac:picMk id="14" creationId="{879131A8-969C-89AA-3969-25CBABBC372B}"/>
          </ac:picMkLst>
        </pc:picChg>
        <pc:picChg chg="add del">
          <ac:chgData name="SIMONINI Giorgio" userId="4ee261ac-a9fe-42c9-8122-5a02d6e21182" providerId="ADAL" clId="{317099D9-2615-4CDA-A6D2-2F269442DA72}" dt="2024-10-10T19:32:08.645" v="786" actId="478"/>
          <ac:picMkLst>
            <pc:docMk/>
            <pc:sldMk cId="349375223" sldId="311"/>
            <ac:picMk id="16" creationId="{B84CC1A5-9299-10B2-5E3D-95EF903A7FA3}"/>
          </ac:picMkLst>
        </pc:picChg>
        <pc:picChg chg="add mod">
          <ac:chgData name="SIMONINI Giorgio" userId="4ee261ac-a9fe-42c9-8122-5a02d6e21182" providerId="ADAL" clId="{317099D9-2615-4CDA-A6D2-2F269442DA72}" dt="2024-10-10T19:38:25.544" v="891" actId="1038"/>
          <ac:picMkLst>
            <pc:docMk/>
            <pc:sldMk cId="349375223" sldId="311"/>
            <ac:picMk id="18" creationId="{DB324D16-2B6C-8642-E875-8815F16D0A63}"/>
          </ac:picMkLst>
        </pc:picChg>
        <pc:picChg chg="add del">
          <ac:chgData name="SIMONINI Giorgio" userId="4ee261ac-a9fe-42c9-8122-5a02d6e21182" providerId="ADAL" clId="{317099D9-2615-4CDA-A6D2-2F269442DA72}" dt="2024-10-10T19:33:11.920" v="789" actId="478"/>
          <ac:picMkLst>
            <pc:docMk/>
            <pc:sldMk cId="349375223" sldId="311"/>
            <ac:picMk id="20" creationId="{76F7AFE6-4413-D5AD-2E9E-F1E3AEBD0066}"/>
          </ac:picMkLst>
        </pc:picChg>
        <pc:picChg chg="add del mod">
          <ac:chgData name="SIMONINI Giorgio" userId="4ee261ac-a9fe-42c9-8122-5a02d6e21182" providerId="ADAL" clId="{317099D9-2615-4CDA-A6D2-2F269442DA72}" dt="2024-10-10T19:35:54.675" v="819" actId="478"/>
          <ac:picMkLst>
            <pc:docMk/>
            <pc:sldMk cId="349375223" sldId="311"/>
            <ac:picMk id="22" creationId="{ADB00AE5-C308-A953-3250-0ED6351B4F4D}"/>
          </ac:picMkLst>
        </pc:picChg>
        <pc:picChg chg="add del mod">
          <ac:chgData name="SIMONINI Giorgio" userId="4ee261ac-a9fe-42c9-8122-5a02d6e21182" providerId="ADAL" clId="{317099D9-2615-4CDA-A6D2-2F269442DA72}" dt="2024-10-10T19:35:53.814" v="818" actId="478"/>
          <ac:picMkLst>
            <pc:docMk/>
            <pc:sldMk cId="349375223" sldId="311"/>
            <ac:picMk id="24" creationId="{788D8A72-4E39-7EEC-BC15-145DEF38326C}"/>
          </ac:picMkLst>
        </pc:picChg>
      </pc:sldChg>
      <pc:sldChg chg="modSp new del mod">
        <pc:chgData name="SIMONINI Giorgio" userId="4ee261ac-a9fe-42c9-8122-5a02d6e21182" providerId="ADAL" clId="{317099D9-2615-4CDA-A6D2-2F269442DA72}" dt="2024-10-15T20:40:33.360" v="1535" actId="47"/>
        <pc:sldMkLst>
          <pc:docMk/>
          <pc:sldMk cId="1155301980" sldId="312"/>
        </pc:sldMkLst>
        <pc:spChg chg="mod">
          <ac:chgData name="SIMONINI Giorgio" userId="4ee261ac-a9fe-42c9-8122-5a02d6e21182" providerId="ADAL" clId="{317099D9-2615-4CDA-A6D2-2F269442DA72}" dt="2024-10-15T20:35:58.571" v="1398" actId="27636"/>
          <ac:spMkLst>
            <pc:docMk/>
            <pc:sldMk cId="1155301980" sldId="312"/>
            <ac:spMk id="2" creationId="{ECC8FB9E-A018-9C89-BFBA-D718548DFE8D}"/>
          </ac:spMkLst>
        </pc:spChg>
        <pc:spChg chg="mod">
          <ac:chgData name="SIMONINI Giorgio" userId="4ee261ac-a9fe-42c9-8122-5a02d6e21182" providerId="ADAL" clId="{317099D9-2615-4CDA-A6D2-2F269442DA72}" dt="2024-10-15T20:34:34.678" v="1358" actId="790"/>
          <ac:spMkLst>
            <pc:docMk/>
            <pc:sldMk cId="1155301980" sldId="312"/>
            <ac:spMk id="3" creationId="{2E5F5EE4-63F8-A752-B6E4-97D42A062DFA}"/>
          </ac:spMkLst>
        </pc:spChg>
      </pc:sldChg>
      <pc:sldMasterChg chg="modSldLayout">
        <pc:chgData name="SIMONINI Giorgio" userId="4ee261ac-a9fe-42c9-8122-5a02d6e21182" providerId="ADAL" clId="{317099D9-2615-4CDA-A6D2-2F269442DA72}" dt="2024-10-15T20:37:30.674" v="1419" actId="21"/>
        <pc:sldMasterMkLst>
          <pc:docMk/>
          <pc:sldMasterMk cId="1243425748" sldId="2147483706"/>
        </pc:sldMasterMkLst>
        <pc:sldLayoutChg chg="delSp mod">
          <pc:chgData name="SIMONINI Giorgio" userId="4ee261ac-a9fe-42c9-8122-5a02d6e21182" providerId="ADAL" clId="{317099D9-2615-4CDA-A6D2-2F269442DA72}" dt="2024-10-15T20:37:30.674" v="1419" actId="21"/>
          <pc:sldLayoutMkLst>
            <pc:docMk/>
            <pc:sldMasterMk cId="1243425748" sldId="2147483706"/>
            <pc:sldLayoutMk cId="490464631" sldId="2147483711"/>
          </pc:sldLayoutMkLst>
          <pc:picChg chg="del">
            <ac:chgData name="SIMONINI Giorgio" userId="4ee261ac-a9fe-42c9-8122-5a02d6e21182" providerId="ADAL" clId="{317099D9-2615-4CDA-A6D2-2F269442DA72}" dt="2024-10-15T20:37:30.674" v="1419" actId="21"/>
            <ac:picMkLst>
              <pc:docMk/>
              <pc:sldMasterMk cId="1243425748" sldId="2147483706"/>
              <pc:sldLayoutMk cId="490464631" sldId="2147483711"/>
              <ac:picMk id="9" creationId="{EDD056D8-6A64-4EE3-91C3-9ACB4CB36CCC}"/>
            </ac:picMkLst>
          </pc:picChg>
          <pc:picChg chg="del">
            <ac:chgData name="SIMONINI Giorgio" userId="4ee261ac-a9fe-42c9-8122-5a02d6e21182" providerId="ADAL" clId="{317099D9-2615-4CDA-A6D2-2F269442DA72}" dt="2024-10-15T20:37:30.674" v="1419" actId="21"/>
            <ac:picMkLst>
              <pc:docMk/>
              <pc:sldMasterMk cId="1243425748" sldId="2147483706"/>
              <pc:sldLayoutMk cId="490464631" sldId="2147483711"/>
              <ac:picMk id="11" creationId="{AB52BE96-DEEC-44FC-9FEC-FEAE260CA899}"/>
            </ac:picMkLst>
          </pc:picChg>
        </pc:sldLayoutChg>
      </pc:sldMasterChg>
    </pc:docChg>
  </pc:docChgLst>
  <pc:docChgLst>
    <pc:chgData name="SIMONINI Giorgio" userId="4ee261ac-a9fe-42c9-8122-5a02d6e21182" providerId="ADAL" clId="{38A8166D-6AC6-4655-98C4-44FCD52BFD87}"/>
    <pc:docChg chg="undo redo custSel addSld delSld modSld sldOrd modSection">
      <pc:chgData name="SIMONINI Giorgio" userId="4ee261ac-a9fe-42c9-8122-5a02d6e21182" providerId="ADAL" clId="{38A8166D-6AC6-4655-98C4-44FCD52BFD87}" dt="2024-10-10T13:38:09.134" v="7693" actId="207"/>
      <pc:docMkLst>
        <pc:docMk/>
      </pc:docMkLst>
      <pc:sldChg chg="modSp mod">
        <pc:chgData name="SIMONINI Giorgio" userId="4ee261ac-a9fe-42c9-8122-5a02d6e21182" providerId="ADAL" clId="{38A8166D-6AC6-4655-98C4-44FCD52BFD87}" dt="2024-10-09T19:18:01.247" v="4728" actId="114"/>
        <pc:sldMkLst>
          <pc:docMk/>
          <pc:sldMk cId="3222443807" sldId="264"/>
        </pc:sldMkLst>
        <pc:spChg chg="mod">
          <ac:chgData name="SIMONINI Giorgio" userId="4ee261ac-a9fe-42c9-8122-5a02d6e21182" providerId="ADAL" clId="{38A8166D-6AC6-4655-98C4-44FCD52BFD87}" dt="2024-10-09T19:18:01.247" v="4728" actId="114"/>
          <ac:spMkLst>
            <pc:docMk/>
            <pc:sldMk cId="3222443807" sldId="264"/>
            <ac:spMk id="2" creationId="{177AEFAF-A495-4DD2-B397-6F5DA063B9D8}"/>
          </ac:spMkLst>
        </pc:spChg>
        <pc:spChg chg="mod">
          <ac:chgData name="SIMONINI Giorgio" userId="4ee261ac-a9fe-42c9-8122-5a02d6e21182" providerId="ADAL" clId="{38A8166D-6AC6-4655-98C4-44FCD52BFD87}" dt="2024-10-08T07:53:24.221" v="69" actId="20577"/>
          <ac:spMkLst>
            <pc:docMk/>
            <pc:sldMk cId="3222443807" sldId="264"/>
            <ac:spMk id="3" creationId="{D9D2CB2D-0932-49A8-AACD-F584F57F057A}"/>
          </ac:spMkLst>
        </pc:spChg>
        <pc:spChg chg="mod">
          <ac:chgData name="SIMONINI Giorgio" userId="4ee261ac-a9fe-42c9-8122-5a02d6e21182" providerId="ADAL" clId="{38A8166D-6AC6-4655-98C4-44FCD52BFD87}" dt="2024-10-08T07:53:51.529" v="90" actId="20577"/>
          <ac:spMkLst>
            <pc:docMk/>
            <pc:sldMk cId="3222443807" sldId="264"/>
            <ac:spMk id="4" creationId="{4CF7536F-1728-4A53-8C1E-C9D8A5231223}"/>
          </ac:spMkLst>
        </pc:spChg>
      </pc:sldChg>
      <pc:sldChg chg="del">
        <pc:chgData name="SIMONINI Giorgio" userId="4ee261ac-a9fe-42c9-8122-5a02d6e21182" providerId="ADAL" clId="{38A8166D-6AC6-4655-98C4-44FCD52BFD87}" dt="2024-10-08T09:31:43.660" v="476" actId="47"/>
        <pc:sldMkLst>
          <pc:docMk/>
          <pc:sldMk cId="269407046" sldId="269"/>
        </pc:sldMkLst>
      </pc:sldChg>
      <pc:sldChg chg="addSp delSp modSp mod ord">
        <pc:chgData name="SIMONINI Giorgio" userId="4ee261ac-a9fe-42c9-8122-5a02d6e21182" providerId="ADAL" clId="{38A8166D-6AC6-4655-98C4-44FCD52BFD87}" dt="2024-10-10T12:48:56.299" v="7313" actId="1036"/>
        <pc:sldMkLst>
          <pc:docMk/>
          <pc:sldMk cId="1784425510" sldId="291"/>
        </pc:sldMkLst>
        <pc:spChg chg="add mod ord">
          <ac:chgData name="SIMONINI Giorgio" userId="4ee261ac-a9fe-42c9-8122-5a02d6e21182" providerId="ADAL" clId="{38A8166D-6AC6-4655-98C4-44FCD52BFD87}" dt="2024-10-10T12:48:56.299" v="7313" actId="1036"/>
          <ac:spMkLst>
            <pc:docMk/>
            <pc:sldMk cId="1784425510" sldId="291"/>
            <ac:spMk id="2" creationId="{C26D6B8D-A48C-C705-38C9-15D1358E70D7}"/>
          </ac:spMkLst>
        </pc:spChg>
        <pc:spChg chg="del mod">
          <ac:chgData name="SIMONINI Giorgio" userId="4ee261ac-a9fe-42c9-8122-5a02d6e21182" providerId="ADAL" clId="{38A8166D-6AC6-4655-98C4-44FCD52BFD87}" dt="2024-10-08T10:00:30.715" v="794" actId="478"/>
          <ac:spMkLst>
            <pc:docMk/>
            <pc:sldMk cId="1784425510" sldId="291"/>
            <ac:spMk id="2" creationId="{D569B264-4853-FDC1-3DAC-05E3677AEF85}"/>
          </ac:spMkLst>
        </pc:spChg>
        <pc:spChg chg="mod">
          <ac:chgData name="SIMONINI Giorgio" userId="4ee261ac-a9fe-42c9-8122-5a02d6e21182" providerId="ADAL" clId="{38A8166D-6AC6-4655-98C4-44FCD52BFD87}" dt="2024-10-09T12:19:42.332" v="3066" actId="20577"/>
          <ac:spMkLst>
            <pc:docMk/>
            <pc:sldMk cId="1784425510" sldId="291"/>
            <ac:spMk id="3" creationId="{73A45158-4BD8-E8F6-1764-AD082E75FD0A}"/>
          </ac:spMkLst>
        </pc:spChg>
        <pc:spChg chg="mod ord">
          <ac:chgData name="SIMONINI Giorgio" userId="4ee261ac-a9fe-42c9-8122-5a02d6e21182" providerId="ADAL" clId="{38A8166D-6AC6-4655-98C4-44FCD52BFD87}" dt="2024-10-10T12:48:46.869" v="7311" actId="1036"/>
          <ac:spMkLst>
            <pc:docMk/>
            <pc:sldMk cId="1784425510" sldId="291"/>
            <ac:spMk id="6" creationId="{CACC6352-93B0-A858-6825-C25BE0A47571}"/>
          </ac:spMkLst>
        </pc:spChg>
        <pc:spChg chg="add mod">
          <ac:chgData name="SIMONINI Giorgio" userId="4ee261ac-a9fe-42c9-8122-5a02d6e21182" providerId="ADAL" clId="{38A8166D-6AC6-4655-98C4-44FCD52BFD87}" dt="2024-10-10T12:48:56.299" v="7313" actId="1036"/>
          <ac:spMkLst>
            <pc:docMk/>
            <pc:sldMk cId="1784425510" sldId="291"/>
            <ac:spMk id="16" creationId="{915AD02C-C1EB-939A-64D8-CE9D9EF87669}"/>
          </ac:spMkLst>
        </pc:spChg>
        <pc:spChg chg="add del mod">
          <ac:chgData name="SIMONINI Giorgio" userId="4ee261ac-a9fe-42c9-8122-5a02d6e21182" providerId="ADAL" clId="{38A8166D-6AC6-4655-98C4-44FCD52BFD87}" dt="2024-10-08T10:00:35.896" v="795" actId="478"/>
          <ac:spMkLst>
            <pc:docMk/>
            <pc:sldMk cId="1784425510" sldId="291"/>
            <ac:spMk id="17" creationId="{D5400789-C016-8D2F-107F-50151266927F}"/>
          </ac:spMkLst>
        </pc:spChg>
        <pc:spChg chg="add del">
          <ac:chgData name="SIMONINI Giorgio" userId="4ee261ac-a9fe-42c9-8122-5a02d6e21182" providerId="ADAL" clId="{38A8166D-6AC6-4655-98C4-44FCD52BFD87}" dt="2024-10-08T10:00:45.298" v="799" actId="22"/>
          <ac:spMkLst>
            <pc:docMk/>
            <pc:sldMk cId="1784425510" sldId="291"/>
            <ac:spMk id="19" creationId="{96D318B4-396B-2470-9818-1A54D51FBCDF}"/>
          </ac:spMkLst>
        </pc:spChg>
        <pc:spChg chg="add mod">
          <ac:chgData name="SIMONINI Giorgio" userId="4ee261ac-a9fe-42c9-8122-5a02d6e21182" providerId="ADAL" clId="{38A8166D-6AC6-4655-98C4-44FCD52BFD87}" dt="2024-10-10T12:48:56.299" v="7313" actId="1036"/>
          <ac:spMkLst>
            <pc:docMk/>
            <pc:sldMk cId="1784425510" sldId="291"/>
            <ac:spMk id="21" creationId="{97B9F1E4-0510-5CBA-791E-FA9C34243557}"/>
          </ac:spMkLst>
        </pc:spChg>
        <pc:spChg chg="add mod">
          <ac:chgData name="SIMONINI Giorgio" userId="4ee261ac-a9fe-42c9-8122-5a02d6e21182" providerId="ADAL" clId="{38A8166D-6AC6-4655-98C4-44FCD52BFD87}" dt="2024-10-10T12:48:56.299" v="7313" actId="1036"/>
          <ac:spMkLst>
            <pc:docMk/>
            <pc:sldMk cId="1784425510" sldId="291"/>
            <ac:spMk id="22" creationId="{7E6A5DB2-FE0C-A22E-B667-FD3B9A046EED}"/>
          </ac:spMkLst>
        </pc:spChg>
        <pc:picChg chg="add mod ord">
          <ac:chgData name="SIMONINI Giorgio" userId="4ee261ac-a9fe-42c9-8122-5a02d6e21182" providerId="ADAL" clId="{38A8166D-6AC6-4655-98C4-44FCD52BFD87}" dt="2024-10-10T12:48:56.299" v="7313" actId="1036"/>
          <ac:picMkLst>
            <pc:docMk/>
            <pc:sldMk cId="1784425510" sldId="291"/>
            <ac:picMk id="5" creationId="{68F29B79-EDA2-12EF-EE6D-0B63A1C73D3A}"/>
          </ac:picMkLst>
        </pc:picChg>
        <pc:picChg chg="add mod">
          <ac:chgData name="SIMONINI Giorgio" userId="4ee261ac-a9fe-42c9-8122-5a02d6e21182" providerId="ADAL" clId="{38A8166D-6AC6-4655-98C4-44FCD52BFD87}" dt="2024-10-10T12:48:56.299" v="7313" actId="1036"/>
          <ac:picMkLst>
            <pc:docMk/>
            <pc:sldMk cId="1784425510" sldId="291"/>
            <ac:picMk id="7" creationId="{1ADECA1C-585C-768C-251D-EA24FEF12B6F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8" creationId="{67876C48-52DD-99DA-503A-262D6E3E995D}"/>
          </ac:picMkLst>
        </pc:picChg>
        <pc:picChg chg="add mod ord">
          <ac:chgData name="SIMONINI Giorgio" userId="4ee261ac-a9fe-42c9-8122-5a02d6e21182" providerId="ADAL" clId="{38A8166D-6AC6-4655-98C4-44FCD52BFD87}" dt="2024-10-10T12:48:56.299" v="7313" actId="1036"/>
          <ac:picMkLst>
            <pc:docMk/>
            <pc:sldMk cId="1784425510" sldId="291"/>
            <ac:picMk id="9" creationId="{42033F5B-E1F5-B7D4-080F-508DDB6AC3D9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10" creationId="{883249D8-07F0-D45E-384E-0CAE27539360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11" creationId="{B323B304-330A-2B01-5937-00304AE60421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12" creationId="{0464858B-C318-49BA-FD08-28A88329284B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13" creationId="{FC7392B2-3B8B-4C3D-21F4-11208F127593}"/>
          </ac:picMkLst>
        </pc:picChg>
        <pc:picChg chg="mod">
          <ac:chgData name="SIMONINI Giorgio" userId="4ee261ac-a9fe-42c9-8122-5a02d6e21182" providerId="ADAL" clId="{38A8166D-6AC6-4655-98C4-44FCD52BFD87}" dt="2024-10-10T12:48:46.869" v="7311" actId="1036"/>
          <ac:picMkLst>
            <pc:docMk/>
            <pc:sldMk cId="1784425510" sldId="291"/>
            <ac:picMk id="14" creationId="{A9F096DB-DFDC-E87F-9CB6-4BBA98FEC445}"/>
          </ac:picMkLst>
        </pc:picChg>
        <pc:picChg chg="add mod">
          <ac:chgData name="SIMONINI Giorgio" userId="4ee261ac-a9fe-42c9-8122-5a02d6e21182" providerId="ADAL" clId="{38A8166D-6AC6-4655-98C4-44FCD52BFD87}" dt="2024-10-10T12:48:56.299" v="7313" actId="1036"/>
          <ac:picMkLst>
            <pc:docMk/>
            <pc:sldMk cId="1784425510" sldId="291"/>
            <ac:picMk id="15" creationId="{6174F5F4-59FA-5954-2E0B-B3F3AA125F29}"/>
          </ac:picMkLst>
        </pc:picChg>
      </pc:sldChg>
      <pc:sldChg chg="del">
        <pc:chgData name="SIMONINI Giorgio" userId="4ee261ac-a9fe-42c9-8122-5a02d6e21182" providerId="ADAL" clId="{38A8166D-6AC6-4655-98C4-44FCD52BFD87}" dt="2024-10-08T09:31:48.469" v="477" actId="47"/>
        <pc:sldMkLst>
          <pc:docMk/>
          <pc:sldMk cId="2588363864" sldId="292"/>
        </pc:sldMkLst>
      </pc:sldChg>
      <pc:sldChg chg="del">
        <pc:chgData name="SIMONINI Giorgio" userId="4ee261ac-a9fe-42c9-8122-5a02d6e21182" providerId="ADAL" clId="{38A8166D-6AC6-4655-98C4-44FCD52BFD87}" dt="2024-10-08T09:31:53.600" v="478" actId="47"/>
        <pc:sldMkLst>
          <pc:docMk/>
          <pc:sldMk cId="1793007555" sldId="293"/>
        </pc:sldMkLst>
      </pc:sldChg>
      <pc:sldChg chg="del">
        <pc:chgData name="SIMONINI Giorgio" userId="4ee261ac-a9fe-42c9-8122-5a02d6e21182" providerId="ADAL" clId="{38A8166D-6AC6-4655-98C4-44FCD52BFD87}" dt="2024-10-08T10:33:34.947" v="1543" actId="47"/>
        <pc:sldMkLst>
          <pc:docMk/>
          <pc:sldMk cId="276160320" sldId="294"/>
        </pc:sldMkLst>
      </pc:sldChg>
      <pc:sldChg chg="addSp delSp modSp mod modAnim">
        <pc:chgData name="SIMONINI Giorgio" userId="4ee261ac-a9fe-42c9-8122-5a02d6e21182" providerId="ADAL" clId="{38A8166D-6AC6-4655-98C4-44FCD52BFD87}" dt="2024-10-10T13:38:09.134" v="7693" actId="207"/>
        <pc:sldMkLst>
          <pc:docMk/>
          <pc:sldMk cId="141618697" sldId="295"/>
        </pc:sldMkLst>
        <pc:spChg chg="mod">
          <ac:chgData name="SIMONINI Giorgio" userId="4ee261ac-a9fe-42c9-8122-5a02d6e21182" providerId="ADAL" clId="{38A8166D-6AC6-4655-98C4-44FCD52BFD87}" dt="2024-10-10T13:32:15.624" v="7663"/>
          <ac:spMkLst>
            <pc:docMk/>
            <pc:sldMk cId="141618697" sldId="295"/>
            <ac:spMk id="2" creationId="{404FB83C-AF51-B5F6-F70B-498CF0298EE8}"/>
          </ac:spMkLst>
        </pc:spChg>
        <pc:spChg chg="mod">
          <ac:chgData name="SIMONINI Giorgio" userId="4ee261ac-a9fe-42c9-8122-5a02d6e21182" providerId="ADAL" clId="{38A8166D-6AC6-4655-98C4-44FCD52BFD87}" dt="2024-10-08T09:13:54.246" v="395" actId="790"/>
          <ac:spMkLst>
            <pc:docMk/>
            <pc:sldMk cId="141618697" sldId="295"/>
            <ac:spMk id="3" creationId="{0B549A3B-2705-6BB5-E8F3-2AD734D69A41}"/>
          </ac:spMkLst>
        </pc:spChg>
        <pc:spChg chg="add del">
          <ac:chgData name="SIMONINI Giorgio" userId="4ee261ac-a9fe-42c9-8122-5a02d6e21182" providerId="ADAL" clId="{38A8166D-6AC6-4655-98C4-44FCD52BFD87}" dt="2024-10-10T13:28:49.419" v="7603" actId="22"/>
          <ac:spMkLst>
            <pc:docMk/>
            <pc:sldMk cId="141618697" sldId="295"/>
            <ac:spMk id="7" creationId="{4E979C83-C4C4-EC59-44E6-AEABB2CB7B78}"/>
          </ac:spMkLst>
        </pc:spChg>
        <pc:spChg chg="add mod">
          <ac:chgData name="SIMONINI Giorgio" userId="4ee261ac-a9fe-42c9-8122-5a02d6e21182" providerId="ADAL" clId="{38A8166D-6AC6-4655-98C4-44FCD52BFD87}" dt="2024-10-10T13:37:48.712" v="7690" actId="14100"/>
          <ac:spMkLst>
            <pc:docMk/>
            <pc:sldMk cId="141618697" sldId="295"/>
            <ac:spMk id="9" creationId="{D159070F-7638-33AD-A0A3-9E0314872F49}"/>
          </ac:spMkLst>
        </pc:spChg>
        <pc:spChg chg="add mod">
          <ac:chgData name="SIMONINI Giorgio" userId="4ee261ac-a9fe-42c9-8122-5a02d6e21182" providerId="ADAL" clId="{38A8166D-6AC6-4655-98C4-44FCD52BFD87}" dt="2024-10-10T13:30:51.542" v="7639" actId="1076"/>
          <ac:spMkLst>
            <pc:docMk/>
            <pc:sldMk cId="141618697" sldId="295"/>
            <ac:spMk id="13" creationId="{FB4A3218-A183-6A5E-57D1-F0BF16E28EF3}"/>
          </ac:spMkLst>
        </pc:spChg>
        <pc:spChg chg="add del mod">
          <ac:chgData name="SIMONINI Giorgio" userId="4ee261ac-a9fe-42c9-8122-5a02d6e21182" providerId="ADAL" clId="{38A8166D-6AC6-4655-98C4-44FCD52BFD87}" dt="2024-10-10T13:32:22.154" v="7667" actId="22"/>
          <ac:spMkLst>
            <pc:docMk/>
            <pc:sldMk cId="141618697" sldId="295"/>
            <ac:spMk id="15" creationId="{476D27D1-8598-85CF-F87A-253DE0D09653}"/>
          </ac:spMkLst>
        </pc:spChg>
        <pc:spChg chg="add del">
          <ac:chgData name="SIMONINI Giorgio" userId="4ee261ac-a9fe-42c9-8122-5a02d6e21182" providerId="ADAL" clId="{38A8166D-6AC6-4655-98C4-44FCD52BFD87}" dt="2024-10-10T13:32:25.631" v="7669" actId="22"/>
          <ac:spMkLst>
            <pc:docMk/>
            <pc:sldMk cId="141618697" sldId="295"/>
            <ac:spMk id="17" creationId="{321489BA-2561-728B-87DD-C36FA78B89F3}"/>
          </ac:spMkLst>
        </pc:spChg>
        <pc:spChg chg="add del">
          <ac:chgData name="SIMONINI Giorgio" userId="4ee261ac-a9fe-42c9-8122-5a02d6e21182" providerId="ADAL" clId="{38A8166D-6AC6-4655-98C4-44FCD52BFD87}" dt="2024-10-10T13:32:28.305" v="7673" actId="22"/>
          <ac:spMkLst>
            <pc:docMk/>
            <pc:sldMk cId="141618697" sldId="295"/>
            <ac:spMk id="19" creationId="{798BE92E-7429-FFA5-6E9B-3DDF0B616261}"/>
          </ac:spMkLst>
        </pc:spChg>
        <pc:spChg chg="add mod">
          <ac:chgData name="SIMONINI Giorgio" userId="4ee261ac-a9fe-42c9-8122-5a02d6e21182" providerId="ADAL" clId="{38A8166D-6AC6-4655-98C4-44FCD52BFD87}" dt="2024-10-10T13:38:09.134" v="7693" actId="207"/>
          <ac:spMkLst>
            <pc:docMk/>
            <pc:sldMk cId="141618697" sldId="295"/>
            <ac:spMk id="21" creationId="{870896DB-2C71-CB12-D148-45C89A78E955}"/>
          </ac:spMkLst>
        </pc:spChg>
        <pc:picChg chg="mod">
          <ac:chgData name="SIMONINI Giorgio" userId="4ee261ac-a9fe-42c9-8122-5a02d6e21182" providerId="ADAL" clId="{38A8166D-6AC6-4655-98C4-44FCD52BFD87}" dt="2024-10-10T13:32:05.942" v="7659" actId="1076"/>
          <ac:picMkLst>
            <pc:docMk/>
            <pc:sldMk cId="141618697" sldId="295"/>
            <ac:picMk id="6" creationId="{07B3408F-5E93-DE14-1F79-3CD90CD8650A}"/>
          </ac:picMkLst>
        </pc:picChg>
        <pc:cxnChg chg="add del mod">
          <ac:chgData name="SIMONINI Giorgio" userId="4ee261ac-a9fe-42c9-8122-5a02d6e21182" providerId="ADAL" clId="{38A8166D-6AC6-4655-98C4-44FCD52BFD87}" dt="2024-10-10T13:30:56.791" v="7640" actId="478"/>
          <ac:cxnSpMkLst>
            <pc:docMk/>
            <pc:sldMk cId="141618697" sldId="295"/>
            <ac:cxnSpMk id="10" creationId="{A43465F5-5046-9C6F-5082-4238A60FA0BE}"/>
          </ac:cxnSpMkLst>
        </pc:cxnChg>
        <pc:cxnChg chg="add del mod">
          <ac:chgData name="SIMONINI Giorgio" userId="4ee261ac-a9fe-42c9-8122-5a02d6e21182" providerId="ADAL" clId="{38A8166D-6AC6-4655-98C4-44FCD52BFD87}" dt="2024-10-10T13:29:50.690" v="7622" actId="478"/>
          <ac:cxnSpMkLst>
            <pc:docMk/>
            <pc:sldMk cId="141618697" sldId="295"/>
            <ac:cxnSpMk id="12" creationId="{E83E8110-FB61-74B2-125F-1D89C6360822}"/>
          </ac:cxnSpMkLst>
        </pc:cxnChg>
      </pc:sldChg>
      <pc:sldChg chg="del">
        <pc:chgData name="SIMONINI Giorgio" userId="4ee261ac-a9fe-42c9-8122-5a02d6e21182" providerId="ADAL" clId="{38A8166D-6AC6-4655-98C4-44FCD52BFD87}" dt="2024-10-08T10:35:24.408" v="1579" actId="47"/>
        <pc:sldMkLst>
          <pc:docMk/>
          <pc:sldMk cId="1677278209" sldId="296"/>
        </pc:sldMkLst>
      </pc:sldChg>
      <pc:sldChg chg="addSp delSp modSp new mod modAnim">
        <pc:chgData name="SIMONINI Giorgio" userId="4ee261ac-a9fe-42c9-8122-5a02d6e21182" providerId="ADAL" clId="{38A8166D-6AC6-4655-98C4-44FCD52BFD87}" dt="2024-10-10T12:47:02.160" v="7298"/>
        <pc:sldMkLst>
          <pc:docMk/>
          <pc:sldMk cId="479377414" sldId="297"/>
        </pc:sldMkLst>
        <pc:spChg chg="mod">
          <ac:chgData name="SIMONINI Giorgio" userId="4ee261ac-a9fe-42c9-8122-5a02d6e21182" providerId="ADAL" clId="{38A8166D-6AC6-4655-98C4-44FCD52BFD87}" dt="2024-10-10T07:55:43.678" v="6975" actId="27636"/>
          <ac:spMkLst>
            <pc:docMk/>
            <pc:sldMk cId="479377414" sldId="297"/>
            <ac:spMk id="2" creationId="{8D1B0805-4C69-FC61-46CC-641E70284CEF}"/>
          </ac:spMkLst>
        </pc:spChg>
        <pc:spChg chg="mod">
          <ac:chgData name="SIMONINI Giorgio" userId="4ee261ac-a9fe-42c9-8122-5a02d6e21182" providerId="ADAL" clId="{38A8166D-6AC6-4655-98C4-44FCD52BFD87}" dt="2024-10-08T09:34:37.490" v="513" actId="790"/>
          <ac:spMkLst>
            <pc:docMk/>
            <pc:sldMk cId="479377414" sldId="297"/>
            <ac:spMk id="3" creationId="{6931C740-DA43-68EC-0650-F622036D68EA}"/>
          </ac:spMkLst>
        </pc:spChg>
        <pc:spChg chg="mod">
          <ac:chgData name="SIMONINI Giorgio" userId="4ee261ac-a9fe-42c9-8122-5a02d6e21182" providerId="ADAL" clId="{38A8166D-6AC6-4655-98C4-44FCD52BFD87}" dt="2024-10-08T09:48:12.566" v="604" actId="1076"/>
          <ac:spMkLst>
            <pc:docMk/>
            <pc:sldMk cId="479377414" sldId="297"/>
            <ac:spMk id="4" creationId="{245AAEC1-5D24-680C-2E22-6608224E7B29}"/>
          </ac:spMkLst>
        </pc:spChg>
        <pc:spChg chg="add del mod">
          <ac:chgData name="SIMONINI Giorgio" userId="4ee261ac-a9fe-42c9-8122-5a02d6e21182" providerId="ADAL" clId="{38A8166D-6AC6-4655-98C4-44FCD52BFD87}" dt="2024-10-08T09:43:59.698" v="569" actId="478"/>
          <ac:spMkLst>
            <pc:docMk/>
            <pc:sldMk cId="479377414" sldId="297"/>
            <ac:spMk id="7" creationId="{B7A1E062-5328-461B-055F-3400942CF550}"/>
          </ac:spMkLst>
        </pc:spChg>
        <pc:spChg chg="add mod">
          <ac:chgData name="SIMONINI Giorgio" userId="4ee261ac-a9fe-42c9-8122-5a02d6e21182" providerId="ADAL" clId="{38A8166D-6AC6-4655-98C4-44FCD52BFD87}" dt="2024-10-10T07:56:11.793" v="6981" actId="1076"/>
          <ac:spMkLst>
            <pc:docMk/>
            <pc:sldMk cId="479377414" sldId="297"/>
            <ac:spMk id="7" creationId="{D8937DCC-19D0-49EF-8867-F53D69F579CF}"/>
          </ac:spMkLst>
        </pc:spChg>
        <pc:spChg chg="add mod">
          <ac:chgData name="SIMONINI Giorgio" userId="4ee261ac-a9fe-42c9-8122-5a02d6e21182" providerId="ADAL" clId="{38A8166D-6AC6-4655-98C4-44FCD52BFD87}" dt="2024-10-10T07:57:06.378" v="7020" actId="1076"/>
          <ac:spMkLst>
            <pc:docMk/>
            <pc:sldMk cId="479377414" sldId="297"/>
            <ac:spMk id="8" creationId="{98452109-EE09-6980-F321-915B8EAAFB15}"/>
          </ac:spMkLst>
        </pc:spChg>
        <pc:spChg chg="add del mod">
          <ac:chgData name="SIMONINI Giorgio" userId="4ee261ac-a9fe-42c9-8122-5a02d6e21182" providerId="ADAL" clId="{38A8166D-6AC6-4655-98C4-44FCD52BFD87}" dt="2024-10-08T09:43:57.283" v="568" actId="478"/>
          <ac:spMkLst>
            <pc:docMk/>
            <pc:sldMk cId="479377414" sldId="297"/>
            <ac:spMk id="8" creationId="{CE987A85-5C09-5F93-617B-51EFA991BF6B}"/>
          </ac:spMkLst>
        </pc:spChg>
        <pc:spChg chg="add mod">
          <ac:chgData name="SIMONINI Giorgio" userId="4ee261ac-a9fe-42c9-8122-5a02d6e21182" providerId="ADAL" clId="{38A8166D-6AC6-4655-98C4-44FCD52BFD87}" dt="2024-10-08T09:48:20.406" v="605" actId="1076"/>
          <ac:spMkLst>
            <pc:docMk/>
            <pc:sldMk cId="479377414" sldId="297"/>
            <ac:spMk id="9" creationId="{CF4EB062-F31D-7545-49A4-845517F5C604}"/>
          </ac:spMkLst>
        </pc:spChg>
        <pc:spChg chg="add mod">
          <ac:chgData name="SIMONINI Giorgio" userId="4ee261ac-a9fe-42c9-8122-5a02d6e21182" providerId="ADAL" clId="{38A8166D-6AC6-4655-98C4-44FCD52BFD87}" dt="2024-10-10T07:55:13.529" v="6971" actId="1076"/>
          <ac:spMkLst>
            <pc:docMk/>
            <pc:sldMk cId="479377414" sldId="297"/>
            <ac:spMk id="10" creationId="{987BA570-90FD-DD67-F34C-A3400D262040}"/>
          </ac:spMkLst>
        </pc:spChg>
        <pc:spChg chg="add mod">
          <ac:chgData name="SIMONINI Giorgio" userId="4ee261ac-a9fe-42c9-8122-5a02d6e21182" providerId="ADAL" clId="{38A8166D-6AC6-4655-98C4-44FCD52BFD87}" dt="2024-10-08T09:48:20.406" v="605" actId="1076"/>
          <ac:spMkLst>
            <pc:docMk/>
            <pc:sldMk cId="479377414" sldId="297"/>
            <ac:spMk id="11" creationId="{D380531C-4D65-4C10-CFD0-7B8BD445BC8D}"/>
          </ac:spMkLst>
        </pc:spChg>
        <pc:spChg chg="add mod">
          <ac:chgData name="SIMONINI Giorgio" userId="4ee261ac-a9fe-42c9-8122-5a02d6e21182" providerId="ADAL" clId="{38A8166D-6AC6-4655-98C4-44FCD52BFD87}" dt="2024-10-08T09:48:20.406" v="605" actId="1076"/>
          <ac:spMkLst>
            <pc:docMk/>
            <pc:sldMk cId="479377414" sldId="297"/>
            <ac:spMk id="12" creationId="{1BDC7753-5780-8A1E-DB0B-1245219B9C88}"/>
          </ac:spMkLst>
        </pc:spChg>
        <pc:spChg chg="add mod">
          <ac:chgData name="SIMONINI Giorgio" userId="4ee261ac-a9fe-42c9-8122-5a02d6e21182" providerId="ADAL" clId="{38A8166D-6AC6-4655-98C4-44FCD52BFD87}" dt="2024-10-10T12:46:48.504" v="7296" actId="164"/>
          <ac:spMkLst>
            <pc:docMk/>
            <pc:sldMk cId="479377414" sldId="297"/>
            <ac:spMk id="15" creationId="{C4FEDBD6-9F5D-A9A2-ECF0-FB4FC1223878}"/>
          </ac:spMkLst>
        </pc:spChg>
        <pc:spChg chg="add mod">
          <ac:chgData name="SIMONINI Giorgio" userId="4ee261ac-a9fe-42c9-8122-5a02d6e21182" providerId="ADAL" clId="{38A8166D-6AC6-4655-98C4-44FCD52BFD87}" dt="2024-10-08T09:48:20.406" v="605" actId="1076"/>
          <ac:spMkLst>
            <pc:docMk/>
            <pc:sldMk cId="479377414" sldId="297"/>
            <ac:spMk id="17" creationId="{8907EAC4-CB50-27E9-EAA9-6FB3BD43DA27}"/>
          </ac:spMkLst>
        </pc:spChg>
        <pc:spChg chg="add mod">
          <ac:chgData name="SIMONINI Giorgio" userId="4ee261ac-a9fe-42c9-8122-5a02d6e21182" providerId="ADAL" clId="{38A8166D-6AC6-4655-98C4-44FCD52BFD87}" dt="2024-10-10T08:01:37.799" v="7043" actId="1035"/>
          <ac:spMkLst>
            <pc:docMk/>
            <pc:sldMk cId="479377414" sldId="297"/>
            <ac:spMk id="29" creationId="{28B5F5F4-5A09-B877-B11D-074205E7AA71}"/>
          </ac:spMkLst>
        </pc:spChg>
        <pc:spChg chg="add mod">
          <ac:chgData name="SIMONINI Giorgio" userId="4ee261ac-a9fe-42c9-8122-5a02d6e21182" providerId="ADAL" clId="{38A8166D-6AC6-4655-98C4-44FCD52BFD87}" dt="2024-10-10T12:46:48.504" v="7296" actId="164"/>
          <ac:spMkLst>
            <pc:docMk/>
            <pc:sldMk cId="479377414" sldId="297"/>
            <ac:spMk id="33" creationId="{E25B92EA-DBD6-FEAF-014C-2B33DFD15E7A}"/>
          </ac:spMkLst>
        </pc:spChg>
        <pc:grpChg chg="add mod">
          <ac:chgData name="SIMONINI Giorgio" userId="4ee261ac-a9fe-42c9-8122-5a02d6e21182" providerId="ADAL" clId="{38A8166D-6AC6-4655-98C4-44FCD52BFD87}" dt="2024-10-10T12:46:48.504" v="7296" actId="164"/>
          <ac:grpSpMkLst>
            <pc:docMk/>
            <pc:sldMk cId="479377414" sldId="297"/>
            <ac:grpSpMk id="36" creationId="{173D7CC5-1442-16A6-C573-9E3386408D76}"/>
          </ac:grpSpMkLst>
        </pc:grpChg>
        <pc:picChg chg="add del mod">
          <ac:chgData name="SIMONINI Giorgio" userId="4ee261ac-a9fe-42c9-8122-5a02d6e21182" providerId="ADAL" clId="{38A8166D-6AC6-4655-98C4-44FCD52BFD87}" dt="2024-10-08T09:43:54.670" v="567" actId="478"/>
          <ac:picMkLst>
            <pc:docMk/>
            <pc:sldMk cId="479377414" sldId="297"/>
            <ac:picMk id="5" creationId="{FEFD5C1F-5DC4-4834-6205-F6449FC80050}"/>
          </ac:picMkLst>
        </pc:picChg>
        <pc:picChg chg="add del mod">
          <ac:chgData name="SIMONINI Giorgio" userId="4ee261ac-a9fe-42c9-8122-5a02d6e21182" providerId="ADAL" clId="{38A8166D-6AC6-4655-98C4-44FCD52BFD87}" dt="2024-10-08T09:43:54.670" v="567" actId="478"/>
          <ac:picMkLst>
            <pc:docMk/>
            <pc:sldMk cId="479377414" sldId="297"/>
            <ac:picMk id="6" creationId="{51C8A050-7B38-B0DB-3460-764473E081C1}"/>
          </ac:picMkLst>
        </pc:picChg>
        <pc:cxnChg chg="add mod">
          <ac:chgData name="SIMONINI Giorgio" userId="4ee261ac-a9fe-42c9-8122-5a02d6e21182" providerId="ADAL" clId="{38A8166D-6AC6-4655-98C4-44FCD52BFD87}" dt="2024-10-08T09:48:20.406" v="605" actId="1076"/>
          <ac:cxnSpMkLst>
            <pc:docMk/>
            <pc:sldMk cId="479377414" sldId="297"/>
            <ac:cxnSpMk id="13" creationId="{CC949705-EE51-7758-E7C6-E3CD6DA77D69}"/>
          </ac:cxnSpMkLst>
        </pc:cxnChg>
        <pc:cxnChg chg="add mod">
          <ac:chgData name="SIMONINI Giorgio" userId="4ee261ac-a9fe-42c9-8122-5a02d6e21182" providerId="ADAL" clId="{38A8166D-6AC6-4655-98C4-44FCD52BFD87}" dt="2024-10-10T07:55:13.529" v="6971" actId="1076"/>
          <ac:cxnSpMkLst>
            <pc:docMk/>
            <pc:sldMk cId="479377414" sldId="297"/>
            <ac:cxnSpMk id="14" creationId="{42A98994-372E-668E-3819-6F0BBBB2246A}"/>
          </ac:cxnSpMkLst>
        </pc:cxnChg>
        <pc:cxnChg chg="add mod">
          <ac:chgData name="SIMONINI Giorgio" userId="4ee261ac-a9fe-42c9-8122-5a02d6e21182" providerId="ADAL" clId="{38A8166D-6AC6-4655-98C4-44FCD52BFD87}" dt="2024-10-10T12:46:25.525" v="7294" actId="1035"/>
          <ac:cxnSpMkLst>
            <pc:docMk/>
            <pc:sldMk cId="479377414" sldId="297"/>
            <ac:cxnSpMk id="16" creationId="{6F792F19-3A54-132D-6C6F-0799CEEF28D0}"/>
          </ac:cxnSpMkLst>
        </pc:cxnChg>
        <pc:cxnChg chg="add del mod">
          <ac:chgData name="SIMONINI Giorgio" userId="4ee261ac-a9fe-42c9-8122-5a02d6e21182" providerId="ADAL" clId="{38A8166D-6AC6-4655-98C4-44FCD52BFD87}" dt="2024-10-08T09:46:50.307" v="582" actId="478"/>
          <ac:cxnSpMkLst>
            <pc:docMk/>
            <pc:sldMk cId="479377414" sldId="297"/>
            <ac:cxnSpMk id="18" creationId="{0963CA45-CF0E-B399-92F0-182578E72A03}"/>
          </ac:cxnSpMkLst>
        </pc:cxnChg>
        <pc:cxnChg chg="add mod">
          <ac:chgData name="SIMONINI Giorgio" userId="4ee261ac-a9fe-42c9-8122-5a02d6e21182" providerId="ADAL" clId="{38A8166D-6AC6-4655-98C4-44FCD52BFD87}" dt="2024-10-10T08:01:37.799" v="7043" actId="1035"/>
          <ac:cxnSpMkLst>
            <pc:docMk/>
            <pc:sldMk cId="479377414" sldId="297"/>
            <ac:cxnSpMk id="19" creationId="{71319040-49B4-3219-3937-1D96A37C9586}"/>
          </ac:cxnSpMkLst>
        </pc:cxnChg>
        <pc:cxnChg chg="add mod">
          <ac:chgData name="SIMONINI Giorgio" userId="4ee261ac-a9fe-42c9-8122-5a02d6e21182" providerId="ADAL" clId="{38A8166D-6AC6-4655-98C4-44FCD52BFD87}" dt="2024-10-10T08:01:37.799" v="7043" actId="1035"/>
          <ac:cxnSpMkLst>
            <pc:docMk/>
            <pc:sldMk cId="479377414" sldId="297"/>
            <ac:cxnSpMk id="21" creationId="{7D7BB69A-2A76-59D0-0ABC-8CDBD3676DD4}"/>
          </ac:cxnSpMkLst>
        </pc:cxnChg>
        <pc:cxnChg chg="add mod">
          <ac:chgData name="SIMONINI Giorgio" userId="4ee261ac-a9fe-42c9-8122-5a02d6e21182" providerId="ADAL" clId="{38A8166D-6AC6-4655-98C4-44FCD52BFD87}" dt="2024-10-10T08:01:37.799" v="7043" actId="1035"/>
          <ac:cxnSpMkLst>
            <pc:docMk/>
            <pc:sldMk cId="479377414" sldId="297"/>
            <ac:cxnSpMk id="44" creationId="{CFB956FF-EA09-C522-EDC8-67D92F2765B6}"/>
          </ac:cxnSpMkLst>
        </pc:cxnChg>
      </pc:sldChg>
      <pc:sldChg chg="addSp delSp modSp add mod modAnim">
        <pc:chgData name="SIMONINI Giorgio" userId="4ee261ac-a9fe-42c9-8122-5a02d6e21182" providerId="ADAL" clId="{38A8166D-6AC6-4655-98C4-44FCD52BFD87}" dt="2024-10-10T13:09:36.486" v="7460"/>
        <pc:sldMkLst>
          <pc:docMk/>
          <pc:sldMk cId="351830391" sldId="298"/>
        </pc:sldMkLst>
        <pc:spChg chg="add mod">
          <ac:chgData name="SIMONINI Giorgio" userId="4ee261ac-a9fe-42c9-8122-5a02d6e21182" providerId="ADAL" clId="{38A8166D-6AC6-4655-98C4-44FCD52BFD87}" dt="2024-10-09T19:25:32.331" v="4828" actId="1076"/>
          <ac:spMkLst>
            <pc:docMk/>
            <pc:sldMk cId="351830391" sldId="298"/>
            <ac:spMk id="2" creationId="{6E507FA4-6752-B4BC-3F66-343183F0532C}"/>
          </ac:spMkLst>
        </pc:spChg>
        <pc:spChg chg="del">
          <ac:chgData name="SIMONINI Giorgio" userId="4ee261ac-a9fe-42c9-8122-5a02d6e21182" providerId="ADAL" clId="{38A8166D-6AC6-4655-98C4-44FCD52BFD87}" dt="2024-10-08T09:48:37.112" v="606" actId="478"/>
          <ac:spMkLst>
            <pc:docMk/>
            <pc:sldMk cId="351830391" sldId="298"/>
            <ac:spMk id="2" creationId="{8D1B0805-4C69-FC61-46CC-641E70284CEF}"/>
          </ac:spMkLst>
        </pc:spChg>
        <pc:spChg chg="mod">
          <ac:chgData name="SIMONINI Giorgio" userId="4ee261ac-a9fe-42c9-8122-5a02d6e21182" providerId="ADAL" clId="{38A8166D-6AC6-4655-98C4-44FCD52BFD87}" dt="2024-10-08T09:43:12.806" v="566" actId="20577"/>
          <ac:spMkLst>
            <pc:docMk/>
            <pc:sldMk cId="351830391" sldId="298"/>
            <ac:spMk id="3" creationId="{6931C740-DA43-68EC-0650-F622036D68EA}"/>
          </ac:spMkLst>
        </pc:spChg>
        <pc:spChg chg="mod">
          <ac:chgData name="SIMONINI Giorgio" userId="4ee261ac-a9fe-42c9-8122-5a02d6e21182" providerId="ADAL" clId="{38A8166D-6AC6-4655-98C4-44FCD52BFD87}" dt="2024-10-09T19:26:45.131" v="4877" actId="1076"/>
          <ac:spMkLst>
            <pc:docMk/>
            <pc:sldMk cId="351830391" sldId="298"/>
            <ac:spMk id="7" creationId="{B7A1E062-5328-461B-055F-3400942CF550}"/>
          </ac:spMkLst>
        </pc:spChg>
        <pc:spChg chg="mod">
          <ac:chgData name="SIMONINI Giorgio" userId="4ee261ac-a9fe-42c9-8122-5a02d6e21182" providerId="ADAL" clId="{38A8166D-6AC6-4655-98C4-44FCD52BFD87}" dt="2024-10-09T19:26:32.068" v="4860" actId="1038"/>
          <ac:spMkLst>
            <pc:docMk/>
            <pc:sldMk cId="351830391" sldId="298"/>
            <ac:spMk id="8" creationId="{CE987A85-5C09-5F93-617B-51EFA991BF6B}"/>
          </ac:spMkLst>
        </pc:spChg>
        <pc:spChg chg="add del mod">
          <ac:chgData name="SIMONINI Giorgio" userId="4ee261ac-a9fe-42c9-8122-5a02d6e21182" providerId="ADAL" clId="{38A8166D-6AC6-4655-98C4-44FCD52BFD87}" dt="2024-10-08T09:48:40.258" v="607" actId="478"/>
          <ac:spMkLst>
            <pc:docMk/>
            <pc:sldMk cId="351830391" sldId="298"/>
            <ac:spMk id="10" creationId="{3D9A5DC8-7F1F-6DDE-0BE7-E69EFCB665E3}"/>
          </ac:spMkLst>
        </pc:spChg>
        <pc:picChg chg="mod">
          <ac:chgData name="SIMONINI Giorgio" userId="4ee261ac-a9fe-42c9-8122-5a02d6e21182" providerId="ADAL" clId="{38A8166D-6AC6-4655-98C4-44FCD52BFD87}" dt="2024-10-09T19:26:38.869" v="4876" actId="1037"/>
          <ac:picMkLst>
            <pc:docMk/>
            <pc:sldMk cId="351830391" sldId="298"/>
            <ac:picMk id="5" creationId="{FEFD5C1F-5DC4-4834-6205-F6449FC80050}"/>
          </ac:picMkLst>
        </pc:picChg>
        <pc:picChg chg="mod">
          <ac:chgData name="SIMONINI Giorgio" userId="4ee261ac-a9fe-42c9-8122-5a02d6e21182" providerId="ADAL" clId="{38A8166D-6AC6-4655-98C4-44FCD52BFD87}" dt="2024-10-09T19:26:32.068" v="4860" actId="1038"/>
          <ac:picMkLst>
            <pc:docMk/>
            <pc:sldMk cId="351830391" sldId="298"/>
            <ac:picMk id="6" creationId="{51C8A050-7B38-B0DB-3460-764473E081C1}"/>
          </ac:picMkLst>
        </pc:picChg>
      </pc:sldChg>
      <pc:sldChg chg="new del">
        <pc:chgData name="SIMONINI Giorgio" userId="4ee261ac-a9fe-42c9-8122-5a02d6e21182" providerId="ADAL" clId="{38A8166D-6AC6-4655-98C4-44FCD52BFD87}" dt="2024-10-08T09:40:11.913" v="515" actId="47"/>
        <pc:sldMkLst>
          <pc:docMk/>
          <pc:sldMk cId="994769131" sldId="298"/>
        </pc:sldMkLst>
      </pc:sldChg>
      <pc:sldChg chg="addSp delSp modSp add mod">
        <pc:chgData name="SIMONINI Giorgio" userId="4ee261ac-a9fe-42c9-8122-5a02d6e21182" providerId="ADAL" clId="{38A8166D-6AC6-4655-98C4-44FCD52BFD87}" dt="2024-10-10T08:03:09.041" v="7049" actId="1076"/>
        <pc:sldMkLst>
          <pc:docMk/>
          <pc:sldMk cId="3770962683" sldId="299"/>
        </pc:sldMkLst>
        <pc:spChg chg="mod">
          <ac:chgData name="SIMONINI Giorgio" userId="4ee261ac-a9fe-42c9-8122-5a02d6e21182" providerId="ADAL" clId="{38A8166D-6AC6-4655-98C4-44FCD52BFD87}" dt="2024-10-09T16:24:28.030" v="4126" actId="6549"/>
          <ac:spMkLst>
            <pc:docMk/>
            <pc:sldMk cId="3770962683" sldId="299"/>
            <ac:spMk id="2" creationId="{8D1B0805-4C69-FC61-46CC-641E70284CEF}"/>
          </ac:spMkLst>
        </pc:spChg>
        <pc:spChg chg="mod">
          <ac:chgData name="SIMONINI Giorgio" userId="4ee261ac-a9fe-42c9-8122-5a02d6e21182" providerId="ADAL" clId="{38A8166D-6AC6-4655-98C4-44FCD52BFD87}" dt="2024-10-08T09:50:45.458" v="637" actId="20577"/>
          <ac:spMkLst>
            <pc:docMk/>
            <pc:sldMk cId="3770962683" sldId="299"/>
            <ac:spMk id="3" creationId="{6931C740-DA43-68EC-0650-F622036D68EA}"/>
          </ac:spMkLst>
        </pc:spChg>
        <pc:spChg chg="add del mod">
          <ac:chgData name="SIMONINI Giorgio" userId="4ee261ac-a9fe-42c9-8122-5a02d6e21182" providerId="ADAL" clId="{38A8166D-6AC6-4655-98C4-44FCD52BFD87}" dt="2024-10-09T16:12:28.751" v="3807" actId="478"/>
          <ac:spMkLst>
            <pc:docMk/>
            <pc:sldMk cId="3770962683" sldId="299"/>
            <ac:spMk id="8" creationId="{9D4F7C7A-BD6B-3A14-DEE7-CFBE0C57ACFE}"/>
          </ac:spMkLst>
        </pc:spChg>
        <pc:spChg chg="add mod ord">
          <ac:chgData name="SIMONINI Giorgio" userId="4ee261ac-a9fe-42c9-8122-5a02d6e21182" providerId="ADAL" clId="{38A8166D-6AC6-4655-98C4-44FCD52BFD87}" dt="2024-10-09T16:24:45.300" v="4128" actId="1076"/>
          <ac:spMkLst>
            <pc:docMk/>
            <pc:sldMk cId="3770962683" sldId="299"/>
            <ac:spMk id="9" creationId="{0ABB6A11-FF05-40F8-4B87-3408A90BF7DF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9" creationId="{CF4EB062-F31D-7545-49A4-845517F5C604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10" creationId="{987BA570-90FD-DD67-F34C-A3400D262040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11" creationId="{D380531C-4D65-4C10-CFD0-7B8BD445BC8D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12" creationId="{1BDC7753-5780-8A1E-DB0B-1245219B9C88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15" creationId="{C4FEDBD6-9F5D-A9A2-ECF0-FB4FC1223878}"/>
          </ac:spMkLst>
        </pc:spChg>
        <pc:spChg chg="del">
          <ac:chgData name="SIMONINI Giorgio" userId="4ee261ac-a9fe-42c9-8122-5a02d6e21182" providerId="ADAL" clId="{38A8166D-6AC6-4655-98C4-44FCD52BFD87}" dt="2024-10-08T09:50:56.319" v="638" actId="478"/>
          <ac:spMkLst>
            <pc:docMk/>
            <pc:sldMk cId="3770962683" sldId="299"/>
            <ac:spMk id="17" creationId="{8907EAC4-CB50-27E9-EAA9-6FB3BD43DA27}"/>
          </ac:spMkLst>
        </pc:spChg>
        <pc:picChg chg="add mod">
          <ac:chgData name="SIMONINI Giorgio" userId="4ee261ac-a9fe-42c9-8122-5a02d6e21182" providerId="ADAL" clId="{38A8166D-6AC6-4655-98C4-44FCD52BFD87}" dt="2024-10-09T16:24:58.100" v="4137" actId="1076"/>
          <ac:picMkLst>
            <pc:docMk/>
            <pc:sldMk cId="3770962683" sldId="299"/>
            <ac:picMk id="5" creationId="{2E7643DC-812C-97DF-55CD-236408EAAA03}"/>
          </ac:picMkLst>
        </pc:picChg>
        <pc:picChg chg="add mod">
          <ac:chgData name="SIMONINI Giorgio" userId="4ee261ac-a9fe-42c9-8122-5a02d6e21182" providerId="ADAL" clId="{38A8166D-6AC6-4655-98C4-44FCD52BFD87}" dt="2024-10-09T16:24:54.293" v="4136" actId="1076"/>
          <ac:picMkLst>
            <pc:docMk/>
            <pc:sldMk cId="3770962683" sldId="299"/>
            <ac:picMk id="6" creationId="{ABCF32C8-F0FB-BDC9-CF5E-3EC821142D32}"/>
          </ac:picMkLst>
        </pc:picChg>
        <pc:picChg chg="add mod">
          <ac:chgData name="SIMONINI Giorgio" userId="4ee261ac-a9fe-42c9-8122-5a02d6e21182" providerId="ADAL" clId="{38A8166D-6AC6-4655-98C4-44FCD52BFD87}" dt="2024-10-10T08:03:09.041" v="7049" actId="1076"/>
          <ac:picMkLst>
            <pc:docMk/>
            <pc:sldMk cId="3770962683" sldId="299"/>
            <ac:picMk id="7" creationId="{AC19ABAB-54EC-B888-5A66-B25BCC26C265}"/>
          </ac:picMkLst>
        </pc:picChg>
        <pc:picChg chg="add mod">
          <ac:chgData name="SIMONINI Giorgio" userId="4ee261ac-a9fe-42c9-8122-5a02d6e21182" providerId="ADAL" clId="{38A8166D-6AC6-4655-98C4-44FCD52BFD87}" dt="2024-10-09T16:24:52.322" v="4135" actId="1036"/>
          <ac:picMkLst>
            <pc:docMk/>
            <pc:sldMk cId="3770962683" sldId="299"/>
            <ac:picMk id="1026" creationId="{C705839A-1AA5-1679-97CE-8EDB308364A1}"/>
          </ac:picMkLst>
        </pc:picChg>
        <pc:picChg chg="add del mod">
          <ac:chgData name="SIMONINI Giorgio" userId="4ee261ac-a9fe-42c9-8122-5a02d6e21182" providerId="ADAL" clId="{38A8166D-6AC6-4655-98C4-44FCD52BFD87}" dt="2024-10-09T16:21:00.638" v="3941"/>
          <ac:picMkLst>
            <pc:docMk/>
            <pc:sldMk cId="3770962683" sldId="299"/>
            <ac:picMk id="1028" creationId="{7ACBF246-51D5-2306-AE5D-9C321A6EDB14}"/>
          </ac:picMkLst>
        </pc:picChg>
        <pc:picChg chg="add mod">
          <ac:chgData name="SIMONINI Giorgio" userId="4ee261ac-a9fe-42c9-8122-5a02d6e21182" providerId="ADAL" clId="{38A8166D-6AC6-4655-98C4-44FCD52BFD87}" dt="2024-10-09T16:25:02.530" v="4138" actId="1076"/>
          <ac:picMkLst>
            <pc:docMk/>
            <pc:sldMk cId="3770962683" sldId="299"/>
            <ac:picMk id="1030" creationId="{40A135B0-6285-FE3E-1FF5-FD91918ED1DB}"/>
          </ac:picMkLst>
        </pc:picChg>
        <pc:cxnChg chg="del mod">
          <ac:chgData name="SIMONINI Giorgio" userId="4ee261ac-a9fe-42c9-8122-5a02d6e21182" providerId="ADAL" clId="{38A8166D-6AC6-4655-98C4-44FCD52BFD87}" dt="2024-10-08T09:50:56.319" v="638" actId="478"/>
          <ac:cxnSpMkLst>
            <pc:docMk/>
            <pc:sldMk cId="3770962683" sldId="299"/>
            <ac:cxnSpMk id="13" creationId="{CC949705-EE51-7758-E7C6-E3CD6DA77D69}"/>
          </ac:cxnSpMkLst>
        </pc:cxnChg>
        <pc:cxnChg chg="del mod">
          <ac:chgData name="SIMONINI Giorgio" userId="4ee261ac-a9fe-42c9-8122-5a02d6e21182" providerId="ADAL" clId="{38A8166D-6AC6-4655-98C4-44FCD52BFD87}" dt="2024-10-08T09:50:56.319" v="638" actId="478"/>
          <ac:cxnSpMkLst>
            <pc:docMk/>
            <pc:sldMk cId="3770962683" sldId="299"/>
            <ac:cxnSpMk id="14" creationId="{42A98994-372E-668E-3819-6F0BBBB2246A}"/>
          </ac:cxnSpMkLst>
        </pc:cxnChg>
        <pc:cxnChg chg="del mod">
          <ac:chgData name="SIMONINI Giorgio" userId="4ee261ac-a9fe-42c9-8122-5a02d6e21182" providerId="ADAL" clId="{38A8166D-6AC6-4655-98C4-44FCD52BFD87}" dt="2024-10-08T09:50:56.319" v="638" actId="478"/>
          <ac:cxnSpMkLst>
            <pc:docMk/>
            <pc:sldMk cId="3770962683" sldId="299"/>
            <ac:cxnSpMk id="16" creationId="{6F792F19-3A54-132D-6C6F-0799CEEF28D0}"/>
          </ac:cxnSpMkLst>
        </pc:cxnChg>
        <pc:cxnChg chg="del mod">
          <ac:chgData name="SIMONINI Giorgio" userId="4ee261ac-a9fe-42c9-8122-5a02d6e21182" providerId="ADAL" clId="{38A8166D-6AC6-4655-98C4-44FCD52BFD87}" dt="2024-10-08T09:50:56.319" v="638" actId="478"/>
          <ac:cxnSpMkLst>
            <pc:docMk/>
            <pc:sldMk cId="3770962683" sldId="299"/>
            <ac:cxnSpMk id="19" creationId="{71319040-49B4-3219-3937-1D96A37C9586}"/>
          </ac:cxnSpMkLst>
        </pc:cxnChg>
        <pc:cxnChg chg="del mod">
          <ac:chgData name="SIMONINI Giorgio" userId="4ee261ac-a9fe-42c9-8122-5a02d6e21182" providerId="ADAL" clId="{38A8166D-6AC6-4655-98C4-44FCD52BFD87}" dt="2024-10-08T09:50:56.319" v="638" actId="478"/>
          <ac:cxnSpMkLst>
            <pc:docMk/>
            <pc:sldMk cId="3770962683" sldId="299"/>
            <ac:cxnSpMk id="44" creationId="{CFB956FF-EA09-C522-EDC8-67D92F2765B6}"/>
          </ac:cxnSpMkLst>
        </pc:cxnChg>
      </pc:sldChg>
      <pc:sldChg chg="addSp delSp modSp add mod">
        <pc:chgData name="SIMONINI Giorgio" userId="4ee261ac-a9fe-42c9-8122-5a02d6e21182" providerId="ADAL" clId="{38A8166D-6AC6-4655-98C4-44FCD52BFD87}" dt="2024-10-10T12:50:51.797" v="7336" actId="1076"/>
        <pc:sldMkLst>
          <pc:docMk/>
          <pc:sldMk cId="3093236365" sldId="300"/>
        </pc:sldMkLst>
        <pc:spChg chg="mod">
          <ac:chgData name="SIMONINI Giorgio" userId="4ee261ac-a9fe-42c9-8122-5a02d6e21182" providerId="ADAL" clId="{38A8166D-6AC6-4655-98C4-44FCD52BFD87}" dt="2024-10-09T19:48:16.005" v="5299" actId="1076"/>
          <ac:spMkLst>
            <pc:docMk/>
            <pc:sldMk cId="3093236365" sldId="300"/>
            <ac:spMk id="2" creationId="{8D1B0805-4C69-FC61-46CC-641E70284CEF}"/>
          </ac:spMkLst>
        </pc:spChg>
        <pc:spChg chg="mod">
          <ac:chgData name="SIMONINI Giorgio" userId="4ee261ac-a9fe-42c9-8122-5a02d6e21182" providerId="ADAL" clId="{38A8166D-6AC6-4655-98C4-44FCD52BFD87}" dt="2024-10-09T16:25:43.415" v="4155" actId="20577"/>
          <ac:spMkLst>
            <pc:docMk/>
            <pc:sldMk cId="3093236365" sldId="300"/>
            <ac:spMk id="3" creationId="{6931C740-DA43-68EC-0650-F622036D68EA}"/>
          </ac:spMkLst>
        </pc:spChg>
        <pc:spChg chg="add mod">
          <ac:chgData name="SIMONINI Giorgio" userId="4ee261ac-a9fe-42c9-8122-5a02d6e21182" providerId="ADAL" clId="{38A8166D-6AC6-4655-98C4-44FCD52BFD87}" dt="2024-10-10T12:49:30.572" v="7315" actId="1076"/>
          <ac:spMkLst>
            <pc:docMk/>
            <pc:sldMk cId="3093236365" sldId="300"/>
            <ac:spMk id="5" creationId="{FA057C79-4F6E-D93A-E9D4-BACA579BD2BC}"/>
          </ac:spMkLst>
        </pc:spChg>
        <pc:spChg chg="add del mod">
          <ac:chgData name="SIMONINI Giorgio" userId="4ee261ac-a9fe-42c9-8122-5a02d6e21182" providerId="ADAL" clId="{38A8166D-6AC6-4655-98C4-44FCD52BFD87}" dt="2024-10-08T10:23:09.659" v="1056"/>
          <ac:spMkLst>
            <pc:docMk/>
            <pc:sldMk cId="3093236365" sldId="300"/>
            <ac:spMk id="7" creationId="{3DF2CD19-01DB-061E-9A51-316D2DBF7DFC}"/>
          </ac:spMkLst>
        </pc:spChg>
        <pc:spChg chg="add del">
          <ac:chgData name="SIMONINI Giorgio" userId="4ee261ac-a9fe-42c9-8122-5a02d6e21182" providerId="ADAL" clId="{38A8166D-6AC6-4655-98C4-44FCD52BFD87}" dt="2024-10-09T19:34:31.357" v="4914" actId="22"/>
          <ac:spMkLst>
            <pc:docMk/>
            <pc:sldMk cId="3093236365" sldId="300"/>
            <ac:spMk id="8" creationId="{9F130359-83DB-941E-52B6-B44E7543454E}"/>
          </ac:spMkLst>
        </pc:spChg>
        <pc:spChg chg="add del mod">
          <ac:chgData name="SIMONINI Giorgio" userId="4ee261ac-a9fe-42c9-8122-5a02d6e21182" providerId="ADAL" clId="{38A8166D-6AC6-4655-98C4-44FCD52BFD87}" dt="2024-10-09T19:34:34.342" v="4917" actId="478"/>
          <ac:spMkLst>
            <pc:docMk/>
            <pc:sldMk cId="3093236365" sldId="300"/>
            <ac:spMk id="10" creationId="{74B9BB29-D060-50DE-B2B9-1D0D902A7C01}"/>
          </ac:spMkLst>
        </pc:spChg>
        <pc:spChg chg="add mod">
          <ac:chgData name="SIMONINI Giorgio" userId="4ee261ac-a9fe-42c9-8122-5a02d6e21182" providerId="ADAL" clId="{38A8166D-6AC6-4655-98C4-44FCD52BFD87}" dt="2024-10-10T12:50:29.157" v="7333" actId="1037"/>
          <ac:spMkLst>
            <pc:docMk/>
            <pc:sldMk cId="3093236365" sldId="300"/>
            <ac:spMk id="11" creationId="{8C5A526D-D20C-82D2-0CD9-85564CC69E46}"/>
          </ac:spMkLst>
        </pc:spChg>
        <pc:picChg chg="add mod ord modCrop">
          <ac:chgData name="SIMONINI Giorgio" userId="4ee261ac-a9fe-42c9-8122-5a02d6e21182" providerId="ADAL" clId="{38A8166D-6AC6-4655-98C4-44FCD52BFD87}" dt="2024-10-10T12:49:35.574" v="7316" actId="14100"/>
          <ac:picMkLst>
            <pc:docMk/>
            <pc:sldMk cId="3093236365" sldId="300"/>
            <ac:picMk id="6" creationId="{1FF25F8E-4802-3763-1790-16CA4FD35BAF}"/>
          </ac:picMkLst>
        </pc:picChg>
        <pc:picChg chg="add del">
          <ac:chgData name="SIMONINI Giorgio" userId="4ee261ac-a9fe-42c9-8122-5a02d6e21182" providerId="ADAL" clId="{38A8166D-6AC6-4655-98C4-44FCD52BFD87}" dt="2024-10-09T19:41:43.047" v="5238" actId="22"/>
          <ac:picMkLst>
            <pc:docMk/>
            <pc:sldMk cId="3093236365" sldId="300"/>
            <ac:picMk id="13" creationId="{6C459282-333C-8EFD-C616-F898D082171B}"/>
          </ac:picMkLst>
        </pc:picChg>
        <pc:picChg chg="add del mod">
          <ac:chgData name="SIMONINI Giorgio" userId="4ee261ac-a9fe-42c9-8122-5a02d6e21182" providerId="ADAL" clId="{38A8166D-6AC6-4655-98C4-44FCD52BFD87}" dt="2024-10-09T19:44:09.436" v="5244" actId="478"/>
          <ac:picMkLst>
            <pc:docMk/>
            <pc:sldMk cId="3093236365" sldId="300"/>
            <ac:picMk id="15" creationId="{BAC6EC77-48F5-14E4-20FD-E9619CC430C1}"/>
          </ac:picMkLst>
        </pc:picChg>
        <pc:picChg chg="add del">
          <ac:chgData name="SIMONINI Giorgio" userId="4ee261ac-a9fe-42c9-8122-5a02d6e21182" providerId="ADAL" clId="{38A8166D-6AC6-4655-98C4-44FCD52BFD87}" dt="2024-10-09T19:44:39.246" v="5246" actId="478"/>
          <ac:picMkLst>
            <pc:docMk/>
            <pc:sldMk cId="3093236365" sldId="300"/>
            <ac:picMk id="17" creationId="{DE464CFC-4067-3DAF-EF25-5C2B6798AB1D}"/>
          </ac:picMkLst>
        </pc:picChg>
        <pc:picChg chg="add mod">
          <ac:chgData name="SIMONINI Giorgio" userId="4ee261ac-a9fe-42c9-8122-5a02d6e21182" providerId="ADAL" clId="{38A8166D-6AC6-4655-98C4-44FCD52BFD87}" dt="2024-10-10T12:50:47.797" v="7334" actId="1076"/>
          <ac:picMkLst>
            <pc:docMk/>
            <pc:sldMk cId="3093236365" sldId="300"/>
            <ac:picMk id="19" creationId="{0D796516-5913-DD22-5397-B6D6BA958B61}"/>
          </ac:picMkLst>
        </pc:picChg>
        <pc:cxnChg chg="add mod">
          <ac:chgData name="SIMONINI Giorgio" userId="4ee261ac-a9fe-42c9-8122-5a02d6e21182" providerId="ADAL" clId="{38A8166D-6AC6-4655-98C4-44FCD52BFD87}" dt="2024-10-10T12:50:51.797" v="7336" actId="1076"/>
          <ac:cxnSpMkLst>
            <pc:docMk/>
            <pc:sldMk cId="3093236365" sldId="300"/>
            <ac:cxnSpMk id="20" creationId="{2352942C-B866-BB68-B6D5-1438F72DA70F}"/>
          </ac:cxnSpMkLst>
        </pc:cxnChg>
        <pc:cxnChg chg="add mod">
          <ac:chgData name="SIMONINI Giorgio" userId="4ee261ac-a9fe-42c9-8122-5a02d6e21182" providerId="ADAL" clId="{38A8166D-6AC6-4655-98C4-44FCD52BFD87}" dt="2024-10-10T12:50:50.326" v="7335" actId="1076"/>
          <ac:cxnSpMkLst>
            <pc:docMk/>
            <pc:sldMk cId="3093236365" sldId="300"/>
            <ac:cxnSpMk id="24" creationId="{E5AB1F66-2967-3AB7-AC37-9B831CB3B7F9}"/>
          </ac:cxnSpMkLst>
        </pc:cxnChg>
      </pc:sldChg>
      <pc:sldChg chg="addSp delSp modSp add mod modAnim">
        <pc:chgData name="SIMONINI Giorgio" userId="4ee261ac-a9fe-42c9-8122-5a02d6e21182" providerId="ADAL" clId="{38A8166D-6AC6-4655-98C4-44FCD52BFD87}" dt="2024-10-09T20:49:51.277" v="6711"/>
        <pc:sldMkLst>
          <pc:docMk/>
          <pc:sldMk cId="1238825634" sldId="301"/>
        </pc:sldMkLst>
        <pc:spChg chg="mod">
          <ac:chgData name="SIMONINI Giorgio" userId="4ee261ac-a9fe-42c9-8122-5a02d6e21182" providerId="ADAL" clId="{38A8166D-6AC6-4655-98C4-44FCD52BFD87}" dt="2024-10-09T20:18:38.783" v="5807" actId="313"/>
          <ac:spMkLst>
            <pc:docMk/>
            <pc:sldMk cId="1238825634" sldId="301"/>
            <ac:spMk id="2" creationId="{8D1B0805-4C69-FC61-46CC-641E70284CEF}"/>
          </ac:spMkLst>
        </pc:spChg>
        <pc:spChg chg="mod">
          <ac:chgData name="SIMONINI Giorgio" userId="4ee261ac-a9fe-42c9-8122-5a02d6e21182" providerId="ADAL" clId="{38A8166D-6AC6-4655-98C4-44FCD52BFD87}" dt="2024-10-09T16:25:54.655" v="4173" actId="20577"/>
          <ac:spMkLst>
            <pc:docMk/>
            <pc:sldMk cId="1238825634" sldId="301"/>
            <ac:spMk id="3" creationId="{6931C740-DA43-68EC-0650-F622036D68EA}"/>
          </ac:spMkLst>
        </pc:spChg>
        <pc:spChg chg="add del mod">
          <ac:chgData name="SIMONINI Giorgio" userId="4ee261ac-a9fe-42c9-8122-5a02d6e21182" providerId="ADAL" clId="{38A8166D-6AC6-4655-98C4-44FCD52BFD87}" dt="2024-10-09T20:03:10.195" v="5468" actId="478"/>
          <ac:spMkLst>
            <pc:docMk/>
            <pc:sldMk cId="1238825634" sldId="301"/>
            <ac:spMk id="5" creationId="{A249EAFE-C7E9-F50E-0B85-AADDCD338DBF}"/>
          </ac:spMkLst>
        </pc:spChg>
        <pc:spChg chg="add mod">
          <ac:chgData name="SIMONINI Giorgio" userId="4ee261ac-a9fe-42c9-8122-5a02d6e21182" providerId="ADAL" clId="{38A8166D-6AC6-4655-98C4-44FCD52BFD87}" dt="2024-10-09T20:17:51.976" v="5756" actId="1076"/>
          <ac:spMkLst>
            <pc:docMk/>
            <pc:sldMk cId="1238825634" sldId="301"/>
            <ac:spMk id="14" creationId="{C16D9D57-E96B-1CD9-E36F-D88D8328C30E}"/>
          </ac:spMkLst>
        </pc:spChg>
        <pc:spChg chg="add mod">
          <ac:chgData name="SIMONINI Giorgio" userId="4ee261ac-a9fe-42c9-8122-5a02d6e21182" providerId="ADAL" clId="{38A8166D-6AC6-4655-98C4-44FCD52BFD87}" dt="2024-10-09T20:17:48.761" v="5755" actId="1076"/>
          <ac:spMkLst>
            <pc:docMk/>
            <pc:sldMk cId="1238825634" sldId="301"/>
            <ac:spMk id="15" creationId="{39EDC2B4-F24A-B941-47B1-9F8B9B8F1CF9}"/>
          </ac:spMkLst>
        </pc:spChg>
        <pc:picChg chg="del">
          <ac:chgData name="SIMONINI Giorgio" userId="4ee261ac-a9fe-42c9-8122-5a02d6e21182" providerId="ADAL" clId="{38A8166D-6AC6-4655-98C4-44FCD52BFD87}" dt="2024-10-08T10:23:14.498" v="1058" actId="478"/>
          <ac:picMkLst>
            <pc:docMk/>
            <pc:sldMk cId="1238825634" sldId="301"/>
            <ac:picMk id="6" creationId="{1FF25F8E-4802-3763-1790-16CA4FD35BAF}"/>
          </ac:picMkLst>
        </pc:picChg>
        <pc:picChg chg="add del mod">
          <ac:chgData name="SIMONINI Giorgio" userId="4ee261ac-a9fe-42c9-8122-5a02d6e21182" providerId="ADAL" clId="{38A8166D-6AC6-4655-98C4-44FCD52BFD87}" dt="2024-10-08T10:33:56.828" v="1544" actId="478"/>
          <ac:picMkLst>
            <pc:docMk/>
            <pc:sldMk cId="1238825634" sldId="301"/>
            <ac:picMk id="7" creationId="{EA193BB0-F381-6843-802E-ED07014EC390}"/>
          </ac:picMkLst>
        </pc:picChg>
        <pc:picChg chg="add mod">
          <ac:chgData name="SIMONINI Giorgio" userId="4ee261ac-a9fe-42c9-8122-5a02d6e21182" providerId="ADAL" clId="{38A8166D-6AC6-4655-98C4-44FCD52BFD87}" dt="2024-10-09T20:15:31.145" v="5681" actId="1076"/>
          <ac:picMkLst>
            <pc:docMk/>
            <pc:sldMk cId="1238825634" sldId="301"/>
            <ac:picMk id="9" creationId="{116147FC-24E7-C401-FB90-C528DDACDB60}"/>
          </ac:picMkLst>
        </pc:picChg>
        <pc:picChg chg="add mod">
          <ac:chgData name="SIMONINI Giorgio" userId="4ee261ac-a9fe-42c9-8122-5a02d6e21182" providerId="ADAL" clId="{38A8166D-6AC6-4655-98C4-44FCD52BFD87}" dt="2024-10-09T20:16:55.314" v="5736" actId="1076"/>
          <ac:picMkLst>
            <pc:docMk/>
            <pc:sldMk cId="1238825634" sldId="301"/>
            <ac:picMk id="10" creationId="{D9E550D2-A6E8-1F22-6D91-39C43311700F}"/>
          </ac:picMkLst>
        </pc:picChg>
        <pc:picChg chg="add mod">
          <ac:chgData name="SIMONINI Giorgio" userId="4ee261ac-a9fe-42c9-8122-5a02d6e21182" providerId="ADAL" clId="{38A8166D-6AC6-4655-98C4-44FCD52BFD87}" dt="2024-10-08T10:33:57.136" v="1545"/>
          <ac:picMkLst>
            <pc:docMk/>
            <pc:sldMk cId="1238825634" sldId="301"/>
            <ac:picMk id="11" creationId="{31266454-3C7A-E5F2-3296-3B6BE0664838}"/>
          </ac:picMkLst>
        </pc:picChg>
        <pc:cxnChg chg="add mod">
          <ac:chgData name="SIMONINI Giorgio" userId="4ee261ac-a9fe-42c9-8122-5a02d6e21182" providerId="ADAL" clId="{38A8166D-6AC6-4655-98C4-44FCD52BFD87}" dt="2024-10-09T20:18:02.169" v="5758" actId="14100"/>
          <ac:cxnSpMkLst>
            <pc:docMk/>
            <pc:sldMk cId="1238825634" sldId="301"/>
            <ac:cxnSpMk id="6" creationId="{76CF31D6-AA67-2B48-D95F-AD416E3867A5}"/>
          </ac:cxnSpMkLst>
        </pc:cxnChg>
        <pc:cxnChg chg="add mod">
          <ac:chgData name="SIMONINI Giorgio" userId="4ee261ac-a9fe-42c9-8122-5a02d6e21182" providerId="ADAL" clId="{38A8166D-6AC6-4655-98C4-44FCD52BFD87}" dt="2024-10-09T20:17:57.201" v="5757" actId="14100"/>
          <ac:cxnSpMkLst>
            <pc:docMk/>
            <pc:sldMk cId="1238825634" sldId="301"/>
            <ac:cxnSpMk id="8" creationId="{E0EAE998-E5F2-467E-0B83-91DAD6BDB3EF}"/>
          </ac:cxnSpMkLst>
        </pc:cxnChg>
      </pc:sldChg>
      <pc:sldChg chg="addSp modSp new add del mod ord modAnim">
        <pc:chgData name="SIMONINI Giorgio" userId="4ee261ac-a9fe-42c9-8122-5a02d6e21182" providerId="ADAL" clId="{38A8166D-6AC6-4655-98C4-44FCD52BFD87}" dt="2024-10-10T12:53:05.556" v="7368" actId="14100"/>
        <pc:sldMkLst>
          <pc:docMk/>
          <pc:sldMk cId="818353559" sldId="302"/>
        </pc:sldMkLst>
        <pc:spChg chg="mod">
          <ac:chgData name="SIMONINI Giorgio" userId="4ee261ac-a9fe-42c9-8122-5a02d6e21182" providerId="ADAL" clId="{38A8166D-6AC6-4655-98C4-44FCD52BFD87}" dt="2024-10-10T12:52:56.719" v="7366" actId="2710"/>
          <ac:spMkLst>
            <pc:docMk/>
            <pc:sldMk cId="818353559" sldId="302"/>
            <ac:spMk id="2" creationId="{EEEAEF85-551B-992E-B23C-E69E88C2C9F7}"/>
          </ac:spMkLst>
        </pc:spChg>
        <pc:spChg chg="mod">
          <ac:chgData name="SIMONINI Giorgio" userId="4ee261ac-a9fe-42c9-8122-5a02d6e21182" providerId="ADAL" clId="{38A8166D-6AC6-4655-98C4-44FCD52BFD87}" dt="2024-10-09T16:26:23.716" v="4180" actId="20577"/>
          <ac:spMkLst>
            <pc:docMk/>
            <pc:sldMk cId="818353559" sldId="302"/>
            <ac:spMk id="3" creationId="{42486123-DB9A-7179-4AEB-5A270348E9BD}"/>
          </ac:spMkLst>
        </pc:spChg>
        <pc:picChg chg="add mod">
          <ac:chgData name="SIMONINI Giorgio" userId="4ee261ac-a9fe-42c9-8122-5a02d6e21182" providerId="ADAL" clId="{38A8166D-6AC6-4655-98C4-44FCD52BFD87}" dt="2024-10-09T20:25:51.167" v="6078" actId="1076"/>
          <ac:picMkLst>
            <pc:docMk/>
            <pc:sldMk cId="818353559" sldId="302"/>
            <ac:picMk id="6" creationId="{49332DE9-A807-3A40-1248-D8DE1CAA0B0C}"/>
          </ac:picMkLst>
        </pc:picChg>
        <pc:picChg chg="add mod">
          <ac:chgData name="SIMONINI Giorgio" userId="4ee261ac-a9fe-42c9-8122-5a02d6e21182" providerId="ADAL" clId="{38A8166D-6AC6-4655-98C4-44FCD52BFD87}" dt="2024-10-09T20:26:11.272" v="6083" actId="14100"/>
          <ac:picMkLst>
            <pc:docMk/>
            <pc:sldMk cId="818353559" sldId="302"/>
            <ac:picMk id="8" creationId="{41F81CB2-EDBA-1F88-5812-D823E02B466A}"/>
          </ac:picMkLst>
        </pc:picChg>
        <pc:cxnChg chg="add mod">
          <ac:chgData name="SIMONINI Giorgio" userId="4ee261ac-a9fe-42c9-8122-5a02d6e21182" providerId="ADAL" clId="{38A8166D-6AC6-4655-98C4-44FCD52BFD87}" dt="2024-10-10T12:53:05.556" v="7368" actId="14100"/>
          <ac:cxnSpMkLst>
            <pc:docMk/>
            <pc:sldMk cId="818353559" sldId="302"/>
            <ac:cxnSpMk id="5" creationId="{6673D20A-0F8E-BA6F-7D39-0624F398412E}"/>
          </ac:cxnSpMkLst>
        </pc:cxnChg>
      </pc:sldChg>
      <pc:sldChg chg="modSp new mod">
        <pc:chgData name="SIMONINI Giorgio" userId="4ee261ac-a9fe-42c9-8122-5a02d6e21182" providerId="ADAL" clId="{38A8166D-6AC6-4655-98C4-44FCD52BFD87}" dt="2024-10-10T12:58:30.923" v="7431" actId="115"/>
        <pc:sldMkLst>
          <pc:docMk/>
          <pc:sldMk cId="3739183240" sldId="303"/>
        </pc:sldMkLst>
        <pc:spChg chg="mod">
          <ac:chgData name="SIMONINI Giorgio" userId="4ee261ac-a9fe-42c9-8122-5a02d6e21182" providerId="ADAL" clId="{38A8166D-6AC6-4655-98C4-44FCD52BFD87}" dt="2024-10-10T12:58:30.923" v="7431" actId="115"/>
          <ac:spMkLst>
            <pc:docMk/>
            <pc:sldMk cId="3739183240" sldId="303"/>
            <ac:spMk id="2" creationId="{D12A692B-53A3-FF5D-9B4E-2A3B27FD9BDB}"/>
          </ac:spMkLst>
        </pc:spChg>
        <pc:spChg chg="mod">
          <ac:chgData name="SIMONINI Giorgio" userId="4ee261ac-a9fe-42c9-8122-5a02d6e21182" providerId="ADAL" clId="{38A8166D-6AC6-4655-98C4-44FCD52BFD87}" dt="2024-10-09T07:54:02.382" v="1658" actId="20577"/>
          <ac:spMkLst>
            <pc:docMk/>
            <pc:sldMk cId="3739183240" sldId="303"/>
            <ac:spMk id="3" creationId="{E487CA4D-2E36-E774-9F76-3A5D5AFC3437}"/>
          </ac:spMkLst>
        </pc:spChg>
      </pc:sldChg>
      <pc:sldChg chg="add del">
        <pc:chgData name="SIMONINI Giorgio" userId="4ee261ac-a9fe-42c9-8122-5a02d6e21182" providerId="ADAL" clId="{38A8166D-6AC6-4655-98C4-44FCD52BFD87}" dt="2024-10-08T10:34:15.416" v="1546" actId="47"/>
        <pc:sldMkLst>
          <pc:docMk/>
          <pc:sldMk cId="4154839747" sldId="304"/>
        </pc:sldMkLst>
      </pc:sldChg>
      <pc:sldChg chg="addSp delSp modSp add mod modAnim">
        <pc:chgData name="SIMONINI Giorgio" userId="4ee261ac-a9fe-42c9-8122-5a02d6e21182" providerId="ADAL" clId="{38A8166D-6AC6-4655-98C4-44FCD52BFD87}" dt="2024-10-10T12:53:28.871" v="7369"/>
        <pc:sldMkLst>
          <pc:docMk/>
          <pc:sldMk cId="2349808858" sldId="305"/>
        </pc:sldMkLst>
        <pc:spChg chg="mod ord">
          <ac:chgData name="SIMONINI Giorgio" userId="4ee261ac-a9fe-42c9-8122-5a02d6e21182" providerId="ADAL" clId="{38A8166D-6AC6-4655-98C4-44FCD52BFD87}" dt="2024-10-09T20:32:08.144" v="6308" actId="167"/>
          <ac:spMkLst>
            <pc:docMk/>
            <pc:sldMk cId="2349808858" sldId="305"/>
            <ac:spMk id="2" creationId="{EEEAEF85-551B-992E-B23C-E69E88C2C9F7}"/>
          </ac:spMkLst>
        </pc:spChg>
        <pc:spChg chg="mod">
          <ac:chgData name="SIMONINI Giorgio" userId="4ee261ac-a9fe-42c9-8122-5a02d6e21182" providerId="ADAL" clId="{38A8166D-6AC6-4655-98C4-44FCD52BFD87}" dt="2024-10-09T16:26:41.660" v="4192" actId="27636"/>
          <ac:spMkLst>
            <pc:docMk/>
            <pc:sldMk cId="2349808858" sldId="305"/>
            <ac:spMk id="3" creationId="{42486123-DB9A-7179-4AEB-5A270348E9BD}"/>
          </ac:spMkLst>
        </pc:spChg>
        <pc:spChg chg="add mod">
          <ac:chgData name="SIMONINI Giorgio" userId="4ee261ac-a9fe-42c9-8122-5a02d6e21182" providerId="ADAL" clId="{38A8166D-6AC6-4655-98C4-44FCD52BFD87}" dt="2024-10-09T20:34:38.806" v="6388" actId="27636"/>
          <ac:spMkLst>
            <pc:docMk/>
            <pc:sldMk cId="2349808858" sldId="305"/>
            <ac:spMk id="5" creationId="{0B442044-96DF-6B58-342F-8F7CBC392DA7}"/>
          </ac:spMkLst>
        </pc:spChg>
        <pc:picChg chg="del">
          <ac:chgData name="SIMONINI Giorgio" userId="4ee261ac-a9fe-42c9-8122-5a02d6e21182" providerId="ADAL" clId="{38A8166D-6AC6-4655-98C4-44FCD52BFD87}" dt="2024-10-08T10:32:00.976" v="1483" actId="478"/>
          <ac:picMkLst>
            <pc:docMk/>
            <pc:sldMk cId="2349808858" sldId="305"/>
            <ac:picMk id="6" creationId="{49332DE9-A807-3A40-1248-D8DE1CAA0B0C}"/>
          </ac:picMkLst>
        </pc:picChg>
        <pc:picChg chg="add mod ord modCrop">
          <ac:chgData name="SIMONINI Giorgio" userId="4ee261ac-a9fe-42c9-8122-5a02d6e21182" providerId="ADAL" clId="{38A8166D-6AC6-4655-98C4-44FCD52BFD87}" dt="2024-10-09T20:32:23.902" v="6311" actId="207"/>
          <ac:picMkLst>
            <pc:docMk/>
            <pc:sldMk cId="2349808858" sldId="305"/>
            <ac:picMk id="7" creationId="{14BB148A-AE59-8D3B-79DF-20DDC44B33F3}"/>
          </ac:picMkLst>
        </pc:picChg>
        <pc:picChg chg="del">
          <ac:chgData name="SIMONINI Giorgio" userId="4ee261ac-a9fe-42c9-8122-5a02d6e21182" providerId="ADAL" clId="{38A8166D-6AC6-4655-98C4-44FCD52BFD87}" dt="2024-10-08T10:31:59.277" v="1482" actId="478"/>
          <ac:picMkLst>
            <pc:docMk/>
            <pc:sldMk cId="2349808858" sldId="305"/>
            <ac:picMk id="8" creationId="{41F81CB2-EDBA-1F88-5812-D823E02B466A}"/>
          </ac:picMkLst>
        </pc:picChg>
        <pc:picChg chg="add mod ord">
          <ac:chgData name="SIMONINI Giorgio" userId="4ee261ac-a9fe-42c9-8122-5a02d6e21182" providerId="ADAL" clId="{38A8166D-6AC6-4655-98C4-44FCD52BFD87}" dt="2024-10-09T20:28:50.202" v="6116" actId="166"/>
          <ac:picMkLst>
            <pc:docMk/>
            <pc:sldMk cId="2349808858" sldId="305"/>
            <ac:picMk id="10" creationId="{642199D1-3608-DEDF-D03E-043B891CBDD2}"/>
          </ac:picMkLst>
        </pc:picChg>
        <pc:picChg chg="add mod">
          <ac:chgData name="SIMONINI Giorgio" userId="4ee261ac-a9fe-42c9-8122-5a02d6e21182" providerId="ADAL" clId="{38A8166D-6AC6-4655-98C4-44FCD52BFD87}" dt="2024-10-09T20:34:32.452" v="6385" actId="1076"/>
          <ac:picMkLst>
            <pc:docMk/>
            <pc:sldMk cId="2349808858" sldId="305"/>
            <ac:picMk id="12" creationId="{2CE89BDD-239A-15C4-1B81-1737D5455979}"/>
          </ac:picMkLst>
        </pc:picChg>
        <pc:cxnChg chg="add mod">
          <ac:chgData name="SIMONINI Giorgio" userId="4ee261ac-a9fe-42c9-8122-5a02d6e21182" providerId="ADAL" clId="{38A8166D-6AC6-4655-98C4-44FCD52BFD87}" dt="2024-10-09T20:34:44.965" v="6389" actId="1076"/>
          <ac:cxnSpMkLst>
            <pc:docMk/>
            <pc:sldMk cId="2349808858" sldId="305"/>
            <ac:cxnSpMk id="6" creationId="{9F34E854-5074-FB8A-45A5-0B2AC2AF82EB}"/>
          </ac:cxnSpMkLst>
        </pc:cxnChg>
        <pc:cxnChg chg="add mod">
          <ac:chgData name="SIMONINI Giorgio" userId="4ee261ac-a9fe-42c9-8122-5a02d6e21182" providerId="ADAL" clId="{38A8166D-6AC6-4655-98C4-44FCD52BFD87}" dt="2024-10-09T20:34:51.173" v="6391" actId="14100"/>
          <ac:cxnSpMkLst>
            <pc:docMk/>
            <pc:sldMk cId="2349808858" sldId="305"/>
            <ac:cxnSpMk id="8" creationId="{7E927166-636E-D952-97CC-D67A2DBA4E25}"/>
          </ac:cxnSpMkLst>
        </pc:cxnChg>
      </pc:sldChg>
      <pc:sldChg chg="addSp delSp modSp new mod">
        <pc:chgData name="SIMONINI Giorgio" userId="4ee261ac-a9fe-42c9-8122-5a02d6e21182" providerId="ADAL" clId="{38A8166D-6AC6-4655-98C4-44FCD52BFD87}" dt="2024-10-10T12:55:56.149" v="7398" actId="1076"/>
        <pc:sldMkLst>
          <pc:docMk/>
          <pc:sldMk cId="1063419937" sldId="306"/>
        </pc:sldMkLst>
        <pc:spChg chg="mod">
          <ac:chgData name="SIMONINI Giorgio" userId="4ee261ac-a9fe-42c9-8122-5a02d6e21182" providerId="ADAL" clId="{38A8166D-6AC6-4655-98C4-44FCD52BFD87}" dt="2024-10-10T12:55:53.344" v="7397" actId="1037"/>
          <ac:spMkLst>
            <pc:docMk/>
            <pc:sldMk cId="1063419937" sldId="306"/>
            <ac:spMk id="2" creationId="{9ECFB910-FD16-5267-86C5-F50F0A6F09FD}"/>
          </ac:spMkLst>
        </pc:spChg>
        <pc:spChg chg="mod">
          <ac:chgData name="SIMONINI Giorgio" userId="4ee261ac-a9fe-42c9-8122-5a02d6e21182" providerId="ADAL" clId="{38A8166D-6AC6-4655-98C4-44FCD52BFD87}" dt="2024-10-09T20:36:06.881" v="6452" actId="20577"/>
          <ac:spMkLst>
            <pc:docMk/>
            <pc:sldMk cId="1063419937" sldId="306"/>
            <ac:spMk id="3" creationId="{948FE5D2-B028-39EA-71EE-931533459A1F}"/>
          </ac:spMkLst>
        </pc:spChg>
        <pc:spChg chg="add del mod">
          <ac:chgData name="SIMONINI Giorgio" userId="4ee261ac-a9fe-42c9-8122-5a02d6e21182" providerId="ADAL" clId="{38A8166D-6AC6-4655-98C4-44FCD52BFD87}" dt="2024-10-09T12:22:21.091" v="3103" actId="21"/>
          <ac:spMkLst>
            <pc:docMk/>
            <pc:sldMk cId="1063419937" sldId="306"/>
            <ac:spMk id="5" creationId="{EEB3FD4D-F03A-ECE0-B601-B7C932EBB993}"/>
          </ac:spMkLst>
        </pc:spChg>
        <pc:spChg chg="add mod">
          <ac:chgData name="SIMONINI Giorgio" userId="4ee261ac-a9fe-42c9-8122-5a02d6e21182" providerId="ADAL" clId="{38A8166D-6AC6-4655-98C4-44FCD52BFD87}" dt="2024-10-10T12:55:56.149" v="7398" actId="1076"/>
          <ac:spMkLst>
            <pc:docMk/>
            <pc:sldMk cId="1063419937" sldId="306"/>
            <ac:spMk id="7" creationId="{7D3B2501-DFB3-C8AF-36FA-39CB1C33AE40}"/>
          </ac:spMkLst>
        </pc:spChg>
        <pc:picChg chg="add mod">
          <ac:chgData name="SIMONINI Giorgio" userId="4ee261ac-a9fe-42c9-8122-5a02d6e21182" providerId="ADAL" clId="{38A8166D-6AC6-4655-98C4-44FCD52BFD87}" dt="2024-10-10T12:55:35.892" v="7380" actId="1038"/>
          <ac:picMkLst>
            <pc:docMk/>
            <pc:sldMk cId="1063419937" sldId="306"/>
            <ac:picMk id="6" creationId="{54F8DF79-ACF2-265F-C772-CFD927C0DF2B}"/>
          </ac:picMkLst>
        </pc:picChg>
        <pc:picChg chg="add mod">
          <ac:chgData name="SIMONINI Giorgio" userId="4ee261ac-a9fe-42c9-8122-5a02d6e21182" providerId="ADAL" clId="{38A8166D-6AC6-4655-98C4-44FCD52BFD87}" dt="2024-10-10T12:55:41.388" v="7394" actId="1038"/>
          <ac:picMkLst>
            <pc:docMk/>
            <pc:sldMk cId="1063419937" sldId="306"/>
            <ac:picMk id="8" creationId="{D9DE3B41-69EF-C413-9536-AF11C8B9726A}"/>
          </ac:picMkLst>
        </pc:picChg>
      </pc:sldChg>
      <pc:sldChg chg="addSp delSp modSp add mod modAnim">
        <pc:chgData name="SIMONINI Giorgio" userId="4ee261ac-a9fe-42c9-8122-5a02d6e21182" providerId="ADAL" clId="{38A8166D-6AC6-4655-98C4-44FCD52BFD87}" dt="2024-10-10T13:10:10.058" v="7464" actId="20577"/>
        <pc:sldMkLst>
          <pc:docMk/>
          <pc:sldMk cId="2192306352" sldId="307"/>
        </pc:sldMkLst>
        <pc:spChg chg="mod">
          <ac:chgData name="SIMONINI Giorgio" userId="4ee261ac-a9fe-42c9-8122-5a02d6e21182" providerId="ADAL" clId="{38A8166D-6AC6-4655-98C4-44FCD52BFD87}" dt="2024-10-10T13:10:10.058" v="7464" actId="20577"/>
          <ac:spMkLst>
            <pc:docMk/>
            <pc:sldMk cId="2192306352" sldId="307"/>
            <ac:spMk id="2" creationId="{D12A692B-53A3-FF5D-9B4E-2A3B27FD9BDB}"/>
          </ac:spMkLst>
        </pc:spChg>
        <pc:spChg chg="mod">
          <ac:chgData name="SIMONINI Giorgio" userId="4ee261ac-a9fe-42c9-8122-5a02d6e21182" providerId="ADAL" clId="{38A8166D-6AC6-4655-98C4-44FCD52BFD87}" dt="2024-10-10T13:08:13.639" v="7446" actId="20577"/>
          <ac:spMkLst>
            <pc:docMk/>
            <pc:sldMk cId="2192306352" sldId="307"/>
            <ac:spMk id="3" creationId="{E487CA4D-2E36-E774-9F76-3A5D5AFC3437}"/>
          </ac:spMkLst>
        </pc:spChg>
        <pc:spChg chg="add mod">
          <ac:chgData name="SIMONINI Giorgio" userId="4ee261ac-a9fe-42c9-8122-5a02d6e21182" providerId="ADAL" clId="{38A8166D-6AC6-4655-98C4-44FCD52BFD87}" dt="2024-10-09T20:54:21.353" v="6755" actId="115"/>
          <ac:spMkLst>
            <pc:docMk/>
            <pc:sldMk cId="2192306352" sldId="307"/>
            <ac:spMk id="5" creationId="{039E5158-7364-7293-F585-92FE7E56983D}"/>
          </ac:spMkLst>
        </pc:spChg>
        <pc:spChg chg="add mod">
          <ac:chgData name="SIMONINI Giorgio" userId="4ee261ac-a9fe-42c9-8122-5a02d6e21182" providerId="ADAL" clId="{38A8166D-6AC6-4655-98C4-44FCD52BFD87}" dt="2024-10-09T20:54:32.307" v="6758" actId="1076"/>
          <ac:spMkLst>
            <pc:docMk/>
            <pc:sldMk cId="2192306352" sldId="307"/>
            <ac:spMk id="6" creationId="{E53FAC66-8B27-39FC-884A-5A6DDD3D175E}"/>
          </ac:spMkLst>
        </pc:spChg>
        <pc:spChg chg="add mod">
          <ac:chgData name="SIMONINI Giorgio" userId="4ee261ac-a9fe-42c9-8122-5a02d6e21182" providerId="ADAL" clId="{38A8166D-6AC6-4655-98C4-44FCD52BFD87}" dt="2024-10-09T20:56:04.112" v="6790" actId="115"/>
          <ac:spMkLst>
            <pc:docMk/>
            <pc:sldMk cId="2192306352" sldId="307"/>
            <ac:spMk id="7" creationId="{E728E8EF-4B49-D4B8-8F6E-88153D476E50}"/>
          </ac:spMkLst>
        </pc:spChg>
        <pc:spChg chg="add del mod">
          <ac:chgData name="SIMONINI Giorgio" userId="4ee261ac-a9fe-42c9-8122-5a02d6e21182" providerId="ADAL" clId="{38A8166D-6AC6-4655-98C4-44FCD52BFD87}" dt="2024-10-09T09:34:38.823" v="2293" actId="478"/>
          <ac:spMkLst>
            <pc:docMk/>
            <pc:sldMk cId="2192306352" sldId="307"/>
            <ac:spMk id="12" creationId="{50414B30-574D-77AB-AEF4-95776C529954}"/>
          </ac:spMkLst>
        </pc:spChg>
        <pc:spChg chg="add del mod">
          <ac:chgData name="SIMONINI Giorgio" userId="4ee261ac-a9fe-42c9-8122-5a02d6e21182" providerId="ADAL" clId="{38A8166D-6AC6-4655-98C4-44FCD52BFD87}" dt="2024-10-09T11:56:23.390" v="2697" actId="478"/>
          <ac:spMkLst>
            <pc:docMk/>
            <pc:sldMk cId="2192306352" sldId="307"/>
            <ac:spMk id="14" creationId="{BB2341C6-4857-58F0-5899-FFB3D3FA3C4F}"/>
          </ac:spMkLst>
        </pc:spChg>
        <pc:spChg chg="add del mod">
          <ac:chgData name="SIMONINI Giorgio" userId="4ee261ac-a9fe-42c9-8122-5a02d6e21182" providerId="ADAL" clId="{38A8166D-6AC6-4655-98C4-44FCD52BFD87}" dt="2024-10-09T10:11:07.174" v="2485" actId="478"/>
          <ac:spMkLst>
            <pc:docMk/>
            <pc:sldMk cId="2192306352" sldId="307"/>
            <ac:spMk id="15" creationId="{F48FFED7-77AD-5070-03AD-55C26B94CEC4}"/>
          </ac:spMkLst>
        </pc:spChg>
        <pc:spChg chg="add del mod">
          <ac:chgData name="SIMONINI Giorgio" userId="4ee261ac-a9fe-42c9-8122-5a02d6e21182" providerId="ADAL" clId="{38A8166D-6AC6-4655-98C4-44FCD52BFD87}" dt="2024-10-09T10:11:14.403" v="2487" actId="478"/>
          <ac:spMkLst>
            <pc:docMk/>
            <pc:sldMk cId="2192306352" sldId="307"/>
            <ac:spMk id="16" creationId="{E0C66DCF-EEF8-B69F-C0D6-4C581993D0B9}"/>
          </ac:spMkLst>
        </pc:spChg>
        <pc:spChg chg="add mod">
          <ac:chgData name="SIMONINI Giorgio" userId="4ee261ac-a9fe-42c9-8122-5a02d6e21182" providerId="ADAL" clId="{38A8166D-6AC6-4655-98C4-44FCD52BFD87}" dt="2024-10-09T20:55:02.338" v="6765" actId="20577"/>
          <ac:spMkLst>
            <pc:docMk/>
            <pc:sldMk cId="2192306352" sldId="307"/>
            <ac:spMk id="21" creationId="{B2964CA5-06A5-1B5B-606E-147E82FF0B0C}"/>
          </ac:spMkLst>
        </pc:spChg>
        <pc:spChg chg="add mod">
          <ac:chgData name="SIMONINI Giorgio" userId="4ee261ac-a9fe-42c9-8122-5a02d6e21182" providerId="ADAL" clId="{38A8166D-6AC6-4655-98C4-44FCD52BFD87}" dt="2024-10-10T13:08:42.494" v="7453" actId="1076"/>
          <ac:spMkLst>
            <pc:docMk/>
            <pc:sldMk cId="2192306352" sldId="307"/>
            <ac:spMk id="33" creationId="{61DE3461-626A-EEF4-668D-44133F9B4244}"/>
          </ac:spMkLst>
        </pc:spChg>
        <pc:spChg chg="add mod">
          <ac:chgData name="SIMONINI Giorgio" userId="4ee261ac-a9fe-42c9-8122-5a02d6e21182" providerId="ADAL" clId="{38A8166D-6AC6-4655-98C4-44FCD52BFD87}" dt="2024-10-09T20:54:43.109" v="6761" actId="14100"/>
          <ac:spMkLst>
            <pc:docMk/>
            <pc:sldMk cId="2192306352" sldId="307"/>
            <ac:spMk id="34" creationId="{DBF43FCC-798B-ECF0-02E4-5F16BF5382BD}"/>
          </ac:spMkLst>
        </pc:spChg>
        <pc:grpChg chg="add del mod">
          <ac:chgData name="SIMONINI Giorgio" userId="4ee261ac-a9fe-42c9-8122-5a02d6e21182" providerId="ADAL" clId="{38A8166D-6AC6-4655-98C4-44FCD52BFD87}" dt="2024-10-09T11:54:30.675" v="2683" actId="21"/>
          <ac:grpSpMkLst>
            <pc:docMk/>
            <pc:sldMk cId="2192306352" sldId="307"/>
            <ac:grpSpMk id="28" creationId="{B3BB11E2-C11B-09E1-1C52-AF5967013097}"/>
          </ac:grpSpMkLst>
        </pc:grpChg>
        <pc:picChg chg="add mod">
          <ac:chgData name="SIMONINI Giorgio" userId="4ee261ac-a9fe-42c9-8122-5a02d6e21182" providerId="ADAL" clId="{38A8166D-6AC6-4655-98C4-44FCD52BFD87}" dt="2024-10-09T10:17:36.073" v="2650" actId="164"/>
          <ac:picMkLst>
            <pc:docMk/>
            <pc:sldMk cId="2192306352" sldId="307"/>
            <ac:picMk id="17" creationId="{823D065A-5FA2-7A67-C5A8-C2A382408D78}"/>
          </ac:picMkLst>
        </pc:picChg>
        <pc:picChg chg="add mod">
          <ac:chgData name="SIMONINI Giorgio" userId="4ee261ac-a9fe-42c9-8122-5a02d6e21182" providerId="ADAL" clId="{38A8166D-6AC6-4655-98C4-44FCD52BFD87}" dt="2024-10-09T10:17:50.997" v="2655" actId="1036"/>
          <ac:picMkLst>
            <pc:docMk/>
            <pc:sldMk cId="2192306352" sldId="307"/>
            <ac:picMk id="23" creationId="{7EBEE6B4-C382-21A3-F360-669FCCE0927F}"/>
          </ac:picMkLst>
        </pc:picChg>
        <pc:cxnChg chg="add mod">
          <ac:chgData name="SIMONINI Giorgio" userId="4ee261ac-a9fe-42c9-8122-5a02d6e21182" providerId="ADAL" clId="{38A8166D-6AC6-4655-98C4-44FCD52BFD87}" dt="2024-10-09T20:56:10.877" v="6791" actId="14100"/>
          <ac:cxnSpMkLst>
            <pc:docMk/>
            <pc:sldMk cId="2192306352" sldId="307"/>
            <ac:cxnSpMk id="8" creationId="{1F2D4E6C-668C-F252-912B-54D33498934C}"/>
          </ac:cxnSpMkLst>
        </pc:cxnChg>
        <pc:cxnChg chg="add del mod">
          <ac:chgData name="SIMONINI Giorgio" userId="4ee261ac-a9fe-42c9-8122-5a02d6e21182" providerId="ADAL" clId="{38A8166D-6AC6-4655-98C4-44FCD52BFD87}" dt="2024-10-09T11:56:25.942" v="2698" actId="478"/>
          <ac:cxnSpMkLst>
            <pc:docMk/>
            <pc:sldMk cId="2192306352" sldId="307"/>
            <ac:cxnSpMk id="10" creationId="{F2628FF4-EC00-A125-12D5-79FA72FFF609}"/>
          </ac:cxnSpMkLst>
        </pc:cxnChg>
        <pc:cxnChg chg="add mod">
          <ac:chgData name="SIMONINI Giorgio" userId="4ee261ac-a9fe-42c9-8122-5a02d6e21182" providerId="ADAL" clId="{38A8166D-6AC6-4655-98C4-44FCD52BFD87}" dt="2024-10-09T20:54:37.261" v="6760" actId="1076"/>
          <ac:cxnSpMkLst>
            <pc:docMk/>
            <pc:sldMk cId="2192306352" sldId="307"/>
            <ac:cxnSpMk id="18" creationId="{6B7FEC75-1C9F-6850-ACE7-44425D250169}"/>
          </ac:cxnSpMkLst>
        </pc:cxnChg>
        <pc:cxnChg chg="add mod">
          <ac:chgData name="SIMONINI Giorgio" userId="4ee261ac-a9fe-42c9-8122-5a02d6e21182" providerId="ADAL" clId="{38A8166D-6AC6-4655-98C4-44FCD52BFD87}" dt="2024-10-09T11:54:30.675" v="2683" actId="21"/>
          <ac:cxnSpMkLst>
            <pc:docMk/>
            <pc:sldMk cId="2192306352" sldId="307"/>
            <ac:cxnSpMk id="24" creationId="{0A8C6C16-FB4B-F66A-2D77-6AFD34FFB9C9}"/>
          </ac:cxnSpMkLst>
        </pc:cxnChg>
      </pc:sldChg>
      <pc:sldChg chg="modSp new mod">
        <pc:chgData name="SIMONINI Giorgio" userId="4ee261ac-a9fe-42c9-8122-5a02d6e21182" providerId="ADAL" clId="{38A8166D-6AC6-4655-98C4-44FCD52BFD87}" dt="2024-10-10T13:10:21.151" v="7480" actId="113"/>
        <pc:sldMkLst>
          <pc:docMk/>
          <pc:sldMk cId="591697328" sldId="308"/>
        </pc:sldMkLst>
        <pc:spChg chg="mod">
          <ac:chgData name="SIMONINI Giorgio" userId="4ee261ac-a9fe-42c9-8122-5a02d6e21182" providerId="ADAL" clId="{38A8166D-6AC6-4655-98C4-44FCD52BFD87}" dt="2024-10-10T13:10:21.151" v="7480" actId="113"/>
          <ac:spMkLst>
            <pc:docMk/>
            <pc:sldMk cId="591697328" sldId="308"/>
            <ac:spMk id="2" creationId="{4B041ADD-9135-8A51-3B91-E487C76C47DA}"/>
          </ac:spMkLst>
        </pc:spChg>
        <pc:spChg chg="mod">
          <ac:chgData name="SIMONINI Giorgio" userId="4ee261ac-a9fe-42c9-8122-5a02d6e21182" providerId="ADAL" clId="{38A8166D-6AC6-4655-98C4-44FCD52BFD87}" dt="2024-10-08T10:38:34.512" v="1616" actId="790"/>
          <ac:spMkLst>
            <pc:docMk/>
            <pc:sldMk cId="591697328" sldId="308"/>
            <ac:spMk id="3" creationId="{2A7AFEFE-521C-7F11-69DE-A7FB18905738}"/>
          </ac:spMkLst>
        </pc:spChg>
      </pc:sldChg>
      <pc:sldChg chg="addSp delSp modSp new mod modAnim">
        <pc:chgData name="SIMONINI Giorgio" userId="4ee261ac-a9fe-42c9-8122-5a02d6e21182" providerId="ADAL" clId="{38A8166D-6AC6-4655-98C4-44FCD52BFD87}" dt="2024-10-10T13:09:28.053" v="7459"/>
        <pc:sldMkLst>
          <pc:docMk/>
          <pc:sldMk cId="1590555673" sldId="309"/>
        </pc:sldMkLst>
        <pc:spChg chg="mod">
          <ac:chgData name="SIMONINI Giorgio" userId="4ee261ac-a9fe-42c9-8122-5a02d6e21182" providerId="ADAL" clId="{38A8166D-6AC6-4655-98C4-44FCD52BFD87}" dt="2024-10-09T20:56:49.773" v="6811" actId="1076"/>
          <ac:spMkLst>
            <pc:docMk/>
            <pc:sldMk cId="1590555673" sldId="309"/>
            <ac:spMk id="2" creationId="{C943E9AF-25F5-F444-C4AF-8B103F1E0C2E}"/>
          </ac:spMkLst>
        </pc:spChg>
        <pc:spChg chg="mod">
          <ac:chgData name="SIMONINI Giorgio" userId="4ee261ac-a9fe-42c9-8122-5a02d6e21182" providerId="ADAL" clId="{38A8166D-6AC6-4655-98C4-44FCD52BFD87}" dt="2024-10-10T08:07:42.477" v="7107" actId="6549"/>
          <ac:spMkLst>
            <pc:docMk/>
            <pc:sldMk cId="1590555673" sldId="309"/>
            <ac:spMk id="3" creationId="{7DEB829A-6C41-89EC-42A7-0361E2C768C1}"/>
          </ac:spMkLst>
        </pc:spChg>
        <pc:spChg chg="add mod">
          <ac:chgData name="SIMONINI Giorgio" userId="4ee261ac-a9fe-42c9-8122-5a02d6e21182" providerId="ADAL" clId="{38A8166D-6AC6-4655-98C4-44FCD52BFD87}" dt="2024-10-09T12:21:56.607" v="3089" actId="20577"/>
          <ac:spMkLst>
            <pc:docMk/>
            <pc:sldMk cId="1590555673" sldId="309"/>
            <ac:spMk id="14" creationId="{0172B0D0-A940-A17B-5D91-F1277BB5935B}"/>
          </ac:spMkLst>
        </pc:spChg>
        <pc:spChg chg="add mod">
          <ac:chgData name="SIMONINI Giorgio" userId="4ee261ac-a9fe-42c9-8122-5a02d6e21182" providerId="ADAL" clId="{38A8166D-6AC6-4655-98C4-44FCD52BFD87}" dt="2024-10-09T12:21:59.685" v="3090" actId="20577"/>
          <ac:spMkLst>
            <pc:docMk/>
            <pc:sldMk cId="1590555673" sldId="309"/>
            <ac:spMk id="15" creationId="{19A98954-0270-7322-25A9-790A77C92B11}"/>
          </ac:spMkLst>
        </pc:spChg>
        <pc:spChg chg="add mod">
          <ac:chgData name="SIMONINI Giorgio" userId="4ee261ac-a9fe-42c9-8122-5a02d6e21182" providerId="ADAL" clId="{38A8166D-6AC6-4655-98C4-44FCD52BFD87}" dt="2024-10-09T20:56:52.741" v="6812" actId="1076"/>
          <ac:spMkLst>
            <pc:docMk/>
            <pc:sldMk cId="1590555673" sldId="309"/>
            <ac:spMk id="16" creationId="{690FA4C9-A815-7D73-A7EE-1EE7C0DF9FB5}"/>
          </ac:spMkLst>
        </pc:spChg>
        <pc:grpChg chg="add mod">
          <ac:chgData name="SIMONINI Giorgio" userId="4ee261ac-a9fe-42c9-8122-5a02d6e21182" providerId="ADAL" clId="{38A8166D-6AC6-4655-98C4-44FCD52BFD87}" dt="2024-10-10T08:08:12.520" v="7110" actId="1035"/>
          <ac:grpSpMkLst>
            <pc:docMk/>
            <pc:sldMk cId="1590555673" sldId="309"/>
            <ac:grpSpMk id="5" creationId="{248BB2CC-04E3-372D-C11B-C862311E40D4}"/>
          </ac:grpSpMkLst>
        </pc:grpChg>
        <pc:picChg chg="mod modCrop">
          <ac:chgData name="SIMONINI Giorgio" userId="4ee261ac-a9fe-42c9-8122-5a02d6e21182" providerId="ADAL" clId="{38A8166D-6AC6-4655-98C4-44FCD52BFD87}" dt="2024-10-09T11:57:20.745" v="2707" actId="732"/>
          <ac:picMkLst>
            <pc:docMk/>
            <pc:sldMk cId="1590555673" sldId="309"/>
            <ac:picMk id="6" creationId="{00521345-A82D-CCCD-1C27-B259E445052B}"/>
          </ac:picMkLst>
        </pc:picChg>
        <pc:picChg chg="mod">
          <ac:chgData name="SIMONINI Giorgio" userId="4ee261ac-a9fe-42c9-8122-5a02d6e21182" providerId="ADAL" clId="{38A8166D-6AC6-4655-98C4-44FCD52BFD87}" dt="2024-10-09T11:57:35.955" v="2708" actId="208"/>
          <ac:picMkLst>
            <pc:docMk/>
            <pc:sldMk cId="1590555673" sldId="309"/>
            <ac:picMk id="7" creationId="{290311D8-3610-5204-3FE5-7E3C7DC249F7}"/>
          </ac:picMkLst>
        </pc:picChg>
        <pc:picChg chg="add del">
          <ac:chgData name="SIMONINI Giorgio" userId="4ee261ac-a9fe-42c9-8122-5a02d6e21182" providerId="ADAL" clId="{38A8166D-6AC6-4655-98C4-44FCD52BFD87}" dt="2024-10-09T11:55:32.120" v="2687" actId="478"/>
          <ac:picMkLst>
            <pc:docMk/>
            <pc:sldMk cId="1590555673" sldId="309"/>
            <ac:picMk id="10" creationId="{5A97A10A-9CA5-3288-A0E2-E616AEAA67DB}"/>
          </ac:picMkLst>
        </pc:picChg>
        <pc:picChg chg="add mod modCrop">
          <ac:chgData name="SIMONINI Giorgio" userId="4ee261ac-a9fe-42c9-8122-5a02d6e21182" providerId="ADAL" clId="{38A8166D-6AC6-4655-98C4-44FCD52BFD87}" dt="2024-10-10T08:08:12.520" v="7110" actId="1035"/>
          <ac:picMkLst>
            <pc:docMk/>
            <pc:sldMk cId="1590555673" sldId="309"/>
            <ac:picMk id="12" creationId="{5F920248-7D63-F767-2DF7-91E7B5183F8D}"/>
          </ac:picMkLst>
        </pc:picChg>
        <pc:cxnChg chg="mod">
          <ac:chgData name="SIMONINI Giorgio" userId="4ee261ac-a9fe-42c9-8122-5a02d6e21182" providerId="ADAL" clId="{38A8166D-6AC6-4655-98C4-44FCD52BFD87}" dt="2024-10-09T11:57:35.955" v="2708" actId="208"/>
          <ac:cxnSpMkLst>
            <pc:docMk/>
            <pc:sldMk cId="1590555673" sldId="309"/>
            <ac:cxnSpMk id="8" creationId="{21DF8F5B-6575-A98C-68C8-C7541B8C26D4}"/>
          </ac:cxnSpMkLst>
        </pc:cxnChg>
      </pc:sldChg>
      <pc:sldChg chg="addSp delSp modSp new mod">
        <pc:chgData name="SIMONINI Giorgio" userId="4ee261ac-a9fe-42c9-8122-5a02d6e21182" providerId="ADAL" clId="{38A8166D-6AC6-4655-98C4-44FCD52BFD87}" dt="2024-10-09T12:21:31.470" v="3088" actId="948"/>
        <pc:sldMkLst>
          <pc:docMk/>
          <pc:sldMk cId="2132392753" sldId="310"/>
        </pc:sldMkLst>
        <pc:spChg chg="mod">
          <ac:chgData name="SIMONINI Giorgio" userId="4ee261ac-a9fe-42c9-8122-5a02d6e21182" providerId="ADAL" clId="{38A8166D-6AC6-4655-98C4-44FCD52BFD87}" dt="2024-10-09T12:21:31.470" v="3088" actId="948"/>
          <ac:spMkLst>
            <pc:docMk/>
            <pc:sldMk cId="2132392753" sldId="310"/>
            <ac:spMk id="2" creationId="{2103ABF8-BDD3-FA7E-6276-7BDEA9E66EED}"/>
          </ac:spMkLst>
        </pc:spChg>
        <pc:spChg chg="mod">
          <ac:chgData name="SIMONINI Giorgio" userId="4ee261ac-a9fe-42c9-8122-5a02d6e21182" providerId="ADAL" clId="{38A8166D-6AC6-4655-98C4-44FCD52BFD87}" dt="2024-10-09T12:08:42.232" v="2897" actId="20577"/>
          <ac:spMkLst>
            <pc:docMk/>
            <pc:sldMk cId="2132392753" sldId="310"/>
            <ac:spMk id="3" creationId="{633487CB-8989-1DC8-0615-AE2A0FAA3D72}"/>
          </ac:spMkLst>
        </pc:spChg>
        <pc:spChg chg="add del mod">
          <ac:chgData name="SIMONINI Giorgio" userId="4ee261ac-a9fe-42c9-8122-5a02d6e21182" providerId="ADAL" clId="{38A8166D-6AC6-4655-98C4-44FCD52BFD87}" dt="2024-10-09T12:21:12.424" v="3083" actId="478"/>
          <ac:spMkLst>
            <pc:docMk/>
            <pc:sldMk cId="2132392753" sldId="310"/>
            <ac:spMk id="5" creationId="{0484A9B9-2AEF-6994-2517-B958DBFF8720}"/>
          </ac:spMkLst>
        </pc:spChg>
      </pc:sldChg>
      <pc:sldChg chg="addSp delSp modSp add del mod ord">
        <pc:chgData name="SIMONINI Giorgio" userId="4ee261ac-a9fe-42c9-8122-5a02d6e21182" providerId="ADAL" clId="{38A8166D-6AC6-4655-98C4-44FCD52BFD87}" dt="2024-10-10T13:33:17.316" v="7687" actId="47"/>
        <pc:sldMkLst>
          <pc:docMk/>
          <pc:sldMk cId="3070223716" sldId="311"/>
        </pc:sldMkLst>
        <pc:picChg chg="del">
          <ac:chgData name="SIMONINI Giorgio" userId="4ee261ac-a9fe-42c9-8122-5a02d6e21182" providerId="ADAL" clId="{38A8166D-6AC6-4655-98C4-44FCD52BFD87}" dt="2024-10-10T08:39:11.223" v="7142" actId="478"/>
          <ac:picMkLst>
            <pc:docMk/>
            <pc:sldMk cId="3070223716" sldId="311"/>
            <ac:picMk id="5" creationId="{FEFD5C1F-5DC4-4834-6205-F6449FC80050}"/>
          </ac:picMkLst>
        </pc:picChg>
        <pc:picChg chg="add mod">
          <ac:chgData name="SIMONINI Giorgio" userId="4ee261ac-a9fe-42c9-8122-5a02d6e21182" providerId="ADAL" clId="{38A8166D-6AC6-4655-98C4-44FCD52BFD87}" dt="2024-10-10T08:47:03.456" v="7202" actId="1076"/>
          <ac:picMkLst>
            <pc:docMk/>
            <pc:sldMk cId="3070223716" sldId="311"/>
            <ac:picMk id="9" creationId="{08977289-3ACA-8786-96E9-9F1DD230E9F2}"/>
          </ac:picMkLst>
        </pc:picChg>
        <pc:picChg chg="add mod">
          <ac:chgData name="SIMONINI Giorgio" userId="4ee261ac-a9fe-42c9-8122-5a02d6e21182" providerId="ADAL" clId="{38A8166D-6AC6-4655-98C4-44FCD52BFD87}" dt="2024-10-10T08:47:07.656" v="7205" actId="1076"/>
          <ac:picMkLst>
            <pc:docMk/>
            <pc:sldMk cId="3070223716" sldId="311"/>
            <ac:picMk id="10" creationId="{C1577406-A3A0-BBCC-CF84-6DE93C38A366}"/>
          </ac:picMkLst>
        </pc:picChg>
        <pc:picChg chg="add del mod">
          <ac:chgData name="SIMONINI Giorgio" userId="4ee261ac-a9fe-42c9-8122-5a02d6e21182" providerId="ADAL" clId="{38A8166D-6AC6-4655-98C4-44FCD52BFD87}" dt="2024-10-10T08:40:40.536" v="7154" actId="478"/>
          <ac:picMkLst>
            <pc:docMk/>
            <pc:sldMk cId="3070223716" sldId="311"/>
            <ac:picMk id="11" creationId="{D77FDA69-1AE1-C69C-A2D5-DFDF0863AFBE}"/>
          </ac:picMkLst>
        </pc:picChg>
        <pc:picChg chg="add mod">
          <ac:chgData name="SIMONINI Giorgio" userId="4ee261ac-a9fe-42c9-8122-5a02d6e21182" providerId="ADAL" clId="{38A8166D-6AC6-4655-98C4-44FCD52BFD87}" dt="2024-10-10T08:47:04.615" v="7203" actId="1076"/>
          <ac:picMkLst>
            <pc:docMk/>
            <pc:sldMk cId="3070223716" sldId="311"/>
            <ac:picMk id="12" creationId="{004D019E-049B-3A06-F266-27E235479120}"/>
          </ac:picMkLst>
        </pc:picChg>
        <pc:picChg chg="add del mod">
          <ac:chgData name="SIMONINI Giorgio" userId="4ee261ac-a9fe-42c9-8122-5a02d6e21182" providerId="ADAL" clId="{38A8166D-6AC6-4655-98C4-44FCD52BFD87}" dt="2024-10-10T08:46:47.510" v="7188" actId="478"/>
          <ac:picMkLst>
            <pc:docMk/>
            <pc:sldMk cId="3070223716" sldId="311"/>
            <ac:picMk id="13" creationId="{2044436B-F650-0B19-E925-011FEC23B531}"/>
          </ac:picMkLst>
        </pc:picChg>
        <pc:picChg chg="add del mod">
          <ac:chgData name="SIMONINI Giorgio" userId="4ee261ac-a9fe-42c9-8122-5a02d6e21182" providerId="ADAL" clId="{38A8166D-6AC6-4655-98C4-44FCD52BFD87}" dt="2024-10-10T08:46:25.105" v="7180" actId="478"/>
          <ac:picMkLst>
            <pc:docMk/>
            <pc:sldMk cId="3070223716" sldId="311"/>
            <ac:picMk id="14" creationId="{D872B7CC-BF37-19CB-ECA4-4EEA5552C420}"/>
          </ac:picMkLst>
        </pc:picChg>
        <pc:picChg chg="add del mod">
          <ac:chgData name="SIMONINI Giorgio" userId="4ee261ac-a9fe-42c9-8122-5a02d6e21182" providerId="ADAL" clId="{38A8166D-6AC6-4655-98C4-44FCD52BFD87}" dt="2024-10-10T08:46:52.521" v="7192" actId="478"/>
          <ac:picMkLst>
            <pc:docMk/>
            <pc:sldMk cId="3070223716" sldId="311"/>
            <ac:picMk id="15" creationId="{6E9A147E-A6BE-7F05-4B09-B2CCC3C0B474}"/>
          </ac:picMkLst>
        </pc:picChg>
        <pc:picChg chg="add mod">
          <ac:chgData name="SIMONINI Giorgio" userId="4ee261ac-a9fe-42c9-8122-5a02d6e21182" providerId="ADAL" clId="{38A8166D-6AC6-4655-98C4-44FCD52BFD87}" dt="2024-10-10T08:47:27.526" v="7212" actId="1076"/>
          <ac:picMkLst>
            <pc:docMk/>
            <pc:sldMk cId="3070223716" sldId="311"/>
            <ac:picMk id="16" creationId="{1DD74477-5A67-41DA-E826-2E1FFFACBD67}"/>
          </ac:picMkLst>
        </pc:picChg>
        <pc:picChg chg="add mod">
          <ac:chgData name="SIMONINI Giorgio" userId="4ee261ac-a9fe-42c9-8122-5a02d6e21182" providerId="ADAL" clId="{38A8166D-6AC6-4655-98C4-44FCD52BFD87}" dt="2024-10-10T08:52:08.481" v="7269" actId="1076"/>
          <ac:picMkLst>
            <pc:docMk/>
            <pc:sldMk cId="3070223716" sldId="311"/>
            <ac:picMk id="17" creationId="{598A6945-8168-F7EF-8043-F1C33D20BD6D}"/>
          </ac:picMkLst>
        </pc:picChg>
        <pc:picChg chg="add del mod">
          <ac:chgData name="SIMONINI Giorgio" userId="4ee261ac-a9fe-42c9-8122-5a02d6e21182" providerId="ADAL" clId="{38A8166D-6AC6-4655-98C4-44FCD52BFD87}" dt="2024-10-10T08:46:50.093" v="7190" actId="478"/>
          <ac:picMkLst>
            <pc:docMk/>
            <pc:sldMk cId="3070223716" sldId="311"/>
            <ac:picMk id="18" creationId="{0D5A487A-19C3-13CD-D6EE-ED3B8D7B3C82}"/>
          </ac:picMkLst>
        </pc:picChg>
        <pc:picChg chg="add mod">
          <ac:chgData name="SIMONINI Giorgio" userId="4ee261ac-a9fe-42c9-8122-5a02d6e21182" providerId="ADAL" clId="{38A8166D-6AC6-4655-98C4-44FCD52BFD87}" dt="2024-10-10T08:52:36.569" v="7281" actId="1076"/>
          <ac:picMkLst>
            <pc:docMk/>
            <pc:sldMk cId="3070223716" sldId="311"/>
            <ac:picMk id="19" creationId="{1E2C000E-08E3-8A94-FA01-1F6B46AF05AE}"/>
          </ac:picMkLst>
        </pc:picChg>
        <pc:picChg chg="add del mod">
          <ac:chgData name="SIMONINI Giorgio" userId="4ee261ac-a9fe-42c9-8122-5a02d6e21182" providerId="ADAL" clId="{38A8166D-6AC6-4655-98C4-44FCD52BFD87}" dt="2024-10-10T08:47:00.435" v="7201" actId="478"/>
          <ac:picMkLst>
            <pc:docMk/>
            <pc:sldMk cId="3070223716" sldId="311"/>
            <ac:picMk id="20" creationId="{FF323427-0BC6-B7D0-C656-A2B9D42990D7}"/>
          </ac:picMkLst>
        </pc:picChg>
        <pc:picChg chg="add del mod">
          <ac:chgData name="SIMONINI Giorgio" userId="4ee261ac-a9fe-42c9-8122-5a02d6e21182" providerId="ADAL" clId="{38A8166D-6AC6-4655-98C4-44FCD52BFD87}" dt="2024-10-10T08:46:43.557" v="7185" actId="478"/>
          <ac:picMkLst>
            <pc:docMk/>
            <pc:sldMk cId="3070223716" sldId="311"/>
            <ac:picMk id="21" creationId="{02EB59C2-643E-6041-E438-9B1EFA3D57EF}"/>
          </ac:picMkLst>
        </pc:picChg>
        <pc:picChg chg="add mod">
          <ac:chgData name="SIMONINI Giorgio" userId="4ee261ac-a9fe-42c9-8122-5a02d6e21182" providerId="ADAL" clId="{38A8166D-6AC6-4655-98C4-44FCD52BFD87}" dt="2024-10-10T08:47:10.753" v="7206" actId="1076"/>
          <ac:picMkLst>
            <pc:docMk/>
            <pc:sldMk cId="3070223716" sldId="311"/>
            <ac:picMk id="22" creationId="{D23A868D-7ED8-DD62-E55C-0BD6A386343D}"/>
          </ac:picMkLst>
        </pc:picChg>
        <pc:picChg chg="add mod">
          <ac:chgData name="SIMONINI Giorgio" userId="4ee261ac-a9fe-42c9-8122-5a02d6e21182" providerId="ADAL" clId="{38A8166D-6AC6-4655-98C4-44FCD52BFD87}" dt="2024-10-10T08:52:23.474" v="7276" actId="1076"/>
          <ac:picMkLst>
            <pc:docMk/>
            <pc:sldMk cId="3070223716" sldId="311"/>
            <ac:picMk id="23" creationId="{3A127502-7C47-563C-5B87-6A9DA56EC29F}"/>
          </ac:picMkLst>
        </pc:picChg>
        <pc:picChg chg="add mod">
          <ac:chgData name="SIMONINI Giorgio" userId="4ee261ac-a9fe-42c9-8122-5a02d6e21182" providerId="ADAL" clId="{38A8166D-6AC6-4655-98C4-44FCD52BFD87}" dt="2024-10-10T08:52:35.247" v="7280" actId="1076"/>
          <ac:picMkLst>
            <pc:docMk/>
            <pc:sldMk cId="3070223716" sldId="311"/>
            <ac:picMk id="24" creationId="{FB892026-8842-FFA1-BF2A-4963D5D3480D}"/>
          </ac:picMkLst>
        </pc:picChg>
        <pc:picChg chg="add mod">
          <ac:chgData name="SIMONINI Giorgio" userId="4ee261ac-a9fe-42c9-8122-5a02d6e21182" providerId="ADAL" clId="{38A8166D-6AC6-4655-98C4-44FCD52BFD87}" dt="2024-10-10T08:50:13.407" v="7245" actId="1076"/>
          <ac:picMkLst>
            <pc:docMk/>
            <pc:sldMk cId="3070223716" sldId="311"/>
            <ac:picMk id="25" creationId="{7FF30F2A-36A9-5764-DA48-FC50498E02B7}"/>
          </ac:picMkLst>
        </pc:picChg>
        <pc:picChg chg="add mod">
          <ac:chgData name="SIMONINI Giorgio" userId="4ee261ac-a9fe-42c9-8122-5a02d6e21182" providerId="ADAL" clId="{38A8166D-6AC6-4655-98C4-44FCD52BFD87}" dt="2024-10-10T08:51:49.104" v="7263" actId="1076"/>
          <ac:picMkLst>
            <pc:docMk/>
            <pc:sldMk cId="3070223716" sldId="311"/>
            <ac:picMk id="26" creationId="{A0C3F099-D3B2-56A4-B0E5-F0EC73D102BE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27" creationId="{92BC14EC-F284-6B4D-1428-197A297D9409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28" creationId="{B232D7B3-5666-7846-B54E-C7E3E075BBBB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29" creationId="{733C0207-3C8C-645A-3698-97D5756C572D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0" creationId="{51FA7AF6-9888-A83E-478B-5FAF03CBA706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1" creationId="{E01A9944-5CCA-4F6A-BE43-935135804900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2" creationId="{C59915B4-977F-7B7A-4FB3-B278EA2EF6EA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3" creationId="{C51C840C-71F4-C8D8-70F5-24E45FD4F3A9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4" creationId="{6B877161-BA03-D196-5AFB-FEEBD207733B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5" creationId="{88AA0667-0C55-5613-D8D7-60A0A5D3E14A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6" creationId="{6C4A0E88-F056-9F71-B474-7B70A4DB344C}"/>
          </ac:picMkLst>
        </pc:picChg>
        <pc:picChg chg="add mod">
          <ac:chgData name="SIMONINI Giorgio" userId="4ee261ac-a9fe-42c9-8122-5a02d6e21182" providerId="ADAL" clId="{38A8166D-6AC6-4655-98C4-44FCD52BFD87}" dt="2024-10-10T08:46:20.274" v="7178" actId="571"/>
          <ac:picMkLst>
            <pc:docMk/>
            <pc:sldMk cId="3070223716" sldId="311"/>
            <ac:picMk id="37" creationId="{A27F3158-E3F1-E4A3-4FF0-10DA111F3960}"/>
          </ac:picMkLst>
        </pc:picChg>
        <pc:picChg chg="add del mod">
          <ac:chgData name="SIMONINI Giorgio" userId="4ee261ac-a9fe-42c9-8122-5a02d6e21182" providerId="ADAL" clId="{38A8166D-6AC6-4655-98C4-44FCD52BFD87}" dt="2024-10-10T08:51:31.776" v="7256" actId="478"/>
          <ac:picMkLst>
            <pc:docMk/>
            <pc:sldMk cId="3070223716" sldId="311"/>
            <ac:picMk id="79" creationId="{C8A775CC-A7D0-8C15-1AAE-C9ADC6593E2F}"/>
          </ac:picMkLst>
        </pc:picChg>
        <pc:cxnChg chg="add mod">
          <ac:chgData name="SIMONINI Giorgio" userId="4ee261ac-a9fe-42c9-8122-5a02d6e21182" providerId="ADAL" clId="{38A8166D-6AC6-4655-98C4-44FCD52BFD87}" dt="2024-10-10T08:52:35.247" v="7280" actId="1076"/>
          <ac:cxnSpMkLst>
            <pc:docMk/>
            <pc:sldMk cId="3070223716" sldId="311"/>
            <ac:cxnSpMk id="39" creationId="{CFA0E809-154B-6BB4-0BF4-6E3253F226E7}"/>
          </ac:cxnSpMkLst>
        </pc:cxnChg>
        <pc:cxnChg chg="add mod">
          <ac:chgData name="SIMONINI Giorgio" userId="4ee261ac-a9fe-42c9-8122-5a02d6e21182" providerId="ADAL" clId="{38A8166D-6AC6-4655-98C4-44FCD52BFD87}" dt="2024-10-10T08:52:35.247" v="7280" actId="1076"/>
          <ac:cxnSpMkLst>
            <pc:docMk/>
            <pc:sldMk cId="3070223716" sldId="311"/>
            <ac:cxnSpMk id="42" creationId="{D4F2E26E-C82C-EEBF-C029-940DBED77350}"/>
          </ac:cxnSpMkLst>
        </pc:cxnChg>
        <pc:cxnChg chg="add mod">
          <ac:chgData name="SIMONINI Giorgio" userId="4ee261ac-a9fe-42c9-8122-5a02d6e21182" providerId="ADAL" clId="{38A8166D-6AC6-4655-98C4-44FCD52BFD87}" dt="2024-10-10T08:52:35.247" v="7280" actId="1076"/>
          <ac:cxnSpMkLst>
            <pc:docMk/>
            <pc:sldMk cId="3070223716" sldId="311"/>
            <ac:cxnSpMk id="46" creationId="{62F4F44A-E0A5-BA7A-AD75-752B1B394318}"/>
          </ac:cxnSpMkLst>
        </pc:cxnChg>
        <pc:cxnChg chg="add mod">
          <ac:chgData name="SIMONINI Giorgio" userId="4ee261ac-a9fe-42c9-8122-5a02d6e21182" providerId="ADAL" clId="{38A8166D-6AC6-4655-98C4-44FCD52BFD87}" dt="2024-10-10T08:52:35.247" v="7280" actId="1076"/>
          <ac:cxnSpMkLst>
            <pc:docMk/>
            <pc:sldMk cId="3070223716" sldId="311"/>
            <ac:cxnSpMk id="49" creationId="{2D8729BE-718C-6121-B1A4-59F761038ACB}"/>
          </ac:cxnSpMkLst>
        </pc:cxnChg>
        <pc:cxnChg chg="add mod">
          <ac:chgData name="SIMONINI Giorgio" userId="4ee261ac-a9fe-42c9-8122-5a02d6e21182" providerId="ADAL" clId="{38A8166D-6AC6-4655-98C4-44FCD52BFD87}" dt="2024-10-10T08:52:35.247" v="7280" actId="1076"/>
          <ac:cxnSpMkLst>
            <pc:docMk/>
            <pc:sldMk cId="3070223716" sldId="311"/>
            <ac:cxnSpMk id="52" creationId="{A0E6C846-0B2F-D5C5-339C-640B64D49215}"/>
          </ac:cxnSpMkLst>
        </pc:cxnChg>
        <pc:cxnChg chg="add mod">
          <ac:chgData name="SIMONINI Giorgio" userId="4ee261ac-a9fe-42c9-8122-5a02d6e21182" providerId="ADAL" clId="{38A8166D-6AC6-4655-98C4-44FCD52BFD87}" dt="2024-10-10T08:52:36.569" v="7281" actId="1076"/>
          <ac:cxnSpMkLst>
            <pc:docMk/>
            <pc:sldMk cId="3070223716" sldId="311"/>
            <ac:cxnSpMk id="75" creationId="{49006EAD-964F-9096-8F27-560B88F94DD9}"/>
          </ac:cxnSpMkLst>
        </pc:cxnChg>
        <pc:cxnChg chg="add mod">
          <ac:chgData name="SIMONINI Giorgio" userId="4ee261ac-a9fe-42c9-8122-5a02d6e21182" providerId="ADAL" clId="{38A8166D-6AC6-4655-98C4-44FCD52BFD87}" dt="2024-10-10T08:52:23.474" v="7276" actId="1076"/>
          <ac:cxnSpMkLst>
            <pc:docMk/>
            <pc:sldMk cId="3070223716" sldId="311"/>
            <ac:cxnSpMk id="80" creationId="{C3919996-FA08-F586-0FF5-E8CC779F6ECC}"/>
          </ac:cxnSpMkLst>
        </pc:cxnChg>
        <pc:cxnChg chg="add mod">
          <ac:chgData name="SIMONINI Giorgio" userId="4ee261ac-a9fe-42c9-8122-5a02d6e21182" providerId="ADAL" clId="{38A8166D-6AC6-4655-98C4-44FCD52BFD87}" dt="2024-10-10T08:52:36.569" v="7281" actId="1076"/>
          <ac:cxnSpMkLst>
            <pc:docMk/>
            <pc:sldMk cId="3070223716" sldId="311"/>
            <ac:cxnSpMk id="83" creationId="{D64CFE21-030E-CD41-5C59-CB3EDB33BF63}"/>
          </ac:cxnSpMkLst>
        </pc:cxnChg>
        <pc:cxnChg chg="add mod">
          <ac:chgData name="SIMONINI Giorgio" userId="4ee261ac-a9fe-42c9-8122-5a02d6e21182" providerId="ADAL" clId="{38A8166D-6AC6-4655-98C4-44FCD52BFD87}" dt="2024-10-10T08:52:36.569" v="7281" actId="1076"/>
          <ac:cxnSpMkLst>
            <pc:docMk/>
            <pc:sldMk cId="3070223716" sldId="311"/>
            <ac:cxnSpMk id="90" creationId="{CA106EFF-C97D-12CD-8155-4A657BEF34C4}"/>
          </ac:cxnSpMkLst>
        </pc:cxnChg>
      </pc:sldChg>
    </pc:docChg>
  </pc:docChgLst>
  <pc:docChgLst>
    <pc:chgData name="SIMONINI Giorgio" userId="4ee261ac-a9fe-42c9-8122-5a02d6e21182" providerId="ADAL" clId="{783C8F60-4739-465D-BF8A-B1A029996419}"/>
    <pc:docChg chg="undo redo custSel addSld delSld modSld sldOrd delSection modSection">
      <pc:chgData name="SIMONINI Giorgio" userId="4ee261ac-a9fe-42c9-8122-5a02d6e21182" providerId="ADAL" clId="{783C8F60-4739-465D-BF8A-B1A029996419}" dt="2024-09-17T07:50:02.329" v="1821" actId="790"/>
      <pc:docMkLst>
        <pc:docMk/>
      </pc:docMkLst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0" sldId="259"/>
        </pc:sldMkLst>
      </pc:sldChg>
      <pc:sldChg chg="modSp mod">
        <pc:chgData name="SIMONINI Giorgio" userId="4ee261ac-a9fe-42c9-8122-5a02d6e21182" providerId="ADAL" clId="{783C8F60-4739-465D-BF8A-B1A029996419}" dt="2024-09-17T07:50:02.329" v="1821" actId="790"/>
        <pc:sldMkLst>
          <pc:docMk/>
          <pc:sldMk cId="3222443807" sldId="264"/>
        </pc:sldMkLst>
        <pc:spChg chg="mod">
          <ac:chgData name="SIMONINI Giorgio" userId="4ee261ac-a9fe-42c9-8122-5a02d6e21182" providerId="ADAL" clId="{783C8F60-4739-465D-BF8A-B1A029996419}" dt="2024-09-17T07:50:02.329" v="1821" actId="790"/>
          <ac:spMkLst>
            <pc:docMk/>
            <pc:sldMk cId="3222443807" sldId="264"/>
            <ac:spMk id="2" creationId="{177AEFAF-A495-4DD2-B397-6F5DA063B9D8}"/>
          </ac:spMkLst>
        </pc:spChg>
        <pc:spChg chg="mod">
          <ac:chgData name="SIMONINI Giorgio" userId="4ee261ac-a9fe-42c9-8122-5a02d6e21182" providerId="ADAL" clId="{783C8F60-4739-465D-BF8A-B1A029996419}" dt="2024-09-17T07:49:51.390" v="1820" actId="20577"/>
          <ac:spMkLst>
            <pc:docMk/>
            <pc:sldMk cId="3222443807" sldId="264"/>
            <ac:spMk id="3" creationId="{D9D2CB2D-0932-49A8-AACD-F584F57F057A}"/>
          </ac:spMkLst>
        </pc:spChg>
        <pc:spChg chg="mod">
          <ac:chgData name="SIMONINI Giorgio" userId="4ee261ac-a9fe-42c9-8122-5a02d6e21182" providerId="ADAL" clId="{783C8F60-4739-465D-BF8A-B1A029996419}" dt="2024-09-16T14:06:51.049" v="33" actId="6549"/>
          <ac:spMkLst>
            <pc:docMk/>
            <pc:sldMk cId="3222443807" sldId="264"/>
            <ac:spMk id="4" creationId="{4CF7536F-1728-4A53-8C1E-C9D8A5231223}"/>
          </ac:spMkLst>
        </pc:spChg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237165725" sldId="267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2525744325" sldId="268"/>
        </pc:sldMkLst>
      </pc:sldChg>
      <pc:sldChg chg="addSp delSp add mod">
        <pc:chgData name="SIMONINI Giorgio" userId="4ee261ac-a9fe-42c9-8122-5a02d6e21182" providerId="ADAL" clId="{783C8F60-4739-465D-BF8A-B1A029996419}" dt="2024-09-16T14:12:33.499" v="38" actId="22"/>
        <pc:sldMkLst>
          <pc:docMk/>
          <pc:sldMk cId="269407046" sldId="269"/>
        </pc:sldMkLst>
        <pc:spChg chg="add del">
          <ac:chgData name="SIMONINI Giorgio" userId="4ee261ac-a9fe-42c9-8122-5a02d6e21182" providerId="ADAL" clId="{783C8F60-4739-465D-BF8A-B1A029996419}" dt="2024-09-16T14:12:33.499" v="38" actId="22"/>
          <ac:spMkLst>
            <pc:docMk/>
            <pc:sldMk cId="269407046" sldId="269"/>
            <ac:spMk id="5" creationId="{3A3847DA-B578-D7C4-4FCC-CEDBC27F0AAD}"/>
          </ac:spMkLst>
        </pc:spChg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793288913" sldId="271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2215815663" sldId="272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3734630882" sldId="273"/>
        </pc:sldMkLst>
      </pc:sldChg>
      <pc:sldChg chg="del">
        <pc:chgData name="SIMONINI Giorgio" userId="4ee261ac-a9fe-42c9-8122-5a02d6e21182" providerId="ADAL" clId="{783C8F60-4739-465D-BF8A-B1A029996419}" dt="2024-09-16T20:32:11.931" v="1362" actId="47"/>
        <pc:sldMkLst>
          <pc:docMk/>
          <pc:sldMk cId="1637523726" sldId="274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72393417" sldId="275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853231515" sldId="276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3387068651" sldId="277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201782775" sldId="278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68889581" sldId="279"/>
        </pc:sldMkLst>
      </pc:sldChg>
      <pc:sldChg chg="del">
        <pc:chgData name="SIMONINI Giorgio" userId="4ee261ac-a9fe-42c9-8122-5a02d6e21182" providerId="ADAL" clId="{783C8F60-4739-465D-BF8A-B1A029996419}" dt="2024-09-16T14:05:58.668" v="1" actId="47"/>
        <pc:sldMkLst>
          <pc:docMk/>
          <pc:sldMk cId="2567141935" sldId="280"/>
        </pc:sldMkLst>
      </pc:sldChg>
      <pc:sldChg chg="modSp add del mod">
        <pc:chgData name="SIMONINI Giorgio" userId="4ee261ac-a9fe-42c9-8122-5a02d6e21182" providerId="ADAL" clId="{783C8F60-4739-465D-BF8A-B1A029996419}" dt="2024-09-16T20:45:38.623" v="1488" actId="47"/>
        <pc:sldMkLst>
          <pc:docMk/>
          <pc:sldMk cId="2800660998" sldId="290"/>
        </pc:sldMkLst>
        <pc:spChg chg="mod">
          <ac:chgData name="SIMONINI Giorgio" userId="4ee261ac-a9fe-42c9-8122-5a02d6e21182" providerId="ADAL" clId="{783C8F60-4739-465D-BF8A-B1A029996419}" dt="2024-09-16T20:32:42.003" v="1381" actId="1035"/>
          <ac:spMkLst>
            <pc:docMk/>
            <pc:sldMk cId="2800660998" sldId="290"/>
            <ac:spMk id="2" creationId="{C50A3E98-6777-B73C-544B-FCAFD51CB059}"/>
          </ac:spMkLst>
        </pc:spChg>
      </pc:sldChg>
      <pc:sldChg chg="addSp delSp modSp new mod">
        <pc:chgData name="SIMONINI Giorgio" userId="4ee261ac-a9fe-42c9-8122-5a02d6e21182" providerId="ADAL" clId="{783C8F60-4739-465D-BF8A-B1A029996419}" dt="2024-09-16T20:45:19.410" v="1487" actId="1076"/>
        <pc:sldMkLst>
          <pc:docMk/>
          <pc:sldMk cId="1784425510" sldId="291"/>
        </pc:sldMkLst>
        <pc:spChg chg="mod">
          <ac:chgData name="SIMONINI Giorgio" userId="4ee261ac-a9fe-42c9-8122-5a02d6e21182" providerId="ADAL" clId="{783C8F60-4739-465D-BF8A-B1A029996419}" dt="2024-09-16T20:31:20.320" v="1346" actId="21"/>
          <ac:spMkLst>
            <pc:docMk/>
            <pc:sldMk cId="1784425510" sldId="291"/>
            <ac:spMk id="2" creationId="{D569B264-4853-FDC1-3DAC-05E3677AEF85}"/>
          </ac:spMkLst>
        </pc:spChg>
        <pc:spChg chg="mod">
          <ac:chgData name="SIMONINI Giorgio" userId="4ee261ac-a9fe-42c9-8122-5a02d6e21182" providerId="ADAL" clId="{783C8F60-4739-465D-BF8A-B1A029996419}" dt="2024-09-16T20:31:41.386" v="1360" actId="404"/>
          <ac:spMkLst>
            <pc:docMk/>
            <pc:sldMk cId="1784425510" sldId="291"/>
            <ac:spMk id="3" creationId="{73A45158-4BD8-E8F6-1764-AD082E75FD0A}"/>
          </ac:spMkLst>
        </pc:spChg>
        <pc:spChg chg="add del mod">
          <ac:chgData name="SIMONINI Giorgio" userId="4ee261ac-a9fe-42c9-8122-5a02d6e21182" providerId="ADAL" clId="{783C8F60-4739-465D-BF8A-B1A029996419}" dt="2024-09-16T20:31:17.501" v="1345"/>
          <ac:spMkLst>
            <pc:docMk/>
            <pc:sldMk cId="1784425510" sldId="291"/>
            <ac:spMk id="5" creationId="{53405F84-CFAB-4F27-6C3A-D4ECD4ECCC58}"/>
          </ac:spMkLst>
        </pc:spChg>
        <pc:spChg chg="add mod">
          <ac:chgData name="SIMONINI Giorgio" userId="4ee261ac-a9fe-42c9-8122-5a02d6e21182" providerId="ADAL" clId="{783C8F60-4739-465D-BF8A-B1A029996419}" dt="2024-09-16T20:32:30.549" v="1371" actId="1035"/>
          <ac:spMkLst>
            <pc:docMk/>
            <pc:sldMk cId="1784425510" sldId="291"/>
            <ac:spMk id="6" creationId="{CACC6352-93B0-A858-6825-C25BE0A47571}"/>
          </ac:spMkLst>
        </pc:spChg>
        <pc:picChg chg="add mod">
          <ac:chgData name="SIMONINI Giorgio" userId="4ee261ac-a9fe-42c9-8122-5a02d6e21182" providerId="ADAL" clId="{783C8F60-4739-465D-BF8A-B1A029996419}" dt="2024-09-16T20:44:49.724" v="1479" actId="14100"/>
          <ac:picMkLst>
            <pc:docMk/>
            <pc:sldMk cId="1784425510" sldId="291"/>
            <ac:picMk id="8" creationId="{67876C48-52DD-99DA-503A-262D6E3E995D}"/>
          </ac:picMkLst>
        </pc:picChg>
        <pc:picChg chg="add mod">
          <ac:chgData name="SIMONINI Giorgio" userId="4ee261ac-a9fe-42c9-8122-5a02d6e21182" providerId="ADAL" clId="{783C8F60-4739-465D-BF8A-B1A029996419}" dt="2024-09-16T20:44:56.043" v="1481" actId="1076"/>
          <ac:picMkLst>
            <pc:docMk/>
            <pc:sldMk cId="1784425510" sldId="291"/>
            <ac:picMk id="10" creationId="{883249D8-07F0-D45E-384E-0CAE27539360}"/>
          </ac:picMkLst>
        </pc:picChg>
        <pc:picChg chg="add mod">
          <ac:chgData name="SIMONINI Giorgio" userId="4ee261ac-a9fe-42c9-8122-5a02d6e21182" providerId="ADAL" clId="{783C8F60-4739-465D-BF8A-B1A029996419}" dt="2024-09-16T20:44:49.724" v="1479" actId="14100"/>
          <ac:picMkLst>
            <pc:docMk/>
            <pc:sldMk cId="1784425510" sldId="291"/>
            <ac:picMk id="11" creationId="{B323B304-330A-2B01-5937-00304AE60421}"/>
          </ac:picMkLst>
        </pc:picChg>
        <pc:picChg chg="add mod">
          <ac:chgData name="SIMONINI Giorgio" userId="4ee261ac-a9fe-42c9-8122-5a02d6e21182" providerId="ADAL" clId="{783C8F60-4739-465D-BF8A-B1A029996419}" dt="2024-09-16T20:45:10.460" v="1483" actId="1076"/>
          <ac:picMkLst>
            <pc:docMk/>
            <pc:sldMk cId="1784425510" sldId="291"/>
            <ac:picMk id="12" creationId="{0464858B-C318-49BA-FD08-28A88329284B}"/>
          </ac:picMkLst>
        </pc:picChg>
        <pc:picChg chg="add mod">
          <ac:chgData name="SIMONINI Giorgio" userId="4ee261ac-a9fe-42c9-8122-5a02d6e21182" providerId="ADAL" clId="{783C8F60-4739-465D-BF8A-B1A029996419}" dt="2024-09-16T20:45:14.658" v="1485" actId="1076"/>
          <ac:picMkLst>
            <pc:docMk/>
            <pc:sldMk cId="1784425510" sldId="291"/>
            <ac:picMk id="13" creationId="{FC7392B2-3B8B-4C3D-21F4-11208F127593}"/>
          </ac:picMkLst>
        </pc:picChg>
        <pc:picChg chg="add mod">
          <ac:chgData name="SIMONINI Giorgio" userId="4ee261ac-a9fe-42c9-8122-5a02d6e21182" providerId="ADAL" clId="{783C8F60-4739-465D-BF8A-B1A029996419}" dt="2024-09-16T20:45:19.410" v="1487" actId="1076"/>
          <ac:picMkLst>
            <pc:docMk/>
            <pc:sldMk cId="1784425510" sldId="291"/>
            <ac:picMk id="14" creationId="{A9F096DB-DFDC-E87F-9CB6-4BBA98FEC445}"/>
          </ac:picMkLst>
        </pc:picChg>
      </pc:sldChg>
      <pc:sldChg chg="addSp modSp new mod ord">
        <pc:chgData name="SIMONINI Giorgio" userId="4ee261ac-a9fe-42c9-8122-5a02d6e21182" providerId="ADAL" clId="{783C8F60-4739-465D-BF8A-B1A029996419}" dt="2024-09-16T20:40:22.765" v="1462" actId="122"/>
        <pc:sldMkLst>
          <pc:docMk/>
          <pc:sldMk cId="2588363864" sldId="292"/>
        </pc:sldMkLst>
        <pc:spChg chg="mod">
          <ac:chgData name="SIMONINI Giorgio" userId="4ee261ac-a9fe-42c9-8122-5a02d6e21182" providerId="ADAL" clId="{783C8F60-4739-465D-BF8A-B1A029996419}" dt="2024-09-16T20:38:42.441" v="1415" actId="1076"/>
          <ac:spMkLst>
            <pc:docMk/>
            <pc:sldMk cId="2588363864" sldId="292"/>
            <ac:spMk id="2" creationId="{615F7CDE-DE61-0BAE-1D69-09034EA58E1C}"/>
          </ac:spMkLst>
        </pc:spChg>
        <pc:spChg chg="mod">
          <ac:chgData name="SIMONINI Giorgio" userId="4ee261ac-a9fe-42c9-8122-5a02d6e21182" providerId="ADAL" clId="{783C8F60-4739-465D-BF8A-B1A029996419}" dt="2024-09-16T14:16:24.716" v="117" actId="20577"/>
          <ac:spMkLst>
            <pc:docMk/>
            <pc:sldMk cId="2588363864" sldId="292"/>
            <ac:spMk id="3" creationId="{3292A09C-579F-7380-AD33-09A619EE1A97}"/>
          </ac:spMkLst>
        </pc:spChg>
        <pc:spChg chg="add mod">
          <ac:chgData name="SIMONINI Giorgio" userId="4ee261ac-a9fe-42c9-8122-5a02d6e21182" providerId="ADAL" clId="{783C8F60-4739-465D-BF8A-B1A029996419}" dt="2024-09-16T20:40:22.765" v="1462" actId="122"/>
          <ac:spMkLst>
            <pc:docMk/>
            <pc:sldMk cId="2588363864" sldId="292"/>
            <ac:spMk id="9" creationId="{124ECBF2-C4D0-7C7B-256A-581E8C4F235B}"/>
          </ac:spMkLst>
        </pc:spChg>
        <pc:spChg chg="add mod">
          <ac:chgData name="SIMONINI Giorgio" userId="4ee261ac-a9fe-42c9-8122-5a02d6e21182" providerId="ADAL" clId="{783C8F60-4739-465D-BF8A-B1A029996419}" dt="2024-09-16T20:40:20.627" v="1461" actId="122"/>
          <ac:spMkLst>
            <pc:docMk/>
            <pc:sldMk cId="2588363864" sldId="292"/>
            <ac:spMk id="10" creationId="{B4A7FF14-4B6C-9259-94D0-526D1D191BD3}"/>
          </ac:spMkLst>
        </pc:spChg>
        <pc:picChg chg="add mod">
          <ac:chgData name="SIMONINI Giorgio" userId="4ee261ac-a9fe-42c9-8122-5a02d6e21182" providerId="ADAL" clId="{783C8F60-4739-465D-BF8A-B1A029996419}" dt="2024-09-16T20:39:09.154" v="1420" actId="14100"/>
          <ac:picMkLst>
            <pc:docMk/>
            <pc:sldMk cId="2588363864" sldId="292"/>
            <ac:picMk id="6" creationId="{BBB642CF-4F1B-9478-BFA2-A77B68637C97}"/>
          </ac:picMkLst>
        </pc:picChg>
        <pc:picChg chg="add mod">
          <ac:chgData name="SIMONINI Giorgio" userId="4ee261ac-a9fe-42c9-8122-5a02d6e21182" providerId="ADAL" clId="{783C8F60-4739-465D-BF8A-B1A029996419}" dt="2024-09-16T20:39:22.179" v="1423" actId="1076"/>
          <ac:picMkLst>
            <pc:docMk/>
            <pc:sldMk cId="2588363864" sldId="292"/>
            <ac:picMk id="8" creationId="{DAB90DAF-65B0-5B67-1C7B-C6A4D2D47783}"/>
          </ac:picMkLst>
        </pc:picChg>
      </pc:sldChg>
      <pc:sldChg chg="addSp modSp new mod">
        <pc:chgData name="SIMONINI Giorgio" userId="4ee261ac-a9fe-42c9-8122-5a02d6e21182" providerId="ADAL" clId="{783C8F60-4739-465D-BF8A-B1A029996419}" dt="2024-09-16T20:21:13.067" v="971" actId="1076"/>
        <pc:sldMkLst>
          <pc:docMk/>
          <pc:sldMk cId="1793007555" sldId="293"/>
        </pc:sldMkLst>
        <pc:spChg chg="mod">
          <ac:chgData name="SIMONINI Giorgio" userId="4ee261ac-a9fe-42c9-8122-5a02d6e21182" providerId="ADAL" clId="{783C8F60-4739-465D-BF8A-B1A029996419}" dt="2024-09-16T20:19:46.332" v="941" actId="14100"/>
          <ac:spMkLst>
            <pc:docMk/>
            <pc:sldMk cId="1793007555" sldId="293"/>
            <ac:spMk id="2" creationId="{9C0EAE35-335A-53AA-75DC-EFD4E8CAAEEC}"/>
          </ac:spMkLst>
        </pc:spChg>
        <pc:spChg chg="mod">
          <ac:chgData name="SIMONINI Giorgio" userId="4ee261ac-a9fe-42c9-8122-5a02d6e21182" providerId="ADAL" clId="{783C8F60-4739-465D-BF8A-B1A029996419}" dt="2024-09-16T20:19:29.437" v="939" actId="27636"/>
          <ac:spMkLst>
            <pc:docMk/>
            <pc:sldMk cId="1793007555" sldId="293"/>
            <ac:spMk id="3" creationId="{D8B01625-C774-1B1D-9603-72237460D057}"/>
          </ac:spMkLst>
        </pc:spChg>
        <pc:spChg chg="add mod">
          <ac:chgData name="SIMONINI Giorgio" userId="4ee261ac-a9fe-42c9-8122-5a02d6e21182" providerId="ADAL" clId="{783C8F60-4739-465D-BF8A-B1A029996419}" dt="2024-09-16T20:21:13.067" v="971" actId="1076"/>
          <ac:spMkLst>
            <pc:docMk/>
            <pc:sldMk cId="1793007555" sldId="293"/>
            <ac:spMk id="5" creationId="{906B5679-A55A-C4C8-36CC-DF06046322AA}"/>
          </ac:spMkLst>
        </pc:spChg>
        <pc:spChg chg="add mod">
          <ac:chgData name="SIMONINI Giorgio" userId="4ee261ac-a9fe-42c9-8122-5a02d6e21182" providerId="ADAL" clId="{783C8F60-4739-465D-BF8A-B1A029996419}" dt="2024-09-16T20:21:08.281" v="970" actId="1076"/>
          <ac:spMkLst>
            <pc:docMk/>
            <pc:sldMk cId="1793007555" sldId="293"/>
            <ac:spMk id="6" creationId="{1EEE0004-DC73-8C4D-76E2-51DA1074136D}"/>
          </ac:spMkLst>
        </pc:spChg>
        <pc:spChg chg="add mod">
          <ac:chgData name="SIMONINI Giorgio" userId="4ee261ac-a9fe-42c9-8122-5a02d6e21182" providerId="ADAL" clId="{783C8F60-4739-465D-BF8A-B1A029996419}" dt="2024-09-16T20:21:05.570" v="969" actId="1076"/>
          <ac:spMkLst>
            <pc:docMk/>
            <pc:sldMk cId="1793007555" sldId="293"/>
            <ac:spMk id="7" creationId="{DFF79872-A727-4915-D447-DECC71733189}"/>
          </ac:spMkLst>
        </pc:spChg>
        <pc:spChg chg="add mod">
          <ac:chgData name="SIMONINI Giorgio" userId="4ee261ac-a9fe-42c9-8122-5a02d6e21182" providerId="ADAL" clId="{783C8F60-4739-465D-BF8A-B1A029996419}" dt="2024-09-16T20:20:45.027" v="963" actId="14100"/>
          <ac:spMkLst>
            <pc:docMk/>
            <pc:sldMk cId="1793007555" sldId="293"/>
            <ac:spMk id="8" creationId="{23241CC9-8714-881C-00BE-1DDD17C6DF1D}"/>
          </ac:spMkLst>
        </pc:spChg>
        <pc:spChg chg="add mod">
          <ac:chgData name="SIMONINI Giorgio" userId="4ee261ac-a9fe-42c9-8122-5a02d6e21182" providerId="ADAL" clId="{783C8F60-4739-465D-BF8A-B1A029996419}" dt="2024-09-16T20:20:56.424" v="966" actId="14100"/>
          <ac:spMkLst>
            <pc:docMk/>
            <pc:sldMk cId="1793007555" sldId="293"/>
            <ac:spMk id="9" creationId="{B4E87B32-3C67-E616-7BB1-93169CB51FA6}"/>
          </ac:spMkLst>
        </pc:spChg>
        <pc:spChg chg="add mod">
          <ac:chgData name="SIMONINI Giorgio" userId="4ee261ac-a9fe-42c9-8122-5a02d6e21182" providerId="ADAL" clId="{783C8F60-4739-465D-BF8A-B1A029996419}" dt="2024-09-16T20:21:03.033" v="968" actId="14100"/>
          <ac:spMkLst>
            <pc:docMk/>
            <pc:sldMk cId="1793007555" sldId="293"/>
            <ac:spMk id="10" creationId="{91D3E4B0-4C12-0468-B28E-94B7DD8E6F7E}"/>
          </ac:spMkLst>
        </pc:spChg>
      </pc:sldChg>
      <pc:sldChg chg="addSp delSp modSp new mod">
        <pc:chgData name="SIMONINI Giorgio" userId="4ee261ac-a9fe-42c9-8122-5a02d6e21182" providerId="ADAL" clId="{783C8F60-4739-465D-BF8A-B1A029996419}" dt="2024-09-16T20:29:56.354" v="1301" actId="1076"/>
        <pc:sldMkLst>
          <pc:docMk/>
          <pc:sldMk cId="276160320" sldId="294"/>
        </pc:sldMkLst>
        <pc:spChg chg="del mod">
          <ac:chgData name="SIMONINI Giorgio" userId="4ee261ac-a9fe-42c9-8122-5a02d6e21182" providerId="ADAL" clId="{783C8F60-4739-465D-BF8A-B1A029996419}" dt="2024-09-16T20:24:31.927" v="1090" actId="478"/>
          <ac:spMkLst>
            <pc:docMk/>
            <pc:sldMk cId="276160320" sldId="294"/>
            <ac:spMk id="2" creationId="{077F4EE1-CD1F-DA4E-E1C5-61F229FA5EF4}"/>
          </ac:spMkLst>
        </pc:spChg>
        <pc:spChg chg="mod">
          <ac:chgData name="SIMONINI Giorgio" userId="4ee261ac-a9fe-42c9-8122-5a02d6e21182" providerId="ADAL" clId="{783C8F60-4739-465D-BF8A-B1A029996419}" dt="2024-09-16T20:24:56.638" v="1099" actId="790"/>
          <ac:spMkLst>
            <pc:docMk/>
            <pc:sldMk cId="276160320" sldId="294"/>
            <ac:spMk id="3" creationId="{5C8ED8CA-0E12-4115-5469-5FC9A2AD077F}"/>
          </ac:spMkLst>
        </pc:spChg>
        <pc:spChg chg="add del">
          <ac:chgData name="SIMONINI Giorgio" userId="4ee261ac-a9fe-42c9-8122-5a02d6e21182" providerId="ADAL" clId="{783C8F60-4739-465D-BF8A-B1A029996419}" dt="2024-09-16T20:24:19.777" v="1084" actId="22"/>
          <ac:spMkLst>
            <pc:docMk/>
            <pc:sldMk cId="276160320" sldId="294"/>
            <ac:spMk id="6" creationId="{702FCF55-C0CB-1348-9686-4BDC54BA0948}"/>
          </ac:spMkLst>
        </pc:spChg>
        <pc:spChg chg="add mod">
          <ac:chgData name="SIMONINI Giorgio" userId="4ee261ac-a9fe-42c9-8122-5a02d6e21182" providerId="ADAL" clId="{783C8F60-4739-465D-BF8A-B1A029996419}" dt="2024-09-16T20:29:43.420" v="1296" actId="1076"/>
          <ac:spMkLst>
            <pc:docMk/>
            <pc:sldMk cId="276160320" sldId="294"/>
            <ac:spMk id="8" creationId="{A13EE54D-B2BD-F4E6-519F-5A778E903209}"/>
          </ac:spMkLst>
        </pc:spChg>
        <pc:spChg chg="add del">
          <ac:chgData name="SIMONINI Giorgio" userId="4ee261ac-a9fe-42c9-8122-5a02d6e21182" providerId="ADAL" clId="{783C8F60-4739-465D-BF8A-B1A029996419}" dt="2024-09-16T20:24:34.305" v="1092" actId="22"/>
          <ac:spMkLst>
            <pc:docMk/>
            <pc:sldMk cId="276160320" sldId="294"/>
            <ac:spMk id="10" creationId="{2EE3820B-F6C6-5CED-71AE-7B17E918582D}"/>
          </ac:spMkLst>
        </pc:spChg>
        <pc:spChg chg="add mod">
          <ac:chgData name="SIMONINI Giorgio" userId="4ee261ac-a9fe-42c9-8122-5a02d6e21182" providerId="ADAL" clId="{783C8F60-4739-465D-BF8A-B1A029996419}" dt="2024-09-16T20:29:51.338" v="1299" actId="1076"/>
          <ac:spMkLst>
            <pc:docMk/>
            <pc:sldMk cId="276160320" sldId="294"/>
            <ac:spMk id="12" creationId="{975A5ECA-1D72-7BDF-008B-60A7AD04D256}"/>
          </ac:spMkLst>
        </pc:spChg>
        <pc:spChg chg="add mod">
          <ac:chgData name="SIMONINI Giorgio" userId="4ee261ac-a9fe-42c9-8122-5a02d6e21182" providerId="ADAL" clId="{783C8F60-4739-465D-BF8A-B1A029996419}" dt="2024-09-16T20:29:56.354" v="1301" actId="1076"/>
          <ac:spMkLst>
            <pc:docMk/>
            <pc:sldMk cId="276160320" sldId="294"/>
            <ac:spMk id="13" creationId="{A80A0B3A-FF2A-0C76-9487-A394C43B036E}"/>
          </ac:spMkLst>
        </pc:spChg>
        <pc:spChg chg="add mod">
          <ac:chgData name="SIMONINI Giorgio" userId="4ee261ac-a9fe-42c9-8122-5a02d6e21182" providerId="ADAL" clId="{783C8F60-4739-465D-BF8A-B1A029996419}" dt="2024-09-16T20:29:54.105" v="1300" actId="1076"/>
          <ac:spMkLst>
            <pc:docMk/>
            <pc:sldMk cId="276160320" sldId="294"/>
            <ac:spMk id="14" creationId="{F3BB5C1E-778E-6C93-AEB7-FA0D539D6CF6}"/>
          </ac:spMkLst>
        </pc:spChg>
        <pc:spChg chg="add mod">
          <ac:chgData name="SIMONINI Giorgio" userId="4ee261ac-a9fe-42c9-8122-5a02d6e21182" providerId="ADAL" clId="{783C8F60-4739-465D-BF8A-B1A029996419}" dt="2024-09-16T20:29:45.541" v="1297" actId="1076"/>
          <ac:spMkLst>
            <pc:docMk/>
            <pc:sldMk cId="276160320" sldId="294"/>
            <ac:spMk id="24" creationId="{CC93AE43-1699-0219-6473-70CD0F1E05C9}"/>
          </ac:spMkLst>
        </pc:spChg>
        <pc:spChg chg="add mod">
          <ac:chgData name="SIMONINI Giorgio" userId="4ee261ac-a9fe-42c9-8122-5a02d6e21182" providerId="ADAL" clId="{783C8F60-4739-465D-BF8A-B1A029996419}" dt="2024-09-16T20:29:47.401" v="1298" actId="1076"/>
          <ac:spMkLst>
            <pc:docMk/>
            <pc:sldMk cId="276160320" sldId="294"/>
            <ac:spMk id="30" creationId="{FD7D350C-C91C-6222-BA93-425928B478FE}"/>
          </ac:spMkLst>
        </pc:spChg>
        <pc:cxnChg chg="add mod">
          <ac:chgData name="SIMONINI Giorgio" userId="4ee261ac-a9fe-42c9-8122-5a02d6e21182" providerId="ADAL" clId="{783C8F60-4739-465D-BF8A-B1A029996419}" dt="2024-09-16T20:29:54.105" v="1300" actId="1076"/>
          <ac:cxnSpMkLst>
            <pc:docMk/>
            <pc:sldMk cId="276160320" sldId="294"/>
            <ac:cxnSpMk id="16" creationId="{7C0DB416-846F-A6BE-BF30-71ED0442A317}"/>
          </ac:cxnSpMkLst>
        </pc:cxnChg>
        <pc:cxnChg chg="add mod">
          <ac:chgData name="SIMONINI Giorgio" userId="4ee261ac-a9fe-42c9-8122-5a02d6e21182" providerId="ADAL" clId="{783C8F60-4739-465D-BF8A-B1A029996419}" dt="2024-09-16T20:29:54.105" v="1300" actId="1076"/>
          <ac:cxnSpMkLst>
            <pc:docMk/>
            <pc:sldMk cId="276160320" sldId="294"/>
            <ac:cxnSpMk id="18" creationId="{B4A098E7-0B95-667C-7BF8-B75CA75241E1}"/>
          </ac:cxnSpMkLst>
        </pc:cxnChg>
        <pc:cxnChg chg="add mod">
          <ac:chgData name="SIMONINI Giorgio" userId="4ee261ac-a9fe-42c9-8122-5a02d6e21182" providerId="ADAL" clId="{783C8F60-4739-465D-BF8A-B1A029996419}" dt="2024-09-16T20:29:45.541" v="1297" actId="1076"/>
          <ac:cxnSpMkLst>
            <pc:docMk/>
            <pc:sldMk cId="276160320" sldId="294"/>
            <ac:cxnSpMk id="27" creationId="{39C3A276-8916-21D8-C515-6AFC7B61DE48}"/>
          </ac:cxnSpMkLst>
        </pc:cxnChg>
        <pc:cxnChg chg="add mod">
          <ac:chgData name="SIMONINI Giorgio" userId="4ee261ac-a9fe-42c9-8122-5a02d6e21182" providerId="ADAL" clId="{783C8F60-4739-465D-BF8A-B1A029996419}" dt="2024-09-16T20:29:56.354" v="1301" actId="1076"/>
          <ac:cxnSpMkLst>
            <pc:docMk/>
            <pc:sldMk cId="276160320" sldId="294"/>
            <ac:cxnSpMk id="36" creationId="{294DED3A-AE22-ADC5-E91E-6AF68C287E60}"/>
          </ac:cxnSpMkLst>
        </pc:cxnChg>
        <pc:cxnChg chg="add mod">
          <ac:chgData name="SIMONINI Giorgio" userId="4ee261ac-a9fe-42c9-8122-5a02d6e21182" providerId="ADAL" clId="{783C8F60-4739-465D-BF8A-B1A029996419}" dt="2024-09-16T20:29:56.354" v="1301" actId="1076"/>
          <ac:cxnSpMkLst>
            <pc:docMk/>
            <pc:sldMk cId="276160320" sldId="294"/>
            <ac:cxnSpMk id="43" creationId="{BB006D41-AED3-1767-41BD-AA8E74D8F973}"/>
          </ac:cxnSpMkLst>
        </pc:cxnChg>
      </pc:sldChg>
      <pc:sldChg chg="addSp modSp new mod">
        <pc:chgData name="SIMONINI Giorgio" userId="4ee261ac-a9fe-42c9-8122-5a02d6e21182" providerId="ADAL" clId="{783C8F60-4739-465D-BF8A-B1A029996419}" dt="2024-09-16T20:38:30.368" v="1414" actId="115"/>
        <pc:sldMkLst>
          <pc:docMk/>
          <pc:sldMk cId="141618697" sldId="295"/>
        </pc:sldMkLst>
        <pc:spChg chg="mod">
          <ac:chgData name="SIMONINI Giorgio" userId="4ee261ac-a9fe-42c9-8122-5a02d6e21182" providerId="ADAL" clId="{783C8F60-4739-465D-BF8A-B1A029996419}" dt="2024-09-16T20:38:30.368" v="1414" actId="115"/>
          <ac:spMkLst>
            <pc:docMk/>
            <pc:sldMk cId="141618697" sldId="295"/>
            <ac:spMk id="2" creationId="{404FB83C-AF51-B5F6-F70B-498CF0298EE8}"/>
          </ac:spMkLst>
        </pc:spChg>
        <pc:spChg chg="mod">
          <ac:chgData name="SIMONINI Giorgio" userId="4ee261ac-a9fe-42c9-8122-5a02d6e21182" providerId="ADAL" clId="{783C8F60-4739-465D-BF8A-B1A029996419}" dt="2024-09-16T19:59:45.109" v="238" actId="20577"/>
          <ac:spMkLst>
            <pc:docMk/>
            <pc:sldMk cId="141618697" sldId="295"/>
            <ac:spMk id="3" creationId="{0B549A3B-2705-6BB5-E8F3-2AD734D69A41}"/>
          </ac:spMkLst>
        </pc:spChg>
        <pc:picChg chg="add mod">
          <ac:chgData name="SIMONINI Giorgio" userId="4ee261ac-a9fe-42c9-8122-5a02d6e21182" providerId="ADAL" clId="{783C8F60-4739-465D-BF8A-B1A029996419}" dt="2024-09-16T20:38:17.860" v="1411" actId="1076"/>
          <ac:picMkLst>
            <pc:docMk/>
            <pc:sldMk cId="141618697" sldId="295"/>
            <ac:picMk id="6" creationId="{07B3408F-5E93-DE14-1F79-3CD90CD8650A}"/>
          </ac:picMkLst>
        </pc:picChg>
      </pc:sldChg>
      <pc:sldChg chg="addSp delSp modSp new mod">
        <pc:chgData name="SIMONINI Giorgio" userId="4ee261ac-a9fe-42c9-8122-5a02d6e21182" providerId="ADAL" clId="{783C8F60-4739-465D-BF8A-B1A029996419}" dt="2024-09-16T20:53:32.566" v="1770" actId="1036"/>
        <pc:sldMkLst>
          <pc:docMk/>
          <pc:sldMk cId="1677278209" sldId="296"/>
        </pc:sldMkLst>
        <pc:spChg chg="del">
          <ac:chgData name="SIMONINI Giorgio" userId="4ee261ac-a9fe-42c9-8122-5a02d6e21182" providerId="ADAL" clId="{783C8F60-4739-465D-BF8A-B1A029996419}" dt="2024-09-16T20:46:23.729" v="1515" actId="478"/>
          <ac:spMkLst>
            <pc:docMk/>
            <pc:sldMk cId="1677278209" sldId="296"/>
            <ac:spMk id="2" creationId="{46D53201-6308-5936-3CB8-013A4E65B7DD}"/>
          </ac:spMkLst>
        </pc:spChg>
        <pc:spChg chg="mod">
          <ac:chgData name="SIMONINI Giorgio" userId="4ee261ac-a9fe-42c9-8122-5a02d6e21182" providerId="ADAL" clId="{783C8F60-4739-465D-BF8A-B1A029996419}" dt="2024-09-16T20:50:46.256" v="1622" actId="6549"/>
          <ac:spMkLst>
            <pc:docMk/>
            <pc:sldMk cId="1677278209" sldId="296"/>
            <ac:spMk id="3" creationId="{7FE633DF-CF48-149D-ACD5-387ABF920EE0}"/>
          </ac:spMkLst>
        </pc:spChg>
        <pc:spChg chg="add mod">
          <ac:chgData name="SIMONINI Giorgio" userId="4ee261ac-a9fe-42c9-8122-5a02d6e21182" providerId="ADAL" clId="{783C8F60-4739-465D-BF8A-B1A029996419}" dt="2024-09-16T20:53:29.113" v="1764" actId="1035"/>
          <ac:spMkLst>
            <pc:docMk/>
            <pc:sldMk cId="1677278209" sldId="296"/>
            <ac:spMk id="12" creationId="{7B98DD47-6B4D-2D18-15C0-F389A8F9BC67}"/>
          </ac:spMkLst>
        </pc:spChg>
        <pc:spChg chg="add mod">
          <ac:chgData name="SIMONINI Giorgio" userId="4ee261ac-a9fe-42c9-8122-5a02d6e21182" providerId="ADAL" clId="{783C8F60-4739-465D-BF8A-B1A029996419}" dt="2024-09-16T20:53:32.566" v="1770" actId="1036"/>
          <ac:spMkLst>
            <pc:docMk/>
            <pc:sldMk cId="1677278209" sldId="296"/>
            <ac:spMk id="13" creationId="{ACD80D4B-15E8-9830-9D88-97C23B689E9C}"/>
          </ac:spMkLst>
        </pc:spChg>
        <pc:picChg chg="add del mod">
          <ac:chgData name="SIMONINI Giorgio" userId="4ee261ac-a9fe-42c9-8122-5a02d6e21182" providerId="ADAL" clId="{783C8F60-4739-465D-BF8A-B1A029996419}" dt="2024-09-16T20:46:13.922" v="1513" actId="478"/>
          <ac:picMkLst>
            <pc:docMk/>
            <pc:sldMk cId="1677278209" sldId="296"/>
            <ac:picMk id="5" creationId="{185F8BD5-8597-3FE0-D86D-0488ED944BCF}"/>
          </ac:picMkLst>
        </pc:picChg>
        <pc:picChg chg="add mod">
          <ac:chgData name="SIMONINI Giorgio" userId="4ee261ac-a9fe-42c9-8122-5a02d6e21182" providerId="ADAL" clId="{783C8F60-4739-465D-BF8A-B1A029996419}" dt="2024-09-16T20:53:29.113" v="1764" actId="1035"/>
          <ac:picMkLst>
            <pc:docMk/>
            <pc:sldMk cId="1677278209" sldId="296"/>
            <ac:picMk id="7" creationId="{2B4C6020-7241-A05B-F154-397BF5E755E8}"/>
          </ac:picMkLst>
        </pc:picChg>
        <pc:picChg chg="add mod">
          <ac:chgData name="SIMONINI Giorgio" userId="4ee261ac-a9fe-42c9-8122-5a02d6e21182" providerId="ADAL" clId="{783C8F60-4739-465D-BF8A-B1A029996419}" dt="2024-09-16T20:50:28.757" v="1598" actId="1076"/>
          <ac:picMkLst>
            <pc:docMk/>
            <pc:sldMk cId="1677278209" sldId="296"/>
            <ac:picMk id="9" creationId="{60BD37E6-007D-CAB6-CD0F-D31312C3DA82}"/>
          </ac:picMkLst>
        </pc:picChg>
        <pc:picChg chg="add mod">
          <ac:chgData name="SIMONINI Giorgio" userId="4ee261ac-a9fe-42c9-8122-5a02d6e21182" providerId="ADAL" clId="{783C8F60-4739-465D-BF8A-B1A029996419}" dt="2024-09-16T20:50:28.757" v="1598" actId="1076"/>
          <ac:picMkLst>
            <pc:docMk/>
            <pc:sldMk cId="1677278209" sldId="296"/>
            <ac:picMk id="11" creationId="{343C5F2A-4543-0BD0-A15F-B24C5690016B}"/>
          </ac:picMkLst>
        </pc:picChg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573505223" sldId="516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013329023" sldId="582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0" sldId="666"/>
        </pc:sldMkLst>
      </pc:sldChg>
      <pc:sldChg chg="del">
        <pc:chgData name="SIMONINI Giorgio" userId="4ee261ac-a9fe-42c9-8122-5a02d6e21182" providerId="ADAL" clId="{783C8F60-4739-465D-BF8A-B1A029996419}" dt="2024-09-16T14:05:58.668" v="1" actId="47"/>
        <pc:sldMkLst>
          <pc:docMk/>
          <pc:sldMk cId="3681188779" sldId="686"/>
        </pc:sldMkLst>
      </pc:sldChg>
      <pc:sldChg chg="del">
        <pc:chgData name="SIMONINI Giorgio" userId="4ee261ac-a9fe-42c9-8122-5a02d6e21182" providerId="ADAL" clId="{783C8F60-4739-465D-BF8A-B1A029996419}" dt="2024-09-16T14:05:58.668" v="1" actId="47"/>
        <pc:sldMkLst>
          <pc:docMk/>
          <pc:sldMk cId="1182000509" sldId="687"/>
        </pc:sldMkLst>
      </pc:sldChg>
      <pc:sldChg chg="del">
        <pc:chgData name="SIMONINI Giorgio" userId="4ee261ac-a9fe-42c9-8122-5a02d6e21182" providerId="ADAL" clId="{783C8F60-4739-465D-BF8A-B1A029996419}" dt="2024-09-16T14:07:58.947" v="34" actId="47"/>
        <pc:sldMkLst>
          <pc:docMk/>
          <pc:sldMk cId="1538576900" sldId="688"/>
        </pc:sldMkLst>
      </pc:sldChg>
      <pc:sldMasterChg chg="delSldLayout">
        <pc:chgData name="SIMONINI Giorgio" userId="4ee261ac-a9fe-42c9-8122-5a02d6e21182" providerId="ADAL" clId="{783C8F60-4739-465D-BF8A-B1A029996419}" dt="2024-09-16T14:07:58.947" v="34" actId="47"/>
        <pc:sldMasterMkLst>
          <pc:docMk/>
          <pc:sldMasterMk cId="1243425748" sldId="2147483706"/>
        </pc:sldMasterMkLst>
        <pc:sldLayoutChg chg="del">
          <pc:chgData name="SIMONINI Giorgio" userId="4ee261ac-a9fe-42c9-8122-5a02d6e21182" providerId="ADAL" clId="{783C8F60-4739-465D-BF8A-B1A029996419}" dt="2024-09-16T14:07:58.947" v="34" actId="47"/>
          <pc:sldLayoutMkLst>
            <pc:docMk/>
            <pc:sldMasterMk cId="1243425748" sldId="2147483706"/>
            <pc:sldLayoutMk cId="2538195554" sldId="2147483708"/>
          </pc:sldLayoutMkLst>
        </pc:sldLayoutChg>
      </pc:sldMasterChg>
    </pc:docChg>
  </pc:docChgLst>
  <pc:docChgLst>
    <pc:chgData name="SIMONINI Giorgio" userId="4ee261ac-a9fe-42c9-8122-5a02d6e21182" providerId="ADAL" clId="{477179B9-2826-6941-8E18-47F3964D9D45}"/>
    <pc:docChg chg="custSel modSld">
      <pc:chgData name="SIMONINI Giorgio" userId="4ee261ac-a9fe-42c9-8122-5a02d6e21182" providerId="ADAL" clId="{477179B9-2826-6941-8E18-47F3964D9D45}" dt="2024-10-24T13:06:13.015" v="299" actId="5793"/>
      <pc:docMkLst>
        <pc:docMk/>
      </pc:docMkLst>
      <pc:sldChg chg="modNotesTx">
        <pc:chgData name="SIMONINI Giorgio" userId="4ee261ac-a9fe-42c9-8122-5a02d6e21182" providerId="ADAL" clId="{477179B9-2826-6941-8E18-47F3964D9D45}" dt="2024-10-24T13:04:30.040" v="173" actId="20577"/>
        <pc:sldMkLst>
          <pc:docMk/>
          <pc:sldMk cId="3222443807" sldId="264"/>
        </pc:sldMkLst>
      </pc:sldChg>
      <pc:sldChg chg="modNotesTx">
        <pc:chgData name="SIMONINI Giorgio" userId="4ee261ac-a9fe-42c9-8122-5a02d6e21182" providerId="ADAL" clId="{477179B9-2826-6941-8E18-47F3964D9D45}" dt="2024-10-24T13:06:13.015" v="299" actId="5793"/>
        <pc:sldMkLst>
          <pc:docMk/>
          <pc:sldMk cId="141618697" sldId="295"/>
        </pc:sldMkLst>
      </pc:sldChg>
      <pc:sldChg chg="modNotesTx">
        <pc:chgData name="SIMONINI Giorgio" userId="4ee261ac-a9fe-42c9-8122-5a02d6e21182" providerId="ADAL" clId="{477179B9-2826-6941-8E18-47F3964D9D45}" dt="2024-10-24T12:29:30.984" v="168" actId="20577"/>
        <pc:sldMkLst>
          <pc:docMk/>
          <pc:sldMk cId="479377414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06592-958C-47AF-BBA2-1E8F6C63C8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28665-6D58-4AD9-B341-48D251578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0473-88EA-4D5E-AF99-73CCBAC00C31}" type="datetimeFigureOut">
              <a:rPr lang="en-GB" smtClean="0"/>
              <a:t>24/10/2024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27C29-7DA5-4093-BCCC-D99319D09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39974-8C89-4C82-B96A-482929A63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1727-C1DA-4746-8377-C349F5DEC17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name</a:t>
            </a:r>
            <a:r>
              <a:rPr lang="en-US" dirty="0"/>
              <a:t> … and research engineer in…</a:t>
            </a:r>
            <a:endParaRPr lang="fr-FR" dirty="0"/>
          </a:p>
          <a:p>
            <a:r>
              <a:rPr lang="en-US" dirty="0"/>
              <a:t>I will present our work </a:t>
            </a:r>
            <a:r>
              <a:rPr lang="en-US" dirty="0" err="1"/>
              <a:t>perfomed</a:t>
            </a:r>
            <a:r>
              <a:rPr lang="en-US" dirty="0"/>
              <a:t> in the European TANDEM project </a:t>
            </a:r>
          </a:p>
          <a:p>
            <a:r>
              <a:rPr lang="en-US" dirty="0"/>
              <a:t>to support the integration of SMR into HES </a:t>
            </a:r>
          </a:p>
          <a:p>
            <a:r>
              <a:rPr lang="en-US" dirty="0"/>
              <a:t>By the development on an open-source modeling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in</a:t>
            </a:r>
            <a:r>
              <a:rPr lang="en-US" dirty="0"/>
              <a:t> </a:t>
            </a:r>
            <a:r>
              <a:rPr lang="en-US" dirty="0" err="1"/>
              <a:t>Modeica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00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start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/>
              <a:t>short introduction.</a:t>
            </a:r>
            <a:endParaRPr lang="fr-FR" dirty="0"/>
          </a:p>
          <a:p>
            <a:r>
              <a:rPr lang="fr-FR" dirty="0"/>
              <a:t>The TANDEM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en-US" dirty="0"/>
              <a:t>fits in the</a:t>
            </a:r>
            <a:r>
              <a:rPr lang="fr-FR" dirty="0"/>
              <a:t> </a:t>
            </a:r>
            <a:r>
              <a:rPr lang="en-US" dirty="0"/>
              <a:t>context of </a:t>
            </a:r>
            <a:r>
              <a:rPr lang="fr-FR" dirty="0"/>
              <a:t>the EU </a:t>
            </a:r>
            <a:r>
              <a:rPr lang="fr-FR" dirty="0" err="1"/>
              <a:t>energy</a:t>
            </a:r>
            <a:r>
              <a:rPr lang="fr-FR" dirty="0"/>
              <a:t> transition. </a:t>
            </a:r>
          </a:p>
          <a:p>
            <a:r>
              <a:rPr lang="fr-FR" dirty="0"/>
              <a:t>It </a:t>
            </a:r>
            <a:r>
              <a:rPr lang="fr-FR" dirty="0" err="1"/>
              <a:t>focuses</a:t>
            </a:r>
            <a:r>
              <a:rPr lang="fr-FR" dirty="0"/>
              <a:t> on 3 key </a:t>
            </a:r>
            <a:r>
              <a:rPr lang="fr-FR" dirty="0" err="1"/>
              <a:t>needs</a:t>
            </a:r>
            <a:r>
              <a:rPr lang="fr-FR" dirty="0"/>
              <a:t> of the future </a:t>
            </a:r>
            <a:r>
              <a:rPr lang="fr-FR" dirty="0" err="1"/>
              <a:t>energy</a:t>
            </a:r>
            <a:r>
              <a:rPr lang="fr-FR" dirty="0"/>
              <a:t> system. </a:t>
            </a:r>
          </a:p>
          <a:p>
            <a:pPr lvl="1"/>
            <a:r>
              <a:rPr lang="fr-FR" dirty="0" err="1"/>
              <a:t>Needs</a:t>
            </a:r>
            <a:r>
              <a:rPr lang="fr-FR" dirty="0"/>
              <a:t> of…</a:t>
            </a:r>
          </a:p>
          <a:p>
            <a:pPr lvl="2"/>
            <a:r>
              <a:rPr lang="fr-FR" dirty="0"/>
              <a:t>Carbon free </a:t>
            </a:r>
            <a:r>
              <a:rPr lang="fr-FR" dirty="0" err="1"/>
              <a:t>heat</a:t>
            </a:r>
            <a:endParaRPr lang="fr-FR" dirty="0"/>
          </a:p>
          <a:p>
            <a:pPr lvl="2"/>
            <a:r>
              <a:rPr lang="fr-FR" dirty="0"/>
              <a:t>H2 and </a:t>
            </a:r>
            <a:r>
              <a:rPr lang="fr-FR" dirty="0" err="1"/>
              <a:t>synthetic</a:t>
            </a:r>
            <a:r>
              <a:rPr lang="fr-FR" dirty="0"/>
              <a:t> fuels</a:t>
            </a:r>
          </a:p>
          <a:p>
            <a:pPr lvl="2"/>
            <a:r>
              <a:rPr lang="fr-FR" dirty="0"/>
              <a:t>Flex prod to </a:t>
            </a:r>
            <a:r>
              <a:rPr lang="fr-FR" dirty="0" err="1"/>
              <a:t>compensate</a:t>
            </a:r>
            <a:r>
              <a:rPr lang="fr-FR" dirty="0"/>
              <a:t> RES</a:t>
            </a:r>
          </a:p>
          <a:p>
            <a:pPr lvl="0"/>
            <a:r>
              <a:rPr lang="en-US" dirty="0"/>
              <a:t>SMR, producing both…, can clearly contribute to address these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en-US" dirty="0"/>
          </a:p>
          <a:p>
            <a:pPr lvl="0"/>
            <a:r>
              <a:rPr lang="en-US" dirty="0"/>
              <a:t>In this context, the TANDEM…</a:t>
            </a:r>
            <a:endParaRPr lang="fr-FR" dirty="0"/>
          </a:p>
          <a:p>
            <a:pPr lvl="0"/>
            <a:r>
              <a:rPr lang="fr-FR" strike="sngStrike" dirty="0"/>
              <a:t>HES </a:t>
            </a:r>
            <a:r>
              <a:rPr lang="fr-FR" strike="sngStrike" dirty="0" err="1"/>
              <a:t>being</a:t>
            </a:r>
            <a:r>
              <a:rPr lang="fr-FR" strike="sngStrike" dirty="0"/>
              <a:t> a mix of </a:t>
            </a:r>
            <a:r>
              <a:rPr lang="fr-FR" strike="sngStrike" dirty="0" err="1"/>
              <a:t>producers</a:t>
            </a:r>
            <a:r>
              <a:rPr lang="fr-FR" strike="sngStrike" dirty="0"/>
              <a:t>/</a:t>
            </a:r>
            <a:r>
              <a:rPr lang="fr-FR" strike="sngStrike" dirty="0" err="1"/>
              <a:t>users</a:t>
            </a:r>
            <a:r>
              <a:rPr lang="fr-FR" strike="sngStrike" dirty="0"/>
              <a:t> </a:t>
            </a:r>
            <a:r>
              <a:rPr lang="fr-FR" strike="sngStrike" dirty="0" err="1"/>
              <a:t>exchanging</a:t>
            </a:r>
            <a:r>
              <a:rPr lang="fr-FR" strike="sngStrike" dirty="0"/>
              <a:t> </a:t>
            </a:r>
            <a:r>
              <a:rPr lang="fr-FR" strike="sngStrike" dirty="0" err="1"/>
              <a:t>different</a:t>
            </a:r>
            <a:r>
              <a:rPr lang="fr-FR" strike="sngStrike" dirty="0"/>
              <a:t> </a:t>
            </a:r>
            <a:r>
              <a:rPr lang="fr-FR" strike="sngStrike" dirty="0" err="1"/>
              <a:t>energy</a:t>
            </a:r>
            <a:r>
              <a:rPr lang="fr-FR" strike="sngStrike" dirty="0"/>
              <a:t> fluxes (</a:t>
            </a:r>
            <a:r>
              <a:rPr lang="fr-FR" strike="sngStrike" dirty="0" err="1"/>
              <a:t>electricity</a:t>
            </a:r>
            <a:r>
              <a:rPr lang="fr-FR" strike="sngStrike" dirty="0"/>
              <a:t> and </a:t>
            </a:r>
            <a:r>
              <a:rPr lang="fr-FR" strike="sngStrike" dirty="0" err="1"/>
              <a:t>heat</a:t>
            </a:r>
            <a:r>
              <a:rPr lang="fr-FR" strike="sngStrik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037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trike="sngStrike" dirty="0" err="1"/>
              <a:t>Several</a:t>
            </a:r>
            <a:r>
              <a:rPr lang="fr-FR" strike="sngStrike" dirty="0"/>
              <a:t> key </a:t>
            </a:r>
            <a:r>
              <a:rPr lang="fr-FR" strike="sngStrike" dirty="0" err="1"/>
              <a:t>factors</a:t>
            </a:r>
            <a:r>
              <a:rPr lang="fr-FR" strike="sngStrike" dirty="0"/>
              <a:t> are </a:t>
            </a:r>
            <a:r>
              <a:rPr lang="fr-FR" strike="sngStrike" dirty="0" err="1"/>
              <a:t>identified</a:t>
            </a:r>
            <a:r>
              <a:rPr lang="fr-FR" strike="sngStrike" dirty="0"/>
              <a:t> for a </a:t>
            </a:r>
            <a:r>
              <a:rPr lang="fr-FR" strike="sngStrike" dirty="0" err="1"/>
              <a:t>successful</a:t>
            </a:r>
            <a:r>
              <a:rPr lang="fr-FR" strike="sngStrike" dirty="0"/>
              <a:t> </a:t>
            </a:r>
            <a:r>
              <a:rPr lang="fr-FR" strike="sngStrike" dirty="0" err="1"/>
              <a:t>integration</a:t>
            </a:r>
            <a:r>
              <a:rPr lang="fr-FR" strike="sngStrike" dirty="0"/>
              <a:t> (…)</a:t>
            </a:r>
          </a:p>
          <a:p>
            <a:r>
              <a:rPr lang="fr-FR" strike="sngStrike" dirty="0"/>
              <a:t>Most of </a:t>
            </a:r>
            <a:r>
              <a:rPr lang="fr-FR" strike="sngStrike" dirty="0" err="1"/>
              <a:t>them</a:t>
            </a:r>
            <a:r>
              <a:rPr lang="fr-FR" strike="sngStrike" dirty="0"/>
              <a:t> can </a:t>
            </a:r>
            <a:r>
              <a:rPr lang="fr-FR" strike="sngStrike" dirty="0" err="1"/>
              <a:t>be</a:t>
            </a:r>
            <a:r>
              <a:rPr lang="fr-FR" strike="sngStrike" dirty="0"/>
              <a:t> </a:t>
            </a:r>
            <a:r>
              <a:rPr lang="fr-FR" strike="sngStrike" dirty="0" err="1"/>
              <a:t>supported</a:t>
            </a:r>
            <a:r>
              <a:rPr lang="fr-FR" strike="sngStrike" dirty="0"/>
              <a:t> by modeling</a:t>
            </a:r>
          </a:p>
          <a:p>
            <a:r>
              <a:rPr lang="en-US" dirty="0"/>
              <a:t>To move towards its goals</a:t>
            </a:r>
            <a:r>
              <a:rPr lang="fr-FR" dirty="0"/>
              <a:t>, TANDEM </a:t>
            </a:r>
            <a:r>
              <a:rPr lang="fr-FR" dirty="0" err="1"/>
              <a:t>develops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modeling </a:t>
            </a:r>
            <a:r>
              <a:rPr lang="fr-FR" dirty="0" err="1"/>
              <a:t>tools</a:t>
            </a:r>
            <a:r>
              <a:rPr lang="fr-FR" dirty="0"/>
              <a:t> and </a:t>
            </a:r>
            <a:r>
              <a:rPr lang="fr-FR" dirty="0" err="1"/>
              <a:t>we</a:t>
            </a:r>
            <a:r>
              <a:rPr lang="fr-FR" dirty="0"/>
              <a:t> focus </a:t>
            </a:r>
            <a:r>
              <a:rPr lang="fr-FR" dirty="0" err="1"/>
              <a:t>here</a:t>
            </a:r>
            <a:r>
              <a:rPr lang="fr-FR" dirty="0"/>
              <a:t> on the Modelica </a:t>
            </a:r>
            <a:r>
              <a:rPr lang="fr-FR" dirty="0" err="1"/>
              <a:t>library</a:t>
            </a:r>
            <a:endParaRPr lang="fr-FR" dirty="0"/>
          </a:p>
          <a:p>
            <a:r>
              <a:rPr lang="fr-FR" dirty="0"/>
              <a:t>It </a:t>
            </a:r>
            <a:r>
              <a:rPr lang="fr-FR" dirty="0" err="1"/>
              <a:t>provides</a:t>
            </a:r>
            <a:r>
              <a:rPr lang="fr-FR" dirty="0"/>
              <a:t> the b</a:t>
            </a:r>
            <a:r>
              <a:rPr lang="en-US"/>
              <a:t>ri</a:t>
            </a:r>
            <a:r>
              <a:rPr lang="fr-FR"/>
              <a:t>ks</a:t>
            </a:r>
            <a:r>
              <a:rPr lang="fr-FR" dirty="0"/>
              <a:t> to </a:t>
            </a:r>
            <a:r>
              <a:rPr lang="fr-FR" dirty="0" err="1"/>
              <a:t>build</a:t>
            </a:r>
            <a:r>
              <a:rPr lang="fr-FR" dirty="0"/>
              <a:t> a </a:t>
            </a:r>
            <a:r>
              <a:rPr lang="fr-FR" dirty="0" err="1"/>
              <a:t>customizable</a:t>
            </a:r>
            <a:r>
              <a:rPr lang="fr-FR" dirty="0"/>
              <a:t> simulator</a:t>
            </a:r>
          </a:p>
          <a:p>
            <a:r>
              <a:rPr lang="fr-FR" dirty="0"/>
              <a:t>That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Toghther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safety</a:t>
            </a:r>
            <a:r>
              <a:rPr lang="fr-FR" dirty="0"/>
              <a:t> codes</a:t>
            </a:r>
          </a:p>
          <a:p>
            <a:pPr lvl="1"/>
            <a:r>
              <a:rPr lang="fr-FR" dirty="0"/>
              <a:t>Or to </a:t>
            </a:r>
            <a:r>
              <a:rPr lang="fr-FR" dirty="0" err="1"/>
              <a:t>validate</a:t>
            </a:r>
            <a:r>
              <a:rPr lang="fr-FR" dirty="0"/>
              <a:t> and </a:t>
            </a:r>
            <a:r>
              <a:rPr lang="fr-FR" dirty="0" err="1"/>
              <a:t>analysesthe</a:t>
            </a:r>
            <a:r>
              <a:rPr lang="fr-FR" dirty="0"/>
              <a:t>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behavior</a:t>
            </a:r>
            <a:r>
              <a:rPr lang="fr-FR" dirty="0"/>
              <a:t> of the HES configurations </a:t>
            </a:r>
            <a:r>
              <a:rPr lang="fr-FR" dirty="0" err="1"/>
              <a:t>generated</a:t>
            </a:r>
            <a:r>
              <a:rPr lang="fr-FR" dirty="0"/>
              <a:t> by </a:t>
            </a:r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studies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8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Blocks </a:t>
            </a:r>
            <a:r>
              <a:rPr lang="fr-FR" dirty="0" err="1"/>
              <a:t>presented</a:t>
            </a:r>
            <a:r>
              <a:rPr lang="fr-FR" dirty="0"/>
              <a:t> in the </a:t>
            </a:r>
            <a:r>
              <a:rPr lang="fr-FR" dirty="0" err="1"/>
              <a:t>previous</a:t>
            </a:r>
            <a:r>
              <a:rPr lang="fr-FR" dirty="0"/>
              <a:t> slide</a:t>
            </a:r>
          </a:p>
          <a:p>
            <a:r>
              <a:rPr lang="fr-FR" dirty="0" err="1"/>
              <a:t>Simplified</a:t>
            </a:r>
            <a:r>
              <a:rPr lang="fr-FR" dirty="0"/>
              <a:t> modules: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behaviour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negleted</a:t>
            </a:r>
            <a:r>
              <a:rPr lang="fr-FR" dirty="0"/>
              <a:t> on the HES </a:t>
            </a:r>
            <a:r>
              <a:rPr lang="fr-FR" dirty="0" err="1"/>
              <a:t>scale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54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13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7.emf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ackground pattern&#10;&#10;Description automatically generated">
            <a:extLst>
              <a:ext uri="{FF2B5EF4-FFF2-40B4-BE49-F238E27FC236}">
                <a16:creationId xmlns:a16="http://schemas.microsoft.com/office/drawing/2014/main" id="{72675434-1B89-953E-BEA9-82EC48A1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64"/>
          <a:stretch/>
        </p:blipFill>
        <p:spPr>
          <a:xfrm>
            <a:off x="0" y="0"/>
            <a:ext cx="6360160" cy="51435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AA95730-CD9D-401D-B686-40A43DAEC7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2001" y="1790700"/>
            <a:ext cx="5093850" cy="15081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2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35157-951E-422C-A354-FDD2C653BA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2001" y="3518982"/>
            <a:ext cx="5063049" cy="35213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6429328-459C-445B-8A2F-9B656A280600}"/>
              </a:ext>
            </a:extLst>
          </p:cNvPr>
          <p:cNvSpPr txBox="1">
            <a:spLocks/>
          </p:cNvSpPr>
          <p:nvPr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5B1DA8D-99F2-45EE-A45B-BCFCF17C935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21242" y="4333875"/>
            <a:ext cx="5093808" cy="306388"/>
          </a:xfrm>
        </p:spPr>
        <p:txBody>
          <a:bodyPr>
            <a:normAutofit/>
          </a:bodyPr>
          <a:lstStyle>
            <a:lvl1pPr marL="0" indent="0">
              <a:buNone/>
              <a:defRPr sz="1500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Name, Company, Date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CB49E6-0464-13FE-9D3B-1C257F7F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261" y="1332604"/>
            <a:ext cx="1922804" cy="1408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AA77D-F8BE-A849-A7E7-0465B6D5F835}"/>
              </a:ext>
            </a:extLst>
          </p:cNvPr>
          <p:cNvSpPr txBox="1"/>
          <p:nvPr/>
        </p:nvSpPr>
        <p:spPr>
          <a:xfrm>
            <a:off x="7417003" y="3871114"/>
            <a:ext cx="172699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 by the European Union. Views and opinions expressed are however those of the author(s) only</a:t>
            </a:r>
            <a:br>
              <a:rPr lang="en-GB" sz="800" b="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do not necessarily reflect those of the European Union or the European Atomic Energy Community ('EC-Euratom'). Neither the European Union nor the granting authority can be held responsible for them.</a:t>
            </a:r>
            <a:r>
              <a:rPr lang="en-US" sz="7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7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GB" sz="700" i="1" dirty="0"/>
          </a:p>
        </p:txBody>
      </p:sp>
      <p:pic>
        <p:nvPicPr>
          <p:cNvPr id="99" name="Picture 98" descr="A picture containing shape&#10;&#10;Description automatically generated">
            <a:extLst>
              <a:ext uri="{FF2B5EF4-FFF2-40B4-BE49-F238E27FC236}">
                <a16:creationId xmlns:a16="http://schemas.microsoft.com/office/drawing/2014/main" id="{1CA84D3E-9578-810A-75AE-297ADD17B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60" y="3934086"/>
            <a:ext cx="1130862" cy="11464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BB79C56-33F4-A7FB-CEA1-62992DDE2D2A}"/>
              </a:ext>
            </a:extLst>
          </p:cNvPr>
          <p:cNvSpPr txBox="1">
            <a:spLocks/>
          </p:cNvSpPr>
          <p:nvPr userDrawn="1"/>
        </p:nvSpPr>
        <p:spPr>
          <a:xfrm>
            <a:off x="603505" y="4334622"/>
            <a:ext cx="5511545" cy="457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633A7F-BDB8-A219-2CBA-5E5F4F2CE0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224" y="4806667"/>
            <a:ext cx="32604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7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4FF05AE-5BCC-0124-0E7B-90253DF5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91DC9F-3B28-4EEF-BDA6-7DCC6BE852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7175" y="1524000"/>
            <a:ext cx="8629650" cy="25804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here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D402C40-0D87-6931-8304-21EE446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459F92-7D58-1BF4-FFC8-55A45BE39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175" y="118542"/>
            <a:ext cx="7886700" cy="9941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024BBD7-1C48-C58F-B3A2-7EEE334D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D35EAA7-E0C6-ED39-62ED-8143C49AD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74596"/>
          <a:stretch/>
        </p:blipFill>
        <p:spPr>
          <a:xfrm>
            <a:off x="0" y="0"/>
            <a:ext cx="9144000" cy="13066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9F92C06-278B-4BA9-9F78-B1E0664C6B5A}"/>
              </a:ext>
            </a:extLst>
          </p:cNvPr>
          <p:cNvSpPr/>
          <p:nvPr/>
        </p:nvSpPr>
        <p:spPr>
          <a:xfrm>
            <a:off x="257048" y="252411"/>
            <a:ext cx="8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TANDEM Partners</a:t>
            </a:r>
            <a:endParaRPr lang="en-GB" sz="2800" kern="120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512A0-2D9D-5998-A7EA-751080A48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89869" y="1590616"/>
            <a:ext cx="1646430" cy="42012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D7F7660-5E49-CFEE-5F05-BABD92F44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396" y="1357426"/>
            <a:ext cx="1829788" cy="770246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B2F821F4-AB1B-BE17-67AB-39881794D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3F84626F-9C6B-BA93-709F-B1D77CF2B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E0ADAD4-3B68-E86F-4FF0-68D9A1D29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285" y="252411"/>
            <a:ext cx="856099" cy="6278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84ED7D-7FA6-86CF-DF14-FDDEF8DAB07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71566" y="4189423"/>
            <a:ext cx="1009519" cy="7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7522B9-4BAA-0108-8B1B-2D8DD2591B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456450" y="1184499"/>
            <a:ext cx="1199504" cy="119950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5D15442-1C67-E1A1-3B89-983CD0C297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73185" y="1402146"/>
            <a:ext cx="732900" cy="7329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047A55-7BBF-B3BC-8BF0-DA240CB725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35673" y="1383473"/>
            <a:ext cx="1829788" cy="770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FE5FEF-1FF0-9347-9AF1-DAD851F3AED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242443" y="1429046"/>
            <a:ext cx="1337684" cy="70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30491-D8B9-936B-172E-88BD1F7B36D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671392" y="2538650"/>
            <a:ext cx="1607332" cy="508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2FBDDF-2F56-1579-4A74-3E5758E2DF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773532" y="2509469"/>
            <a:ext cx="1431875" cy="4989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6522FB-C2F4-83CB-6E21-916214F8E5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700215" y="2527828"/>
            <a:ext cx="1653539" cy="4640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0BDBA3-6A49-C33E-6B62-71822700C8D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7178724" y="2501481"/>
            <a:ext cx="1402361" cy="5084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7E7E63-60DC-7199-7BDD-80FF3FB8CD3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4656060" y="3399840"/>
            <a:ext cx="1668343" cy="382993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F560A4A8-7E5B-8C65-7336-330D826A54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64177" y="3255261"/>
            <a:ext cx="1085575" cy="57897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11B2BBD1-5DA7-F1E9-049E-0C21CAF2AB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3747" y="3121049"/>
            <a:ext cx="1498163" cy="9423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D3813B-88B7-EFC6-2898-F01195F91E3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7178724" y="3454374"/>
            <a:ext cx="1402361" cy="328459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8C728680-A131-121A-34CD-2E666E786B9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591027" y="4253160"/>
            <a:ext cx="945272" cy="62351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F0421B1-81C4-DD1C-BB66-9C59D3E9927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671392" y="4367811"/>
            <a:ext cx="985748" cy="420320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A8CD7222-5EBA-48E1-7454-680821CC46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470565" y="4246894"/>
            <a:ext cx="945272" cy="636047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A046C49B-67D5-8B1B-7525-24095BAD999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18955" y="4095597"/>
            <a:ext cx="666927" cy="795491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37F1B48-8AFE-DBD7-89FE-4CF3D35E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8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1FA8B55-7656-3BD8-9DB1-88133B71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" b="57729"/>
          <a:stretch/>
        </p:blipFill>
        <p:spPr>
          <a:xfrm>
            <a:off x="0" y="0"/>
            <a:ext cx="9144000" cy="21742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9BA77F-C206-415D-B5B3-9FE8D9B6C72B}"/>
              </a:ext>
            </a:extLst>
          </p:cNvPr>
          <p:cNvSpPr/>
          <p:nvPr/>
        </p:nvSpPr>
        <p:spPr>
          <a:xfrm>
            <a:off x="257048" y="252411"/>
            <a:ext cx="8082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Get in touch for more information</a:t>
            </a:r>
            <a:r>
              <a:rPr kumimoji="0" lang="en-US" sz="2400" b="1" i="0" u="none" strike="noStrike" kern="1200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  <a:endParaRPr lang="en-GB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9603C0-4AE9-DB29-B421-96AC76168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8" y="4672392"/>
            <a:ext cx="1643377" cy="343513"/>
          </a:xfrm>
          <a:prstGeom prst="rect">
            <a:avLst/>
          </a:prstGeom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96EF4A7-1550-C8D8-45DD-7679AD979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684" y="4321744"/>
            <a:ext cx="890139" cy="651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1AD8E2-E1AF-BFE7-23CA-8036E32A24BB}"/>
              </a:ext>
            </a:extLst>
          </p:cNvPr>
          <p:cNvSpPr txBox="1"/>
          <p:nvPr/>
        </p:nvSpPr>
        <p:spPr>
          <a:xfrm>
            <a:off x="2331775" y="4559456"/>
            <a:ext cx="492689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Funded by the European Union. Views and opinions expressed are however those of the author(s) only</a:t>
            </a:r>
            <a:br>
              <a:rPr lang="en-GB" sz="800" b="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" b="0" i="1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do not necessarily reflect those of the European Union or he European Atomic Energy Community ('EC-Euratom'). Neither the European Union nor the granting authority can be held responsible for them.</a:t>
            </a:r>
            <a:r>
              <a:rPr lang="en-US" sz="7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7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700" i="1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68B2E0E-0026-93C4-E97E-1879EC098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4305" y="2731216"/>
            <a:ext cx="4541838" cy="33813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8BF81AE-8D95-13F6-BC7D-44082BF4B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305" y="3325596"/>
            <a:ext cx="4541838" cy="312737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GB" dirty="0"/>
              <a:t>EMAIL ADDRESS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9366128-206D-0BDF-2C62-0EEF234B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08" y="4707226"/>
            <a:ext cx="339879" cy="273844"/>
          </a:xfrm>
        </p:spPr>
        <p:txBody>
          <a:bodyPr/>
          <a:lstStyle>
            <a:lvl1pPr>
              <a:defRPr>
                <a:solidFill>
                  <a:srgbClr val="003ABF"/>
                </a:solidFill>
              </a:defRPr>
            </a:lvl1pPr>
          </a:lstStyle>
          <a:p>
            <a:fld id="{A5EB6CBF-43D8-457A-B60D-CB70D6071E9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0C8BE-AB40-42AB-A53F-802023FF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55" y="13692"/>
            <a:ext cx="7637345" cy="99417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118AB-65A8-4E92-B2F6-148744D2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55" y="1007864"/>
            <a:ext cx="8265996" cy="3624859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8806E1-9BBE-45A3-AE98-F00704AB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F28D-BD23-4EC4-8E95-A4F737A9DE81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53F60-4C5D-4E8F-8D9C-837E9D3D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A6873-4470-4459-B8A7-E152454E6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7988-11B5-4F13-B8E5-29B85C2D4529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Graphique, Police, graphisme, conception&#10;&#10;Description générée automatiquement">
            <a:extLst>
              <a:ext uri="{FF2B5EF4-FFF2-40B4-BE49-F238E27FC236}">
                <a16:creationId xmlns:a16="http://schemas.microsoft.com/office/drawing/2014/main" id="{20831293-CFD0-4D60-6551-3C695AD9C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5" y="4690638"/>
            <a:ext cx="442046" cy="1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7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EFDBFD-30CA-384E-B040-FA15205531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7255042" cy="1028700"/>
          </a:xfrm>
        </p:spPr>
        <p:txBody>
          <a:bodyPr lIns="360000" rIns="540000" anchor="ctr"/>
          <a:lstStyle>
            <a:lvl1pPr marL="273844" indent="-273844" algn="l">
              <a:buFont typeface="+mj-lt"/>
              <a:buAutoNum type="arabicPeriod"/>
              <a:tabLst/>
              <a:defRPr sz="2250" b="0" i="0">
                <a:solidFill>
                  <a:srgbClr val="1089FF"/>
                </a:solidFill>
                <a:latin typeface="Work Sans ExtraLight"/>
                <a:cs typeface="Work Sans ExtraLight"/>
              </a:defRPr>
            </a:lvl1pPr>
          </a:lstStyle>
          <a:p>
            <a:r>
              <a:rPr lang="fr-FR"/>
              <a:t>Cliquez pour ajouter un titre sur une ligne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30222E-F0B9-3548-AAA2-1648E3B362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4" y="4534692"/>
            <a:ext cx="771525" cy="5143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29E65E-A125-B245-9F61-EEBBE2F17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3DB67-EEC3-864F-AA9B-084794469228}" type="slidenum">
              <a:rPr lang="fr-FR" smtClean="0"/>
              <a:pPr/>
              <a:t>‹N°›</a:t>
            </a:fld>
            <a:endParaRPr lang="fr-FR">
              <a:latin typeface="Work Sans Regular Roman" pitchFamily="2" charset="77"/>
            </a:endParaRP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70272" y="1307307"/>
            <a:ext cx="8416779" cy="2959894"/>
          </a:xfrm>
        </p:spPr>
        <p:txBody>
          <a:bodyPr/>
          <a:lstStyle/>
          <a:p>
            <a:pPr lvl="0"/>
            <a:r>
              <a:rPr lang="fr-FR"/>
              <a:t>Cliquez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5711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F8268-C355-4990-B49F-03A9E9B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8B0C0-44F8-47C8-B5D0-362F4010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E0ABC-ADEA-43ED-9AD1-BBC183171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0277" y="4754622"/>
            <a:ext cx="3418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6CBF-43D8-457A-B60D-CB70D6071E9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emproject.eu/resources/" TargetMode="External"/><Relationship Id="rId2" Type="http://schemas.openxmlformats.org/officeDocument/2006/relationships/hyperlink" Target="https://doi.org/10.1016/j.net.2023.12.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itesi.polimi.it/handle/10589/2226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pam-retd.fr/tandem/tandem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EFAF-A495-4DD2-B397-6F5DA063B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811" y="1819275"/>
            <a:ext cx="5461538" cy="15081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noProof="0" dirty="0"/>
              <a:t>Integrating Small Modular Reactors into </a:t>
            </a:r>
            <a:r>
              <a:rPr lang="en-US" i="1" noProof="0" dirty="0"/>
              <a:t>Hybrid Energy Systems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2CB2D-0932-49A8-AACD-F584F57F0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812" y="3367804"/>
            <a:ext cx="5431186" cy="352132"/>
          </a:xfrm>
        </p:spPr>
        <p:txBody>
          <a:bodyPr/>
          <a:lstStyle/>
          <a:p>
            <a:r>
              <a:rPr lang="en-US" sz="2400" b="1" noProof="0" dirty="0"/>
              <a:t>The TANDEM Modelica Library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7536F-1728-4A53-8C1E-C9D8A52312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7556" y="4362450"/>
            <a:ext cx="5431437" cy="306388"/>
          </a:xfrm>
        </p:spPr>
        <p:txBody>
          <a:bodyPr/>
          <a:lstStyle/>
          <a:p>
            <a:r>
              <a:rPr lang="en-US" noProof="0" dirty="0"/>
              <a:t>G. Simonini, EDF R&amp;D, 25</a:t>
            </a:r>
            <a:r>
              <a:rPr lang="en-US" baseline="30000" noProof="0" dirty="0"/>
              <a:t>th</a:t>
            </a:r>
            <a:r>
              <a:rPr lang="en-US" noProof="0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322244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943E9AF-25F5-F444-C4AF-8B103F1E0C2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5130" y="1535586"/>
            <a:ext cx="4220905" cy="37094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Thermal storage valorization for plant flexibility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DEB829A-6C41-89EC-42A7-0361E2C7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techno-economic studies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2BF59F-56B9-C135-CF0B-A125F5F9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48BB2CC-04E3-372D-C11B-C862311E40D4}"/>
              </a:ext>
            </a:extLst>
          </p:cNvPr>
          <p:cNvGrpSpPr>
            <a:grpSpLocks noChangeAspect="1"/>
          </p:cNvGrpSpPr>
          <p:nvPr/>
        </p:nvGrpSpPr>
        <p:grpSpPr>
          <a:xfrm>
            <a:off x="197510" y="1947008"/>
            <a:ext cx="4156146" cy="2355494"/>
            <a:chOff x="3008996" y="2814412"/>
            <a:chExt cx="4156146" cy="2355494"/>
          </a:xfrm>
        </p:grpSpPr>
        <p:pic>
          <p:nvPicPr>
            <p:cNvPr id="6" name="Picture 3" descr="A diagram of a computer&#10;&#10;Description automatically generated">
              <a:extLst>
                <a:ext uri="{FF2B5EF4-FFF2-40B4-BE49-F238E27FC236}">
                  <a16:creationId xmlns:a16="http://schemas.microsoft.com/office/drawing/2014/main" id="{00521345-A82D-CCCD-1C27-B259E4450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4" t="-3451" r="-1145" b="-2924"/>
            <a:stretch/>
          </p:blipFill>
          <p:spPr>
            <a:xfrm>
              <a:off x="3008996" y="2814412"/>
              <a:ext cx="4156146" cy="2355494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pic>
          <p:nvPicPr>
            <p:cNvPr id="7" name="Image 6" descr="Une image contenant Graphique, texte, graphisme, capture d’écran&#10;&#10;Description générée automatiquement">
              <a:extLst>
                <a:ext uri="{FF2B5EF4-FFF2-40B4-BE49-F238E27FC236}">
                  <a16:creationId xmlns:a16="http://schemas.microsoft.com/office/drawing/2014/main" id="{290311D8-3610-5204-3FE5-7E3C7DC24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1878" y="4508314"/>
              <a:ext cx="820251" cy="588747"/>
            </a:xfrm>
            <a:prstGeom prst="rect">
              <a:avLst/>
            </a:prstGeom>
            <a:ln w="19050">
              <a:solidFill>
                <a:srgbClr val="11914F"/>
              </a:solidFill>
            </a:ln>
          </p:spPr>
        </p:pic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21DF8F5B-6575-A98C-68C8-C7541B8C26D4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4232129" y="4500208"/>
              <a:ext cx="580095" cy="302480"/>
            </a:xfrm>
            <a:prstGeom prst="straightConnector1">
              <a:avLst/>
            </a:prstGeom>
            <a:ln w="19050">
              <a:solidFill>
                <a:srgbClr val="11914F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5F920248-7D63-F767-2DF7-91E7B5183F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0" t="-3046" r="1955" b="-2925"/>
          <a:stretch/>
        </p:blipFill>
        <p:spPr>
          <a:xfrm>
            <a:off x="4513477" y="1944312"/>
            <a:ext cx="4286709" cy="235818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172B0D0-A940-A17B-5D91-F1277BB5935B}"/>
              </a:ext>
            </a:extLst>
          </p:cNvPr>
          <p:cNvSpPr txBox="1"/>
          <p:nvPr/>
        </p:nvSpPr>
        <p:spPr>
          <a:xfrm>
            <a:off x="803399" y="4331389"/>
            <a:ext cx="2944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ym typeface="Wingdings" panose="05000000000000000000" pitchFamily="2" charset="2"/>
              </a:rPr>
              <a:t>Courtesy of G. Masotti [5]</a:t>
            </a:r>
            <a:br>
              <a:rPr lang="en-US" sz="1400" i="1" dirty="0">
                <a:sym typeface="Wingdings" panose="05000000000000000000" pitchFamily="2" charset="2"/>
              </a:rPr>
            </a:br>
            <a:r>
              <a:rPr lang="en-US" sz="1400" i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>
                <a:sym typeface="Wingdings" panose="05000000000000000000" pitchFamily="2" charset="2"/>
              </a:rPr>
              <a:t>Track D.13 #307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98954-0270-7322-25A9-790A77C92B11}"/>
              </a:ext>
            </a:extLst>
          </p:cNvPr>
          <p:cNvSpPr txBox="1"/>
          <p:nvPr/>
        </p:nvSpPr>
        <p:spPr>
          <a:xfrm>
            <a:off x="5184647" y="4331388"/>
            <a:ext cx="294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ym typeface="Wingdings" panose="05000000000000000000" pitchFamily="2" charset="2"/>
              </a:rPr>
              <a:t>Courtesy of G. Masotti [6]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690FA4C9-A815-7D73-A7EE-1EE7C0DF9FB5}"/>
              </a:ext>
            </a:extLst>
          </p:cNvPr>
          <p:cNvSpPr txBox="1">
            <a:spLocks/>
          </p:cNvSpPr>
          <p:nvPr/>
        </p:nvSpPr>
        <p:spPr>
          <a:xfrm>
            <a:off x="4608590" y="1535586"/>
            <a:ext cx="4096481" cy="37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SMR for district heating</a:t>
            </a:r>
          </a:p>
        </p:txBody>
      </p:sp>
    </p:spTree>
    <p:extLst>
      <p:ext uri="{BB962C8B-B14F-4D97-AF65-F5344CB8AC3E}">
        <p14:creationId xmlns:p14="http://schemas.microsoft.com/office/powerpoint/2010/main" val="15905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041ADD-9135-8A51-3B91-E487C76C47D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5" y="1559001"/>
            <a:ext cx="8741352" cy="314425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Modelica library </a:t>
            </a:r>
            <a:r>
              <a:rPr lang="en-US" sz="1800" dirty="0"/>
              <a:t>with the bricks to build a </a:t>
            </a:r>
            <a:r>
              <a:rPr lang="en-US" sz="1800" b="1" dirty="0"/>
              <a:t>customizable HES simulator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/>
              <a:t>SMR, heat storage, renewables, hydrolysers, district heating…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Based on well established Modelica libraries </a:t>
            </a:r>
            <a:endParaRPr lang="en-US" sz="18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library enables:</a:t>
            </a:r>
          </a:p>
          <a:p>
            <a:pPr marL="800100" lvl="1" indent="-285750">
              <a:spcBef>
                <a:spcPts val="600"/>
              </a:spcBef>
            </a:pPr>
            <a:r>
              <a:rPr lang="en-US" dirty="0"/>
              <a:t>Normal operation tecno-economic studies</a:t>
            </a:r>
          </a:p>
          <a:p>
            <a:pPr marL="800100" lvl="1" indent="-285750">
              <a:spcBef>
                <a:spcPts val="600"/>
              </a:spcBef>
            </a:pPr>
            <a:r>
              <a:rPr lang="en-US" dirty="0"/>
              <a:t>More “realistic” safety studies (through coupling with safety codes)</a:t>
            </a:r>
          </a:p>
          <a:p>
            <a:pPr marL="2857500" lvl="7" indent="-285750">
              <a:spcBef>
                <a:spcPts val="600"/>
              </a:spcBef>
            </a:pPr>
            <a:endParaRPr lang="en-US" dirty="0"/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version of the library has been developed for the needs of the TANDEM project…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but </a:t>
            </a:r>
            <a:r>
              <a:rPr lang="en-US" sz="1800" dirty="0">
                <a:solidFill>
                  <a:srgbClr val="5F5F5F"/>
                </a:solidFill>
                <a:latin typeface="Calibri" panose="020F0502020204030204"/>
              </a:rPr>
              <a:t>it can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evolve in the future depending on the usage of the community: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</a:t>
            </a:r>
            <a:r>
              <a:rPr lang="en-US" sz="1800" dirty="0">
                <a:solidFill>
                  <a:srgbClr val="5F5F5F"/>
                </a:solidFill>
                <a:latin typeface="Calibri" panose="020F0502020204030204"/>
              </a:rPr>
              <a:t>Advanced Modular Reactors…</a:t>
            </a:r>
            <a:endParaRPr lang="en-US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7AFEFE-521C-7F11-69DE-A7FB1890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B1491A-36D0-C50D-CC2C-5C7A97B1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9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03ABF8-BDD3-FA7E-6276-7BDEA9E66E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5" y="1415713"/>
            <a:ext cx="8629650" cy="3420979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effectLst/>
              </a:rPr>
              <a:t>C. Vaglio-Gaudard et al. « The TANDEM Euratom Project: Context, Objectives and Workplan ». Nuclear Engineering and Technology 56, nᵒ 3 (mars 2024): 993‑1001. </a:t>
            </a:r>
            <a:r>
              <a:rPr lang="en-US" dirty="0">
                <a:effectLst/>
                <a:hlinkClick r:id="rId2"/>
              </a:rPr>
              <a:t>https://doi.org/10.1016/j.net.2023.12.015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effectLst/>
              </a:rPr>
              <a:t>G. Simonini et al. “Modelica models description for the </a:t>
            </a:r>
            <a:r>
              <a:rPr lang="en-US" dirty="0"/>
              <a:t>‘</a:t>
            </a:r>
            <a:r>
              <a:rPr lang="en-US" dirty="0">
                <a:effectLst/>
              </a:rPr>
              <a:t>TANDEM</a:t>
            </a:r>
            <a:r>
              <a:rPr lang="en-US" dirty="0"/>
              <a:t>’</a:t>
            </a:r>
            <a:r>
              <a:rPr lang="en-US" dirty="0">
                <a:effectLst/>
              </a:rPr>
              <a:t> library”, 2024. </a:t>
            </a:r>
            <a:r>
              <a:rPr lang="en-US" dirty="0">
                <a:effectLst/>
                <a:hlinkClick r:id="rId3"/>
              </a:rPr>
              <a:t>https://tandemproject.eu/resources/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effectLst/>
              </a:rPr>
              <a:t>G. Simonini et al. </a:t>
            </a:r>
            <a:r>
              <a:rPr lang="en-US" dirty="0"/>
              <a:t>“</a:t>
            </a:r>
            <a:r>
              <a:rPr lang="en-GB" dirty="0"/>
              <a:t>Integrating Small Modular Reactors into Hybrid Energy Systems: the TANDEM Modelica library</a:t>
            </a:r>
            <a:r>
              <a:rPr lang="en-US" dirty="0"/>
              <a:t>”, </a:t>
            </a:r>
            <a:r>
              <a:rPr lang="en-US" dirty="0">
                <a:effectLst/>
              </a:rPr>
              <a:t>IAEA SMR conference</a:t>
            </a:r>
            <a:r>
              <a:rPr lang="en-US" dirty="0"/>
              <a:t>, Wien, Austria, </a:t>
            </a:r>
            <a:r>
              <a:rPr lang="en-US" dirty="0">
                <a:effectLst/>
              </a:rPr>
              <a:t>2024.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V. Ferrara « Modelling and Analysis of the Nuclear Steam Supply System of a Small Modular Reactor », Master Thesis, </a:t>
            </a:r>
            <a:r>
              <a:rPr lang="en-US" dirty="0" err="1"/>
              <a:t>Politecnico</a:t>
            </a:r>
            <a:r>
              <a:rPr lang="en-US" dirty="0"/>
              <a:t> di Milano, 2024. </a:t>
            </a:r>
            <a:r>
              <a:rPr lang="en-US" dirty="0">
                <a:hlinkClick r:id="rId4"/>
              </a:rPr>
              <a:t>https://www.politesi.polimi.it/handle/10589/222698</a:t>
            </a:r>
            <a:r>
              <a:rPr lang="en-US" dirty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effectLst/>
              </a:rPr>
              <a:t>G. Masotti et al. “Simulation of flexible small modular reactor operation with a thermal energy storage system”, IAEA SMR conference</a:t>
            </a:r>
            <a:r>
              <a:rPr lang="en-US" dirty="0"/>
              <a:t>, Wien, Austria, </a:t>
            </a:r>
            <a:r>
              <a:rPr lang="en-US" dirty="0">
                <a:effectLst/>
              </a:rPr>
              <a:t>2024.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G. </a:t>
            </a:r>
            <a:r>
              <a:rPr lang="en-US" dirty="0">
                <a:effectLst/>
              </a:rPr>
              <a:t>Masotti et al. “Dynamic Modelling and </a:t>
            </a:r>
            <a:r>
              <a:rPr lang="en-US" dirty="0" err="1">
                <a:effectLst/>
              </a:rPr>
              <a:t>Optimisation</a:t>
            </a:r>
            <a:r>
              <a:rPr lang="en-US" dirty="0">
                <a:effectLst/>
              </a:rPr>
              <a:t> of a Small Modular Reactor for Electricity Production and District Heating in the Helsinki Region”. ICAPP, Las Vegas, NV, 2024.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3487CB-8989-1DC8-0615-AE2A0FAA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39AD0C-779E-0989-19BF-03769895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39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070E6-4A3F-B239-2DA9-F8AFDB60E8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0257" y="2279983"/>
            <a:ext cx="7579896" cy="176262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b="1" u="sng" noProof="0" dirty="0"/>
              <a:t>G. SIMONINI</a:t>
            </a:r>
            <a:r>
              <a:rPr lang="en-US" sz="1800" noProof="0" dirty="0"/>
              <a:t>, V. FERRARA, Y. HAMMADI, S. HOCINE-RASTIC</a:t>
            </a:r>
            <a:br>
              <a:rPr lang="en-US" sz="1800" noProof="0" dirty="0"/>
            </a:br>
            <a:r>
              <a:rPr lang="en-US" sz="1800" i="1" noProof="0" dirty="0"/>
              <a:t>EDF, France</a:t>
            </a:r>
          </a:p>
          <a:p>
            <a:pPr marL="0" indent="0">
              <a:buNone/>
            </a:pPr>
            <a:r>
              <a:rPr lang="en-US" sz="1800" noProof="0" dirty="0"/>
              <a:t>S. LORENZI, G. MASOTTI</a:t>
            </a:r>
            <a:br>
              <a:rPr lang="en-US" sz="1800" noProof="0" dirty="0"/>
            </a:br>
            <a:r>
              <a:rPr lang="en-US" sz="1800" i="1" noProof="0" dirty="0" err="1"/>
              <a:t>Politecnico</a:t>
            </a:r>
            <a:r>
              <a:rPr lang="en-US" sz="1800" i="1" noProof="0" dirty="0"/>
              <a:t> di Milano, Italy</a:t>
            </a:r>
          </a:p>
          <a:p>
            <a:pPr marL="0" indent="0">
              <a:buNone/>
            </a:pPr>
            <a:r>
              <a:rPr lang="en-US" sz="1800" noProof="0" dirty="0"/>
              <a:t>N. ALPY, D. HAUBENSACK, </a:t>
            </a:r>
            <a:br>
              <a:rPr lang="en-US" sz="1800" noProof="0" dirty="0"/>
            </a:br>
            <a:r>
              <a:rPr lang="en-US" sz="1800" noProof="0" dirty="0"/>
              <a:t>S. MATHONNIERE, R. TALPIN</a:t>
            </a:r>
            <a:br>
              <a:rPr lang="en-US" sz="1800" noProof="0" dirty="0"/>
            </a:br>
            <a:r>
              <a:rPr lang="en-US" sz="1800" i="1" noProof="0" dirty="0"/>
              <a:t>CEA, France</a:t>
            </a:r>
          </a:p>
          <a:p>
            <a:pPr marL="0" indent="0">
              <a:buNone/>
            </a:pPr>
            <a:r>
              <a:rPr lang="en-US" sz="1800" noProof="0" dirty="0"/>
              <a:t>A. BAUDOUX, D. JOURET, </a:t>
            </a:r>
            <a:br>
              <a:rPr lang="en-US" sz="1800" noProof="0" dirty="0"/>
            </a:br>
            <a:r>
              <a:rPr lang="en-US" sz="1800" noProof="0" dirty="0"/>
              <a:t>F. PAPPALARDO, B. TOURNEUR</a:t>
            </a:r>
            <a:br>
              <a:rPr lang="en-US" sz="1800" noProof="0" dirty="0"/>
            </a:br>
            <a:r>
              <a:rPr lang="en-US" sz="1800" i="1" noProof="0" dirty="0" err="1"/>
              <a:t>Tractebel</a:t>
            </a:r>
            <a:r>
              <a:rPr lang="en-US" sz="1800" i="1" noProof="0" dirty="0"/>
              <a:t>, Belgium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14BC59-0EA1-CA9A-0B70-6F489B89FD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9884" y="4018205"/>
            <a:ext cx="5221856" cy="338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noProof="0" dirty="0"/>
              <a:t>giorgio.simonini@edf.fr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F7E6AD-33F3-F2E5-6F0E-C8A2D132B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43" y="4678408"/>
            <a:ext cx="335410" cy="343513"/>
          </a:xfrm>
        </p:spPr>
        <p:txBody>
          <a:bodyPr/>
          <a:lstStyle/>
          <a:p>
            <a:fld id="{A5EB6CBF-43D8-457A-B60D-CB70D6071E99}" type="slidenum">
              <a:rPr lang="en-GB" smtClean="0"/>
              <a:t>13</a:t>
            </a:fld>
            <a:endParaRPr lang="en-GB"/>
          </a:p>
        </p:txBody>
      </p:sp>
      <p:pic>
        <p:nvPicPr>
          <p:cNvPr id="2" name="Graphic 10" descr="Envelope">
            <a:extLst>
              <a:ext uri="{FF2B5EF4-FFF2-40B4-BE49-F238E27FC236}">
                <a16:creationId xmlns:a16="http://schemas.microsoft.com/office/drawing/2014/main" id="{A8CE3BF4-260F-F399-4DA0-36C990D79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327" y="3974490"/>
            <a:ext cx="385740" cy="385740"/>
          </a:xfrm>
          <a:prstGeom prst="rect">
            <a:avLst/>
          </a:prstGeom>
        </p:spPr>
      </p:pic>
      <p:pic>
        <p:nvPicPr>
          <p:cNvPr id="3" name="Graphic 8" descr="User">
            <a:extLst>
              <a:ext uri="{FF2B5EF4-FFF2-40B4-BE49-F238E27FC236}">
                <a16:creationId xmlns:a16="http://schemas.microsoft.com/office/drawing/2014/main" id="{08E1AC8A-0D08-6B9A-B066-73C1B426F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153" y="2279983"/>
            <a:ext cx="385740" cy="3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62205-F23E-832C-AA58-0A507C60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25" y="4754166"/>
            <a:ext cx="323446" cy="273844"/>
          </a:xfrm>
        </p:spPr>
        <p:txBody>
          <a:bodyPr/>
          <a:lstStyle/>
          <a:p>
            <a:fld id="{A5EB6CBF-43D8-457A-B60D-CB70D6071E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9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04FB83C-AF51-B5F6-F70B-498CF0298E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10" y="1372558"/>
            <a:ext cx="8629650" cy="1913573"/>
          </a:xfrm>
        </p:spPr>
        <p:txBody>
          <a:bodyPr>
            <a:noAutofit/>
          </a:bodyPr>
          <a:lstStyle/>
          <a:p>
            <a:r>
              <a:rPr lang="en-US" u="sng" noProof="0" dirty="0">
                <a:sym typeface="Wingdings" panose="05000000000000000000" pitchFamily="2" charset="2"/>
              </a:rPr>
              <a:t>Future energy needs</a:t>
            </a:r>
            <a:r>
              <a:rPr lang="en-US" noProof="0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Heat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noProof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noProof="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Hydrogen</a:t>
            </a: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noProof="0" dirty="0">
                <a:sym typeface="Wingdings" panose="05000000000000000000" pitchFamily="2" charset="2"/>
              </a:rPr>
              <a:t>Flexible Production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b="1" u="sng" noProof="0" dirty="0">
                <a:sym typeface="Wingdings" panose="05000000000000000000" pitchFamily="2" charset="2"/>
              </a:rPr>
              <a:t>SMR producing both electricity &amp; heat</a:t>
            </a:r>
            <a:endParaRPr lang="en-US" u="sng" noProof="0" dirty="0">
              <a:sym typeface="Wingdings" panose="05000000000000000000" pitchFamily="2" charset="2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B549A3B-2705-6BB5-E8F3-2AD734D69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118542"/>
            <a:ext cx="8207041" cy="994172"/>
          </a:xfrm>
        </p:spPr>
        <p:txBody>
          <a:bodyPr>
            <a:normAutofit/>
          </a:bodyPr>
          <a:lstStyle/>
          <a:p>
            <a:r>
              <a:rPr lang="en-US" noProof="0" dirty="0"/>
              <a:t>EU decarbonization &amp; the TANDEM project [1]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462D05-9A25-E012-DFF7-76EC54CC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B3408F-5E93-DE14-1F79-3CD90CD8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111" y="1489007"/>
            <a:ext cx="4269549" cy="19135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59070F-7638-33AD-A0A3-9E0314872F49}"/>
              </a:ext>
            </a:extLst>
          </p:cNvPr>
          <p:cNvSpPr txBox="1"/>
          <p:nvPr/>
        </p:nvSpPr>
        <p:spPr>
          <a:xfrm>
            <a:off x="1264920" y="1632698"/>
            <a:ext cx="40614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-144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Corresponds to 50% of EU energy needs</a:t>
            </a:r>
          </a:p>
          <a:p>
            <a:pPr marL="0" marR="0" lvl="1" indent="-144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Strongly dependent on fossils</a:t>
            </a:r>
          </a:p>
          <a:p>
            <a:pPr marL="0" marR="0" lvl="1" indent="-1440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Decentralized </a:t>
            </a:r>
          </a:p>
        </p:txBody>
      </p:sp>
      <p:sp>
        <p:nvSpPr>
          <p:cNvPr id="13" name="Accolade ouvrante 12">
            <a:extLst>
              <a:ext uri="{FF2B5EF4-FFF2-40B4-BE49-F238E27FC236}">
                <a16:creationId xmlns:a16="http://schemas.microsoft.com/office/drawing/2014/main" id="{FB4A3218-A183-6A5E-57D1-F0BF16E28EF3}"/>
              </a:ext>
            </a:extLst>
          </p:cNvPr>
          <p:cNvSpPr/>
          <p:nvPr/>
        </p:nvSpPr>
        <p:spPr>
          <a:xfrm>
            <a:off x="1143437" y="1684530"/>
            <a:ext cx="216385" cy="634999"/>
          </a:xfrm>
          <a:prstGeom prst="leftBrace">
            <a:avLst>
              <a:gd name="adj1" fmla="val 35613"/>
              <a:gd name="adj2" fmla="val 13399"/>
            </a:avLst>
          </a:prstGeom>
          <a:ln w="317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70896DB-2C71-CB12-D148-45C89A78E955}"/>
              </a:ext>
            </a:extLst>
          </p:cNvPr>
          <p:cNvSpPr txBox="1"/>
          <p:nvPr/>
        </p:nvSpPr>
        <p:spPr>
          <a:xfrm>
            <a:off x="254010" y="3326142"/>
            <a:ext cx="8442960" cy="1638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TANDEM main objective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:</a:t>
            </a:r>
          </a:p>
          <a:p>
            <a:pPr marL="285750" marR="0" lvl="0" indent="-28575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To facilitate the integration of SMR into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Hybrid Energy Systems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(HES)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to support the European energy transition:</a:t>
            </a:r>
          </a:p>
          <a:p>
            <a:pPr marL="800100" marR="0" lvl="1" indent="-285750" algn="l" defTabSz="685800" rtl="0" eaLnBrk="1" fontAlgn="auto" latinLnBrk="0" hangingPunct="1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developing methodologies and tools </a:t>
            </a:r>
          </a:p>
          <a:p>
            <a:pPr marL="800100" marR="0" lvl="1" indent="-285750" algn="l" defTabSz="685800" rtl="0" eaLnBrk="1" fontAlgn="auto" latinLnBrk="0" hangingPunct="1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addressing safety issues and assessing the feasibility of an efficient integration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PWR (deployment in EU by the 2030s), with perspectives for AMR (by 2050).</a:t>
            </a:r>
          </a:p>
        </p:txBody>
      </p:sp>
    </p:spTree>
    <p:extLst>
      <p:ext uri="{BB962C8B-B14F-4D97-AF65-F5344CB8AC3E}">
        <p14:creationId xmlns:p14="http://schemas.microsoft.com/office/powerpoint/2010/main" val="1416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31C740-DA43-68EC-0650-F622036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Modeling to support the SMR the integration</a:t>
            </a:r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A40BDD87-DCDC-B8F1-6336-0256E53F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71" y="4770446"/>
            <a:ext cx="339879" cy="273844"/>
          </a:xfrm>
        </p:spPr>
        <p:txBody>
          <a:bodyPr/>
          <a:lstStyle/>
          <a:p>
            <a:fld id="{A5EB6CBF-43D8-457A-B60D-CB70D6071E9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364757A-1C97-5B98-B693-CA96B8F1D944}"/>
              </a:ext>
            </a:extLst>
          </p:cNvPr>
          <p:cNvSpPr txBox="1"/>
          <p:nvPr/>
        </p:nvSpPr>
        <p:spPr>
          <a:xfrm>
            <a:off x="3602224" y="3312036"/>
            <a:ext cx="1454727" cy="535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System 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Simulator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6E2D59-382F-7A38-4FD1-C45BAB00600C}"/>
              </a:ext>
            </a:extLst>
          </p:cNvPr>
          <p:cNvSpPr txBox="1"/>
          <p:nvPr/>
        </p:nvSpPr>
        <p:spPr>
          <a:xfrm>
            <a:off x="5720015" y="2303984"/>
            <a:ext cx="1775954" cy="5355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/>
              <a:t>Techno-economic studies (MILP)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1F589CA-B19E-48F1-2D89-C475F4976CEB}"/>
              </a:ext>
            </a:extLst>
          </p:cNvPr>
          <p:cNvSpPr txBox="1"/>
          <p:nvPr/>
        </p:nvSpPr>
        <p:spPr>
          <a:xfrm>
            <a:off x="2163006" y="4403560"/>
            <a:ext cx="1931719" cy="535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studies 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recommendations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BA14FEB-5D3E-5D3E-FAD7-77729C447601}"/>
              </a:ext>
            </a:extLst>
          </p:cNvPr>
          <p:cNvSpPr txBox="1"/>
          <p:nvPr/>
        </p:nvSpPr>
        <p:spPr>
          <a:xfrm>
            <a:off x="4669346" y="4403560"/>
            <a:ext cx="1931719" cy="535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Simulation </a:t>
            </a:r>
            <a:r>
              <a:rPr kumimoji="0" lang="en-US" sz="1600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lang="en-US" sz="1600" dirty="0">
                <a:solidFill>
                  <a:srgbClr val="5F5F5F"/>
                </a:solidFill>
                <a:latin typeface="Calibri" panose="020F0502020204030204"/>
              </a:rPr>
              <a:t>optimized scenarii </a:t>
            </a:r>
            <a:endParaRPr kumimoji="0" lang="en-US" sz="1600" i="0" u="none" strike="noStrike" kern="1200" cap="none" spc="0" normalizeH="0" baseline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AE8430A-8BCD-AB34-0674-B4DA2D0EBC0D}"/>
              </a:ext>
            </a:extLst>
          </p:cNvPr>
          <p:cNvCxnSpPr>
            <a:cxnSpLocks/>
            <a:stCxn id="20" idx="3"/>
            <a:endCxn id="49" idx="2"/>
          </p:cNvCxnSpPr>
          <p:nvPr/>
        </p:nvCxnSpPr>
        <p:spPr>
          <a:xfrm flipV="1">
            <a:off x="5056951" y="3579800"/>
            <a:ext cx="517729" cy="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2D827C8-1240-7363-CACE-3A69E906C44E}"/>
              </a:ext>
            </a:extLst>
          </p:cNvPr>
          <p:cNvCxnSpPr>
            <a:cxnSpLocks/>
            <a:stCxn id="22" idx="2"/>
            <a:endCxn id="49" idx="7"/>
          </p:cNvCxnSpPr>
          <p:nvPr/>
        </p:nvCxnSpPr>
        <p:spPr>
          <a:xfrm flipH="1">
            <a:off x="5669285" y="2839515"/>
            <a:ext cx="938707" cy="70109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3824490-C3DB-6170-EA7E-45F09A6097AE}"/>
              </a:ext>
            </a:extLst>
          </p:cNvPr>
          <p:cNvCxnSpPr>
            <a:cxnSpLocks/>
            <a:stCxn id="38" idx="2"/>
            <a:endCxn id="20" idx="0"/>
          </p:cNvCxnSpPr>
          <p:nvPr/>
        </p:nvCxnSpPr>
        <p:spPr>
          <a:xfrm flipH="1">
            <a:off x="4329588" y="2903506"/>
            <a:ext cx="1" cy="40853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F9641C9-9335-59DE-73BC-06A564421099}"/>
              </a:ext>
            </a:extLst>
          </p:cNvPr>
          <p:cNvSpPr txBox="1"/>
          <p:nvPr/>
        </p:nvSpPr>
        <p:spPr>
          <a:xfrm>
            <a:off x="1084111" y="2303984"/>
            <a:ext cx="1629892" cy="53553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codes modeling</a:t>
            </a:r>
            <a:endParaRPr kumimoji="0" lang="en-US" sz="16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5688329-218D-654D-F559-B10492C581F9}"/>
              </a:ext>
            </a:extLst>
          </p:cNvPr>
          <p:cNvCxnSpPr>
            <a:cxnSpLocks/>
            <a:stCxn id="28" idx="2"/>
            <a:endCxn id="34" idx="2"/>
          </p:cNvCxnSpPr>
          <p:nvPr/>
        </p:nvCxnSpPr>
        <p:spPr>
          <a:xfrm>
            <a:off x="1899057" y="2839515"/>
            <a:ext cx="1174389" cy="74028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AB88443-FAFE-2B44-3BB2-01EF95CB6AF6}"/>
              </a:ext>
            </a:extLst>
          </p:cNvPr>
          <p:cNvCxnSpPr>
            <a:cxnSpLocks/>
            <a:stCxn id="34" idx="4"/>
            <a:endCxn id="23" idx="0"/>
          </p:cNvCxnSpPr>
          <p:nvPr/>
        </p:nvCxnSpPr>
        <p:spPr>
          <a:xfrm>
            <a:off x="3128865" y="3635218"/>
            <a:ext cx="1" cy="76834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73A307F-20F6-B526-0295-26FE38E240EC}"/>
              </a:ext>
            </a:extLst>
          </p:cNvPr>
          <p:cNvCxnSpPr>
            <a:cxnSpLocks/>
            <a:stCxn id="20" idx="1"/>
            <a:endCxn id="34" idx="6"/>
          </p:cNvCxnSpPr>
          <p:nvPr/>
        </p:nvCxnSpPr>
        <p:spPr>
          <a:xfrm flipH="1" flipV="1">
            <a:off x="3184283" y="3579801"/>
            <a:ext cx="417941" cy="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1B5FE64D-F801-964E-2E59-59BDA364A550}"/>
              </a:ext>
            </a:extLst>
          </p:cNvPr>
          <p:cNvSpPr/>
          <p:nvPr/>
        </p:nvSpPr>
        <p:spPr>
          <a:xfrm>
            <a:off x="3073446" y="3524383"/>
            <a:ext cx="110837" cy="110835"/>
          </a:xfrm>
          <a:prstGeom prst="ellipse">
            <a:avLst/>
          </a:prstGeom>
          <a:ln w="317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D42553EA-657F-56B9-9706-30D5C1832C00}"/>
              </a:ext>
            </a:extLst>
          </p:cNvPr>
          <p:cNvGrpSpPr/>
          <p:nvPr/>
        </p:nvGrpSpPr>
        <p:grpSpPr>
          <a:xfrm>
            <a:off x="3457842" y="2240566"/>
            <a:ext cx="1743493" cy="662940"/>
            <a:chOff x="365760" y="3429000"/>
            <a:chExt cx="1743493" cy="662940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0494930B-85B3-5581-909A-8478DFF2B8D0}"/>
                </a:ext>
              </a:extLst>
            </p:cNvPr>
            <p:cNvSpPr txBox="1"/>
            <p:nvPr/>
          </p:nvSpPr>
          <p:spPr>
            <a:xfrm>
              <a:off x="423950" y="3492419"/>
              <a:ext cx="1629892" cy="535531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R="0" lvl="0" algn="ctr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Modelica TANDEM Library</a:t>
              </a:r>
              <a:endParaRPr kumimoji="0" lang="en-US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15DF723-039F-E065-C2B2-B8FDF7F05EFB}"/>
                </a:ext>
              </a:extLst>
            </p:cNvPr>
            <p:cNvSpPr/>
            <p:nvPr/>
          </p:nvSpPr>
          <p:spPr>
            <a:xfrm>
              <a:off x="365760" y="3429000"/>
              <a:ext cx="1743493" cy="662940"/>
            </a:xfrm>
            <a:prstGeom prst="rect">
              <a:avLst/>
            </a:prstGeom>
            <a:ln w="317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2E63EEFB-05D1-C6B8-5488-BD2F47F86DB7}"/>
              </a:ext>
            </a:extLst>
          </p:cNvPr>
          <p:cNvSpPr txBox="1"/>
          <p:nvPr/>
        </p:nvSpPr>
        <p:spPr>
          <a:xfrm>
            <a:off x="4148155" y="1465394"/>
            <a:ext cx="2183732" cy="535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i="0" u="none" strike="noStrike" kern="1200" cap="none" spc="0" normalizeH="0" baseline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energy</a:t>
            </a:r>
            <a:r>
              <a:rPr kumimoji="0" lang="en-US" sz="1600" i="0" u="none" strike="noStrike" kern="1200" cap="none" spc="0" normalizeH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scenarii + selected technologies</a:t>
            </a:r>
            <a:endParaRPr kumimoji="0" lang="en-US" sz="1600" i="0" u="none" strike="noStrike" kern="1200" cap="none" spc="0" normalizeH="0" baseline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81DAB25F-3221-E69C-80F7-E476592C06FA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 flipH="1">
            <a:off x="4329589" y="2000925"/>
            <a:ext cx="910432" cy="2396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D2688844-4D21-8A41-2F35-4972D3E56F5A}"/>
              </a:ext>
            </a:extLst>
          </p:cNvPr>
          <p:cNvCxnSpPr>
            <a:cxnSpLocks/>
            <a:stCxn id="39" idx="2"/>
            <a:endCxn id="22" idx="0"/>
          </p:cNvCxnSpPr>
          <p:nvPr/>
        </p:nvCxnSpPr>
        <p:spPr>
          <a:xfrm>
            <a:off x="5240021" y="2000925"/>
            <a:ext cx="1367971" cy="30305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E860AAEB-196C-907B-4B41-055515774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096" y="2330107"/>
            <a:ext cx="437982" cy="189987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F9D82E58-DB4A-40E6-9F21-3991BE2B3B57}"/>
              </a:ext>
            </a:extLst>
          </p:cNvPr>
          <p:cNvSpPr/>
          <p:nvPr/>
        </p:nvSpPr>
        <p:spPr>
          <a:xfrm>
            <a:off x="5574680" y="3524382"/>
            <a:ext cx="110837" cy="110835"/>
          </a:xfrm>
          <a:prstGeom prst="ellipse">
            <a:avLst/>
          </a:prstGeom>
          <a:ln w="317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27BA247D-2429-A8E3-A6AA-A18D4B832CCB}"/>
              </a:ext>
            </a:extLst>
          </p:cNvPr>
          <p:cNvCxnSpPr>
            <a:cxnSpLocks/>
            <a:stCxn id="49" idx="4"/>
            <a:endCxn id="24" idx="0"/>
          </p:cNvCxnSpPr>
          <p:nvPr/>
        </p:nvCxnSpPr>
        <p:spPr>
          <a:xfrm>
            <a:off x="5630099" y="3635217"/>
            <a:ext cx="5107" cy="76834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31C740-DA43-68EC-0650-F622036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2 HES configurations for TANDEM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AAEC1-5D24-680C-2E22-6608224E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FD5C1F-5DC4-4834-6205-F6449FC8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7" y="1805874"/>
            <a:ext cx="3668870" cy="2666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1C8A050-7B38-B0DB-3460-764473E0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86" y="1821484"/>
            <a:ext cx="3504655" cy="2636875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A1E062-5328-461B-055F-3400942CF550}"/>
              </a:ext>
            </a:extLst>
          </p:cNvPr>
          <p:cNvSpPr txBox="1"/>
          <p:nvPr/>
        </p:nvSpPr>
        <p:spPr>
          <a:xfrm>
            <a:off x="1854397" y="1417757"/>
            <a:ext cx="149326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District </a:t>
            </a:r>
            <a:r>
              <a:rPr lang="fr-FR" sz="1600" dirty="0" err="1">
                <a:solidFill>
                  <a:schemeClr val="bg1"/>
                </a:solidFill>
              </a:rPr>
              <a:t>Heating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987A85-5C09-5F93-617B-51EFA991BF6B}"/>
              </a:ext>
            </a:extLst>
          </p:cNvPr>
          <p:cNvSpPr txBox="1"/>
          <p:nvPr/>
        </p:nvSpPr>
        <p:spPr>
          <a:xfrm>
            <a:off x="5683578" y="1417757"/>
            <a:ext cx="1493269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Energy Hub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E507FA4-6752-B4BC-3F66-343183F0532C}"/>
              </a:ext>
            </a:extLst>
          </p:cNvPr>
          <p:cNvSpPr txBox="1"/>
          <p:nvPr/>
        </p:nvSpPr>
        <p:spPr>
          <a:xfrm>
            <a:off x="1326392" y="4521070"/>
            <a:ext cx="6491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ym typeface="Wingdings" panose="05000000000000000000" pitchFamily="2" charset="2"/>
              </a:rPr>
              <a:t>Images from K. VARRI et al. “Description of selected study cases for safety, techno-economic analysis and optimization” D1.4, 2023. http://tandemproject.eu/</a:t>
            </a:r>
          </a:p>
        </p:txBody>
      </p:sp>
    </p:spTree>
    <p:extLst>
      <p:ext uri="{BB962C8B-B14F-4D97-AF65-F5344CB8AC3E}">
        <p14:creationId xmlns:p14="http://schemas.microsoft.com/office/powerpoint/2010/main" val="3518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CACC6352-93B0-A858-6825-C25BE0A47571}"/>
              </a:ext>
            </a:extLst>
          </p:cNvPr>
          <p:cNvSpPr txBox="1">
            <a:spLocks/>
          </p:cNvSpPr>
          <p:nvPr/>
        </p:nvSpPr>
        <p:spPr>
          <a:xfrm>
            <a:off x="423950" y="1351270"/>
            <a:ext cx="5646860" cy="3536426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SMR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NSSS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CI-BOP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Electrical Grid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District Heating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Storage 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Thermal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Electrical </a:t>
            </a:r>
            <a:r>
              <a:rPr lang="en-US" sz="1200" i="1" dirty="0">
                <a:ln w="0"/>
                <a:solidFill>
                  <a:srgbClr val="1081E8"/>
                </a:solidFill>
                <a:effectLst>
                  <a:outerShdw blurRad="38100" dist="19050" dir="2700000" algn="tl" rotWithShape="0">
                    <a:srgbClr val="5F5F5F">
                      <a:alpha val="40000"/>
                    </a:srgbClr>
                  </a:outerShdw>
                </a:effectLst>
                <a:latin typeface="Calibri" panose="020F0502020204030204"/>
              </a:rPr>
              <a:t>Simplified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RES </a:t>
            </a:r>
            <a:r>
              <a:rPr lang="en-US" sz="1200" i="1" dirty="0">
                <a:ln w="0"/>
                <a:solidFill>
                  <a:srgbClr val="1081E8"/>
                </a:solidFill>
                <a:effectLst>
                  <a:outerShdw blurRad="38100" dist="19050" dir="2700000" algn="tl" rotWithShape="0">
                    <a:srgbClr val="5F5F5F">
                      <a:alpha val="40000"/>
                    </a:srgbClr>
                  </a:outerShdw>
                </a:effectLst>
                <a:latin typeface="Calibri" panose="020F0502020204030204"/>
              </a:rPr>
              <a:t>Simplified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[RO] Desalination </a:t>
            </a:r>
            <a:r>
              <a:rPr lang="en-US" sz="1200" i="1" dirty="0">
                <a:ln w="0"/>
                <a:solidFill>
                  <a:srgbClr val="1081E8"/>
                </a:solidFill>
                <a:effectLst>
                  <a:outerShdw blurRad="38100" dist="19050" dir="2700000" algn="tl" rotWithShape="0">
                    <a:srgbClr val="5F5F5F">
                      <a:alpha val="40000"/>
                    </a:srgbClr>
                  </a:outerShdw>
                </a:effectLst>
                <a:latin typeface="Calibri" panose="020F0502020204030204"/>
              </a:rPr>
              <a:t>Simplified</a:t>
            </a:r>
            <a:endParaRPr lang="en-US" sz="20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H2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[PEM] Low Temperature </a:t>
            </a:r>
            <a:r>
              <a:rPr lang="en-US" sz="1200" i="1" dirty="0">
                <a:ln w="0"/>
                <a:solidFill>
                  <a:srgbClr val="1081E8"/>
                </a:solidFill>
                <a:effectLst>
                  <a:outerShdw blurRad="38100" dist="19050" dir="2700000" algn="tl" rotWithShape="0">
                    <a:srgbClr val="5F5F5F">
                      <a:alpha val="40000"/>
                    </a:srgbClr>
                  </a:outerShdw>
                </a:effectLst>
              </a:rPr>
              <a:t>Simplified</a:t>
            </a:r>
            <a:endParaRPr lang="fr-FR" sz="2000" dirty="0"/>
          </a:p>
          <a:p>
            <a:pPr marL="971550" lvl="1" indent="-457200">
              <a:lnSpc>
                <a:spcPct val="120000"/>
              </a:lnSpc>
              <a:buFont typeface="+mj-lt"/>
              <a:buAutoNum type="alphaLcPeriod"/>
            </a:pPr>
            <a:r>
              <a:rPr lang="en-US" sz="2000" dirty="0"/>
              <a:t>[SOEC] High Temperature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A45158-4BD8-E8F6-1764-AD082E75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The Modelica TANDEM Library [2][</a:t>
            </a:r>
            <a:r>
              <a:rPr lang="en-US" dirty="0"/>
              <a:t>3</a:t>
            </a:r>
            <a:r>
              <a:rPr lang="en-US" noProof="0" dirty="0"/>
              <a:t>]</a:t>
            </a:r>
            <a:br>
              <a:rPr lang="en-US" noProof="0" dirty="0"/>
            </a:br>
            <a:r>
              <a:rPr lang="en-US" sz="12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https://gitlab.pam-retd.fr/tandem/tandem</a:t>
            </a:r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AD53F7-D938-1F04-F086-144B1654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C68DADA-C632-10DF-5791-06729FF92325}"/>
              </a:ext>
            </a:extLst>
          </p:cNvPr>
          <p:cNvGrpSpPr>
            <a:grpSpLocks noChangeAspect="1"/>
          </p:cNvGrpSpPr>
          <p:nvPr/>
        </p:nvGrpSpPr>
        <p:grpSpPr>
          <a:xfrm>
            <a:off x="6262871" y="2116444"/>
            <a:ext cx="2519312" cy="1694769"/>
            <a:chOff x="5103800" y="3704263"/>
            <a:chExt cx="2011669" cy="1261730"/>
          </a:xfrm>
        </p:grpSpPr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42033F5B-E1F5-B7D4-080F-508DDB6AC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721755" y="4659377"/>
              <a:ext cx="981063" cy="268015"/>
            </a:xfrm>
            <a:prstGeom prst="rect">
              <a:avLst/>
            </a:prstGeom>
          </p:spPr>
        </p:pic>
        <p:pic>
          <p:nvPicPr>
            <p:cNvPr id="7" name="Picture 13" descr="Logo&#10;&#10;Description automatically generated">
              <a:extLst>
                <a:ext uri="{FF2B5EF4-FFF2-40B4-BE49-F238E27FC236}">
                  <a16:creationId xmlns:a16="http://schemas.microsoft.com/office/drawing/2014/main" id="{1ADECA1C-585C-768C-251D-EA24FEF12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6818" y="3907256"/>
              <a:ext cx="1085633" cy="428823"/>
            </a:xfrm>
            <a:prstGeom prst="rect">
              <a:avLst/>
            </a:prstGeom>
          </p:spPr>
        </p:pic>
        <p:pic>
          <p:nvPicPr>
            <p:cNvPr id="15" name="Picture 29" descr="Logo&#10;&#10;Description automatically generated">
              <a:extLst>
                <a:ext uri="{FF2B5EF4-FFF2-40B4-BE49-F238E27FC236}">
                  <a16:creationId xmlns:a16="http://schemas.microsoft.com/office/drawing/2014/main" id="{6174F5F4-59FA-5954-2E0B-B3F3AA12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3605" y="4170209"/>
              <a:ext cx="888877" cy="536029"/>
            </a:xfrm>
            <a:prstGeom prst="rect">
              <a:avLst/>
            </a:prstGeom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68F29B79-EDA2-12EF-EE6D-0B63A1C73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365647" y="4056538"/>
              <a:ext cx="718649" cy="670036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7B9F1E4-0510-5CBA-791E-FA9C34243557}"/>
                </a:ext>
              </a:extLst>
            </p:cNvPr>
            <p:cNvSpPr txBox="1"/>
            <p:nvPr/>
          </p:nvSpPr>
          <p:spPr>
            <a:xfrm>
              <a:off x="5349572" y="3704263"/>
              <a:ext cx="16854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600" b="0" i="1" u="sng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Developed by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endParaRPr lang="fr-FR" sz="1400" i="1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6D6B8D-A48C-C705-38C9-15D1358E70D7}"/>
                </a:ext>
              </a:extLst>
            </p:cNvPr>
            <p:cNvSpPr/>
            <p:nvPr/>
          </p:nvSpPr>
          <p:spPr>
            <a:xfrm>
              <a:off x="5103800" y="3704263"/>
              <a:ext cx="2011669" cy="1261730"/>
            </a:xfrm>
            <a:prstGeom prst="rect">
              <a:avLst/>
            </a:prstGeom>
            <a:ln w="317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8442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0ABB6A11-FF05-40F8-4B87-3408A90BF7DF}"/>
              </a:ext>
            </a:extLst>
          </p:cNvPr>
          <p:cNvSpPr txBox="1">
            <a:spLocks/>
          </p:cNvSpPr>
          <p:nvPr/>
        </p:nvSpPr>
        <p:spPr>
          <a:xfrm>
            <a:off x="4748913" y="1389060"/>
            <a:ext cx="4029532" cy="3525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Buildings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Buildings (&amp; supporting systems) modeling: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electrical grid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err="1"/>
              <a:t>WindPowerPlant</a:t>
            </a:r>
            <a:endParaRPr lang="en-US" b="1" u="sng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Models injecting variable electrical power to the grid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1B0805-4C69-FC61-46CC-641E70284C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5" y="1389060"/>
            <a:ext cx="4029532" cy="35251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noProof="0" dirty="0"/>
              <a:t>ThermoSysPro</a:t>
            </a:r>
            <a:r>
              <a:rPr lang="en-US" sz="1600" noProof="0" dirty="0"/>
              <a:t> &amp; </a:t>
            </a:r>
            <a:r>
              <a:rPr lang="en-US" sz="1600" b="1" u="sng" noProof="0" dirty="0" err="1"/>
              <a:t>ThermoPower</a:t>
            </a:r>
            <a:endParaRPr lang="en-US" sz="1600" b="1" u="sng" noProof="0" dirty="0"/>
          </a:p>
          <a:p>
            <a:endParaRPr lang="en-US" sz="1600" noProof="0" dirty="0"/>
          </a:p>
          <a:p>
            <a:endParaRPr lang="en-US" sz="1600" noProof="0" dirty="0"/>
          </a:p>
          <a:p>
            <a:r>
              <a:rPr lang="en-US" noProof="0" dirty="0"/>
              <a:t>Thermohydraulics (&amp; control) modeling: power plants, heat storages, district heating…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noProof="0" dirty="0" err="1"/>
              <a:t>CEA_Energy</a:t>
            </a:r>
            <a:r>
              <a:rPr lang="en-US" b="1" u="sng" dirty="0"/>
              <a:t>_P</a:t>
            </a:r>
            <a:r>
              <a:rPr lang="en-US" sz="1600" b="1" u="sng" noProof="0" dirty="0" err="1"/>
              <a:t>rocess</a:t>
            </a:r>
            <a:r>
              <a:rPr lang="en-US" b="1" u="sng" dirty="0"/>
              <a:t>_</a:t>
            </a:r>
            <a:r>
              <a:rPr lang="en-US" sz="1600" b="1" u="sng" noProof="0" dirty="0"/>
              <a:t>Library</a:t>
            </a:r>
          </a:p>
          <a:p>
            <a:endParaRPr lang="en-US" sz="1600" noProof="0" dirty="0"/>
          </a:p>
          <a:p>
            <a:endParaRPr lang="en-US" sz="1600" noProof="0" dirty="0"/>
          </a:p>
          <a:p>
            <a:r>
              <a:rPr lang="en-US" dirty="0"/>
              <a:t>Energy processes &amp; associated media:</a:t>
            </a:r>
            <a:br>
              <a:rPr lang="en-US" dirty="0"/>
            </a:br>
            <a:r>
              <a:rPr lang="en-US" dirty="0"/>
              <a:t>hydrolysis, fuel cells…</a:t>
            </a:r>
            <a:endParaRPr lang="en-US" sz="1600" noProof="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31C740-DA43-68EC-0650-F622036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Supporting Libraries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AAEC1-5D24-680C-2E22-6608224E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 descr="Laboratoire national Lawrence-Berkeley ...">
            <a:extLst>
              <a:ext uri="{FF2B5EF4-FFF2-40B4-BE49-F238E27FC236}">
                <a16:creationId xmlns:a16="http://schemas.microsoft.com/office/drawing/2014/main" id="{C705839A-1AA5-1679-97CE-8EDB3083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42" y="1758327"/>
            <a:ext cx="725532" cy="5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Logo&#10;&#10;Description automatically generated">
            <a:extLst>
              <a:ext uri="{FF2B5EF4-FFF2-40B4-BE49-F238E27FC236}">
                <a16:creationId xmlns:a16="http://schemas.microsoft.com/office/drawing/2014/main" id="{2E7643DC-812C-97DF-55CD-236408EA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02" y="1668686"/>
            <a:ext cx="1515643" cy="638007"/>
          </a:xfrm>
          <a:prstGeom prst="rect">
            <a:avLst/>
          </a:prstGeom>
        </p:spPr>
      </p:pic>
      <p:pic>
        <p:nvPicPr>
          <p:cNvPr id="6" name="Picture 29" descr="Logo&#10;&#10;Description automatically generated">
            <a:extLst>
              <a:ext uri="{FF2B5EF4-FFF2-40B4-BE49-F238E27FC236}">
                <a16:creationId xmlns:a16="http://schemas.microsoft.com/office/drawing/2014/main" id="{ABCF32C8-F0FB-BDC9-CF5E-3EC821142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5" y="1668686"/>
            <a:ext cx="1014322" cy="63800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AC19ABAB-54EC-B888-5A66-B25BCC26C2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5844" y="3403871"/>
            <a:ext cx="881544" cy="881544"/>
          </a:xfrm>
          <a:prstGeom prst="rect">
            <a:avLst/>
          </a:prstGeom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40A135B0-6285-FE3E-1FF5-FD91918E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42" y="3591680"/>
            <a:ext cx="1543507" cy="5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6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D42DCB-2252-1855-F40B-7D8FCABAB8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49894" y="1354534"/>
            <a:ext cx="3268751" cy="487680"/>
          </a:xfrm>
        </p:spPr>
        <p:txBody>
          <a:bodyPr/>
          <a:lstStyle/>
          <a:p>
            <a:pPr algn="ctr"/>
            <a:r>
              <a:rPr lang="en-US" b="1" dirty="0"/>
              <a:t>Nuclear Steam Supply System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9B60FF-36BC-BE59-614F-7B73CB19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18542"/>
            <a:ext cx="8564956" cy="994172"/>
          </a:xfrm>
        </p:spPr>
        <p:txBody>
          <a:bodyPr>
            <a:normAutofit/>
          </a:bodyPr>
          <a:lstStyle/>
          <a:p>
            <a:r>
              <a:rPr lang="en-US" dirty="0"/>
              <a:t>Example of Module: the E-SMR from ELSMOR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AE7E5D-351B-AA73-0473-94ABFDBE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4620518-A45B-584E-17BA-746329AFD6F5}"/>
              </a:ext>
            </a:extLst>
          </p:cNvPr>
          <p:cNvSpPr txBox="1">
            <a:spLocks/>
          </p:cNvSpPr>
          <p:nvPr/>
        </p:nvSpPr>
        <p:spPr>
          <a:xfrm>
            <a:off x="4725355" y="1354534"/>
            <a:ext cx="3268751" cy="48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Conventional Island - </a:t>
            </a:r>
            <a:r>
              <a:rPr lang="en-US" b="1" dirty="0" err="1"/>
              <a:t>BoP</a:t>
            </a:r>
            <a:endParaRPr lang="en-US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3D30FB-0CF2-2555-FE2F-47D662B59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4" y="1456849"/>
            <a:ext cx="1151139" cy="184443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79131A8-969C-89AA-3969-25CBABBC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47" y="1764641"/>
            <a:ext cx="2167749" cy="150170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B324D16-2B6C-8642-E875-8815F16D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424" y="1764641"/>
            <a:ext cx="2886824" cy="145806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BB522CE-6C4E-0992-79C5-9FB48AF1A1BE}"/>
              </a:ext>
            </a:extLst>
          </p:cNvPr>
          <p:cNvSpPr/>
          <p:nvPr/>
        </p:nvSpPr>
        <p:spPr>
          <a:xfrm>
            <a:off x="3670843" y="1993043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CE09ED-7707-3344-5CAC-586D3EC72016}"/>
              </a:ext>
            </a:extLst>
          </p:cNvPr>
          <p:cNvSpPr/>
          <p:nvPr/>
        </p:nvSpPr>
        <p:spPr>
          <a:xfrm>
            <a:off x="8125186" y="1993043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Espace réservé du contenu 1">
            <a:extLst>
              <a:ext uri="{FF2B5EF4-FFF2-40B4-BE49-F238E27FC236}">
                <a16:creationId xmlns:a16="http://schemas.microsoft.com/office/drawing/2014/main" id="{0A64ED1E-C7BF-F4C5-4177-EE756E020CAE}"/>
              </a:ext>
            </a:extLst>
          </p:cNvPr>
          <p:cNvSpPr txBox="1">
            <a:spLocks/>
          </p:cNvSpPr>
          <p:nvPr/>
        </p:nvSpPr>
        <p:spPr>
          <a:xfrm>
            <a:off x="423950" y="3348897"/>
            <a:ext cx="7483781" cy="164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Multiple models available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modeling approaches: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Documentation available [2],[3] to make your choice </a:t>
            </a:r>
          </a:p>
          <a:p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EAE85B-BBC8-97FC-C4AE-B75D12B82F36}"/>
              </a:ext>
            </a:extLst>
          </p:cNvPr>
          <p:cNvSpPr txBox="1"/>
          <p:nvPr/>
        </p:nvSpPr>
        <p:spPr>
          <a:xfrm>
            <a:off x="895060" y="3876853"/>
            <a:ext cx="4298461" cy="52322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strategies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5F5F5F"/>
                </a:solidFill>
                <a:latin typeface="Calibri" panose="020F0502020204030204"/>
              </a:rPr>
              <a:t>I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nterfaces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(thermal or fluid)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7EE6016-E056-4C96-6FC7-625C9080E5C8}"/>
              </a:ext>
            </a:extLst>
          </p:cNvPr>
          <p:cNvSpPr txBox="1"/>
          <p:nvPr/>
        </p:nvSpPr>
        <p:spPr>
          <a:xfrm>
            <a:off x="3783524" y="3876852"/>
            <a:ext cx="3378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heat extraction points,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Inertia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6F257F-D5EA-1421-A564-85E500789F7F}"/>
              </a:ext>
            </a:extLst>
          </p:cNvPr>
          <p:cNvSpPr txBox="1"/>
          <p:nvPr/>
        </p:nvSpPr>
        <p:spPr>
          <a:xfrm>
            <a:off x="954510" y="4678384"/>
            <a:ext cx="4580891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Benchmarks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to consolidate modeling approaches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7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D1B0805-4C69-FC61-46CC-641E70284C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4" y="1381744"/>
            <a:ext cx="5565725" cy="366254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noProof="0" dirty="0"/>
              <a:t>Pressurizer modeling vs. experimental data (</a:t>
            </a:r>
            <a:r>
              <a:rPr lang="en-US" noProof="0" dirty="0" err="1"/>
              <a:t>Shippingport</a:t>
            </a:r>
            <a:r>
              <a:rPr lang="en-US" noProof="0" dirty="0"/>
              <a:t>):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 Impact of the thermal stratification</a:t>
            </a:r>
            <a:endParaRPr lang="en-US" noProof="0" dirty="0"/>
          </a:p>
          <a:p>
            <a:pPr marL="342900" indent="-342900">
              <a:spcBef>
                <a:spcPts val="1800"/>
              </a:spcBef>
              <a:buAutoNum type="arabicPeriod"/>
            </a:pPr>
            <a:endParaRPr lang="en-US" dirty="0"/>
          </a:p>
          <a:p>
            <a:pPr marL="342900" indent="-342900">
              <a:spcBef>
                <a:spcPts val="1800"/>
              </a:spcBef>
              <a:buAutoNum type="arabicPeriod"/>
            </a:pPr>
            <a:endParaRPr lang="en-US" noProof="0" dirty="0"/>
          </a:p>
          <a:p>
            <a:pPr marL="342900" indent="-342900">
              <a:spcBef>
                <a:spcPts val="1800"/>
              </a:spcBef>
              <a:buAutoNum type="arabicPeriod"/>
            </a:pPr>
            <a:endParaRPr lang="en-US" dirty="0"/>
          </a:p>
          <a:p>
            <a:pPr marL="342900" indent="-342900">
              <a:spcBef>
                <a:spcPts val="1800"/>
              </a:spcBef>
              <a:buAutoNum type="arabicPeriod"/>
            </a:pPr>
            <a:endParaRPr lang="en-US" noProof="0" dirty="0"/>
          </a:p>
          <a:p>
            <a:pPr marL="342900" indent="-342900">
              <a:spcBef>
                <a:spcPts val="1800"/>
              </a:spcBef>
              <a:buAutoNum type="arabicPeriod"/>
            </a:pPr>
            <a:endParaRPr lang="en-US" dirty="0"/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noProof="0" dirty="0"/>
              <a:t>Model</a:t>
            </a:r>
            <a:r>
              <a:rPr lang="en-US" b="1" u="sng" noProof="0" dirty="0"/>
              <a:t>s </a:t>
            </a:r>
            <a:r>
              <a:rPr lang="en-US" noProof="0" dirty="0"/>
              <a:t>responses to typical power transients:</a:t>
            </a:r>
            <a:br>
              <a:rPr lang="en-US" noProof="0" dirty="0"/>
            </a:br>
            <a:r>
              <a:rPr lang="en-US" noProof="0" dirty="0">
                <a:sym typeface="Wingdings" panose="05000000000000000000" pitchFamily="2" charset="2"/>
              </a:rPr>
              <a:t>Different behavior depending on the control logic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(“P on rod speed” vs “PI on reactivity”)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931C740-DA43-68EC-0650-F622036D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Nuclear Steam Supply System: benchmarks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5AAEC1-5D24-680C-2E22-6608224E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6147FC-24E7-C401-FB90-C528DDA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94" y="1898371"/>
            <a:ext cx="3673908" cy="23554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9E550D2-A6E8-1F22-6D91-39C43311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812" y="1394033"/>
            <a:ext cx="2900239" cy="1784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266454-3C7A-E5F2-3296-3B6BE066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909" y="3260041"/>
            <a:ext cx="2911142" cy="1784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6CF31D6-AA67-2B48-D95F-AD416E3867A5}"/>
              </a:ext>
            </a:extLst>
          </p:cNvPr>
          <p:cNvCxnSpPr>
            <a:cxnSpLocks/>
          </p:cNvCxnSpPr>
          <p:nvPr/>
        </p:nvCxnSpPr>
        <p:spPr>
          <a:xfrm flipV="1">
            <a:off x="4971306" y="4253820"/>
            <a:ext cx="646122" cy="227564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0EAE998-E5F2-467E-0B83-91DAD6BDB3EF}"/>
              </a:ext>
            </a:extLst>
          </p:cNvPr>
          <p:cNvCxnSpPr>
            <a:cxnSpLocks/>
          </p:cNvCxnSpPr>
          <p:nvPr/>
        </p:nvCxnSpPr>
        <p:spPr>
          <a:xfrm flipV="1">
            <a:off x="4971306" y="3076095"/>
            <a:ext cx="659660" cy="1405289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16D9D57-E96B-1CD9-E36F-D88D8328C30E}"/>
              </a:ext>
            </a:extLst>
          </p:cNvPr>
          <p:cNvSpPr txBox="1"/>
          <p:nvPr/>
        </p:nvSpPr>
        <p:spPr>
          <a:xfrm rot="16200000">
            <a:off x="5491641" y="2101491"/>
            <a:ext cx="79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Power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EDC2B4-F24A-B941-47B1-9F8B9B8F1CF9}"/>
              </a:ext>
            </a:extLst>
          </p:cNvPr>
          <p:cNvSpPr txBox="1"/>
          <p:nvPr/>
        </p:nvSpPr>
        <p:spPr>
          <a:xfrm rot="16200000">
            <a:off x="5325249" y="3967499"/>
            <a:ext cx="112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Reactivity</a:t>
            </a:r>
          </a:p>
        </p:txBody>
      </p:sp>
    </p:spTree>
    <p:extLst>
      <p:ext uri="{BB962C8B-B14F-4D97-AF65-F5344CB8AC3E}">
        <p14:creationId xmlns:p14="http://schemas.microsoft.com/office/powerpoint/2010/main" val="12388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12A692B-53A3-FF5D-9B4E-2A3B27FD9B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175" y="1459107"/>
            <a:ext cx="8629650" cy="629265"/>
          </a:xfrm>
        </p:spPr>
        <p:txBody>
          <a:bodyPr/>
          <a:lstStyle/>
          <a:p>
            <a:r>
              <a:rPr lang="en-US" b="1" u="sng" dirty="0"/>
              <a:t>Customizable HES simulator</a:t>
            </a:r>
            <a:r>
              <a:rPr lang="en-US" dirty="0"/>
              <a:t> by assembling the available bricks...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or even new bricks of your own ! (depending on your need)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487CA4D-2E36-E774-9F76-3A5D5AFC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Usages of the library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BF0C63-DF0A-B298-DB07-C23D0177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6CBF-43D8-457A-B60D-CB70D6071E9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39E5158-7364-7293-F585-92FE7E56983D}"/>
              </a:ext>
            </a:extLst>
          </p:cNvPr>
          <p:cNvSpPr txBox="1">
            <a:spLocks/>
          </p:cNvSpPr>
          <p:nvPr/>
        </p:nvSpPr>
        <p:spPr>
          <a:xfrm>
            <a:off x="254010" y="2139118"/>
            <a:ext cx="4317990" cy="18842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ym typeface="Wingdings" panose="05000000000000000000" pitchFamily="2" charset="2"/>
              </a:rPr>
              <a:t>HES operation studies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Heat load transients (daily, seasonal…)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Response to electrical grid needs (flexibility)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Analyses of </a:t>
            </a:r>
          </a:p>
          <a:p>
            <a:pPr marL="800100" lvl="1" indent="-285750"/>
            <a:r>
              <a:rPr lang="en-US" sz="1400" dirty="0">
                <a:sym typeface="Wingdings" panose="05000000000000000000" pitchFamily="2" charset="2"/>
              </a:rPr>
              <a:t>Architecture design</a:t>
            </a:r>
          </a:p>
          <a:p>
            <a:pPr marL="800100" lvl="1" indent="-285750"/>
            <a:r>
              <a:rPr lang="en-US" sz="1400" dirty="0">
                <a:sym typeface="Wingdings" panose="05000000000000000000" pitchFamily="2" charset="2"/>
              </a:rPr>
              <a:t>Operation strategies</a:t>
            </a:r>
          </a:p>
          <a:p>
            <a:pPr marL="800100" lvl="1" indent="-285750"/>
            <a:r>
              <a:rPr lang="en-US" sz="1400" dirty="0">
                <a:sym typeface="Wingdings" panose="05000000000000000000" pitchFamily="2" charset="2"/>
              </a:rPr>
              <a:t>Control logic</a:t>
            </a:r>
          </a:p>
          <a:p>
            <a:pPr marL="800100" lvl="1" indent="-285750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53FAC66-8B27-39FC-884A-5A6DDD3D175E}"/>
              </a:ext>
            </a:extLst>
          </p:cNvPr>
          <p:cNvSpPr txBox="1">
            <a:spLocks/>
          </p:cNvSpPr>
          <p:nvPr/>
        </p:nvSpPr>
        <p:spPr>
          <a:xfrm>
            <a:off x="4580021" y="2139118"/>
            <a:ext cx="4317990" cy="18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ym typeface="Wingdings" panose="05000000000000000000" pitchFamily="2" charset="2"/>
              </a:rPr>
              <a:t>HES accident scenarii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Provide realistic boundary conditions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solicitation on the reactor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Allow preliminary studies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E728E8EF-4B49-D4B8-8F6E-88153D476E50}"/>
              </a:ext>
            </a:extLst>
          </p:cNvPr>
          <p:cNvSpPr txBox="1">
            <a:spLocks/>
          </p:cNvSpPr>
          <p:nvPr/>
        </p:nvSpPr>
        <p:spPr>
          <a:xfrm>
            <a:off x="2450858" y="4299149"/>
            <a:ext cx="1986929" cy="745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u="sng" dirty="0">
                <a:sym typeface="Wingdings" panose="05000000000000000000" pitchFamily="2" charset="2"/>
              </a:rPr>
              <a:t>Optimization</a:t>
            </a:r>
            <a:r>
              <a:rPr lang="en-US" dirty="0">
                <a:sym typeface="Wingdings" panose="05000000000000000000" pitchFamily="2" charset="2"/>
              </a:rPr>
              <a:t> : MILP, genetic algorithms…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F2D4E6C-668C-F252-912B-54D33498934C}"/>
              </a:ext>
            </a:extLst>
          </p:cNvPr>
          <p:cNvCxnSpPr>
            <a:cxnSpLocks/>
          </p:cNvCxnSpPr>
          <p:nvPr/>
        </p:nvCxnSpPr>
        <p:spPr>
          <a:xfrm>
            <a:off x="2722575" y="3791561"/>
            <a:ext cx="295633" cy="403561"/>
          </a:xfrm>
          <a:prstGeom prst="straightConnector1">
            <a:avLst/>
          </a:prstGeom>
          <a:ln w="317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B7FEC75-1C9F-6850-ACE7-44425D250169}"/>
              </a:ext>
            </a:extLst>
          </p:cNvPr>
          <p:cNvCxnSpPr>
            <a:cxnSpLocks/>
          </p:cNvCxnSpPr>
          <p:nvPr/>
        </p:nvCxnSpPr>
        <p:spPr>
          <a:xfrm>
            <a:off x="7616988" y="2873829"/>
            <a:ext cx="200101" cy="522514"/>
          </a:xfrm>
          <a:prstGeom prst="straightConnector1">
            <a:avLst/>
          </a:prstGeom>
          <a:ln w="31750"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B2964CA5-06A5-1B5B-606E-147E82FF0B0C}"/>
              </a:ext>
            </a:extLst>
          </p:cNvPr>
          <p:cNvSpPr txBox="1">
            <a:spLocks/>
          </p:cNvSpPr>
          <p:nvPr/>
        </p:nvSpPr>
        <p:spPr>
          <a:xfrm>
            <a:off x="6282481" y="3503191"/>
            <a:ext cx="2669014" cy="938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ym typeface="Wingdings" panose="05000000000000000000" pitchFamily="2" charset="2"/>
              </a:rPr>
              <a:t>CATHARE, ATHLET…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 also, potentially, neutron or thermo-mechanical codes</a:t>
            </a:r>
          </a:p>
          <a:p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1DE3461-626A-EEF4-668D-44133F9B4244}"/>
              </a:ext>
            </a:extLst>
          </p:cNvPr>
          <p:cNvSpPr/>
          <p:nvPr/>
        </p:nvSpPr>
        <p:spPr>
          <a:xfrm>
            <a:off x="192505" y="2088372"/>
            <a:ext cx="4235116" cy="2738010"/>
          </a:xfrm>
          <a:prstGeom prst="rect">
            <a:avLst/>
          </a:prstGeom>
          <a:ln w="317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F43FCC-798B-ECF0-02E4-5F16BF5382BD}"/>
              </a:ext>
            </a:extLst>
          </p:cNvPr>
          <p:cNvSpPr/>
          <p:nvPr/>
        </p:nvSpPr>
        <p:spPr>
          <a:xfrm>
            <a:off x="4580021" y="2088373"/>
            <a:ext cx="4454348" cy="2183034"/>
          </a:xfrm>
          <a:prstGeom prst="rect">
            <a:avLst/>
          </a:prstGeom>
          <a:ln w="317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TANDEM">
  <a:themeElements>
    <a:clrScheme name="Custom 9">
      <a:dk1>
        <a:srgbClr val="5F5F5F"/>
      </a:dk1>
      <a:lt1>
        <a:sysClr val="window" lastClr="FFFFFF"/>
      </a:lt1>
      <a:dk2>
        <a:srgbClr val="000000"/>
      </a:dk2>
      <a:lt2>
        <a:srgbClr val="FFFFFF"/>
      </a:lt2>
      <a:accent1>
        <a:srgbClr val="31BBF7"/>
      </a:accent1>
      <a:accent2>
        <a:srgbClr val="1143D7"/>
      </a:accent2>
      <a:accent3>
        <a:srgbClr val="31BBF7"/>
      </a:accent3>
      <a:accent4>
        <a:srgbClr val="808080"/>
      </a:accent4>
      <a:accent5>
        <a:srgbClr val="5F5F5F"/>
      </a:accent5>
      <a:accent6>
        <a:srgbClr val="808080"/>
      </a:accent6>
      <a:hlink>
        <a:srgbClr val="1143D7"/>
      </a:hlink>
      <a:folHlink>
        <a:srgbClr val="31BBF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1750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1750"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ANDEM" id="{88FB0F97-1D8E-7D4E-A724-3C0F28587267}" vid="{5023F6FA-29A6-724C-AF9E-0F9629267C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TANDEM</Template>
  <TotalTime>5893</TotalTime>
  <Words>1169</Words>
  <Application>Microsoft Office PowerPoint</Application>
  <PresentationFormat>Affichage à l'écran (16:9)</PresentationFormat>
  <Paragraphs>165</Paragraphs>
  <Slides>14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Wingdings</vt:lpstr>
      <vt:lpstr>Work Sans Regular Roman</vt:lpstr>
      <vt:lpstr>Calibri Light</vt:lpstr>
      <vt:lpstr>Work Sans ExtraLight</vt:lpstr>
      <vt:lpstr>Arial</vt:lpstr>
      <vt:lpstr>Calibri</vt:lpstr>
      <vt:lpstr>TANDEM</vt:lpstr>
      <vt:lpstr>Integrating Small Modular Reactors into Hybrid Energy Systems</vt:lpstr>
      <vt:lpstr>EU decarbonization &amp; the TANDEM project [1]</vt:lpstr>
      <vt:lpstr>Modeling to support the SMR the integration</vt:lpstr>
      <vt:lpstr>The 2 HES configurations for TANDEM</vt:lpstr>
      <vt:lpstr>The Modelica TANDEM Library [2][3] https://gitlab.pam-retd.fr/tandem/tandem</vt:lpstr>
      <vt:lpstr>Supporting Libraries</vt:lpstr>
      <vt:lpstr>Example of Module: the E-SMR from ELSMOR</vt:lpstr>
      <vt:lpstr>Nuclear Steam Supply System: benchmarks</vt:lpstr>
      <vt:lpstr>Usages of the library</vt:lpstr>
      <vt:lpstr>Examples of techno-economic studies</vt:lpstr>
      <vt:lpstr>Conclusions</vt:lpstr>
      <vt:lpstr>Bibliography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Emma BUCHET</dc:creator>
  <cp:lastModifiedBy>SIMONINI Giorgio</cp:lastModifiedBy>
  <cp:revision>14</cp:revision>
  <dcterms:created xsi:type="dcterms:W3CDTF">2022-08-17T08:08:28Z</dcterms:created>
  <dcterms:modified xsi:type="dcterms:W3CDTF">2024-10-24T17:28:43Z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2024-09-11T21:06:18Z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5a9ffe3a-5fca-4892-a2d6-596637f6a30c</vt:lpwstr>
  </property>
  <property fmtid="{D5CDD505-2E9C-101B-9397-08002B2CF9AE}" pid="8" name="MSIP_Label_2d26f538-337a-4593-a7e6-123667b1a538_ContentBits">
    <vt:lpwstr>0</vt:lpwstr>
  </property>
</Properties>
</file>