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22"/>
  </p:notesMasterIdLst>
  <p:sldIdLst>
    <p:sldId id="334" r:id="rId5"/>
    <p:sldId id="325" r:id="rId6"/>
    <p:sldId id="377" r:id="rId7"/>
    <p:sldId id="406" r:id="rId8"/>
    <p:sldId id="404" r:id="rId9"/>
    <p:sldId id="407" r:id="rId10"/>
    <p:sldId id="384" r:id="rId11"/>
    <p:sldId id="409" r:id="rId12"/>
    <p:sldId id="410" r:id="rId13"/>
    <p:sldId id="411" r:id="rId14"/>
    <p:sldId id="412" r:id="rId15"/>
    <p:sldId id="413" r:id="rId16"/>
    <p:sldId id="408" r:id="rId17"/>
    <p:sldId id="414" r:id="rId18"/>
    <p:sldId id="415" r:id="rId19"/>
    <p:sldId id="296" r:id="rId20"/>
    <p:sldId id="346" r:id="rId21"/>
  </p:sldIdLst>
  <p:sldSz cx="122443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4">
          <p15:clr>
            <a:srgbClr val="A4A3A4"/>
          </p15:clr>
        </p15:guide>
        <p15:guide id="2" orient="horz" pos="569">
          <p15:clr>
            <a:srgbClr val="A4A3A4"/>
          </p15:clr>
        </p15:guide>
        <p15:guide id="3" orient="horz" pos="683">
          <p15:clr>
            <a:srgbClr val="A4A3A4"/>
          </p15:clr>
        </p15:guide>
        <p15:guide id="4" orient="horz" pos="4088">
          <p15:clr>
            <a:srgbClr val="A4A3A4"/>
          </p15:clr>
        </p15:guide>
        <p15:guide id="5" orient="horz" pos="110">
          <p15:clr>
            <a:srgbClr val="A4A3A4"/>
          </p15:clr>
        </p15:guide>
        <p15:guide id="6" pos="7410">
          <p15:clr>
            <a:srgbClr val="A4A3A4"/>
          </p15:clr>
        </p15:guide>
        <p15:guide id="7" pos="296">
          <p15:clr>
            <a:srgbClr val="A4A3A4"/>
          </p15:clr>
        </p15:guide>
        <p15:guide id="8" pos="3766" userDrawn="1">
          <p15:clr>
            <a:srgbClr val="A4A3A4"/>
          </p15:clr>
        </p15:guide>
        <p15:guide id="9" pos="3925" userDrawn="1">
          <p15:clr>
            <a:srgbClr val="A4A3A4"/>
          </p15:clr>
        </p15:guide>
        <p15:guide id="10" orient="horz" pos="37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76AD9E-2C8B-2C2C-D315-F2797876B5CF}" name="Ross Peel" initials="RP" userId="S::k1816178@kcl.ac.uk::cff5efb2-1fbc-4e89-a15d-4608006f2964" providerId="AD"/>
  <p188:author id="{64E6D8D0-5B33-E02A-0E6B-888522023980}" name="George Burnett" initials="GB" userId="S::George.Burnett@ntsglobal.uk::15af1f51-1eb5-4343-9457-77b46e1e88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BED"/>
    <a:srgbClr val="FFFFFF"/>
    <a:srgbClr val="0A2D50"/>
    <a:srgbClr val="73C4C6"/>
    <a:srgbClr val="00B9E1"/>
    <a:srgbClr val="8D9EBC"/>
    <a:srgbClr val="F5B90F"/>
    <a:srgbClr val="5A6469"/>
    <a:srgbClr val="CDD7DC"/>
    <a:srgbClr val="CDC3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F7EC4-165A-4378-B782-7082359CEC73}" v="305" dt="2024-10-05T17:01:54.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6" autoAdjust="0"/>
    <p:restoredTop sz="87186" autoAdjust="0"/>
  </p:normalViewPr>
  <p:slideViewPr>
    <p:cSldViewPr snapToGrid="0">
      <p:cViewPr varScale="1">
        <p:scale>
          <a:sx n="71" d="100"/>
          <a:sy n="71" d="100"/>
        </p:scale>
        <p:origin x="307" y="62"/>
      </p:cViewPr>
      <p:guideLst>
        <p:guide orient="horz" pos="3154"/>
        <p:guide orient="horz" pos="569"/>
        <p:guide orient="horz" pos="683"/>
        <p:guide orient="horz" pos="4088"/>
        <p:guide orient="horz" pos="110"/>
        <p:guide pos="7410"/>
        <p:guide pos="296"/>
        <p:guide pos="3766"/>
        <p:guide pos="3925"/>
        <p:guide orient="horz" pos="3748"/>
      </p:guideLst>
    </p:cSldViewPr>
  </p:slideViewPr>
  <p:outlineViewPr>
    <p:cViewPr>
      <p:scale>
        <a:sx n="33" d="100"/>
        <a:sy n="33" d="100"/>
      </p:scale>
      <p:origin x="0" y="-61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5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Peel" userId="cff5efb2-1fbc-4e89-a15d-4608006f2964" providerId="ADAL" clId="{551F7EC4-165A-4378-B782-7082359CEC73}"/>
    <pc:docChg chg="undo redo custSel addSld delSld modSld sldOrd">
      <pc:chgData name="Ross Peel" userId="cff5efb2-1fbc-4e89-a15d-4608006f2964" providerId="ADAL" clId="{551F7EC4-165A-4378-B782-7082359CEC73}" dt="2024-10-05T17:01:54.760" v="5435"/>
      <pc:docMkLst>
        <pc:docMk/>
      </pc:docMkLst>
      <pc:sldChg chg="modSp mod">
        <pc:chgData name="Ross Peel" userId="cff5efb2-1fbc-4e89-a15d-4608006f2964" providerId="ADAL" clId="{551F7EC4-165A-4378-B782-7082359CEC73}" dt="2024-10-03T16:00:18.193" v="4" actId="1076"/>
        <pc:sldMkLst>
          <pc:docMk/>
          <pc:sldMk cId="2213232398" sldId="334"/>
        </pc:sldMkLst>
        <pc:picChg chg="mod">
          <ac:chgData name="Ross Peel" userId="cff5efb2-1fbc-4e89-a15d-4608006f2964" providerId="ADAL" clId="{551F7EC4-165A-4378-B782-7082359CEC73}" dt="2024-10-03T16:00:18.193" v="4" actId="1076"/>
          <ac:picMkLst>
            <pc:docMk/>
            <pc:sldMk cId="2213232398" sldId="334"/>
            <ac:picMk id="5" creationId="{30923BB2-5C6B-C48A-D82D-ADFA54E6E907}"/>
          </ac:picMkLst>
        </pc:picChg>
      </pc:sldChg>
      <pc:sldChg chg="modSp mod">
        <pc:chgData name="Ross Peel" userId="cff5efb2-1fbc-4e89-a15d-4608006f2964" providerId="ADAL" clId="{551F7EC4-165A-4378-B782-7082359CEC73}" dt="2024-10-03T16:00:09.011" v="1" actId="1076"/>
        <pc:sldMkLst>
          <pc:docMk/>
          <pc:sldMk cId="2705444265" sldId="346"/>
        </pc:sldMkLst>
        <pc:picChg chg="mod">
          <ac:chgData name="Ross Peel" userId="cff5efb2-1fbc-4e89-a15d-4608006f2964" providerId="ADAL" clId="{551F7EC4-165A-4378-B782-7082359CEC73}" dt="2024-10-03T16:00:09.011" v="1" actId="1076"/>
          <ac:picMkLst>
            <pc:docMk/>
            <pc:sldMk cId="2705444265" sldId="346"/>
            <ac:picMk id="5" creationId="{30923BB2-5C6B-C48A-D82D-ADFA54E6E907}"/>
          </ac:picMkLst>
        </pc:picChg>
      </pc:sldChg>
      <pc:sldChg chg="addSp delSp modSp add del mod modClrScheme chgLayout">
        <pc:chgData name="Ross Peel" userId="cff5efb2-1fbc-4e89-a15d-4608006f2964" providerId="ADAL" clId="{551F7EC4-165A-4378-B782-7082359CEC73}" dt="2024-10-03T18:13:43.125" v="138" actId="47"/>
        <pc:sldMkLst>
          <pc:docMk/>
          <pc:sldMk cId="4195886178" sldId="347"/>
        </pc:sldMkLst>
        <pc:spChg chg="del mod ord">
          <ac:chgData name="Ross Peel" userId="cff5efb2-1fbc-4e89-a15d-4608006f2964" providerId="ADAL" clId="{551F7EC4-165A-4378-B782-7082359CEC73}" dt="2024-10-03T16:06:45.250" v="8" actId="700"/>
          <ac:spMkLst>
            <pc:docMk/>
            <pc:sldMk cId="4195886178" sldId="347"/>
            <ac:spMk id="2" creationId="{AE07A0D7-2AC4-1233-9C17-8BB8056FA813}"/>
          </ac:spMkLst>
        </pc:spChg>
        <pc:spChg chg="del mod ord">
          <ac:chgData name="Ross Peel" userId="cff5efb2-1fbc-4e89-a15d-4608006f2964" providerId="ADAL" clId="{551F7EC4-165A-4378-B782-7082359CEC73}" dt="2024-10-03T16:06:45.250" v="8" actId="700"/>
          <ac:spMkLst>
            <pc:docMk/>
            <pc:sldMk cId="4195886178" sldId="347"/>
            <ac:spMk id="3" creationId="{B1E99375-BD0E-B756-3852-02E06DE9266D}"/>
          </ac:spMkLst>
        </pc:spChg>
        <pc:spChg chg="add mod ord">
          <ac:chgData name="Ross Peel" userId="cff5efb2-1fbc-4e89-a15d-4608006f2964" providerId="ADAL" clId="{551F7EC4-165A-4378-B782-7082359CEC73}" dt="2024-10-03T16:11:59.532" v="60" actId="20577"/>
          <ac:spMkLst>
            <pc:docMk/>
            <pc:sldMk cId="4195886178" sldId="347"/>
            <ac:spMk id="6" creationId="{1A83EC5B-7B77-1BB6-28B8-5D6ECE1873F5}"/>
          </ac:spMkLst>
        </pc:spChg>
        <pc:spChg chg="add del mod ord">
          <ac:chgData name="Ross Peel" userId="cff5efb2-1fbc-4e89-a15d-4608006f2964" providerId="ADAL" clId="{551F7EC4-165A-4378-B782-7082359CEC73}" dt="2024-10-03T16:12:36.474" v="64" actId="478"/>
          <ac:spMkLst>
            <pc:docMk/>
            <pc:sldMk cId="4195886178" sldId="347"/>
            <ac:spMk id="7" creationId="{BC6F9107-1EE0-CA9D-0034-5A27C6B7C938}"/>
          </ac:spMkLst>
        </pc:spChg>
        <pc:spChg chg="add del mod ord">
          <ac:chgData name="Ross Peel" userId="cff5efb2-1fbc-4e89-a15d-4608006f2964" providerId="ADAL" clId="{551F7EC4-165A-4378-B782-7082359CEC73}" dt="2024-10-03T16:12:36.474" v="64" actId="478"/>
          <ac:spMkLst>
            <pc:docMk/>
            <pc:sldMk cId="4195886178" sldId="347"/>
            <ac:spMk id="8" creationId="{6B370138-4C15-D270-1AD9-CB39D7CBD328}"/>
          </ac:spMkLst>
        </pc:spChg>
        <pc:spChg chg="mod">
          <ac:chgData name="Ross Peel" userId="cff5efb2-1fbc-4e89-a15d-4608006f2964" providerId="ADAL" clId="{551F7EC4-165A-4378-B782-7082359CEC73}" dt="2024-10-03T16:12:27.131" v="62"/>
          <ac:spMkLst>
            <pc:docMk/>
            <pc:sldMk cId="4195886178" sldId="347"/>
            <ac:spMk id="11" creationId="{FF35603B-2ECE-064B-18FF-9C243E7BA1B9}"/>
          </ac:spMkLst>
        </pc:spChg>
        <pc:spChg chg="mod">
          <ac:chgData name="Ross Peel" userId="cff5efb2-1fbc-4e89-a15d-4608006f2964" providerId="ADAL" clId="{551F7EC4-165A-4378-B782-7082359CEC73}" dt="2024-10-03T16:12:27.131" v="62"/>
          <ac:spMkLst>
            <pc:docMk/>
            <pc:sldMk cId="4195886178" sldId="347"/>
            <ac:spMk id="13" creationId="{4364E0E5-C891-7EE4-02AC-451CAA0A4577}"/>
          </ac:spMkLst>
        </pc:spChg>
        <pc:spChg chg="mod">
          <ac:chgData name="Ross Peel" userId="cff5efb2-1fbc-4e89-a15d-4608006f2964" providerId="ADAL" clId="{551F7EC4-165A-4378-B782-7082359CEC73}" dt="2024-10-03T16:12:27.131" v="62"/>
          <ac:spMkLst>
            <pc:docMk/>
            <pc:sldMk cId="4195886178" sldId="347"/>
            <ac:spMk id="14" creationId="{85F20B29-9728-77EC-229C-0C202C156999}"/>
          </ac:spMkLst>
        </pc:spChg>
        <pc:spChg chg="mod">
          <ac:chgData name="Ross Peel" userId="cff5efb2-1fbc-4e89-a15d-4608006f2964" providerId="ADAL" clId="{551F7EC4-165A-4378-B782-7082359CEC73}" dt="2024-10-03T16:12:27.131" v="62"/>
          <ac:spMkLst>
            <pc:docMk/>
            <pc:sldMk cId="4195886178" sldId="347"/>
            <ac:spMk id="15" creationId="{B90EA25F-6783-A120-B092-D63410FE6AF8}"/>
          </ac:spMkLst>
        </pc:spChg>
        <pc:spChg chg="mod">
          <ac:chgData name="Ross Peel" userId="cff5efb2-1fbc-4e89-a15d-4608006f2964" providerId="ADAL" clId="{551F7EC4-165A-4378-B782-7082359CEC73}" dt="2024-10-03T16:12:27.131" v="62"/>
          <ac:spMkLst>
            <pc:docMk/>
            <pc:sldMk cId="4195886178" sldId="347"/>
            <ac:spMk id="16" creationId="{BEDB7B2F-4E46-F29B-56C1-52CFA8188931}"/>
          </ac:spMkLst>
        </pc:spChg>
        <pc:spChg chg="mod">
          <ac:chgData name="Ross Peel" userId="cff5efb2-1fbc-4e89-a15d-4608006f2964" providerId="ADAL" clId="{551F7EC4-165A-4378-B782-7082359CEC73}" dt="2024-10-03T16:12:27.131" v="62"/>
          <ac:spMkLst>
            <pc:docMk/>
            <pc:sldMk cId="4195886178" sldId="347"/>
            <ac:spMk id="17" creationId="{B20C4D30-1743-AD66-8931-251BDA5911D9}"/>
          </ac:spMkLst>
        </pc:spChg>
        <pc:grpChg chg="add mod">
          <ac:chgData name="Ross Peel" userId="cff5efb2-1fbc-4e89-a15d-4608006f2964" providerId="ADAL" clId="{551F7EC4-165A-4378-B782-7082359CEC73}" dt="2024-10-03T16:12:31.328" v="63" actId="1076"/>
          <ac:grpSpMkLst>
            <pc:docMk/>
            <pc:sldMk cId="4195886178" sldId="347"/>
            <ac:grpSpMk id="9" creationId="{441DB9B4-6617-367B-7041-E7760AA8AE50}"/>
          </ac:grpSpMkLst>
        </pc:grpChg>
        <pc:grpChg chg="mod">
          <ac:chgData name="Ross Peel" userId="cff5efb2-1fbc-4e89-a15d-4608006f2964" providerId="ADAL" clId="{551F7EC4-165A-4378-B782-7082359CEC73}" dt="2024-10-03T16:12:27.131" v="62"/>
          <ac:grpSpMkLst>
            <pc:docMk/>
            <pc:sldMk cId="4195886178" sldId="347"/>
            <ac:grpSpMk id="10" creationId="{5BDADE20-0D82-914B-4543-76F8231949DC}"/>
          </ac:grpSpMkLst>
        </pc:grpChg>
        <pc:graphicFrameChg chg="mod">
          <ac:chgData name="Ross Peel" userId="cff5efb2-1fbc-4e89-a15d-4608006f2964" providerId="ADAL" clId="{551F7EC4-165A-4378-B782-7082359CEC73}" dt="2024-10-03T16:12:27.131" v="62"/>
          <ac:graphicFrameMkLst>
            <pc:docMk/>
            <pc:sldMk cId="4195886178" sldId="347"/>
            <ac:graphicFrameMk id="12" creationId="{2DB36BFD-443D-41F3-D657-727F121E43BE}"/>
          </ac:graphicFrameMkLst>
        </pc:graphicFrameChg>
        <pc:picChg chg="add del mod">
          <ac:chgData name="Ross Peel" userId="cff5efb2-1fbc-4e89-a15d-4608006f2964" providerId="ADAL" clId="{551F7EC4-165A-4378-B782-7082359CEC73}" dt="2024-10-03T16:12:02.480" v="61" actId="478"/>
          <ac:picMkLst>
            <pc:docMk/>
            <pc:sldMk cId="4195886178" sldId="347"/>
            <ac:picMk id="4" creationId="{A62BD27A-C3DA-670E-B152-CB856880809E}"/>
          </ac:picMkLst>
        </pc:picChg>
        <pc:picChg chg="add del mod">
          <ac:chgData name="Ross Peel" userId="cff5efb2-1fbc-4e89-a15d-4608006f2964" providerId="ADAL" clId="{551F7EC4-165A-4378-B782-7082359CEC73}" dt="2024-10-03T16:12:02.480" v="61" actId="478"/>
          <ac:picMkLst>
            <pc:docMk/>
            <pc:sldMk cId="4195886178" sldId="347"/>
            <ac:picMk id="5" creationId="{1A66C8B1-147A-4BC7-F49D-0CC787F9373A}"/>
          </ac:picMkLst>
        </pc:picChg>
      </pc:sldChg>
      <pc:sldChg chg="modSp add mod ord modNotes">
        <pc:chgData name="Ross Peel" userId="cff5efb2-1fbc-4e89-a15d-4608006f2964" providerId="ADAL" clId="{551F7EC4-165A-4378-B782-7082359CEC73}" dt="2024-10-03T18:10:47.168" v="96" actId="207"/>
        <pc:sldMkLst>
          <pc:docMk/>
          <pc:sldMk cId="2217886241" sldId="377"/>
        </pc:sldMkLst>
        <pc:spChg chg="mod">
          <ac:chgData name="Ross Peel" userId="cff5efb2-1fbc-4e89-a15d-4608006f2964" providerId="ADAL" clId="{551F7EC4-165A-4378-B782-7082359CEC73}" dt="2024-10-03T18:10:32.884" v="95" actId="20577"/>
          <ac:spMkLst>
            <pc:docMk/>
            <pc:sldMk cId="2217886241" sldId="377"/>
            <ac:spMk id="2" creationId="{ADB8E524-82B9-22D8-B481-526A7612A85C}"/>
          </ac:spMkLst>
        </pc:spChg>
        <pc:spChg chg="mod">
          <ac:chgData name="Ross Peel" userId="cff5efb2-1fbc-4e89-a15d-4608006f2964" providerId="ADAL" clId="{551F7EC4-165A-4378-B782-7082359CEC73}" dt="2024-10-03T18:10:47.168" v="96" actId="207"/>
          <ac:spMkLst>
            <pc:docMk/>
            <pc:sldMk cId="2217886241" sldId="377"/>
            <ac:spMk id="51" creationId="{1981D3F2-7BB2-6299-5596-B805F3F4A82E}"/>
          </ac:spMkLst>
        </pc:spChg>
      </pc:sldChg>
      <pc:sldChg chg="addSp modSp add del mod modNotes">
        <pc:chgData name="Ross Peel" userId="cff5efb2-1fbc-4e89-a15d-4608006f2964" providerId="ADAL" clId="{551F7EC4-165A-4378-B782-7082359CEC73}" dt="2024-10-05T15:52:33.739" v="2182" actId="2696"/>
        <pc:sldMkLst>
          <pc:docMk/>
          <pc:sldMk cId="4194560306" sldId="378"/>
        </pc:sldMkLst>
        <pc:spChg chg="mod">
          <ac:chgData name="Ross Peel" userId="cff5efb2-1fbc-4e89-a15d-4608006f2964" providerId="ADAL" clId="{551F7EC4-165A-4378-B782-7082359CEC73}" dt="2024-10-05T15:51:53.175" v="2180" actId="1076"/>
          <ac:spMkLst>
            <pc:docMk/>
            <pc:sldMk cId="4194560306" sldId="378"/>
            <ac:spMk id="3" creationId="{88D8DA6B-3FDC-D9BC-9514-3CF91A9B5844}"/>
          </ac:spMkLst>
        </pc:spChg>
        <pc:spChg chg="add mod">
          <ac:chgData name="Ross Peel" userId="cff5efb2-1fbc-4e89-a15d-4608006f2964" providerId="ADAL" clId="{551F7EC4-165A-4378-B782-7082359CEC73}" dt="2024-10-03T22:00:42.756" v="1931" actId="20577"/>
          <ac:spMkLst>
            <pc:docMk/>
            <pc:sldMk cId="4194560306" sldId="378"/>
            <ac:spMk id="4" creationId="{23868CD1-B21B-E6B5-C3E3-A29CB3F843B5}"/>
          </ac:spMkLst>
        </pc:spChg>
      </pc:sldChg>
      <pc:sldChg chg="addSp modSp add del mod modNotes">
        <pc:chgData name="Ross Peel" userId="cff5efb2-1fbc-4e89-a15d-4608006f2964" providerId="ADAL" clId="{551F7EC4-165A-4378-B782-7082359CEC73}" dt="2024-10-05T15:52:33.739" v="2182" actId="2696"/>
        <pc:sldMkLst>
          <pc:docMk/>
          <pc:sldMk cId="2052434241" sldId="379"/>
        </pc:sldMkLst>
        <pc:spChg chg="add mod">
          <ac:chgData name="Ross Peel" userId="cff5efb2-1fbc-4e89-a15d-4608006f2964" providerId="ADAL" clId="{551F7EC4-165A-4378-B782-7082359CEC73}" dt="2024-10-03T22:01:14.197" v="2007" actId="14100"/>
          <ac:spMkLst>
            <pc:docMk/>
            <pc:sldMk cId="2052434241" sldId="379"/>
            <ac:spMk id="4" creationId="{8036771D-CC1C-8ACE-DB40-AB1893A1EAE5}"/>
          </ac:spMkLst>
        </pc:spChg>
      </pc:sldChg>
      <pc:sldChg chg="addSp modSp add del mod">
        <pc:chgData name="Ross Peel" userId="cff5efb2-1fbc-4e89-a15d-4608006f2964" providerId="ADAL" clId="{551F7EC4-165A-4378-B782-7082359CEC73}" dt="2024-10-05T15:52:33.739" v="2182" actId="2696"/>
        <pc:sldMkLst>
          <pc:docMk/>
          <pc:sldMk cId="275419127" sldId="380"/>
        </pc:sldMkLst>
        <pc:spChg chg="add mod">
          <ac:chgData name="Ross Peel" userId="cff5efb2-1fbc-4e89-a15d-4608006f2964" providerId="ADAL" clId="{551F7EC4-165A-4378-B782-7082359CEC73}" dt="2024-10-03T22:02:33.479" v="2104" actId="20577"/>
          <ac:spMkLst>
            <pc:docMk/>
            <pc:sldMk cId="275419127" sldId="380"/>
            <ac:spMk id="4" creationId="{DA89EE53-68A4-BEC1-859D-DC7544027DF6}"/>
          </ac:spMkLst>
        </pc:spChg>
      </pc:sldChg>
      <pc:sldChg chg="delSp modSp add del modNotes">
        <pc:chgData name="Ross Peel" userId="cff5efb2-1fbc-4e89-a15d-4608006f2964" providerId="ADAL" clId="{551F7EC4-165A-4378-B782-7082359CEC73}" dt="2024-10-05T15:52:33.739" v="2182" actId="2696"/>
        <pc:sldMkLst>
          <pc:docMk/>
          <pc:sldMk cId="3952474515" sldId="381"/>
        </pc:sldMkLst>
        <pc:spChg chg="mod">
          <ac:chgData name="Ross Peel" userId="cff5efb2-1fbc-4e89-a15d-4608006f2964" providerId="ADAL" clId="{551F7EC4-165A-4378-B782-7082359CEC73}" dt="2024-10-03T22:03:13.820" v="2106" actId="1076"/>
          <ac:spMkLst>
            <pc:docMk/>
            <pc:sldMk cId="3952474515" sldId="381"/>
            <ac:spMk id="8" creationId="{8963AA0D-155D-8028-F1D8-E17E077919D2}"/>
          </ac:spMkLst>
        </pc:spChg>
        <pc:spChg chg="mod">
          <ac:chgData name="Ross Peel" userId="cff5efb2-1fbc-4e89-a15d-4608006f2964" providerId="ADAL" clId="{551F7EC4-165A-4378-B782-7082359CEC73}" dt="2024-10-03T22:03:13.820" v="2106" actId="1076"/>
          <ac:spMkLst>
            <pc:docMk/>
            <pc:sldMk cId="3952474515" sldId="381"/>
            <ac:spMk id="9" creationId="{D17DD50B-942A-CE6C-FAF3-3E25847445BF}"/>
          </ac:spMkLst>
        </pc:spChg>
        <pc:graphicFrameChg chg="mod">
          <ac:chgData name="Ross Peel" userId="cff5efb2-1fbc-4e89-a15d-4608006f2964" providerId="ADAL" clId="{551F7EC4-165A-4378-B782-7082359CEC73}" dt="2024-10-03T22:03:13.820" v="2106" actId="1076"/>
          <ac:graphicFrameMkLst>
            <pc:docMk/>
            <pc:sldMk cId="3952474515" sldId="381"/>
            <ac:graphicFrameMk id="7" creationId="{92B61DF0-F081-3632-C909-C919A7EC2ECE}"/>
          </ac:graphicFrameMkLst>
        </pc:graphicFrameChg>
        <pc:picChg chg="del">
          <ac:chgData name="Ross Peel" userId="cff5efb2-1fbc-4e89-a15d-4608006f2964" providerId="ADAL" clId="{551F7EC4-165A-4378-B782-7082359CEC73}" dt="2024-10-03T22:03:09.922" v="2105" actId="478"/>
          <ac:picMkLst>
            <pc:docMk/>
            <pc:sldMk cId="3952474515" sldId="381"/>
            <ac:picMk id="1026" creationId="{D8E6B31E-1764-013C-6E10-745E62ED31EA}"/>
          </ac:picMkLst>
        </pc:picChg>
        <pc:picChg chg="mod">
          <ac:chgData name="Ross Peel" userId="cff5efb2-1fbc-4e89-a15d-4608006f2964" providerId="ADAL" clId="{551F7EC4-165A-4378-B782-7082359CEC73}" dt="2024-10-03T22:03:13.820" v="2106" actId="1076"/>
          <ac:picMkLst>
            <pc:docMk/>
            <pc:sldMk cId="3952474515" sldId="381"/>
            <ac:picMk id="2050" creationId="{36A15701-5174-5921-522D-47E861B54D8B}"/>
          </ac:picMkLst>
        </pc:picChg>
      </pc:sldChg>
      <pc:sldChg chg="modSp add mod">
        <pc:chgData name="Ross Peel" userId="cff5efb2-1fbc-4e89-a15d-4608006f2964" providerId="ADAL" clId="{551F7EC4-165A-4378-B782-7082359CEC73}" dt="2024-10-03T21:52:36.625" v="1901" actId="6549"/>
        <pc:sldMkLst>
          <pc:docMk/>
          <pc:sldMk cId="1079667800" sldId="384"/>
        </pc:sldMkLst>
        <pc:spChg chg="mod">
          <ac:chgData name="Ross Peel" userId="cff5efb2-1fbc-4e89-a15d-4608006f2964" providerId="ADAL" clId="{551F7EC4-165A-4378-B782-7082359CEC73}" dt="2024-10-03T21:52:36.625" v="1901" actId="6549"/>
          <ac:spMkLst>
            <pc:docMk/>
            <pc:sldMk cId="1079667800" sldId="384"/>
            <ac:spMk id="2" creationId="{06D66EC3-D653-1CAF-DDE7-A866E153ED40}"/>
          </ac:spMkLst>
        </pc:spChg>
      </pc:sldChg>
      <pc:sldChg chg="addSp modSp add del">
        <pc:chgData name="Ross Peel" userId="cff5efb2-1fbc-4e89-a15d-4608006f2964" providerId="ADAL" clId="{551F7EC4-165A-4378-B782-7082359CEC73}" dt="2024-10-05T15:52:33.739" v="2182" actId="2696"/>
        <pc:sldMkLst>
          <pc:docMk/>
          <pc:sldMk cId="4258332117" sldId="385"/>
        </pc:sldMkLst>
        <pc:spChg chg="add mod">
          <ac:chgData name="Ross Peel" userId="cff5efb2-1fbc-4e89-a15d-4608006f2964" providerId="ADAL" clId="{551F7EC4-165A-4378-B782-7082359CEC73}" dt="2024-10-03T22:00:29.324" v="1903"/>
          <ac:spMkLst>
            <pc:docMk/>
            <pc:sldMk cId="4258332117" sldId="385"/>
            <ac:spMk id="3" creationId="{B4516724-6308-41B0-E890-ACC227C9AB51}"/>
          </ac:spMkLst>
        </pc:spChg>
      </pc:sldChg>
      <pc:sldChg chg="add del">
        <pc:chgData name="Ross Peel" userId="cff5efb2-1fbc-4e89-a15d-4608006f2964" providerId="ADAL" clId="{551F7EC4-165A-4378-B782-7082359CEC73}" dt="2024-10-03T18:13:22.043" v="131" actId="47"/>
        <pc:sldMkLst>
          <pc:docMk/>
          <pc:sldMk cId="2798761864" sldId="401"/>
        </pc:sldMkLst>
      </pc:sldChg>
      <pc:sldChg chg="add del">
        <pc:chgData name="Ross Peel" userId="cff5efb2-1fbc-4e89-a15d-4608006f2964" providerId="ADAL" clId="{551F7EC4-165A-4378-B782-7082359CEC73}" dt="2024-10-03T18:13:22.043" v="131" actId="47"/>
        <pc:sldMkLst>
          <pc:docMk/>
          <pc:sldMk cId="1386595390" sldId="402"/>
        </pc:sldMkLst>
      </pc:sldChg>
      <pc:sldChg chg="add del">
        <pc:chgData name="Ross Peel" userId="cff5efb2-1fbc-4e89-a15d-4608006f2964" providerId="ADAL" clId="{551F7EC4-165A-4378-B782-7082359CEC73}" dt="2024-10-03T18:13:22.043" v="131" actId="47"/>
        <pc:sldMkLst>
          <pc:docMk/>
          <pc:sldMk cId="3109611860" sldId="403"/>
        </pc:sldMkLst>
      </pc:sldChg>
      <pc:sldChg chg="modSp add del mod ord">
        <pc:chgData name="Ross Peel" userId="cff5efb2-1fbc-4e89-a15d-4608006f2964" providerId="ADAL" clId="{551F7EC4-165A-4378-B782-7082359CEC73}" dt="2024-10-03T18:15:15.328" v="214" actId="27636"/>
        <pc:sldMkLst>
          <pc:docMk/>
          <pc:sldMk cId="417255934" sldId="404"/>
        </pc:sldMkLst>
        <pc:spChg chg="mod">
          <ac:chgData name="Ross Peel" userId="cff5efb2-1fbc-4e89-a15d-4608006f2964" providerId="ADAL" clId="{551F7EC4-165A-4378-B782-7082359CEC73}" dt="2024-10-03T18:14:09.617" v="174"/>
          <ac:spMkLst>
            <pc:docMk/>
            <pc:sldMk cId="417255934" sldId="404"/>
            <ac:spMk id="2" creationId="{06DDBDF6-3831-F2DF-DC1D-356704EA88A0}"/>
          </ac:spMkLst>
        </pc:spChg>
        <pc:spChg chg="mod">
          <ac:chgData name="Ross Peel" userId="cff5efb2-1fbc-4e89-a15d-4608006f2964" providerId="ADAL" clId="{551F7EC4-165A-4378-B782-7082359CEC73}" dt="2024-10-03T18:15:15.328" v="214" actId="27636"/>
          <ac:spMkLst>
            <pc:docMk/>
            <pc:sldMk cId="417255934" sldId="404"/>
            <ac:spMk id="4" creationId="{E65761AE-6AFC-56BF-35D9-BB4C2B623DCC}"/>
          </ac:spMkLst>
        </pc:spChg>
        <pc:spChg chg="mod">
          <ac:chgData name="Ross Peel" userId="cff5efb2-1fbc-4e89-a15d-4608006f2964" providerId="ADAL" clId="{551F7EC4-165A-4378-B782-7082359CEC73}" dt="2024-10-03T18:14:39.526" v="177" actId="113"/>
          <ac:spMkLst>
            <pc:docMk/>
            <pc:sldMk cId="417255934" sldId="404"/>
            <ac:spMk id="18" creationId="{C3D9838C-92E8-AD6C-4753-62A343B5A804}"/>
          </ac:spMkLst>
        </pc:spChg>
      </pc:sldChg>
      <pc:sldChg chg="modSp add del mod">
        <pc:chgData name="Ross Peel" userId="cff5efb2-1fbc-4e89-a15d-4608006f2964" providerId="ADAL" clId="{551F7EC4-165A-4378-B782-7082359CEC73}" dt="2024-10-03T18:13:41.265" v="137" actId="47"/>
        <pc:sldMkLst>
          <pc:docMk/>
          <pc:sldMk cId="22994959" sldId="405"/>
        </pc:sldMkLst>
        <pc:spChg chg="mod">
          <ac:chgData name="Ross Peel" userId="cff5efb2-1fbc-4e89-a15d-4608006f2964" providerId="ADAL" clId="{551F7EC4-165A-4378-B782-7082359CEC73}" dt="2024-10-03T18:13:31.907" v="132" actId="21"/>
          <ac:spMkLst>
            <pc:docMk/>
            <pc:sldMk cId="22994959" sldId="405"/>
            <ac:spMk id="4" creationId="{E65761AE-6AFC-56BF-35D9-BB4C2B623DCC}"/>
          </ac:spMkLst>
        </pc:spChg>
      </pc:sldChg>
      <pc:sldChg chg="addSp modSp add mod ord">
        <pc:chgData name="Ross Peel" userId="cff5efb2-1fbc-4e89-a15d-4608006f2964" providerId="ADAL" clId="{551F7EC4-165A-4378-B782-7082359CEC73}" dt="2024-10-03T18:24:57.385" v="906" actId="1036"/>
        <pc:sldMkLst>
          <pc:docMk/>
          <pc:sldMk cId="981025366" sldId="406"/>
        </pc:sldMkLst>
        <pc:spChg chg="add mod">
          <ac:chgData name="Ross Peel" userId="cff5efb2-1fbc-4e89-a15d-4608006f2964" providerId="ADAL" clId="{551F7EC4-165A-4378-B782-7082359CEC73}" dt="2024-10-03T18:18:14.338" v="322" actId="1035"/>
          <ac:spMkLst>
            <pc:docMk/>
            <pc:sldMk cId="981025366" sldId="406"/>
            <ac:spMk id="2" creationId="{727CC7AE-9B52-BD47-DD6B-3AAA5750003A}"/>
          </ac:spMkLst>
        </pc:spChg>
        <pc:spChg chg="add mod">
          <ac:chgData name="Ross Peel" userId="cff5efb2-1fbc-4e89-a15d-4608006f2964" providerId="ADAL" clId="{551F7EC4-165A-4378-B782-7082359CEC73}" dt="2024-10-03T18:24:57.385" v="906" actId="1036"/>
          <ac:spMkLst>
            <pc:docMk/>
            <pc:sldMk cId="981025366" sldId="406"/>
            <ac:spMk id="3" creationId="{4D992891-A55E-347E-EC66-2EEFB02ED754}"/>
          </ac:spMkLst>
        </pc:spChg>
        <pc:spChg chg="add mod">
          <ac:chgData name="Ross Peel" userId="cff5efb2-1fbc-4e89-a15d-4608006f2964" providerId="ADAL" clId="{551F7EC4-165A-4378-B782-7082359CEC73}" dt="2024-10-03T18:24:57.385" v="906" actId="1036"/>
          <ac:spMkLst>
            <pc:docMk/>
            <pc:sldMk cId="981025366" sldId="406"/>
            <ac:spMk id="4" creationId="{3527F21B-6679-6303-2C6B-7DC674AE42EA}"/>
          </ac:spMkLst>
        </pc:spChg>
        <pc:spChg chg="add mod">
          <ac:chgData name="Ross Peel" userId="cff5efb2-1fbc-4e89-a15d-4608006f2964" providerId="ADAL" clId="{551F7EC4-165A-4378-B782-7082359CEC73}" dt="2024-10-03T18:23:48.220" v="882" actId="14100"/>
          <ac:spMkLst>
            <pc:docMk/>
            <pc:sldMk cId="981025366" sldId="406"/>
            <ac:spMk id="5" creationId="{7AC24CE7-7D59-FB50-1BE1-E986E1B778FF}"/>
          </ac:spMkLst>
        </pc:spChg>
        <pc:spChg chg="mod">
          <ac:chgData name="Ross Peel" userId="cff5efb2-1fbc-4e89-a15d-4608006f2964" providerId="ADAL" clId="{551F7EC4-165A-4378-B782-7082359CEC73}" dt="2024-10-03T18:11:47.447" v="126" actId="20577"/>
          <ac:spMkLst>
            <pc:docMk/>
            <pc:sldMk cId="981025366" sldId="406"/>
            <ac:spMk id="6" creationId="{1A83EC5B-7B77-1BB6-28B8-5D6ECE1873F5}"/>
          </ac:spMkLst>
        </pc:spChg>
        <pc:spChg chg="add mod">
          <ac:chgData name="Ross Peel" userId="cff5efb2-1fbc-4e89-a15d-4608006f2964" providerId="ADAL" clId="{551F7EC4-165A-4378-B782-7082359CEC73}" dt="2024-10-03T18:22:08.048" v="794" actId="20577"/>
          <ac:spMkLst>
            <pc:docMk/>
            <pc:sldMk cId="981025366" sldId="406"/>
            <ac:spMk id="7" creationId="{B040B363-AF26-D8EA-46E6-064E86CE2A27}"/>
          </ac:spMkLst>
        </pc:spChg>
        <pc:spChg chg="mod">
          <ac:chgData name="Ross Peel" userId="cff5efb2-1fbc-4e89-a15d-4608006f2964" providerId="ADAL" clId="{551F7EC4-165A-4378-B782-7082359CEC73}" dt="2024-10-03T18:18:52.640" v="375" actId="122"/>
          <ac:spMkLst>
            <pc:docMk/>
            <pc:sldMk cId="981025366" sldId="406"/>
            <ac:spMk id="11" creationId="{FF35603B-2ECE-064B-18FF-9C243E7BA1B9}"/>
          </ac:spMkLst>
        </pc:spChg>
        <pc:grpChg chg="mod">
          <ac:chgData name="Ross Peel" userId="cff5efb2-1fbc-4e89-a15d-4608006f2964" providerId="ADAL" clId="{551F7EC4-165A-4378-B782-7082359CEC73}" dt="2024-10-03T18:16:53.904" v="264" actId="1037"/>
          <ac:grpSpMkLst>
            <pc:docMk/>
            <pc:sldMk cId="981025366" sldId="406"/>
            <ac:grpSpMk id="9" creationId="{441DB9B4-6617-367B-7041-E7760AA8AE50}"/>
          </ac:grpSpMkLst>
        </pc:grpChg>
      </pc:sldChg>
      <pc:sldChg chg="addSp delSp modSp new mod">
        <pc:chgData name="Ross Peel" userId="cff5efb2-1fbc-4e89-a15d-4608006f2964" providerId="ADAL" clId="{551F7EC4-165A-4378-B782-7082359CEC73}" dt="2024-10-03T22:03:39.111" v="2178" actId="20577"/>
        <pc:sldMkLst>
          <pc:docMk/>
          <pc:sldMk cId="1735198200" sldId="407"/>
        </pc:sldMkLst>
        <pc:spChg chg="mod">
          <ac:chgData name="Ross Peel" userId="cff5efb2-1fbc-4e89-a15d-4608006f2964" providerId="ADAL" clId="{551F7EC4-165A-4378-B782-7082359CEC73}" dt="2024-10-03T18:26:09.708" v="954" actId="20577"/>
          <ac:spMkLst>
            <pc:docMk/>
            <pc:sldMk cId="1735198200" sldId="407"/>
            <ac:spMk id="2" creationId="{63DB1224-CB88-B23F-D145-64A7A0DBC44C}"/>
          </ac:spMkLst>
        </pc:spChg>
        <pc:spChg chg="mod">
          <ac:chgData name="Ross Peel" userId="cff5efb2-1fbc-4e89-a15d-4608006f2964" providerId="ADAL" clId="{551F7EC4-165A-4378-B782-7082359CEC73}" dt="2024-10-03T21:44:19.182" v="1759" actId="20577"/>
          <ac:spMkLst>
            <pc:docMk/>
            <pc:sldMk cId="1735198200" sldId="407"/>
            <ac:spMk id="3" creationId="{CFF24F6C-6B65-FD08-2518-468FB2A3184C}"/>
          </ac:spMkLst>
        </pc:spChg>
        <pc:spChg chg="add del">
          <ac:chgData name="Ross Peel" userId="cff5efb2-1fbc-4e89-a15d-4608006f2964" providerId="ADAL" clId="{551F7EC4-165A-4378-B782-7082359CEC73}" dt="2024-10-03T21:48:34.160" v="1775"/>
          <ac:spMkLst>
            <pc:docMk/>
            <pc:sldMk cId="1735198200" sldId="407"/>
            <ac:spMk id="4" creationId="{F5F5783D-4DF2-E27C-F76B-9CA2E1205157}"/>
          </ac:spMkLst>
        </pc:spChg>
        <pc:spChg chg="add mod">
          <ac:chgData name="Ross Peel" userId="cff5efb2-1fbc-4e89-a15d-4608006f2964" providerId="ADAL" clId="{551F7EC4-165A-4378-B782-7082359CEC73}" dt="2024-10-03T22:03:39.111" v="2178" actId="20577"/>
          <ac:spMkLst>
            <pc:docMk/>
            <pc:sldMk cId="1735198200" sldId="407"/>
            <ac:spMk id="7" creationId="{078B3ACC-9A3F-BE0C-71BC-84C3BFCDFE39}"/>
          </ac:spMkLst>
        </pc:spChg>
        <pc:picChg chg="add mod">
          <ac:chgData name="Ross Peel" userId="cff5efb2-1fbc-4e89-a15d-4608006f2964" providerId="ADAL" clId="{551F7EC4-165A-4378-B782-7082359CEC73}" dt="2024-10-03T21:47:07.060" v="1765" actId="571"/>
          <ac:picMkLst>
            <pc:docMk/>
            <pc:sldMk cId="1735198200" sldId="407"/>
            <ac:picMk id="6" creationId="{BCC6B94F-72BC-C1D9-FE61-DCF6CAD32585}"/>
          </ac:picMkLst>
        </pc:picChg>
        <pc:picChg chg="add mod">
          <ac:chgData name="Ross Peel" userId="cff5efb2-1fbc-4e89-a15d-4608006f2964" providerId="ADAL" clId="{551F7EC4-165A-4378-B782-7082359CEC73}" dt="2024-10-03T21:46:58.490" v="1761"/>
          <ac:picMkLst>
            <pc:docMk/>
            <pc:sldMk cId="1735198200" sldId="407"/>
            <ac:picMk id="1026" creationId="{00C9AA70-160E-EC08-6010-807AADEF1DEF}"/>
          </ac:picMkLst>
        </pc:picChg>
        <pc:picChg chg="add mod">
          <ac:chgData name="Ross Peel" userId="cff5efb2-1fbc-4e89-a15d-4608006f2964" providerId="ADAL" clId="{551F7EC4-165A-4378-B782-7082359CEC73}" dt="2024-10-03T21:47:08.251" v="1767"/>
          <ac:picMkLst>
            <pc:docMk/>
            <pc:sldMk cId="1735198200" sldId="407"/>
            <ac:picMk id="1028" creationId="{F900765D-5A0C-3431-74D0-609230E23C0F}"/>
          </ac:picMkLst>
        </pc:picChg>
        <pc:picChg chg="add del mod">
          <ac:chgData name="Ross Peel" userId="cff5efb2-1fbc-4e89-a15d-4608006f2964" providerId="ADAL" clId="{551F7EC4-165A-4378-B782-7082359CEC73}" dt="2024-10-03T21:48:32.605" v="1774" actId="478"/>
          <ac:picMkLst>
            <pc:docMk/>
            <pc:sldMk cId="1735198200" sldId="407"/>
            <ac:picMk id="1030" creationId="{FF4A1C1B-C613-418D-9CD4-DCA42398EF02}"/>
          </ac:picMkLst>
        </pc:picChg>
        <pc:picChg chg="add mod">
          <ac:chgData name="Ross Peel" userId="cff5efb2-1fbc-4e89-a15d-4608006f2964" providerId="ADAL" clId="{551F7EC4-165A-4378-B782-7082359CEC73}" dt="2024-10-03T21:48:36.958" v="1776" actId="14100"/>
          <ac:picMkLst>
            <pc:docMk/>
            <pc:sldMk cId="1735198200" sldId="407"/>
            <ac:picMk id="1032" creationId="{FBFD468E-6B20-FC58-AE7A-B27DFF9B1D20}"/>
          </ac:picMkLst>
        </pc:picChg>
      </pc:sldChg>
      <pc:sldChg chg="addSp delSp modSp new del mod modClrScheme chgLayout">
        <pc:chgData name="Ross Peel" userId="cff5efb2-1fbc-4e89-a15d-4608006f2964" providerId="ADAL" clId="{551F7EC4-165A-4378-B782-7082359CEC73}" dt="2024-10-03T21:52:24.463" v="1861" actId="47"/>
        <pc:sldMkLst>
          <pc:docMk/>
          <pc:sldMk cId="1344074861" sldId="408"/>
        </pc:sldMkLst>
        <pc:spChg chg="mod ord">
          <ac:chgData name="Ross Peel" userId="cff5efb2-1fbc-4e89-a15d-4608006f2964" providerId="ADAL" clId="{551F7EC4-165A-4378-B782-7082359CEC73}" dt="2024-10-03T21:49:14.249" v="1811" actId="700"/>
          <ac:spMkLst>
            <pc:docMk/>
            <pc:sldMk cId="1344074861" sldId="408"/>
            <ac:spMk id="2" creationId="{E76AAFC9-6155-BD63-9C98-3B6C4B614088}"/>
          </ac:spMkLst>
        </pc:spChg>
        <pc:spChg chg="del mod ord">
          <ac:chgData name="Ross Peel" userId="cff5efb2-1fbc-4e89-a15d-4608006f2964" providerId="ADAL" clId="{551F7EC4-165A-4378-B782-7082359CEC73}" dt="2024-10-03T21:49:14.249" v="1811" actId="700"/>
          <ac:spMkLst>
            <pc:docMk/>
            <pc:sldMk cId="1344074861" sldId="408"/>
            <ac:spMk id="3" creationId="{52FCC43B-9BAB-6607-312D-6B6F80C179E3}"/>
          </ac:spMkLst>
        </pc:spChg>
        <pc:spChg chg="del">
          <ac:chgData name="Ross Peel" userId="cff5efb2-1fbc-4e89-a15d-4608006f2964" providerId="ADAL" clId="{551F7EC4-165A-4378-B782-7082359CEC73}" dt="2024-10-03T21:49:14.249" v="1811" actId="700"/>
          <ac:spMkLst>
            <pc:docMk/>
            <pc:sldMk cId="1344074861" sldId="408"/>
            <ac:spMk id="4" creationId="{842BE706-5179-6C2C-4579-1826E9F08BEF}"/>
          </ac:spMkLst>
        </pc:spChg>
        <pc:spChg chg="mod ord">
          <ac:chgData name="Ross Peel" userId="cff5efb2-1fbc-4e89-a15d-4608006f2964" providerId="ADAL" clId="{551F7EC4-165A-4378-B782-7082359CEC73}" dt="2024-10-03T21:49:14.249" v="1811" actId="700"/>
          <ac:spMkLst>
            <pc:docMk/>
            <pc:sldMk cId="1344074861" sldId="408"/>
            <ac:spMk id="5" creationId="{2F4843C6-76F8-B7CB-9028-981BB2EBF85F}"/>
          </ac:spMkLst>
        </pc:spChg>
        <pc:spChg chg="add del mod ord">
          <ac:chgData name="Ross Peel" userId="cff5efb2-1fbc-4e89-a15d-4608006f2964" providerId="ADAL" clId="{551F7EC4-165A-4378-B782-7082359CEC73}" dt="2024-10-03T21:49:20.799" v="1812" actId="3680"/>
          <ac:spMkLst>
            <pc:docMk/>
            <pc:sldMk cId="1344074861" sldId="408"/>
            <ac:spMk id="6" creationId="{4A7DA7BB-EDA8-1789-EA92-9C3419339055}"/>
          </ac:spMkLst>
        </pc:spChg>
        <pc:graphicFrameChg chg="add mod ord modGraphic">
          <ac:chgData name="Ross Peel" userId="cff5efb2-1fbc-4e89-a15d-4608006f2964" providerId="ADAL" clId="{551F7EC4-165A-4378-B782-7082359CEC73}" dt="2024-10-03T21:50:17.151" v="1860" actId="20578"/>
          <ac:graphicFrameMkLst>
            <pc:docMk/>
            <pc:sldMk cId="1344074861" sldId="408"/>
            <ac:graphicFrameMk id="7" creationId="{D5D30F0F-8FEE-3E3D-E8F2-45AD0C69A80B}"/>
          </ac:graphicFrameMkLst>
        </pc:graphicFrameChg>
      </pc:sldChg>
      <pc:sldChg chg="modSp add mod ord">
        <pc:chgData name="Ross Peel" userId="cff5efb2-1fbc-4e89-a15d-4608006f2964" providerId="ADAL" clId="{551F7EC4-165A-4378-B782-7082359CEC73}" dt="2024-10-05T16:28:56.053" v="3435" actId="27636"/>
        <pc:sldMkLst>
          <pc:docMk/>
          <pc:sldMk cId="3312168106" sldId="408"/>
        </pc:sldMkLst>
        <pc:spChg chg="mod">
          <ac:chgData name="Ross Peel" userId="cff5efb2-1fbc-4e89-a15d-4608006f2964" providerId="ADAL" clId="{551F7EC4-165A-4378-B782-7082359CEC73}" dt="2024-10-05T16:28:56.053" v="3435" actId="27636"/>
          <ac:spMkLst>
            <pc:docMk/>
            <pc:sldMk cId="3312168106" sldId="408"/>
            <ac:spMk id="4" creationId="{E27BE6A6-BB6C-A197-3ABD-212E0D811BA8}"/>
          </ac:spMkLst>
        </pc:spChg>
      </pc:sldChg>
      <pc:sldChg chg="modSp add mod">
        <pc:chgData name="Ross Peel" userId="cff5efb2-1fbc-4e89-a15d-4608006f2964" providerId="ADAL" clId="{551F7EC4-165A-4378-B782-7082359CEC73}" dt="2024-10-05T15:55:52.285" v="2393" actId="20577"/>
        <pc:sldMkLst>
          <pc:docMk/>
          <pc:sldMk cId="3491618498" sldId="409"/>
        </pc:sldMkLst>
        <pc:spChg chg="mod">
          <ac:chgData name="Ross Peel" userId="cff5efb2-1fbc-4e89-a15d-4608006f2964" providerId="ADAL" clId="{551F7EC4-165A-4378-B782-7082359CEC73}" dt="2024-10-05T15:55:52.285" v="2393" actId="20577"/>
          <ac:spMkLst>
            <pc:docMk/>
            <pc:sldMk cId="3491618498" sldId="409"/>
            <ac:spMk id="3" creationId="{88D8DA6B-3FDC-D9BC-9514-3CF91A9B5844}"/>
          </ac:spMkLst>
        </pc:spChg>
      </pc:sldChg>
      <pc:sldChg chg="add">
        <pc:chgData name="Ross Peel" userId="cff5efb2-1fbc-4e89-a15d-4608006f2964" providerId="ADAL" clId="{551F7EC4-165A-4378-B782-7082359CEC73}" dt="2024-10-05T15:52:24.830" v="2181"/>
        <pc:sldMkLst>
          <pc:docMk/>
          <pc:sldMk cId="3765639366" sldId="410"/>
        </pc:sldMkLst>
      </pc:sldChg>
      <pc:sldChg chg="modSp add mod">
        <pc:chgData name="Ross Peel" userId="cff5efb2-1fbc-4e89-a15d-4608006f2964" providerId="ADAL" clId="{551F7EC4-165A-4378-B782-7082359CEC73}" dt="2024-10-05T15:56:27.411" v="2458" actId="27636"/>
        <pc:sldMkLst>
          <pc:docMk/>
          <pc:sldMk cId="2490760362" sldId="411"/>
        </pc:sldMkLst>
        <pc:spChg chg="mod">
          <ac:chgData name="Ross Peel" userId="cff5efb2-1fbc-4e89-a15d-4608006f2964" providerId="ADAL" clId="{551F7EC4-165A-4378-B782-7082359CEC73}" dt="2024-10-05T15:56:27.411" v="2458" actId="27636"/>
          <ac:spMkLst>
            <pc:docMk/>
            <pc:sldMk cId="2490760362" sldId="411"/>
            <ac:spMk id="3" creationId="{88D8DA6B-3FDC-D9BC-9514-3CF91A9B5844}"/>
          </ac:spMkLst>
        </pc:spChg>
      </pc:sldChg>
      <pc:sldChg chg="add">
        <pc:chgData name="Ross Peel" userId="cff5efb2-1fbc-4e89-a15d-4608006f2964" providerId="ADAL" clId="{551F7EC4-165A-4378-B782-7082359CEC73}" dt="2024-10-05T15:52:24.830" v="2181"/>
        <pc:sldMkLst>
          <pc:docMk/>
          <pc:sldMk cId="4286423619" sldId="412"/>
        </pc:sldMkLst>
      </pc:sldChg>
      <pc:sldChg chg="addSp delSp modSp new mod modClrScheme modAnim chgLayout">
        <pc:chgData name="Ross Peel" userId="cff5efb2-1fbc-4e89-a15d-4608006f2964" providerId="ADAL" clId="{551F7EC4-165A-4378-B782-7082359CEC73}" dt="2024-10-05T16:25:50.387" v="3273" actId="1076"/>
        <pc:sldMkLst>
          <pc:docMk/>
          <pc:sldMk cId="3557343558" sldId="413"/>
        </pc:sldMkLst>
        <pc:spChg chg="mod ord">
          <ac:chgData name="Ross Peel" userId="cff5efb2-1fbc-4e89-a15d-4608006f2964" providerId="ADAL" clId="{551F7EC4-165A-4378-B782-7082359CEC73}" dt="2024-10-05T16:14:21.060" v="2503" actId="700"/>
          <ac:spMkLst>
            <pc:docMk/>
            <pc:sldMk cId="3557343558" sldId="413"/>
            <ac:spMk id="2" creationId="{D7D797A2-64CC-0EC7-C29D-20A195056056}"/>
          </ac:spMkLst>
        </pc:spChg>
        <pc:spChg chg="del mod ord">
          <ac:chgData name="Ross Peel" userId="cff5efb2-1fbc-4e89-a15d-4608006f2964" providerId="ADAL" clId="{551F7EC4-165A-4378-B782-7082359CEC73}" dt="2024-10-05T16:14:21.060" v="2503" actId="700"/>
          <ac:spMkLst>
            <pc:docMk/>
            <pc:sldMk cId="3557343558" sldId="413"/>
            <ac:spMk id="3" creationId="{75D7CD22-4BA2-778B-6ED1-E5B1473479A5}"/>
          </ac:spMkLst>
        </pc:spChg>
        <pc:spChg chg="del">
          <ac:chgData name="Ross Peel" userId="cff5efb2-1fbc-4e89-a15d-4608006f2964" providerId="ADAL" clId="{551F7EC4-165A-4378-B782-7082359CEC73}" dt="2024-10-05T16:14:21.060" v="2503" actId="700"/>
          <ac:spMkLst>
            <pc:docMk/>
            <pc:sldMk cId="3557343558" sldId="413"/>
            <ac:spMk id="4" creationId="{924538BD-636A-DCC6-3AF6-89D23BFA39A7}"/>
          </ac:spMkLst>
        </pc:spChg>
        <pc:spChg chg="mod ord">
          <ac:chgData name="Ross Peel" userId="cff5efb2-1fbc-4e89-a15d-4608006f2964" providerId="ADAL" clId="{551F7EC4-165A-4378-B782-7082359CEC73}" dt="2024-10-05T16:14:21.060" v="2503" actId="700"/>
          <ac:spMkLst>
            <pc:docMk/>
            <pc:sldMk cId="3557343558" sldId="413"/>
            <ac:spMk id="5" creationId="{ED5275FD-2934-80CF-24DC-28ADD0F05BA3}"/>
          </ac:spMkLst>
        </pc:spChg>
        <pc:spChg chg="add del mod ord">
          <ac:chgData name="Ross Peel" userId="cff5efb2-1fbc-4e89-a15d-4608006f2964" providerId="ADAL" clId="{551F7EC4-165A-4378-B782-7082359CEC73}" dt="2024-10-05T16:14:44.991" v="2504" actId="1032"/>
          <ac:spMkLst>
            <pc:docMk/>
            <pc:sldMk cId="3557343558" sldId="413"/>
            <ac:spMk id="6" creationId="{0F29CA99-A7C4-8422-6648-73306C4C9DC0}"/>
          </ac:spMkLst>
        </pc:spChg>
        <pc:spChg chg="add mod">
          <ac:chgData name="Ross Peel" userId="cff5efb2-1fbc-4e89-a15d-4608006f2964" providerId="ADAL" clId="{551F7EC4-165A-4378-B782-7082359CEC73}" dt="2024-10-05T16:25:44.043" v="3270" actId="1076"/>
          <ac:spMkLst>
            <pc:docMk/>
            <pc:sldMk cId="3557343558" sldId="413"/>
            <ac:spMk id="8" creationId="{2444B95C-0D22-638D-DED7-F89E57B2F167}"/>
          </ac:spMkLst>
        </pc:spChg>
        <pc:spChg chg="add mod">
          <ac:chgData name="Ross Peel" userId="cff5efb2-1fbc-4e89-a15d-4608006f2964" providerId="ADAL" clId="{551F7EC4-165A-4378-B782-7082359CEC73}" dt="2024-10-05T16:25:50.387" v="3273" actId="1076"/>
          <ac:spMkLst>
            <pc:docMk/>
            <pc:sldMk cId="3557343558" sldId="413"/>
            <ac:spMk id="9" creationId="{7EA824BF-E42F-0E45-C316-7FF454D5CA3C}"/>
          </ac:spMkLst>
        </pc:spChg>
        <pc:spChg chg="add del mod ord">
          <ac:chgData name="Ross Peel" userId="cff5efb2-1fbc-4e89-a15d-4608006f2964" providerId="ADAL" clId="{551F7EC4-165A-4378-B782-7082359CEC73}" dt="2024-10-05T16:23:34.677" v="3195"/>
          <ac:spMkLst>
            <pc:docMk/>
            <pc:sldMk cId="3557343558" sldId="413"/>
            <ac:spMk id="10" creationId="{6FE5CA96-E400-FA45-9CCD-26E08329B6C0}"/>
          </ac:spMkLst>
        </pc:spChg>
        <pc:spChg chg="add del mod">
          <ac:chgData name="Ross Peel" userId="cff5efb2-1fbc-4e89-a15d-4608006f2964" providerId="ADAL" clId="{551F7EC4-165A-4378-B782-7082359CEC73}" dt="2024-10-05T16:23:34.677" v="3195"/>
          <ac:spMkLst>
            <pc:docMk/>
            <pc:sldMk cId="3557343558" sldId="413"/>
            <ac:spMk id="11" creationId="{DAF7F3BC-D6AA-FD50-BB44-89B67D6E33DF}"/>
          </ac:spMkLst>
        </pc:spChg>
        <pc:spChg chg="mod ord">
          <ac:chgData name="Ross Peel" userId="cff5efb2-1fbc-4e89-a15d-4608006f2964" providerId="ADAL" clId="{551F7EC4-165A-4378-B782-7082359CEC73}" dt="2024-10-05T16:25:39.379" v="3269" actId="14100"/>
          <ac:spMkLst>
            <pc:docMk/>
            <pc:sldMk cId="3557343558" sldId="413"/>
            <ac:spMk id="12" creationId="{73EFF2CC-0E7D-0709-21DD-CEB0152A4742}"/>
          </ac:spMkLst>
        </pc:spChg>
        <pc:graphicFrameChg chg="add mod modGraphic">
          <ac:chgData name="Ross Peel" userId="cff5efb2-1fbc-4e89-a15d-4608006f2964" providerId="ADAL" clId="{551F7EC4-165A-4378-B782-7082359CEC73}" dt="2024-10-05T16:25:34.394" v="3268" actId="1036"/>
          <ac:graphicFrameMkLst>
            <pc:docMk/>
            <pc:sldMk cId="3557343558" sldId="413"/>
            <ac:graphicFrameMk id="7" creationId="{FF12FD52-7928-446D-B58A-0E7AD2479479}"/>
          </ac:graphicFrameMkLst>
        </pc:graphicFrameChg>
      </pc:sldChg>
      <pc:sldChg chg="addSp delSp modSp new mod modNotesTx">
        <pc:chgData name="Ross Peel" userId="cff5efb2-1fbc-4e89-a15d-4608006f2964" providerId="ADAL" clId="{551F7EC4-165A-4378-B782-7082359CEC73}" dt="2024-10-05T17:01:54.760" v="5435"/>
        <pc:sldMkLst>
          <pc:docMk/>
          <pc:sldMk cId="2811011847" sldId="414"/>
        </pc:sldMkLst>
        <pc:spChg chg="mod">
          <ac:chgData name="Ross Peel" userId="cff5efb2-1fbc-4e89-a15d-4608006f2964" providerId="ADAL" clId="{551F7EC4-165A-4378-B782-7082359CEC73}" dt="2024-10-05T16:39:18.858" v="4420" actId="20577"/>
          <ac:spMkLst>
            <pc:docMk/>
            <pc:sldMk cId="2811011847" sldId="414"/>
            <ac:spMk id="2" creationId="{E20031D1-2545-561E-8CF7-97AF83D854F9}"/>
          </ac:spMkLst>
        </pc:spChg>
        <pc:spChg chg="mod">
          <ac:chgData name="Ross Peel" userId="cff5efb2-1fbc-4e89-a15d-4608006f2964" providerId="ADAL" clId="{551F7EC4-165A-4378-B782-7082359CEC73}" dt="2024-10-05T16:41:57.372" v="4755" actId="20577"/>
          <ac:spMkLst>
            <pc:docMk/>
            <pc:sldMk cId="2811011847" sldId="414"/>
            <ac:spMk id="3" creationId="{E906D713-2A78-0ACE-F2F7-5EC6CC8F5D51}"/>
          </ac:spMkLst>
        </pc:spChg>
        <pc:spChg chg="del mod">
          <ac:chgData name="Ross Peel" userId="cff5efb2-1fbc-4e89-a15d-4608006f2964" providerId="ADAL" clId="{551F7EC4-165A-4378-B782-7082359CEC73}" dt="2024-10-05T16:53:35.857" v="5432"/>
          <ac:spMkLst>
            <pc:docMk/>
            <pc:sldMk cId="2811011847" sldId="414"/>
            <ac:spMk id="4" creationId="{402C3B92-1E89-54BF-8526-2D6A0C464A8A}"/>
          </ac:spMkLst>
        </pc:spChg>
        <pc:spChg chg="add del mod">
          <ac:chgData name="Ross Peel" userId="cff5efb2-1fbc-4e89-a15d-4608006f2964" providerId="ADAL" clId="{551F7EC4-165A-4378-B782-7082359CEC73}" dt="2024-10-05T17:01:54.760" v="5435"/>
          <ac:spMkLst>
            <pc:docMk/>
            <pc:sldMk cId="2811011847" sldId="414"/>
            <ac:spMk id="6" creationId="{C288D799-599B-A0FF-354F-9FBBB29B6861}"/>
          </ac:spMkLst>
        </pc:spChg>
        <pc:picChg chg="add mod">
          <ac:chgData name="Ross Peel" userId="cff5efb2-1fbc-4e89-a15d-4608006f2964" providerId="ADAL" clId="{551F7EC4-165A-4378-B782-7082359CEC73}" dt="2024-10-05T17:01:54.760" v="5435"/>
          <ac:picMkLst>
            <pc:docMk/>
            <pc:sldMk cId="2811011847" sldId="414"/>
            <ac:picMk id="7" creationId="{FE0D5BBB-6092-D208-03FA-46B3764FE3BC}"/>
          </ac:picMkLst>
        </pc:picChg>
        <pc:picChg chg="add del mod">
          <ac:chgData name="Ross Peel" userId="cff5efb2-1fbc-4e89-a15d-4608006f2964" providerId="ADAL" clId="{551F7EC4-165A-4378-B782-7082359CEC73}" dt="2024-10-05T16:53:43.513" v="5434" actId="478"/>
          <ac:picMkLst>
            <pc:docMk/>
            <pc:sldMk cId="2811011847" sldId="414"/>
            <ac:picMk id="2050" creationId="{EB39F48C-5720-2A8A-6797-C1D58F0648D3}"/>
          </ac:picMkLst>
        </pc:picChg>
      </pc:sldChg>
      <pc:sldChg chg="addSp delSp modSp new mod modClrScheme chgLayout">
        <pc:chgData name="Ross Peel" userId="cff5efb2-1fbc-4e89-a15d-4608006f2964" providerId="ADAL" clId="{551F7EC4-165A-4378-B782-7082359CEC73}" dt="2024-10-05T16:53:40.179" v="5433"/>
        <pc:sldMkLst>
          <pc:docMk/>
          <pc:sldMk cId="698240910" sldId="415"/>
        </pc:sldMkLst>
        <pc:spChg chg="mod">
          <ac:chgData name="Ross Peel" userId="cff5efb2-1fbc-4e89-a15d-4608006f2964" providerId="ADAL" clId="{551F7EC4-165A-4378-B782-7082359CEC73}" dt="2024-10-05T16:48:21.014" v="5381" actId="26606"/>
          <ac:spMkLst>
            <pc:docMk/>
            <pc:sldMk cId="698240910" sldId="415"/>
            <ac:spMk id="2" creationId="{667A8303-489C-1788-28B0-381E76A261E3}"/>
          </ac:spMkLst>
        </pc:spChg>
        <pc:spChg chg="mod">
          <ac:chgData name="Ross Peel" userId="cff5efb2-1fbc-4e89-a15d-4608006f2964" providerId="ADAL" clId="{551F7EC4-165A-4378-B782-7082359CEC73}" dt="2024-10-05T16:48:21.014" v="5381" actId="26606"/>
          <ac:spMkLst>
            <pc:docMk/>
            <pc:sldMk cId="698240910" sldId="415"/>
            <ac:spMk id="3" creationId="{2FF1E0D3-9268-3F38-E718-A00E2D95E85D}"/>
          </ac:spMkLst>
        </pc:spChg>
        <pc:spChg chg="add del mod">
          <ac:chgData name="Ross Peel" userId="cff5efb2-1fbc-4e89-a15d-4608006f2964" providerId="ADAL" clId="{551F7EC4-165A-4378-B782-7082359CEC73}" dt="2024-10-05T16:49:13.579" v="5397"/>
          <ac:spMkLst>
            <pc:docMk/>
            <pc:sldMk cId="698240910" sldId="415"/>
            <ac:spMk id="4" creationId="{D05931D4-F754-50CF-43E7-F4C033736423}"/>
          </ac:spMkLst>
        </pc:spChg>
        <pc:spChg chg="mod ord">
          <ac:chgData name="Ross Peel" userId="cff5efb2-1fbc-4e89-a15d-4608006f2964" providerId="ADAL" clId="{551F7EC4-165A-4378-B782-7082359CEC73}" dt="2024-10-05T16:48:21.014" v="5381" actId="26606"/>
          <ac:spMkLst>
            <pc:docMk/>
            <pc:sldMk cId="698240910" sldId="415"/>
            <ac:spMk id="5" creationId="{278465A3-DA22-6078-619B-E020DE9FBC83}"/>
          </ac:spMkLst>
        </pc:spChg>
        <pc:spChg chg="add del">
          <ac:chgData name="Ross Peel" userId="cff5efb2-1fbc-4e89-a15d-4608006f2964" providerId="ADAL" clId="{551F7EC4-165A-4378-B782-7082359CEC73}" dt="2024-10-05T16:49:26.637" v="5399" actId="22"/>
          <ac:spMkLst>
            <pc:docMk/>
            <pc:sldMk cId="698240910" sldId="415"/>
            <ac:spMk id="8" creationId="{6188BF89-0086-1F89-7A15-54E690ACD296}"/>
          </ac:spMkLst>
        </pc:spChg>
        <pc:spChg chg="add del">
          <ac:chgData name="Ross Peel" userId="cff5efb2-1fbc-4e89-a15d-4608006f2964" providerId="ADAL" clId="{551F7EC4-165A-4378-B782-7082359CEC73}" dt="2024-10-05T16:49:27.549" v="5401" actId="22"/>
          <ac:spMkLst>
            <pc:docMk/>
            <pc:sldMk cId="698240910" sldId="415"/>
            <ac:spMk id="10" creationId="{E1ECD44E-9001-0742-AC1B-C514FFB43A6A}"/>
          </ac:spMkLst>
        </pc:spChg>
        <pc:spChg chg="add del mod">
          <ac:chgData name="Ross Peel" userId="cff5efb2-1fbc-4e89-a15d-4608006f2964" providerId="ADAL" clId="{551F7EC4-165A-4378-B782-7082359CEC73}" dt="2024-10-05T16:52:32.205" v="5431" actId="478"/>
          <ac:spMkLst>
            <pc:docMk/>
            <pc:sldMk cId="698240910" sldId="415"/>
            <ac:spMk id="12" creationId="{F3B64B16-776C-62A1-5198-65DAF2AC3D1D}"/>
          </ac:spMkLst>
        </pc:spChg>
        <pc:spChg chg="add del mod">
          <ac:chgData name="Ross Peel" userId="cff5efb2-1fbc-4e89-a15d-4608006f2964" providerId="ADAL" clId="{551F7EC4-165A-4378-B782-7082359CEC73}" dt="2024-10-05T16:53:40.179" v="5433"/>
          <ac:spMkLst>
            <pc:docMk/>
            <pc:sldMk cId="698240910" sldId="415"/>
            <ac:spMk id="13" creationId="{A57C1319-E043-9FBB-BDA8-F3EA0983E88E}"/>
          </ac:spMkLst>
        </pc:spChg>
        <pc:picChg chg="add del mod">
          <ac:chgData name="Ross Peel" userId="cff5efb2-1fbc-4e89-a15d-4608006f2964" providerId="ADAL" clId="{551F7EC4-165A-4378-B782-7082359CEC73}" dt="2024-10-05T16:52:30.266" v="5430" actId="478"/>
          <ac:picMkLst>
            <pc:docMk/>
            <pc:sldMk cId="698240910" sldId="415"/>
            <ac:picMk id="6" creationId="{DC4729E2-2634-35E8-D908-6FC9F740B9F2}"/>
          </ac:picMkLst>
        </pc:picChg>
        <pc:picChg chg="add mod">
          <ac:chgData name="Ross Peel" userId="cff5efb2-1fbc-4e89-a15d-4608006f2964" providerId="ADAL" clId="{551F7EC4-165A-4378-B782-7082359CEC73}" dt="2024-10-05T16:48:23.960" v="5382"/>
          <ac:picMkLst>
            <pc:docMk/>
            <pc:sldMk cId="698240910" sldId="415"/>
            <ac:picMk id="1026" creationId="{FF264138-C868-F144-AA93-52D7D9507D8B}"/>
          </ac:picMkLst>
        </pc:picChg>
        <pc:picChg chg="add del mod">
          <ac:chgData name="Ross Peel" userId="cff5efb2-1fbc-4e89-a15d-4608006f2964" providerId="ADAL" clId="{551F7EC4-165A-4378-B782-7082359CEC73}" dt="2024-10-05T16:49:12.669" v="5396" actId="21"/>
          <ac:picMkLst>
            <pc:docMk/>
            <pc:sldMk cId="698240910" sldId="415"/>
            <ac:picMk id="1028" creationId="{DC4729E2-2634-35E8-D908-6FC9F740B9F2}"/>
          </ac:picMkLst>
        </pc:picChg>
        <pc:picChg chg="add mod">
          <ac:chgData name="Ross Peel" userId="cff5efb2-1fbc-4e89-a15d-4608006f2964" providerId="ADAL" clId="{551F7EC4-165A-4378-B782-7082359CEC73}" dt="2024-10-05T16:53:40.179" v="5433"/>
          <ac:picMkLst>
            <pc:docMk/>
            <pc:sldMk cId="698240910" sldId="415"/>
            <ac:picMk id="1030" creationId="{AE960BBD-5A42-364D-52EB-90D941CAA9C7}"/>
          </ac:picMkLst>
        </pc:picChg>
      </pc:sldChg>
      <pc:sldChg chg="modSp new del mod">
        <pc:chgData name="Ross Peel" userId="cff5efb2-1fbc-4e89-a15d-4608006f2964" providerId="ADAL" clId="{551F7EC4-165A-4378-B782-7082359CEC73}" dt="2024-10-05T16:40:09.532" v="4482" actId="47"/>
        <pc:sldMkLst>
          <pc:docMk/>
          <pc:sldMk cId="3732699204" sldId="415"/>
        </pc:sldMkLst>
        <pc:spChg chg="mod">
          <ac:chgData name="Ross Peel" userId="cff5efb2-1fbc-4e89-a15d-4608006f2964" providerId="ADAL" clId="{551F7EC4-165A-4378-B782-7082359CEC73}" dt="2024-10-05T16:39:29.410" v="4427" actId="20577"/>
          <ac:spMkLst>
            <pc:docMk/>
            <pc:sldMk cId="3732699204" sldId="415"/>
            <ac:spMk id="2" creationId="{CCC0B755-52F6-DDB0-7A0F-3B74646BA236}"/>
          </ac:spMkLst>
        </pc:spChg>
        <pc:spChg chg="mod">
          <ac:chgData name="Ross Peel" userId="cff5efb2-1fbc-4e89-a15d-4608006f2964" providerId="ADAL" clId="{551F7EC4-165A-4378-B782-7082359CEC73}" dt="2024-10-05T16:39:56.427" v="4481" actId="20577"/>
          <ac:spMkLst>
            <pc:docMk/>
            <pc:sldMk cId="3732699204" sldId="415"/>
            <ac:spMk id="3" creationId="{3B4F7B13-7237-09C2-51DF-667F594BFB4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12E9D-0D2F-4177-8D22-114F58B1D43E}" type="doc">
      <dgm:prSet loTypeId="urn:microsoft.com/office/officeart/2005/8/layout/venn1" loCatId="relationship" qsTypeId="urn:microsoft.com/office/officeart/2005/8/quickstyle/simple1" qsCatId="simple" csTypeId="urn:microsoft.com/office/officeart/2005/8/colors/colorful1" csCatId="colorful" phldr="1"/>
      <dgm:spPr/>
    </dgm:pt>
    <dgm:pt modelId="{D9054200-CB71-4D42-80C3-616F0A8FD32E}">
      <dgm:prSet phldrT="[Text]"/>
      <dgm:spPr/>
      <dgm:t>
        <a:bodyPr/>
        <a:lstStyle/>
        <a:p>
          <a:r>
            <a:rPr lang="en-GB"/>
            <a:t>Nuclear power plants</a:t>
          </a:r>
        </a:p>
      </dgm:t>
    </dgm:pt>
    <dgm:pt modelId="{8095C444-3514-43F8-9A54-E23CFAD123DE}" type="parTrans" cxnId="{3E944BC7-EBF0-4E8A-8715-708A3906DDE2}">
      <dgm:prSet/>
      <dgm:spPr/>
      <dgm:t>
        <a:bodyPr/>
        <a:lstStyle/>
        <a:p>
          <a:endParaRPr lang="en-GB"/>
        </a:p>
      </dgm:t>
    </dgm:pt>
    <dgm:pt modelId="{41E6EB18-D81F-44D7-99DA-33FD6F4B032B}" type="sibTrans" cxnId="{3E944BC7-EBF0-4E8A-8715-708A3906DDE2}">
      <dgm:prSet/>
      <dgm:spPr/>
      <dgm:t>
        <a:bodyPr/>
        <a:lstStyle/>
        <a:p>
          <a:endParaRPr lang="en-GB"/>
        </a:p>
      </dgm:t>
    </dgm:pt>
    <dgm:pt modelId="{3D8C831D-5827-46CA-812D-C78A304416D8}">
      <dgm:prSet phldrT="[Text]"/>
      <dgm:spPr/>
      <dgm:t>
        <a:bodyPr/>
        <a:lstStyle/>
        <a:p>
          <a:r>
            <a:rPr lang="en-GB"/>
            <a:t>Oil platforms, barges, ships</a:t>
          </a:r>
        </a:p>
      </dgm:t>
    </dgm:pt>
    <dgm:pt modelId="{D27783F9-02B8-497F-9576-0210ACE36B78}" type="parTrans" cxnId="{67AD2340-1AA2-4E3C-BEAB-A1A702BC3AD3}">
      <dgm:prSet/>
      <dgm:spPr/>
      <dgm:t>
        <a:bodyPr/>
        <a:lstStyle/>
        <a:p>
          <a:endParaRPr lang="en-GB"/>
        </a:p>
      </dgm:t>
    </dgm:pt>
    <dgm:pt modelId="{91F2DC72-A754-46BB-B94C-004B70CF595A}" type="sibTrans" cxnId="{67AD2340-1AA2-4E3C-BEAB-A1A702BC3AD3}">
      <dgm:prSet/>
      <dgm:spPr/>
      <dgm:t>
        <a:bodyPr/>
        <a:lstStyle/>
        <a:p>
          <a:endParaRPr lang="en-GB"/>
        </a:p>
      </dgm:t>
    </dgm:pt>
    <dgm:pt modelId="{32552CCF-8A2F-4551-A67D-CB9D5DF6CEF7}" type="pres">
      <dgm:prSet presAssocID="{0D912E9D-0D2F-4177-8D22-114F58B1D43E}" presName="compositeShape" presStyleCnt="0">
        <dgm:presLayoutVars>
          <dgm:chMax val="7"/>
          <dgm:dir/>
          <dgm:resizeHandles val="exact"/>
        </dgm:presLayoutVars>
      </dgm:prSet>
      <dgm:spPr/>
    </dgm:pt>
    <dgm:pt modelId="{5EBD03A5-BAD2-48FA-8F60-D5A403311FF8}" type="pres">
      <dgm:prSet presAssocID="{D9054200-CB71-4D42-80C3-616F0A8FD32E}" presName="circ1" presStyleLbl="vennNode1" presStyleIdx="0" presStyleCnt="2"/>
      <dgm:spPr/>
    </dgm:pt>
    <dgm:pt modelId="{CDC540BC-DE3E-4BDD-9A83-09D4D7BDC2CC}" type="pres">
      <dgm:prSet presAssocID="{D9054200-CB71-4D42-80C3-616F0A8FD32E}" presName="circ1Tx" presStyleLbl="revTx" presStyleIdx="0" presStyleCnt="0">
        <dgm:presLayoutVars>
          <dgm:chMax val="0"/>
          <dgm:chPref val="0"/>
          <dgm:bulletEnabled val="1"/>
        </dgm:presLayoutVars>
      </dgm:prSet>
      <dgm:spPr/>
    </dgm:pt>
    <dgm:pt modelId="{540E3AAE-8985-4F30-9D58-E720EC8AB5AA}" type="pres">
      <dgm:prSet presAssocID="{3D8C831D-5827-46CA-812D-C78A304416D8}" presName="circ2" presStyleLbl="vennNode1" presStyleIdx="1" presStyleCnt="2"/>
      <dgm:spPr/>
    </dgm:pt>
    <dgm:pt modelId="{D4807B5E-AD2D-4546-946B-F27A6111E7A0}" type="pres">
      <dgm:prSet presAssocID="{3D8C831D-5827-46CA-812D-C78A304416D8}" presName="circ2Tx" presStyleLbl="revTx" presStyleIdx="0" presStyleCnt="0">
        <dgm:presLayoutVars>
          <dgm:chMax val="0"/>
          <dgm:chPref val="0"/>
          <dgm:bulletEnabled val="1"/>
        </dgm:presLayoutVars>
      </dgm:prSet>
      <dgm:spPr/>
    </dgm:pt>
  </dgm:ptLst>
  <dgm:cxnLst>
    <dgm:cxn modelId="{424E3714-2D5A-4786-89AA-A17E17CD4BE8}" type="presOf" srcId="{0D912E9D-0D2F-4177-8D22-114F58B1D43E}" destId="{32552CCF-8A2F-4551-A67D-CB9D5DF6CEF7}" srcOrd="0" destOrd="0" presId="urn:microsoft.com/office/officeart/2005/8/layout/venn1"/>
    <dgm:cxn modelId="{67AD2340-1AA2-4E3C-BEAB-A1A702BC3AD3}" srcId="{0D912E9D-0D2F-4177-8D22-114F58B1D43E}" destId="{3D8C831D-5827-46CA-812D-C78A304416D8}" srcOrd="1" destOrd="0" parTransId="{D27783F9-02B8-497F-9576-0210ACE36B78}" sibTransId="{91F2DC72-A754-46BB-B94C-004B70CF595A}"/>
    <dgm:cxn modelId="{C1DECF61-E6EB-4C70-82D1-E772A06EE03C}" type="presOf" srcId="{D9054200-CB71-4D42-80C3-616F0A8FD32E}" destId="{CDC540BC-DE3E-4BDD-9A83-09D4D7BDC2CC}" srcOrd="1" destOrd="0" presId="urn:microsoft.com/office/officeart/2005/8/layout/venn1"/>
    <dgm:cxn modelId="{D082EB6D-F94A-4F9C-9D65-B2F366D39517}" type="presOf" srcId="{3D8C831D-5827-46CA-812D-C78A304416D8}" destId="{D4807B5E-AD2D-4546-946B-F27A6111E7A0}" srcOrd="1" destOrd="0" presId="urn:microsoft.com/office/officeart/2005/8/layout/venn1"/>
    <dgm:cxn modelId="{9BEF3076-F20D-4CFA-9BAC-0BAA0B5D5DAF}" type="presOf" srcId="{3D8C831D-5827-46CA-812D-C78A304416D8}" destId="{540E3AAE-8985-4F30-9D58-E720EC8AB5AA}" srcOrd="0" destOrd="0" presId="urn:microsoft.com/office/officeart/2005/8/layout/venn1"/>
    <dgm:cxn modelId="{AE3AACAC-B6C6-4526-BB4C-7540F0EAEE0D}" type="presOf" srcId="{D9054200-CB71-4D42-80C3-616F0A8FD32E}" destId="{5EBD03A5-BAD2-48FA-8F60-D5A403311FF8}" srcOrd="0" destOrd="0" presId="urn:microsoft.com/office/officeart/2005/8/layout/venn1"/>
    <dgm:cxn modelId="{3E944BC7-EBF0-4E8A-8715-708A3906DDE2}" srcId="{0D912E9D-0D2F-4177-8D22-114F58B1D43E}" destId="{D9054200-CB71-4D42-80C3-616F0A8FD32E}" srcOrd="0" destOrd="0" parTransId="{8095C444-3514-43F8-9A54-E23CFAD123DE}" sibTransId="{41E6EB18-D81F-44D7-99DA-33FD6F4B032B}"/>
    <dgm:cxn modelId="{03A1208E-29FC-4A63-9A13-58A13873121A}" type="presParOf" srcId="{32552CCF-8A2F-4551-A67D-CB9D5DF6CEF7}" destId="{5EBD03A5-BAD2-48FA-8F60-D5A403311FF8}" srcOrd="0" destOrd="0" presId="urn:microsoft.com/office/officeart/2005/8/layout/venn1"/>
    <dgm:cxn modelId="{B15C54BA-6B00-4CEA-BED0-34DC0C1F267C}" type="presParOf" srcId="{32552CCF-8A2F-4551-A67D-CB9D5DF6CEF7}" destId="{CDC540BC-DE3E-4BDD-9A83-09D4D7BDC2CC}" srcOrd="1" destOrd="0" presId="urn:microsoft.com/office/officeart/2005/8/layout/venn1"/>
    <dgm:cxn modelId="{4BA4EEC3-619F-45F5-95BE-46E19AB6C4B8}" type="presParOf" srcId="{32552CCF-8A2F-4551-A67D-CB9D5DF6CEF7}" destId="{540E3AAE-8985-4F30-9D58-E720EC8AB5AA}" srcOrd="2" destOrd="0" presId="urn:microsoft.com/office/officeart/2005/8/layout/venn1"/>
    <dgm:cxn modelId="{318483DD-2DF7-4962-A066-E73C1AB8225A}" type="presParOf" srcId="{32552CCF-8A2F-4551-A67D-CB9D5DF6CEF7}" destId="{D4807B5E-AD2D-4546-946B-F27A6111E7A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C2542-811C-4B80-B049-61910F79A766}"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63F2D952-4780-4888-90CD-42D5DAEA4AD5}">
      <dgm:prSet phldrT="[Text]" custT="1"/>
      <dgm:spPr/>
      <dgm:t>
        <a:bodyPr/>
        <a:lstStyle/>
        <a:p>
          <a:endParaRPr lang="en-GB" sz="1600" dirty="0"/>
        </a:p>
      </dgm:t>
    </dgm:pt>
    <dgm:pt modelId="{F8F9E0DD-9C3D-4FE3-89DF-055F8A2ACD87}" type="parTrans" cxnId="{F2CD728E-FBB2-4096-9846-0D283AB008CD}">
      <dgm:prSet/>
      <dgm:spPr/>
      <dgm:t>
        <a:bodyPr/>
        <a:lstStyle/>
        <a:p>
          <a:endParaRPr lang="en-GB"/>
        </a:p>
      </dgm:t>
    </dgm:pt>
    <dgm:pt modelId="{CEA5931A-00A6-466E-AAED-8C64387EE0A2}" type="sibTrans" cxnId="{F2CD728E-FBB2-4096-9846-0D283AB008CD}">
      <dgm:prSet/>
      <dgm:spPr/>
      <dgm:t>
        <a:bodyPr/>
        <a:lstStyle/>
        <a:p>
          <a:endParaRPr lang="en-GB"/>
        </a:p>
      </dgm:t>
    </dgm:pt>
    <dgm:pt modelId="{E866E084-D4BD-423E-8014-7CD25B3A9893}">
      <dgm:prSet phldrT="[Text]"/>
      <dgm:spPr/>
      <dgm:t>
        <a:bodyPr/>
        <a:lstStyle/>
        <a:p>
          <a:endParaRPr lang="en-GB" dirty="0"/>
        </a:p>
      </dgm:t>
    </dgm:pt>
    <dgm:pt modelId="{8D081BD4-776F-4C7B-A5A4-49FD292389E2}" type="parTrans" cxnId="{52771201-300C-4C13-8CD2-E57E0D0FD7FD}">
      <dgm:prSet/>
      <dgm:spPr/>
      <dgm:t>
        <a:bodyPr/>
        <a:lstStyle/>
        <a:p>
          <a:endParaRPr lang="en-GB"/>
        </a:p>
      </dgm:t>
    </dgm:pt>
    <dgm:pt modelId="{A5D83A68-51FC-468A-9559-D44844132946}" type="sibTrans" cxnId="{52771201-300C-4C13-8CD2-E57E0D0FD7FD}">
      <dgm:prSet/>
      <dgm:spPr/>
      <dgm:t>
        <a:bodyPr/>
        <a:lstStyle/>
        <a:p>
          <a:endParaRPr lang="en-GB"/>
        </a:p>
      </dgm:t>
    </dgm:pt>
    <dgm:pt modelId="{1BE487C5-7601-47C1-9BB7-DBA7524D9F17}" type="pres">
      <dgm:prSet presAssocID="{991C2542-811C-4B80-B049-61910F79A766}" presName="Name0" presStyleCnt="0">
        <dgm:presLayoutVars>
          <dgm:chMax val="7"/>
          <dgm:dir/>
          <dgm:resizeHandles val="exact"/>
        </dgm:presLayoutVars>
      </dgm:prSet>
      <dgm:spPr/>
    </dgm:pt>
    <dgm:pt modelId="{46A40B28-430F-4D7C-A3B7-0F72E8567AF3}" type="pres">
      <dgm:prSet presAssocID="{991C2542-811C-4B80-B049-61910F79A766}" presName="ellipse1" presStyleLbl="vennNode1" presStyleIdx="0" presStyleCnt="2" custLinFactNeighborX="-17693" custLinFactNeighborY="56707">
        <dgm:presLayoutVars>
          <dgm:bulletEnabled val="1"/>
        </dgm:presLayoutVars>
      </dgm:prSet>
      <dgm:spPr/>
    </dgm:pt>
    <dgm:pt modelId="{F65A9473-D3C4-45E6-96DF-EA9ACC839910}" type="pres">
      <dgm:prSet presAssocID="{991C2542-811C-4B80-B049-61910F79A766}" presName="ellipse2" presStyleLbl="vennNode1" presStyleIdx="1" presStyleCnt="2" custLinFactNeighborX="-8940" custLinFactNeighborY="-10962">
        <dgm:presLayoutVars>
          <dgm:bulletEnabled val="1"/>
        </dgm:presLayoutVars>
      </dgm:prSet>
      <dgm:spPr/>
    </dgm:pt>
  </dgm:ptLst>
  <dgm:cxnLst>
    <dgm:cxn modelId="{52771201-300C-4C13-8CD2-E57E0D0FD7FD}" srcId="{991C2542-811C-4B80-B049-61910F79A766}" destId="{E866E084-D4BD-423E-8014-7CD25B3A9893}" srcOrd="1" destOrd="0" parTransId="{8D081BD4-776F-4C7B-A5A4-49FD292389E2}" sibTransId="{A5D83A68-51FC-468A-9559-D44844132946}"/>
    <dgm:cxn modelId="{B7865829-2229-4AD9-805E-2ABF995A28AF}" type="presOf" srcId="{63F2D952-4780-4888-90CD-42D5DAEA4AD5}" destId="{46A40B28-430F-4D7C-A3B7-0F72E8567AF3}" srcOrd="0" destOrd="0" presId="urn:microsoft.com/office/officeart/2005/8/layout/rings+Icon"/>
    <dgm:cxn modelId="{733C4680-5E30-478B-9F97-38094D1352A3}" type="presOf" srcId="{991C2542-811C-4B80-B049-61910F79A766}" destId="{1BE487C5-7601-47C1-9BB7-DBA7524D9F17}" srcOrd="0" destOrd="0" presId="urn:microsoft.com/office/officeart/2005/8/layout/rings+Icon"/>
    <dgm:cxn modelId="{F2CD728E-FBB2-4096-9846-0D283AB008CD}" srcId="{991C2542-811C-4B80-B049-61910F79A766}" destId="{63F2D952-4780-4888-90CD-42D5DAEA4AD5}" srcOrd="0" destOrd="0" parTransId="{F8F9E0DD-9C3D-4FE3-89DF-055F8A2ACD87}" sibTransId="{CEA5931A-00A6-466E-AAED-8C64387EE0A2}"/>
    <dgm:cxn modelId="{DAF4B9BF-FCCC-4970-BB47-9EAB247F2DEA}" type="presOf" srcId="{E866E084-D4BD-423E-8014-7CD25B3A9893}" destId="{F65A9473-D3C4-45E6-96DF-EA9ACC839910}" srcOrd="0" destOrd="0" presId="urn:microsoft.com/office/officeart/2005/8/layout/rings+Icon"/>
    <dgm:cxn modelId="{31072992-EC38-4D38-852D-D92EE085C2CE}" type="presParOf" srcId="{1BE487C5-7601-47C1-9BB7-DBA7524D9F17}" destId="{46A40B28-430F-4D7C-A3B7-0F72E8567AF3}" srcOrd="0" destOrd="0" presId="urn:microsoft.com/office/officeart/2005/8/layout/rings+Icon"/>
    <dgm:cxn modelId="{E7D30260-529D-46C9-AED1-1530BF31672C}" type="presParOf" srcId="{1BE487C5-7601-47C1-9BB7-DBA7524D9F17}" destId="{F65A9473-D3C4-45E6-96DF-EA9ACC839910}"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98126-8339-4D50-9D85-E01817ED0A23}" type="doc">
      <dgm:prSet loTypeId="urn:microsoft.com/office/officeart/2005/8/layout/arrow6" loCatId="relationship" qsTypeId="urn:microsoft.com/office/officeart/2005/8/quickstyle/simple1" qsCatId="simple" csTypeId="urn:microsoft.com/office/officeart/2005/8/colors/accent2_2" csCatId="accent2" phldr="1"/>
      <dgm:spPr/>
      <dgm:t>
        <a:bodyPr/>
        <a:lstStyle/>
        <a:p>
          <a:endParaRPr lang="en-GB"/>
        </a:p>
      </dgm:t>
    </dgm:pt>
    <dgm:pt modelId="{6D751111-730E-4BE0-B21B-B713ED669953}">
      <dgm:prSet phldrT="[Text]"/>
      <dgm:spPr/>
      <dgm:t>
        <a:bodyPr/>
        <a:lstStyle/>
        <a:p>
          <a:r>
            <a:rPr lang="en-GB" dirty="0"/>
            <a:t>Self-contained FNPP</a:t>
          </a:r>
        </a:p>
      </dgm:t>
    </dgm:pt>
    <dgm:pt modelId="{D817416C-D1BB-4111-9A38-C8929E7A7C28}" type="parTrans" cxnId="{69D9D4EB-FEDC-4167-90C1-8F47DBE66AB5}">
      <dgm:prSet/>
      <dgm:spPr/>
      <dgm:t>
        <a:bodyPr/>
        <a:lstStyle/>
        <a:p>
          <a:endParaRPr lang="en-GB"/>
        </a:p>
      </dgm:t>
    </dgm:pt>
    <dgm:pt modelId="{CE866476-9973-4B6F-AC3A-F5BE53EC4E6C}" type="sibTrans" cxnId="{69D9D4EB-FEDC-4167-90C1-8F47DBE66AB5}">
      <dgm:prSet/>
      <dgm:spPr/>
      <dgm:t>
        <a:bodyPr/>
        <a:lstStyle/>
        <a:p>
          <a:endParaRPr lang="en-GB"/>
        </a:p>
      </dgm:t>
    </dgm:pt>
    <dgm:pt modelId="{D4BF6AF9-D822-4B45-A665-B63AE8A6E84E}">
      <dgm:prSet phldrT="[Text]"/>
      <dgm:spPr/>
      <dgm:t>
        <a:bodyPr/>
        <a:lstStyle/>
        <a:p>
          <a:r>
            <a:rPr lang="en-GB" dirty="0"/>
            <a:t>Land-based standard SMR</a:t>
          </a:r>
        </a:p>
      </dgm:t>
    </dgm:pt>
    <dgm:pt modelId="{63240297-BFFC-4E12-81ED-3C63C3263705}" type="parTrans" cxnId="{63484593-D78A-4E45-B5B9-C8E1493ECE20}">
      <dgm:prSet/>
      <dgm:spPr/>
      <dgm:t>
        <a:bodyPr/>
        <a:lstStyle/>
        <a:p>
          <a:endParaRPr lang="en-GB"/>
        </a:p>
      </dgm:t>
    </dgm:pt>
    <dgm:pt modelId="{EF73B35C-44EE-4C5C-AB9E-848406C4067C}" type="sibTrans" cxnId="{63484593-D78A-4E45-B5B9-C8E1493ECE20}">
      <dgm:prSet/>
      <dgm:spPr/>
      <dgm:t>
        <a:bodyPr/>
        <a:lstStyle/>
        <a:p>
          <a:endParaRPr lang="en-GB"/>
        </a:p>
      </dgm:t>
    </dgm:pt>
    <dgm:pt modelId="{32A12988-1F75-4D90-846E-D1CD8B917D90}">
      <dgm:prSet/>
      <dgm:spPr/>
      <dgm:t>
        <a:bodyPr/>
        <a:lstStyle/>
        <a:p>
          <a:r>
            <a:rPr lang="en-GB" dirty="0"/>
            <a:t>All safety, security, and other systems onboard</a:t>
          </a:r>
        </a:p>
      </dgm:t>
    </dgm:pt>
    <dgm:pt modelId="{F0DDD9D3-AAB6-4798-8DC6-EF6BD879356D}" type="parTrans" cxnId="{57DED1AF-CEC1-4E60-B8A7-A761A55F8B45}">
      <dgm:prSet/>
      <dgm:spPr/>
      <dgm:t>
        <a:bodyPr/>
        <a:lstStyle/>
        <a:p>
          <a:endParaRPr lang="en-GB"/>
        </a:p>
      </dgm:t>
    </dgm:pt>
    <dgm:pt modelId="{9B33D0B7-E3B9-4049-B8AC-BFD7FA445860}" type="sibTrans" cxnId="{57DED1AF-CEC1-4E60-B8A7-A761A55F8B45}">
      <dgm:prSet/>
      <dgm:spPr/>
      <dgm:t>
        <a:bodyPr/>
        <a:lstStyle/>
        <a:p>
          <a:endParaRPr lang="en-GB"/>
        </a:p>
      </dgm:t>
    </dgm:pt>
    <dgm:pt modelId="{191D5663-4352-44A9-807E-6A216BE46554}">
      <dgm:prSet phldrT="[Text]"/>
      <dgm:spPr/>
      <dgm:t>
        <a:bodyPr/>
        <a:lstStyle/>
        <a:p>
          <a:r>
            <a:rPr lang="en-GB" dirty="0"/>
            <a:t>All facilities on land, nothing is sited in water</a:t>
          </a:r>
        </a:p>
      </dgm:t>
    </dgm:pt>
    <dgm:pt modelId="{9A4C5367-7E76-4F8B-95B5-0693C8E2B4D7}" type="parTrans" cxnId="{83A1B81F-D644-4095-B5DB-24E8D5025060}">
      <dgm:prSet/>
      <dgm:spPr/>
      <dgm:t>
        <a:bodyPr/>
        <a:lstStyle/>
        <a:p>
          <a:endParaRPr lang="en-GB"/>
        </a:p>
      </dgm:t>
    </dgm:pt>
    <dgm:pt modelId="{932B3A3B-08F8-4D47-AE8D-0F1691719A32}" type="sibTrans" cxnId="{83A1B81F-D644-4095-B5DB-24E8D5025060}">
      <dgm:prSet/>
      <dgm:spPr/>
      <dgm:t>
        <a:bodyPr/>
        <a:lstStyle/>
        <a:p>
          <a:endParaRPr lang="en-GB"/>
        </a:p>
      </dgm:t>
    </dgm:pt>
    <dgm:pt modelId="{99642CE1-E004-4CBB-85BE-A623881667DA}" type="pres">
      <dgm:prSet presAssocID="{6ED98126-8339-4D50-9D85-E01817ED0A23}" presName="compositeShape" presStyleCnt="0">
        <dgm:presLayoutVars>
          <dgm:chMax val="2"/>
          <dgm:dir/>
          <dgm:resizeHandles val="exact"/>
        </dgm:presLayoutVars>
      </dgm:prSet>
      <dgm:spPr/>
    </dgm:pt>
    <dgm:pt modelId="{89C1BFB0-F83D-44E7-A012-A4BF40C8DF7B}" type="pres">
      <dgm:prSet presAssocID="{6ED98126-8339-4D50-9D85-E01817ED0A23}" presName="ribbon" presStyleLbl="node1" presStyleIdx="0" presStyleCnt="1" custScaleX="121017"/>
      <dgm:spPr/>
    </dgm:pt>
    <dgm:pt modelId="{886C6B77-A153-4B1D-A67E-A8BBD488B0F1}" type="pres">
      <dgm:prSet presAssocID="{6ED98126-8339-4D50-9D85-E01817ED0A23}" presName="leftArrowText" presStyleLbl="node1" presStyleIdx="0" presStyleCnt="1" custScaleX="142805" custLinFactNeighborX="-13651" custLinFactNeighborY="378">
        <dgm:presLayoutVars>
          <dgm:chMax val="0"/>
          <dgm:bulletEnabled val="1"/>
        </dgm:presLayoutVars>
      </dgm:prSet>
      <dgm:spPr/>
    </dgm:pt>
    <dgm:pt modelId="{4B1E33A0-1151-40D3-ABB8-8B4BCE3E255A}" type="pres">
      <dgm:prSet presAssocID="{6ED98126-8339-4D50-9D85-E01817ED0A23}" presName="rightArrowText" presStyleLbl="node1" presStyleIdx="0" presStyleCnt="1" custScaleX="139538" custLinFactNeighborX="13201">
        <dgm:presLayoutVars>
          <dgm:chMax val="0"/>
          <dgm:bulletEnabled val="1"/>
        </dgm:presLayoutVars>
      </dgm:prSet>
      <dgm:spPr/>
    </dgm:pt>
  </dgm:ptLst>
  <dgm:cxnLst>
    <dgm:cxn modelId="{D8112215-460F-4FF6-96BB-BE287D370400}" type="presOf" srcId="{D4BF6AF9-D822-4B45-A665-B63AE8A6E84E}" destId="{4B1E33A0-1151-40D3-ABB8-8B4BCE3E255A}" srcOrd="0" destOrd="0" presId="urn:microsoft.com/office/officeart/2005/8/layout/arrow6"/>
    <dgm:cxn modelId="{83A1B81F-D644-4095-B5DB-24E8D5025060}" srcId="{D4BF6AF9-D822-4B45-A665-B63AE8A6E84E}" destId="{191D5663-4352-44A9-807E-6A216BE46554}" srcOrd="0" destOrd="0" parTransId="{9A4C5367-7E76-4F8B-95B5-0693C8E2B4D7}" sibTransId="{932B3A3B-08F8-4D47-AE8D-0F1691719A32}"/>
    <dgm:cxn modelId="{62640D2A-0ED6-40AA-98C4-8E314A25482E}" type="presOf" srcId="{6ED98126-8339-4D50-9D85-E01817ED0A23}" destId="{99642CE1-E004-4CBB-85BE-A623881667DA}" srcOrd="0" destOrd="0" presId="urn:microsoft.com/office/officeart/2005/8/layout/arrow6"/>
    <dgm:cxn modelId="{94BE496B-7926-477F-8E9A-F174DE9C342C}" type="presOf" srcId="{32A12988-1F75-4D90-846E-D1CD8B917D90}" destId="{886C6B77-A153-4B1D-A67E-A8BBD488B0F1}" srcOrd="0" destOrd="1" presId="urn:microsoft.com/office/officeart/2005/8/layout/arrow6"/>
    <dgm:cxn modelId="{723AF955-8B03-413B-9564-4E9052A9F61B}" type="presOf" srcId="{191D5663-4352-44A9-807E-6A216BE46554}" destId="{4B1E33A0-1151-40D3-ABB8-8B4BCE3E255A}" srcOrd="0" destOrd="1" presId="urn:microsoft.com/office/officeart/2005/8/layout/arrow6"/>
    <dgm:cxn modelId="{63484593-D78A-4E45-B5B9-C8E1493ECE20}" srcId="{6ED98126-8339-4D50-9D85-E01817ED0A23}" destId="{D4BF6AF9-D822-4B45-A665-B63AE8A6E84E}" srcOrd="1" destOrd="0" parTransId="{63240297-BFFC-4E12-81ED-3C63C3263705}" sibTransId="{EF73B35C-44EE-4C5C-AB9E-848406C4067C}"/>
    <dgm:cxn modelId="{57DED1AF-CEC1-4E60-B8A7-A761A55F8B45}" srcId="{6D751111-730E-4BE0-B21B-B713ED669953}" destId="{32A12988-1F75-4D90-846E-D1CD8B917D90}" srcOrd="0" destOrd="0" parTransId="{F0DDD9D3-AAB6-4798-8DC6-EF6BD879356D}" sibTransId="{9B33D0B7-E3B9-4049-B8AC-BFD7FA445860}"/>
    <dgm:cxn modelId="{69D9D4EB-FEDC-4167-90C1-8F47DBE66AB5}" srcId="{6ED98126-8339-4D50-9D85-E01817ED0A23}" destId="{6D751111-730E-4BE0-B21B-B713ED669953}" srcOrd="0" destOrd="0" parTransId="{D817416C-D1BB-4111-9A38-C8929E7A7C28}" sibTransId="{CE866476-9973-4B6F-AC3A-F5BE53EC4E6C}"/>
    <dgm:cxn modelId="{96C06DF3-F841-4ACA-8EBD-0706A06B302B}" type="presOf" srcId="{6D751111-730E-4BE0-B21B-B713ED669953}" destId="{886C6B77-A153-4B1D-A67E-A8BBD488B0F1}" srcOrd="0" destOrd="0" presId="urn:microsoft.com/office/officeart/2005/8/layout/arrow6"/>
    <dgm:cxn modelId="{3817ECED-F6B1-4AA2-9888-DB50E9044E19}" type="presParOf" srcId="{99642CE1-E004-4CBB-85BE-A623881667DA}" destId="{89C1BFB0-F83D-44E7-A012-A4BF40C8DF7B}" srcOrd="0" destOrd="0" presId="urn:microsoft.com/office/officeart/2005/8/layout/arrow6"/>
    <dgm:cxn modelId="{958D8F90-49FF-4028-B47B-4E1E88338F66}" type="presParOf" srcId="{99642CE1-E004-4CBB-85BE-A623881667DA}" destId="{886C6B77-A153-4B1D-A67E-A8BBD488B0F1}" srcOrd="1" destOrd="0" presId="urn:microsoft.com/office/officeart/2005/8/layout/arrow6"/>
    <dgm:cxn modelId="{7809BBA1-AF20-4340-B518-9375468D7693}" type="presParOf" srcId="{99642CE1-E004-4CBB-85BE-A623881667DA}" destId="{4B1E33A0-1151-40D3-ABB8-8B4BCE3E255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D03A5-BAD2-48FA-8F60-D5A403311FF8}">
      <dsp:nvSpPr>
        <dsp:cNvPr id="0" name=""/>
        <dsp:cNvSpPr/>
      </dsp:nvSpPr>
      <dsp:spPr>
        <a:xfrm>
          <a:off x="1476250" y="9676"/>
          <a:ext cx="3538232" cy="35382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a:t>Nuclear power plants</a:t>
          </a:r>
        </a:p>
      </dsp:txBody>
      <dsp:txXfrm>
        <a:off x="1970328" y="426910"/>
        <a:ext cx="2040062" cy="2703765"/>
      </dsp:txXfrm>
    </dsp:sp>
    <dsp:sp modelId="{540E3AAE-8985-4F30-9D58-E720EC8AB5AA}">
      <dsp:nvSpPr>
        <dsp:cNvPr id="0" name=""/>
        <dsp:cNvSpPr/>
      </dsp:nvSpPr>
      <dsp:spPr>
        <a:xfrm>
          <a:off x="4026328" y="9676"/>
          <a:ext cx="3538232" cy="35382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a:t>Oil platforms, barges, ships</a:t>
          </a:r>
        </a:p>
      </dsp:txBody>
      <dsp:txXfrm>
        <a:off x="5030421" y="426910"/>
        <a:ext cx="2040062" cy="2703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40B28-430F-4D7C-A3B7-0F72E8567AF3}">
      <dsp:nvSpPr>
        <dsp:cNvPr id="0" name=""/>
        <dsp:cNvSpPr/>
      </dsp:nvSpPr>
      <dsp:spPr>
        <a:xfrm>
          <a:off x="1492324" y="2175097"/>
          <a:ext cx="3835406" cy="383567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2054006" y="2736819"/>
        <a:ext cx="2712042" cy="2712233"/>
      </dsp:txXfrm>
    </dsp:sp>
    <dsp:sp modelId="{F65A9473-D3C4-45E6-96DF-EA9ACC839910}">
      <dsp:nvSpPr>
        <dsp:cNvPr id="0" name=""/>
        <dsp:cNvSpPr/>
      </dsp:nvSpPr>
      <dsp:spPr>
        <a:xfrm>
          <a:off x="3802092" y="2137716"/>
          <a:ext cx="3835406" cy="383567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4363774" y="2699438"/>
        <a:ext cx="2712042" cy="2712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1BFB0-F83D-44E7-A012-A4BF40C8DF7B}">
      <dsp:nvSpPr>
        <dsp:cNvPr id="0" name=""/>
        <dsp:cNvSpPr/>
      </dsp:nvSpPr>
      <dsp:spPr>
        <a:xfrm>
          <a:off x="582405" y="0"/>
          <a:ext cx="10114376" cy="3343126"/>
        </a:xfrm>
        <a:prstGeom prst="leftRightRibb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C6B77-A153-4B1D-A67E-A8BBD488B0F1}">
      <dsp:nvSpPr>
        <dsp:cNvPr id="0" name=""/>
        <dsp:cNvSpPr/>
      </dsp:nvSpPr>
      <dsp:spPr>
        <a:xfrm>
          <a:off x="1496821" y="591239"/>
          <a:ext cx="3938674" cy="1638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14300" numCol="1" spcCol="1270" anchor="ctr" anchorCtr="0">
          <a:noAutofit/>
        </a:bodyPr>
        <a:lstStyle/>
        <a:p>
          <a:pPr marL="0" lvl="0" indent="0" algn="l" defTabSz="1333500">
            <a:lnSpc>
              <a:spcPct val="90000"/>
            </a:lnSpc>
            <a:spcBef>
              <a:spcPct val="0"/>
            </a:spcBef>
            <a:spcAft>
              <a:spcPct val="35000"/>
            </a:spcAft>
            <a:buNone/>
          </a:pPr>
          <a:r>
            <a:rPr lang="en-GB" sz="3000" kern="1200" dirty="0"/>
            <a:t>Self-contained FNPP</a:t>
          </a:r>
        </a:p>
        <a:p>
          <a:pPr marL="228600" lvl="1" indent="-228600" algn="l" defTabSz="1022350">
            <a:lnSpc>
              <a:spcPct val="90000"/>
            </a:lnSpc>
            <a:spcBef>
              <a:spcPct val="0"/>
            </a:spcBef>
            <a:spcAft>
              <a:spcPct val="15000"/>
            </a:spcAft>
            <a:buChar char="•"/>
          </a:pPr>
          <a:r>
            <a:rPr lang="en-GB" sz="2300" kern="1200" dirty="0"/>
            <a:t>All safety, security, and other systems onboard</a:t>
          </a:r>
        </a:p>
      </dsp:txBody>
      <dsp:txXfrm>
        <a:off x="1496821" y="591239"/>
        <a:ext cx="3938674" cy="1638131"/>
      </dsp:txXfrm>
    </dsp:sp>
    <dsp:sp modelId="{4B1E33A0-1151-40D3-ABB8-8B4BCE3E255A}">
      <dsp:nvSpPr>
        <dsp:cNvPr id="0" name=""/>
        <dsp:cNvSpPr/>
      </dsp:nvSpPr>
      <dsp:spPr>
        <a:xfrm>
          <a:off x="5425506" y="1119947"/>
          <a:ext cx="4548307" cy="1638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l" defTabSz="1289050">
            <a:lnSpc>
              <a:spcPct val="90000"/>
            </a:lnSpc>
            <a:spcBef>
              <a:spcPct val="0"/>
            </a:spcBef>
            <a:spcAft>
              <a:spcPct val="35000"/>
            </a:spcAft>
            <a:buNone/>
          </a:pPr>
          <a:r>
            <a:rPr lang="en-GB" sz="2900" kern="1200" dirty="0"/>
            <a:t>Land-based standard SMR</a:t>
          </a:r>
        </a:p>
        <a:p>
          <a:pPr marL="228600" lvl="1" indent="-228600" algn="l" defTabSz="1022350">
            <a:lnSpc>
              <a:spcPct val="90000"/>
            </a:lnSpc>
            <a:spcBef>
              <a:spcPct val="0"/>
            </a:spcBef>
            <a:spcAft>
              <a:spcPct val="15000"/>
            </a:spcAft>
            <a:buChar char="•"/>
          </a:pPr>
          <a:r>
            <a:rPr lang="en-GB" sz="2300" kern="1200" dirty="0"/>
            <a:t>All facilities on land, nothing is sited in water</a:t>
          </a:r>
        </a:p>
      </dsp:txBody>
      <dsp:txXfrm>
        <a:off x="5425506" y="1119947"/>
        <a:ext cx="4548307" cy="16381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63575" y="4795157"/>
            <a:ext cx="5508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187779"/>
            <a:ext cx="5486400" cy="448219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E468B-E379-40B9-A800-0CB323CBBA1D}" type="slidenum">
              <a:rPr lang="en-GB" smtClean="0"/>
              <a:t>‹#›</a:t>
            </a:fld>
            <a:endParaRPr lang="en-GB"/>
          </a:p>
        </p:txBody>
      </p:sp>
    </p:spTree>
    <p:extLst>
      <p:ext uri="{BB962C8B-B14F-4D97-AF65-F5344CB8AC3E}">
        <p14:creationId xmlns:p14="http://schemas.microsoft.com/office/powerpoint/2010/main" val="77272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a:xfrm>
            <a:off x="685800" y="601436"/>
            <a:ext cx="5486400" cy="3600450"/>
          </a:xfrm>
          <a:prstGeom prst="rect">
            <a:avLst/>
          </a:prstGeom>
        </p:spPr>
        <p:txBody>
          <a:bodyPr/>
          <a:lstStyle/>
          <a:p>
            <a:r>
              <a:rPr lang="en-GB" dirty="0"/>
              <a:t>Intro</a:t>
            </a:r>
          </a:p>
        </p:txBody>
      </p:sp>
      <p:sp>
        <p:nvSpPr>
          <p:cNvPr id="4" name="Slide Number Placeholder 3"/>
          <p:cNvSpPr>
            <a:spLocks noGrp="1"/>
          </p:cNvSpPr>
          <p:nvPr>
            <p:ph type="sldNum" sz="quarter" idx="5"/>
          </p:nvPr>
        </p:nvSpPr>
        <p:spPr/>
        <p:txBody>
          <a:bodyPr/>
          <a:lstStyle/>
          <a:p>
            <a:fld id="{EA5E468B-E379-40B9-A800-0CB323CBBA1D}" type="slidenum">
              <a:rPr lang="en-GB" smtClean="0"/>
              <a:t>2</a:t>
            </a:fld>
            <a:endParaRPr lang="en-GB"/>
          </a:p>
        </p:txBody>
      </p:sp>
    </p:spTree>
    <p:extLst>
      <p:ext uri="{BB962C8B-B14F-4D97-AF65-F5344CB8AC3E}">
        <p14:creationId xmlns:p14="http://schemas.microsoft.com/office/powerpoint/2010/main" val="319140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r>
              <a:rPr lang="en-GB"/>
              <a:t>A huge amount of domestic and international legal, regulatory, technical, epistemic, political, financial and other issues are associated with both the nuclear industry and the maritime industry. </a:t>
            </a:r>
          </a:p>
          <a:p>
            <a:r>
              <a:rPr lang="en-GB"/>
              <a:t>These have been built up over time as a result of many years hard won experience, expertise and hard learned lessons. Even today, each industry is still working hard to constantly address challenges within itself, harmonise standards domestically and internationally, and maintain safety and security. Two very complex sets of rules, standards and systems.</a:t>
            </a:r>
          </a:p>
          <a:p>
            <a:r>
              <a:rPr lang="en-GB"/>
              <a:t>These were built up independently, with no idea that they might one day have to work together and tolerate one another. As a result, they are in many areas deeply incompatible, and these differences cannot be reconciled easily. Attempts have started within the IAEA and by some independent researchers to address the huge space between these two domains, but it will be the work of many years to do this.</a:t>
            </a:r>
          </a:p>
          <a:p>
            <a:r>
              <a:rPr lang="en-GB"/>
              <a:t>The closest experiences we have to draw on are in transporting nuclear materials by sea – this is something we know and broadly agree how to do. However, that is very different than operating a nuclear power plant on water – nuclear materials in reactor conditions are NOT like cargo conditions. We have also used nuclear reactors on ships to power them, though these have thus far been military vessels with their own rules, or icebreaking ships operating in the Arctic fully within Russia’s territory. Once we start talking about civilian operated nuclear power plants, the left half of the diagram changes dramatically from these cases.</a:t>
            </a:r>
          </a:p>
        </p:txBody>
      </p:sp>
      <p:sp>
        <p:nvSpPr>
          <p:cNvPr id="4" name="Slide Number Placeholder 3"/>
          <p:cNvSpPr>
            <a:spLocks noGrp="1"/>
          </p:cNvSpPr>
          <p:nvPr>
            <p:ph type="sldNum" sz="quarter" idx="5"/>
          </p:nvPr>
        </p:nvSpPr>
        <p:spPr/>
        <p:txBody>
          <a:bodyPr/>
          <a:lstStyle/>
          <a:p>
            <a:fld id="{A7AB138E-23E1-4457-BBA0-E81131BC3E9D}" type="slidenum">
              <a:rPr lang="en-GB" smtClean="0"/>
              <a:t>3</a:t>
            </a:fld>
            <a:endParaRPr lang="en-GB"/>
          </a:p>
        </p:txBody>
      </p:sp>
    </p:spTree>
    <p:extLst>
      <p:ext uri="{BB962C8B-B14F-4D97-AF65-F5344CB8AC3E}">
        <p14:creationId xmlns:p14="http://schemas.microsoft.com/office/powerpoint/2010/main" val="330425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AB138E-23E1-4457-BBA0-E81131BC3E9D}" type="slidenum">
              <a:rPr lang="en-GB" smtClean="0"/>
              <a:t>5</a:t>
            </a:fld>
            <a:endParaRPr lang="en-GB"/>
          </a:p>
        </p:txBody>
      </p:sp>
    </p:spTree>
    <p:extLst>
      <p:ext uri="{BB962C8B-B14F-4D97-AF65-F5344CB8AC3E}">
        <p14:creationId xmlns:p14="http://schemas.microsoft.com/office/powerpoint/2010/main" val="344062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AB138E-23E1-4457-BBA0-E81131BC3E9D}" type="slidenum">
              <a:rPr lang="en-GB" smtClean="0"/>
              <a:t>7</a:t>
            </a:fld>
            <a:endParaRPr lang="en-GB"/>
          </a:p>
        </p:txBody>
      </p:sp>
    </p:spTree>
    <p:extLst>
      <p:ext uri="{BB962C8B-B14F-4D97-AF65-F5344CB8AC3E}">
        <p14:creationId xmlns:p14="http://schemas.microsoft.com/office/powerpoint/2010/main" val="82027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7AB138E-23E1-4457-BBA0-E81131BC3E9D}" type="slidenum">
              <a:rPr lang="en-GB" smtClean="0"/>
              <a:t>8</a:t>
            </a:fld>
            <a:endParaRPr lang="en-GB"/>
          </a:p>
        </p:txBody>
      </p:sp>
    </p:spTree>
    <p:extLst>
      <p:ext uri="{BB962C8B-B14F-4D97-AF65-F5344CB8AC3E}">
        <p14:creationId xmlns:p14="http://schemas.microsoft.com/office/powerpoint/2010/main" val="265298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Georgia"/>
              </a:rPr>
              <a:t>Experience from oil/gas industry in designing for these conditions</a:t>
            </a:r>
          </a:p>
          <a:p>
            <a:endParaRPr lang="en-GB" dirty="0"/>
          </a:p>
        </p:txBody>
      </p:sp>
      <p:sp>
        <p:nvSpPr>
          <p:cNvPr id="4" name="Slide Number Placeholder 3"/>
          <p:cNvSpPr>
            <a:spLocks noGrp="1"/>
          </p:cNvSpPr>
          <p:nvPr>
            <p:ph type="sldNum" sz="quarter" idx="5"/>
          </p:nvPr>
        </p:nvSpPr>
        <p:spPr/>
        <p:txBody>
          <a:bodyPr/>
          <a:lstStyle/>
          <a:p>
            <a:fld id="{A7AB138E-23E1-4457-BBA0-E81131BC3E9D}" type="slidenum">
              <a:rPr lang="en-GB" smtClean="0"/>
              <a:t>9</a:t>
            </a:fld>
            <a:endParaRPr lang="en-GB"/>
          </a:p>
        </p:txBody>
      </p:sp>
    </p:spTree>
    <p:extLst>
      <p:ext uri="{BB962C8B-B14F-4D97-AF65-F5344CB8AC3E}">
        <p14:creationId xmlns:p14="http://schemas.microsoft.com/office/powerpoint/2010/main" val="283341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AB138E-23E1-4457-BBA0-E81131BC3E9D}" type="slidenum">
              <a:rPr lang="en-GB" smtClean="0"/>
              <a:t>11</a:t>
            </a:fld>
            <a:endParaRPr lang="en-GB"/>
          </a:p>
        </p:txBody>
      </p:sp>
    </p:spTree>
    <p:extLst>
      <p:ext uri="{BB962C8B-B14F-4D97-AF65-F5344CB8AC3E}">
        <p14:creationId xmlns:p14="http://schemas.microsoft.com/office/powerpoint/2010/main" val="341674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physical barriers around the FNPP and any anchor or power cables or pipelines, e.g., concrete caissons or breakwaters, floating booms, and sub-surface netting. These would likely be fitted with sensors to detect contact or damage, supported by surface and subsurface sensors as part of a complete detection system to prevent the unidentified approach of vessels or divers. </a:t>
            </a:r>
            <a:endParaRPr lang="en-GB" dirty="0"/>
          </a:p>
        </p:txBody>
      </p:sp>
      <p:sp>
        <p:nvSpPr>
          <p:cNvPr id="4" name="Slide Number Placeholder 3"/>
          <p:cNvSpPr>
            <a:spLocks noGrp="1"/>
          </p:cNvSpPr>
          <p:nvPr>
            <p:ph type="sldNum" sz="quarter" idx="5"/>
          </p:nvPr>
        </p:nvSpPr>
        <p:spPr/>
        <p:txBody>
          <a:bodyPr/>
          <a:lstStyle/>
          <a:p>
            <a:fld id="{EA5E468B-E379-40B9-A800-0CB323CBBA1D}" type="slidenum">
              <a:rPr lang="en-GB" smtClean="0"/>
              <a:t>14</a:t>
            </a:fld>
            <a:endParaRPr lang="en-GB"/>
          </a:p>
        </p:txBody>
      </p:sp>
    </p:spTree>
    <p:extLst>
      <p:ext uri="{BB962C8B-B14F-4D97-AF65-F5344CB8AC3E}">
        <p14:creationId xmlns:p14="http://schemas.microsoft.com/office/powerpoint/2010/main" val="13563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a:xfrm>
            <a:off x="685800" y="601436"/>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EA5E468B-E379-40B9-A800-0CB323CBBA1D}" type="slidenum">
              <a:rPr lang="en-GB" smtClean="0"/>
              <a:t>16</a:t>
            </a:fld>
            <a:endParaRPr lang="en-GB"/>
          </a:p>
        </p:txBody>
      </p:sp>
    </p:spTree>
    <p:extLst>
      <p:ext uri="{BB962C8B-B14F-4D97-AF65-F5344CB8AC3E}">
        <p14:creationId xmlns:p14="http://schemas.microsoft.com/office/powerpoint/2010/main" val="3999366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K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94F79-E12E-4D2C-A5F7-2BD2B00453E7}"/>
              </a:ext>
            </a:extLst>
          </p:cNvPr>
          <p:cNvPicPr>
            <a:picLocks noChangeAspect="1"/>
          </p:cNvPicPr>
          <p:nvPr userDrawn="1"/>
        </p:nvPicPr>
        <p:blipFill>
          <a:blip r:embed="rId3"/>
          <a:stretch>
            <a:fillRect/>
          </a:stretch>
        </p:blipFill>
        <p:spPr>
          <a:xfrm>
            <a:off x="10531264" y="0"/>
            <a:ext cx="1713124" cy="1304657"/>
          </a:xfrm>
          <a:prstGeom prst="rect">
            <a:avLst/>
          </a:prstGeom>
        </p:spPr>
      </p:pic>
    </p:spTree>
    <p:extLst>
      <p:ext uri="{BB962C8B-B14F-4D97-AF65-F5344CB8AC3E}">
        <p14:creationId xmlns:p14="http://schemas.microsoft.com/office/powerpoint/2010/main" val="85148114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marL="0" indent="0">
              <a:buNone/>
              <a:defRPr sz="2000">
                <a:solidFill>
                  <a:schemeClr val="accent2"/>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63225" y="1088721"/>
            <a:ext cx="5399100" cy="4860560"/>
          </a:xfrm>
        </p:spPr>
        <p:txBody>
          <a:bodyPr>
            <a:normAutofit/>
          </a:bodyPr>
          <a:lstStyle>
            <a:lvl1pPr marL="0" indent="0">
              <a:buNone/>
              <a:defRPr sz="2000">
                <a:solidFill>
                  <a:schemeClr val="accent2"/>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0412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63225"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cxnSp>
        <p:nvCxnSpPr>
          <p:cNvPr id="11" name="Straight Connector 10"/>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8975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x1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2063" y="1088723"/>
            <a:ext cx="11280263" cy="46805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9" name="Title 8"/>
          <p:cNvSpPr>
            <a:spLocks noGrp="1"/>
          </p:cNvSpPr>
          <p:nvPr>
            <p:ph type="title"/>
          </p:nvPr>
        </p:nvSpPr>
        <p:spPr/>
        <p:txBody>
          <a:bodyPr/>
          <a:lstStyle/>
          <a:p>
            <a:r>
              <a:rPr lang="en-GB"/>
              <a:t>Click to edit Master title style</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1591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2065" y="1088720"/>
            <a:ext cx="3615497"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2065" y="3519000"/>
            <a:ext cx="3615497"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8" name="Picture Placeholder 2"/>
          <p:cNvSpPr>
            <a:spLocks noGrp="1"/>
          </p:cNvSpPr>
          <p:nvPr>
            <p:ph type="pic" idx="14"/>
          </p:nvPr>
        </p:nvSpPr>
        <p:spPr>
          <a:xfrm>
            <a:off x="8146827" y="1088720"/>
            <a:ext cx="3618554"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9" name="Picture Placeholder 2"/>
          <p:cNvSpPr>
            <a:spLocks noGrp="1"/>
          </p:cNvSpPr>
          <p:nvPr>
            <p:ph type="pic" idx="15"/>
          </p:nvPr>
        </p:nvSpPr>
        <p:spPr>
          <a:xfrm>
            <a:off x="8146827" y="3519000"/>
            <a:ext cx="3618554"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24" name="Picture Placeholder 2"/>
          <p:cNvSpPr>
            <a:spLocks noGrp="1"/>
          </p:cNvSpPr>
          <p:nvPr>
            <p:ph type="pic" idx="16"/>
          </p:nvPr>
        </p:nvSpPr>
        <p:spPr>
          <a:xfrm>
            <a:off x="4314446" y="1088720"/>
            <a:ext cx="3618554"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25" name="Picture Placeholder 2"/>
          <p:cNvSpPr>
            <a:spLocks noGrp="1"/>
          </p:cNvSpPr>
          <p:nvPr>
            <p:ph type="pic" idx="17"/>
          </p:nvPr>
        </p:nvSpPr>
        <p:spPr>
          <a:xfrm>
            <a:off x="4314446" y="3519000"/>
            <a:ext cx="3618554"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cxnSp>
        <p:nvCxnSpPr>
          <p:cNvPr id="20" name="Straight Connector 19"/>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021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2064" y="1088720"/>
            <a:ext cx="5519616"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2064" y="3519000"/>
            <a:ext cx="5519616"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8" name="Picture Placeholder 2"/>
          <p:cNvSpPr>
            <a:spLocks noGrp="1"/>
          </p:cNvSpPr>
          <p:nvPr>
            <p:ph type="pic" idx="14"/>
          </p:nvPr>
        </p:nvSpPr>
        <p:spPr>
          <a:xfrm>
            <a:off x="6242709" y="1088720"/>
            <a:ext cx="5522672"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9" name="Picture Placeholder 2"/>
          <p:cNvSpPr>
            <a:spLocks noGrp="1"/>
          </p:cNvSpPr>
          <p:nvPr>
            <p:ph type="pic" idx="15"/>
          </p:nvPr>
        </p:nvSpPr>
        <p:spPr>
          <a:xfrm>
            <a:off x="6242709" y="3519000"/>
            <a:ext cx="5522672"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2" name="Title 1"/>
          <p:cNvSpPr>
            <a:spLocks noGrp="1"/>
          </p:cNvSpPr>
          <p:nvPr>
            <p:ph type="title"/>
          </p:nvPr>
        </p:nvSpPr>
        <p:spPr/>
        <p:txBody>
          <a:bodyPr/>
          <a:lstStyle/>
          <a:p>
            <a:r>
              <a:rPr lang="en-GB"/>
              <a:t>Click to edit Master title style</a:t>
            </a:r>
            <a:endParaRPr lang="en-US"/>
          </a:p>
        </p:txBody>
      </p:sp>
      <p:cxnSp>
        <p:nvCxnSpPr>
          <p:cNvPr id="14" name="Straight Connector 13"/>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9050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bullets and image - alt 1">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9" name="Picture Placeholder 8"/>
          <p:cNvSpPr>
            <a:spLocks noGrp="1"/>
          </p:cNvSpPr>
          <p:nvPr>
            <p:ph type="pic" sz="quarter" idx="13"/>
          </p:nvPr>
        </p:nvSpPr>
        <p:spPr>
          <a:xfrm>
            <a:off x="6367144" y="1089025"/>
            <a:ext cx="5395183"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7360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bullets and image - alt 2">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363225"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9" name="Picture Placeholder 8"/>
          <p:cNvSpPr>
            <a:spLocks noGrp="1"/>
          </p:cNvSpPr>
          <p:nvPr>
            <p:ph type="pic" sz="quarter" idx="13"/>
          </p:nvPr>
        </p:nvSpPr>
        <p:spPr>
          <a:xfrm>
            <a:off x="482065" y="1089025"/>
            <a:ext cx="5395183"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491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marL="0" indent="0">
              <a:buNone/>
              <a:defRPr sz="2000">
                <a:solidFill>
                  <a:srgbClr val="0A2D50"/>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6362890" y="1089025"/>
            <a:ext cx="5399435"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2119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363225" y="1088721"/>
            <a:ext cx="5399100" cy="4860560"/>
          </a:xfrm>
        </p:spPr>
        <p:txBody>
          <a:bodyPr>
            <a:normAutofit/>
          </a:bodyPr>
          <a:lstStyle>
            <a:lvl1pPr marL="0" indent="0">
              <a:buNone/>
              <a:defRPr sz="2000">
                <a:solidFill>
                  <a:schemeClr val="accent2"/>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482063" y="1088356"/>
            <a:ext cx="5399435"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1412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End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4" y="3420000"/>
            <a:ext cx="6859262" cy="2520000"/>
          </a:xfrm>
        </p:spPr>
        <p:txBody>
          <a:bodyPr anchor="b" anchorCtr="0">
            <a:normAutofit/>
          </a:bodyPr>
          <a:lstStyle>
            <a:lvl1pPr>
              <a:defRPr sz="1600">
                <a:solidFill>
                  <a:srgbClr val="FFFFFF"/>
                </a:solidFill>
                <a:latin typeface="+mn-lt"/>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6121400"/>
            <a:ext cx="6859263" cy="360000"/>
          </a:xfrm>
        </p:spPr>
        <p:txBody>
          <a:bodyPr anchor="b" anchorCtr="0">
            <a:normAutofit/>
          </a:bodyPr>
          <a:lstStyle>
            <a:lvl1pPr marL="0" indent="0" algn="l">
              <a:buNone/>
              <a:defRPr sz="1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4" name="Picture 3">
            <a:extLst>
              <a:ext uri="{FF2B5EF4-FFF2-40B4-BE49-F238E27FC236}">
                <a16:creationId xmlns:a16="http://schemas.microsoft.com/office/drawing/2014/main" id="{6FE3C888-7684-46A2-8B95-509C6997A1C4}"/>
              </a:ext>
            </a:extLst>
          </p:cNvPr>
          <p:cNvPicPr>
            <a:picLocks noChangeAspect="1"/>
          </p:cNvPicPr>
          <p:nvPr userDrawn="1"/>
        </p:nvPicPr>
        <p:blipFill>
          <a:blip r:embed="rId3"/>
          <a:stretch>
            <a:fillRect/>
          </a:stretch>
        </p:blipFill>
        <p:spPr>
          <a:xfrm>
            <a:off x="10531264" y="0"/>
            <a:ext cx="1713124" cy="1304657"/>
          </a:xfrm>
          <a:prstGeom prst="rect">
            <a:avLst/>
          </a:prstGeom>
        </p:spPr>
      </p:pic>
    </p:spTree>
    <p:extLst>
      <p:ext uri="{BB962C8B-B14F-4D97-AF65-F5344CB8AC3E}">
        <p14:creationId xmlns:p14="http://schemas.microsoft.com/office/powerpoint/2010/main" val="7027828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BE64A-9E72-427F-BAF4-8D1C63352712}"/>
              </a:ext>
            </a:extLst>
          </p:cNvPr>
          <p:cNvPicPr>
            <a:picLocks noChangeAspect="1"/>
          </p:cNvPicPr>
          <p:nvPr userDrawn="1"/>
        </p:nvPicPr>
        <p:blipFill>
          <a:blip r:embed="rId3"/>
          <a:stretch>
            <a:fillRect/>
          </a:stretch>
        </p:blipFill>
        <p:spPr>
          <a:xfrm>
            <a:off x="10531264" y="0"/>
            <a:ext cx="1713124" cy="1304657"/>
          </a:xfrm>
          <a:prstGeom prst="rect">
            <a:avLst/>
          </a:prstGeom>
        </p:spPr>
      </p:pic>
    </p:spTree>
    <p:extLst>
      <p:ext uri="{BB962C8B-B14F-4D97-AF65-F5344CB8AC3E}">
        <p14:creationId xmlns:p14="http://schemas.microsoft.com/office/powerpoint/2010/main" val="24874338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10800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9978183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 lim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140919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3265612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6508156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text and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82063" y="1089220"/>
            <a:ext cx="11280263" cy="4856400"/>
          </a:xfrm>
        </p:spPr>
        <p:txBody>
          <a:bodyPr>
            <a:normAutofit/>
          </a:bodyPr>
          <a:lstStyle>
            <a:lvl1pPr marL="0" indent="0">
              <a:lnSpc>
                <a:spcPct val="120000"/>
              </a:lnSpc>
              <a:spcBef>
                <a:spcPts val="0"/>
              </a:spcBef>
              <a:buNone/>
              <a:defRPr sz="2000">
                <a:solidFill>
                  <a:schemeClr val="accent2"/>
                </a:solidFill>
                <a:latin typeface="Impact"/>
                <a:cs typeface="Impact"/>
              </a:defRPr>
            </a:lvl1pPr>
            <a:lvl2pPr marL="0" indent="0">
              <a:lnSpc>
                <a:spcPct val="120000"/>
              </a:lnSpc>
              <a:spcBef>
                <a:spcPts val="0"/>
              </a:spcBef>
              <a:buNone/>
              <a:defRPr sz="2000">
                <a:latin typeface="Georgia"/>
                <a:cs typeface="Georgia"/>
              </a:defRPr>
            </a:lvl2pPr>
            <a:lvl3pPr marL="269875" indent="-269875">
              <a:lnSpc>
                <a:spcPct val="120000"/>
              </a:lnSpc>
              <a:spcBef>
                <a:spcPts val="0"/>
              </a:spcBef>
              <a:defRPr sz="2000">
                <a:latin typeface="Georgia"/>
                <a:cs typeface="Georgia"/>
              </a:defRPr>
            </a:lvl3pPr>
            <a:lvl4pPr marL="539750" indent="-269875">
              <a:lnSpc>
                <a:spcPct val="120000"/>
              </a:lnSpc>
              <a:spcBef>
                <a:spcPts val="0"/>
              </a:spcBef>
              <a:defRPr sz="2000">
                <a:latin typeface="Georgia"/>
                <a:cs typeface="Georgia"/>
              </a:defRPr>
            </a:lvl4pPr>
            <a:lvl5pPr marL="809625" indent="-269875">
              <a:lnSpc>
                <a:spcPct val="120000"/>
              </a:lnSpc>
              <a:spcBef>
                <a:spcPts val="0"/>
              </a:spcBef>
              <a:defRPr sz="2000">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sz="1000">
                <a:latin typeface="Georgia"/>
                <a:cs typeface="Georgia"/>
              </a:defRPr>
            </a:lvl1pPr>
          </a:lstStyle>
          <a:p>
            <a:endParaRPr lang="en-US"/>
          </a:p>
        </p:txBody>
      </p:sp>
      <p:sp>
        <p:nvSpPr>
          <p:cNvPr id="5" name="Footer Placeholder 4"/>
          <p:cNvSpPr>
            <a:spLocks noGrp="1"/>
          </p:cNvSpPr>
          <p:nvPr>
            <p:ph type="ftr" sz="quarter" idx="11"/>
          </p:nvPr>
        </p:nvSpPr>
        <p:spPr/>
        <p:txBody>
          <a:bodyPr/>
          <a:lstStyle>
            <a:lvl1pPr>
              <a:defRPr sz="1000">
                <a:latin typeface="Georgia"/>
                <a:cs typeface="Georgia"/>
              </a:defRPr>
            </a:lvl1pPr>
          </a:lstStyle>
          <a:p>
            <a:endParaRPr lang="en-US"/>
          </a:p>
        </p:txBody>
      </p:sp>
      <p:sp>
        <p:nvSpPr>
          <p:cNvPr id="6" name="Slide Number Placeholder 5"/>
          <p:cNvSpPr>
            <a:spLocks noGrp="1"/>
          </p:cNvSpPr>
          <p:nvPr>
            <p:ph type="sldNum" sz="quarter" idx="12"/>
          </p:nvPr>
        </p:nvSpPr>
        <p:spPr>
          <a:xfrm>
            <a:off x="10798200" y="6498000"/>
            <a:ext cx="964125" cy="360000"/>
          </a:xfrm>
        </p:spPr>
        <p:txBody>
          <a:bodyPr/>
          <a:lstStyle>
            <a:lvl1pPr>
              <a:defRPr sz="1000">
                <a:latin typeface="Georgia"/>
                <a:cs typeface="Georgia"/>
              </a:defRPr>
            </a:lvl1pPr>
          </a:lstStyle>
          <a:p>
            <a:fld id="{8A04D54F-FA85-F344-8424-FB00D2AE8D01}" type="slidenum">
              <a:rPr lang="en-US" smtClean="0"/>
              <a:pPr/>
              <a:t>‹#›</a:t>
            </a:fld>
            <a:endParaRPr lang="en-US"/>
          </a:p>
        </p:txBody>
      </p:sp>
      <p:cxnSp>
        <p:nvCxnSpPr>
          <p:cNvPr id="7" name="Straight Connector 6"/>
          <p:cNvCxnSpPr/>
          <p:nvPr/>
        </p:nvCxnSpPr>
        <p:spPr>
          <a:xfrm>
            <a:off x="482063" y="909220"/>
            <a:ext cx="11280263"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310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rmAutofit/>
          </a:bodyPr>
          <a:lstStyle>
            <a:lvl1pPr marL="269875" indent="-269875">
              <a:lnSpc>
                <a:spcPct val="120000"/>
              </a:lnSpc>
              <a:spcBef>
                <a:spcPts val="0"/>
              </a:spcBef>
              <a:defRPr sz="2000">
                <a:latin typeface="Georgia"/>
                <a:cs typeface="Georgia"/>
              </a:defRPr>
            </a:lvl1pPr>
            <a:lvl2pPr marL="539750" indent="-269875">
              <a:lnSpc>
                <a:spcPct val="120000"/>
              </a:lnSpc>
              <a:spcBef>
                <a:spcPts val="0"/>
              </a:spcBef>
              <a:defRPr sz="2000">
                <a:latin typeface="Georgia"/>
                <a:cs typeface="Georgia"/>
              </a:defRPr>
            </a:lvl2pPr>
            <a:lvl3pPr marL="809625" indent="-269875">
              <a:lnSpc>
                <a:spcPct val="120000"/>
              </a:lnSpc>
              <a:spcBef>
                <a:spcPts val="0"/>
              </a:spcBef>
              <a:defRPr sz="2000">
                <a:latin typeface="Georgia"/>
                <a:cs typeface="Georgia"/>
              </a:defRPr>
            </a:lvl3pPr>
            <a:lvl4pPr marL="1079500" indent="-269875">
              <a:lnSpc>
                <a:spcPct val="120000"/>
              </a:lnSpc>
              <a:spcBef>
                <a:spcPts val="0"/>
              </a:spcBef>
              <a:defRPr sz="2000">
                <a:latin typeface="Georgia"/>
                <a:cs typeface="Georgia"/>
              </a:defRPr>
            </a:lvl4pPr>
            <a:lvl5pPr marL="1341438" indent="-261938">
              <a:lnSpc>
                <a:spcPct val="120000"/>
              </a:lnSpc>
              <a:spcBef>
                <a:spcPts val="0"/>
              </a:spcBef>
              <a:defRPr sz="2000">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sz="1000">
                <a:latin typeface="Georgia"/>
                <a:cs typeface="Georgia"/>
              </a:defRPr>
            </a:lvl1pPr>
          </a:lstStyle>
          <a:p>
            <a:endParaRPr lang="en-US"/>
          </a:p>
        </p:txBody>
      </p:sp>
      <p:sp>
        <p:nvSpPr>
          <p:cNvPr id="5" name="Footer Placeholder 4"/>
          <p:cNvSpPr>
            <a:spLocks noGrp="1"/>
          </p:cNvSpPr>
          <p:nvPr>
            <p:ph type="ftr" sz="quarter" idx="11"/>
          </p:nvPr>
        </p:nvSpPr>
        <p:spPr/>
        <p:txBody>
          <a:bodyPr/>
          <a:lstStyle>
            <a:lvl1pPr>
              <a:defRPr sz="1000">
                <a:latin typeface="Georgia"/>
                <a:cs typeface="Georgia"/>
              </a:defRPr>
            </a:lvl1pPr>
          </a:lstStyle>
          <a:p>
            <a:endParaRPr lang="en-US"/>
          </a:p>
        </p:txBody>
      </p:sp>
      <p:sp>
        <p:nvSpPr>
          <p:cNvPr id="6" name="Slide Number Placeholder 5"/>
          <p:cNvSpPr>
            <a:spLocks noGrp="1"/>
          </p:cNvSpPr>
          <p:nvPr>
            <p:ph type="sldNum" sz="quarter" idx="12"/>
          </p:nvPr>
        </p:nvSpPr>
        <p:spPr>
          <a:xfrm>
            <a:off x="10798200" y="6498000"/>
            <a:ext cx="964125" cy="360000"/>
          </a:xfrm>
        </p:spPr>
        <p:txBody>
          <a:bodyPr/>
          <a:lstStyle>
            <a:lvl1pPr>
              <a:defRPr sz="1000">
                <a:latin typeface="Georgia"/>
                <a:cs typeface="Georgia"/>
              </a:defRPr>
            </a:lvl1pPr>
          </a:lstStyle>
          <a:p>
            <a:fld id="{8A04D54F-FA85-F344-8424-FB00D2AE8D01}" type="slidenum">
              <a:rPr lang="en-US" smtClean="0"/>
              <a:pPr/>
              <a:t>‹#›</a:t>
            </a:fld>
            <a:endParaRPr lang="en-US"/>
          </a:p>
        </p:txBody>
      </p:sp>
      <p:cxnSp>
        <p:nvCxnSpPr>
          <p:cNvPr id="11" name="Straight Connector 10"/>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2708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rmAutofit/>
          </a:bodyPr>
          <a:lstStyle>
            <a:lvl1pPr marL="0" indent="0">
              <a:lnSpc>
                <a:spcPct val="120000"/>
              </a:lnSpc>
              <a:spcBef>
                <a:spcPts val="0"/>
              </a:spcBef>
              <a:buNone/>
              <a:defRPr sz="2000">
                <a:latin typeface="Georgia"/>
                <a:cs typeface="Georgia"/>
              </a:defRPr>
            </a:lvl1pPr>
            <a:lvl2pPr marL="539750" indent="-269875">
              <a:lnSpc>
                <a:spcPct val="120000"/>
              </a:lnSpc>
              <a:spcBef>
                <a:spcPts val="0"/>
              </a:spcBef>
              <a:defRPr sz="2000">
                <a:latin typeface="Georgia"/>
                <a:cs typeface="Georgia"/>
              </a:defRPr>
            </a:lvl2pPr>
            <a:lvl3pPr marL="809625" indent="-269875">
              <a:lnSpc>
                <a:spcPct val="120000"/>
              </a:lnSpc>
              <a:spcBef>
                <a:spcPts val="0"/>
              </a:spcBef>
              <a:defRPr sz="2000">
                <a:latin typeface="Georgia"/>
                <a:cs typeface="Georgia"/>
              </a:defRPr>
            </a:lvl3pPr>
            <a:lvl4pPr marL="1079500" indent="-269875">
              <a:lnSpc>
                <a:spcPct val="120000"/>
              </a:lnSpc>
              <a:spcBef>
                <a:spcPts val="0"/>
              </a:spcBef>
              <a:defRPr sz="2000">
                <a:latin typeface="Georgia"/>
                <a:cs typeface="Georgia"/>
              </a:defRPr>
            </a:lvl4pPr>
            <a:lvl5pPr marL="1341438" indent="-261938">
              <a:lnSpc>
                <a:spcPct val="120000"/>
              </a:lnSpc>
              <a:spcBef>
                <a:spcPts val="0"/>
              </a:spcBef>
              <a:defRPr sz="2000">
                <a:latin typeface="Georgia"/>
                <a:cs typeface="Georgia"/>
              </a:defRPr>
            </a:lvl5pPr>
          </a:lstStyle>
          <a:p>
            <a:pPr lvl="0"/>
            <a:endParaRPr lang="en-US"/>
          </a:p>
        </p:txBody>
      </p:sp>
      <p:sp>
        <p:nvSpPr>
          <p:cNvPr id="4" name="Date Placeholder 3"/>
          <p:cNvSpPr>
            <a:spLocks noGrp="1"/>
          </p:cNvSpPr>
          <p:nvPr>
            <p:ph type="dt" sz="half" idx="10"/>
          </p:nvPr>
        </p:nvSpPr>
        <p:spPr/>
        <p:txBody>
          <a:bodyPr/>
          <a:lstStyle>
            <a:lvl1pPr>
              <a:defRPr sz="1000">
                <a:latin typeface="Georgia"/>
                <a:cs typeface="Georgia"/>
              </a:defRPr>
            </a:lvl1pPr>
          </a:lstStyle>
          <a:p>
            <a:endParaRPr lang="en-US"/>
          </a:p>
        </p:txBody>
      </p:sp>
      <p:sp>
        <p:nvSpPr>
          <p:cNvPr id="5" name="Footer Placeholder 4"/>
          <p:cNvSpPr>
            <a:spLocks noGrp="1"/>
          </p:cNvSpPr>
          <p:nvPr>
            <p:ph type="ftr" sz="quarter" idx="11"/>
          </p:nvPr>
        </p:nvSpPr>
        <p:spPr/>
        <p:txBody>
          <a:bodyPr/>
          <a:lstStyle>
            <a:lvl1pPr>
              <a:defRPr sz="1000">
                <a:latin typeface="Georgia"/>
                <a:cs typeface="Georgia"/>
              </a:defRPr>
            </a:lvl1pPr>
          </a:lstStyle>
          <a:p>
            <a:endParaRPr lang="en-US"/>
          </a:p>
        </p:txBody>
      </p:sp>
      <p:sp>
        <p:nvSpPr>
          <p:cNvPr id="6" name="Slide Number Placeholder 5"/>
          <p:cNvSpPr>
            <a:spLocks noGrp="1"/>
          </p:cNvSpPr>
          <p:nvPr>
            <p:ph type="sldNum" sz="quarter" idx="12"/>
          </p:nvPr>
        </p:nvSpPr>
        <p:spPr>
          <a:xfrm>
            <a:off x="10798200" y="6498000"/>
            <a:ext cx="964125" cy="360000"/>
          </a:xfrm>
        </p:spPr>
        <p:txBody>
          <a:bodyPr/>
          <a:lstStyle>
            <a:lvl1pPr>
              <a:defRPr sz="1000">
                <a:latin typeface="Georgia"/>
                <a:cs typeface="Georgia"/>
              </a:defRPr>
            </a:lvl1pPr>
          </a:lstStyle>
          <a:p>
            <a:fld id="{8A04D54F-FA85-F344-8424-FB00D2AE8D01}" type="slidenum">
              <a:rPr lang="en-US" smtClean="0"/>
              <a:pPr/>
              <a:t>‹#›</a:t>
            </a:fld>
            <a:endParaRPr lang="en-US"/>
          </a:p>
        </p:txBody>
      </p:sp>
      <p:cxnSp>
        <p:nvCxnSpPr>
          <p:cNvPr id="11" name="Straight Connector 10"/>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6195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063" y="180000"/>
            <a:ext cx="11280263" cy="720000"/>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482063" y="1089220"/>
            <a:ext cx="11280263" cy="48564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82063" y="6498000"/>
            <a:ext cx="964125" cy="360000"/>
          </a:xfrm>
          <a:prstGeom prst="rect">
            <a:avLst/>
          </a:prstGeom>
        </p:spPr>
        <p:txBody>
          <a:bodyPr vert="horz" lIns="0" tIns="0" rIns="0" bIns="0" rtlCol="0" anchor="t" anchorCtr="0"/>
          <a:lstStyle>
            <a:lvl1pPr algn="l">
              <a:defRPr sz="1000">
                <a:solidFill>
                  <a:schemeClr val="tx2"/>
                </a:solidFill>
                <a:latin typeface="Georgia"/>
                <a:cs typeface="Georgia"/>
              </a:defRPr>
            </a:lvl1pPr>
          </a:lstStyle>
          <a:p>
            <a:endParaRPr lang="en-US"/>
          </a:p>
        </p:txBody>
      </p:sp>
      <p:sp>
        <p:nvSpPr>
          <p:cNvPr id="5" name="Footer Placeholder 4"/>
          <p:cNvSpPr>
            <a:spLocks noGrp="1"/>
          </p:cNvSpPr>
          <p:nvPr>
            <p:ph type="ftr" sz="quarter" idx="3"/>
          </p:nvPr>
        </p:nvSpPr>
        <p:spPr>
          <a:xfrm>
            <a:off x="1446188" y="6498000"/>
            <a:ext cx="9352013" cy="360000"/>
          </a:xfrm>
          <a:prstGeom prst="rect">
            <a:avLst/>
          </a:prstGeom>
        </p:spPr>
        <p:txBody>
          <a:bodyPr vert="horz" lIns="0" tIns="0" rIns="0" bIns="0" rtlCol="0" anchor="t" anchorCtr="0"/>
          <a:lstStyle>
            <a:lvl1pPr algn="l">
              <a:defRPr sz="1000">
                <a:solidFill>
                  <a:schemeClr val="tx2"/>
                </a:solidFill>
                <a:latin typeface="Georgia"/>
                <a:cs typeface="Georgia"/>
              </a:defRPr>
            </a:lvl1pPr>
          </a:lstStyle>
          <a:p>
            <a:endParaRPr lang="en-US"/>
          </a:p>
        </p:txBody>
      </p:sp>
      <p:sp>
        <p:nvSpPr>
          <p:cNvPr id="6" name="Slide Number Placeholder 5"/>
          <p:cNvSpPr>
            <a:spLocks noGrp="1"/>
          </p:cNvSpPr>
          <p:nvPr>
            <p:ph type="sldNum" sz="quarter" idx="4"/>
          </p:nvPr>
        </p:nvSpPr>
        <p:spPr>
          <a:xfrm>
            <a:off x="10798200" y="6498000"/>
            <a:ext cx="964125" cy="360000"/>
          </a:xfrm>
          <a:prstGeom prst="rect">
            <a:avLst/>
          </a:prstGeom>
        </p:spPr>
        <p:txBody>
          <a:bodyPr vert="horz" lIns="91440" tIns="0" rIns="0" bIns="0" rtlCol="0" anchor="t" anchorCtr="0"/>
          <a:lstStyle>
            <a:lvl1pPr algn="r">
              <a:defRPr sz="1000">
                <a:solidFill>
                  <a:schemeClr val="tx2"/>
                </a:solidFill>
                <a:latin typeface="Georgia"/>
                <a:cs typeface="Georgia"/>
              </a:defRPr>
            </a:lvl1pPr>
          </a:lstStyle>
          <a:p>
            <a:fld id="{8A04D54F-FA85-F344-8424-FB00D2AE8D01}" type="slidenum">
              <a:rPr lang="en-US" smtClean="0"/>
              <a:pPr/>
              <a:t>‹#›</a:t>
            </a:fld>
            <a:endParaRPr lang="en-US"/>
          </a:p>
        </p:txBody>
      </p:sp>
    </p:spTree>
    <p:extLst>
      <p:ext uri="{BB962C8B-B14F-4D97-AF65-F5344CB8AC3E}">
        <p14:creationId xmlns:p14="http://schemas.microsoft.com/office/powerpoint/2010/main" val="2760339100"/>
      </p:ext>
    </p:extLst>
  </p:cSld>
  <p:clrMap bg1="lt1" tx1="dk1" bg2="lt2" tx2="dk2" accent1="accent1" accent2="accent2" accent3="accent3" accent4="accent4" accent5="accent5" accent6="accent6" hlink="hlink" folHlink="folHlink"/>
  <p:sldLayoutIdLst>
    <p:sldLayoutId id="2147483686" r:id="rId1"/>
    <p:sldLayoutId id="2147483709" r:id="rId2"/>
    <p:sldLayoutId id="2147483693" r:id="rId3"/>
    <p:sldLayoutId id="2147483694" r:id="rId4"/>
    <p:sldLayoutId id="2147483695" r:id="rId5"/>
    <p:sldLayoutId id="2147483707" r:id="rId6"/>
    <p:sldLayoutId id="2147483696" r:id="rId7"/>
    <p:sldLayoutId id="2147483697" r:id="rId8"/>
    <p:sldLayoutId id="2147483710"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8" r:id="rId19"/>
  </p:sldLayoutIdLst>
  <p:transition>
    <p:fade/>
  </p:transition>
  <p:hf hdr="0" ftr="0" dt="0"/>
  <p:txStyles>
    <p:titleStyle>
      <a:lvl1pPr algn="l" defTabSz="457200" rtl="0" eaLnBrk="1" latinLnBrk="0" hangingPunct="1">
        <a:spcBef>
          <a:spcPct val="0"/>
        </a:spcBef>
        <a:buNone/>
        <a:defRPr sz="3200" kern="1200">
          <a:solidFill>
            <a:srgbClr val="0A2D50"/>
          </a:solidFill>
          <a:latin typeface="Impact"/>
          <a:ea typeface="+mj-ea"/>
          <a:cs typeface="Impact"/>
        </a:defRPr>
      </a:lvl1pPr>
    </p:titleStyle>
    <p:bodyStyle>
      <a:lvl1pPr marL="26987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1pPr>
      <a:lvl2pPr marL="53975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2pPr>
      <a:lvl3pPr marL="80962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3pPr>
      <a:lvl4pPr marL="107950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4pPr>
      <a:lvl5pPr marL="1341438" indent="-261938"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4.png"/><Relationship Id="rId4" Type="http://schemas.microsoft.com/office/2017/06/relationships/model3d" Target="../media/model3d1.glb"/></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kcl.ac.uk/people/dr-ross-peel"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microsoft.com/office/2017/06/relationships/model3d" Target="../media/model3d1.glb"/><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2F09-51C1-D53B-ABBB-A22282E349B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8E1F75F-369C-F178-D7C8-FCB717E753DD}"/>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0923BB2-5C6B-C48A-D82D-ADFA54E6E907}"/>
              </a:ext>
            </a:extLst>
          </p:cNvPr>
          <p:cNvPicPr>
            <a:picLocks noChangeAspect="1"/>
          </p:cNvPicPr>
          <p:nvPr/>
        </p:nvPicPr>
        <p:blipFill>
          <a:blip r:embed="rId2"/>
          <a:stretch>
            <a:fillRect/>
          </a:stretch>
        </p:blipFill>
        <p:spPr>
          <a:xfrm>
            <a:off x="-95450" y="0"/>
            <a:ext cx="12435288" cy="6858000"/>
          </a:xfrm>
          <a:prstGeom prst="rect">
            <a:avLst/>
          </a:prstGeom>
        </p:spPr>
      </p:pic>
    </p:spTree>
    <p:extLst>
      <p:ext uri="{BB962C8B-B14F-4D97-AF65-F5344CB8AC3E}">
        <p14:creationId xmlns:p14="http://schemas.microsoft.com/office/powerpoint/2010/main" val="22132323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AEDC-B7DC-6F6D-C852-17FA03EC0425}"/>
              </a:ext>
            </a:extLst>
          </p:cNvPr>
          <p:cNvSpPr>
            <a:spLocks noGrp="1"/>
          </p:cNvSpPr>
          <p:nvPr>
            <p:ph type="title"/>
          </p:nvPr>
        </p:nvSpPr>
        <p:spPr>
          <a:xfrm>
            <a:off x="482063" y="180000"/>
            <a:ext cx="11280263" cy="720000"/>
          </a:xfrm>
        </p:spPr>
        <p:txBody>
          <a:bodyPr/>
          <a:lstStyle/>
          <a:p>
            <a:r>
              <a:rPr lang="en-GB" dirty="0"/>
              <a:t>Operating Scenario 3/4</a:t>
            </a:r>
          </a:p>
        </p:txBody>
      </p:sp>
      <p:sp>
        <p:nvSpPr>
          <p:cNvPr id="3" name="Content Placeholder 2">
            <a:extLst>
              <a:ext uri="{FF2B5EF4-FFF2-40B4-BE49-F238E27FC236}">
                <a16:creationId xmlns:a16="http://schemas.microsoft.com/office/drawing/2014/main" id="{88D8DA6B-3FDC-D9BC-9514-3CF91A9B5844}"/>
              </a:ext>
            </a:extLst>
          </p:cNvPr>
          <p:cNvSpPr>
            <a:spLocks noGrp="1"/>
          </p:cNvSpPr>
          <p:nvPr>
            <p:ph sz="half" idx="1"/>
          </p:nvPr>
        </p:nvSpPr>
        <p:spPr>
          <a:xfrm>
            <a:off x="482062" y="1088720"/>
            <a:ext cx="5640131" cy="5589280"/>
          </a:xfrm>
        </p:spPr>
        <p:txBody>
          <a:bodyPr>
            <a:normAutofit lnSpcReduction="10000"/>
          </a:bodyPr>
          <a:lstStyle/>
          <a:p>
            <a:r>
              <a:rPr lang="en-GB" dirty="0"/>
              <a:t>Near shore floating facility</a:t>
            </a:r>
          </a:p>
          <a:p>
            <a:pPr lvl="1"/>
            <a:r>
              <a:rPr lang="en-GB" dirty="0"/>
              <a:t>Commonly proposed by several developers</a:t>
            </a:r>
          </a:p>
          <a:p>
            <a:pPr lvl="1"/>
            <a:r>
              <a:rPr lang="en-GB" dirty="0"/>
              <a:t>Moored to shore, with aerial connection</a:t>
            </a:r>
          </a:p>
          <a:p>
            <a:endParaRPr lang="en-GB" dirty="0"/>
          </a:p>
          <a:p>
            <a:pPr indent="-269875"/>
            <a:r>
              <a:rPr lang="en-GB" dirty="0"/>
              <a:t>Security Considerations</a:t>
            </a:r>
          </a:p>
          <a:p>
            <a:pPr lvl="1" indent="-269875"/>
            <a:r>
              <a:rPr lang="en-GB" dirty="0"/>
              <a:t>Access via harbour/dock must be protected</a:t>
            </a:r>
          </a:p>
          <a:p>
            <a:pPr lvl="1" indent="-269875"/>
            <a:r>
              <a:rPr lang="en-GB" dirty="0"/>
              <a:t>Power lines exposed?</a:t>
            </a:r>
          </a:p>
          <a:p>
            <a:pPr lvl="1" indent="-269875"/>
            <a:r>
              <a:rPr lang="en-GB" dirty="0"/>
              <a:t>One or two security teams – host and supplier</a:t>
            </a:r>
          </a:p>
          <a:p>
            <a:pPr lvl="2"/>
            <a:r>
              <a:rPr lang="en-GB" dirty="0"/>
              <a:t>Where does responsibility start and end?</a:t>
            </a:r>
          </a:p>
          <a:p>
            <a:pPr lvl="2"/>
            <a:r>
              <a:rPr lang="en-GB" dirty="0"/>
              <a:t>Increased radiological consequences near shore</a:t>
            </a:r>
          </a:p>
          <a:p>
            <a:pPr indent="-269875"/>
            <a:endParaRPr lang="en-GB" dirty="0"/>
          </a:p>
          <a:p>
            <a:pPr indent="-269875"/>
            <a:r>
              <a:rPr lang="en-GB" dirty="0"/>
              <a:t>Siting Factors</a:t>
            </a:r>
          </a:p>
          <a:p>
            <a:pPr lvl="1"/>
            <a:r>
              <a:rPr lang="en-GB" dirty="0"/>
              <a:t>Within existing port? Create new port?</a:t>
            </a:r>
          </a:p>
          <a:p>
            <a:pPr lvl="2"/>
            <a:r>
              <a:rPr lang="en-GB" dirty="0"/>
              <a:t>Port operations may worsen safety/security</a:t>
            </a:r>
          </a:p>
          <a:p>
            <a:pPr lvl="2"/>
            <a:r>
              <a:rPr lang="en-GB" dirty="0"/>
              <a:t>Consequences of nuclear accident on port</a:t>
            </a:r>
          </a:p>
          <a:p>
            <a:pPr lvl="2"/>
            <a:r>
              <a:rPr lang="en-GB" dirty="0"/>
              <a:t>Nuclear liability and insurance</a:t>
            </a:r>
          </a:p>
          <a:p>
            <a:pPr lvl="1" indent="-269875"/>
            <a:endParaRPr lang="en-GB" dirty="0"/>
          </a:p>
        </p:txBody>
      </p:sp>
      <p:pic>
        <p:nvPicPr>
          <p:cNvPr id="6" name="Content Placeholder 5">
            <a:extLst>
              <a:ext uri="{FF2B5EF4-FFF2-40B4-BE49-F238E27FC236}">
                <a16:creationId xmlns:a16="http://schemas.microsoft.com/office/drawing/2014/main" id="{15C2C365-A31F-2197-4A1E-E6D9ADEC640C}"/>
              </a:ext>
            </a:extLst>
          </p:cNvPr>
          <p:cNvPicPr>
            <a:picLocks noGrp="1" noChangeAspect="1"/>
          </p:cNvPicPr>
          <p:nvPr>
            <p:ph sz="half" idx="2"/>
          </p:nvPr>
        </p:nvPicPr>
        <p:blipFill>
          <a:blip r:embed="rId2"/>
          <a:stretch>
            <a:fillRect/>
          </a:stretch>
        </p:blipFill>
        <p:spPr>
          <a:xfrm>
            <a:off x="6366293" y="1304616"/>
            <a:ext cx="5391902" cy="4429743"/>
          </a:xfrm>
        </p:spPr>
      </p:pic>
    </p:spTree>
    <p:extLst>
      <p:ext uri="{BB962C8B-B14F-4D97-AF65-F5344CB8AC3E}">
        <p14:creationId xmlns:p14="http://schemas.microsoft.com/office/powerpoint/2010/main" val="24907603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AEDC-B7DC-6F6D-C852-17FA03EC0425}"/>
              </a:ext>
            </a:extLst>
          </p:cNvPr>
          <p:cNvSpPr>
            <a:spLocks noGrp="1"/>
          </p:cNvSpPr>
          <p:nvPr>
            <p:ph type="title"/>
          </p:nvPr>
        </p:nvSpPr>
        <p:spPr>
          <a:xfrm>
            <a:off x="482063" y="180000"/>
            <a:ext cx="11280263" cy="720000"/>
          </a:xfrm>
        </p:spPr>
        <p:txBody>
          <a:bodyPr/>
          <a:lstStyle/>
          <a:p>
            <a:r>
              <a:rPr lang="en-GB" dirty="0"/>
              <a:t>Operating Scenario 4/4</a:t>
            </a:r>
          </a:p>
        </p:txBody>
      </p:sp>
      <p:sp>
        <p:nvSpPr>
          <p:cNvPr id="3" name="Content Placeholder 2">
            <a:extLst>
              <a:ext uri="{FF2B5EF4-FFF2-40B4-BE49-F238E27FC236}">
                <a16:creationId xmlns:a16="http://schemas.microsoft.com/office/drawing/2014/main" id="{88D8DA6B-3FDC-D9BC-9514-3CF91A9B5844}"/>
              </a:ext>
            </a:extLst>
          </p:cNvPr>
          <p:cNvSpPr>
            <a:spLocks noGrp="1"/>
          </p:cNvSpPr>
          <p:nvPr>
            <p:ph sz="half" idx="1"/>
          </p:nvPr>
        </p:nvSpPr>
        <p:spPr>
          <a:xfrm>
            <a:off x="482063" y="1088721"/>
            <a:ext cx="5399100" cy="4860560"/>
          </a:xfrm>
        </p:spPr>
        <p:txBody>
          <a:bodyPr anchor="ctr">
            <a:normAutofit/>
          </a:bodyPr>
          <a:lstStyle/>
          <a:p>
            <a:r>
              <a:rPr lang="en-GB" dirty="0"/>
              <a:t>Near shore gravity-based structure</a:t>
            </a:r>
          </a:p>
          <a:p>
            <a:pPr lvl="1"/>
            <a:r>
              <a:rPr lang="en-GB" dirty="0"/>
              <a:t>Float near to shore and fix or sink in place</a:t>
            </a:r>
          </a:p>
          <a:p>
            <a:pPr marL="0" marR="0" lvl="0" indent="-269875" algn="l" defTabSz="457200" rtl="0" eaLnBrk="1" fontAlgn="auto" latinLnBrk="0" hangingPunct="1">
              <a:lnSpc>
                <a:spcPct val="120000"/>
              </a:lnSpc>
              <a:spcBef>
                <a:spcPts val="0"/>
              </a:spcBef>
              <a:spcAft>
                <a:spcPts val="0"/>
              </a:spcAft>
              <a:buClr>
                <a:srgbClr val="009EA0"/>
              </a:buClr>
              <a:buSzTx/>
              <a:buFont typeface="Arial"/>
              <a:buNone/>
              <a:tabLst/>
              <a:defRPr/>
            </a:pPr>
            <a:r>
              <a:rPr kumimoji="0" lang="en-GB" sz="1900" b="0" i="0" u="none" strike="noStrike" kern="1200" cap="none" spc="0" normalizeH="0" baseline="0" noProof="0" dirty="0">
                <a:ln>
                  <a:noFill/>
                </a:ln>
                <a:solidFill>
                  <a:srgbClr val="009EA0"/>
                </a:solidFill>
                <a:effectLst/>
                <a:uLnTx/>
                <a:uFillTx/>
                <a:latin typeface="Impact"/>
                <a:ea typeface="+mn-ea"/>
              </a:rPr>
              <a:t>Siting Factors</a:t>
            </a:r>
          </a:p>
          <a:p>
            <a:pPr lvl="1"/>
            <a:r>
              <a:rPr lang="en-GB" dirty="0"/>
              <a:t>Similar siting considerations to land-based NPP</a:t>
            </a:r>
          </a:p>
          <a:p>
            <a:r>
              <a:rPr lang="en-GB" dirty="0"/>
              <a:t>Safety and security challenges</a:t>
            </a:r>
          </a:p>
          <a:p>
            <a:pPr lvl="1"/>
            <a:r>
              <a:rPr lang="en-GB" dirty="0"/>
              <a:t>Risks and considerations combine elements of scenarios 2 and 3</a:t>
            </a:r>
          </a:p>
          <a:p>
            <a:pPr marL="0" lvl="2" indent="0">
              <a:buNone/>
            </a:pPr>
            <a:endParaRPr lang="en-GB" dirty="0"/>
          </a:p>
          <a:p>
            <a:pPr marL="0" lvl="2" indent="0">
              <a:buNone/>
            </a:pPr>
            <a:r>
              <a:rPr lang="en-GB" dirty="0"/>
              <a:t>Seafloor assessments even more important than for other FNPP types:</a:t>
            </a:r>
          </a:p>
          <a:p>
            <a:pPr lvl="2"/>
            <a:r>
              <a:rPr lang="en-GB" dirty="0"/>
              <a:t>Subsidence risk</a:t>
            </a:r>
          </a:p>
          <a:p>
            <a:pPr lvl="2"/>
            <a:r>
              <a:rPr lang="en-GB" dirty="0"/>
              <a:t>Assessment of ability to retain anchors/piles</a:t>
            </a:r>
          </a:p>
          <a:p>
            <a:pPr lvl="2"/>
            <a:r>
              <a:rPr lang="en-GB" dirty="0"/>
              <a:t>Seismic risk assessment</a:t>
            </a:r>
          </a:p>
        </p:txBody>
      </p:sp>
      <p:pic>
        <p:nvPicPr>
          <p:cNvPr id="2050" name="Picture 2" descr="Port Design – D8 CONSULTANTS LTD.">
            <a:extLst>
              <a:ext uri="{FF2B5EF4-FFF2-40B4-BE49-F238E27FC236}">
                <a16:creationId xmlns:a16="http://schemas.microsoft.com/office/drawing/2014/main" id="{36A15701-5174-5921-522D-47E861B54D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2194" y="1808212"/>
            <a:ext cx="5762800" cy="32415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7" name="3D Model 6" descr="Cube And Pyritohedron Blue">
                <a:extLst>
                  <a:ext uri="{FF2B5EF4-FFF2-40B4-BE49-F238E27FC236}">
                    <a16:creationId xmlns:a16="http://schemas.microsoft.com/office/drawing/2014/main" id="{92B61DF0-F081-3632-C909-C919A7EC2ECE}"/>
                  </a:ext>
                </a:extLst>
              </p:cNvPr>
              <p:cNvGraphicFramePr>
                <a:graphicFrameLocks noChangeAspect="1"/>
              </p:cNvGraphicFramePr>
              <p:nvPr/>
            </p:nvGraphicFramePr>
            <p:xfrm>
              <a:off x="7561209" y="3913608"/>
              <a:ext cx="756987" cy="794837"/>
            </p:xfrm>
            <a:graphic>
              <a:graphicData uri="http://schemas.microsoft.com/office/drawing/2017/model3d">
                <am3d:model3d r:embed="rId4">
                  <am3d:spPr>
                    <a:xfrm>
                      <a:off x="0" y="0"/>
                      <a:ext cx="756987" cy="794837"/>
                    </a:xfrm>
                    <a:prstGeom prst="rect">
                      <a:avLst/>
                    </a:prstGeom>
                  </am3d:spPr>
                  <am3d:camera>
                    <am3d:pos x="0" y="0" z="81263139"/>
                    <am3d:up dx="0" dy="36000000" dz="0"/>
                    <am3d:lookAt x="0" y="0" z="0"/>
                    <am3d:perspective fov="2700000"/>
                  </am3d:camera>
                  <am3d:trans>
                    <am3d:meterPerModelUnit n="121199" d="1000000"/>
                    <am3d:preTrans dx="-9054" dy="-17992805" dz="4847"/>
                    <am3d:scale>
                      <am3d:sx n="1000000" d="1000000"/>
                      <am3d:sy n="1000000" d="1000000"/>
                      <am3d:sz n="1000000" d="1000000"/>
                    </am3d:scale>
                    <am3d:rot ax="3971121" ay="-890980" az="-1808543"/>
                    <am3d:postTrans dx="0" dy="0" dz="0"/>
                  </am3d:trans>
                  <am3d:raster rName="Office3DRenderer" rVer="16.0.8326">
                    <am3d:blip r:embed="rId5"/>
                  </am3d:raster>
                  <am3d:objViewport viewportSz="88946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Cube And Pyritohedron Blue">
                <a:extLst>
                  <a:ext uri="{FF2B5EF4-FFF2-40B4-BE49-F238E27FC236}">
                    <a16:creationId xmlns:a16="http://schemas.microsoft.com/office/drawing/2014/main" id="{92B61DF0-F081-3632-C909-C919A7EC2ECE}"/>
                  </a:ext>
                </a:extLst>
              </p:cNvPr>
              <p:cNvPicPr>
                <a:picLocks noGrp="1" noRot="1" noChangeAspect="1" noMove="1" noResize="1" noEditPoints="1" noAdjustHandles="1" noChangeArrowheads="1" noChangeShapeType="1" noCrop="1"/>
              </p:cNvPicPr>
              <p:nvPr/>
            </p:nvPicPr>
            <p:blipFill>
              <a:blip r:embed="rId5"/>
              <a:stretch>
                <a:fillRect/>
              </a:stretch>
            </p:blipFill>
            <p:spPr>
              <a:xfrm>
                <a:off x="7561209" y="3913608"/>
                <a:ext cx="756987" cy="794837"/>
              </a:xfrm>
              <a:prstGeom prst="rect">
                <a:avLst/>
              </a:prstGeom>
            </p:spPr>
          </p:pic>
        </mc:Fallback>
      </mc:AlternateContent>
      <p:sp>
        <p:nvSpPr>
          <p:cNvPr id="8" name="TextBox 7">
            <a:extLst>
              <a:ext uri="{FF2B5EF4-FFF2-40B4-BE49-F238E27FC236}">
                <a16:creationId xmlns:a16="http://schemas.microsoft.com/office/drawing/2014/main" id="{8963AA0D-155D-8028-F1D8-E17E077919D2}"/>
              </a:ext>
            </a:extLst>
          </p:cNvPr>
          <p:cNvSpPr txBox="1"/>
          <p:nvPr/>
        </p:nvSpPr>
        <p:spPr>
          <a:xfrm>
            <a:off x="6189928" y="4630395"/>
            <a:ext cx="5211850" cy="369332"/>
          </a:xfrm>
          <a:prstGeom prst="rect">
            <a:avLst/>
          </a:prstGeom>
          <a:noFill/>
        </p:spPr>
        <p:txBody>
          <a:bodyPr wrap="square" rtlCol="0">
            <a:spAutoFit/>
          </a:bodyPr>
          <a:lstStyle/>
          <a:p>
            <a:r>
              <a:rPr lang="en-GB" dirty="0"/>
              <a:t>Partly/fully submerged FNPP resting on seabed</a:t>
            </a:r>
          </a:p>
        </p:txBody>
      </p:sp>
      <p:sp>
        <p:nvSpPr>
          <p:cNvPr id="9" name="Arrow: Bent 8">
            <a:extLst>
              <a:ext uri="{FF2B5EF4-FFF2-40B4-BE49-F238E27FC236}">
                <a16:creationId xmlns:a16="http://schemas.microsoft.com/office/drawing/2014/main" id="{D17DD50B-942A-CE6C-FAF3-3E25847445BF}"/>
              </a:ext>
            </a:extLst>
          </p:cNvPr>
          <p:cNvSpPr/>
          <p:nvPr/>
        </p:nvSpPr>
        <p:spPr>
          <a:xfrm>
            <a:off x="7032978" y="4201005"/>
            <a:ext cx="528231" cy="507440"/>
          </a:xfrm>
          <a:prstGeom prst="bentArrow">
            <a:avLst/>
          </a:prstGeom>
          <a:solidFill>
            <a:srgbClr val="D80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864236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3EFF2CC-0E7D-0709-21DD-CEB0152A4742}"/>
              </a:ext>
            </a:extLst>
          </p:cNvPr>
          <p:cNvSpPr/>
          <p:nvPr/>
        </p:nvSpPr>
        <p:spPr>
          <a:xfrm>
            <a:off x="4283729" y="3238048"/>
            <a:ext cx="3676930" cy="3722149"/>
          </a:xfrm>
          <a:custGeom>
            <a:avLst/>
            <a:gdLst>
              <a:gd name="connsiteX0" fmla="*/ 1838465 w 3676930"/>
              <a:gd name="connsiteY0" fmla="*/ 0 h 3343126"/>
              <a:gd name="connsiteX1" fmla="*/ 3676930 w 3676930"/>
              <a:gd name="connsiteY1" fmla="*/ 2495775 h 3343126"/>
              <a:gd name="connsiteX2" fmla="*/ 2730257 w 3676930"/>
              <a:gd name="connsiteY2" fmla="*/ 2495775 h 3343126"/>
              <a:gd name="connsiteX3" fmla="*/ 2730257 w 3676930"/>
              <a:gd name="connsiteY3" fmla="*/ 3343126 h 3343126"/>
              <a:gd name="connsiteX4" fmla="*/ 955245 w 3676930"/>
              <a:gd name="connsiteY4" fmla="*/ 3343126 h 3343126"/>
              <a:gd name="connsiteX5" fmla="*/ 955245 w 3676930"/>
              <a:gd name="connsiteY5" fmla="*/ 2495775 h 3343126"/>
              <a:gd name="connsiteX6" fmla="*/ 0 w 3676930"/>
              <a:gd name="connsiteY6" fmla="*/ 2495775 h 334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6930" h="3343126">
                <a:moveTo>
                  <a:pt x="1838465" y="0"/>
                </a:moveTo>
                <a:lnTo>
                  <a:pt x="3676930" y="2495775"/>
                </a:lnTo>
                <a:lnTo>
                  <a:pt x="2730257" y="2495775"/>
                </a:lnTo>
                <a:lnTo>
                  <a:pt x="2730257" y="3343126"/>
                </a:lnTo>
                <a:lnTo>
                  <a:pt x="955245" y="3343126"/>
                </a:lnTo>
                <a:lnTo>
                  <a:pt x="955245" y="2495775"/>
                </a:lnTo>
                <a:lnTo>
                  <a:pt x="0" y="2495775"/>
                </a:lnTo>
                <a:close/>
              </a:path>
            </a:pathLst>
          </a:custGeom>
          <a:solidFill>
            <a:schemeClr val="accent2"/>
          </a:solidFill>
          <a:ln w="19050">
            <a:solidFill>
              <a:schemeClr val="bg1"/>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3600" dirty="0"/>
              <a:t>FNPP </a:t>
            </a:r>
          </a:p>
          <a:p>
            <a:pPr algn="ctr"/>
            <a:r>
              <a:rPr lang="en-GB" sz="3600" dirty="0"/>
              <a:t>with shore station</a:t>
            </a:r>
          </a:p>
        </p:txBody>
      </p:sp>
      <p:sp>
        <p:nvSpPr>
          <p:cNvPr id="2" name="Title 1">
            <a:extLst>
              <a:ext uri="{FF2B5EF4-FFF2-40B4-BE49-F238E27FC236}">
                <a16:creationId xmlns:a16="http://schemas.microsoft.com/office/drawing/2014/main" id="{D7D797A2-64CC-0EC7-C29D-20A195056056}"/>
              </a:ext>
            </a:extLst>
          </p:cNvPr>
          <p:cNvSpPr>
            <a:spLocks noGrp="1"/>
          </p:cNvSpPr>
          <p:nvPr>
            <p:ph type="title"/>
          </p:nvPr>
        </p:nvSpPr>
        <p:spPr/>
        <p:txBody>
          <a:bodyPr/>
          <a:lstStyle/>
          <a:p>
            <a:r>
              <a:rPr lang="en-GB" dirty="0"/>
              <a:t>Self-Contained or Shore Station</a:t>
            </a:r>
          </a:p>
        </p:txBody>
      </p:sp>
      <p:graphicFrame>
        <p:nvGraphicFramePr>
          <p:cNvPr id="7" name="Content Placeholder 6">
            <a:extLst>
              <a:ext uri="{FF2B5EF4-FFF2-40B4-BE49-F238E27FC236}">
                <a16:creationId xmlns:a16="http://schemas.microsoft.com/office/drawing/2014/main" id="{FF12FD52-7928-446D-B58A-0E7AD2479479}"/>
              </a:ext>
            </a:extLst>
          </p:cNvPr>
          <p:cNvGraphicFramePr>
            <a:graphicFrameLocks noGrp="1"/>
          </p:cNvGraphicFramePr>
          <p:nvPr>
            <p:ph idx="1"/>
            <p:extLst>
              <p:ext uri="{D42A27DB-BD31-4B8C-83A1-F6EECF244321}">
                <p14:modId xmlns:p14="http://schemas.microsoft.com/office/powerpoint/2010/main" val="421552820"/>
              </p:ext>
            </p:extLst>
          </p:nvPr>
        </p:nvGraphicFramePr>
        <p:xfrm>
          <a:off x="482600" y="701750"/>
          <a:ext cx="11279188" cy="33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ED5275FD-2934-80CF-24DC-28ADD0F05BA3}"/>
              </a:ext>
            </a:extLst>
          </p:cNvPr>
          <p:cNvSpPr>
            <a:spLocks noGrp="1"/>
          </p:cNvSpPr>
          <p:nvPr>
            <p:ph type="sldNum" sz="quarter" idx="12"/>
          </p:nvPr>
        </p:nvSpPr>
        <p:spPr/>
        <p:txBody>
          <a:bodyPr/>
          <a:lstStyle/>
          <a:p>
            <a:fld id="{8A04D54F-FA85-F344-8424-FB00D2AE8D01}" type="slidenum">
              <a:rPr lang="en-US" smtClean="0"/>
              <a:pPr/>
              <a:t>12</a:t>
            </a:fld>
            <a:endParaRPr lang="en-US"/>
          </a:p>
        </p:txBody>
      </p:sp>
      <p:sp>
        <p:nvSpPr>
          <p:cNvPr id="8" name="Content Placeholder 2">
            <a:extLst>
              <a:ext uri="{FF2B5EF4-FFF2-40B4-BE49-F238E27FC236}">
                <a16:creationId xmlns:a16="http://schemas.microsoft.com/office/drawing/2014/main" id="{2444B95C-0D22-638D-DED7-F89E57B2F167}"/>
              </a:ext>
            </a:extLst>
          </p:cNvPr>
          <p:cNvSpPr txBox="1">
            <a:spLocks/>
          </p:cNvSpPr>
          <p:nvPr/>
        </p:nvSpPr>
        <p:spPr>
          <a:xfrm>
            <a:off x="544163" y="3071689"/>
            <a:ext cx="3498266" cy="2759337"/>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chemeClr val="accent2"/>
              </a:buClr>
              <a:buFont typeface="Arial"/>
              <a:buNone/>
              <a:defRPr sz="2000" kern="1200">
                <a:solidFill>
                  <a:schemeClr val="accent2"/>
                </a:solidFill>
                <a:latin typeface="Impact"/>
                <a:ea typeface="+mn-ea"/>
                <a:cs typeface="Impact"/>
              </a:defRPr>
            </a:lvl1pPr>
            <a:lvl2pPr marL="0" indent="0" algn="l" defTabSz="457200" rtl="0" eaLnBrk="1" latinLnBrk="0" hangingPunct="1">
              <a:lnSpc>
                <a:spcPct val="120000"/>
              </a:lnSpc>
              <a:spcBef>
                <a:spcPts val="0"/>
              </a:spcBef>
              <a:buClr>
                <a:schemeClr val="accent2"/>
              </a:buClr>
              <a:buFont typeface="Arial"/>
              <a:buNone/>
              <a:defRPr sz="2000" kern="1200">
                <a:solidFill>
                  <a:schemeClr val="tx1"/>
                </a:solidFill>
                <a:latin typeface="Georgia"/>
                <a:ea typeface="+mn-ea"/>
                <a:cs typeface="Georgia"/>
              </a:defRPr>
            </a:lvl2pPr>
            <a:lvl3pPr marL="26987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3pPr>
            <a:lvl4pPr marL="53975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4pPr>
            <a:lvl5pPr marL="80962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Pros:</a:t>
            </a:r>
          </a:p>
          <a:p>
            <a:pPr lvl="2"/>
            <a:r>
              <a:rPr lang="en-GB" dirty="0"/>
              <a:t>No permanent infrastructure on land</a:t>
            </a:r>
          </a:p>
          <a:p>
            <a:r>
              <a:rPr lang="en-GB" dirty="0"/>
              <a:t>Cons:</a:t>
            </a:r>
          </a:p>
          <a:p>
            <a:pPr lvl="2"/>
            <a:r>
              <a:rPr lang="en-GB" dirty="0"/>
              <a:t>FNPP will be enlarged</a:t>
            </a:r>
          </a:p>
          <a:p>
            <a:pPr lvl="2"/>
            <a:r>
              <a:rPr lang="en-GB" dirty="0"/>
              <a:t>Common failure modes for critical systems</a:t>
            </a:r>
          </a:p>
        </p:txBody>
      </p:sp>
      <p:sp>
        <p:nvSpPr>
          <p:cNvPr id="9" name="Content Placeholder 2">
            <a:extLst>
              <a:ext uri="{FF2B5EF4-FFF2-40B4-BE49-F238E27FC236}">
                <a16:creationId xmlns:a16="http://schemas.microsoft.com/office/drawing/2014/main" id="{7EA824BF-E42F-0E45-C316-7FF454D5CA3C}"/>
              </a:ext>
            </a:extLst>
          </p:cNvPr>
          <p:cNvSpPr txBox="1">
            <a:spLocks/>
          </p:cNvSpPr>
          <p:nvPr/>
        </p:nvSpPr>
        <p:spPr>
          <a:xfrm>
            <a:off x="9757186" y="3891770"/>
            <a:ext cx="2688997" cy="2759337"/>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chemeClr val="accent2"/>
              </a:buClr>
              <a:buFont typeface="Arial"/>
              <a:buNone/>
              <a:defRPr sz="2000" kern="1200">
                <a:solidFill>
                  <a:schemeClr val="accent2"/>
                </a:solidFill>
                <a:latin typeface="Impact"/>
                <a:ea typeface="+mn-ea"/>
                <a:cs typeface="Impact"/>
              </a:defRPr>
            </a:lvl1pPr>
            <a:lvl2pPr marL="0" indent="0" algn="l" defTabSz="457200" rtl="0" eaLnBrk="1" latinLnBrk="0" hangingPunct="1">
              <a:lnSpc>
                <a:spcPct val="120000"/>
              </a:lnSpc>
              <a:spcBef>
                <a:spcPts val="0"/>
              </a:spcBef>
              <a:buClr>
                <a:schemeClr val="accent2"/>
              </a:buClr>
              <a:buFont typeface="Arial"/>
              <a:buNone/>
              <a:defRPr sz="2000" kern="1200">
                <a:solidFill>
                  <a:schemeClr val="tx1"/>
                </a:solidFill>
                <a:latin typeface="Georgia"/>
                <a:ea typeface="+mn-ea"/>
                <a:cs typeface="Georgia"/>
              </a:defRPr>
            </a:lvl2pPr>
            <a:lvl3pPr marL="26987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3pPr>
            <a:lvl4pPr marL="53975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4pPr>
            <a:lvl5pPr marL="80962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Pros:</a:t>
            </a:r>
          </a:p>
          <a:p>
            <a:pPr lvl="2"/>
            <a:r>
              <a:rPr lang="en-GB" dirty="0"/>
              <a:t>No FNPP-specific challenges</a:t>
            </a:r>
          </a:p>
          <a:p>
            <a:r>
              <a:rPr lang="en-GB" dirty="0"/>
              <a:t>Cons:</a:t>
            </a:r>
          </a:p>
          <a:p>
            <a:pPr lvl="2"/>
            <a:r>
              <a:rPr lang="en-GB" dirty="0"/>
              <a:t>No FNPP-specific benefits</a:t>
            </a:r>
          </a:p>
        </p:txBody>
      </p:sp>
    </p:spTree>
    <p:extLst>
      <p:ext uri="{BB962C8B-B14F-4D97-AF65-F5344CB8AC3E}">
        <p14:creationId xmlns:p14="http://schemas.microsoft.com/office/powerpoint/2010/main" val="35573435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D4BE-5EB9-8EF4-C282-4FECA18A764E}"/>
              </a:ext>
            </a:extLst>
          </p:cNvPr>
          <p:cNvSpPr>
            <a:spLocks noGrp="1"/>
          </p:cNvSpPr>
          <p:nvPr>
            <p:ph type="title"/>
          </p:nvPr>
        </p:nvSpPr>
        <p:spPr/>
        <p:txBody>
          <a:bodyPr/>
          <a:lstStyle/>
          <a:p>
            <a:r>
              <a:rPr lang="en-GB" dirty="0"/>
              <a:t>Site Preparation</a:t>
            </a:r>
          </a:p>
        </p:txBody>
      </p:sp>
      <p:sp>
        <p:nvSpPr>
          <p:cNvPr id="4" name="Content Placeholder 3">
            <a:extLst>
              <a:ext uri="{FF2B5EF4-FFF2-40B4-BE49-F238E27FC236}">
                <a16:creationId xmlns:a16="http://schemas.microsoft.com/office/drawing/2014/main" id="{E27BE6A6-BB6C-A197-3ABD-212E0D811BA8}"/>
              </a:ext>
            </a:extLst>
          </p:cNvPr>
          <p:cNvSpPr>
            <a:spLocks noGrp="1"/>
          </p:cNvSpPr>
          <p:nvPr>
            <p:ph sz="half" idx="1"/>
          </p:nvPr>
        </p:nvSpPr>
        <p:spPr/>
        <p:txBody>
          <a:bodyPr>
            <a:normAutofit/>
          </a:bodyPr>
          <a:lstStyle/>
          <a:p>
            <a:r>
              <a:rPr lang="en-GB" dirty="0"/>
              <a:t>Before FNPP arrives, most sites will likely need:</a:t>
            </a:r>
          </a:p>
          <a:p>
            <a:endParaRPr lang="en-GB" dirty="0"/>
          </a:p>
          <a:p>
            <a:pPr lvl="1" indent="-269875"/>
            <a:r>
              <a:rPr lang="en-GB" dirty="0"/>
              <a:t>Water-based infrastructure</a:t>
            </a:r>
          </a:p>
          <a:p>
            <a:pPr lvl="1"/>
            <a:r>
              <a:rPr lang="en-GB" dirty="0"/>
              <a:t>Protection from waves, swell</a:t>
            </a:r>
          </a:p>
          <a:p>
            <a:pPr lvl="1"/>
            <a:r>
              <a:rPr lang="en-GB" dirty="0"/>
              <a:t>Physical protection system elements</a:t>
            </a:r>
          </a:p>
          <a:p>
            <a:pPr lvl="2"/>
            <a:r>
              <a:rPr lang="en-GB" dirty="0"/>
              <a:t>Largely new to the nuclear industry</a:t>
            </a:r>
          </a:p>
          <a:p>
            <a:pPr lvl="1"/>
            <a:r>
              <a:rPr lang="en-GB" dirty="0"/>
              <a:t>Aerial/subsea cables – electricity, data</a:t>
            </a:r>
          </a:p>
          <a:p>
            <a:pPr lvl="1"/>
            <a:endParaRPr lang="en-GB" dirty="0"/>
          </a:p>
          <a:p>
            <a:r>
              <a:rPr lang="en-GB" dirty="0"/>
              <a:t>Shore-based infrastructure</a:t>
            </a:r>
          </a:p>
          <a:p>
            <a:pPr lvl="1"/>
            <a:r>
              <a:rPr lang="en-GB" dirty="0"/>
              <a:t>Electrical grid connection, e.g., switchyard</a:t>
            </a:r>
          </a:p>
          <a:p>
            <a:pPr lvl="1"/>
            <a:r>
              <a:rPr lang="en-GB" dirty="0"/>
              <a:t>Physical protection system elements</a:t>
            </a:r>
          </a:p>
          <a:p>
            <a:pPr lvl="2"/>
            <a:r>
              <a:rPr lang="en-GB" dirty="0"/>
              <a:t>Largely known approaches</a:t>
            </a:r>
          </a:p>
          <a:p>
            <a:pPr lvl="1"/>
            <a:r>
              <a:rPr lang="en-GB" dirty="0"/>
              <a:t>Support for maintenance/emergency response</a:t>
            </a:r>
          </a:p>
          <a:p>
            <a:pPr marL="0" lvl="2" indent="0">
              <a:buNone/>
            </a:pPr>
            <a:endParaRPr lang="en-GB" dirty="0"/>
          </a:p>
        </p:txBody>
      </p:sp>
      <p:pic>
        <p:nvPicPr>
          <p:cNvPr id="10" name="Content Placeholder 6">
            <a:extLst>
              <a:ext uri="{FF2B5EF4-FFF2-40B4-BE49-F238E27FC236}">
                <a16:creationId xmlns:a16="http://schemas.microsoft.com/office/drawing/2014/main" id="{02EC56AE-B26F-CE70-526E-5C4A27DB7A09}"/>
              </a:ext>
            </a:extLst>
          </p:cNvPr>
          <p:cNvPicPr>
            <a:picLocks noGrp="1" noChangeAspect="1"/>
          </p:cNvPicPr>
          <p:nvPr>
            <p:ph sz="half" idx="2"/>
          </p:nvPr>
        </p:nvPicPr>
        <p:blipFill rotWithShape="1">
          <a:blip r:embed="rId2"/>
          <a:srcRect b="2105"/>
          <a:stretch/>
        </p:blipFill>
        <p:spPr>
          <a:xfrm>
            <a:off x="6362700" y="1105081"/>
            <a:ext cx="5399088" cy="4828812"/>
          </a:xfrm>
        </p:spPr>
      </p:pic>
      <p:sp>
        <p:nvSpPr>
          <p:cNvPr id="5" name="TextBox 4">
            <a:extLst>
              <a:ext uri="{FF2B5EF4-FFF2-40B4-BE49-F238E27FC236}">
                <a16:creationId xmlns:a16="http://schemas.microsoft.com/office/drawing/2014/main" id="{79082344-FA76-16B1-E109-F149757EEBEC}"/>
              </a:ext>
            </a:extLst>
          </p:cNvPr>
          <p:cNvSpPr txBox="1"/>
          <p:nvPr/>
        </p:nvSpPr>
        <p:spPr>
          <a:xfrm>
            <a:off x="6362700" y="5959304"/>
            <a:ext cx="5399088" cy="369332"/>
          </a:xfrm>
          <a:prstGeom prst="rect">
            <a:avLst/>
          </a:prstGeom>
          <a:noFill/>
        </p:spPr>
        <p:txBody>
          <a:bodyPr wrap="square">
            <a:spAutoFit/>
          </a:bodyPr>
          <a:lstStyle/>
          <a:p>
            <a:pPr marL="0" lvl="2" indent="0" algn="ctr">
              <a:buNone/>
            </a:pPr>
            <a:r>
              <a:rPr lang="en-GB" dirty="0" err="1"/>
              <a:t>Akademik</a:t>
            </a:r>
            <a:r>
              <a:rPr lang="en-GB" dirty="0"/>
              <a:t> Lomonosov site aerial view</a:t>
            </a:r>
          </a:p>
        </p:txBody>
      </p:sp>
    </p:spTree>
    <p:extLst>
      <p:ext uri="{BB962C8B-B14F-4D97-AF65-F5344CB8AC3E}">
        <p14:creationId xmlns:p14="http://schemas.microsoft.com/office/powerpoint/2010/main" val="33121681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31D1-2545-561E-8CF7-97AF83D854F9}"/>
              </a:ext>
            </a:extLst>
          </p:cNvPr>
          <p:cNvSpPr>
            <a:spLocks noGrp="1"/>
          </p:cNvSpPr>
          <p:nvPr>
            <p:ph type="title"/>
          </p:nvPr>
        </p:nvSpPr>
        <p:spPr/>
        <p:txBody>
          <a:bodyPr/>
          <a:lstStyle/>
          <a:p>
            <a:r>
              <a:rPr lang="en-GB" dirty="0"/>
              <a:t>Some Security Considerations at Licensed FNPP Sites</a:t>
            </a:r>
          </a:p>
        </p:txBody>
      </p:sp>
      <p:sp>
        <p:nvSpPr>
          <p:cNvPr id="3" name="Content Placeholder 2">
            <a:extLst>
              <a:ext uri="{FF2B5EF4-FFF2-40B4-BE49-F238E27FC236}">
                <a16:creationId xmlns:a16="http://schemas.microsoft.com/office/drawing/2014/main" id="{E906D713-2A78-0ACE-F2F7-5EC6CC8F5D51}"/>
              </a:ext>
            </a:extLst>
          </p:cNvPr>
          <p:cNvSpPr>
            <a:spLocks noGrp="1"/>
          </p:cNvSpPr>
          <p:nvPr>
            <p:ph sz="half" idx="1"/>
          </p:nvPr>
        </p:nvSpPr>
        <p:spPr>
          <a:xfrm>
            <a:off x="482062" y="1088720"/>
            <a:ext cx="5640131" cy="5258291"/>
          </a:xfrm>
        </p:spPr>
        <p:txBody>
          <a:bodyPr>
            <a:normAutofit fontScale="92500"/>
          </a:bodyPr>
          <a:lstStyle/>
          <a:p>
            <a:r>
              <a:rPr lang="en-GB" dirty="0"/>
              <a:t>Barriers, access control, detection systems, etc.</a:t>
            </a:r>
          </a:p>
          <a:p>
            <a:pPr lvl="2"/>
            <a:r>
              <a:rPr lang="en-GB" dirty="0"/>
              <a:t>Where is the site boundary – does it include water? </a:t>
            </a:r>
          </a:p>
          <a:p>
            <a:pPr lvl="2"/>
            <a:r>
              <a:rPr lang="en-GB" dirty="0"/>
              <a:t>Where is the protected area – just the FNPP?</a:t>
            </a:r>
          </a:p>
          <a:p>
            <a:pPr lvl="2"/>
            <a:r>
              <a:rPr lang="en-GB" dirty="0"/>
              <a:t>How does this change in international waters?</a:t>
            </a:r>
          </a:p>
          <a:p>
            <a:pPr lvl="1"/>
            <a:r>
              <a:rPr lang="en-GB" dirty="0"/>
              <a:t>Cyber and insider threat must also be managed</a:t>
            </a:r>
          </a:p>
          <a:p>
            <a:pPr lvl="1"/>
            <a:r>
              <a:rPr lang="en-GB" dirty="0"/>
              <a:t>Much can be in place before FNPP and fuel arrives</a:t>
            </a:r>
          </a:p>
          <a:p>
            <a:pPr lvl="1"/>
            <a:endParaRPr lang="en-GB" dirty="0"/>
          </a:p>
          <a:p>
            <a:r>
              <a:rPr lang="en-GB" dirty="0"/>
              <a:t>Legal responsibility questions</a:t>
            </a:r>
          </a:p>
          <a:p>
            <a:pPr lvl="1"/>
            <a:r>
              <a:rPr lang="en-GB" dirty="0"/>
              <a:t>Convention on Physical Protection of Nuclear Materials</a:t>
            </a:r>
          </a:p>
          <a:p>
            <a:pPr lvl="2"/>
            <a:r>
              <a:rPr lang="en-GB" dirty="0"/>
              <a:t>Can the host state outsource security responsibility? Can you verify trustworthiness?</a:t>
            </a:r>
          </a:p>
          <a:p>
            <a:pPr lvl="1"/>
            <a:endParaRPr lang="en-GB" dirty="0"/>
          </a:p>
          <a:p>
            <a:r>
              <a:rPr lang="en-GB" dirty="0"/>
              <a:t>Some IAEA guidance may not be fully applicable</a:t>
            </a:r>
          </a:p>
          <a:p>
            <a:endParaRPr lang="en-GB" dirty="0"/>
          </a:p>
          <a:p>
            <a:endParaRPr lang="en-GB" dirty="0"/>
          </a:p>
        </p:txBody>
      </p:sp>
      <p:sp>
        <p:nvSpPr>
          <p:cNvPr id="5" name="Slide Number Placeholder 4">
            <a:extLst>
              <a:ext uri="{FF2B5EF4-FFF2-40B4-BE49-F238E27FC236}">
                <a16:creationId xmlns:a16="http://schemas.microsoft.com/office/drawing/2014/main" id="{8B848D2C-4C6B-FA7B-F7E9-9F27BD649AFE}"/>
              </a:ext>
            </a:extLst>
          </p:cNvPr>
          <p:cNvSpPr>
            <a:spLocks noGrp="1"/>
          </p:cNvSpPr>
          <p:nvPr>
            <p:ph type="sldNum" sz="quarter" idx="12"/>
          </p:nvPr>
        </p:nvSpPr>
        <p:spPr/>
        <p:txBody>
          <a:bodyPr/>
          <a:lstStyle/>
          <a:p>
            <a:fld id="{8A04D54F-FA85-F344-8424-FB00D2AE8D01}" type="slidenum">
              <a:rPr lang="en-US" smtClean="0"/>
              <a:pPr/>
              <a:t>14</a:t>
            </a:fld>
            <a:endParaRPr lang="en-US"/>
          </a:p>
        </p:txBody>
      </p:sp>
      <p:pic>
        <p:nvPicPr>
          <p:cNvPr id="7" name="Content Placeholder 5">
            <a:extLst>
              <a:ext uri="{FF2B5EF4-FFF2-40B4-BE49-F238E27FC236}">
                <a16:creationId xmlns:a16="http://schemas.microsoft.com/office/drawing/2014/main" id="{FE0D5BBB-6092-D208-03FA-46B3764FE3BC}"/>
              </a:ext>
            </a:extLst>
          </p:cNvPr>
          <p:cNvPicPr>
            <a:picLocks noGrp="1" noChangeAspect="1"/>
          </p:cNvPicPr>
          <p:nvPr>
            <p:ph sz="half" idx="2"/>
          </p:nvPr>
        </p:nvPicPr>
        <p:blipFill>
          <a:blip r:embed="rId3"/>
          <a:stretch>
            <a:fillRect/>
          </a:stretch>
        </p:blipFill>
        <p:spPr>
          <a:xfrm>
            <a:off x="6631781" y="1089025"/>
            <a:ext cx="4860925" cy="4860925"/>
          </a:xfrm>
          <a:prstGeom prst="rect">
            <a:avLst/>
          </a:prstGeom>
        </p:spPr>
      </p:pic>
    </p:spTree>
    <p:extLst>
      <p:ext uri="{BB962C8B-B14F-4D97-AF65-F5344CB8AC3E}">
        <p14:creationId xmlns:p14="http://schemas.microsoft.com/office/powerpoint/2010/main" val="28110118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8303-489C-1788-28B0-381E76A261E3}"/>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2FF1E0D3-9268-3F38-E718-A00E2D95E85D}"/>
              </a:ext>
            </a:extLst>
          </p:cNvPr>
          <p:cNvSpPr>
            <a:spLocks noGrp="1"/>
          </p:cNvSpPr>
          <p:nvPr>
            <p:ph sz="half" idx="1"/>
          </p:nvPr>
        </p:nvSpPr>
        <p:spPr>
          <a:xfrm>
            <a:off x="482063" y="1088720"/>
            <a:ext cx="5399100" cy="5322837"/>
          </a:xfrm>
        </p:spPr>
        <p:txBody>
          <a:bodyPr>
            <a:normAutofit/>
          </a:bodyPr>
          <a:lstStyle/>
          <a:p>
            <a:r>
              <a:rPr lang="en-GB"/>
              <a:t>FNPPs have numerous potential benefits</a:t>
            </a:r>
          </a:p>
          <a:p>
            <a:pPr lvl="1"/>
            <a:r>
              <a:rPr lang="en-GB"/>
              <a:t>But we must address the novel challenges for them to be able to achieve their potential</a:t>
            </a:r>
          </a:p>
          <a:p>
            <a:pPr lvl="1"/>
            <a:endParaRPr lang="en-GB"/>
          </a:p>
          <a:p>
            <a:r>
              <a:rPr lang="en-GB"/>
              <a:t>Questions go beyond security</a:t>
            </a:r>
          </a:p>
          <a:p>
            <a:pPr lvl="1"/>
            <a:r>
              <a:rPr lang="en-GB"/>
              <a:t>Safety, non-proliferation, legal ambiguities, liability, and more</a:t>
            </a:r>
          </a:p>
          <a:p>
            <a:pPr lvl="1"/>
            <a:endParaRPr lang="en-GB"/>
          </a:p>
          <a:p>
            <a:r>
              <a:rPr lang="en-GB"/>
              <a:t>Not a facility, not transport, but a blend</a:t>
            </a:r>
          </a:p>
          <a:p>
            <a:pPr lvl="1"/>
            <a:r>
              <a:rPr lang="en-GB"/>
              <a:t>Need to take elements from both, but this will not be sufficient to address the gaps</a:t>
            </a:r>
          </a:p>
          <a:p>
            <a:pPr lvl="1"/>
            <a:endParaRPr lang="en-GB"/>
          </a:p>
          <a:p>
            <a:r>
              <a:rPr lang="en-GB"/>
              <a:t>Address questions now to build in the solutions from the start</a:t>
            </a:r>
            <a:endParaRPr lang="en-GB" dirty="0"/>
          </a:p>
        </p:txBody>
      </p:sp>
      <p:sp>
        <p:nvSpPr>
          <p:cNvPr id="5" name="Slide Number Placeholder 4">
            <a:extLst>
              <a:ext uri="{FF2B5EF4-FFF2-40B4-BE49-F238E27FC236}">
                <a16:creationId xmlns:a16="http://schemas.microsoft.com/office/drawing/2014/main" id="{278465A3-DA22-6078-619B-E020DE9FBC83}"/>
              </a:ext>
            </a:extLst>
          </p:cNvPr>
          <p:cNvSpPr>
            <a:spLocks noGrp="1"/>
          </p:cNvSpPr>
          <p:nvPr>
            <p:ph type="sldNum" sz="quarter" idx="12"/>
          </p:nvPr>
        </p:nvSpPr>
        <p:spPr/>
        <p:txBody>
          <a:bodyPr/>
          <a:lstStyle/>
          <a:p>
            <a:fld id="{8A04D54F-FA85-F344-8424-FB00D2AE8D01}" type="slidenum">
              <a:rPr lang="en-US" smtClean="0"/>
              <a:pPr/>
              <a:t>15</a:t>
            </a:fld>
            <a:endParaRPr lang="en-US"/>
          </a:p>
        </p:txBody>
      </p:sp>
      <p:pic>
        <p:nvPicPr>
          <p:cNvPr id="1030" name="Picture 6" descr="A nuclear power plant on a floating platform, surrounded by water. It should appear hopeful, bright, futuristic, and suggest a future of clean energy">
            <a:extLst>
              <a:ext uri="{FF2B5EF4-FFF2-40B4-BE49-F238E27FC236}">
                <a16:creationId xmlns:a16="http://schemas.microsoft.com/office/drawing/2014/main" id="{AE960BBD-5A42-364D-52EB-90D941CAA9C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781" y="1089025"/>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409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063" y="3547430"/>
            <a:ext cx="11280263" cy="2392569"/>
          </a:xfrm>
        </p:spPr>
        <p:txBody>
          <a:bodyPr numCol="2" anchor="t" anchorCtr="0"/>
          <a:lstStyle/>
          <a:p>
            <a:r>
              <a:rPr lang="en-GB" b="1" dirty="0">
                <a:solidFill>
                  <a:schemeClr val="bg1"/>
                </a:solidFill>
              </a:rPr>
              <a:t>Contact details/for more information</a:t>
            </a:r>
            <a:br>
              <a:rPr lang="en-GB" dirty="0">
                <a:solidFill>
                  <a:schemeClr val="bg1"/>
                </a:solidFill>
              </a:rPr>
            </a:br>
            <a:br>
              <a:rPr lang="en-GB" dirty="0">
                <a:solidFill>
                  <a:schemeClr val="bg1"/>
                </a:solidFill>
              </a:rPr>
            </a:br>
            <a:r>
              <a:rPr lang="en-GB" dirty="0">
                <a:solidFill>
                  <a:schemeClr val="bg1"/>
                </a:solidFill>
              </a:rPr>
              <a:t>Dr Ross Peel</a:t>
            </a:r>
            <a:br>
              <a:rPr lang="en-GB" dirty="0">
                <a:solidFill>
                  <a:schemeClr val="bg1"/>
                </a:solidFill>
              </a:rPr>
            </a:br>
            <a:r>
              <a:rPr lang="en-GB" dirty="0">
                <a:solidFill>
                  <a:schemeClr val="bg1"/>
                </a:solidFill>
              </a:rPr>
              <a:t>+44 (0)20 7848 9708</a:t>
            </a:r>
            <a:br>
              <a:rPr lang="en-GB" dirty="0">
                <a:solidFill>
                  <a:schemeClr val="bg1"/>
                </a:solidFill>
              </a:rPr>
            </a:br>
            <a:r>
              <a:rPr lang="en-GB" dirty="0">
                <a:solidFill>
                  <a:schemeClr val="bg1"/>
                </a:solidFill>
              </a:rPr>
              <a:t>ross.peel@kcl.ac.uk</a:t>
            </a:r>
            <a:br>
              <a:rPr lang="en-GB" dirty="0">
                <a:solidFill>
                  <a:schemeClr val="bg1"/>
                </a:solidFill>
              </a:rPr>
            </a:br>
            <a:r>
              <a:rPr lang="en-GB" u="sng" dirty="0">
                <a:solidFill>
                  <a:schemeClr val="bg1"/>
                </a:solidFill>
                <a:hlinkClick r:id="rId3"/>
              </a:rPr>
              <a:t>www.kcl.ac.uk/people/dr-ross-peel</a:t>
            </a:r>
            <a:br>
              <a:rPr lang="en-GB" u="sng" dirty="0">
                <a:solidFill>
                  <a:schemeClr val="bg1"/>
                </a:solidFill>
              </a:rPr>
            </a:br>
            <a:r>
              <a:rPr lang="en-GB" dirty="0">
                <a:solidFill>
                  <a:schemeClr val="bg1"/>
                </a:solidFill>
              </a:rPr>
              <a:t>LinkedIn: ross-peel</a:t>
            </a:r>
            <a:br>
              <a:rPr lang="en-GB" u="sng" dirty="0">
                <a:solidFill>
                  <a:schemeClr val="bg1"/>
                </a:solidFill>
              </a:rPr>
            </a:br>
            <a:r>
              <a:rPr lang="en-GB" dirty="0">
                <a:solidFill>
                  <a:schemeClr val="bg1"/>
                </a:solidFill>
              </a:rPr>
              <a:t>Twitter: @DrRossPeel</a:t>
            </a:r>
            <a:endParaRPr lang="en-US" u="sng" dirty="0">
              <a:solidFill>
                <a:schemeClr val="bg1"/>
              </a:solidFill>
            </a:endParaRPr>
          </a:p>
        </p:txBody>
      </p:sp>
      <p:sp>
        <p:nvSpPr>
          <p:cNvPr id="3" name="Subtitle 2"/>
          <p:cNvSpPr>
            <a:spLocks noGrp="1"/>
          </p:cNvSpPr>
          <p:nvPr>
            <p:ph type="subTitle" idx="1"/>
          </p:nvPr>
        </p:nvSpPr>
        <p:spPr>
          <a:xfrm>
            <a:off x="482063" y="5939999"/>
            <a:ext cx="11280263" cy="541401"/>
          </a:xfrm>
        </p:spPr>
        <p:txBody>
          <a:bodyPr>
            <a:normAutofit/>
          </a:bodyPr>
          <a:lstStyle/>
          <a:p>
            <a:r>
              <a:rPr lang="en-GB" dirty="0"/>
              <a:t>© 2024 King’s College London. All rights reserved. </a:t>
            </a:r>
          </a:p>
          <a:p>
            <a:r>
              <a:rPr lang="en-GB" dirty="0"/>
              <a:t>Third party images remain the property of their respective copyright owners.</a:t>
            </a:r>
            <a:endParaRPr lang="en-US" dirty="0"/>
          </a:p>
        </p:txBody>
      </p:sp>
      <p:sp>
        <p:nvSpPr>
          <p:cNvPr id="4" name="Title 1">
            <a:extLst>
              <a:ext uri="{FF2B5EF4-FFF2-40B4-BE49-F238E27FC236}">
                <a16:creationId xmlns:a16="http://schemas.microsoft.com/office/drawing/2014/main" id="{5946122E-D61B-0745-9CAF-43668E2B0CE6}"/>
              </a:ext>
            </a:extLst>
          </p:cNvPr>
          <p:cNvSpPr txBox="1">
            <a:spLocks/>
          </p:cNvSpPr>
          <p:nvPr/>
        </p:nvSpPr>
        <p:spPr>
          <a:xfrm>
            <a:off x="482064" y="1591734"/>
            <a:ext cx="9462036" cy="1450326"/>
          </a:xfrm>
          <a:prstGeom prst="rect">
            <a:avLst/>
          </a:prstGeom>
        </p:spPr>
        <p:txBody>
          <a:bodyPr vert="horz" lIns="0" tIns="0" rIns="0" bIns="0" rtlCol="0" anchor="t" anchorCtr="0">
            <a:noAutofit/>
          </a:bodyPr>
          <a:lstStyle>
            <a:lvl1pPr algn="l" defTabSz="457200" rtl="0" eaLnBrk="1" latinLnBrk="0" hangingPunct="1">
              <a:spcBef>
                <a:spcPct val="0"/>
              </a:spcBef>
              <a:buNone/>
              <a:defRPr sz="1600" kern="1200">
                <a:solidFill>
                  <a:srgbClr val="FFFFFF"/>
                </a:solidFill>
                <a:latin typeface="+mn-lt"/>
                <a:ea typeface="+mj-ea"/>
                <a:cs typeface="Impact"/>
              </a:defRPr>
            </a:lvl1pPr>
          </a:lstStyle>
          <a:p>
            <a:r>
              <a:rPr lang="en-US" sz="4500" dirty="0">
                <a:latin typeface="+mj-lt"/>
              </a:rPr>
              <a:t>Thank you to World Nuclear Association for financial support to attend</a:t>
            </a:r>
          </a:p>
        </p:txBody>
      </p:sp>
    </p:spTree>
    <p:extLst>
      <p:ext uri="{BB962C8B-B14F-4D97-AF65-F5344CB8AC3E}">
        <p14:creationId xmlns:p14="http://schemas.microsoft.com/office/powerpoint/2010/main" val="5883400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2F09-51C1-D53B-ABBB-A22282E349B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8E1F75F-369C-F178-D7C8-FCB717E753DD}"/>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0923BB2-5C6B-C48A-D82D-ADFA54E6E907}"/>
              </a:ext>
            </a:extLst>
          </p:cNvPr>
          <p:cNvPicPr>
            <a:picLocks noChangeAspect="1"/>
          </p:cNvPicPr>
          <p:nvPr/>
        </p:nvPicPr>
        <p:blipFill>
          <a:blip r:embed="rId2"/>
          <a:stretch>
            <a:fillRect/>
          </a:stretch>
        </p:blipFill>
        <p:spPr>
          <a:xfrm>
            <a:off x="-95450" y="0"/>
            <a:ext cx="12435288" cy="6858000"/>
          </a:xfrm>
          <a:prstGeom prst="rect">
            <a:avLst/>
          </a:prstGeom>
        </p:spPr>
      </p:pic>
    </p:spTree>
    <p:extLst>
      <p:ext uri="{BB962C8B-B14F-4D97-AF65-F5344CB8AC3E}">
        <p14:creationId xmlns:p14="http://schemas.microsoft.com/office/powerpoint/2010/main" val="27054442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7DC13F5-BD61-4305-A449-C993FC8FDCE9}"/>
              </a:ext>
            </a:extLst>
          </p:cNvPr>
          <p:cNvCxnSpPr/>
          <p:nvPr/>
        </p:nvCxnSpPr>
        <p:spPr>
          <a:xfrm>
            <a:off x="485506" y="4056974"/>
            <a:ext cx="1368000"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sp>
        <p:nvSpPr>
          <p:cNvPr id="15" name="Subtitle 2">
            <a:extLst>
              <a:ext uri="{FF2B5EF4-FFF2-40B4-BE49-F238E27FC236}">
                <a16:creationId xmlns:a16="http://schemas.microsoft.com/office/drawing/2014/main" id="{1711FBEE-2A5A-4EFF-AEBB-1007844E37E5}"/>
              </a:ext>
            </a:extLst>
          </p:cNvPr>
          <p:cNvSpPr txBox="1">
            <a:spLocks/>
          </p:cNvSpPr>
          <p:nvPr/>
        </p:nvSpPr>
        <p:spPr>
          <a:xfrm>
            <a:off x="485506" y="4242323"/>
            <a:ext cx="8424000" cy="1405400"/>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rgbClr val="0A2D50"/>
              </a:buClr>
              <a:buFont typeface="Arial"/>
              <a:buNone/>
              <a:defRPr sz="2000" kern="1200">
                <a:solidFill>
                  <a:srgbClr val="FFFFFF"/>
                </a:solidFill>
                <a:latin typeface="Georgia"/>
                <a:ea typeface="+mn-ea"/>
                <a:cs typeface="Georgia"/>
              </a:defRPr>
            </a:lvl1pPr>
            <a:lvl2pPr marL="4572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2pPr>
            <a:lvl3pPr marL="9144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3pPr>
            <a:lvl4pPr marL="13716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4pPr>
            <a:lvl5pPr marL="18288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kumimoji="0" lang="en-GB" sz="2200" b="0" i="0" u="none" strike="noStrike" kern="1200" cap="none" spc="0" normalizeH="0" baseline="0" noProof="0" dirty="0">
                <a:ln>
                  <a:noFill/>
                </a:ln>
                <a:solidFill>
                  <a:srgbClr val="FFFFFF"/>
                </a:solidFill>
                <a:effectLst/>
                <a:uLnTx/>
                <a:uFillTx/>
                <a:latin typeface="Georgia"/>
                <a:ea typeface="+mn-ea"/>
              </a:rPr>
              <a:t>Dr Ross Peel, M.Eng.</a:t>
            </a: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lang="en-GB" sz="1600" i="1" dirty="0"/>
              <a:t>Research Fellow</a:t>
            </a: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kumimoji="0" lang="en-GB" sz="1600" b="0" i="1" u="none" strike="noStrike" kern="1200" cap="none" spc="0" normalizeH="0" baseline="0" noProof="0" dirty="0">
                <a:ln>
                  <a:noFill/>
                </a:ln>
                <a:solidFill>
                  <a:srgbClr val="FFFFFF"/>
                </a:solidFill>
                <a:effectLst/>
                <a:uLnTx/>
                <a:uFillTx/>
                <a:latin typeface="Georgia"/>
                <a:ea typeface="+mn-ea"/>
              </a:rPr>
              <a:t>Centre for Science and Security Studies</a:t>
            </a: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kumimoji="0" lang="en-GB" sz="1600" b="0" i="1" u="none" strike="noStrike" kern="1200" cap="none" spc="0" normalizeH="0" baseline="0" noProof="0" dirty="0">
                <a:ln>
                  <a:noFill/>
                </a:ln>
                <a:solidFill>
                  <a:srgbClr val="FFFFFF"/>
                </a:solidFill>
                <a:effectLst/>
                <a:uLnTx/>
                <a:uFillTx/>
                <a:latin typeface="Georgia"/>
                <a:ea typeface="+mn-ea"/>
              </a:rPr>
              <a:t>King’s College London	</a:t>
            </a:r>
            <a:endParaRPr kumimoji="0" lang="en-GB" sz="1600" b="0" i="0" u="none" strike="noStrike" kern="1200" cap="none" spc="0" normalizeH="0" baseline="0" noProof="0" dirty="0">
              <a:ln>
                <a:noFill/>
              </a:ln>
              <a:solidFill>
                <a:srgbClr val="FFFFFF"/>
              </a:solidFill>
              <a:effectLst/>
              <a:uLnTx/>
              <a:uFillTx/>
              <a:latin typeface="Georgia"/>
              <a:ea typeface="+mn-ea"/>
            </a:endParaRP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endParaRPr kumimoji="0" lang="en-GB" sz="2000" b="0" i="0" u="none" strike="noStrike" kern="1200" cap="none" spc="0" normalizeH="0" baseline="0" noProof="0" dirty="0">
              <a:ln>
                <a:noFill/>
              </a:ln>
              <a:solidFill>
                <a:srgbClr val="FFFFFF"/>
              </a:solidFill>
              <a:effectLst/>
              <a:uLnTx/>
              <a:uFillTx/>
              <a:latin typeface="Georgia"/>
              <a:ea typeface="+mn-ea"/>
            </a:endParaRPr>
          </a:p>
        </p:txBody>
      </p:sp>
      <p:sp>
        <p:nvSpPr>
          <p:cNvPr id="17" name="Title 1">
            <a:extLst>
              <a:ext uri="{FF2B5EF4-FFF2-40B4-BE49-F238E27FC236}">
                <a16:creationId xmlns:a16="http://schemas.microsoft.com/office/drawing/2014/main" id="{8DA8F6A6-A7A9-42E0-BBE4-CF8A67403F4F}"/>
              </a:ext>
            </a:extLst>
          </p:cNvPr>
          <p:cNvSpPr txBox="1">
            <a:spLocks/>
          </p:cNvSpPr>
          <p:nvPr/>
        </p:nvSpPr>
        <p:spPr>
          <a:xfrm>
            <a:off x="485505" y="2000499"/>
            <a:ext cx="7608628" cy="1871128"/>
          </a:xfrm>
          <a:prstGeom prst="rect">
            <a:avLst/>
          </a:prstGeom>
        </p:spPr>
        <p:txBody>
          <a:bodyPr vert="horz" lIns="0" tIns="0" rIns="0" bIns="0" rtlCol="0" anchor="b" anchorCtr="0">
            <a:noAutofit/>
          </a:bodyPr>
          <a:lstStyle>
            <a:lvl1pPr algn="l" defTabSz="457200" rtl="0" eaLnBrk="1" latinLnBrk="0" hangingPunct="1">
              <a:spcBef>
                <a:spcPct val="0"/>
              </a:spcBef>
              <a:buNone/>
              <a:defRPr sz="4500" kern="1200">
                <a:solidFill>
                  <a:srgbClr val="FFFFFF"/>
                </a:solidFill>
                <a:latin typeface="Impact"/>
                <a:ea typeface="+mj-ea"/>
                <a:cs typeface="Impac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j-ea"/>
              </a:rPr>
              <a:t>Paper 384: Security Considerations for Floating Nuclear Power Plants When Stationary</a:t>
            </a:r>
          </a:p>
        </p:txBody>
      </p:sp>
    </p:spTree>
    <p:extLst>
      <p:ext uri="{BB962C8B-B14F-4D97-AF65-F5344CB8AC3E}">
        <p14:creationId xmlns:p14="http://schemas.microsoft.com/office/powerpoint/2010/main" val="9920573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E524-82B9-22D8-B481-526A7612A85C}"/>
              </a:ext>
            </a:extLst>
          </p:cNvPr>
          <p:cNvSpPr>
            <a:spLocks noGrp="1"/>
          </p:cNvSpPr>
          <p:nvPr>
            <p:ph type="title"/>
          </p:nvPr>
        </p:nvSpPr>
        <p:spPr/>
        <p:txBody>
          <a:bodyPr/>
          <a:lstStyle/>
          <a:p>
            <a:r>
              <a:rPr lang="en-GB" dirty="0"/>
              <a:t>Ambiguities of Floating Nuclear Power Plants</a:t>
            </a:r>
          </a:p>
        </p:txBody>
      </p:sp>
      <p:graphicFrame>
        <p:nvGraphicFramePr>
          <p:cNvPr id="6" name="Content Placeholder 5">
            <a:extLst>
              <a:ext uri="{FF2B5EF4-FFF2-40B4-BE49-F238E27FC236}">
                <a16:creationId xmlns:a16="http://schemas.microsoft.com/office/drawing/2014/main" id="{72AD0730-A9FD-5CF0-35C3-2FCB45F05082}"/>
              </a:ext>
            </a:extLst>
          </p:cNvPr>
          <p:cNvGraphicFramePr>
            <a:graphicFrameLocks noGrp="1"/>
          </p:cNvGraphicFramePr>
          <p:nvPr>
            <p:ph idx="1"/>
          </p:nvPr>
        </p:nvGraphicFramePr>
        <p:xfrm>
          <a:off x="1601788" y="1662063"/>
          <a:ext cx="9040812" cy="35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6B512DC-8452-4B6F-152C-79406236C879}"/>
              </a:ext>
            </a:extLst>
          </p:cNvPr>
          <p:cNvSpPr txBox="1"/>
          <p:nvPr/>
        </p:nvSpPr>
        <p:spPr>
          <a:xfrm>
            <a:off x="482063" y="901700"/>
            <a:ext cx="2832100" cy="5078313"/>
          </a:xfrm>
          <a:prstGeom prst="rect">
            <a:avLst/>
          </a:prstGeom>
          <a:noFill/>
        </p:spPr>
        <p:txBody>
          <a:bodyPr wrap="square" rtlCol="0">
            <a:spAutoFit/>
          </a:bodyPr>
          <a:lstStyle/>
          <a:p>
            <a:r>
              <a:rPr lang="en-GB"/>
              <a:t>Nuclear regulation and licencing</a:t>
            </a:r>
          </a:p>
          <a:p>
            <a:endParaRPr lang="en-GB"/>
          </a:p>
          <a:p>
            <a:r>
              <a:rPr lang="en-GB"/>
              <a:t>Detailed legal frameworks</a:t>
            </a:r>
          </a:p>
          <a:p>
            <a:endParaRPr lang="en-GB"/>
          </a:p>
          <a:p>
            <a:r>
              <a:rPr lang="en-GB"/>
              <a:t>International Atomic Energy Agency</a:t>
            </a:r>
          </a:p>
          <a:p>
            <a:endParaRPr lang="en-GB"/>
          </a:p>
          <a:p>
            <a:r>
              <a:rPr lang="en-GB"/>
              <a:t>Various treaties</a:t>
            </a:r>
          </a:p>
          <a:p>
            <a:endParaRPr lang="en-GB"/>
          </a:p>
          <a:p>
            <a:r>
              <a:rPr lang="en-GB"/>
              <a:t>Standards</a:t>
            </a:r>
          </a:p>
          <a:p>
            <a:endParaRPr lang="en-GB"/>
          </a:p>
          <a:p>
            <a:r>
              <a:rPr lang="en-GB"/>
              <a:t>Finance and insurance</a:t>
            </a:r>
          </a:p>
          <a:p>
            <a:endParaRPr lang="en-GB"/>
          </a:p>
          <a:p>
            <a:r>
              <a:rPr lang="en-GB"/>
              <a:t>Safety best practices</a:t>
            </a:r>
          </a:p>
          <a:p>
            <a:endParaRPr lang="en-GB"/>
          </a:p>
          <a:p>
            <a:r>
              <a:rPr lang="en-GB"/>
              <a:t>National ownership and control is the norm</a:t>
            </a:r>
          </a:p>
        </p:txBody>
      </p:sp>
      <p:sp>
        <p:nvSpPr>
          <p:cNvPr id="8" name="TextBox 7">
            <a:extLst>
              <a:ext uri="{FF2B5EF4-FFF2-40B4-BE49-F238E27FC236}">
                <a16:creationId xmlns:a16="http://schemas.microsoft.com/office/drawing/2014/main" id="{53B8B5DB-8032-48FA-656C-9B164D495CD4}"/>
              </a:ext>
            </a:extLst>
          </p:cNvPr>
          <p:cNvSpPr txBox="1"/>
          <p:nvPr/>
        </p:nvSpPr>
        <p:spPr>
          <a:xfrm>
            <a:off x="8930227" y="901700"/>
            <a:ext cx="2832100" cy="5078313"/>
          </a:xfrm>
          <a:prstGeom prst="rect">
            <a:avLst/>
          </a:prstGeom>
          <a:noFill/>
        </p:spPr>
        <p:txBody>
          <a:bodyPr wrap="square" rtlCol="0">
            <a:spAutoFit/>
          </a:bodyPr>
          <a:lstStyle/>
          <a:p>
            <a:pPr algn="r"/>
            <a:r>
              <a:rPr lang="en-GB"/>
              <a:t>Maritime regulation and licencing</a:t>
            </a:r>
          </a:p>
          <a:p>
            <a:pPr algn="r"/>
            <a:endParaRPr lang="en-GB"/>
          </a:p>
          <a:p>
            <a:pPr algn="r"/>
            <a:r>
              <a:rPr lang="en-GB"/>
              <a:t>Detailed legal frameworks</a:t>
            </a:r>
          </a:p>
          <a:p>
            <a:pPr algn="r"/>
            <a:endParaRPr lang="en-GB"/>
          </a:p>
          <a:p>
            <a:pPr algn="r"/>
            <a:r>
              <a:rPr lang="en-GB"/>
              <a:t>International Maritime Organisation (IMO)</a:t>
            </a:r>
          </a:p>
          <a:p>
            <a:pPr algn="r"/>
            <a:endParaRPr lang="en-GB"/>
          </a:p>
          <a:p>
            <a:pPr algn="r"/>
            <a:r>
              <a:rPr lang="en-GB"/>
              <a:t>Various treaties</a:t>
            </a:r>
          </a:p>
          <a:p>
            <a:pPr algn="r"/>
            <a:endParaRPr lang="en-GB"/>
          </a:p>
          <a:p>
            <a:pPr algn="r"/>
            <a:r>
              <a:rPr lang="en-GB"/>
              <a:t>Standards</a:t>
            </a:r>
          </a:p>
          <a:p>
            <a:pPr algn="r"/>
            <a:endParaRPr lang="en-GB"/>
          </a:p>
          <a:p>
            <a:pPr algn="r"/>
            <a:r>
              <a:rPr lang="en-GB"/>
              <a:t>Finance and insurance</a:t>
            </a:r>
          </a:p>
          <a:p>
            <a:pPr algn="r"/>
            <a:endParaRPr lang="en-GB"/>
          </a:p>
          <a:p>
            <a:pPr algn="r"/>
            <a:r>
              <a:rPr lang="en-GB"/>
              <a:t>Safety best practices</a:t>
            </a:r>
          </a:p>
          <a:p>
            <a:pPr algn="r"/>
            <a:endParaRPr lang="en-GB"/>
          </a:p>
          <a:p>
            <a:pPr algn="r"/>
            <a:r>
              <a:rPr lang="en-GB"/>
              <a:t>Foreign ownership and control is the norm</a:t>
            </a:r>
          </a:p>
        </p:txBody>
      </p:sp>
      <p:cxnSp>
        <p:nvCxnSpPr>
          <p:cNvPr id="10" name="Straight Connector 9">
            <a:extLst>
              <a:ext uri="{FF2B5EF4-FFF2-40B4-BE49-F238E27FC236}">
                <a16:creationId xmlns:a16="http://schemas.microsoft.com/office/drawing/2014/main" id="{E56FE5F8-5E43-4154-EFC7-6CC5078E5DA4}"/>
              </a:ext>
            </a:extLst>
          </p:cNvPr>
          <p:cNvCxnSpPr/>
          <p:nvPr/>
        </p:nvCxnSpPr>
        <p:spPr>
          <a:xfrm>
            <a:off x="2959100" y="1181100"/>
            <a:ext cx="66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2CFFD0-A1C5-B510-E719-FA2859FBA998}"/>
              </a:ext>
            </a:extLst>
          </p:cNvPr>
          <p:cNvCxnSpPr/>
          <p:nvPr/>
        </p:nvCxnSpPr>
        <p:spPr>
          <a:xfrm>
            <a:off x="3619500" y="1181100"/>
            <a:ext cx="41910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80A1A3-9A04-D300-8550-146721E1F69D}"/>
              </a:ext>
            </a:extLst>
          </p:cNvPr>
          <p:cNvCxnSpPr/>
          <p:nvPr/>
        </p:nvCxnSpPr>
        <p:spPr>
          <a:xfrm>
            <a:off x="3289300" y="1941464"/>
            <a:ext cx="330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30C49E3-5FF4-F50C-F079-3CA63511C30D}"/>
              </a:ext>
            </a:extLst>
          </p:cNvPr>
          <p:cNvCxnSpPr/>
          <p:nvPr/>
        </p:nvCxnSpPr>
        <p:spPr>
          <a:xfrm>
            <a:off x="3619500" y="1941464"/>
            <a:ext cx="209550" cy="2810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AED766F-12DF-4352-9892-F2E213FDD9FF}"/>
              </a:ext>
            </a:extLst>
          </p:cNvPr>
          <p:cNvCxnSpPr/>
          <p:nvPr/>
        </p:nvCxnSpPr>
        <p:spPr>
          <a:xfrm>
            <a:off x="2624663" y="2666157"/>
            <a:ext cx="8297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49B3B35-FB4A-3BA6-40EC-5C0C5D5CF8D4}"/>
              </a:ext>
            </a:extLst>
          </p:cNvPr>
          <p:cNvCxnSpPr/>
          <p:nvPr/>
        </p:nvCxnSpPr>
        <p:spPr>
          <a:xfrm>
            <a:off x="2222500" y="3289300"/>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F7391CC-FB77-C5EE-6589-D8D92FC92EAE}"/>
              </a:ext>
            </a:extLst>
          </p:cNvPr>
          <p:cNvCxnSpPr/>
          <p:nvPr/>
        </p:nvCxnSpPr>
        <p:spPr>
          <a:xfrm>
            <a:off x="1701800" y="3810000"/>
            <a:ext cx="1587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F5338E0-9688-BEAB-6338-094BD681833F}"/>
              </a:ext>
            </a:extLst>
          </p:cNvPr>
          <p:cNvCxnSpPr/>
          <p:nvPr/>
        </p:nvCxnSpPr>
        <p:spPr>
          <a:xfrm>
            <a:off x="2959100" y="4406900"/>
            <a:ext cx="66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296CB5-8B0F-7E98-6D99-A74B76DC8E65}"/>
              </a:ext>
            </a:extLst>
          </p:cNvPr>
          <p:cNvCxnSpPr/>
          <p:nvPr/>
        </p:nvCxnSpPr>
        <p:spPr>
          <a:xfrm>
            <a:off x="2755900" y="4953000"/>
            <a:ext cx="863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9F0B689-D216-E166-2903-79E9D173AC56}"/>
              </a:ext>
            </a:extLst>
          </p:cNvPr>
          <p:cNvCxnSpPr/>
          <p:nvPr/>
        </p:nvCxnSpPr>
        <p:spPr>
          <a:xfrm flipV="1">
            <a:off x="3619500" y="4737100"/>
            <a:ext cx="209550" cy="21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05058D-70B9-6E9B-73D4-46925B6CA253}"/>
              </a:ext>
            </a:extLst>
          </p:cNvPr>
          <p:cNvCxnSpPr/>
          <p:nvPr/>
        </p:nvCxnSpPr>
        <p:spPr>
          <a:xfrm>
            <a:off x="2959100" y="5700611"/>
            <a:ext cx="66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BDFF997-6D76-65F4-CA3B-E390A072DD99}"/>
              </a:ext>
            </a:extLst>
          </p:cNvPr>
          <p:cNvCxnSpPr/>
          <p:nvPr/>
        </p:nvCxnSpPr>
        <p:spPr>
          <a:xfrm flipV="1">
            <a:off x="3619500" y="4845050"/>
            <a:ext cx="520700" cy="855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73A9C30-46B6-DE11-D9D0-EDF005FE3C60}"/>
              </a:ext>
            </a:extLst>
          </p:cNvPr>
          <p:cNvCxnSpPr/>
          <p:nvPr/>
        </p:nvCxnSpPr>
        <p:spPr>
          <a:xfrm flipH="1">
            <a:off x="8600564" y="1181100"/>
            <a:ext cx="66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2F6A230-F8EE-3420-01B5-FCEB6D210FCE}"/>
              </a:ext>
            </a:extLst>
          </p:cNvPr>
          <p:cNvCxnSpPr/>
          <p:nvPr/>
        </p:nvCxnSpPr>
        <p:spPr>
          <a:xfrm flipH="1">
            <a:off x="8181464" y="1181100"/>
            <a:ext cx="419100" cy="787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5E661F2-1766-48A2-CBB4-F01E86C11782}"/>
              </a:ext>
            </a:extLst>
          </p:cNvPr>
          <p:cNvCxnSpPr>
            <a:cxnSpLocks/>
          </p:cNvCxnSpPr>
          <p:nvPr/>
        </p:nvCxnSpPr>
        <p:spPr>
          <a:xfrm flipH="1">
            <a:off x="8600564" y="1941464"/>
            <a:ext cx="330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69B24B4-E2CC-1055-8796-4750622C623C}"/>
              </a:ext>
            </a:extLst>
          </p:cNvPr>
          <p:cNvCxnSpPr/>
          <p:nvPr/>
        </p:nvCxnSpPr>
        <p:spPr>
          <a:xfrm flipH="1">
            <a:off x="8391014" y="1941464"/>
            <a:ext cx="209550" cy="28103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5BAAEEE-2FC5-9A1E-F01C-F30DF681086A}"/>
              </a:ext>
            </a:extLst>
          </p:cNvPr>
          <p:cNvCxnSpPr/>
          <p:nvPr/>
        </p:nvCxnSpPr>
        <p:spPr>
          <a:xfrm flipH="1">
            <a:off x="8765664" y="2666157"/>
            <a:ext cx="8297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39DC7CE-B1EB-C6FD-EBF8-B4AA9C82DBE6}"/>
              </a:ext>
            </a:extLst>
          </p:cNvPr>
          <p:cNvCxnSpPr/>
          <p:nvPr/>
        </p:nvCxnSpPr>
        <p:spPr>
          <a:xfrm flipH="1">
            <a:off x="8930764" y="3289300"/>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C81B751-85AE-C8CD-15C9-4E81142D4346}"/>
              </a:ext>
            </a:extLst>
          </p:cNvPr>
          <p:cNvCxnSpPr/>
          <p:nvPr/>
        </p:nvCxnSpPr>
        <p:spPr>
          <a:xfrm flipH="1">
            <a:off x="8943464" y="3810000"/>
            <a:ext cx="1587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28584F7-3E3D-1CE5-EBA6-543E2292540C}"/>
              </a:ext>
            </a:extLst>
          </p:cNvPr>
          <p:cNvCxnSpPr/>
          <p:nvPr/>
        </p:nvCxnSpPr>
        <p:spPr>
          <a:xfrm flipH="1">
            <a:off x="8625964" y="4406900"/>
            <a:ext cx="66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7A2D1EB-DA7F-B760-1FE2-A5F2DE9CFB85}"/>
              </a:ext>
            </a:extLst>
          </p:cNvPr>
          <p:cNvCxnSpPr/>
          <p:nvPr/>
        </p:nvCxnSpPr>
        <p:spPr>
          <a:xfrm flipH="1">
            <a:off x="8600564" y="4953000"/>
            <a:ext cx="863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03F851D-282D-313A-5C04-B7244C9E9810}"/>
              </a:ext>
            </a:extLst>
          </p:cNvPr>
          <p:cNvCxnSpPr/>
          <p:nvPr/>
        </p:nvCxnSpPr>
        <p:spPr>
          <a:xfrm flipH="1" flipV="1">
            <a:off x="8391014" y="4737100"/>
            <a:ext cx="209550" cy="21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80FB90A-55C7-1943-A5DF-46806D5088AB}"/>
              </a:ext>
            </a:extLst>
          </p:cNvPr>
          <p:cNvCxnSpPr/>
          <p:nvPr/>
        </p:nvCxnSpPr>
        <p:spPr>
          <a:xfrm flipH="1">
            <a:off x="8600564" y="5700611"/>
            <a:ext cx="66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045CA87-612F-1386-60FB-D1E750E79FCE}"/>
              </a:ext>
            </a:extLst>
          </p:cNvPr>
          <p:cNvCxnSpPr/>
          <p:nvPr/>
        </p:nvCxnSpPr>
        <p:spPr>
          <a:xfrm flipH="1" flipV="1">
            <a:off x="8079864" y="4845050"/>
            <a:ext cx="520700" cy="855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A7DA671-BD14-BC85-3051-E4457D97BF51}"/>
              </a:ext>
            </a:extLst>
          </p:cNvPr>
          <p:cNvCxnSpPr>
            <a:cxnSpLocks/>
            <a:stCxn id="51" idx="0"/>
          </p:cNvCxnSpPr>
          <p:nvPr/>
        </p:nvCxnSpPr>
        <p:spPr>
          <a:xfrm flipV="1">
            <a:off x="6122732" y="3810000"/>
            <a:ext cx="0" cy="139700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1981D3F2-7BB2-6299-5596-B805F3F4A82E}"/>
              </a:ext>
            </a:extLst>
          </p:cNvPr>
          <p:cNvSpPr txBox="1"/>
          <p:nvPr/>
        </p:nvSpPr>
        <p:spPr>
          <a:xfrm>
            <a:off x="4345526" y="5207000"/>
            <a:ext cx="3554412" cy="1569660"/>
          </a:xfrm>
          <a:prstGeom prst="rect">
            <a:avLst/>
          </a:prstGeom>
          <a:noFill/>
        </p:spPr>
        <p:txBody>
          <a:bodyPr wrap="square" lIns="91440" tIns="45720" rIns="91440" bIns="45720" rtlCol="0" anchor="t">
            <a:spAutoFit/>
          </a:bodyPr>
          <a:lstStyle/>
          <a:p>
            <a:pPr algn="ctr"/>
            <a:r>
              <a:rPr lang="en-GB" sz="2400" dirty="0">
                <a:solidFill>
                  <a:srgbClr val="FF0000"/>
                </a:solidFill>
              </a:rPr>
              <a:t>Overlapping area:</a:t>
            </a:r>
          </a:p>
          <a:p>
            <a:pPr algn="ctr"/>
            <a:r>
              <a:rPr lang="en-GB" sz="2400" dirty="0">
                <a:solidFill>
                  <a:srgbClr val="FF0000"/>
                </a:solidFill>
              </a:rPr>
              <a:t>Ambiguities and areas without international consensus</a:t>
            </a:r>
          </a:p>
        </p:txBody>
      </p:sp>
      <p:sp>
        <p:nvSpPr>
          <p:cNvPr id="55" name="TextBox 54">
            <a:extLst>
              <a:ext uri="{FF2B5EF4-FFF2-40B4-BE49-F238E27FC236}">
                <a16:creationId xmlns:a16="http://schemas.microsoft.com/office/drawing/2014/main" id="{58CAF2B1-49BA-ADB6-9AB2-76D41C5FF0A4}"/>
              </a:ext>
            </a:extLst>
          </p:cNvPr>
          <p:cNvSpPr txBox="1"/>
          <p:nvPr/>
        </p:nvSpPr>
        <p:spPr>
          <a:xfrm>
            <a:off x="5543213" y="3172922"/>
            <a:ext cx="1159038" cy="523220"/>
          </a:xfrm>
          <a:prstGeom prst="rect">
            <a:avLst/>
          </a:prstGeom>
          <a:noFill/>
        </p:spPr>
        <p:txBody>
          <a:bodyPr wrap="square" rtlCol="0">
            <a:spAutoFit/>
          </a:bodyPr>
          <a:lstStyle/>
          <a:p>
            <a:pPr algn="ctr"/>
            <a:r>
              <a:rPr lang="en-GB" sz="2800">
                <a:solidFill>
                  <a:srgbClr val="FF0000"/>
                </a:solidFill>
              </a:rPr>
              <a:t>FNPP</a:t>
            </a:r>
          </a:p>
        </p:txBody>
      </p:sp>
    </p:spTree>
    <p:extLst>
      <p:ext uri="{BB962C8B-B14F-4D97-AF65-F5344CB8AC3E}">
        <p14:creationId xmlns:p14="http://schemas.microsoft.com/office/powerpoint/2010/main" val="2217886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par>
                                <p:cTn id="82" presetID="10"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500"/>
                                        <p:tgtEl>
                                          <p:spTgt spid="51"/>
                                        </p:tgtEl>
                                      </p:cBhvr>
                                    </p:animEffect>
                                  </p:childTnLst>
                                </p:cTn>
                              </p:par>
                              <p:par>
                                <p:cTn id="95" presetID="10" presetClass="entr" presetSubtype="0" fill="hold"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1"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83EC5B-7B77-1BB6-28B8-5D6ECE1873F5}"/>
              </a:ext>
            </a:extLst>
          </p:cNvPr>
          <p:cNvSpPr>
            <a:spLocks noGrp="1"/>
          </p:cNvSpPr>
          <p:nvPr>
            <p:ph type="title"/>
          </p:nvPr>
        </p:nvSpPr>
        <p:spPr/>
        <p:txBody>
          <a:bodyPr/>
          <a:lstStyle/>
          <a:p>
            <a:r>
              <a:rPr lang="en-GB" dirty="0"/>
              <a:t>Intra-nuclear ambiguities: Is this a transport, a facility, or both?</a:t>
            </a:r>
          </a:p>
        </p:txBody>
      </p:sp>
      <p:grpSp>
        <p:nvGrpSpPr>
          <p:cNvPr id="9" name="Group 8">
            <a:extLst>
              <a:ext uri="{FF2B5EF4-FFF2-40B4-BE49-F238E27FC236}">
                <a16:creationId xmlns:a16="http://schemas.microsoft.com/office/drawing/2014/main" id="{441DB9B4-6617-367B-7041-E7760AA8AE50}"/>
              </a:ext>
            </a:extLst>
          </p:cNvPr>
          <p:cNvGrpSpPr/>
          <p:nvPr/>
        </p:nvGrpSpPr>
        <p:grpSpPr>
          <a:xfrm>
            <a:off x="147974" y="-584555"/>
            <a:ext cx="10151308" cy="6393861"/>
            <a:chOff x="3728349" y="456246"/>
            <a:chExt cx="7022253" cy="4043926"/>
          </a:xfrm>
        </p:grpSpPr>
        <p:grpSp>
          <p:nvGrpSpPr>
            <p:cNvPr id="10" name="Group 9">
              <a:extLst>
                <a:ext uri="{FF2B5EF4-FFF2-40B4-BE49-F238E27FC236}">
                  <a16:creationId xmlns:a16="http://schemas.microsoft.com/office/drawing/2014/main" id="{5BDADE20-0D82-914B-4543-76F8231949DC}"/>
                </a:ext>
              </a:extLst>
            </p:cNvPr>
            <p:cNvGrpSpPr/>
            <p:nvPr/>
          </p:nvGrpSpPr>
          <p:grpSpPr>
            <a:xfrm>
              <a:off x="3728349" y="456246"/>
              <a:ext cx="7022253" cy="4043926"/>
              <a:chOff x="-587787" y="944583"/>
              <a:chExt cx="7022253" cy="4043926"/>
            </a:xfrm>
          </p:grpSpPr>
          <p:graphicFrame>
            <p:nvGraphicFramePr>
              <p:cNvPr id="12" name="Diagram 11">
                <a:extLst>
                  <a:ext uri="{FF2B5EF4-FFF2-40B4-BE49-F238E27FC236}">
                    <a16:creationId xmlns:a16="http://schemas.microsoft.com/office/drawing/2014/main" id="{2DB36BFD-443D-41F3-D657-727F121E43BE}"/>
                  </a:ext>
                </a:extLst>
              </p:cNvPr>
              <p:cNvGraphicFramePr/>
              <p:nvPr/>
            </p:nvGraphicFramePr>
            <p:xfrm>
              <a:off x="-587787" y="944583"/>
              <a:ext cx="7022253" cy="4043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4364E0E5-C891-7EE4-02AC-451CAA0A4577}"/>
                  </a:ext>
                </a:extLst>
              </p:cNvPr>
              <p:cNvSpPr txBox="1"/>
              <p:nvPr/>
            </p:nvSpPr>
            <p:spPr>
              <a:xfrm>
                <a:off x="2264519" y="2905566"/>
                <a:ext cx="641715" cy="253058"/>
              </a:xfrm>
              <a:prstGeom prst="rect">
                <a:avLst/>
              </a:prstGeom>
              <a:noFill/>
            </p:spPr>
            <p:txBody>
              <a:bodyPr wrap="square" rtlCol="0">
                <a:spAutoFit/>
              </a:bodyPr>
              <a:lstStyle/>
              <a:p>
                <a:r>
                  <a:rPr lang="en-GB" sz="2000" dirty="0"/>
                  <a:t>TNPP</a:t>
                </a:r>
              </a:p>
            </p:txBody>
          </p:sp>
          <p:sp>
            <p:nvSpPr>
              <p:cNvPr id="14" name="TextBox 13">
                <a:extLst>
                  <a:ext uri="{FF2B5EF4-FFF2-40B4-BE49-F238E27FC236}">
                    <a16:creationId xmlns:a16="http://schemas.microsoft.com/office/drawing/2014/main" id="{85F20B29-9728-77EC-229C-0C202C156999}"/>
                  </a:ext>
                </a:extLst>
              </p:cNvPr>
              <p:cNvSpPr txBox="1"/>
              <p:nvPr/>
            </p:nvSpPr>
            <p:spPr>
              <a:xfrm>
                <a:off x="2264519" y="3326842"/>
                <a:ext cx="641715" cy="253058"/>
              </a:xfrm>
              <a:prstGeom prst="rect">
                <a:avLst/>
              </a:prstGeom>
              <a:noFill/>
            </p:spPr>
            <p:txBody>
              <a:bodyPr wrap="square" rtlCol="0">
                <a:spAutoFit/>
              </a:bodyPr>
              <a:lstStyle/>
              <a:p>
                <a:r>
                  <a:rPr lang="en-GB" sz="2000" dirty="0"/>
                  <a:t>FNPP</a:t>
                </a:r>
              </a:p>
            </p:txBody>
          </p:sp>
          <p:sp>
            <p:nvSpPr>
              <p:cNvPr id="15" name="TextBox 14">
                <a:extLst>
                  <a:ext uri="{FF2B5EF4-FFF2-40B4-BE49-F238E27FC236}">
                    <a16:creationId xmlns:a16="http://schemas.microsoft.com/office/drawing/2014/main" id="{B90EA25F-6783-A120-B092-D63410FE6AF8}"/>
                  </a:ext>
                </a:extLst>
              </p:cNvPr>
              <p:cNvSpPr txBox="1"/>
              <p:nvPr/>
            </p:nvSpPr>
            <p:spPr>
              <a:xfrm>
                <a:off x="2182885" y="3779856"/>
                <a:ext cx="804983" cy="447717"/>
              </a:xfrm>
              <a:prstGeom prst="rect">
                <a:avLst/>
              </a:prstGeom>
              <a:noFill/>
            </p:spPr>
            <p:txBody>
              <a:bodyPr wrap="square" rtlCol="0">
                <a:spAutoFit/>
              </a:bodyPr>
              <a:lstStyle/>
              <a:p>
                <a:pPr algn="ctr"/>
                <a:r>
                  <a:rPr lang="en-GB" sz="2000" dirty="0"/>
                  <a:t>Loaded Core</a:t>
                </a:r>
              </a:p>
            </p:txBody>
          </p:sp>
          <p:sp>
            <p:nvSpPr>
              <p:cNvPr id="16" name="TextBox 15">
                <a:extLst>
                  <a:ext uri="{FF2B5EF4-FFF2-40B4-BE49-F238E27FC236}">
                    <a16:creationId xmlns:a16="http://schemas.microsoft.com/office/drawing/2014/main" id="{BEDB7B2F-4E46-F29B-56C1-52CFA8188931}"/>
                  </a:ext>
                </a:extLst>
              </p:cNvPr>
              <p:cNvSpPr txBox="1"/>
              <p:nvPr/>
            </p:nvSpPr>
            <p:spPr>
              <a:xfrm>
                <a:off x="3502100" y="3214006"/>
                <a:ext cx="922214" cy="642376"/>
              </a:xfrm>
              <a:prstGeom prst="rect">
                <a:avLst/>
              </a:prstGeom>
              <a:noFill/>
            </p:spPr>
            <p:txBody>
              <a:bodyPr wrap="square" rtlCol="0">
                <a:spAutoFit/>
              </a:bodyPr>
              <a:lstStyle/>
              <a:p>
                <a:pPr algn="r"/>
                <a:r>
                  <a:rPr lang="en-GB" sz="2000" dirty="0"/>
                  <a:t>Licensed Nuclear Site</a:t>
                </a:r>
              </a:p>
            </p:txBody>
          </p:sp>
          <p:sp>
            <p:nvSpPr>
              <p:cNvPr id="17" name="TextBox 16">
                <a:extLst>
                  <a:ext uri="{FF2B5EF4-FFF2-40B4-BE49-F238E27FC236}">
                    <a16:creationId xmlns:a16="http://schemas.microsoft.com/office/drawing/2014/main" id="{B20C4D30-1743-AD66-8931-251BDA5911D9}"/>
                  </a:ext>
                </a:extLst>
              </p:cNvPr>
              <p:cNvSpPr txBox="1"/>
              <p:nvPr/>
            </p:nvSpPr>
            <p:spPr>
              <a:xfrm>
                <a:off x="566291" y="3214016"/>
                <a:ext cx="1471996" cy="759172"/>
              </a:xfrm>
              <a:prstGeom prst="rect">
                <a:avLst/>
              </a:prstGeom>
              <a:noFill/>
            </p:spPr>
            <p:txBody>
              <a:bodyPr wrap="square" rtlCol="0">
                <a:spAutoFit/>
              </a:bodyPr>
              <a:lstStyle/>
              <a:p>
                <a:r>
                  <a:rPr lang="en-GB" dirty="0"/>
                  <a:t>Conventional Nuclear Transport (Licensed packaged)</a:t>
                </a:r>
              </a:p>
            </p:txBody>
          </p:sp>
        </p:grpSp>
        <p:sp>
          <p:nvSpPr>
            <p:cNvPr id="11" name="TextBox 10">
              <a:extLst>
                <a:ext uri="{FF2B5EF4-FFF2-40B4-BE49-F238E27FC236}">
                  <a16:creationId xmlns:a16="http://schemas.microsoft.com/office/drawing/2014/main" id="{FF35603B-2ECE-064B-18FF-9C243E7BA1B9}"/>
                </a:ext>
              </a:extLst>
            </p:cNvPr>
            <p:cNvSpPr txBox="1"/>
            <p:nvPr/>
          </p:nvSpPr>
          <p:spPr>
            <a:xfrm>
              <a:off x="5675896" y="1464474"/>
              <a:ext cx="2402521" cy="291989"/>
            </a:xfrm>
            <a:prstGeom prst="rect">
              <a:avLst/>
            </a:prstGeom>
            <a:noFill/>
          </p:spPr>
          <p:txBody>
            <a:bodyPr wrap="square" rtlCol="0">
              <a:spAutoFit/>
            </a:bodyPr>
            <a:lstStyle/>
            <a:p>
              <a:pPr algn="ctr"/>
              <a:r>
                <a:rPr lang="en-GB" sz="2400" b="1" dirty="0">
                  <a:solidFill>
                    <a:schemeClr val="tx2"/>
                  </a:solidFill>
                </a:rPr>
                <a:t>Security Approach</a:t>
              </a:r>
            </a:p>
          </p:txBody>
        </p:sp>
      </p:grpSp>
      <p:sp>
        <p:nvSpPr>
          <p:cNvPr id="2" name="Right Brace 1">
            <a:extLst>
              <a:ext uri="{FF2B5EF4-FFF2-40B4-BE49-F238E27FC236}">
                <a16:creationId xmlns:a16="http://schemas.microsoft.com/office/drawing/2014/main" id="{727CC7AE-9B52-BD47-DD6B-3AAA5750003A}"/>
              </a:ext>
            </a:extLst>
          </p:cNvPr>
          <p:cNvSpPr/>
          <p:nvPr/>
        </p:nvSpPr>
        <p:spPr>
          <a:xfrm rot="5400000">
            <a:off x="5551172" y="3589564"/>
            <a:ext cx="598119" cy="381205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 name="Right Brace 2">
            <a:extLst>
              <a:ext uri="{FF2B5EF4-FFF2-40B4-BE49-F238E27FC236}">
                <a16:creationId xmlns:a16="http://schemas.microsoft.com/office/drawing/2014/main" id="{4D992891-A55E-347E-EC66-2EEFB02ED754}"/>
              </a:ext>
            </a:extLst>
          </p:cNvPr>
          <p:cNvSpPr/>
          <p:nvPr/>
        </p:nvSpPr>
        <p:spPr>
          <a:xfrm rot="5400000">
            <a:off x="3174095" y="3952696"/>
            <a:ext cx="473572" cy="381205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3527F21B-6679-6303-2C6B-7DC674AE42EA}"/>
              </a:ext>
            </a:extLst>
          </p:cNvPr>
          <p:cNvSpPr txBox="1"/>
          <p:nvPr/>
        </p:nvSpPr>
        <p:spPr>
          <a:xfrm>
            <a:off x="1366223" y="6116991"/>
            <a:ext cx="4044874" cy="646331"/>
          </a:xfrm>
          <a:prstGeom prst="rect">
            <a:avLst/>
          </a:prstGeom>
          <a:noFill/>
        </p:spPr>
        <p:txBody>
          <a:bodyPr wrap="square" rtlCol="0">
            <a:spAutoFit/>
          </a:bodyPr>
          <a:lstStyle/>
          <a:p>
            <a:pPr algn="ctr"/>
            <a:r>
              <a:rPr lang="en-GB" dirty="0"/>
              <a:t>When in motion – a conveyance? A package? A ship? Something else?</a:t>
            </a:r>
          </a:p>
        </p:txBody>
      </p:sp>
      <p:sp>
        <p:nvSpPr>
          <p:cNvPr id="5" name="TextBox 4">
            <a:extLst>
              <a:ext uri="{FF2B5EF4-FFF2-40B4-BE49-F238E27FC236}">
                <a16:creationId xmlns:a16="http://schemas.microsoft.com/office/drawing/2014/main" id="{7AC24CE7-7D59-FB50-1BE1-E986E1B778FF}"/>
              </a:ext>
            </a:extLst>
          </p:cNvPr>
          <p:cNvSpPr txBox="1"/>
          <p:nvPr/>
        </p:nvSpPr>
        <p:spPr>
          <a:xfrm>
            <a:off x="5334453" y="5820715"/>
            <a:ext cx="2058972" cy="646331"/>
          </a:xfrm>
          <a:prstGeom prst="rect">
            <a:avLst/>
          </a:prstGeom>
          <a:noFill/>
        </p:spPr>
        <p:txBody>
          <a:bodyPr wrap="square" rtlCol="0">
            <a:spAutoFit/>
          </a:bodyPr>
          <a:lstStyle/>
          <a:p>
            <a:pPr algn="ctr"/>
            <a:r>
              <a:rPr lang="en-GB" dirty="0"/>
              <a:t>When stationary – a facility?</a:t>
            </a:r>
          </a:p>
        </p:txBody>
      </p:sp>
      <p:sp>
        <p:nvSpPr>
          <p:cNvPr id="7" name="Content Placeholder 3">
            <a:extLst>
              <a:ext uri="{FF2B5EF4-FFF2-40B4-BE49-F238E27FC236}">
                <a16:creationId xmlns:a16="http://schemas.microsoft.com/office/drawing/2014/main" id="{B040B363-AF26-D8EA-46E6-064E86CE2A27}"/>
              </a:ext>
            </a:extLst>
          </p:cNvPr>
          <p:cNvSpPr txBox="1">
            <a:spLocks/>
          </p:cNvSpPr>
          <p:nvPr/>
        </p:nvSpPr>
        <p:spPr>
          <a:xfrm>
            <a:off x="8247619" y="1376979"/>
            <a:ext cx="3514706" cy="4077148"/>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chemeClr val="accent2"/>
              </a:buClr>
              <a:buFont typeface="Arial"/>
              <a:buNone/>
              <a:defRPr sz="2000" kern="1200">
                <a:solidFill>
                  <a:schemeClr val="accent2"/>
                </a:solidFill>
                <a:latin typeface="Impact"/>
                <a:ea typeface="+mn-ea"/>
                <a:cs typeface="Impact"/>
              </a:defRPr>
            </a:lvl1pPr>
            <a:lvl2pPr marL="0" indent="0" algn="l" defTabSz="457200" rtl="0" eaLnBrk="1" latinLnBrk="0" hangingPunct="1">
              <a:lnSpc>
                <a:spcPct val="120000"/>
              </a:lnSpc>
              <a:spcBef>
                <a:spcPts val="0"/>
              </a:spcBef>
              <a:buClr>
                <a:schemeClr val="accent2"/>
              </a:buClr>
              <a:buFont typeface="Arial"/>
              <a:buNone/>
              <a:defRPr sz="2000" kern="1200">
                <a:solidFill>
                  <a:schemeClr val="tx1"/>
                </a:solidFill>
                <a:latin typeface="Georgia"/>
                <a:ea typeface="+mn-ea"/>
                <a:cs typeface="Georgia"/>
              </a:defRPr>
            </a:lvl2pPr>
            <a:lvl3pPr marL="26987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3pPr>
            <a:lvl4pPr marL="53975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4pPr>
            <a:lvl5pPr marL="80962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indent="-269875"/>
            <a:r>
              <a:rPr lang="en-GB" dirty="0"/>
              <a:t>This presentation covers security considerations when stationary</a:t>
            </a:r>
          </a:p>
          <a:p>
            <a:pPr lvl="2"/>
            <a:r>
              <a:rPr lang="en-GB" dirty="0"/>
              <a:t>Primarily facility-related</a:t>
            </a:r>
          </a:p>
          <a:p>
            <a:pPr lvl="2"/>
            <a:r>
              <a:rPr lang="en-GB" dirty="0"/>
              <a:t>Reactor may be operating, under construction, being (re/de)fuelled, maintained, commissioned, etc.</a:t>
            </a:r>
          </a:p>
          <a:p>
            <a:pPr lvl="2"/>
            <a:r>
              <a:rPr lang="en-GB" dirty="0"/>
              <a:t>How does having characteristics of transport impact facility security during the FNPP lifecycle?</a:t>
            </a:r>
          </a:p>
        </p:txBody>
      </p:sp>
    </p:spTree>
    <p:extLst>
      <p:ext uri="{BB962C8B-B14F-4D97-AF65-F5344CB8AC3E}">
        <p14:creationId xmlns:p14="http://schemas.microsoft.com/office/powerpoint/2010/main" val="9810253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2CA670E6-9FD5-49D4-C354-2E0A00100DF5}"/>
              </a:ext>
            </a:extLst>
          </p:cNvPr>
          <p:cNvSpPr/>
          <p:nvPr/>
        </p:nvSpPr>
        <p:spPr>
          <a:xfrm>
            <a:off x="482063" y="4285598"/>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kern="1200" dirty="0"/>
              <a:t>7</a:t>
            </a:r>
          </a:p>
        </p:txBody>
      </p:sp>
      <p:sp>
        <p:nvSpPr>
          <p:cNvPr id="27" name="Freeform: Shape 26">
            <a:extLst>
              <a:ext uri="{FF2B5EF4-FFF2-40B4-BE49-F238E27FC236}">
                <a16:creationId xmlns:a16="http://schemas.microsoft.com/office/drawing/2014/main" id="{1ACBB7F9-916B-4F46-6577-58000E34142A}"/>
              </a:ext>
            </a:extLst>
          </p:cNvPr>
          <p:cNvSpPr/>
          <p:nvPr/>
        </p:nvSpPr>
        <p:spPr>
          <a:xfrm>
            <a:off x="901162" y="4285598"/>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8" rIns="34237" bIns="34237" numCol="1" spcCol="1270" anchor="ctr" anchorCtr="0">
            <a:noAutofit/>
          </a:bodyPr>
          <a:lstStyle/>
          <a:p>
            <a:pPr marL="228600" lvl="1" indent="-228600" algn="l" defTabSz="1066800">
              <a:lnSpc>
                <a:spcPct val="90000"/>
              </a:lnSpc>
              <a:spcBef>
                <a:spcPct val="0"/>
              </a:spcBef>
              <a:spcAft>
                <a:spcPct val="15000"/>
              </a:spcAft>
              <a:buNone/>
            </a:pPr>
            <a:r>
              <a:rPr lang="en-GB" sz="2400" kern="1200" dirty="0"/>
              <a:t>Operations</a:t>
            </a:r>
          </a:p>
        </p:txBody>
      </p:sp>
      <p:sp>
        <p:nvSpPr>
          <p:cNvPr id="28" name="Freeform: Shape 27">
            <a:extLst>
              <a:ext uri="{FF2B5EF4-FFF2-40B4-BE49-F238E27FC236}">
                <a16:creationId xmlns:a16="http://schemas.microsoft.com/office/drawing/2014/main" id="{F2FCCD8D-BA9F-D7BD-02EA-E661FF3F7CFA}"/>
              </a:ext>
            </a:extLst>
          </p:cNvPr>
          <p:cNvSpPr/>
          <p:nvPr/>
        </p:nvSpPr>
        <p:spPr>
          <a:xfrm>
            <a:off x="482063" y="4818333"/>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dirty="0"/>
              <a:t>8</a:t>
            </a:r>
            <a:endParaRPr lang="en-GB" sz="1200" kern="1200" dirty="0"/>
          </a:p>
        </p:txBody>
      </p:sp>
      <p:sp>
        <p:nvSpPr>
          <p:cNvPr id="29" name="Freeform: Shape 28">
            <a:extLst>
              <a:ext uri="{FF2B5EF4-FFF2-40B4-BE49-F238E27FC236}">
                <a16:creationId xmlns:a16="http://schemas.microsoft.com/office/drawing/2014/main" id="{5BFD4188-2A8B-F616-2F99-61B59744A680}"/>
              </a:ext>
            </a:extLst>
          </p:cNvPr>
          <p:cNvSpPr/>
          <p:nvPr/>
        </p:nvSpPr>
        <p:spPr>
          <a:xfrm>
            <a:off x="901162" y="4818334"/>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8" rIns="34237" bIns="34237"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None/>
            </a:pPr>
            <a:r>
              <a:rPr lang="en-GB" sz="2400" kern="1200" dirty="0"/>
              <a:t>Refuelling</a:t>
            </a:r>
          </a:p>
        </p:txBody>
      </p:sp>
      <p:sp>
        <p:nvSpPr>
          <p:cNvPr id="30" name="Freeform: Shape 29">
            <a:extLst>
              <a:ext uri="{FF2B5EF4-FFF2-40B4-BE49-F238E27FC236}">
                <a16:creationId xmlns:a16="http://schemas.microsoft.com/office/drawing/2014/main" id="{DC505E92-C52A-747C-08D6-E5C8D03B96E1}"/>
              </a:ext>
            </a:extLst>
          </p:cNvPr>
          <p:cNvSpPr/>
          <p:nvPr/>
        </p:nvSpPr>
        <p:spPr>
          <a:xfrm>
            <a:off x="482063" y="5351069"/>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dirty="0"/>
              <a:t>9</a:t>
            </a:r>
            <a:endParaRPr lang="en-GB" sz="1200" kern="1200" dirty="0"/>
          </a:p>
        </p:txBody>
      </p:sp>
      <p:sp>
        <p:nvSpPr>
          <p:cNvPr id="31" name="Freeform: Shape 30">
            <a:extLst>
              <a:ext uri="{FF2B5EF4-FFF2-40B4-BE49-F238E27FC236}">
                <a16:creationId xmlns:a16="http://schemas.microsoft.com/office/drawing/2014/main" id="{1FC9A673-CFA7-D770-B8EA-C10B2D7FD07E}"/>
              </a:ext>
            </a:extLst>
          </p:cNvPr>
          <p:cNvSpPr/>
          <p:nvPr/>
        </p:nvSpPr>
        <p:spPr>
          <a:xfrm>
            <a:off x="901162" y="5351070"/>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8" rIns="34237" bIns="34237" numCol="1" spcCol="1270" anchor="ctr" anchorCtr="0">
            <a:noAutofit/>
          </a:bodyPr>
          <a:lstStyle/>
          <a:p>
            <a:pPr marL="228600" lvl="1" indent="-228600" algn="l" defTabSz="1066800">
              <a:lnSpc>
                <a:spcPct val="90000"/>
              </a:lnSpc>
              <a:spcBef>
                <a:spcPct val="0"/>
              </a:spcBef>
              <a:spcAft>
                <a:spcPct val="15000"/>
              </a:spcAft>
              <a:buNone/>
            </a:pPr>
            <a:r>
              <a:rPr lang="en-GB" sz="2400" kern="1200" dirty="0"/>
              <a:t>Maintenance</a:t>
            </a:r>
          </a:p>
        </p:txBody>
      </p:sp>
      <p:sp>
        <p:nvSpPr>
          <p:cNvPr id="2" name="Title 1">
            <a:extLst>
              <a:ext uri="{FF2B5EF4-FFF2-40B4-BE49-F238E27FC236}">
                <a16:creationId xmlns:a16="http://schemas.microsoft.com/office/drawing/2014/main" id="{06DDBDF6-3831-F2DF-DC1D-356704EA88A0}"/>
              </a:ext>
            </a:extLst>
          </p:cNvPr>
          <p:cNvSpPr>
            <a:spLocks noGrp="1"/>
          </p:cNvSpPr>
          <p:nvPr>
            <p:ph type="title"/>
          </p:nvPr>
        </p:nvSpPr>
        <p:spPr/>
        <p:txBody>
          <a:bodyPr/>
          <a:lstStyle/>
          <a:p>
            <a:r>
              <a:rPr lang="en-GB" dirty="0"/>
              <a:t>FNPP Lifecycle Complexities – Relocation, Relocation, Relocation</a:t>
            </a:r>
          </a:p>
        </p:txBody>
      </p:sp>
      <p:sp>
        <p:nvSpPr>
          <p:cNvPr id="7" name="Freeform: Shape 6">
            <a:extLst>
              <a:ext uri="{FF2B5EF4-FFF2-40B4-BE49-F238E27FC236}">
                <a16:creationId xmlns:a16="http://schemas.microsoft.com/office/drawing/2014/main" id="{CAB6B252-4482-DE1D-72A7-3C2EF4A1BA6C}"/>
              </a:ext>
            </a:extLst>
          </p:cNvPr>
          <p:cNvSpPr/>
          <p:nvPr/>
        </p:nvSpPr>
        <p:spPr>
          <a:xfrm>
            <a:off x="482600" y="1089185"/>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Font typeface="+mj-lt"/>
              <a:buNone/>
            </a:pPr>
            <a:r>
              <a:rPr lang="en-GB" sz="1200" kern="1200" dirty="0"/>
              <a:t>1</a:t>
            </a:r>
          </a:p>
        </p:txBody>
      </p:sp>
      <p:sp>
        <p:nvSpPr>
          <p:cNvPr id="8" name="Freeform: Shape 7">
            <a:extLst>
              <a:ext uri="{FF2B5EF4-FFF2-40B4-BE49-F238E27FC236}">
                <a16:creationId xmlns:a16="http://schemas.microsoft.com/office/drawing/2014/main" id="{4FF72406-A717-6DFF-B3C6-83260613FCCC}"/>
              </a:ext>
            </a:extLst>
          </p:cNvPr>
          <p:cNvSpPr/>
          <p:nvPr/>
        </p:nvSpPr>
        <p:spPr>
          <a:xfrm>
            <a:off x="901699" y="1089187"/>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7" rIns="34237" bIns="34238" numCol="1" spcCol="1270" anchor="ctr" anchorCtr="0">
            <a:noAutofit/>
          </a:bodyPr>
          <a:lstStyle/>
          <a:p>
            <a:pPr marL="228600" lvl="1" indent="-228600" algn="l" defTabSz="1066800">
              <a:lnSpc>
                <a:spcPct val="90000"/>
              </a:lnSpc>
              <a:spcBef>
                <a:spcPct val="0"/>
              </a:spcBef>
              <a:spcAft>
                <a:spcPct val="15000"/>
              </a:spcAft>
              <a:buFont typeface="+mj-lt"/>
              <a:buNone/>
            </a:pPr>
            <a:r>
              <a:rPr lang="en-GB" sz="2400" kern="1200" dirty="0"/>
              <a:t>Design</a:t>
            </a:r>
          </a:p>
        </p:txBody>
      </p:sp>
      <p:sp>
        <p:nvSpPr>
          <p:cNvPr id="9" name="Freeform: Shape 8">
            <a:extLst>
              <a:ext uri="{FF2B5EF4-FFF2-40B4-BE49-F238E27FC236}">
                <a16:creationId xmlns:a16="http://schemas.microsoft.com/office/drawing/2014/main" id="{7A21CF1E-7B32-F664-8506-E1F3E19C38C5}"/>
              </a:ext>
            </a:extLst>
          </p:cNvPr>
          <p:cNvSpPr/>
          <p:nvPr/>
        </p:nvSpPr>
        <p:spPr>
          <a:xfrm>
            <a:off x="482600" y="1621921"/>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kern="1200" dirty="0"/>
              <a:t>2</a:t>
            </a:r>
          </a:p>
        </p:txBody>
      </p:sp>
      <p:sp>
        <p:nvSpPr>
          <p:cNvPr id="10" name="Freeform: Shape 9">
            <a:extLst>
              <a:ext uri="{FF2B5EF4-FFF2-40B4-BE49-F238E27FC236}">
                <a16:creationId xmlns:a16="http://schemas.microsoft.com/office/drawing/2014/main" id="{708A3F2E-F4F9-4836-7872-FEBCF4786BA9}"/>
              </a:ext>
            </a:extLst>
          </p:cNvPr>
          <p:cNvSpPr/>
          <p:nvPr/>
        </p:nvSpPr>
        <p:spPr>
          <a:xfrm>
            <a:off x="901699" y="1621923"/>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7" rIns="34237" bIns="34238" numCol="1" spcCol="1270" anchor="ctr" anchorCtr="0">
            <a:noAutofit/>
          </a:bodyPr>
          <a:lstStyle/>
          <a:p>
            <a:pPr marL="228600" lvl="1" indent="-228600" algn="l" defTabSz="1066800">
              <a:lnSpc>
                <a:spcPct val="90000"/>
              </a:lnSpc>
              <a:spcBef>
                <a:spcPct val="0"/>
              </a:spcBef>
              <a:spcAft>
                <a:spcPct val="15000"/>
              </a:spcAft>
              <a:buNone/>
            </a:pPr>
            <a:r>
              <a:rPr lang="en-GB" sz="2400" kern="1200" dirty="0"/>
              <a:t>Manufacturing</a:t>
            </a:r>
          </a:p>
        </p:txBody>
      </p:sp>
      <p:sp>
        <p:nvSpPr>
          <p:cNvPr id="11" name="Freeform: Shape 10">
            <a:extLst>
              <a:ext uri="{FF2B5EF4-FFF2-40B4-BE49-F238E27FC236}">
                <a16:creationId xmlns:a16="http://schemas.microsoft.com/office/drawing/2014/main" id="{D50FC2F8-52A5-89DA-D5FF-B916DBF3B2D6}"/>
              </a:ext>
            </a:extLst>
          </p:cNvPr>
          <p:cNvSpPr/>
          <p:nvPr/>
        </p:nvSpPr>
        <p:spPr>
          <a:xfrm>
            <a:off x="482600" y="2154657"/>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kern="1200" dirty="0"/>
              <a:t>3</a:t>
            </a:r>
          </a:p>
        </p:txBody>
      </p:sp>
      <p:sp>
        <p:nvSpPr>
          <p:cNvPr id="12" name="Freeform: Shape 11">
            <a:extLst>
              <a:ext uri="{FF2B5EF4-FFF2-40B4-BE49-F238E27FC236}">
                <a16:creationId xmlns:a16="http://schemas.microsoft.com/office/drawing/2014/main" id="{30586EEC-FF1D-37CB-5784-41E512E8ED0E}"/>
              </a:ext>
            </a:extLst>
          </p:cNvPr>
          <p:cNvSpPr/>
          <p:nvPr/>
        </p:nvSpPr>
        <p:spPr>
          <a:xfrm>
            <a:off x="901699" y="2154658"/>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7" rIns="34237" bIns="34238" numCol="1" spcCol="1270" anchor="ctr" anchorCtr="0">
            <a:noAutofit/>
          </a:bodyPr>
          <a:lstStyle/>
          <a:p>
            <a:pPr marL="228600" lvl="1" indent="-228600" algn="l" defTabSz="1066800">
              <a:lnSpc>
                <a:spcPct val="90000"/>
              </a:lnSpc>
              <a:spcBef>
                <a:spcPct val="0"/>
              </a:spcBef>
              <a:spcAft>
                <a:spcPct val="15000"/>
              </a:spcAft>
              <a:buNone/>
            </a:pPr>
            <a:r>
              <a:rPr lang="en-GB" sz="2400" kern="1200" dirty="0"/>
              <a:t>Construction</a:t>
            </a:r>
          </a:p>
        </p:txBody>
      </p:sp>
      <p:sp>
        <p:nvSpPr>
          <p:cNvPr id="13" name="Freeform: Shape 12">
            <a:extLst>
              <a:ext uri="{FF2B5EF4-FFF2-40B4-BE49-F238E27FC236}">
                <a16:creationId xmlns:a16="http://schemas.microsoft.com/office/drawing/2014/main" id="{B64D57F2-42CA-437F-6AA6-5D70243B73A8}"/>
              </a:ext>
            </a:extLst>
          </p:cNvPr>
          <p:cNvSpPr/>
          <p:nvPr/>
        </p:nvSpPr>
        <p:spPr>
          <a:xfrm>
            <a:off x="482063" y="2687392"/>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kern="1200" dirty="0"/>
              <a:t>4</a:t>
            </a:r>
          </a:p>
        </p:txBody>
      </p:sp>
      <p:sp>
        <p:nvSpPr>
          <p:cNvPr id="14" name="Freeform: Shape 13">
            <a:extLst>
              <a:ext uri="{FF2B5EF4-FFF2-40B4-BE49-F238E27FC236}">
                <a16:creationId xmlns:a16="http://schemas.microsoft.com/office/drawing/2014/main" id="{62069962-EF0C-D9C7-D4C0-C69E0144DD15}"/>
              </a:ext>
            </a:extLst>
          </p:cNvPr>
          <p:cNvSpPr/>
          <p:nvPr/>
        </p:nvSpPr>
        <p:spPr>
          <a:xfrm>
            <a:off x="901162" y="2687393"/>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7" rIns="34237" bIns="34238" numCol="1" spcCol="1270" anchor="ctr" anchorCtr="0">
            <a:noAutofit/>
          </a:bodyPr>
          <a:lstStyle/>
          <a:p>
            <a:pPr marL="228600" lvl="1" indent="-228600" algn="l" defTabSz="1066800">
              <a:lnSpc>
                <a:spcPct val="90000"/>
              </a:lnSpc>
              <a:spcBef>
                <a:spcPct val="0"/>
              </a:spcBef>
              <a:spcAft>
                <a:spcPct val="15000"/>
              </a:spcAft>
              <a:buNone/>
            </a:pPr>
            <a:r>
              <a:rPr lang="en-GB" sz="2400" kern="1200" dirty="0"/>
              <a:t>Fuelling</a:t>
            </a:r>
          </a:p>
        </p:txBody>
      </p:sp>
      <p:sp>
        <p:nvSpPr>
          <p:cNvPr id="15" name="Freeform: Shape 14">
            <a:extLst>
              <a:ext uri="{FF2B5EF4-FFF2-40B4-BE49-F238E27FC236}">
                <a16:creationId xmlns:a16="http://schemas.microsoft.com/office/drawing/2014/main" id="{563FC938-2106-2F38-F730-736A80281F14}"/>
              </a:ext>
            </a:extLst>
          </p:cNvPr>
          <p:cNvSpPr/>
          <p:nvPr/>
        </p:nvSpPr>
        <p:spPr>
          <a:xfrm>
            <a:off x="482063" y="3763728"/>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dirty="0"/>
              <a:t>6</a:t>
            </a:r>
            <a:endParaRPr lang="en-GB" sz="1200" kern="1200" dirty="0"/>
          </a:p>
        </p:txBody>
      </p:sp>
      <p:sp>
        <p:nvSpPr>
          <p:cNvPr id="16" name="Freeform: Shape 15">
            <a:extLst>
              <a:ext uri="{FF2B5EF4-FFF2-40B4-BE49-F238E27FC236}">
                <a16:creationId xmlns:a16="http://schemas.microsoft.com/office/drawing/2014/main" id="{41A3B354-FE6A-0E5B-141A-EDB58EDCEC36}"/>
              </a:ext>
            </a:extLst>
          </p:cNvPr>
          <p:cNvSpPr/>
          <p:nvPr/>
        </p:nvSpPr>
        <p:spPr>
          <a:xfrm>
            <a:off x="901162" y="3763729"/>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7" rIns="34237" bIns="34238" numCol="1" spcCol="1270" anchor="ctr" anchorCtr="0">
            <a:noAutofit/>
          </a:bodyPr>
          <a:lstStyle/>
          <a:p>
            <a:pPr marL="228600" lvl="1" indent="-228600" algn="l" defTabSz="1066800">
              <a:lnSpc>
                <a:spcPct val="90000"/>
              </a:lnSpc>
              <a:spcBef>
                <a:spcPct val="0"/>
              </a:spcBef>
              <a:spcAft>
                <a:spcPct val="15000"/>
              </a:spcAft>
              <a:buNone/>
            </a:pPr>
            <a:r>
              <a:rPr lang="en-GB" sz="2400" kern="1200" dirty="0"/>
              <a:t>Commissioning</a:t>
            </a:r>
          </a:p>
        </p:txBody>
      </p:sp>
      <p:sp>
        <p:nvSpPr>
          <p:cNvPr id="17" name="Freeform: Shape 16">
            <a:extLst>
              <a:ext uri="{FF2B5EF4-FFF2-40B4-BE49-F238E27FC236}">
                <a16:creationId xmlns:a16="http://schemas.microsoft.com/office/drawing/2014/main" id="{A9048B9C-5A31-48C6-99E2-3C2B0B0A0493}"/>
              </a:ext>
            </a:extLst>
          </p:cNvPr>
          <p:cNvSpPr/>
          <p:nvPr/>
        </p:nvSpPr>
        <p:spPr>
          <a:xfrm>
            <a:off x="482063" y="3234417"/>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a:solidFill>
            <a:srgbClr val="9B1E48"/>
          </a:solidFill>
          <a:ln>
            <a:solidFill>
              <a:srgbClr val="9B1E4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dirty="0"/>
              <a:t>5</a:t>
            </a:r>
            <a:endParaRPr lang="en-GB" sz="1200" kern="1200" dirty="0"/>
          </a:p>
        </p:txBody>
      </p:sp>
      <p:sp>
        <p:nvSpPr>
          <p:cNvPr id="18" name="Freeform: Shape 17">
            <a:extLst>
              <a:ext uri="{FF2B5EF4-FFF2-40B4-BE49-F238E27FC236}">
                <a16:creationId xmlns:a16="http://schemas.microsoft.com/office/drawing/2014/main" id="{C3D9838C-92E8-AD6C-4753-62A343B5A804}"/>
              </a:ext>
            </a:extLst>
          </p:cNvPr>
          <p:cNvSpPr/>
          <p:nvPr/>
        </p:nvSpPr>
        <p:spPr>
          <a:xfrm>
            <a:off x="901162" y="3234417"/>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a:solidFill>
            <a:schemeClr val="accent6">
              <a:alpha val="90000"/>
            </a:schemeClr>
          </a:solidFill>
          <a:ln>
            <a:solidFill>
              <a:srgbClr val="9B1E48"/>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8" rIns="34237" bIns="34237" numCol="1" spcCol="1270" anchor="ctr" anchorCtr="0">
            <a:noAutofit/>
          </a:bodyPr>
          <a:lstStyle/>
          <a:p>
            <a:pPr marL="228600" lvl="1" indent="-228600" algn="l" defTabSz="1066800">
              <a:lnSpc>
                <a:spcPct val="90000"/>
              </a:lnSpc>
              <a:spcBef>
                <a:spcPct val="0"/>
              </a:spcBef>
              <a:spcAft>
                <a:spcPct val="15000"/>
              </a:spcAft>
              <a:buNone/>
            </a:pPr>
            <a:r>
              <a:rPr lang="en-GB" sz="2400" b="1" kern="1200" dirty="0"/>
              <a:t>Relocation</a:t>
            </a:r>
          </a:p>
        </p:txBody>
      </p:sp>
      <p:sp>
        <p:nvSpPr>
          <p:cNvPr id="4" name="Content Placeholder 3">
            <a:extLst>
              <a:ext uri="{FF2B5EF4-FFF2-40B4-BE49-F238E27FC236}">
                <a16:creationId xmlns:a16="http://schemas.microsoft.com/office/drawing/2014/main" id="{E65761AE-6AFC-56BF-35D9-BB4C2B623DCC}"/>
              </a:ext>
            </a:extLst>
          </p:cNvPr>
          <p:cNvSpPr>
            <a:spLocks noGrp="1"/>
          </p:cNvSpPr>
          <p:nvPr>
            <p:ph sz="half" idx="2"/>
          </p:nvPr>
        </p:nvSpPr>
        <p:spPr>
          <a:xfrm>
            <a:off x="6363225" y="1088720"/>
            <a:ext cx="5399100" cy="5769279"/>
          </a:xfrm>
        </p:spPr>
        <p:txBody>
          <a:bodyPr>
            <a:normAutofit/>
          </a:bodyPr>
          <a:lstStyle/>
          <a:p>
            <a:pPr indent="-269875"/>
            <a:r>
              <a:rPr lang="en-GB" dirty="0"/>
              <a:t>Considerations</a:t>
            </a:r>
          </a:p>
          <a:p>
            <a:pPr lvl="2"/>
            <a:r>
              <a:rPr lang="en-GB" dirty="0"/>
              <a:t>Not all stages may occur in the same country</a:t>
            </a:r>
          </a:p>
          <a:p>
            <a:pPr lvl="2"/>
            <a:r>
              <a:rPr lang="en-GB" dirty="0"/>
              <a:t>Entire FNPP will likely be constructed at a shipyard and then relocated to operating site</a:t>
            </a:r>
          </a:p>
          <a:p>
            <a:pPr lvl="2"/>
            <a:r>
              <a:rPr lang="en-GB" dirty="0"/>
              <a:t>Commissioning may occur at the site of construction or operation</a:t>
            </a:r>
          </a:p>
          <a:p>
            <a:pPr lvl="2"/>
            <a:r>
              <a:rPr lang="en-GB" dirty="0"/>
              <a:t>FNPP may travel with fuel aboard in core</a:t>
            </a:r>
          </a:p>
          <a:p>
            <a:pPr lvl="2"/>
            <a:r>
              <a:rPr lang="en-GB" dirty="0"/>
              <a:t>Fuel in core may be fresh or irradiated</a:t>
            </a:r>
          </a:p>
          <a:p>
            <a:pPr lvl="2"/>
            <a:r>
              <a:rPr lang="en-GB" dirty="0"/>
              <a:t>Stage 5 (Relocation) may occur multiple times and at different stages</a:t>
            </a:r>
          </a:p>
          <a:p>
            <a:pPr lvl="2"/>
            <a:r>
              <a:rPr lang="en-GB" dirty="0"/>
              <a:t>Refuelling may occur and the plant be used again, at the same site or elsewhere</a:t>
            </a:r>
          </a:p>
          <a:p>
            <a:pPr lvl="2"/>
            <a:r>
              <a:rPr lang="en-GB" dirty="0"/>
              <a:t>The plant may have multiple operational periods in different locations before eventual decommissioning</a:t>
            </a:r>
          </a:p>
        </p:txBody>
      </p:sp>
      <p:sp>
        <p:nvSpPr>
          <p:cNvPr id="32" name="Freeform: Shape 31">
            <a:extLst>
              <a:ext uri="{FF2B5EF4-FFF2-40B4-BE49-F238E27FC236}">
                <a16:creationId xmlns:a16="http://schemas.microsoft.com/office/drawing/2014/main" id="{D67E5FA6-2E75-D177-780F-91E31123BA3C}"/>
              </a:ext>
            </a:extLst>
          </p:cNvPr>
          <p:cNvSpPr/>
          <p:nvPr/>
        </p:nvSpPr>
        <p:spPr>
          <a:xfrm>
            <a:off x="482063" y="5883805"/>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dirty="0"/>
              <a:t>10</a:t>
            </a:r>
            <a:endParaRPr lang="en-GB" sz="1200" kern="1200" dirty="0"/>
          </a:p>
        </p:txBody>
      </p:sp>
      <p:sp>
        <p:nvSpPr>
          <p:cNvPr id="33" name="Freeform: Shape 32">
            <a:extLst>
              <a:ext uri="{FF2B5EF4-FFF2-40B4-BE49-F238E27FC236}">
                <a16:creationId xmlns:a16="http://schemas.microsoft.com/office/drawing/2014/main" id="{5AA28D04-5C88-2F1D-B24A-B23D5DC3FD00}"/>
              </a:ext>
            </a:extLst>
          </p:cNvPr>
          <p:cNvSpPr/>
          <p:nvPr/>
        </p:nvSpPr>
        <p:spPr>
          <a:xfrm>
            <a:off x="901162" y="5883806"/>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8" rIns="34237" bIns="34237" numCol="1" spcCol="1270" anchor="ctr" anchorCtr="0">
            <a:noAutofit/>
          </a:bodyPr>
          <a:lstStyle/>
          <a:p>
            <a:pPr marL="228600" lvl="1" indent="-228600" algn="l" defTabSz="1066800">
              <a:lnSpc>
                <a:spcPct val="90000"/>
              </a:lnSpc>
              <a:spcBef>
                <a:spcPct val="0"/>
              </a:spcBef>
              <a:spcAft>
                <a:spcPct val="15000"/>
              </a:spcAft>
              <a:buNone/>
            </a:pPr>
            <a:r>
              <a:rPr lang="en-GB" sz="2400" kern="1200" dirty="0"/>
              <a:t>Decommissioning</a:t>
            </a:r>
          </a:p>
        </p:txBody>
      </p:sp>
      <p:sp>
        <p:nvSpPr>
          <p:cNvPr id="3" name="Freeform: Shape 2">
            <a:extLst>
              <a:ext uri="{FF2B5EF4-FFF2-40B4-BE49-F238E27FC236}">
                <a16:creationId xmlns:a16="http://schemas.microsoft.com/office/drawing/2014/main" id="{B2798251-111F-ADAE-3046-40661A9A715B}"/>
              </a:ext>
            </a:extLst>
          </p:cNvPr>
          <p:cNvSpPr/>
          <p:nvPr/>
        </p:nvSpPr>
        <p:spPr>
          <a:xfrm>
            <a:off x="482063" y="7095217"/>
            <a:ext cx="419101" cy="598716"/>
          </a:xfrm>
          <a:custGeom>
            <a:avLst/>
            <a:gdLst>
              <a:gd name="connsiteX0" fmla="*/ 0 w 598715"/>
              <a:gd name="connsiteY0" fmla="*/ 0 h 419100"/>
              <a:gd name="connsiteX1" fmla="*/ 389165 w 598715"/>
              <a:gd name="connsiteY1" fmla="*/ 0 h 419100"/>
              <a:gd name="connsiteX2" fmla="*/ 598715 w 598715"/>
              <a:gd name="connsiteY2" fmla="*/ 209550 h 419100"/>
              <a:gd name="connsiteX3" fmla="*/ 389165 w 598715"/>
              <a:gd name="connsiteY3" fmla="*/ 419100 h 419100"/>
              <a:gd name="connsiteX4" fmla="*/ 0 w 598715"/>
              <a:gd name="connsiteY4" fmla="*/ 419100 h 419100"/>
              <a:gd name="connsiteX5" fmla="*/ 209550 w 598715"/>
              <a:gd name="connsiteY5" fmla="*/ 209550 h 419100"/>
              <a:gd name="connsiteX6" fmla="*/ 0 w 59871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715" h="419100">
                <a:moveTo>
                  <a:pt x="598714" y="0"/>
                </a:moveTo>
                <a:lnTo>
                  <a:pt x="598714" y="272415"/>
                </a:lnTo>
                <a:lnTo>
                  <a:pt x="299358" y="419100"/>
                </a:lnTo>
                <a:lnTo>
                  <a:pt x="1" y="272415"/>
                </a:lnTo>
                <a:lnTo>
                  <a:pt x="1" y="0"/>
                </a:lnTo>
                <a:lnTo>
                  <a:pt x="299358" y="146685"/>
                </a:lnTo>
                <a:lnTo>
                  <a:pt x="598714" y="0"/>
                </a:lnTo>
                <a:close/>
              </a:path>
            </a:pathLst>
          </a:custGeom>
          <a:solidFill>
            <a:srgbClr val="9B1E48"/>
          </a:solidFill>
          <a:ln>
            <a:solidFill>
              <a:srgbClr val="9B1E48"/>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1" tIns="217170" rIns="7620" bIns="217171" numCol="1" spcCol="1270" anchor="ctr" anchorCtr="0">
            <a:noAutofit/>
          </a:bodyPr>
          <a:lstStyle/>
          <a:p>
            <a:pPr marL="0" lvl="0" indent="0" algn="ctr" defTabSz="533400">
              <a:lnSpc>
                <a:spcPct val="90000"/>
              </a:lnSpc>
              <a:spcBef>
                <a:spcPct val="0"/>
              </a:spcBef>
              <a:spcAft>
                <a:spcPct val="35000"/>
              </a:spcAft>
              <a:buNone/>
            </a:pPr>
            <a:r>
              <a:rPr lang="en-GB" sz="1200" kern="1200" dirty="0"/>
              <a:t>6</a:t>
            </a:r>
          </a:p>
        </p:txBody>
      </p:sp>
      <p:sp>
        <p:nvSpPr>
          <p:cNvPr id="5" name="Freeform: Shape 4">
            <a:extLst>
              <a:ext uri="{FF2B5EF4-FFF2-40B4-BE49-F238E27FC236}">
                <a16:creationId xmlns:a16="http://schemas.microsoft.com/office/drawing/2014/main" id="{6D5E7C25-B7A4-2DE6-46F8-11ACC75EB23F}"/>
              </a:ext>
            </a:extLst>
          </p:cNvPr>
          <p:cNvSpPr/>
          <p:nvPr/>
        </p:nvSpPr>
        <p:spPr>
          <a:xfrm>
            <a:off x="901162" y="7095217"/>
            <a:ext cx="4979988" cy="389165"/>
          </a:xfrm>
          <a:custGeom>
            <a:avLst/>
            <a:gdLst>
              <a:gd name="connsiteX0" fmla="*/ 64862 w 389164"/>
              <a:gd name="connsiteY0" fmla="*/ 0 h 4979987"/>
              <a:gd name="connsiteX1" fmla="*/ 324302 w 389164"/>
              <a:gd name="connsiteY1" fmla="*/ 0 h 4979987"/>
              <a:gd name="connsiteX2" fmla="*/ 389164 w 389164"/>
              <a:gd name="connsiteY2" fmla="*/ 64862 h 4979987"/>
              <a:gd name="connsiteX3" fmla="*/ 389164 w 389164"/>
              <a:gd name="connsiteY3" fmla="*/ 4979987 h 4979987"/>
              <a:gd name="connsiteX4" fmla="*/ 389164 w 389164"/>
              <a:gd name="connsiteY4" fmla="*/ 4979987 h 4979987"/>
              <a:gd name="connsiteX5" fmla="*/ 0 w 389164"/>
              <a:gd name="connsiteY5" fmla="*/ 4979987 h 4979987"/>
              <a:gd name="connsiteX6" fmla="*/ 0 w 389164"/>
              <a:gd name="connsiteY6" fmla="*/ 4979987 h 4979987"/>
              <a:gd name="connsiteX7" fmla="*/ 0 w 389164"/>
              <a:gd name="connsiteY7" fmla="*/ 64862 h 4979987"/>
              <a:gd name="connsiteX8" fmla="*/ 64862 w 389164"/>
              <a:gd name="connsiteY8" fmla="*/ 0 h 49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164" h="4979987">
                <a:moveTo>
                  <a:pt x="389164" y="830019"/>
                </a:moveTo>
                <a:lnTo>
                  <a:pt x="389164" y="4149968"/>
                </a:lnTo>
                <a:cubicBezTo>
                  <a:pt x="389164" y="4608367"/>
                  <a:pt x="386895" y="4979981"/>
                  <a:pt x="384095" y="4979981"/>
                </a:cubicBezTo>
                <a:lnTo>
                  <a:pt x="0" y="4979981"/>
                </a:lnTo>
                <a:lnTo>
                  <a:pt x="0" y="4979981"/>
                </a:lnTo>
                <a:lnTo>
                  <a:pt x="0" y="6"/>
                </a:lnTo>
                <a:lnTo>
                  <a:pt x="0" y="6"/>
                </a:lnTo>
                <a:lnTo>
                  <a:pt x="384095" y="6"/>
                </a:lnTo>
                <a:cubicBezTo>
                  <a:pt x="386895" y="6"/>
                  <a:pt x="389164" y="371620"/>
                  <a:pt x="389164" y="830019"/>
                </a:cubicBezTo>
                <a:close/>
              </a:path>
            </a:pathLst>
          </a:custGeom>
          <a:ln>
            <a:solidFill>
              <a:srgbClr val="9B1E48"/>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34238" rIns="34237" bIns="34237" numCol="1" spcCol="1270" anchor="ctr" anchorCtr="0">
            <a:noAutofit/>
          </a:bodyPr>
          <a:lstStyle/>
          <a:p>
            <a:pPr marL="228600" lvl="1" indent="-228600" algn="l" defTabSz="1066800">
              <a:lnSpc>
                <a:spcPct val="90000"/>
              </a:lnSpc>
              <a:spcBef>
                <a:spcPct val="0"/>
              </a:spcBef>
              <a:spcAft>
                <a:spcPct val="15000"/>
              </a:spcAft>
              <a:buNone/>
            </a:pPr>
            <a:r>
              <a:rPr lang="en-GB" sz="2400" kern="1200" dirty="0"/>
              <a:t>Relocation</a:t>
            </a:r>
          </a:p>
        </p:txBody>
      </p:sp>
    </p:spTree>
    <p:extLst>
      <p:ext uri="{BB962C8B-B14F-4D97-AF65-F5344CB8AC3E}">
        <p14:creationId xmlns:p14="http://schemas.microsoft.com/office/powerpoint/2010/main" val="417255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1224-CB88-B23F-D145-64A7A0DBC44C}"/>
              </a:ext>
            </a:extLst>
          </p:cNvPr>
          <p:cNvSpPr>
            <a:spLocks noGrp="1"/>
          </p:cNvSpPr>
          <p:nvPr>
            <p:ph type="title"/>
          </p:nvPr>
        </p:nvSpPr>
        <p:spPr/>
        <p:txBody>
          <a:bodyPr/>
          <a:lstStyle/>
          <a:p>
            <a:r>
              <a:rPr lang="en-GB" dirty="0"/>
              <a:t>Construction and Decommissioning in Shipyards</a:t>
            </a:r>
          </a:p>
        </p:txBody>
      </p:sp>
      <p:sp>
        <p:nvSpPr>
          <p:cNvPr id="3" name="Content Placeholder 2">
            <a:extLst>
              <a:ext uri="{FF2B5EF4-FFF2-40B4-BE49-F238E27FC236}">
                <a16:creationId xmlns:a16="http://schemas.microsoft.com/office/drawing/2014/main" id="{CFF24F6C-6B65-FD08-2518-468FB2A3184C}"/>
              </a:ext>
            </a:extLst>
          </p:cNvPr>
          <p:cNvSpPr>
            <a:spLocks noGrp="1"/>
          </p:cNvSpPr>
          <p:nvPr>
            <p:ph sz="half" idx="1"/>
          </p:nvPr>
        </p:nvSpPr>
        <p:spPr/>
        <p:txBody>
          <a:bodyPr/>
          <a:lstStyle/>
          <a:p>
            <a:r>
              <a:rPr lang="en-GB" dirty="0"/>
              <a:t>Serial production in one or more shipyards</a:t>
            </a:r>
          </a:p>
          <a:p>
            <a:pPr lvl="1"/>
            <a:r>
              <a:rPr lang="en-GB" dirty="0"/>
              <a:t>Commercial shipyard conversion to nuclear?</a:t>
            </a:r>
          </a:p>
          <a:p>
            <a:pPr lvl="2"/>
            <a:r>
              <a:rPr lang="en-GB" dirty="0"/>
              <a:t>Need to meet appropriate security standards</a:t>
            </a:r>
          </a:p>
          <a:p>
            <a:pPr lvl="2"/>
            <a:r>
              <a:rPr lang="en-GB" dirty="0"/>
              <a:t>Physical, computer and insider threats</a:t>
            </a:r>
          </a:p>
          <a:p>
            <a:pPr lvl="2"/>
            <a:r>
              <a:rPr lang="en-GB" dirty="0"/>
              <a:t>Is there a nuclear legal/regulatory system in the country with the shipyard(s)?</a:t>
            </a:r>
          </a:p>
          <a:p>
            <a:pPr lvl="1"/>
            <a:r>
              <a:rPr lang="en-GB" dirty="0"/>
              <a:t>Or a bespoke shipyard?</a:t>
            </a:r>
          </a:p>
          <a:p>
            <a:pPr lvl="1"/>
            <a:endParaRPr lang="en-GB" dirty="0"/>
          </a:p>
          <a:p>
            <a:r>
              <a:rPr lang="en-GB" dirty="0"/>
              <a:t>Is nuclear material likely to be present?</a:t>
            </a:r>
          </a:p>
          <a:p>
            <a:pPr lvl="1"/>
            <a:r>
              <a:rPr lang="en-GB" dirty="0"/>
              <a:t>Even without, need to prevent sabotage or actions to facilitate future attacks</a:t>
            </a:r>
          </a:p>
          <a:p>
            <a:pPr lvl="2"/>
            <a:r>
              <a:rPr lang="en-GB" dirty="0"/>
              <a:t>Use a graded approach based on type and quantity – security measures based on risk</a:t>
            </a:r>
          </a:p>
        </p:txBody>
      </p:sp>
      <p:sp>
        <p:nvSpPr>
          <p:cNvPr id="5" name="Slide Number Placeholder 4">
            <a:extLst>
              <a:ext uri="{FF2B5EF4-FFF2-40B4-BE49-F238E27FC236}">
                <a16:creationId xmlns:a16="http://schemas.microsoft.com/office/drawing/2014/main" id="{F9F61035-08F4-F075-8502-CFE0FF690EE7}"/>
              </a:ext>
            </a:extLst>
          </p:cNvPr>
          <p:cNvSpPr>
            <a:spLocks noGrp="1"/>
          </p:cNvSpPr>
          <p:nvPr>
            <p:ph type="sldNum" sz="quarter" idx="12"/>
          </p:nvPr>
        </p:nvSpPr>
        <p:spPr/>
        <p:txBody>
          <a:bodyPr/>
          <a:lstStyle/>
          <a:p>
            <a:fld id="{8A04D54F-FA85-F344-8424-FB00D2AE8D01}" type="slidenum">
              <a:rPr lang="en-US" smtClean="0"/>
              <a:pPr/>
              <a:t>6</a:t>
            </a:fld>
            <a:endParaRPr lang="en-US"/>
          </a:p>
        </p:txBody>
      </p:sp>
      <p:pic>
        <p:nvPicPr>
          <p:cNvPr id="1032" name="Picture 8" descr="Very Heavy Industry: Inside the City’s Largest Shipyard">
            <a:extLst>
              <a:ext uri="{FF2B5EF4-FFF2-40B4-BE49-F238E27FC236}">
                <a16:creationId xmlns:a16="http://schemas.microsoft.com/office/drawing/2014/main" id="{FBFD468E-6B20-FC58-AE7A-B27DFF9B1D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2163" y="1367137"/>
            <a:ext cx="5400162" cy="4304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78B3ACC-9A3F-BE0C-71BC-84C3BFCDFE39}"/>
              </a:ext>
            </a:extLst>
          </p:cNvPr>
          <p:cNvSpPr txBox="1"/>
          <p:nvPr/>
        </p:nvSpPr>
        <p:spPr>
          <a:xfrm>
            <a:off x="6363237" y="5791459"/>
            <a:ext cx="5399088" cy="369332"/>
          </a:xfrm>
          <a:prstGeom prst="rect">
            <a:avLst/>
          </a:prstGeom>
          <a:noFill/>
        </p:spPr>
        <p:txBody>
          <a:bodyPr wrap="square">
            <a:spAutoFit/>
          </a:bodyPr>
          <a:lstStyle/>
          <a:p>
            <a:pPr marL="0" lvl="2" indent="0" algn="ctr">
              <a:buNone/>
            </a:pPr>
            <a:r>
              <a:rPr lang="en-GB" dirty="0"/>
              <a:t>Construction of large vessels in a shipyard</a:t>
            </a:r>
          </a:p>
        </p:txBody>
      </p:sp>
    </p:spTree>
    <p:extLst>
      <p:ext uri="{BB962C8B-B14F-4D97-AF65-F5344CB8AC3E}">
        <p14:creationId xmlns:p14="http://schemas.microsoft.com/office/powerpoint/2010/main" val="17351982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6EC3-D653-1CAF-DDE7-A866E153ED40}"/>
              </a:ext>
            </a:extLst>
          </p:cNvPr>
          <p:cNvSpPr>
            <a:spLocks noGrp="1"/>
          </p:cNvSpPr>
          <p:nvPr>
            <p:ph type="title"/>
          </p:nvPr>
        </p:nvSpPr>
        <p:spPr/>
        <p:txBody>
          <a:bodyPr/>
          <a:lstStyle/>
          <a:p>
            <a:r>
              <a:rPr lang="en-GB" dirty="0"/>
              <a:t>FNPP Deployment Scenarios</a:t>
            </a:r>
          </a:p>
        </p:txBody>
      </p:sp>
      <p:graphicFrame>
        <p:nvGraphicFramePr>
          <p:cNvPr id="6" name="Content Placeholder 5">
            <a:extLst>
              <a:ext uri="{FF2B5EF4-FFF2-40B4-BE49-F238E27FC236}">
                <a16:creationId xmlns:a16="http://schemas.microsoft.com/office/drawing/2014/main" id="{32054748-86B7-50BB-6FF0-8C6F73BFB549}"/>
              </a:ext>
            </a:extLst>
          </p:cNvPr>
          <p:cNvGraphicFramePr>
            <a:graphicFrameLocks noGrp="1"/>
          </p:cNvGraphicFramePr>
          <p:nvPr>
            <p:ph idx="1"/>
          </p:nvPr>
        </p:nvGraphicFramePr>
        <p:xfrm>
          <a:off x="482600" y="1089024"/>
          <a:ext cx="11279187" cy="4973110"/>
        </p:xfrm>
        <a:graphic>
          <a:graphicData uri="http://schemas.openxmlformats.org/drawingml/2006/table">
            <a:tbl>
              <a:tblPr firstRow="1" bandRow="1">
                <a:tableStyleId>{8A107856-5554-42FB-B03E-39F5DBC370BA}</a:tableStyleId>
              </a:tblPr>
              <a:tblGrid>
                <a:gridCol w="2655711">
                  <a:extLst>
                    <a:ext uri="{9D8B030D-6E8A-4147-A177-3AD203B41FA5}">
                      <a16:colId xmlns:a16="http://schemas.microsoft.com/office/drawing/2014/main" val="171122087"/>
                    </a:ext>
                  </a:extLst>
                </a:gridCol>
                <a:gridCol w="4311738">
                  <a:extLst>
                    <a:ext uri="{9D8B030D-6E8A-4147-A177-3AD203B41FA5}">
                      <a16:colId xmlns:a16="http://schemas.microsoft.com/office/drawing/2014/main" val="4289211447"/>
                    </a:ext>
                  </a:extLst>
                </a:gridCol>
                <a:gridCol w="4311738">
                  <a:extLst>
                    <a:ext uri="{9D8B030D-6E8A-4147-A177-3AD203B41FA5}">
                      <a16:colId xmlns:a16="http://schemas.microsoft.com/office/drawing/2014/main" val="4202984232"/>
                    </a:ext>
                  </a:extLst>
                </a:gridCol>
              </a:tblGrid>
              <a:tr h="131632">
                <a:tc>
                  <a:txBody>
                    <a:bodyPr/>
                    <a:lstStyle/>
                    <a:p>
                      <a:pPr algn="r"/>
                      <a:r>
                        <a:rPr lang="en-GB" dirty="0"/>
                        <a:t>Floating in </a:t>
                      </a:r>
                    </a:p>
                    <a:p>
                      <a:pPr algn="r"/>
                      <a:r>
                        <a:rPr lang="en-GB" dirty="0"/>
                        <a:t>operation?</a:t>
                      </a:r>
                    </a:p>
                    <a:p>
                      <a:pPr algn="l"/>
                      <a:r>
                        <a:rPr lang="en-GB" dirty="0"/>
                        <a:t>Distance </a:t>
                      </a:r>
                    </a:p>
                    <a:p>
                      <a:pPr algn="l"/>
                      <a:r>
                        <a:rPr lang="en-GB" dirty="0"/>
                        <a:t>to shore?</a:t>
                      </a:r>
                    </a:p>
                  </a:txBody>
                  <a:tcPr>
                    <a:lnTlToBr w="12700" cap="flat" cmpd="sng" algn="ctr">
                      <a:solidFill>
                        <a:schemeClr val="tx1"/>
                      </a:solidFill>
                      <a:prstDash val="solid"/>
                      <a:round/>
                      <a:headEnd type="none" w="med" len="med"/>
                      <a:tailEnd type="none" w="med" len="med"/>
                    </a:lnTlToBr>
                    <a:solidFill>
                      <a:srgbClr val="CBDFDF"/>
                    </a:solidFill>
                  </a:tcPr>
                </a:tc>
                <a:tc>
                  <a:txBody>
                    <a:bodyPr/>
                    <a:lstStyle/>
                    <a:p>
                      <a:pPr algn="ctr"/>
                      <a:r>
                        <a:rPr lang="en-GB" dirty="0"/>
                        <a:t>Floating</a:t>
                      </a:r>
                    </a:p>
                  </a:txBody>
                  <a:tcPr anchor="b">
                    <a:solidFill>
                      <a:srgbClr val="CBDFDF"/>
                    </a:solidFill>
                  </a:tcPr>
                </a:tc>
                <a:tc>
                  <a:txBody>
                    <a:bodyPr/>
                    <a:lstStyle/>
                    <a:p>
                      <a:pPr algn="ctr"/>
                      <a:r>
                        <a:rPr lang="en-GB" dirty="0"/>
                        <a:t>Resting on seabed</a:t>
                      </a:r>
                    </a:p>
                  </a:txBody>
                  <a:tcPr anchor="b">
                    <a:solidFill>
                      <a:srgbClr val="CBDFDF"/>
                    </a:solidFill>
                  </a:tcPr>
                </a:tc>
                <a:extLst>
                  <a:ext uri="{0D108BD9-81ED-4DB2-BD59-A6C34878D82A}">
                    <a16:rowId xmlns:a16="http://schemas.microsoft.com/office/drawing/2014/main" val="2701902306"/>
                  </a:ext>
                </a:extLst>
              </a:tr>
              <a:tr h="1892195">
                <a:tc>
                  <a:txBody>
                    <a:bodyPr/>
                    <a:lstStyle/>
                    <a:p>
                      <a:pPr algn="r"/>
                      <a:r>
                        <a:rPr lang="en-GB" b="1" dirty="0"/>
                        <a:t>Far from shore</a:t>
                      </a:r>
                    </a:p>
                  </a:txBody>
                  <a:tcPr anchor="ctr">
                    <a:solidFill>
                      <a:srgbClr val="CBDFDF"/>
                    </a:solidFill>
                  </a:tcPr>
                </a:tc>
                <a:tc>
                  <a:txBody>
                    <a:bodyPr/>
                    <a:lstStyle/>
                    <a:p>
                      <a:r>
                        <a:rPr lang="en-GB" sz="2800" dirty="0"/>
                        <a:t>1</a:t>
                      </a:r>
                    </a:p>
                  </a:txBody>
                  <a:tcPr>
                    <a:noFill/>
                  </a:tcPr>
                </a:tc>
                <a:tc>
                  <a:txBody>
                    <a:bodyPr/>
                    <a:lstStyle/>
                    <a:p>
                      <a:r>
                        <a:rPr lang="en-GB" sz="2800" dirty="0"/>
                        <a:t>2</a:t>
                      </a:r>
                    </a:p>
                  </a:txBody>
                  <a:tcPr>
                    <a:noFill/>
                  </a:tcPr>
                </a:tc>
                <a:extLst>
                  <a:ext uri="{0D108BD9-81ED-4DB2-BD59-A6C34878D82A}">
                    <a16:rowId xmlns:a16="http://schemas.microsoft.com/office/drawing/2014/main" val="597602009"/>
                  </a:ext>
                </a:extLst>
              </a:tr>
              <a:tr h="1892195">
                <a:tc>
                  <a:txBody>
                    <a:bodyPr/>
                    <a:lstStyle/>
                    <a:p>
                      <a:pPr algn="r"/>
                      <a:r>
                        <a:rPr lang="en-GB" b="1" dirty="0"/>
                        <a:t>Close to shore</a:t>
                      </a:r>
                    </a:p>
                  </a:txBody>
                  <a:tcPr anchor="ctr">
                    <a:solidFill>
                      <a:srgbClr val="CBDFDF"/>
                    </a:solidFill>
                  </a:tcPr>
                </a:tc>
                <a:tc>
                  <a:txBody>
                    <a:bodyPr/>
                    <a:lstStyle/>
                    <a:p>
                      <a:r>
                        <a:rPr lang="en-GB" sz="2800" dirty="0"/>
                        <a:t>3</a:t>
                      </a:r>
                    </a:p>
                  </a:txBody>
                  <a:tcPr>
                    <a:noFill/>
                  </a:tcPr>
                </a:tc>
                <a:tc>
                  <a:txBody>
                    <a:bodyPr/>
                    <a:lstStyle/>
                    <a:p>
                      <a:r>
                        <a:rPr lang="en-GB" sz="2800" dirty="0"/>
                        <a:t>4</a:t>
                      </a:r>
                    </a:p>
                  </a:txBody>
                  <a:tcPr>
                    <a:noFill/>
                  </a:tcPr>
                </a:tc>
                <a:extLst>
                  <a:ext uri="{0D108BD9-81ED-4DB2-BD59-A6C34878D82A}">
                    <a16:rowId xmlns:a16="http://schemas.microsoft.com/office/drawing/2014/main" val="3835487825"/>
                  </a:ext>
                </a:extLst>
              </a:tr>
            </a:tbl>
          </a:graphicData>
        </a:graphic>
      </p:graphicFrame>
      <p:pic>
        <p:nvPicPr>
          <p:cNvPr id="8" name="Picture 4" descr="Japanese invest $80m into CORE POWER - Splash247">
            <a:extLst>
              <a:ext uri="{FF2B5EF4-FFF2-40B4-BE49-F238E27FC236}">
                <a16:creationId xmlns:a16="http://schemas.microsoft.com/office/drawing/2014/main" id="{04CC074D-F976-C0AE-4CBB-B78D9AF4969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6850" t="24740" r="18808" b="24742"/>
          <a:stretch/>
        </p:blipFill>
        <p:spPr bwMode="auto">
          <a:xfrm>
            <a:off x="3588323" y="2347736"/>
            <a:ext cx="3693012" cy="1747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iled Offshore Platform Structures - Offshore Structure Series‎">
            <a:extLst>
              <a:ext uri="{FF2B5EF4-FFF2-40B4-BE49-F238E27FC236}">
                <a16:creationId xmlns:a16="http://schemas.microsoft.com/office/drawing/2014/main" id="{67C08D1C-EA3B-4898-E7EF-F9540AE120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392" r="47559"/>
          <a:stretch/>
        </p:blipFill>
        <p:spPr bwMode="auto">
          <a:xfrm>
            <a:off x="7781580" y="2399656"/>
            <a:ext cx="1374306" cy="16433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énergies de la mer: FLEXBLUE : DCNS, AREVA et EDF passent accord avec ...">
            <a:extLst>
              <a:ext uri="{FF2B5EF4-FFF2-40B4-BE49-F238E27FC236}">
                <a16:creationId xmlns:a16="http://schemas.microsoft.com/office/drawing/2014/main" id="{A2D37B56-C996-FE8C-B5B6-106BA0DA54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600" t="24159" r="5165"/>
          <a:stretch/>
        </p:blipFill>
        <p:spPr bwMode="auto">
          <a:xfrm>
            <a:off x="9201041" y="2470233"/>
            <a:ext cx="2492417" cy="1502206"/>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5">
            <a:extLst>
              <a:ext uri="{FF2B5EF4-FFF2-40B4-BE49-F238E27FC236}">
                <a16:creationId xmlns:a16="http://schemas.microsoft.com/office/drawing/2014/main" id="{BDD40BA0-F652-1700-1CF8-0262CAA3B5FE}"/>
              </a:ext>
            </a:extLst>
          </p:cNvPr>
          <p:cNvPicPr>
            <a:picLocks noChangeAspect="1"/>
          </p:cNvPicPr>
          <p:nvPr/>
        </p:nvPicPr>
        <p:blipFill rotWithShape="1">
          <a:blip r:embed="rId6"/>
          <a:srcRect t="55591" r="18585"/>
          <a:stretch/>
        </p:blipFill>
        <p:spPr>
          <a:xfrm>
            <a:off x="3589229" y="4283964"/>
            <a:ext cx="3692106" cy="1654542"/>
          </a:xfrm>
          <a:prstGeom prst="rect">
            <a:avLst/>
          </a:prstGeom>
        </p:spPr>
      </p:pic>
      <p:pic>
        <p:nvPicPr>
          <p:cNvPr id="12" name="Picture 2" descr="Port Design – D8 CONSULTANTS LTD.">
            <a:extLst>
              <a:ext uri="{FF2B5EF4-FFF2-40B4-BE49-F238E27FC236}">
                <a16:creationId xmlns:a16="http://schemas.microsoft.com/office/drawing/2014/main" id="{1F1F5784-770C-4138-0DF1-C426F77E9C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60"/>
          <a:stretch/>
        </p:blipFill>
        <p:spPr bwMode="auto">
          <a:xfrm>
            <a:off x="7781581" y="4295146"/>
            <a:ext cx="3924246" cy="1643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13" name="3D Model 12" descr="Cube And Pyritohedron Blue">
                <a:extLst>
                  <a:ext uri="{FF2B5EF4-FFF2-40B4-BE49-F238E27FC236}">
                    <a16:creationId xmlns:a16="http://schemas.microsoft.com/office/drawing/2014/main" id="{1F19FFD2-EF12-2721-3B55-AB2BF0E7449D}"/>
                  </a:ext>
                </a:extLst>
              </p:cNvPr>
              <p:cNvGraphicFramePr>
                <a:graphicFrameLocks noChangeAspect="1"/>
              </p:cNvGraphicFramePr>
              <p:nvPr/>
            </p:nvGraphicFramePr>
            <p:xfrm>
              <a:off x="8723919" y="5362504"/>
              <a:ext cx="522058" cy="576001"/>
            </p:xfrm>
            <a:graphic>
              <a:graphicData uri="http://schemas.microsoft.com/office/drawing/2017/model3d">
                <am3d:model3d r:embed="rId8">
                  <am3d:spPr>
                    <a:xfrm>
                      <a:off x="0" y="0"/>
                      <a:ext cx="522058" cy="576001"/>
                    </a:xfrm>
                    <a:prstGeom prst="rect">
                      <a:avLst/>
                    </a:prstGeom>
                  </am3d:spPr>
                  <am3d:camera>
                    <am3d:pos x="0" y="0" z="81263139"/>
                    <am3d:up dx="0" dy="36000000" dz="0"/>
                    <am3d:lookAt x="0" y="0" z="0"/>
                    <am3d:perspective fov="2700000"/>
                  </am3d:camera>
                  <am3d:trans>
                    <am3d:meterPerModelUnit n="121199" d="1000000"/>
                    <am3d:preTrans dx="-9054" dy="-17992805" dz="4847"/>
                    <am3d:scale>
                      <am3d:sx n="1000000" d="1000000"/>
                      <am3d:sy n="1000000" d="1000000"/>
                      <am3d:sz n="1000000" d="1000000"/>
                    </am3d:scale>
                    <am3d:rot ax="3971121" ay="-890980" az="-1808543"/>
                    <am3d:postTrans dx="0" dy="0" dz="0"/>
                  </am3d:trans>
                  <am3d:raster rName="Office3DRenderer" rVer="16.0.8326">
                    <am3d:blip r:embed="rId9"/>
                  </am3d:raster>
                  <am3d:objViewport viewportSz="5889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descr="Cube And Pyritohedron Blue">
                <a:extLst>
                  <a:ext uri="{FF2B5EF4-FFF2-40B4-BE49-F238E27FC236}">
                    <a16:creationId xmlns:a16="http://schemas.microsoft.com/office/drawing/2014/main" id="{1F19FFD2-EF12-2721-3B55-AB2BF0E7449D}"/>
                  </a:ext>
                </a:extLst>
              </p:cNvPr>
              <p:cNvPicPr>
                <a:picLocks noGrp="1" noRot="1" noChangeAspect="1" noMove="1" noResize="1" noEditPoints="1" noAdjustHandles="1" noChangeArrowheads="1" noChangeShapeType="1" noCrop="1"/>
              </p:cNvPicPr>
              <p:nvPr/>
            </p:nvPicPr>
            <p:blipFill>
              <a:blip r:embed="rId9"/>
              <a:stretch>
                <a:fillRect/>
              </a:stretch>
            </p:blipFill>
            <p:spPr>
              <a:xfrm>
                <a:off x="8723919" y="5362504"/>
                <a:ext cx="522058" cy="576001"/>
              </a:xfrm>
              <a:prstGeom prst="rect">
                <a:avLst/>
              </a:prstGeom>
            </p:spPr>
          </p:pic>
        </mc:Fallback>
      </mc:AlternateContent>
      <p:sp>
        <p:nvSpPr>
          <p:cNvPr id="15" name="Content Placeholder 3">
            <a:extLst>
              <a:ext uri="{FF2B5EF4-FFF2-40B4-BE49-F238E27FC236}">
                <a16:creationId xmlns:a16="http://schemas.microsoft.com/office/drawing/2014/main" id="{AC0451B8-B7F0-8569-D63B-7733240F7208}"/>
              </a:ext>
            </a:extLst>
          </p:cNvPr>
          <p:cNvSpPr txBox="1">
            <a:spLocks/>
          </p:cNvSpPr>
          <p:nvPr/>
        </p:nvSpPr>
        <p:spPr>
          <a:xfrm>
            <a:off x="485635" y="6190636"/>
            <a:ext cx="11276152" cy="487364"/>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chemeClr val="accent2"/>
              </a:buClr>
              <a:buFont typeface="Arial"/>
              <a:buNone/>
              <a:defRPr sz="2000" kern="1200">
                <a:solidFill>
                  <a:schemeClr val="accent2"/>
                </a:solidFill>
                <a:latin typeface="Impact"/>
                <a:ea typeface="+mn-ea"/>
                <a:cs typeface="Impact"/>
              </a:defRPr>
            </a:lvl1pPr>
            <a:lvl2pPr marL="0" indent="0" algn="l" defTabSz="457200" rtl="0" eaLnBrk="1" latinLnBrk="0" hangingPunct="1">
              <a:lnSpc>
                <a:spcPct val="120000"/>
              </a:lnSpc>
              <a:spcBef>
                <a:spcPts val="0"/>
              </a:spcBef>
              <a:buClr>
                <a:schemeClr val="accent2"/>
              </a:buClr>
              <a:buFont typeface="Arial"/>
              <a:buNone/>
              <a:defRPr sz="2000" kern="1200">
                <a:solidFill>
                  <a:schemeClr val="tx1"/>
                </a:solidFill>
                <a:latin typeface="Georgia"/>
                <a:ea typeface="+mn-ea"/>
                <a:cs typeface="Georgia"/>
              </a:defRPr>
            </a:lvl2pPr>
            <a:lvl3pPr marL="26987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3pPr>
            <a:lvl4pPr marL="53975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4pPr>
            <a:lvl5pPr marL="80962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a:t>These do not cover all possibilities, but are the main four </a:t>
            </a:r>
            <a:r>
              <a:rPr lang="en-GB" i="1" dirty="0"/>
              <a:t>distinct</a:t>
            </a:r>
            <a:r>
              <a:rPr lang="en-GB" dirty="0"/>
              <a:t>  options. </a:t>
            </a:r>
          </a:p>
        </p:txBody>
      </p:sp>
    </p:spTree>
    <p:extLst>
      <p:ext uri="{BB962C8B-B14F-4D97-AF65-F5344CB8AC3E}">
        <p14:creationId xmlns:p14="http://schemas.microsoft.com/office/powerpoint/2010/main" val="10796678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AEDC-B7DC-6F6D-C852-17FA03EC0425}"/>
              </a:ext>
            </a:extLst>
          </p:cNvPr>
          <p:cNvSpPr>
            <a:spLocks noGrp="1"/>
          </p:cNvSpPr>
          <p:nvPr>
            <p:ph type="title"/>
          </p:nvPr>
        </p:nvSpPr>
        <p:spPr>
          <a:xfrm>
            <a:off x="482063" y="180000"/>
            <a:ext cx="11280263" cy="720000"/>
          </a:xfrm>
        </p:spPr>
        <p:txBody>
          <a:bodyPr/>
          <a:lstStyle/>
          <a:p>
            <a:r>
              <a:rPr lang="en-GB" dirty="0"/>
              <a:t>Operating Scenario 1/4</a:t>
            </a:r>
          </a:p>
        </p:txBody>
      </p:sp>
      <p:sp>
        <p:nvSpPr>
          <p:cNvPr id="3" name="Content Placeholder 2">
            <a:extLst>
              <a:ext uri="{FF2B5EF4-FFF2-40B4-BE49-F238E27FC236}">
                <a16:creationId xmlns:a16="http://schemas.microsoft.com/office/drawing/2014/main" id="{88D8DA6B-3FDC-D9BC-9514-3CF91A9B5844}"/>
              </a:ext>
            </a:extLst>
          </p:cNvPr>
          <p:cNvSpPr>
            <a:spLocks noGrp="1"/>
          </p:cNvSpPr>
          <p:nvPr>
            <p:ph sz="half" idx="1"/>
          </p:nvPr>
        </p:nvSpPr>
        <p:spPr>
          <a:xfrm>
            <a:off x="482063" y="1088721"/>
            <a:ext cx="5399100" cy="5279806"/>
          </a:xfrm>
        </p:spPr>
        <p:txBody>
          <a:bodyPr anchor="ctr">
            <a:normAutofit/>
          </a:bodyPr>
          <a:lstStyle/>
          <a:p>
            <a:r>
              <a:rPr lang="en-GB" dirty="0"/>
              <a:t>Offshore floating facility</a:t>
            </a:r>
          </a:p>
          <a:p>
            <a:pPr lvl="1"/>
            <a:r>
              <a:rPr lang="en-GB" dirty="0"/>
              <a:t>Experience available from oil/gas industry</a:t>
            </a:r>
          </a:p>
          <a:p>
            <a:pPr lvl="1"/>
            <a:r>
              <a:rPr lang="en-GB" dirty="0"/>
              <a:t>Moored to seafloor, not to adjacent platforms</a:t>
            </a:r>
          </a:p>
          <a:p>
            <a:pPr lvl="2"/>
            <a:r>
              <a:rPr lang="en-GB" dirty="0"/>
              <a:t>Separation to limit accident consequences?</a:t>
            </a:r>
          </a:p>
          <a:p>
            <a:pPr lvl="2"/>
            <a:r>
              <a:rPr lang="en-GB" dirty="0"/>
              <a:t>Or close together for efficiency?</a:t>
            </a:r>
          </a:p>
          <a:p>
            <a:endParaRPr lang="en-GB" dirty="0"/>
          </a:p>
          <a:p>
            <a:r>
              <a:rPr lang="en-GB" dirty="0"/>
              <a:t>Security considerations</a:t>
            </a:r>
          </a:p>
          <a:p>
            <a:pPr lvl="2"/>
            <a:r>
              <a:rPr lang="en-GB" dirty="0"/>
              <a:t>Potential for capsize/sinking</a:t>
            </a:r>
          </a:p>
          <a:p>
            <a:pPr lvl="2"/>
            <a:r>
              <a:rPr lang="en-GB" dirty="0"/>
              <a:t>Far from response forces</a:t>
            </a:r>
          </a:p>
          <a:p>
            <a:pPr lvl="2"/>
            <a:r>
              <a:rPr lang="en-GB" dirty="0"/>
              <a:t>Harder to board</a:t>
            </a:r>
          </a:p>
          <a:p>
            <a:pPr lvl="2"/>
            <a:r>
              <a:rPr lang="en-GB" dirty="0"/>
              <a:t>Need to monitor and protect anchor cables in deep water</a:t>
            </a:r>
          </a:p>
          <a:p>
            <a:pPr lvl="2"/>
            <a:r>
              <a:rPr lang="en-GB" dirty="0"/>
              <a:t>Assurance of passive cooling if disconnected from shore-based power</a:t>
            </a:r>
          </a:p>
        </p:txBody>
      </p:sp>
      <p:pic>
        <p:nvPicPr>
          <p:cNvPr id="6" name="Picture 4" descr="Japanese invest $80m into CORE POWER - Splash247">
            <a:extLst>
              <a:ext uri="{FF2B5EF4-FFF2-40B4-BE49-F238E27FC236}">
                <a16:creationId xmlns:a16="http://schemas.microsoft.com/office/drawing/2014/main" id="{9A058F91-7201-6CF8-714B-DD089A7B460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a:ext>
            </a:extLst>
          </a:blip>
          <a:srcRect l="17829" r="17829"/>
          <a:stretch/>
        </p:blipFill>
        <p:spPr bwMode="auto">
          <a:xfrm>
            <a:off x="6466988" y="1089025"/>
            <a:ext cx="5190512" cy="48609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184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led Offshore Platform Structures - Offshore Structure Series‎">
            <a:extLst>
              <a:ext uri="{FF2B5EF4-FFF2-40B4-BE49-F238E27FC236}">
                <a16:creationId xmlns:a16="http://schemas.microsoft.com/office/drawing/2014/main" id="{41CAE40A-7917-4928-A92F-AFB0B7077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392"/>
          <a:stretch/>
        </p:blipFill>
        <p:spPr bwMode="auto">
          <a:xfrm>
            <a:off x="6972378" y="138097"/>
            <a:ext cx="5164828" cy="32387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44AEDC-B7DC-6F6D-C852-17FA03EC0425}"/>
              </a:ext>
            </a:extLst>
          </p:cNvPr>
          <p:cNvSpPr>
            <a:spLocks noGrp="1"/>
          </p:cNvSpPr>
          <p:nvPr>
            <p:ph type="title"/>
          </p:nvPr>
        </p:nvSpPr>
        <p:spPr>
          <a:xfrm>
            <a:off x="482063" y="180000"/>
            <a:ext cx="11280263" cy="720000"/>
          </a:xfrm>
        </p:spPr>
        <p:txBody>
          <a:bodyPr/>
          <a:lstStyle/>
          <a:p>
            <a:r>
              <a:rPr lang="en-GB" dirty="0"/>
              <a:t>Operating Scenario 2/4</a:t>
            </a:r>
          </a:p>
        </p:txBody>
      </p:sp>
      <p:sp>
        <p:nvSpPr>
          <p:cNvPr id="3" name="Content Placeholder 2">
            <a:extLst>
              <a:ext uri="{FF2B5EF4-FFF2-40B4-BE49-F238E27FC236}">
                <a16:creationId xmlns:a16="http://schemas.microsoft.com/office/drawing/2014/main" id="{88D8DA6B-3FDC-D9BC-9514-3CF91A9B5844}"/>
              </a:ext>
            </a:extLst>
          </p:cNvPr>
          <p:cNvSpPr>
            <a:spLocks noGrp="1"/>
          </p:cNvSpPr>
          <p:nvPr>
            <p:ph sz="half" idx="1"/>
          </p:nvPr>
        </p:nvSpPr>
        <p:spPr>
          <a:xfrm>
            <a:off x="482063" y="1088720"/>
            <a:ext cx="6260114" cy="2065059"/>
          </a:xfrm>
        </p:spPr>
        <p:txBody>
          <a:bodyPr>
            <a:normAutofit/>
          </a:bodyPr>
          <a:lstStyle/>
          <a:p>
            <a:r>
              <a:rPr lang="en-GB" dirty="0"/>
              <a:t>Offshore gravity-based structure</a:t>
            </a:r>
          </a:p>
          <a:p>
            <a:pPr lvl="1"/>
            <a:r>
              <a:rPr lang="en-GB" dirty="0"/>
              <a:t>Includes floating facilities:</a:t>
            </a:r>
          </a:p>
          <a:p>
            <a:pPr lvl="2"/>
            <a:r>
              <a:rPr lang="en-GB" dirty="0"/>
              <a:t>Fixed firmly to solid structures</a:t>
            </a:r>
          </a:p>
          <a:p>
            <a:pPr lvl="2"/>
            <a:r>
              <a:rPr lang="en-GB" dirty="0"/>
              <a:t>Ballasted to rest on seabed</a:t>
            </a:r>
          </a:p>
          <a:p>
            <a:pPr lvl="2"/>
            <a:r>
              <a:rPr lang="en-GB" dirty="0"/>
              <a:t>Built into artificial islands</a:t>
            </a:r>
          </a:p>
          <a:p>
            <a:pPr lvl="1"/>
            <a:endParaRPr lang="en-GB" dirty="0"/>
          </a:p>
        </p:txBody>
      </p:sp>
      <p:pic>
        <p:nvPicPr>
          <p:cNvPr id="2050" name="Picture 2" descr="énergies de la mer: FLEXBLUE : DCNS, AREVA et EDF passent accord avec ...">
            <a:extLst>
              <a:ext uri="{FF2B5EF4-FFF2-40B4-BE49-F238E27FC236}">
                <a16:creationId xmlns:a16="http://schemas.microsoft.com/office/drawing/2014/main" id="{C4F736F7-D119-20DE-2B16-B46D64824E3F}"/>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9600" t="24159" r="5165"/>
          <a:stretch/>
        </p:blipFill>
        <p:spPr bwMode="auto">
          <a:xfrm>
            <a:off x="8912352" y="3565571"/>
            <a:ext cx="3224854" cy="194365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B2AF1CF-CC05-A17B-08AB-8F7B5857D532}"/>
              </a:ext>
            </a:extLst>
          </p:cNvPr>
          <p:cNvCxnSpPr>
            <a:cxnSpLocks/>
          </p:cNvCxnSpPr>
          <p:nvPr/>
        </p:nvCxnSpPr>
        <p:spPr>
          <a:xfrm>
            <a:off x="4303776" y="2011680"/>
            <a:ext cx="2668602"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7" name="Connector: Elbow 6">
            <a:extLst>
              <a:ext uri="{FF2B5EF4-FFF2-40B4-BE49-F238E27FC236}">
                <a16:creationId xmlns:a16="http://schemas.microsoft.com/office/drawing/2014/main" id="{B448154B-7BDF-30E0-6DBC-8FA54FB4D6F0}"/>
              </a:ext>
            </a:extLst>
          </p:cNvPr>
          <p:cNvCxnSpPr>
            <a:cxnSpLocks/>
          </p:cNvCxnSpPr>
          <p:nvPr/>
        </p:nvCxnSpPr>
        <p:spPr>
          <a:xfrm>
            <a:off x="3913632" y="2340864"/>
            <a:ext cx="4998720" cy="1760259"/>
          </a:xfrm>
          <a:prstGeom prst="bentConnector3">
            <a:avLst>
              <a:gd name="adj1" fmla="val 55610"/>
            </a:avLst>
          </a:prstGeom>
          <a:ln w="76200">
            <a:tailEnd type="triangle"/>
          </a:ln>
        </p:spPr>
        <p:style>
          <a:lnRef idx="2">
            <a:schemeClr val="accent2"/>
          </a:lnRef>
          <a:fillRef idx="0">
            <a:schemeClr val="accent2"/>
          </a:fillRef>
          <a:effectRef idx="1">
            <a:schemeClr val="accent2"/>
          </a:effectRef>
          <a:fontRef idx="minor">
            <a:schemeClr val="tx1"/>
          </a:fontRef>
        </p:style>
      </p:cxnSp>
      <p:pic>
        <p:nvPicPr>
          <p:cNvPr id="10" name="Picture 2">
            <a:extLst>
              <a:ext uri="{FF2B5EF4-FFF2-40B4-BE49-F238E27FC236}">
                <a16:creationId xmlns:a16="http://schemas.microsoft.com/office/drawing/2014/main" id="{82C6F710-2539-2256-DE89-B8A449F7A5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442" b="22546"/>
          <a:stretch/>
        </p:blipFill>
        <p:spPr bwMode="auto">
          <a:xfrm>
            <a:off x="5132831" y="4696445"/>
            <a:ext cx="3688701" cy="18811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60B4D6-FDA4-DA07-5224-283296593F96}"/>
              </a:ext>
            </a:extLst>
          </p:cNvPr>
          <p:cNvSpPr txBox="1"/>
          <p:nvPr/>
        </p:nvSpPr>
        <p:spPr>
          <a:xfrm>
            <a:off x="417346" y="3105562"/>
            <a:ext cx="4624666" cy="2554545"/>
          </a:xfrm>
          <a:prstGeom prst="rect">
            <a:avLst/>
          </a:prstGeom>
          <a:noFill/>
        </p:spPr>
        <p:txBody>
          <a:bodyPr wrap="square">
            <a:spAutoFit/>
          </a:bodyPr>
          <a:lstStyle/>
          <a:p>
            <a:pPr>
              <a:spcAft>
                <a:spcPts val="600"/>
              </a:spcAft>
            </a:pPr>
            <a:r>
              <a:rPr lang="en-GB" sz="2000" dirty="0">
                <a:latin typeface="Georgia"/>
              </a:rPr>
              <a:t>Similar challenges overall to scenario 1….</a:t>
            </a:r>
          </a:p>
          <a:p>
            <a:pPr>
              <a:spcAft>
                <a:spcPts val="600"/>
              </a:spcAft>
            </a:pPr>
            <a:endParaRPr lang="en-GB" sz="2000" dirty="0">
              <a:solidFill>
                <a:schemeClr val="accent2"/>
              </a:solidFill>
              <a:latin typeface="Impact"/>
            </a:endParaRPr>
          </a:p>
          <a:p>
            <a:pPr>
              <a:spcAft>
                <a:spcPts val="600"/>
              </a:spcAft>
            </a:pPr>
            <a:r>
              <a:rPr lang="en-GB" sz="2000" dirty="0">
                <a:solidFill>
                  <a:schemeClr val="accent2"/>
                </a:solidFill>
                <a:latin typeface="Impact"/>
              </a:rPr>
              <a:t>Additional/novel security challenges</a:t>
            </a:r>
          </a:p>
          <a:p>
            <a:pPr>
              <a:spcAft>
                <a:spcPts val="600"/>
              </a:spcAft>
            </a:pPr>
            <a:r>
              <a:rPr lang="en-GB" sz="2000" dirty="0">
                <a:latin typeface="Georgia"/>
              </a:rPr>
              <a:t>How to secure submerged structures?</a:t>
            </a:r>
          </a:p>
          <a:p>
            <a:pPr>
              <a:spcAft>
                <a:spcPts val="600"/>
              </a:spcAft>
            </a:pPr>
            <a:r>
              <a:rPr lang="en-GB" sz="2000" dirty="0">
                <a:latin typeface="Georgia"/>
              </a:rPr>
              <a:t>How can response forces regain control?</a:t>
            </a:r>
          </a:p>
        </p:txBody>
      </p:sp>
      <p:cxnSp>
        <p:nvCxnSpPr>
          <p:cNvPr id="20" name="Connector: Elbow 19">
            <a:extLst>
              <a:ext uri="{FF2B5EF4-FFF2-40B4-BE49-F238E27FC236}">
                <a16:creationId xmlns:a16="http://schemas.microsoft.com/office/drawing/2014/main" id="{9F72E3B9-32D8-F537-29E1-6BC153F04BC0}"/>
              </a:ext>
            </a:extLst>
          </p:cNvPr>
          <p:cNvCxnSpPr>
            <a:cxnSpLocks/>
          </p:cNvCxnSpPr>
          <p:nvPr/>
        </p:nvCxnSpPr>
        <p:spPr>
          <a:xfrm>
            <a:off x="3747524" y="2706624"/>
            <a:ext cx="2543548" cy="1989821"/>
          </a:xfrm>
          <a:prstGeom prst="bentConnector3">
            <a:avLst>
              <a:gd name="adj1" fmla="val 100330"/>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65639366"/>
      </p:ext>
    </p:extLst>
  </p:cSld>
  <p:clrMapOvr>
    <a:masterClrMapping/>
  </p:clrMapOvr>
  <p:transition>
    <p:fade/>
  </p:transition>
</p:sld>
</file>

<file path=ppt/theme/theme1.xml><?xml version="1.0" encoding="utf-8"?>
<a:theme xmlns:a="http://schemas.openxmlformats.org/drawingml/2006/main" name="KCL UPDATE v4 16x9">
  <a:themeElements>
    <a:clrScheme name="CSSS palette 4">
      <a:dk1>
        <a:srgbClr val="000000"/>
      </a:dk1>
      <a:lt1>
        <a:srgbClr val="FFFFFF"/>
      </a:lt1>
      <a:dk2>
        <a:srgbClr val="0A2D50"/>
      </a:dk2>
      <a:lt2>
        <a:srgbClr val="CDD7DC"/>
      </a:lt2>
      <a:accent1>
        <a:srgbClr val="C8E128"/>
      </a:accent1>
      <a:accent2>
        <a:srgbClr val="009EA0"/>
      </a:accent2>
      <a:accent3>
        <a:srgbClr val="596469"/>
      </a:accent3>
      <a:accent4>
        <a:srgbClr val="8D9EBC"/>
      </a:accent4>
      <a:accent5>
        <a:srgbClr val="0059D2"/>
      </a:accent5>
      <a:accent6>
        <a:srgbClr val="F5B90F"/>
      </a:accent6>
      <a:hlink>
        <a:srgbClr val="009EA0"/>
      </a:hlink>
      <a:folHlink>
        <a:srgbClr val="0A2C50"/>
      </a:folHlink>
    </a:clrScheme>
    <a:fontScheme name="KCL-fonts">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8081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1334C1F85F064497ADD7CA469862E4" ma:contentTypeVersion="18" ma:contentTypeDescription="Create a new document." ma:contentTypeScope="" ma:versionID="645ca4ea46e9ee456dc6c0af408e9417">
  <xsd:schema xmlns:xsd="http://www.w3.org/2001/XMLSchema" xmlns:xs="http://www.w3.org/2001/XMLSchema" xmlns:p="http://schemas.microsoft.com/office/2006/metadata/properties" xmlns:ns1="http://schemas.microsoft.com/sharepoint/v3" xmlns:ns2="c31920ff-3451-427c-b51d-63fadeb02c9b" xmlns:ns3="4007b0bc-16a5-491c-981f-7037bff7e9c8" targetNamespace="http://schemas.microsoft.com/office/2006/metadata/properties" ma:root="true" ma:fieldsID="0c3952ade56d53a45361298a11f37124" ns1:_="" ns2:_="" ns3:_="">
    <xsd:import namespace="http://schemas.microsoft.com/sharepoint/v3"/>
    <xsd:import namespace="c31920ff-3451-427c-b51d-63fadeb02c9b"/>
    <xsd:import namespace="4007b0bc-16a5-491c-981f-7037bff7e9c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1920ff-3451-427c-b51d-63fadeb02c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07b0bc-16a5-491c-981f-7037bff7e9c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Notes" ma:index="24" nillable="true" ma:displayName="Notes" ma:description="For further comment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4007b0bc-16a5-491c-981f-7037bff7e9c8" xsi:nil="true"/>
    <SharedWithUsers xmlns="c31920ff-3451-427c-b51d-63fadeb02c9b">
      <UserInfo>
        <DisplayName>Horspool, Sally</DisplayName>
        <AccountId>3267</AccountId>
        <AccountType/>
      </UserInfo>
    </SharedWithUsers>
    <Notes xmlns="4007b0bc-16a5-491c-981f-7037bff7e9c8" xsi:nil="true"/>
  </documentManagement>
</p:properties>
</file>

<file path=customXml/itemProps1.xml><?xml version="1.0" encoding="utf-8"?>
<ds:datastoreItem xmlns:ds="http://schemas.openxmlformats.org/officeDocument/2006/customXml" ds:itemID="{720DA26D-2ABE-4819-AD07-707A3A56D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1920ff-3451-427c-b51d-63fadeb02c9b"/>
    <ds:schemaRef ds:uri="4007b0bc-16a5-491c-981f-7037bff7e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6B6CDA-A0F8-4BA2-865E-64F7304CEFF1}">
  <ds:schemaRefs>
    <ds:schemaRef ds:uri="http://schemas.microsoft.com/sharepoint/v3/contenttype/forms"/>
  </ds:schemaRefs>
</ds:datastoreItem>
</file>

<file path=customXml/itemProps3.xml><?xml version="1.0" encoding="utf-8"?>
<ds:datastoreItem xmlns:ds="http://schemas.openxmlformats.org/officeDocument/2006/customXml" ds:itemID="{1BD97CFC-7624-4EF2-A6DC-76D2BE8D43B0}">
  <ds:schemaRefs>
    <ds:schemaRef ds:uri="http://schemas.microsoft.com/office/infopath/2007/PartnerControls"/>
    <ds:schemaRef ds:uri="http://schemas.openxmlformats.org/package/2006/metadata/core-properties"/>
    <ds:schemaRef ds:uri="4007b0bc-16a5-491c-981f-7037bff7e9c8"/>
    <ds:schemaRef ds:uri="c31920ff-3451-427c-b51d-63fadeb02c9b"/>
    <ds:schemaRef ds:uri="http://schemas.microsoft.com/office/2006/documentManagement/types"/>
    <ds:schemaRef ds:uri="http://purl.org/dc/dcmitype/"/>
    <ds:schemaRef ds:uri="http://www.w3.org/XML/1998/namespace"/>
    <ds:schemaRef ds:uri="http://schemas.microsoft.com/office/2006/metadata/properties"/>
    <ds:schemaRef ds:uri="http://schemas.microsoft.com/sharepoint/v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6890</TotalTime>
  <Words>1492</Words>
  <Application>Microsoft Office PowerPoint</Application>
  <PresentationFormat>Custom</PresentationFormat>
  <Paragraphs>245</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Impact</vt:lpstr>
      <vt:lpstr>Times New Roman</vt:lpstr>
      <vt:lpstr>KCL UPDATE v4 16x9</vt:lpstr>
      <vt:lpstr>PowerPoint Presentation</vt:lpstr>
      <vt:lpstr>PowerPoint Presentation</vt:lpstr>
      <vt:lpstr>Ambiguities of Floating Nuclear Power Plants</vt:lpstr>
      <vt:lpstr>Intra-nuclear ambiguities: Is this a transport, a facility, or both?</vt:lpstr>
      <vt:lpstr>FNPP Lifecycle Complexities – Relocation, Relocation, Relocation</vt:lpstr>
      <vt:lpstr>Construction and Decommissioning in Shipyards</vt:lpstr>
      <vt:lpstr>FNPP Deployment Scenarios</vt:lpstr>
      <vt:lpstr>Operating Scenario 1/4</vt:lpstr>
      <vt:lpstr>Operating Scenario 2/4</vt:lpstr>
      <vt:lpstr>Operating Scenario 3/4</vt:lpstr>
      <vt:lpstr>Operating Scenario 4/4</vt:lpstr>
      <vt:lpstr>Self-Contained or Shore Station</vt:lpstr>
      <vt:lpstr>Site Preparation</vt:lpstr>
      <vt:lpstr>Some Security Considerations at Licensed FNPP Sites</vt:lpstr>
      <vt:lpstr>Conclusion</vt:lpstr>
      <vt:lpstr>Contact details/for more information  Dr Ross Peel +44 (0)20 7848 9708 ross.peel@kcl.ac.uk www.kcl.ac.uk/people/dr-ross-peel LinkedIn: ross-peel Twitter: @DrRossPeel</vt:lpstr>
      <vt:lpstr>PowerPoint Presentation</vt:lpstr>
    </vt:vector>
  </TitlesOfParts>
  <Company>DAY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1</dc:creator>
  <cp:lastModifiedBy>Ross Peel</cp:lastModifiedBy>
  <cp:revision>97</cp:revision>
  <cp:lastPrinted>2019-09-16T14:58:00Z</cp:lastPrinted>
  <dcterms:created xsi:type="dcterms:W3CDTF">2015-05-18T09:02:19Z</dcterms:created>
  <dcterms:modified xsi:type="dcterms:W3CDTF">2024-10-05T17:02:03Z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0x010100741334C1F85F064497ADD7CA469862E4</vt:lpwstr>
  </property>
</Properties>
</file>