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5" r:id="rId4"/>
  </p:sldMasterIdLst>
  <p:notesMasterIdLst>
    <p:notesMasterId r:id="rId19"/>
  </p:notesMasterIdLst>
  <p:sldIdLst>
    <p:sldId id="334" r:id="rId5"/>
    <p:sldId id="325" r:id="rId6"/>
    <p:sldId id="336" r:id="rId7"/>
    <p:sldId id="337" r:id="rId8"/>
    <p:sldId id="338" r:id="rId9"/>
    <p:sldId id="339" r:id="rId10"/>
    <p:sldId id="340" r:id="rId11"/>
    <p:sldId id="341" r:id="rId12"/>
    <p:sldId id="342" r:id="rId13"/>
    <p:sldId id="343" r:id="rId14"/>
    <p:sldId id="344" r:id="rId15"/>
    <p:sldId id="345" r:id="rId16"/>
    <p:sldId id="296" r:id="rId17"/>
    <p:sldId id="346" r:id="rId18"/>
  </p:sldIdLst>
  <p:sldSz cx="12244388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54">
          <p15:clr>
            <a:srgbClr val="A4A3A4"/>
          </p15:clr>
        </p15:guide>
        <p15:guide id="2" orient="horz" pos="569">
          <p15:clr>
            <a:srgbClr val="A4A3A4"/>
          </p15:clr>
        </p15:guide>
        <p15:guide id="3" orient="horz" pos="683">
          <p15:clr>
            <a:srgbClr val="A4A3A4"/>
          </p15:clr>
        </p15:guide>
        <p15:guide id="4" orient="horz" pos="4088">
          <p15:clr>
            <a:srgbClr val="A4A3A4"/>
          </p15:clr>
        </p15:guide>
        <p15:guide id="5" orient="horz" pos="110">
          <p15:clr>
            <a:srgbClr val="A4A3A4"/>
          </p15:clr>
        </p15:guide>
        <p15:guide id="6" pos="7410">
          <p15:clr>
            <a:srgbClr val="A4A3A4"/>
          </p15:clr>
        </p15:guide>
        <p15:guide id="7" pos="296">
          <p15:clr>
            <a:srgbClr val="A4A3A4"/>
          </p15:clr>
        </p15:guide>
        <p15:guide id="8" pos="3766" userDrawn="1">
          <p15:clr>
            <a:srgbClr val="A4A3A4"/>
          </p15:clr>
        </p15:guide>
        <p15:guide id="9" pos="3925" userDrawn="1">
          <p15:clr>
            <a:srgbClr val="A4A3A4"/>
          </p15:clr>
        </p15:guide>
        <p15:guide id="10" orient="horz" pos="37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76AD9E-2C8B-2C2C-D315-F2797876B5CF}" name="Ross Peel" initials="RP" userId="S::k1816178@kcl.ac.uk::cff5efb2-1fbc-4e89-a15d-4608006f2964" providerId="AD"/>
  <p188:author id="{64E6D8D0-5B33-E02A-0E6B-888522023980}" name="George Burnett" initials="GB" userId="S::George.Burnett@ntsglobal.uk::15af1f51-1eb5-4343-9457-77b46e1e884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BED"/>
    <a:srgbClr val="FFFFFF"/>
    <a:srgbClr val="0A2D50"/>
    <a:srgbClr val="73C4C6"/>
    <a:srgbClr val="00B9E1"/>
    <a:srgbClr val="8D9EBC"/>
    <a:srgbClr val="F5B90F"/>
    <a:srgbClr val="5A6469"/>
    <a:srgbClr val="CDD7DC"/>
    <a:srgbClr val="CDC3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B58981-7A32-4391-949C-A933D37C646C}" v="2" dt="2024-10-03T15:55:37.3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36" autoAdjust="0"/>
    <p:restoredTop sz="87186" autoAdjust="0"/>
  </p:normalViewPr>
  <p:slideViewPr>
    <p:cSldViewPr snapToGrid="0">
      <p:cViewPr varScale="1">
        <p:scale>
          <a:sx n="71" d="100"/>
          <a:sy n="71" d="100"/>
        </p:scale>
        <p:origin x="1027" y="62"/>
      </p:cViewPr>
      <p:guideLst>
        <p:guide orient="horz" pos="3154"/>
        <p:guide orient="horz" pos="569"/>
        <p:guide orient="horz" pos="683"/>
        <p:guide orient="horz" pos="4088"/>
        <p:guide orient="horz" pos="110"/>
        <p:guide pos="7410"/>
        <p:guide pos="296"/>
        <p:guide pos="3766"/>
        <p:guide pos="3925"/>
        <p:guide orient="horz" pos="3748"/>
      </p:guideLst>
    </p:cSldViewPr>
  </p:slideViewPr>
  <p:outlineViewPr>
    <p:cViewPr>
      <p:scale>
        <a:sx n="33" d="100"/>
        <a:sy n="33" d="100"/>
      </p:scale>
      <p:origin x="0" y="-61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54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s Peel" userId="cff5efb2-1fbc-4e89-a15d-4608006f2964" providerId="ADAL" clId="{77412CDA-2E44-44FA-A590-C87F79CD6033}"/>
    <pc:docChg chg="undo redo custSel addSld delSld modSld">
      <pc:chgData name="Ross Peel" userId="cff5efb2-1fbc-4e89-a15d-4608006f2964" providerId="ADAL" clId="{77412CDA-2E44-44FA-A590-C87F79CD6033}" dt="2024-09-03T16:30:05.004" v="10732" actId="1076"/>
      <pc:docMkLst>
        <pc:docMk/>
      </pc:docMkLst>
      <pc:sldChg chg="add del">
        <pc:chgData name="Ross Peel" userId="cff5efb2-1fbc-4e89-a15d-4608006f2964" providerId="ADAL" clId="{77412CDA-2E44-44FA-A590-C87F79CD6033}" dt="2024-08-28T16:41:51.134" v="16" actId="47"/>
        <pc:sldMkLst>
          <pc:docMk/>
          <pc:sldMk cId="1305508830" sldId="288"/>
        </pc:sldMkLst>
      </pc:sldChg>
      <pc:sldChg chg="modSp mod">
        <pc:chgData name="Ross Peel" userId="cff5efb2-1fbc-4e89-a15d-4608006f2964" providerId="ADAL" clId="{77412CDA-2E44-44FA-A590-C87F79CD6033}" dt="2024-08-28T16:42:38.992" v="54" actId="20577"/>
        <pc:sldMkLst>
          <pc:docMk/>
          <pc:sldMk cId="588340086" sldId="296"/>
        </pc:sldMkLst>
        <pc:spChg chg="mod">
          <ac:chgData name="Ross Peel" userId="cff5efb2-1fbc-4e89-a15d-4608006f2964" providerId="ADAL" clId="{77412CDA-2E44-44FA-A590-C87F79CD6033}" dt="2024-08-28T16:42:38.992" v="54" actId="20577"/>
          <ac:spMkLst>
            <pc:docMk/>
            <pc:sldMk cId="588340086" sldId="296"/>
            <ac:spMk id="3" creationId="{00000000-0000-0000-0000-000000000000}"/>
          </ac:spMkLst>
        </pc:spChg>
      </pc:sldChg>
      <pc:sldChg chg="add del">
        <pc:chgData name="Ross Peel" userId="cff5efb2-1fbc-4e89-a15d-4608006f2964" providerId="ADAL" clId="{77412CDA-2E44-44FA-A590-C87F79CD6033}" dt="2024-08-28T16:41:51.134" v="16" actId="47"/>
        <pc:sldMkLst>
          <pc:docMk/>
          <pc:sldMk cId="4293287297" sldId="312"/>
        </pc:sldMkLst>
      </pc:sldChg>
      <pc:sldChg chg="add del">
        <pc:chgData name="Ross Peel" userId="cff5efb2-1fbc-4e89-a15d-4608006f2964" providerId="ADAL" clId="{77412CDA-2E44-44FA-A590-C87F79CD6033}" dt="2024-08-28T16:41:51.134" v="16" actId="47"/>
        <pc:sldMkLst>
          <pc:docMk/>
          <pc:sldMk cId="3648901470" sldId="314"/>
        </pc:sldMkLst>
      </pc:sldChg>
      <pc:sldChg chg="add del">
        <pc:chgData name="Ross Peel" userId="cff5efb2-1fbc-4e89-a15d-4608006f2964" providerId="ADAL" clId="{77412CDA-2E44-44FA-A590-C87F79CD6033}" dt="2024-08-28T16:41:51.134" v="16" actId="47"/>
        <pc:sldMkLst>
          <pc:docMk/>
          <pc:sldMk cId="3364994042" sldId="315"/>
        </pc:sldMkLst>
      </pc:sldChg>
      <pc:sldChg chg="add del">
        <pc:chgData name="Ross Peel" userId="cff5efb2-1fbc-4e89-a15d-4608006f2964" providerId="ADAL" clId="{77412CDA-2E44-44FA-A590-C87F79CD6033}" dt="2024-08-28T16:41:51.134" v="16" actId="47"/>
        <pc:sldMkLst>
          <pc:docMk/>
          <pc:sldMk cId="4106093269" sldId="316"/>
        </pc:sldMkLst>
      </pc:sldChg>
      <pc:sldChg chg="add del">
        <pc:chgData name="Ross Peel" userId="cff5efb2-1fbc-4e89-a15d-4608006f2964" providerId="ADAL" clId="{77412CDA-2E44-44FA-A590-C87F79CD6033}" dt="2024-08-28T16:41:51.134" v="16" actId="47"/>
        <pc:sldMkLst>
          <pc:docMk/>
          <pc:sldMk cId="1832532053" sldId="319"/>
        </pc:sldMkLst>
      </pc:sldChg>
      <pc:sldChg chg="add del">
        <pc:chgData name="Ross Peel" userId="cff5efb2-1fbc-4e89-a15d-4608006f2964" providerId="ADAL" clId="{77412CDA-2E44-44FA-A590-C87F79CD6033}" dt="2024-08-28T16:41:51.134" v="16" actId="47"/>
        <pc:sldMkLst>
          <pc:docMk/>
          <pc:sldMk cId="3010594357" sldId="321"/>
        </pc:sldMkLst>
      </pc:sldChg>
      <pc:sldChg chg="addSp modSp add del mod">
        <pc:chgData name="Ross Peel" userId="cff5efb2-1fbc-4e89-a15d-4608006f2964" providerId="ADAL" clId="{77412CDA-2E44-44FA-A590-C87F79CD6033}" dt="2024-08-30T16:33:33.336" v="2326" actId="207"/>
        <pc:sldMkLst>
          <pc:docMk/>
          <pc:sldMk cId="910721927" sldId="323"/>
        </pc:sldMkLst>
        <pc:spChg chg="add mod">
          <ac:chgData name="Ross Peel" userId="cff5efb2-1fbc-4e89-a15d-4608006f2964" providerId="ADAL" clId="{77412CDA-2E44-44FA-A590-C87F79CD6033}" dt="2024-08-30T16:33:21.073" v="2325" actId="1038"/>
          <ac:spMkLst>
            <pc:docMk/>
            <pc:sldMk cId="910721927" sldId="323"/>
            <ac:spMk id="2" creationId="{DF36974A-A255-72A4-7CBE-320C1EE73943}"/>
          </ac:spMkLst>
        </pc:spChg>
        <pc:spChg chg="mod">
          <ac:chgData name="Ross Peel" userId="cff5efb2-1fbc-4e89-a15d-4608006f2964" providerId="ADAL" clId="{77412CDA-2E44-44FA-A590-C87F79CD6033}" dt="2024-08-30T16:33:02.086" v="2309" actId="20577"/>
          <ac:spMkLst>
            <pc:docMk/>
            <pc:sldMk cId="910721927" sldId="323"/>
            <ac:spMk id="5" creationId="{044EBB46-BB70-4FE2-9F23-733DC410C5A6}"/>
          </ac:spMkLst>
        </pc:spChg>
        <pc:spChg chg="mod">
          <ac:chgData name="Ross Peel" userId="cff5efb2-1fbc-4e89-a15d-4608006f2964" providerId="ADAL" clId="{77412CDA-2E44-44FA-A590-C87F79CD6033}" dt="2024-08-30T16:33:33.336" v="2326" actId="207"/>
          <ac:spMkLst>
            <pc:docMk/>
            <pc:sldMk cId="910721927" sldId="323"/>
            <ac:spMk id="6" creationId="{1422A7F9-3B65-4955-BCA1-1DB2488D0753}"/>
          </ac:spMkLst>
        </pc:spChg>
        <pc:picChg chg="mod">
          <ac:chgData name="Ross Peel" userId="cff5efb2-1fbc-4e89-a15d-4608006f2964" providerId="ADAL" clId="{77412CDA-2E44-44FA-A590-C87F79CD6033}" dt="2024-08-30T16:32:48.636" v="2305" actId="1076"/>
          <ac:picMkLst>
            <pc:docMk/>
            <pc:sldMk cId="910721927" sldId="323"/>
            <ac:picMk id="11" creationId="{100B3B5A-227A-402E-BBD5-BAF82C8A3AD9}"/>
          </ac:picMkLst>
        </pc:picChg>
      </pc:sldChg>
      <pc:sldChg chg="modSp mod chgLayout">
        <pc:chgData name="Ross Peel" userId="cff5efb2-1fbc-4e89-a15d-4608006f2964" providerId="ADAL" clId="{77412CDA-2E44-44FA-A590-C87F79CD6033}" dt="2024-08-28T17:04:16.360" v="247" actId="1036"/>
        <pc:sldMkLst>
          <pc:docMk/>
          <pc:sldMk cId="992057344" sldId="325"/>
        </pc:sldMkLst>
        <pc:spChg chg="mod">
          <ac:chgData name="Ross Peel" userId="cff5efb2-1fbc-4e89-a15d-4608006f2964" providerId="ADAL" clId="{77412CDA-2E44-44FA-A590-C87F79CD6033}" dt="2024-08-28T17:04:16.360" v="247" actId="1036"/>
          <ac:spMkLst>
            <pc:docMk/>
            <pc:sldMk cId="992057344" sldId="325"/>
            <ac:spMk id="15" creationId="{1711FBEE-2A5A-4EFF-AEBB-1007844E37E5}"/>
          </ac:spMkLst>
        </pc:spChg>
        <pc:spChg chg="mod">
          <ac:chgData name="Ross Peel" userId="cff5efb2-1fbc-4e89-a15d-4608006f2964" providerId="ADAL" clId="{77412CDA-2E44-44FA-A590-C87F79CD6033}" dt="2024-08-28T17:04:16.360" v="247" actId="1036"/>
          <ac:spMkLst>
            <pc:docMk/>
            <pc:sldMk cId="992057344" sldId="325"/>
            <ac:spMk id="17" creationId="{8DA8F6A6-A7A9-42E0-BBE4-CF8A67403F4F}"/>
          </ac:spMkLst>
        </pc:spChg>
        <pc:cxnChg chg="mod">
          <ac:chgData name="Ross Peel" userId="cff5efb2-1fbc-4e89-a15d-4608006f2964" providerId="ADAL" clId="{77412CDA-2E44-44FA-A590-C87F79CD6033}" dt="2024-08-28T17:04:16.360" v="247" actId="1036"/>
          <ac:cxnSpMkLst>
            <pc:docMk/>
            <pc:sldMk cId="992057344" sldId="325"/>
            <ac:cxnSpMk id="13" creationId="{77DC13F5-BD61-4305-A449-C993FC8FDCE9}"/>
          </ac:cxnSpMkLst>
        </pc:cxnChg>
      </pc:sldChg>
      <pc:sldChg chg="addSp delSp modSp new del mod modClrScheme chgLayout">
        <pc:chgData name="Ross Peel" userId="cff5efb2-1fbc-4e89-a15d-4608006f2964" providerId="ADAL" clId="{77412CDA-2E44-44FA-A590-C87F79CD6033}" dt="2024-08-28T17:02:58.435" v="232" actId="47"/>
        <pc:sldMkLst>
          <pc:docMk/>
          <pc:sldMk cId="3314281047" sldId="326"/>
        </pc:sldMkLst>
        <pc:spChg chg="add mod">
          <ac:chgData name="Ross Peel" userId="cff5efb2-1fbc-4e89-a15d-4608006f2964" providerId="ADAL" clId="{77412CDA-2E44-44FA-A590-C87F79CD6033}" dt="2024-08-28T16:45:27.734" v="95" actId="5793"/>
          <ac:spMkLst>
            <pc:docMk/>
            <pc:sldMk cId="3314281047" sldId="326"/>
            <ac:spMk id="2" creationId="{4309E660-4AA7-8852-DD3B-D85C71491EF8}"/>
          </ac:spMkLst>
        </pc:spChg>
        <pc:spChg chg="add del mod">
          <ac:chgData name="Ross Peel" userId="cff5efb2-1fbc-4e89-a15d-4608006f2964" providerId="ADAL" clId="{77412CDA-2E44-44FA-A590-C87F79CD6033}" dt="2024-08-28T16:45:27.412" v="93" actId="22"/>
          <ac:spMkLst>
            <pc:docMk/>
            <pc:sldMk cId="3314281047" sldId="326"/>
            <ac:spMk id="3" creationId="{BCFEFEAF-FC3D-CC42-2394-1D3FB00F3003}"/>
          </ac:spMkLst>
        </pc:spChg>
        <pc:picChg chg="add del mod ord">
          <ac:chgData name="Ross Peel" userId="cff5efb2-1fbc-4e89-a15d-4608006f2964" providerId="ADAL" clId="{77412CDA-2E44-44FA-A590-C87F79CD6033}" dt="2024-08-28T16:45:31.039" v="96" actId="1076"/>
          <ac:picMkLst>
            <pc:docMk/>
            <pc:sldMk cId="3314281047" sldId="326"/>
            <ac:picMk id="5" creationId="{634BB7E2-D40C-B604-7019-569F784F6A02}"/>
          </ac:picMkLst>
        </pc:picChg>
      </pc:sldChg>
      <pc:sldChg chg="modSp add mod">
        <pc:chgData name="Ross Peel" userId="cff5efb2-1fbc-4e89-a15d-4608006f2964" providerId="ADAL" clId="{77412CDA-2E44-44FA-A590-C87F79CD6033}" dt="2024-08-28T17:03:47.984" v="239" actId="1076"/>
        <pc:sldMkLst>
          <pc:docMk/>
          <pc:sldMk cId="684812934" sldId="327"/>
        </pc:sldMkLst>
        <pc:spChg chg="mod">
          <ac:chgData name="Ross Peel" userId="cff5efb2-1fbc-4e89-a15d-4608006f2964" providerId="ADAL" clId="{77412CDA-2E44-44FA-A590-C87F79CD6033}" dt="2024-08-28T17:03:47.984" v="239" actId="1076"/>
          <ac:spMkLst>
            <pc:docMk/>
            <pc:sldMk cId="684812934" sldId="327"/>
            <ac:spMk id="15" creationId="{1711FBEE-2A5A-4EFF-AEBB-1007844E37E5}"/>
          </ac:spMkLst>
        </pc:spChg>
        <pc:spChg chg="mod">
          <ac:chgData name="Ross Peel" userId="cff5efb2-1fbc-4e89-a15d-4608006f2964" providerId="ADAL" clId="{77412CDA-2E44-44FA-A590-C87F79CD6033}" dt="2024-08-28T17:03:47.984" v="239" actId="1076"/>
          <ac:spMkLst>
            <pc:docMk/>
            <pc:sldMk cId="684812934" sldId="327"/>
            <ac:spMk id="17" creationId="{8DA8F6A6-A7A9-42E0-BBE4-CF8A67403F4F}"/>
          </ac:spMkLst>
        </pc:spChg>
        <pc:cxnChg chg="mod">
          <ac:chgData name="Ross Peel" userId="cff5efb2-1fbc-4e89-a15d-4608006f2964" providerId="ADAL" clId="{77412CDA-2E44-44FA-A590-C87F79CD6033}" dt="2024-08-28T17:03:47.984" v="239" actId="1076"/>
          <ac:cxnSpMkLst>
            <pc:docMk/>
            <pc:sldMk cId="684812934" sldId="327"/>
            <ac:cxnSpMk id="13" creationId="{77DC13F5-BD61-4305-A449-C993FC8FDCE9}"/>
          </ac:cxnSpMkLst>
        </pc:cxnChg>
      </pc:sldChg>
      <pc:sldChg chg="addSp delSp modSp add mod modNotesTx">
        <pc:chgData name="Ross Peel" userId="cff5efb2-1fbc-4e89-a15d-4608006f2964" providerId="ADAL" clId="{77412CDA-2E44-44FA-A590-C87F79CD6033}" dt="2024-08-29T11:16:57.937" v="248" actId="20577"/>
        <pc:sldMkLst>
          <pc:docMk/>
          <pc:sldMk cId="739120981" sldId="328"/>
        </pc:sldMkLst>
        <pc:spChg chg="del">
          <ac:chgData name="Ross Peel" userId="cff5efb2-1fbc-4e89-a15d-4608006f2964" providerId="ADAL" clId="{77412CDA-2E44-44FA-A590-C87F79CD6033}" dt="2024-08-28T16:59:53.321" v="139" actId="478"/>
          <ac:spMkLst>
            <pc:docMk/>
            <pc:sldMk cId="739120981" sldId="328"/>
            <ac:spMk id="2" creationId="{4309E660-4AA7-8852-DD3B-D85C71491EF8}"/>
          </ac:spMkLst>
        </pc:spChg>
        <pc:spChg chg="add mod">
          <ac:chgData name="Ross Peel" userId="cff5efb2-1fbc-4e89-a15d-4608006f2964" providerId="ADAL" clId="{77412CDA-2E44-44FA-A590-C87F79CD6033}" dt="2024-08-28T17:02:33.186" v="231" actId="1035"/>
          <ac:spMkLst>
            <pc:docMk/>
            <pc:sldMk cId="739120981" sldId="328"/>
            <ac:spMk id="4" creationId="{DAC3E212-579F-A9DB-B772-DDF1CD6A13AF}"/>
          </ac:spMkLst>
        </pc:spChg>
        <pc:spChg chg="add mod">
          <ac:chgData name="Ross Peel" userId="cff5efb2-1fbc-4e89-a15d-4608006f2964" providerId="ADAL" clId="{77412CDA-2E44-44FA-A590-C87F79CD6033}" dt="2024-08-28T17:02:33.186" v="231" actId="1035"/>
          <ac:spMkLst>
            <pc:docMk/>
            <pc:sldMk cId="739120981" sldId="328"/>
            <ac:spMk id="8" creationId="{12482985-9E08-F576-BA5D-CD4D1C39A28E}"/>
          </ac:spMkLst>
        </pc:spChg>
        <pc:picChg chg="del mod">
          <ac:chgData name="Ross Peel" userId="cff5efb2-1fbc-4e89-a15d-4608006f2964" providerId="ADAL" clId="{77412CDA-2E44-44FA-A590-C87F79CD6033}" dt="2024-08-28T17:00:05.294" v="144" actId="478"/>
          <ac:picMkLst>
            <pc:docMk/>
            <pc:sldMk cId="739120981" sldId="328"/>
            <ac:picMk id="5" creationId="{634BB7E2-D40C-B604-7019-569F784F6A02}"/>
          </ac:picMkLst>
        </pc:picChg>
        <pc:picChg chg="add del mod">
          <ac:chgData name="Ross Peel" userId="cff5efb2-1fbc-4e89-a15d-4608006f2964" providerId="ADAL" clId="{77412CDA-2E44-44FA-A590-C87F79CD6033}" dt="2024-08-28T17:02:33.186" v="231" actId="1035"/>
          <ac:picMkLst>
            <pc:docMk/>
            <pc:sldMk cId="739120981" sldId="328"/>
            <ac:picMk id="6" creationId="{49608878-6983-9B2A-87DE-F7BB7E6BD51E}"/>
          </ac:picMkLst>
        </pc:picChg>
      </pc:sldChg>
      <pc:sldChg chg="add del">
        <pc:chgData name="Ross Peel" userId="cff5efb2-1fbc-4e89-a15d-4608006f2964" providerId="ADAL" clId="{77412CDA-2E44-44FA-A590-C87F79CD6033}" dt="2024-08-28T16:41:51.134" v="16" actId="47"/>
        <pc:sldMkLst>
          <pc:docMk/>
          <pc:sldMk cId="3795399095" sldId="328"/>
        </pc:sldMkLst>
      </pc:sldChg>
      <pc:sldChg chg="add del">
        <pc:chgData name="Ross Peel" userId="cff5efb2-1fbc-4e89-a15d-4608006f2964" providerId="ADAL" clId="{77412CDA-2E44-44FA-A590-C87F79CD6033}" dt="2024-08-28T17:00:15.434" v="147" actId="47"/>
        <pc:sldMkLst>
          <pc:docMk/>
          <pc:sldMk cId="1032907917" sldId="329"/>
        </pc:sldMkLst>
      </pc:sldChg>
      <pc:sldChg chg="add">
        <pc:chgData name="Ross Peel" userId="cff5efb2-1fbc-4e89-a15d-4608006f2964" providerId="ADAL" clId="{77412CDA-2E44-44FA-A590-C87F79CD6033}" dt="2024-08-28T16:58:51.200" v="106"/>
        <pc:sldMkLst>
          <pc:docMk/>
          <pc:sldMk cId="3575729438" sldId="330"/>
        </pc:sldMkLst>
      </pc:sldChg>
      <pc:sldChg chg="modSp new mod">
        <pc:chgData name="Ross Peel" userId="cff5efb2-1fbc-4e89-a15d-4608006f2964" providerId="ADAL" clId="{77412CDA-2E44-44FA-A590-C87F79CD6033}" dt="2024-08-28T17:03:06.656" v="238" actId="20577"/>
        <pc:sldMkLst>
          <pc:docMk/>
          <pc:sldMk cId="1332776742" sldId="331"/>
        </pc:sldMkLst>
        <pc:spChg chg="mod">
          <ac:chgData name="Ross Peel" userId="cff5efb2-1fbc-4e89-a15d-4608006f2964" providerId="ADAL" clId="{77412CDA-2E44-44FA-A590-C87F79CD6033}" dt="2024-08-28T17:03:06.656" v="238" actId="20577"/>
          <ac:spMkLst>
            <pc:docMk/>
            <pc:sldMk cId="1332776742" sldId="331"/>
            <ac:spMk id="2" creationId="{ACD6C243-AE00-C128-55C5-259D1899BED7}"/>
          </ac:spMkLst>
        </pc:spChg>
      </pc:sldChg>
      <pc:sldChg chg="add del">
        <pc:chgData name="Ross Peel" userId="cff5efb2-1fbc-4e89-a15d-4608006f2964" providerId="ADAL" clId="{77412CDA-2E44-44FA-A590-C87F79CD6033}" dt="2024-08-28T16:41:51.134" v="16" actId="47"/>
        <pc:sldMkLst>
          <pc:docMk/>
          <pc:sldMk cId="1325711052" sldId="332"/>
        </pc:sldMkLst>
      </pc:sldChg>
      <pc:sldChg chg="addSp delSp modSp new mod chgLayout">
        <pc:chgData name="Ross Peel" userId="cff5efb2-1fbc-4e89-a15d-4608006f2964" providerId="ADAL" clId="{77412CDA-2E44-44FA-A590-C87F79CD6033}" dt="2024-08-29T14:26:17.682" v="405" actId="13926"/>
        <pc:sldMkLst>
          <pc:docMk/>
          <pc:sldMk cId="2350276428" sldId="332"/>
        </pc:sldMkLst>
        <pc:spChg chg="mod ord">
          <ac:chgData name="Ross Peel" userId="cff5efb2-1fbc-4e89-a15d-4608006f2964" providerId="ADAL" clId="{77412CDA-2E44-44FA-A590-C87F79CD6033}" dt="2024-08-29T11:19:01.871" v="347" actId="6264"/>
          <ac:spMkLst>
            <pc:docMk/>
            <pc:sldMk cId="2350276428" sldId="332"/>
            <ac:spMk id="2" creationId="{C103C7E6-C0DF-D8AD-ADE9-AE5084C69265}"/>
          </ac:spMkLst>
        </pc:spChg>
        <pc:spChg chg="mod ord">
          <ac:chgData name="Ross Peel" userId="cff5efb2-1fbc-4e89-a15d-4608006f2964" providerId="ADAL" clId="{77412CDA-2E44-44FA-A590-C87F79CD6033}" dt="2024-08-29T14:26:17.682" v="405" actId="13926"/>
          <ac:spMkLst>
            <pc:docMk/>
            <pc:sldMk cId="2350276428" sldId="332"/>
            <ac:spMk id="3" creationId="{C9350A74-52A0-1211-8E97-D3EF1026A998}"/>
          </ac:spMkLst>
        </pc:spChg>
        <pc:spChg chg="mod ord">
          <ac:chgData name="Ross Peel" userId="cff5efb2-1fbc-4e89-a15d-4608006f2964" providerId="ADAL" clId="{77412CDA-2E44-44FA-A590-C87F79CD6033}" dt="2024-08-29T11:19:01.871" v="347" actId="6264"/>
          <ac:spMkLst>
            <pc:docMk/>
            <pc:sldMk cId="2350276428" sldId="332"/>
            <ac:spMk id="4" creationId="{33217D38-A943-17E4-A2B7-5CD88C021021}"/>
          </ac:spMkLst>
        </pc:spChg>
        <pc:spChg chg="add del mod">
          <ac:chgData name="Ross Peel" userId="cff5efb2-1fbc-4e89-a15d-4608006f2964" providerId="ADAL" clId="{77412CDA-2E44-44FA-A590-C87F79CD6033}" dt="2024-08-29T11:19:01.871" v="347" actId="6264"/>
          <ac:spMkLst>
            <pc:docMk/>
            <pc:sldMk cId="2350276428" sldId="332"/>
            <ac:spMk id="5" creationId="{8A05631E-9E79-2E5B-9D55-8044E8F2CDB6}"/>
          </ac:spMkLst>
        </pc:spChg>
        <pc:spChg chg="add del mod">
          <ac:chgData name="Ross Peel" userId="cff5efb2-1fbc-4e89-a15d-4608006f2964" providerId="ADAL" clId="{77412CDA-2E44-44FA-A590-C87F79CD6033}" dt="2024-08-29T11:19:01.871" v="347" actId="6264"/>
          <ac:spMkLst>
            <pc:docMk/>
            <pc:sldMk cId="2350276428" sldId="332"/>
            <ac:spMk id="6" creationId="{5C6D1EBF-9B0E-8056-AB5C-16D08B4CB1A7}"/>
          </ac:spMkLst>
        </pc:spChg>
        <pc:spChg chg="add del mod">
          <ac:chgData name="Ross Peel" userId="cff5efb2-1fbc-4e89-a15d-4608006f2964" providerId="ADAL" clId="{77412CDA-2E44-44FA-A590-C87F79CD6033}" dt="2024-08-29T11:19:01.871" v="347" actId="6264"/>
          <ac:spMkLst>
            <pc:docMk/>
            <pc:sldMk cId="2350276428" sldId="332"/>
            <ac:spMk id="7" creationId="{26D9DF56-85A1-AB9F-DCB3-2B894E8692FC}"/>
          </ac:spMkLst>
        </pc:spChg>
      </pc:sldChg>
      <pc:sldChg chg="addSp delSp modSp new mod modNotesTx">
        <pc:chgData name="Ross Peel" userId="cff5efb2-1fbc-4e89-a15d-4608006f2964" providerId="ADAL" clId="{77412CDA-2E44-44FA-A590-C87F79CD6033}" dt="2024-09-03T16:30:05.004" v="10732" actId="1076"/>
        <pc:sldMkLst>
          <pc:docMk/>
          <pc:sldMk cId="4204526979" sldId="333"/>
        </pc:sldMkLst>
        <pc:spChg chg="mod">
          <ac:chgData name="Ross Peel" userId="cff5efb2-1fbc-4e89-a15d-4608006f2964" providerId="ADAL" clId="{77412CDA-2E44-44FA-A590-C87F79CD6033}" dt="2024-08-30T11:22:33.513" v="623" actId="20577"/>
          <ac:spMkLst>
            <pc:docMk/>
            <pc:sldMk cId="4204526979" sldId="333"/>
            <ac:spMk id="2" creationId="{45A15BE8-40E3-EDDC-9B31-250284922759}"/>
          </ac:spMkLst>
        </pc:spChg>
        <pc:spChg chg="mod">
          <ac:chgData name="Ross Peel" userId="cff5efb2-1fbc-4e89-a15d-4608006f2964" providerId="ADAL" clId="{77412CDA-2E44-44FA-A590-C87F79CD6033}" dt="2024-08-30T11:39:47.721" v="909" actId="14100"/>
          <ac:spMkLst>
            <pc:docMk/>
            <pc:sldMk cId="4204526979" sldId="333"/>
            <ac:spMk id="3" creationId="{DCCF2C01-09C2-2981-9B66-E709BAC604C3}"/>
          </ac:spMkLst>
        </pc:spChg>
        <pc:spChg chg="add del">
          <ac:chgData name="Ross Peel" userId="cff5efb2-1fbc-4e89-a15d-4608006f2964" providerId="ADAL" clId="{77412CDA-2E44-44FA-A590-C87F79CD6033}" dt="2024-08-30T11:38:40.753" v="897" actId="22"/>
          <ac:spMkLst>
            <pc:docMk/>
            <pc:sldMk cId="4204526979" sldId="333"/>
            <ac:spMk id="6" creationId="{AFC5216A-3515-51CF-C1A0-7528D3CC780D}"/>
          </ac:spMkLst>
        </pc:spChg>
        <pc:picChg chg="add mod">
          <ac:chgData name="Ross Peel" userId="cff5efb2-1fbc-4e89-a15d-4608006f2964" providerId="ADAL" clId="{77412CDA-2E44-44FA-A590-C87F79CD6033}" dt="2024-09-03T16:30:05.004" v="10732" actId="1076"/>
          <ac:picMkLst>
            <pc:docMk/>
            <pc:sldMk cId="4204526979" sldId="333"/>
            <ac:picMk id="8" creationId="{E9544A83-056A-69B9-B138-642966225479}"/>
          </ac:picMkLst>
        </pc:picChg>
      </pc:sldChg>
      <pc:sldChg chg="addSp modSp new mod modClrScheme chgLayout">
        <pc:chgData name="Ross Peel" userId="cff5efb2-1fbc-4e89-a15d-4608006f2964" providerId="ADAL" clId="{77412CDA-2E44-44FA-A590-C87F79CD6033}" dt="2024-08-30T11:17:51.053" v="415" actId="1076"/>
        <pc:sldMkLst>
          <pc:docMk/>
          <pc:sldMk cId="2213232398" sldId="334"/>
        </pc:sldMkLst>
        <pc:spChg chg="add mod">
          <ac:chgData name="Ross Peel" userId="cff5efb2-1fbc-4e89-a15d-4608006f2964" providerId="ADAL" clId="{77412CDA-2E44-44FA-A590-C87F79CD6033}" dt="2024-08-30T11:17:15.546" v="408" actId="700"/>
          <ac:spMkLst>
            <pc:docMk/>
            <pc:sldMk cId="2213232398" sldId="334"/>
            <ac:spMk id="2" creationId="{965D2F09-51C1-D53B-ABBB-A22282E349BC}"/>
          </ac:spMkLst>
        </pc:spChg>
        <pc:spChg chg="add mod">
          <ac:chgData name="Ross Peel" userId="cff5efb2-1fbc-4e89-a15d-4608006f2964" providerId="ADAL" clId="{77412CDA-2E44-44FA-A590-C87F79CD6033}" dt="2024-08-30T11:17:15.546" v="408" actId="700"/>
          <ac:spMkLst>
            <pc:docMk/>
            <pc:sldMk cId="2213232398" sldId="334"/>
            <ac:spMk id="3" creationId="{28E1F75F-369C-F178-D7C8-FCB717E753DD}"/>
          </ac:spMkLst>
        </pc:spChg>
        <pc:picChg chg="add mod">
          <ac:chgData name="Ross Peel" userId="cff5efb2-1fbc-4e89-a15d-4608006f2964" providerId="ADAL" clId="{77412CDA-2E44-44FA-A590-C87F79CD6033}" dt="2024-08-30T11:17:51.053" v="415" actId="1076"/>
          <ac:picMkLst>
            <pc:docMk/>
            <pc:sldMk cId="2213232398" sldId="334"/>
            <ac:picMk id="5" creationId="{30923BB2-5C6B-C48A-D82D-ADFA54E6E907}"/>
          </ac:picMkLst>
        </pc:picChg>
      </pc:sldChg>
      <pc:sldChg chg="addSp delSp modSp new mod modClrScheme chgLayout">
        <pc:chgData name="Ross Peel" userId="cff5efb2-1fbc-4e89-a15d-4608006f2964" providerId="ADAL" clId="{77412CDA-2E44-44FA-A590-C87F79CD6033}" dt="2024-09-02T08:29:17.905" v="4580" actId="20577"/>
        <pc:sldMkLst>
          <pc:docMk/>
          <pc:sldMk cId="628260102" sldId="335"/>
        </pc:sldMkLst>
        <pc:spChg chg="mod ord">
          <ac:chgData name="Ross Peel" userId="cff5efb2-1fbc-4e89-a15d-4608006f2964" providerId="ADAL" clId="{77412CDA-2E44-44FA-A590-C87F79CD6033}" dt="2024-08-30T11:45:57.036" v="1286" actId="700"/>
          <ac:spMkLst>
            <pc:docMk/>
            <pc:sldMk cId="628260102" sldId="335"/>
            <ac:spMk id="2" creationId="{F2252462-6D8C-8A0E-8E79-3DDE7121D78A}"/>
          </ac:spMkLst>
        </pc:spChg>
        <pc:spChg chg="del">
          <ac:chgData name="Ross Peel" userId="cff5efb2-1fbc-4e89-a15d-4608006f2964" providerId="ADAL" clId="{77412CDA-2E44-44FA-A590-C87F79CD6033}" dt="2024-08-30T11:36:33.342" v="798" actId="22"/>
          <ac:spMkLst>
            <pc:docMk/>
            <pc:sldMk cId="628260102" sldId="335"/>
            <ac:spMk id="3" creationId="{2F45B291-ED6A-54CA-9A43-A43692575954}"/>
          </ac:spMkLst>
        </pc:spChg>
        <pc:spChg chg="mod ord">
          <ac:chgData name="Ross Peel" userId="cff5efb2-1fbc-4e89-a15d-4608006f2964" providerId="ADAL" clId="{77412CDA-2E44-44FA-A590-C87F79CD6033}" dt="2024-08-30T11:45:57.036" v="1286" actId="700"/>
          <ac:spMkLst>
            <pc:docMk/>
            <pc:sldMk cId="628260102" sldId="335"/>
            <ac:spMk id="4" creationId="{6ACB5324-6CE9-F9FB-BEF9-6959DF8BB579}"/>
          </ac:spMkLst>
        </pc:spChg>
        <pc:spChg chg="add mod ord">
          <ac:chgData name="Ross Peel" userId="cff5efb2-1fbc-4e89-a15d-4608006f2964" providerId="ADAL" clId="{77412CDA-2E44-44FA-A590-C87F79CD6033}" dt="2024-09-02T08:29:17.905" v="4580" actId="20577"/>
          <ac:spMkLst>
            <pc:docMk/>
            <pc:sldMk cId="628260102" sldId="335"/>
            <ac:spMk id="8" creationId="{CD784735-B5C3-4F80-B615-D1E886398BAB}"/>
          </ac:spMkLst>
        </pc:spChg>
        <pc:spChg chg="add del mod ord">
          <ac:chgData name="Ross Peel" userId="cff5efb2-1fbc-4e89-a15d-4608006f2964" providerId="ADAL" clId="{77412CDA-2E44-44FA-A590-C87F79CD6033}" dt="2024-08-30T11:48:14.536" v="1369" actId="22"/>
          <ac:spMkLst>
            <pc:docMk/>
            <pc:sldMk cId="628260102" sldId="335"/>
            <ac:spMk id="9" creationId="{AA99A6BB-BAB1-B83D-DE34-D4C6EEE2710D}"/>
          </ac:spMkLst>
        </pc:spChg>
        <pc:picChg chg="add del mod ord">
          <ac:chgData name="Ross Peel" userId="cff5efb2-1fbc-4e89-a15d-4608006f2964" providerId="ADAL" clId="{77412CDA-2E44-44FA-A590-C87F79CD6033}" dt="2024-08-30T11:36:53.342" v="802" actId="478"/>
          <ac:picMkLst>
            <pc:docMk/>
            <pc:sldMk cId="628260102" sldId="335"/>
            <ac:picMk id="6" creationId="{149A6D25-938F-2BE2-E776-CE22D5AE9F76}"/>
          </ac:picMkLst>
        </pc:picChg>
        <pc:picChg chg="add mod ord">
          <ac:chgData name="Ross Peel" userId="cff5efb2-1fbc-4e89-a15d-4608006f2964" providerId="ADAL" clId="{77412CDA-2E44-44FA-A590-C87F79CD6033}" dt="2024-08-30T11:48:14.536" v="1369" actId="22"/>
          <ac:picMkLst>
            <pc:docMk/>
            <pc:sldMk cId="628260102" sldId="335"/>
            <ac:picMk id="11" creationId="{1260AAF5-0544-872A-16B1-9CE5F1411F77}"/>
          </ac:picMkLst>
        </pc:picChg>
      </pc:sldChg>
      <pc:sldChg chg="addSp delSp modSp new mod modClrScheme chgLayout">
        <pc:chgData name="Ross Peel" userId="cff5efb2-1fbc-4e89-a15d-4608006f2964" providerId="ADAL" clId="{77412CDA-2E44-44FA-A590-C87F79CD6033}" dt="2024-08-30T17:21:28.625" v="3963" actId="313"/>
        <pc:sldMkLst>
          <pc:docMk/>
          <pc:sldMk cId="395470892" sldId="336"/>
        </pc:sldMkLst>
        <pc:spChg chg="add mod ord">
          <ac:chgData name="Ross Peel" userId="cff5efb2-1fbc-4e89-a15d-4608006f2964" providerId="ADAL" clId="{77412CDA-2E44-44FA-A590-C87F79CD6033}" dt="2024-08-30T16:19:33.080" v="1551" actId="6264"/>
          <ac:spMkLst>
            <pc:docMk/>
            <pc:sldMk cId="395470892" sldId="336"/>
            <ac:spMk id="2" creationId="{F3EB00E1-81B6-68A0-8ED9-A010D7301495}"/>
          </ac:spMkLst>
        </pc:spChg>
        <pc:spChg chg="add del mod">
          <ac:chgData name="Ross Peel" userId="cff5efb2-1fbc-4e89-a15d-4608006f2964" providerId="ADAL" clId="{77412CDA-2E44-44FA-A590-C87F79CD6033}" dt="2024-08-30T17:21:28.625" v="3963" actId="313"/>
          <ac:spMkLst>
            <pc:docMk/>
            <pc:sldMk cId="395470892" sldId="336"/>
            <ac:spMk id="3" creationId="{D6281D57-8496-2365-B888-EEA59189B7DD}"/>
          </ac:spMkLst>
        </pc:spChg>
        <pc:spChg chg="add del mod">
          <ac:chgData name="Ross Peel" userId="cff5efb2-1fbc-4e89-a15d-4608006f2964" providerId="ADAL" clId="{77412CDA-2E44-44FA-A590-C87F79CD6033}" dt="2024-08-30T16:15:52.008" v="1441" actId="22"/>
          <ac:spMkLst>
            <pc:docMk/>
            <pc:sldMk cId="395470892" sldId="336"/>
            <ac:spMk id="4" creationId="{FE53889F-3034-BA32-2342-94DC2011CBD2}"/>
          </ac:spMkLst>
        </pc:spChg>
        <pc:spChg chg="add mod">
          <ac:chgData name="Ross Peel" userId="cff5efb2-1fbc-4e89-a15d-4608006f2964" providerId="ADAL" clId="{77412CDA-2E44-44FA-A590-C87F79CD6033}" dt="2024-08-30T16:18:16.258" v="1529" actId="207"/>
          <ac:spMkLst>
            <pc:docMk/>
            <pc:sldMk cId="395470892" sldId="336"/>
            <ac:spMk id="7" creationId="{994FBD25-87E1-90F2-94BF-A75E4C881B81}"/>
          </ac:spMkLst>
        </pc:spChg>
        <pc:spChg chg="add del mod">
          <ac:chgData name="Ross Peel" userId="cff5efb2-1fbc-4e89-a15d-4608006f2964" providerId="ADAL" clId="{77412CDA-2E44-44FA-A590-C87F79CD6033}" dt="2024-08-30T16:19:33.080" v="1551" actId="6264"/>
          <ac:spMkLst>
            <pc:docMk/>
            <pc:sldMk cId="395470892" sldId="336"/>
            <ac:spMk id="8" creationId="{33EC8528-013C-F33B-C83C-07A23C192CB5}"/>
          </ac:spMkLst>
        </pc:spChg>
        <pc:spChg chg="add del mod">
          <ac:chgData name="Ross Peel" userId="cff5efb2-1fbc-4e89-a15d-4608006f2964" providerId="ADAL" clId="{77412CDA-2E44-44FA-A590-C87F79CD6033}" dt="2024-08-30T16:19:33.080" v="1551" actId="6264"/>
          <ac:spMkLst>
            <pc:docMk/>
            <pc:sldMk cId="395470892" sldId="336"/>
            <ac:spMk id="9" creationId="{40A06200-C7D3-3D21-151C-197F359D4AA0}"/>
          </ac:spMkLst>
        </pc:spChg>
        <pc:spChg chg="add del mod ord">
          <ac:chgData name="Ross Peel" userId="cff5efb2-1fbc-4e89-a15d-4608006f2964" providerId="ADAL" clId="{77412CDA-2E44-44FA-A590-C87F79CD6033}" dt="2024-08-30T16:19:33.080" v="1551" actId="6264"/>
          <ac:spMkLst>
            <pc:docMk/>
            <pc:sldMk cId="395470892" sldId="336"/>
            <ac:spMk id="10" creationId="{19606A04-0A7E-587A-EA1A-BD677E21ADDD}"/>
          </ac:spMkLst>
        </pc:spChg>
        <pc:picChg chg="add mod ord modCrop">
          <ac:chgData name="Ross Peel" userId="cff5efb2-1fbc-4e89-a15d-4608006f2964" providerId="ADAL" clId="{77412CDA-2E44-44FA-A590-C87F79CD6033}" dt="2024-08-30T16:19:33.080" v="1551" actId="6264"/>
          <ac:picMkLst>
            <pc:docMk/>
            <pc:sldMk cId="395470892" sldId="336"/>
            <ac:picMk id="6" creationId="{A851E7B0-7470-EA1B-C0CA-CE603F5BFB7E}"/>
          </ac:picMkLst>
        </pc:picChg>
      </pc:sldChg>
      <pc:sldChg chg="new del">
        <pc:chgData name="Ross Peel" userId="cff5efb2-1fbc-4e89-a15d-4608006f2964" providerId="ADAL" clId="{77412CDA-2E44-44FA-A590-C87F79CD6033}" dt="2024-08-30T11:49:08.185" v="1371" actId="2696"/>
        <pc:sldMkLst>
          <pc:docMk/>
          <pc:sldMk cId="2247890829" sldId="336"/>
        </pc:sldMkLst>
      </pc:sldChg>
      <pc:sldChg chg="addSp delSp modSp new mod chgLayout modNotes">
        <pc:chgData name="Ross Peel" userId="cff5efb2-1fbc-4e89-a15d-4608006f2964" providerId="ADAL" clId="{77412CDA-2E44-44FA-A590-C87F79CD6033}" dt="2024-08-30T17:19:34.742" v="3833" actId="5793"/>
        <pc:sldMkLst>
          <pc:docMk/>
          <pc:sldMk cId="2728741976" sldId="337"/>
        </pc:sldMkLst>
        <pc:spChg chg="mod ord">
          <ac:chgData name="Ross Peel" userId="cff5efb2-1fbc-4e89-a15d-4608006f2964" providerId="ADAL" clId="{77412CDA-2E44-44FA-A590-C87F79CD6033}" dt="2024-08-30T16:55:17.523" v="2958" actId="6264"/>
          <ac:spMkLst>
            <pc:docMk/>
            <pc:sldMk cId="2728741976" sldId="337"/>
            <ac:spMk id="2" creationId="{611767A3-3FB9-5872-272F-5E269663990E}"/>
          </ac:spMkLst>
        </pc:spChg>
        <pc:spChg chg="add del mod ord">
          <ac:chgData name="Ross Peel" userId="cff5efb2-1fbc-4e89-a15d-4608006f2964" providerId="ADAL" clId="{77412CDA-2E44-44FA-A590-C87F79CD6033}" dt="2024-08-30T17:19:34.742" v="3833" actId="5793"/>
          <ac:spMkLst>
            <pc:docMk/>
            <pc:sldMk cId="2728741976" sldId="337"/>
            <ac:spMk id="3" creationId="{F68DC47F-9123-6361-0BA0-AF8EEB65EB64}"/>
          </ac:spMkLst>
        </pc:spChg>
        <pc:spChg chg="add del mod">
          <ac:chgData name="Ross Peel" userId="cff5efb2-1fbc-4e89-a15d-4608006f2964" providerId="ADAL" clId="{77412CDA-2E44-44FA-A590-C87F79CD6033}" dt="2024-08-30T17:18:05.310" v="3698"/>
          <ac:spMkLst>
            <pc:docMk/>
            <pc:sldMk cId="2728741976" sldId="337"/>
            <ac:spMk id="4" creationId="{EAF89CD9-894E-80DE-16B6-2F9196589F75}"/>
          </ac:spMkLst>
        </pc:spChg>
        <pc:spChg chg="mod ord">
          <ac:chgData name="Ross Peel" userId="cff5efb2-1fbc-4e89-a15d-4608006f2964" providerId="ADAL" clId="{77412CDA-2E44-44FA-A590-C87F79CD6033}" dt="2024-08-30T16:55:17.523" v="2958" actId="6264"/>
          <ac:spMkLst>
            <pc:docMk/>
            <pc:sldMk cId="2728741976" sldId="337"/>
            <ac:spMk id="5" creationId="{2B149FE9-B023-CBA8-94AC-57F5D2C82D41}"/>
          </ac:spMkLst>
        </pc:spChg>
        <pc:spChg chg="add mod">
          <ac:chgData name="Ross Peel" userId="cff5efb2-1fbc-4e89-a15d-4608006f2964" providerId="ADAL" clId="{77412CDA-2E44-44FA-A590-C87F79CD6033}" dt="2024-08-30T16:36:19.353" v="2329"/>
          <ac:spMkLst>
            <pc:docMk/>
            <pc:sldMk cId="2728741976" sldId="337"/>
            <ac:spMk id="6" creationId="{136F8115-45EF-7760-6471-891F03B4414F}"/>
          </ac:spMkLst>
        </pc:spChg>
        <pc:spChg chg="add del mod">
          <ac:chgData name="Ross Peel" userId="cff5efb2-1fbc-4e89-a15d-4608006f2964" providerId="ADAL" clId="{77412CDA-2E44-44FA-A590-C87F79CD6033}" dt="2024-08-30T16:55:17.523" v="2958" actId="6264"/>
          <ac:spMkLst>
            <pc:docMk/>
            <pc:sldMk cId="2728741976" sldId="337"/>
            <ac:spMk id="7" creationId="{B5E08C66-3E31-B923-2EA4-D73672419B85}"/>
          </ac:spMkLst>
        </pc:spChg>
        <pc:spChg chg="add del mod">
          <ac:chgData name="Ross Peel" userId="cff5efb2-1fbc-4e89-a15d-4608006f2964" providerId="ADAL" clId="{77412CDA-2E44-44FA-A590-C87F79CD6033}" dt="2024-08-30T16:55:17.523" v="2958" actId="6264"/>
          <ac:spMkLst>
            <pc:docMk/>
            <pc:sldMk cId="2728741976" sldId="337"/>
            <ac:spMk id="8" creationId="{2C70E18C-1D14-E3EE-88A1-A4065B85250E}"/>
          </ac:spMkLst>
        </pc:spChg>
        <pc:spChg chg="add del mod">
          <ac:chgData name="Ross Peel" userId="cff5efb2-1fbc-4e89-a15d-4608006f2964" providerId="ADAL" clId="{77412CDA-2E44-44FA-A590-C87F79CD6033}" dt="2024-08-30T16:55:17.523" v="2958" actId="6264"/>
          <ac:spMkLst>
            <pc:docMk/>
            <pc:sldMk cId="2728741976" sldId="337"/>
            <ac:spMk id="9" creationId="{020939F9-39C3-2847-D4CF-A12FFC0D264E}"/>
          </ac:spMkLst>
        </pc:spChg>
        <pc:spChg chg="add del mod ord">
          <ac:chgData name="Ross Peel" userId="cff5efb2-1fbc-4e89-a15d-4608006f2964" providerId="ADAL" clId="{77412CDA-2E44-44FA-A590-C87F79CD6033}" dt="2024-08-30T16:55:17.523" v="2958" actId="6264"/>
          <ac:spMkLst>
            <pc:docMk/>
            <pc:sldMk cId="2728741976" sldId="337"/>
            <ac:spMk id="10" creationId="{56816DFD-6E88-2FB5-477B-2C0D46F5B84D}"/>
          </ac:spMkLst>
        </pc:spChg>
        <pc:spChg chg="add mod">
          <ac:chgData name="Ross Peel" userId="cff5efb2-1fbc-4e89-a15d-4608006f2964" providerId="ADAL" clId="{77412CDA-2E44-44FA-A590-C87F79CD6033}" dt="2024-08-30T17:17:38.311" v="3697" actId="14100"/>
          <ac:spMkLst>
            <pc:docMk/>
            <pc:sldMk cId="2728741976" sldId="337"/>
            <ac:spMk id="11" creationId="{5521F845-845A-D500-4396-2DBF007579D5}"/>
          </ac:spMkLst>
        </pc:spChg>
        <pc:picChg chg="add mod">
          <ac:chgData name="Ross Peel" userId="cff5efb2-1fbc-4e89-a15d-4608006f2964" providerId="ADAL" clId="{77412CDA-2E44-44FA-A590-C87F79CD6033}" dt="2024-08-30T17:18:22.259" v="3701" actId="1076"/>
          <ac:picMkLst>
            <pc:docMk/>
            <pc:sldMk cId="2728741976" sldId="337"/>
            <ac:picMk id="12" creationId="{ECC451B6-1895-61F2-E8DF-E8207341C74A}"/>
          </ac:picMkLst>
        </pc:picChg>
      </pc:sldChg>
      <pc:sldChg chg="addSp modSp new mod modAnim">
        <pc:chgData name="Ross Peel" userId="cff5efb2-1fbc-4e89-a15d-4608006f2964" providerId="ADAL" clId="{77412CDA-2E44-44FA-A590-C87F79CD6033}" dt="2024-08-30T17:30:49.315" v="4372"/>
        <pc:sldMkLst>
          <pc:docMk/>
          <pc:sldMk cId="642348316" sldId="338"/>
        </pc:sldMkLst>
        <pc:spChg chg="mod">
          <ac:chgData name="Ross Peel" userId="cff5efb2-1fbc-4e89-a15d-4608006f2964" providerId="ADAL" clId="{77412CDA-2E44-44FA-A590-C87F79CD6033}" dt="2024-08-30T17:24:20.631" v="4027" actId="20577"/>
          <ac:spMkLst>
            <pc:docMk/>
            <pc:sldMk cId="642348316" sldId="338"/>
            <ac:spMk id="2" creationId="{62B9805D-F57C-7281-4AC0-2FF655221DC9}"/>
          </ac:spMkLst>
        </pc:spChg>
        <pc:spChg chg="mod">
          <ac:chgData name="Ross Peel" userId="cff5efb2-1fbc-4e89-a15d-4608006f2964" providerId="ADAL" clId="{77412CDA-2E44-44FA-A590-C87F79CD6033}" dt="2024-08-30T17:25:47.230" v="4236"/>
          <ac:spMkLst>
            <pc:docMk/>
            <pc:sldMk cId="642348316" sldId="338"/>
            <ac:spMk id="3" creationId="{2251F1C8-91FB-CAED-D823-FA905B1B5CB1}"/>
          </ac:spMkLst>
        </pc:spChg>
        <pc:spChg chg="mod">
          <ac:chgData name="Ross Peel" userId="cff5efb2-1fbc-4e89-a15d-4608006f2964" providerId="ADAL" clId="{77412CDA-2E44-44FA-A590-C87F79CD6033}" dt="2024-08-30T17:28:55.948" v="4365" actId="20577"/>
          <ac:spMkLst>
            <pc:docMk/>
            <pc:sldMk cId="642348316" sldId="338"/>
            <ac:spMk id="4" creationId="{80AD3E1A-CFCE-06B0-8756-C87367D4B184}"/>
          </ac:spMkLst>
        </pc:spChg>
        <pc:spChg chg="add mod">
          <ac:chgData name="Ross Peel" userId="cff5efb2-1fbc-4e89-a15d-4608006f2964" providerId="ADAL" clId="{77412CDA-2E44-44FA-A590-C87F79CD6033}" dt="2024-08-30T17:30:02.241" v="4368" actId="207"/>
          <ac:spMkLst>
            <pc:docMk/>
            <pc:sldMk cId="642348316" sldId="338"/>
            <ac:spMk id="8" creationId="{C73009D5-C756-64A7-BFF7-B81E8E58FA46}"/>
          </ac:spMkLst>
        </pc:spChg>
        <pc:spChg chg="add">
          <ac:chgData name="Ross Peel" userId="cff5efb2-1fbc-4e89-a15d-4608006f2964" providerId="ADAL" clId="{77412CDA-2E44-44FA-A590-C87F79CD6033}" dt="2024-08-30T17:29:07.509" v="4366" actId="11529"/>
          <ac:spMkLst>
            <pc:docMk/>
            <pc:sldMk cId="642348316" sldId="338"/>
            <ac:spMk id="11" creationId="{289E9A6A-EF06-87FD-BCDB-A74C212171CC}"/>
          </ac:spMkLst>
        </pc:spChg>
        <pc:picChg chg="add mod modCrop">
          <ac:chgData name="Ross Peel" userId="cff5efb2-1fbc-4e89-a15d-4608006f2964" providerId="ADAL" clId="{77412CDA-2E44-44FA-A590-C87F79CD6033}" dt="2024-08-30T17:30:25.236" v="4371" actId="732"/>
          <ac:picMkLst>
            <pc:docMk/>
            <pc:sldMk cId="642348316" sldId="338"/>
            <ac:picMk id="7" creationId="{E65641EE-B596-8E2A-2EC4-B0737F5A7012}"/>
          </ac:picMkLst>
        </pc:picChg>
        <pc:picChg chg="add mod">
          <ac:chgData name="Ross Peel" userId="cff5efb2-1fbc-4e89-a15d-4608006f2964" providerId="ADAL" clId="{77412CDA-2E44-44FA-A590-C87F79CD6033}" dt="2024-08-30T17:30:17.647" v="4370" actId="1076"/>
          <ac:picMkLst>
            <pc:docMk/>
            <pc:sldMk cId="642348316" sldId="338"/>
            <ac:picMk id="10" creationId="{594BEF14-0797-4AA1-04FC-23E7C30F091C}"/>
          </ac:picMkLst>
        </pc:picChg>
      </pc:sldChg>
      <pc:sldChg chg="addSp delSp modSp new mod">
        <pc:chgData name="Ross Peel" userId="cff5efb2-1fbc-4e89-a15d-4608006f2964" providerId="ADAL" clId="{77412CDA-2E44-44FA-A590-C87F79CD6033}" dt="2024-09-02T08:47:57.508" v="5048" actId="20577"/>
        <pc:sldMkLst>
          <pc:docMk/>
          <pc:sldMk cId="522866972" sldId="339"/>
        </pc:sldMkLst>
        <pc:spChg chg="mod">
          <ac:chgData name="Ross Peel" userId="cff5efb2-1fbc-4e89-a15d-4608006f2964" providerId="ADAL" clId="{77412CDA-2E44-44FA-A590-C87F79CD6033}" dt="2024-09-02T08:47:57.508" v="5048" actId="20577"/>
          <ac:spMkLst>
            <pc:docMk/>
            <pc:sldMk cId="522866972" sldId="339"/>
            <ac:spMk id="2" creationId="{D5655B89-C429-1DDB-E3AB-B9CAC7631A66}"/>
          </ac:spMkLst>
        </pc:spChg>
        <pc:spChg chg="mod">
          <ac:chgData name="Ross Peel" userId="cff5efb2-1fbc-4e89-a15d-4608006f2964" providerId="ADAL" clId="{77412CDA-2E44-44FA-A590-C87F79CD6033}" dt="2024-09-02T08:41:31.458" v="4974" actId="14"/>
          <ac:spMkLst>
            <pc:docMk/>
            <pc:sldMk cId="522866972" sldId="339"/>
            <ac:spMk id="3" creationId="{634A9D01-53BD-D369-BABF-110AF6BF17E0}"/>
          </ac:spMkLst>
        </pc:spChg>
        <pc:spChg chg="add del">
          <ac:chgData name="Ross Peel" userId="cff5efb2-1fbc-4e89-a15d-4608006f2964" providerId="ADAL" clId="{77412CDA-2E44-44FA-A590-C87F79CD6033}" dt="2024-09-02T08:47:12.095" v="4977"/>
          <ac:spMkLst>
            <pc:docMk/>
            <pc:sldMk cId="522866972" sldId="339"/>
            <ac:spMk id="4" creationId="{062B5621-EADB-E451-AF7C-9D7CB79309B2}"/>
          </ac:spMkLst>
        </pc:spChg>
        <pc:spChg chg="add mod">
          <ac:chgData name="Ross Peel" userId="cff5efb2-1fbc-4e89-a15d-4608006f2964" providerId="ADAL" clId="{77412CDA-2E44-44FA-A590-C87F79CD6033}" dt="2024-09-02T08:47:12.082" v="4976"/>
          <ac:spMkLst>
            <pc:docMk/>
            <pc:sldMk cId="522866972" sldId="339"/>
            <ac:spMk id="6" creationId="{77752A50-AD4F-03E1-F895-5A64A769CC08}"/>
          </ac:spMkLst>
        </pc:spChg>
        <pc:picChg chg="add mod">
          <ac:chgData name="Ross Peel" userId="cff5efb2-1fbc-4e89-a15d-4608006f2964" providerId="ADAL" clId="{77412CDA-2E44-44FA-A590-C87F79CD6033}" dt="2024-09-02T08:47:12.095" v="4977"/>
          <ac:picMkLst>
            <pc:docMk/>
            <pc:sldMk cId="522866972" sldId="339"/>
            <ac:picMk id="7" creationId="{66441A7E-EA73-4D70-7637-C6BBCB44395F}"/>
          </ac:picMkLst>
        </pc:picChg>
      </pc:sldChg>
      <pc:sldChg chg="addSp delSp modSp new mod">
        <pc:chgData name="Ross Peel" userId="cff5efb2-1fbc-4e89-a15d-4608006f2964" providerId="ADAL" clId="{77412CDA-2E44-44FA-A590-C87F79CD6033}" dt="2024-09-02T12:45:26.074" v="7149" actId="20577"/>
        <pc:sldMkLst>
          <pc:docMk/>
          <pc:sldMk cId="4132131885" sldId="340"/>
        </pc:sldMkLst>
        <pc:spChg chg="mod">
          <ac:chgData name="Ross Peel" userId="cff5efb2-1fbc-4e89-a15d-4608006f2964" providerId="ADAL" clId="{77412CDA-2E44-44FA-A590-C87F79CD6033}" dt="2024-09-02T08:48:01.352" v="5052" actId="20577"/>
          <ac:spMkLst>
            <pc:docMk/>
            <pc:sldMk cId="4132131885" sldId="340"/>
            <ac:spMk id="2" creationId="{C7C5AE4C-A300-0F8F-F8C0-ED768D96C1D5}"/>
          </ac:spMkLst>
        </pc:spChg>
        <pc:spChg chg="mod">
          <ac:chgData name="Ross Peel" userId="cff5efb2-1fbc-4e89-a15d-4608006f2964" providerId="ADAL" clId="{77412CDA-2E44-44FA-A590-C87F79CD6033}" dt="2024-09-02T12:45:26.074" v="7149" actId="20577"/>
          <ac:spMkLst>
            <pc:docMk/>
            <pc:sldMk cId="4132131885" sldId="340"/>
            <ac:spMk id="3" creationId="{D1B4C3F7-DB55-2BD8-4B99-34A84A1654AB}"/>
          </ac:spMkLst>
        </pc:spChg>
        <pc:spChg chg="add del mod">
          <ac:chgData name="Ross Peel" userId="cff5efb2-1fbc-4e89-a15d-4608006f2964" providerId="ADAL" clId="{77412CDA-2E44-44FA-A590-C87F79CD6033}" dt="2024-09-02T12:39:23.089" v="6641"/>
          <ac:spMkLst>
            <pc:docMk/>
            <pc:sldMk cId="4132131885" sldId="340"/>
            <ac:spMk id="4" creationId="{04782177-B893-D60F-5966-1D8477EDFB99}"/>
          </ac:spMkLst>
        </pc:spChg>
        <pc:spChg chg="add mod">
          <ac:chgData name="Ross Peel" userId="cff5efb2-1fbc-4e89-a15d-4608006f2964" providerId="ADAL" clId="{77412CDA-2E44-44FA-A590-C87F79CD6033}" dt="2024-09-02T12:39:23.081" v="6640"/>
          <ac:spMkLst>
            <pc:docMk/>
            <pc:sldMk cId="4132131885" sldId="340"/>
            <ac:spMk id="6" creationId="{31A072C1-E2EB-3154-4AA8-06CB5385445D}"/>
          </ac:spMkLst>
        </pc:spChg>
        <pc:picChg chg="add mod">
          <ac:chgData name="Ross Peel" userId="cff5efb2-1fbc-4e89-a15d-4608006f2964" providerId="ADAL" clId="{77412CDA-2E44-44FA-A590-C87F79CD6033}" dt="2024-09-02T12:39:30.401" v="6642" actId="14100"/>
          <ac:picMkLst>
            <pc:docMk/>
            <pc:sldMk cId="4132131885" sldId="340"/>
            <ac:picMk id="7" creationId="{088FA718-7B65-3D2F-77A8-C742D1A69C31}"/>
          </ac:picMkLst>
        </pc:picChg>
      </pc:sldChg>
      <pc:sldChg chg="addSp delSp modSp new mod">
        <pc:chgData name="Ross Peel" userId="cff5efb2-1fbc-4e89-a15d-4608006f2964" providerId="ADAL" clId="{77412CDA-2E44-44FA-A590-C87F79CD6033}" dt="2024-09-02T12:59:02.073" v="7931"/>
        <pc:sldMkLst>
          <pc:docMk/>
          <pc:sldMk cId="433304303" sldId="341"/>
        </pc:sldMkLst>
        <pc:spChg chg="mod">
          <ac:chgData name="Ross Peel" userId="cff5efb2-1fbc-4e89-a15d-4608006f2964" providerId="ADAL" clId="{77412CDA-2E44-44FA-A590-C87F79CD6033}" dt="2024-09-02T12:00:35.102" v="5889" actId="20577"/>
          <ac:spMkLst>
            <pc:docMk/>
            <pc:sldMk cId="433304303" sldId="341"/>
            <ac:spMk id="2" creationId="{709D6694-CC0D-B0F4-DAA8-FB077ADF7042}"/>
          </ac:spMkLst>
        </pc:spChg>
        <pc:spChg chg="mod">
          <ac:chgData name="Ross Peel" userId="cff5efb2-1fbc-4e89-a15d-4608006f2964" providerId="ADAL" clId="{77412CDA-2E44-44FA-A590-C87F79CD6033}" dt="2024-09-02T12:45:49.923" v="7175" actId="403"/>
          <ac:spMkLst>
            <pc:docMk/>
            <pc:sldMk cId="433304303" sldId="341"/>
            <ac:spMk id="3" creationId="{23BCCA08-B674-1D1D-B157-739B21F6CB03}"/>
          </ac:spMkLst>
        </pc:spChg>
        <pc:spChg chg="add del mod">
          <ac:chgData name="Ross Peel" userId="cff5efb2-1fbc-4e89-a15d-4608006f2964" providerId="ADAL" clId="{77412CDA-2E44-44FA-A590-C87F79CD6033}" dt="2024-09-02T12:12:57.481" v="6630"/>
          <ac:spMkLst>
            <pc:docMk/>
            <pc:sldMk cId="433304303" sldId="341"/>
            <ac:spMk id="4" creationId="{49FE61DC-8DCA-E222-EA6F-554D93D8148A}"/>
          </ac:spMkLst>
        </pc:spChg>
        <pc:spChg chg="add mod">
          <ac:chgData name="Ross Peel" userId="cff5efb2-1fbc-4e89-a15d-4608006f2964" providerId="ADAL" clId="{77412CDA-2E44-44FA-A590-C87F79CD6033}" dt="2024-09-02T12:12:57.467" v="6629"/>
          <ac:spMkLst>
            <pc:docMk/>
            <pc:sldMk cId="433304303" sldId="341"/>
            <ac:spMk id="6" creationId="{DE0B4284-E412-443D-A341-BC36DE92918B}"/>
          </ac:spMkLst>
        </pc:spChg>
        <pc:spChg chg="add del mod">
          <ac:chgData name="Ross Peel" userId="cff5efb2-1fbc-4e89-a15d-4608006f2964" providerId="ADAL" clId="{77412CDA-2E44-44FA-A590-C87F79CD6033}" dt="2024-09-02T12:32:55.537" v="6632"/>
          <ac:spMkLst>
            <pc:docMk/>
            <pc:sldMk cId="433304303" sldId="341"/>
            <ac:spMk id="9" creationId="{526EC4A6-6585-7543-2C60-37BC54A628A0}"/>
          </ac:spMkLst>
        </pc:spChg>
        <pc:spChg chg="add del mod">
          <ac:chgData name="Ross Peel" userId="cff5efb2-1fbc-4e89-a15d-4608006f2964" providerId="ADAL" clId="{77412CDA-2E44-44FA-A590-C87F79CD6033}" dt="2024-09-02T12:33:38.310" v="6638"/>
          <ac:spMkLst>
            <pc:docMk/>
            <pc:sldMk cId="433304303" sldId="341"/>
            <ac:spMk id="15" creationId="{55967D4C-3021-1683-972E-E6C01713D368}"/>
          </ac:spMkLst>
        </pc:spChg>
        <pc:spChg chg="add del mod">
          <ac:chgData name="Ross Peel" userId="cff5efb2-1fbc-4e89-a15d-4608006f2964" providerId="ADAL" clId="{77412CDA-2E44-44FA-A590-C87F79CD6033}" dt="2024-09-02T12:59:02.073" v="7931"/>
          <ac:spMkLst>
            <pc:docMk/>
            <pc:sldMk cId="433304303" sldId="341"/>
            <ac:spMk id="18" creationId="{050CBDFA-91EF-AB23-8B3B-F4447E346476}"/>
          </ac:spMkLst>
        </pc:spChg>
        <pc:picChg chg="add del mod">
          <ac:chgData name="Ross Peel" userId="cff5efb2-1fbc-4e89-a15d-4608006f2964" providerId="ADAL" clId="{77412CDA-2E44-44FA-A590-C87F79CD6033}" dt="2024-09-02T12:13:09.681" v="6631" actId="478"/>
          <ac:picMkLst>
            <pc:docMk/>
            <pc:sldMk cId="433304303" sldId="341"/>
            <ac:picMk id="7" creationId="{0ED2504E-2CCA-EC4A-E5CA-BB69AFFB8868}"/>
          </ac:picMkLst>
        </pc:picChg>
        <pc:picChg chg="add del mod modCrop">
          <ac:chgData name="Ross Peel" userId="cff5efb2-1fbc-4e89-a15d-4608006f2964" providerId="ADAL" clId="{77412CDA-2E44-44FA-A590-C87F79CD6033}" dt="2024-09-02T12:33:37.670" v="6637" actId="21"/>
          <ac:picMkLst>
            <pc:docMk/>
            <pc:sldMk cId="433304303" sldId="341"/>
            <ac:picMk id="11" creationId="{EA3FA747-9A4E-BBD4-8568-F727E47E4CC9}"/>
          </ac:picMkLst>
        </pc:picChg>
        <pc:picChg chg="add del mod">
          <ac:chgData name="Ross Peel" userId="cff5efb2-1fbc-4e89-a15d-4608006f2964" providerId="ADAL" clId="{77412CDA-2E44-44FA-A590-C87F79CD6033}" dt="2024-09-02T12:33:07.372" v="6634" actId="478"/>
          <ac:picMkLst>
            <pc:docMk/>
            <pc:sldMk cId="433304303" sldId="341"/>
            <ac:picMk id="13" creationId="{678C3D53-3FB0-66CF-1E1E-E94539741921}"/>
          </ac:picMkLst>
        </pc:picChg>
        <pc:picChg chg="add del mod">
          <ac:chgData name="Ross Peel" userId="cff5efb2-1fbc-4e89-a15d-4608006f2964" providerId="ADAL" clId="{77412CDA-2E44-44FA-A590-C87F79CD6033}" dt="2024-09-02T12:52:27.751" v="7930" actId="478"/>
          <ac:picMkLst>
            <pc:docMk/>
            <pc:sldMk cId="433304303" sldId="341"/>
            <ac:picMk id="16" creationId="{EA3FA747-9A4E-BBD4-8568-F727E47E4CC9}"/>
          </ac:picMkLst>
        </pc:picChg>
        <pc:picChg chg="add mod">
          <ac:chgData name="Ross Peel" userId="cff5efb2-1fbc-4e89-a15d-4608006f2964" providerId="ADAL" clId="{77412CDA-2E44-44FA-A590-C87F79CD6033}" dt="2024-09-02T12:59:02.073" v="7931"/>
          <ac:picMkLst>
            <pc:docMk/>
            <pc:sldMk cId="433304303" sldId="341"/>
            <ac:picMk id="2052" creationId="{03621AB4-C0F5-50AC-7BB3-0CF6BA127601}"/>
          </ac:picMkLst>
        </pc:picChg>
      </pc:sldChg>
      <pc:sldChg chg="modSp add mod">
        <pc:chgData name="Ross Peel" userId="cff5efb2-1fbc-4e89-a15d-4608006f2964" providerId="ADAL" clId="{77412CDA-2E44-44FA-A590-C87F79CD6033}" dt="2024-09-02T14:09:53.063" v="8751" actId="20577"/>
        <pc:sldMkLst>
          <pc:docMk/>
          <pc:sldMk cId="1597469531" sldId="342"/>
        </pc:sldMkLst>
        <pc:spChg chg="mod">
          <ac:chgData name="Ross Peel" userId="cff5efb2-1fbc-4e89-a15d-4608006f2964" providerId="ADAL" clId="{77412CDA-2E44-44FA-A590-C87F79CD6033}" dt="2024-09-02T14:09:53.063" v="8751" actId="20577"/>
          <ac:spMkLst>
            <pc:docMk/>
            <pc:sldMk cId="1597469531" sldId="342"/>
            <ac:spMk id="2" creationId="{709D6694-CC0D-B0F4-DAA8-FB077ADF7042}"/>
          </ac:spMkLst>
        </pc:spChg>
        <pc:spChg chg="mod">
          <ac:chgData name="Ross Peel" userId="cff5efb2-1fbc-4e89-a15d-4608006f2964" providerId="ADAL" clId="{77412CDA-2E44-44FA-A590-C87F79CD6033}" dt="2024-09-02T12:51:49.610" v="7881" actId="20577"/>
          <ac:spMkLst>
            <pc:docMk/>
            <pc:sldMk cId="1597469531" sldId="342"/>
            <ac:spMk id="3" creationId="{23BCCA08-B674-1D1D-B157-739B21F6CB03}"/>
          </ac:spMkLst>
        </pc:spChg>
      </pc:sldChg>
      <pc:sldChg chg="addSp delSp modSp add mod chgLayout">
        <pc:chgData name="Ross Peel" userId="cff5efb2-1fbc-4e89-a15d-4608006f2964" providerId="ADAL" clId="{77412CDA-2E44-44FA-A590-C87F79CD6033}" dt="2024-09-02T14:09:49.720" v="8749" actId="20577"/>
        <pc:sldMkLst>
          <pc:docMk/>
          <pc:sldMk cId="99387604" sldId="343"/>
        </pc:sldMkLst>
        <pc:spChg chg="mod ord">
          <ac:chgData name="Ross Peel" userId="cff5efb2-1fbc-4e89-a15d-4608006f2964" providerId="ADAL" clId="{77412CDA-2E44-44FA-A590-C87F79CD6033}" dt="2024-09-02T14:09:49.720" v="8749" actId="20577"/>
          <ac:spMkLst>
            <pc:docMk/>
            <pc:sldMk cId="99387604" sldId="343"/>
            <ac:spMk id="2" creationId="{709D6694-CC0D-B0F4-DAA8-FB077ADF7042}"/>
          </ac:spMkLst>
        </pc:spChg>
        <pc:spChg chg="mod ord">
          <ac:chgData name="Ross Peel" userId="cff5efb2-1fbc-4e89-a15d-4608006f2964" providerId="ADAL" clId="{77412CDA-2E44-44FA-A590-C87F79CD6033}" dt="2024-09-02T14:05:59.229" v="8731" actId="15"/>
          <ac:spMkLst>
            <pc:docMk/>
            <pc:sldMk cId="99387604" sldId="343"/>
            <ac:spMk id="3" creationId="{23BCCA08-B674-1D1D-B157-739B21F6CB03}"/>
          </ac:spMkLst>
        </pc:spChg>
        <pc:spChg chg="mod ord">
          <ac:chgData name="Ross Peel" userId="cff5efb2-1fbc-4e89-a15d-4608006f2964" providerId="ADAL" clId="{77412CDA-2E44-44FA-A590-C87F79CD6033}" dt="2024-09-02T13:00:56.747" v="8057" actId="6264"/>
          <ac:spMkLst>
            <pc:docMk/>
            <pc:sldMk cId="99387604" sldId="343"/>
            <ac:spMk id="5" creationId="{4FFA5562-975A-F92E-A9E6-C5ADC9063E44}"/>
          </ac:spMkLst>
        </pc:spChg>
        <pc:spChg chg="add del mod">
          <ac:chgData name="Ross Peel" userId="cff5efb2-1fbc-4e89-a15d-4608006f2964" providerId="ADAL" clId="{77412CDA-2E44-44FA-A590-C87F79CD6033}" dt="2024-09-02T13:00:56.747" v="8057" actId="6264"/>
          <ac:spMkLst>
            <pc:docMk/>
            <pc:sldMk cId="99387604" sldId="343"/>
            <ac:spMk id="6" creationId="{EBB4FEDF-B914-F9AC-90AF-FA056B4F0503}"/>
          </ac:spMkLst>
        </pc:spChg>
        <pc:spChg chg="add del mod">
          <ac:chgData name="Ross Peel" userId="cff5efb2-1fbc-4e89-a15d-4608006f2964" providerId="ADAL" clId="{77412CDA-2E44-44FA-A590-C87F79CD6033}" dt="2024-09-02T13:00:56.747" v="8057" actId="6264"/>
          <ac:spMkLst>
            <pc:docMk/>
            <pc:sldMk cId="99387604" sldId="343"/>
            <ac:spMk id="7" creationId="{582C76B6-0B7B-DD7B-FF44-A5B3259F969D}"/>
          </ac:spMkLst>
        </pc:spChg>
        <pc:spChg chg="add del mod">
          <ac:chgData name="Ross Peel" userId="cff5efb2-1fbc-4e89-a15d-4608006f2964" providerId="ADAL" clId="{77412CDA-2E44-44FA-A590-C87F79CD6033}" dt="2024-09-02T13:00:56.747" v="8057" actId="6264"/>
          <ac:spMkLst>
            <pc:docMk/>
            <pc:sldMk cId="99387604" sldId="343"/>
            <ac:spMk id="8" creationId="{17C44BFA-E98D-73F2-53CC-F0D26908A770}"/>
          </ac:spMkLst>
        </pc:spChg>
        <pc:spChg chg="add del mod">
          <ac:chgData name="Ross Peel" userId="cff5efb2-1fbc-4e89-a15d-4608006f2964" providerId="ADAL" clId="{77412CDA-2E44-44FA-A590-C87F79CD6033}" dt="2024-09-02T13:00:56.747" v="8057" actId="6264"/>
          <ac:spMkLst>
            <pc:docMk/>
            <pc:sldMk cId="99387604" sldId="343"/>
            <ac:spMk id="9" creationId="{4798F5BB-9C9C-A6C8-4CC0-801AE1F2247F}"/>
          </ac:spMkLst>
        </pc:spChg>
        <pc:spChg chg="add del mod ord">
          <ac:chgData name="Ross Peel" userId="cff5efb2-1fbc-4e89-a15d-4608006f2964" providerId="ADAL" clId="{77412CDA-2E44-44FA-A590-C87F79CD6033}" dt="2024-09-02T14:07:02.183" v="8732" actId="22"/>
          <ac:spMkLst>
            <pc:docMk/>
            <pc:sldMk cId="99387604" sldId="343"/>
            <ac:spMk id="10" creationId="{4198538C-D0E0-8052-D866-0DBEDFE9EE9F}"/>
          </ac:spMkLst>
        </pc:spChg>
        <pc:picChg chg="add mod ord modCrop">
          <ac:chgData name="Ross Peel" userId="cff5efb2-1fbc-4e89-a15d-4608006f2964" providerId="ADAL" clId="{77412CDA-2E44-44FA-A590-C87F79CD6033}" dt="2024-09-02T14:07:25.306" v="8736" actId="1076"/>
          <ac:picMkLst>
            <pc:docMk/>
            <pc:sldMk cId="99387604" sldId="343"/>
            <ac:picMk id="12" creationId="{AB67065C-DBC1-9E44-2001-AA496BA7CEE0}"/>
          </ac:picMkLst>
        </pc:picChg>
        <pc:picChg chg="del">
          <ac:chgData name="Ross Peel" userId="cff5efb2-1fbc-4e89-a15d-4608006f2964" providerId="ADAL" clId="{77412CDA-2E44-44FA-A590-C87F79CD6033}" dt="2024-09-02T12:52:08.448" v="7885" actId="478"/>
          <ac:picMkLst>
            <pc:docMk/>
            <pc:sldMk cId="99387604" sldId="343"/>
            <ac:picMk id="16" creationId="{EA3FA747-9A4E-BBD4-8568-F727E47E4CC9}"/>
          </ac:picMkLst>
        </pc:picChg>
      </pc:sldChg>
      <pc:sldChg chg="addSp delSp modSp add mod chgLayout">
        <pc:chgData name="Ross Peel" userId="cff5efb2-1fbc-4e89-a15d-4608006f2964" providerId="ADAL" clId="{77412CDA-2E44-44FA-A590-C87F79CD6033}" dt="2024-09-02T14:22:00.728" v="9793"/>
        <pc:sldMkLst>
          <pc:docMk/>
          <pc:sldMk cId="2188021148" sldId="344"/>
        </pc:sldMkLst>
        <pc:spChg chg="mod ord">
          <ac:chgData name="Ross Peel" userId="cff5efb2-1fbc-4e89-a15d-4608006f2964" providerId="ADAL" clId="{77412CDA-2E44-44FA-A590-C87F79CD6033}" dt="2024-09-02T14:22:00.728" v="9793"/>
          <ac:spMkLst>
            <pc:docMk/>
            <pc:sldMk cId="2188021148" sldId="344"/>
            <ac:spMk id="2" creationId="{709D6694-CC0D-B0F4-DAA8-FB077ADF7042}"/>
          </ac:spMkLst>
        </pc:spChg>
        <pc:spChg chg="del">
          <ac:chgData name="Ross Peel" userId="cff5efb2-1fbc-4e89-a15d-4608006f2964" providerId="ADAL" clId="{77412CDA-2E44-44FA-A590-C87F79CD6033}" dt="2024-09-02T14:10:05.436" v="8753" actId="478"/>
          <ac:spMkLst>
            <pc:docMk/>
            <pc:sldMk cId="2188021148" sldId="344"/>
            <ac:spMk id="3" creationId="{23BCCA08-B674-1D1D-B157-739B21F6CB03}"/>
          </ac:spMkLst>
        </pc:spChg>
        <pc:spChg chg="mod ord">
          <ac:chgData name="Ross Peel" userId="cff5efb2-1fbc-4e89-a15d-4608006f2964" providerId="ADAL" clId="{77412CDA-2E44-44FA-A590-C87F79CD6033}" dt="2024-09-02T14:10:05.830" v="8754" actId="6264"/>
          <ac:spMkLst>
            <pc:docMk/>
            <pc:sldMk cId="2188021148" sldId="344"/>
            <ac:spMk id="5" creationId="{4FFA5562-975A-F92E-A9E6-C5ADC9063E44}"/>
          </ac:spMkLst>
        </pc:spChg>
        <pc:spChg chg="add del mod">
          <ac:chgData name="Ross Peel" userId="cff5efb2-1fbc-4e89-a15d-4608006f2964" providerId="ADAL" clId="{77412CDA-2E44-44FA-A590-C87F79CD6033}" dt="2024-09-02T14:10:05.830" v="8754" actId="6264"/>
          <ac:spMkLst>
            <pc:docMk/>
            <pc:sldMk cId="2188021148" sldId="344"/>
            <ac:spMk id="6" creationId="{7CD7C9CD-B5F5-0B70-EAC3-2594E01AAD81}"/>
          </ac:spMkLst>
        </pc:spChg>
        <pc:spChg chg="add del mod">
          <ac:chgData name="Ross Peel" userId="cff5efb2-1fbc-4e89-a15d-4608006f2964" providerId="ADAL" clId="{77412CDA-2E44-44FA-A590-C87F79CD6033}" dt="2024-09-02T14:10:05.830" v="8754" actId="6264"/>
          <ac:spMkLst>
            <pc:docMk/>
            <pc:sldMk cId="2188021148" sldId="344"/>
            <ac:spMk id="8" creationId="{5D024608-E96D-0498-8197-224215EB5197}"/>
          </ac:spMkLst>
        </pc:spChg>
        <pc:spChg chg="add del mod">
          <ac:chgData name="Ross Peel" userId="cff5efb2-1fbc-4e89-a15d-4608006f2964" providerId="ADAL" clId="{77412CDA-2E44-44FA-A590-C87F79CD6033}" dt="2024-09-02T14:10:05.830" v="8754" actId="6264"/>
          <ac:spMkLst>
            <pc:docMk/>
            <pc:sldMk cId="2188021148" sldId="344"/>
            <ac:spMk id="9" creationId="{174540B8-BE74-C4D0-A68F-580997392733}"/>
          </ac:spMkLst>
        </pc:spChg>
        <pc:spChg chg="add del mod">
          <ac:chgData name="Ross Peel" userId="cff5efb2-1fbc-4e89-a15d-4608006f2964" providerId="ADAL" clId="{77412CDA-2E44-44FA-A590-C87F79CD6033}" dt="2024-09-02T14:10:05.830" v="8754" actId="6264"/>
          <ac:spMkLst>
            <pc:docMk/>
            <pc:sldMk cId="2188021148" sldId="344"/>
            <ac:spMk id="10" creationId="{0165D456-FA4B-D3B4-2CE4-D3A6C019E9DD}"/>
          </ac:spMkLst>
        </pc:spChg>
        <pc:spChg chg="add mod ord">
          <ac:chgData name="Ross Peel" userId="cff5efb2-1fbc-4e89-a15d-4608006f2964" providerId="ADAL" clId="{77412CDA-2E44-44FA-A590-C87F79CD6033}" dt="2024-09-02T14:17:32.996" v="9769" actId="27636"/>
          <ac:spMkLst>
            <pc:docMk/>
            <pc:sldMk cId="2188021148" sldId="344"/>
            <ac:spMk id="11" creationId="{0B3BF905-EA22-43E2-94DD-9097756B838E}"/>
          </ac:spMkLst>
        </pc:spChg>
        <pc:spChg chg="add del mod ord">
          <ac:chgData name="Ross Peel" userId="cff5efb2-1fbc-4e89-a15d-4608006f2964" providerId="ADAL" clId="{77412CDA-2E44-44FA-A590-C87F79CD6033}" dt="2024-09-02T14:21:12.014" v="9783"/>
          <ac:spMkLst>
            <pc:docMk/>
            <pc:sldMk cId="2188021148" sldId="344"/>
            <ac:spMk id="13" creationId="{86C3E144-480D-6F9F-150E-60E1F8C9F8DD}"/>
          </ac:spMkLst>
        </pc:spChg>
        <pc:spChg chg="add mod">
          <ac:chgData name="Ross Peel" userId="cff5efb2-1fbc-4e89-a15d-4608006f2964" providerId="ADAL" clId="{77412CDA-2E44-44FA-A590-C87F79CD6033}" dt="2024-09-02T14:21:12.004" v="9782"/>
          <ac:spMkLst>
            <pc:docMk/>
            <pc:sldMk cId="2188021148" sldId="344"/>
            <ac:spMk id="14" creationId="{BB14CA58-AD69-53A1-22D0-3527C44F2A8E}"/>
          </ac:spMkLst>
        </pc:spChg>
        <pc:picChg chg="del">
          <ac:chgData name="Ross Peel" userId="cff5efb2-1fbc-4e89-a15d-4608006f2964" providerId="ADAL" clId="{77412CDA-2E44-44FA-A590-C87F79CD6033}" dt="2024-09-02T14:10:04.207" v="8752" actId="478"/>
          <ac:picMkLst>
            <pc:docMk/>
            <pc:sldMk cId="2188021148" sldId="344"/>
            <ac:picMk id="12" creationId="{AB67065C-DBC1-9E44-2001-AA496BA7CEE0}"/>
          </ac:picMkLst>
        </pc:picChg>
        <pc:picChg chg="add mod modCrop">
          <ac:chgData name="Ross Peel" userId="cff5efb2-1fbc-4e89-a15d-4608006f2964" providerId="ADAL" clId="{77412CDA-2E44-44FA-A590-C87F79CD6033}" dt="2024-09-02T14:21:43.294" v="9789" actId="14100"/>
          <ac:picMkLst>
            <pc:docMk/>
            <pc:sldMk cId="2188021148" sldId="344"/>
            <ac:picMk id="15" creationId="{593808D4-5714-A025-31AE-2B49FD62E768}"/>
          </ac:picMkLst>
        </pc:picChg>
      </pc:sldChg>
      <pc:sldChg chg="addSp delSp modSp new mod modClrScheme chgLayout">
        <pc:chgData name="Ross Peel" userId="cff5efb2-1fbc-4e89-a15d-4608006f2964" providerId="ADAL" clId="{77412CDA-2E44-44FA-A590-C87F79CD6033}" dt="2024-09-02T14:28:58.931" v="10730" actId="122"/>
        <pc:sldMkLst>
          <pc:docMk/>
          <pc:sldMk cId="2392862745" sldId="345"/>
        </pc:sldMkLst>
        <pc:spChg chg="mod ord">
          <ac:chgData name="Ross Peel" userId="cff5efb2-1fbc-4e89-a15d-4608006f2964" providerId="ADAL" clId="{77412CDA-2E44-44FA-A590-C87F79CD6033}" dt="2024-09-02T14:26:57.751" v="10512" actId="700"/>
          <ac:spMkLst>
            <pc:docMk/>
            <pc:sldMk cId="2392862745" sldId="345"/>
            <ac:spMk id="2" creationId="{A37F5935-4AE5-99DB-D205-E844CFB78C51}"/>
          </ac:spMkLst>
        </pc:spChg>
        <pc:spChg chg="mod ord">
          <ac:chgData name="Ross Peel" userId="cff5efb2-1fbc-4e89-a15d-4608006f2964" providerId="ADAL" clId="{77412CDA-2E44-44FA-A590-C87F79CD6033}" dt="2024-09-02T14:28:09.400" v="10722" actId="20577"/>
          <ac:spMkLst>
            <pc:docMk/>
            <pc:sldMk cId="2392862745" sldId="345"/>
            <ac:spMk id="3" creationId="{F27402E0-B488-11CB-2E10-9CB3116AAD0D}"/>
          </ac:spMkLst>
        </pc:spChg>
        <pc:spChg chg="del mod">
          <ac:chgData name="Ross Peel" userId="cff5efb2-1fbc-4e89-a15d-4608006f2964" providerId="ADAL" clId="{77412CDA-2E44-44FA-A590-C87F79CD6033}" dt="2024-09-02T14:26:57.751" v="10512" actId="700"/>
          <ac:spMkLst>
            <pc:docMk/>
            <pc:sldMk cId="2392862745" sldId="345"/>
            <ac:spMk id="4" creationId="{9975DDAE-6F4B-0461-9D89-4D30EDD8588B}"/>
          </ac:spMkLst>
        </pc:spChg>
        <pc:spChg chg="mod ord">
          <ac:chgData name="Ross Peel" userId="cff5efb2-1fbc-4e89-a15d-4608006f2964" providerId="ADAL" clId="{77412CDA-2E44-44FA-A590-C87F79CD6033}" dt="2024-09-02T14:26:57.751" v="10512" actId="700"/>
          <ac:spMkLst>
            <pc:docMk/>
            <pc:sldMk cId="2392862745" sldId="345"/>
            <ac:spMk id="5" creationId="{E056B100-7167-15DF-56DC-579D78D0D50D}"/>
          </ac:spMkLst>
        </pc:spChg>
        <pc:spChg chg="add mod">
          <ac:chgData name="Ross Peel" userId="cff5efb2-1fbc-4e89-a15d-4608006f2964" providerId="ADAL" clId="{77412CDA-2E44-44FA-A590-C87F79CD6033}" dt="2024-09-02T14:28:58.931" v="10730" actId="122"/>
          <ac:spMkLst>
            <pc:docMk/>
            <pc:sldMk cId="2392862745" sldId="345"/>
            <ac:spMk id="7" creationId="{DD419AAA-AAB0-00E9-BED8-4DD8984AB7DA}"/>
          </ac:spMkLst>
        </pc:spChg>
      </pc:sldChg>
      <pc:sldChg chg="add del">
        <pc:chgData name="Ross Peel" userId="cff5efb2-1fbc-4e89-a15d-4608006f2964" providerId="ADAL" clId="{77412CDA-2E44-44FA-A590-C87F79CD6033}" dt="2024-08-28T16:41:51.134" v="16" actId="47"/>
        <pc:sldMkLst>
          <pc:docMk/>
          <pc:sldMk cId="1685041020" sldId="346"/>
        </pc:sldMkLst>
      </pc:sldChg>
      <pc:sldChg chg="add del">
        <pc:chgData name="Ross Peel" userId="cff5efb2-1fbc-4e89-a15d-4608006f2964" providerId="ADAL" clId="{77412CDA-2E44-44FA-A590-C87F79CD6033}" dt="2024-08-28T16:41:51.134" v="16" actId="47"/>
        <pc:sldMkLst>
          <pc:docMk/>
          <pc:sldMk cId="147874975" sldId="374"/>
        </pc:sldMkLst>
      </pc:sldChg>
      <pc:sldChg chg="add del">
        <pc:chgData name="Ross Peel" userId="cff5efb2-1fbc-4e89-a15d-4608006f2964" providerId="ADAL" clId="{77412CDA-2E44-44FA-A590-C87F79CD6033}" dt="2024-08-28T16:41:51.134" v="16" actId="47"/>
        <pc:sldMkLst>
          <pc:docMk/>
          <pc:sldMk cId="2454460023" sldId="375"/>
        </pc:sldMkLst>
      </pc:sldChg>
      <pc:sldChg chg="add del">
        <pc:chgData name="Ross Peel" userId="cff5efb2-1fbc-4e89-a15d-4608006f2964" providerId="ADAL" clId="{77412CDA-2E44-44FA-A590-C87F79CD6033}" dt="2024-08-28T16:41:51.134" v="16" actId="47"/>
        <pc:sldMkLst>
          <pc:docMk/>
          <pc:sldMk cId="1034396120" sldId="377"/>
        </pc:sldMkLst>
      </pc:sldChg>
      <pc:sldChg chg="add del">
        <pc:chgData name="Ross Peel" userId="cff5efb2-1fbc-4e89-a15d-4608006f2964" providerId="ADAL" clId="{77412CDA-2E44-44FA-A590-C87F79CD6033}" dt="2024-08-28T16:41:51.134" v="16" actId="47"/>
        <pc:sldMkLst>
          <pc:docMk/>
          <pc:sldMk cId="2213300149" sldId="380"/>
        </pc:sldMkLst>
      </pc:sldChg>
      <pc:sldChg chg="add del">
        <pc:chgData name="Ross Peel" userId="cff5efb2-1fbc-4e89-a15d-4608006f2964" providerId="ADAL" clId="{77412CDA-2E44-44FA-A590-C87F79CD6033}" dt="2024-08-28T16:41:51.134" v="16" actId="47"/>
        <pc:sldMkLst>
          <pc:docMk/>
          <pc:sldMk cId="931314332" sldId="381"/>
        </pc:sldMkLst>
      </pc:sldChg>
      <pc:sldChg chg="add del">
        <pc:chgData name="Ross Peel" userId="cff5efb2-1fbc-4e89-a15d-4608006f2964" providerId="ADAL" clId="{77412CDA-2E44-44FA-A590-C87F79CD6033}" dt="2024-08-28T16:41:51.134" v="16" actId="47"/>
        <pc:sldMkLst>
          <pc:docMk/>
          <pc:sldMk cId="265968792" sldId="382"/>
        </pc:sldMkLst>
      </pc:sldChg>
      <pc:sldChg chg="add del">
        <pc:chgData name="Ross Peel" userId="cff5efb2-1fbc-4e89-a15d-4608006f2964" providerId="ADAL" clId="{77412CDA-2E44-44FA-A590-C87F79CD6033}" dt="2024-08-28T16:41:51.134" v="16" actId="47"/>
        <pc:sldMkLst>
          <pc:docMk/>
          <pc:sldMk cId="1649714493" sldId="383"/>
        </pc:sldMkLst>
      </pc:sldChg>
      <pc:sldChg chg="add del">
        <pc:chgData name="Ross Peel" userId="cff5efb2-1fbc-4e89-a15d-4608006f2964" providerId="ADAL" clId="{77412CDA-2E44-44FA-A590-C87F79CD6033}" dt="2024-08-28T16:41:51.134" v="16" actId="47"/>
        <pc:sldMkLst>
          <pc:docMk/>
          <pc:sldMk cId="1971260701" sldId="384"/>
        </pc:sldMkLst>
      </pc:sldChg>
      <pc:sldChg chg="add del">
        <pc:chgData name="Ross Peel" userId="cff5efb2-1fbc-4e89-a15d-4608006f2964" providerId="ADAL" clId="{77412CDA-2E44-44FA-A590-C87F79CD6033}" dt="2024-08-28T16:41:51.134" v="16" actId="47"/>
        <pc:sldMkLst>
          <pc:docMk/>
          <pc:sldMk cId="1394714058" sldId="385"/>
        </pc:sldMkLst>
      </pc:sldChg>
    </pc:docChg>
  </pc:docChgLst>
  <pc:docChgLst>
    <pc:chgData name="Ross Peel" userId="cff5efb2-1fbc-4e89-a15d-4608006f2964" providerId="ADAL" clId="{85B58981-7A32-4391-949C-A933D37C646C}"/>
    <pc:docChg chg="undo redo custSel modSld">
      <pc:chgData name="Ross Peel" userId="cff5efb2-1fbc-4e89-a15d-4608006f2964" providerId="ADAL" clId="{85B58981-7A32-4391-949C-A933D37C646C}" dt="2024-10-03T15:56:48.967" v="88" actId="14100"/>
      <pc:docMkLst>
        <pc:docMk/>
      </pc:docMkLst>
      <pc:sldChg chg="modSp mod">
        <pc:chgData name="Ross Peel" userId="cff5efb2-1fbc-4e89-a15d-4608006f2964" providerId="ADAL" clId="{85B58981-7A32-4391-949C-A933D37C646C}" dt="2024-10-03T15:55:12.100" v="83" actId="255"/>
        <pc:sldMkLst>
          <pc:docMk/>
          <pc:sldMk cId="992057344" sldId="325"/>
        </pc:sldMkLst>
        <pc:spChg chg="mod">
          <ac:chgData name="Ross Peel" userId="cff5efb2-1fbc-4e89-a15d-4608006f2964" providerId="ADAL" clId="{85B58981-7A32-4391-949C-A933D37C646C}" dt="2024-10-03T15:55:12.100" v="83" actId="255"/>
          <ac:spMkLst>
            <pc:docMk/>
            <pc:sldMk cId="992057344" sldId="325"/>
            <ac:spMk id="17" creationId="{8DA8F6A6-A7A9-42E0-BBE4-CF8A67403F4F}"/>
          </ac:spMkLst>
        </pc:spChg>
      </pc:sldChg>
      <pc:sldChg chg="modSp mod">
        <pc:chgData name="Ross Peel" userId="cff5efb2-1fbc-4e89-a15d-4608006f2964" providerId="ADAL" clId="{85B58981-7A32-4391-949C-A933D37C646C}" dt="2024-10-03T15:56:48.967" v="88" actId="14100"/>
        <pc:sldMkLst>
          <pc:docMk/>
          <pc:sldMk cId="2213232398" sldId="334"/>
        </pc:sldMkLst>
        <pc:picChg chg="mod">
          <ac:chgData name="Ross Peel" userId="cff5efb2-1fbc-4e89-a15d-4608006f2964" providerId="ADAL" clId="{85B58981-7A32-4391-949C-A933D37C646C}" dt="2024-10-03T15:56:48.967" v="88" actId="14100"/>
          <ac:picMkLst>
            <pc:docMk/>
            <pc:sldMk cId="2213232398" sldId="334"/>
            <ac:picMk id="5" creationId="{30923BB2-5C6B-C48A-D82D-ADFA54E6E907}"/>
          </ac:picMkLst>
        </pc:picChg>
      </pc:sldChg>
      <pc:sldChg chg="modAnim">
        <pc:chgData name="Ross Peel" userId="cff5efb2-1fbc-4e89-a15d-4608006f2964" providerId="ADAL" clId="{85B58981-7A32-4391-949C-A933D37C646C}" dt="2024-10-03T15:55:37.357" v="85"/>
        <pc:sldMkLst>
          <pc:docMk/>
          <pc:sldMk cId="642348316" sldId="338"/>
        </pc:sldMkLst>
      </pc:sldChg>
      <pc:sldChg chg="modSp mod">
        <pc:chgData name="Ross Peel" userId="cff5efb2-1fbc-4e89-a15d-4608006f2964" providerId="ADAL" clId="{85B58981-7A32-4391-949C-A933D37C646C}" dt="2024-10-03T15:56:41.797" v="87" actId="1076"/>
        <pc:sldMkLst>
          <pc:docMk/>
          <pc:sldMk cId="2705444265" sldId="346"/>
        </pc:sldMkLst>
        <pc:picChg chg="mod">
          <ac:chgData name="Ross Peel" userId="cff5efb2-1fbc-4e89-a15d-4608006f2964" providerId="ADAL" clId="{85B58981-7A32-4391-949C-A933D37C646C}" dt="2024-10-03T15:56:41.797" v="87" actId="1076"/>
          <ac:picMkLst>
            <pc:docMk/>
            <pc:sldMk cId="2705444265" sldId="346"/>
            <ac:picMk id="5" creationId="{30923BB2-5C6B-C48A-D82D-ADFA54E6E907}"/>
          </ac:picMkLst>
        </pc:picChg>
      </pc:sldChg>
    </pc:docChg>
  </pc:docChgLst>
  <pc:docChgLst>
    <pc:chgData name="Ross Peel" userId="cff5efb2-1fbc-4e89-a15d-4608006f2964" providerId="ADAL" clId="{527E1D11-EDBB-4437-A590-1DCA77BAA5AC}"/>
    <pc:docChg chg="undo custSel addSld delSld modSld">
      <pc:chgData name="Ross Peel" userId="cff5efb2-1fbc-4e89-a15d-4608006f2964" providerId="ADAL" clId="{527E1D11-EDBB-4437-A590-1DCA77BAA5AC}" dt="2024-01-10T15:28:43.380" v="1739" actId="14100"/>
      <pc:docMkLst>
        <pc:docMk/>
      </pc:docMkLst>
      <pc:sldChg chg="mod modShow">
        <pc:chgData name="Ross Peel" userId="cff5efb2-1fbc-4e89-a15d-4608006f2964" providerId="ADAL" clId="{527E1D11-EDBB-4437-A590-1DCA77BAA5AC}" dt="2024-01-10T14:56:33.709" v="1676" actId="729"/>
        <pc:sldMkLst>
          <pc:docMk/>
          <pc:sldMk cId="1305508830" sldId="288"/>
        </pc:sldMkLst>
      </pc:sldChg>
      <pc:sldChg chg="modSp mod">
        <pc:chgData name="Ross Peel" userId="cff5efb2-1fbc-4e89-a15d-4608006f2964" providerId="ADAL" clId="{527E1D11-EDBB-4437-A590-1DCA77BAA5AC}" dt="2024-01-10T15:28:43.380" v="1739" actId="14100"/>
        <pc:sldMkLst>
          <pc:docMk/>
          <pc:sldMk cId="588340086" sldId="296"/>
        </pc:sldMkLst>
        <pc:spChg chg="mod">
          <ac:chgData name="Ross Peel" userId="cff5efb2-1fbc-4e89-a15d-4608006f2964" providerId="ADAL" clId="{527E1D11-EDBB-4437-A590-1DCA77BAA5AC}" dt="2024-01-10T15:28:43.380" v="1739" actId="14100"/>
          <ac:spMkLst>
            <pc:docMk/>
            <pc:sldMk cId="588340086" sldId="296"/>
            <ac:spMk id="4" creationId="{5946122E-D61B-0745-9CAF-43668E2B0CE6}"/>
          </ac:spMkLst>
        </pc:spChg>
      </pc:sldChg>
      <pc:sldChg chg="add mod modShow">
        <pc:chgData name="Ross Peel" userId="cff5efb2-1fbc-4e89-a15d-4608006f2964" providerId="ADAL" clId="{527E1D11-EDBB-4437-A590-1DCA77BAA5AC}" dt="2024-01-10T14:56:04.185" v="1675" actId="729"/>
        <pc:sldMkLst>
          <pc:docMk/>
          <pc:sldMk cId="4293287297" sldId="312"/>
        </pc:sldMkLst>
      </pc:sldChg>
      <pc:sldChg chg="add mod modShow">
        <pc:chgData name="Ross Peel" userId="cff5efb2-1fbc-4e89-a15d-4608006f2964" providerId="ADAL" clId="{527E1D11-EDBB-4437-A590-1DCA77BAA5AC}" dt="2024-01-10T14:56:04.185" v="1675" actId="729"/>
        <pc:sldMkLst>
          <pc:docMk/>
          <pc:sldMk cId="3648901470" sldId="314"/>
        </pc:sldMkLst>
      </pc:sldChg>
      <pc:sldChg chg="add mod modShow">
        <pc:chgData name="Ross Peel" userId="cff5efb2-1fbc-4e89-a15d-4608006f2964" providerId="ADAL" clId="{527E1D11-EDBB-4437-A590-1DCA77BAA5AC}" dt="2024-01-10T14:56:04.185" v="1675" actId="729"/>
        <pc:sldMkLst>
          <pc:docMk/>
          <pc:sldMk cId="3364994042" sldId="315"/>
        </pc:sldMkLst>
      </pc:sldChg>
      <pc:sldChg chg="add mod modShow">
        <pc:chgData name="Ross Peel" userId="cff5efb2-1fbc-4e89-a15d-4608006f2964" providerId="ADAL" clId="{527E1D11-EDBB-4437-A590-1DCA77BAA5AC}" dt="2024-01-10T14:56:04.185" v="1675" actId="729"/>
        <pc:sldMkLst>
          <pc:docMk/>
          <pc:sldMk cId="1832532053" sldId="319"/>
        </pc:sldMkLst>
      </pc:sldChg>
      <pc:sldChg chg="mod modShow">
        <pc:chgData name="Ross Peel" userId="cff5efb2-1fbc-4e89-a15d-4608006f2964" providerId="ADAL" clId="{527E1D11-EDBB-4437-A590-1DCA77BAA5AC}" dt="2024-01-10T14:56:33.709" v="1676" actId="729"/>
        <pc:sldMkLst>
          <pc:docMk/>
          <pc:sldMk cId="3010594357" sldId="321"/>
        </pc:sldMkLst>
      </pc:sldChg>
      <pc:sldChg chg="modSp mod">
        <pc:chgData name="Ross Peel" userId="cff5efb2-1fbc-4e89-a15d-4608006f2964" providerId="ADAL" clId="{527E1D11-EDBB-4437-A590-1DCA77BAA5AC}" dt="2024-01-09T20:41:18.663" v="1277" actId="20577"/>
        <pc:sldMkLst>
          <pc:docMk/>
          <pc:sldMk cId="910721927" sldId="323"/>
        </pc:sldMkLst>
        <pc:spChg chg="mod">
          <ac:chgData name="Ross Peel" userId="cff5efb2-1fbc-4e89-a15d-4608006f2964" providerId="ADAL" clId="{527E1D11-EDBB-4437-A590-1DCA77BAA5AC}" dt="2024-01-09T20:41:18.663" v="1277" actId="20577"/>
          <ac:spMkLst>
            <pc:docMk/>
            <pc:sldMk cId="910721927" sldId="323"/>
            <ac:spMk id="6" creationId="{1422A7F9-3B65-4955-BCA1-1DB2488D0753}"/>
          </ac:spMkLst>
        </pc:spChg>
      </pc:sldChg>
      <pc:sldChg chg="modSp mod">
        <pc:chgData name="Ross Peel" userId="cff5efb2-1fbc-4e89-a15d-4608006f2964" providerId="ADAL" clId="{527E1D11-EDBB-4437-A590-1DCA77BAA5AC}" dt="2024-01-10T15:28:16.056" v="1688" actId="20577"/>
        <pc:sldMkLst>
          <pc:docMk/>
          <pc:sldMk cId="992057344" sldId="325"/>
        </pc:sldMkLst>
        <pc:spChg chg="mod">
          <ac:chgData name="Ross Peel" userId="cff5efb2-1fbc-4e89-a15d-4608006f2964" providerId="ADAL" clId="{527E1D11-EDBB-4437-A590-1DCA77BAA5AC}" dt="2024-01-10T15:28:16.056" v="1688" actId="20577"/>
          <ac:spMkLst>
            <pc:docMk/>
            <pc:sldMk cId="992057344" sldId="325"/>
            <ac:spMk id="17" creationId="{8DA8F6A6-A7A9-42E0-BBE4-CF8A67403F4F}"/>
          </ac:spMkLst>
        </pc:spChg>
      </pc:sldChg>
      <pc:sldChg chg="del mod modShow">
        <pc:chgData name="Ross Peel" userId="cff5efb2-1fbc-4e89-a15d-4608006f2964" providerId="ADAL" clId="{527E1D11-EDBB-4437-A590-1DCA77BAA5AC}" dt="2024-01-09T20:47:55.134" v="1609" actId="47"/>
        <pc:sldMkLst>
          <pc:docMk/>
          <pc:sldMk cId="1357266219" sldId="326"/>
        </pc:sldMkLst>
      </pc:sldChg>
      <pc:sldChg chg="modSp mod modShow">
        <pc:chgData name="Ross Peel" userId="cff5efb2-1fbc-4e89-a15d-4608006f2964" providerId="ADAL" clId="{527E1D11-EDBB-4437-A590-1DCA77BAA5AC}" dt="2024-01-10T14:56:33.709" v="1676" actId="729"/>
        <pc:sldMkLst>
          <pc:docMk/>
          <pc:sldMk cId="3795399095" sldId="328"/>
        </pc:sldMkLst>
        <pc:spChg chg="mod">
          <ac:chgData name="Ross Peel" userId="cff5efb2-1fbc-4e89-a15d-4608006f2964" providerId="ADAL" clId="{527E1D11-EDBB-4437-A590-1DCA77BAA5AC}" dt="2024-01-09T20:39:46.574" v="1208" actId="20577"/>
          <ac:spMkLst>
            <pc:docMk/>
            <pc:sldMk cId="3795399095" sldId="328"/>
            <ac:spMk id="3" creationId="{98B0834A-DAB8-71FF-E374-4379CB700F7E}"/>
          </ac:spMkLst>
        </pc:spChg>
      </pc:sldChg>
      <pc:sldChg chg="modSp mod">
        <pc:chgData name="Ross Peel" userId="cff5efb2-1fbc-4e89-a15d-4608006f2964" providerId="ADAL" clId="{527E1D11-EDBB-4437-A590-1DCA77BAA5AC}" dt="2024-01-09T20:45:38.099" v="1464" actId="20577"/>
        <pc:sldMkLst>
          <pc:docMk/>
          <pc:sldMk cId="1325711052" sldId="332"/>
        </pc:sldMkLst>
        <pc:spChg chg="mod">
          <ac:chgData name="Ross Peel" userId="cff5efb2-1fbc-4e89-a15d-4608006f2964" providerId="ADAL" clId="{527E1D11-EDBB-4437-A590-1DCA77BAA5AC}" dt="2024-01-09T20:45:38.099" v="1464" actId="20577"/>
          <ac:spMkLst>
            <pc:docMk/>
            <pc:sldMk cId="1325711052" sldId="332"/>
            <ac:spMk id="2" creationId="{1FFCB236-D336-86AA-5ED5-20B16C7D5AF5}"/>
          </ac:spMkLst>
        </pc:spChg>
      </pc:sldChg>
      <pc:sldChg chg="del mod modShow">
        <pc:chgData name="Ross Peel" userId="cff5efb2-1fbc-4e89-a15d-4608006f2964" providerId="ADAL" clId="{527E1D11-EDBB-4437-A590-1DCA77BAA5AC}" dt="2024-01-09T20:48:00.343" v="1610" actId="47"/>
        <pc:sldMkLst>
          <pc:docMk/>
          <pc:sldMk cId="1350638083" sldId="334"/>
        </pc:sldMkLst>
      </pc:sldChg>
      <pc:sldChg chg="del mod modShow">
        <pc:chgData name="Ross Peel" userId="cff5efb2-1fbc-4e89-a15d-4608006f2964" providerId="ADAL" clId="{527E1D11-EDBB-4437-A590-1DCA77BAA5AC}" dt="2024-01-09T20:48:00.343" v="1610" actId="47"/>
        <pc:sldMkLst>
          <pc:docMk/>
          <pc:sldMk cId="1751235185" sldId="344"/>
        </pc:sldMkLst>
      </pc:sldChg>
      <pc:sldChg chg="del mod modShow">
        <pc:chgData name="Ross Peel" userId="cff5efb2-1fbc-4e89-a15d-4608006f2964" providerId="ADAL" clId="{527E1D11-EDBB-4437-A590-1DCA77BAA5AC}" dt="2024-01-09T20:48:00.343" v="1610" actId="47"/>
        <pc:sldMkLst>
          <pc:docMk/>
          <pc:sldMk cId="3304118162" sldId="345"/>
        </pc:sldMkLst>
      </pc:sldChg>
      <pc:sldChg chg="modSp mod modShow">
        <pc:chgData name="Ross Peel" userId="cff5efb2-1fbc-4e89-a15d-4608006f2964" providerId="ADAL" clId="{527E1D11-EDBB-4437-A590-1DCA77BAA5AC}" dt="2024-01-10T14:56:33.709" v="1676" actId="729"/>
        <pc:sldMkLst>
          <pc:docMk/>
          <pc:sldMk cId="1685041020" sldId="346"/>
        </pc:sldMkLst>
        <pc:spChg chg="mod">
          <ac:chgData name="Ross Peel" userId="cff5efb2-1fbc-4e89-a15d-4608006f2964" providerId="ADAL" clId="{527E1D11-EDBB-4437-A590-1DCA77BAA5AC}" dt="2024-01-09T20:40:07.283" v="1209" actId="113"/>
          <ac:spMkLst>
            <pc:docMk/>
            <pc:sldMk cId="1685041020" sldId="346"/>
            <ac:spMk id="3" creationId="{2CFDDF85-930B-A47C-A809-69D012EB6B12}"/>
          </ac:spMkLst>
        </pc:spChg>
      </pc:sldChg>
      <pc:sldChg chg="delSp add del modNotes">
        <pc:chgData name="Ross Peel" userId="cff5efb2-1fbc-4e89-a15d-4608006f2964" providerId="ADAL" clId="{527E1D11-EDBB-4437-A590-1DCA77BAA5AC}" dt="2024-01-09T20:44:21.748" v="1454" actId="47"/>
        <pc:sldMkLst>
          <pc:docMk/>
          <pc:sldMk cId="1030649642" sldId="372"/>
        </pc:sldMkLst>
        <pc:spChg chg="del">
          <ac:chgData name="Ross Peel" userId="cff5efb2-1fbc-4e89-a15d-4608006f2964" providerId="ADAL" clId="{527E1D11-EDBB-4437-A590-1DCA77BAA5AC}" dt="2024-01-09T20:42:35.323" v="1279" actId="21"/>
          <ac:spMkLst>
            <pc:docMk/>
            <pc:sldMk cId="1030649642" sldId="372"/>
            <ac:spMk id="8" creationId="{04B360D8-C836-32E6-0358-2C1B5BB54F71}"/>
          </ac:spMkLst>
        </pc:spChg>
        <pc:spChg chg="del">
          <ac:chgData name="Ross Peel" userId="cff5efb2-1fbc-4e89-a15d-4608006f2964" providerId="ADAL" clId="{527E1D11-EDBB-4437-A590-1DCA77BAA5AC}" dt="2024-01-09T20:42:35.323" v="1279" actId="21"/>
          <ac:spMkLst>
            <pc:docMk/>
            <pc:sldMk cId="1030649642" sldId="372"/>
            <ac:spMk id="9" creationId="{EF933852-09C6-FD1F-ED13-18381BDAFBAA}"/>
          </ac:spMkLst>
        </pc:spChg>
        <pc:picChg chg="del">
          <ac:chgData name="Ross Peel" userId="cff5efb2-1fbc-4e89-a15d-4608006f2964" providerId="ADAL" clId="{527E1D11-EDBB-4437-A590-1DCA77BAA5AC}" dt="2024-01-09T20:42:35.323" v="1279" actId="21"/>
          <ac:picMkLst>
            <pc:docMk/>
            <pc:sldMk cId="1030649642" sldId="372"/>
            <ac:picMk id="7" creationId="{DBBD4B60-C0E0-99B0-4E9C-D87046175BE3}"/>
          </ac:picMkLst>
        </pc:picChg>
        <pc:picChg chg="del">
          <ac:chgData name="Ross Peel" userId="cff5efb2-1fbc-4e89-a15d-4608006f2964" providerId="ADAL" clId="{527E1D11-EDBB-4437-A590-1DCA77BAA5AC}" dt="2024-01-09T20:42:35.323" v="1279" actId="21"/>
          <ac:picMkLst>
            <pc:docMk/>
            <pc:sldMk cId="1030649642" sldId="372"/>
            <ac:picMk id="1028" creationId="{9412A0ED-2036-E858-58E2-5A61BB2B30D6}"/>
          </ac:picMkLst>
        </pc:picChg>
      </pc:sldChg>
      <pc:sldChg chg="modSp mod modShow">
        <pc:chgData name="Ross Peel" userId="cff5efb2-1fbc-4e89-a15d-4608006f2964" providerId="ADAL" clId="{527E1D11-EDBB-4437-A590-1DCA77BAA5AC}" dt="2024-01-10T14:56:33.709" v="1676" actId="729"/>
        <pc:sldMkLst>
          <pc:docMk/>
          <pc:sldMk cId="147874975" sldId="374"/>
        </pc:sldMkLst>
        <pc:spChg chg="mod">
          <ac:chgData name="Ross Peel" userId="cff5efb2-1fbc-4e89-a15d-4608006f2964" providerId="ADAL" clId="{527E1D11-EDBB-4437-A590-1DCA77BAA5AC}" dt="2024-01-09T20:37:10.143" v="1142" actId="20577"/>
          <ac:spMkLst>
            <pc:docMk/>
            <pc:sldMk cId="147874975" sldId="374"/>
            <ac:spMk id="2" creationId="{A9803693-A1C8-4E18-CE9F-C6F9484859D6}"/>
          </ac:spMkLst>
        </pc:spChg>
      </pc:sldChg>
      <pc:sldChg chg="del">
        <pc:chgData name="Ross Peel" userId="cff5efb2-1fbc-4e89-a15d-4608006f2964" providerId="ADAL" clId="{527E1D11-EDBB-4437-A590-1DCA77BAA5AC}" dt="2024-01-09T20:50:00.143" v="1674" actId="47"/>
        <pc:sldMkLst>
          <pc:docMk/>
          <pc:sldMk cId="614317898" sldId="378"/>
        </pc:sldMkLst>
      </pc:sldChg>
      <pc:sldChg chg="new del">
        <pc:chgData name="Ross Peel" userId="cff5efb2-1fbc-4e89-a15d-4608006f2964" providerId="ADAL" clId="{527E1D11-EDBB-4437-A590-1DCA77BAA5AC}" dt="2024-01-09T20:47:53.133" v="1608" actId="47"/>
        <pc:sldMkLst>
          <pc:docMk/>
          <pc:sldMk cId="2663081288" sldId="379"/>
        </pc:sldMkLst>
      </pc:sldChg>
      <pc:sldChg chg="addSp modSp new mod">
        <pc:chgData name="Ross Peel" userId="cff5efb2-1fbc-4e89-a15d-4608006f2964" providerId="ADAL" clId="{527E1D11-EDBB-4437-A590-1DCA77BAA5AC}" dt="2024-01-09T20:14:27.965" v="310" actId="20577"/>
        <pc:sldMkLst>
          <pc:docMk/>
          <pc:sldMk cId="2213300149" sldId="380"/>
        </pc:sldMkLst>
        <pc:spChg chg="mod">
          <ac:chgData name="Ross Peel" userId="cff5efb2-1fbc-4e89-a15d-4608006f2964" providerId="ADAL" clId="{527E1D11-EDBB-4437-A590-1DCA77BAA5AC}" dt="2024-01-09T20:05:31.031" v="63" actId="20577"/>
          <ac:spMkLst>
            <pc:docMk/>
            <pc:sldMk cId="2213300149" sldId="380"/>
            <ac:spMk id="2" creationId="{11E66661-EF1E-ADAD-6F90-1AB2F8FCA967}"/>
          </ac:spMkLst>
        </pc:spChg>
        <pc:spChg chg="mod">
          <ac:chgData name="Ross Peel" userId="cff5efb2-1fbc-4e89-a15d-4608006f2964" providerId="ADAL" clId="{527E1D11-EDBB-4437-A590-1DCA77BAA5AC}" dt="2024-01-09T20:14:27.965" v="310" actId="20577"/>
          <ac:spMkLst>
            <pc:docMk/>
            <pc:sldMk cId="2213300149" sldId="380"/>
            <ac:spMk id="3" creationId="{4F553DBB-B179-1C40-469B-C39F90C155B1}"/>
          </ac:spMkLst>
        </pc:spChg>
        <pc:picChg chg="add mod">
          <ac:chgData name="Ross Peel" userId="cff5efb2-1fbc-4e89-a15d-4608006f2964" providerId="ADAL" clId="{527E1D11-EDBB-4437-A590-1DCA77BAA5AC}" dt="2024-01-09T20:13:42.544" v="196" actId="1076"/>
          <ac:picMkLst>
            <pc:docMk/>
            <pc:sldMk cId="2213300149" sldId="380"/>
            <ac:picMk id="6" creationId="{95472234-B76D-18F9-71F5-E49E25A6DC1F}"/>
          </ac:picMkLst>
        </pc:picChg>
      </pc:sldChg>
      <pc:sldChg chg="modSp new mod">
        <pc:chgData name="Ross Peel" userId="cff5efb2-1fbc-4e89-a15d-4608006f2964" providerId="ADAL" clId="{527E1D11-EDBB-4437-A590-1DCA77BAA5AC}" dt="2024-01-09T20:49:10.283" v="1673" actId="20577"/>
        <pc:sldMkLst>
          <pc:docMk/>
          <pc:sldMk cId="931314332" sldId="381"/>
        </pc:sldMkLst>
        <pc:spChg chg="mod">
          <ac:chgData name="Ross Peel" userId="cff5efb2-1fbc-4e89-a15d-4608006f2964" providerId="ADAL" clId="{527E1D11-EDBB-4437-A590-1DCA77BAA5AC}" dt="2024-01-09T20:48:31.833" v="1618" actId="20577"/>
          <ac:spMkLst>
            <pc:docMk/>
            <pc:sldMk cId="931314332" sldId="381"/>
            <ac:spMk id="2" creationId="{1742DE26-2DF5-BDE0-FE2A-039CA8D2CC0C}"/>
          </ac:spMkLst>
        </pc:spChg>
        <pc:spChg chg="mod">
          <ac:chgData name="Ross Peel" userId="cff5efb2-1fbc-4e89-a15d-4608006f2964" providerId="ADAL" clId="{527E1D11-EDBB-4437-A590-1DCA77BAA5AC}" dt="2024-01-09T20:49:10.283" v="1673" actId="20577"/>
          <ac:spMkLst>
            <pc:docMk/>
            <pc:sldMk cId="931314332" sldId="381"/>
            <ac:spMk id="3" creationId="{1922EA41-53A7-8957-C666-6BAB410ED2D3}"/>
          </ac:spMkLst>
        </pc:spChg>
      </pc:sldChg>
      <pc:sldChg chg="addSp modSp new mod modAnim">
        <pc:chgData name="Ross Peel" userId="cff5efb2-1fbc-4e89-a15d-4608006f2964" providerId="ADAL" clId="{527E1D11-EDBB-4437-A590-1DCA77BAA5AC}" dt="2024-01-09T20:32:42.649" v="985" actId="20577"/>
        <pc:sldMkLst>
          <pc:docMk/>
          <pc:sldMk cId="265968792" sldId="382"/>
        </pc:sldMkLst>
        <pc:spChg chg="mod">
          <ac:chgData name="Ross Peel" userId="cff5efb2-1fbc-4e89-a15d-4608006f2964" providerId="ADAL" clId="{527E1D11-EDBB-4437-A590-1DCA77BAA5AC}" dt="2024-01-09T20:32:42.649" v="985" actId="20577"/>
          <ac:spMkLst>
            <pc:docMk/>
            <pc:sldMk cId="265968792" sldId="382"/>
            <ac:spMk id="2" creationId="{34B88431-DCDC-9089-72B1-AC867FC309A0}"/>
          </ac:spMkLst>
        </pc:spChg>
        <pc:picChg chg="add mod">
          <ac:chgData name="Ross Peel" userId="cff5efb2-1fbc-4e89-a15d-4608006f2964" providerId="ADAL" clId="{527E1D11-EDBB-4437-A590-1DCA77BAA5AC}" dt="2024-01-09T20:30:56.419" v="943" actId="14100"/>
          <ac:picMkLst>
            <pc:docMk/>
            <pc:sldMk cId="265968792" sldId="382"/>
            <ac:picMk id="6" creationId="{597FD055-C435-AF27-AD36-12E51A3AACB3}"/>
          </ac:picMkLst>
        </pc:picChg>
        <pc:picChg chg="add mod">
          <ac:chgData name="Ross Peel" userId="cff5efb2-1fbc-4e89-a15d-4608006f2964" providerId="ADAL" clId="{527E1D11-EDBB-4437-A590-1DCA77BAA5AC}" dt="2024-01-09T20:31:25.899" v="947" actId="14100"/>
          <ac:picMkLst>
            <pc:docMk/>
            <pc:sldMk cId="265968792" sldId="382"/>
            <ac:picMk id="8" creationId="{C3E9EB24-1A39-5B1F-D3F6-1EF31C98AC38}"/>
          </ac:picMkLst>
        </pc:picChg>
        <pc:picChg chg="add mod">
          <ac:chgData name="Ross Peel" userId="cff5efb2-1fbc-4e89-a15d-4608006f2964" providerId="ADAL" clId="{527E1D11-EDBB-4437-A590-1DCA77BAA5AC}" dt="2024-01-09T20:32:21.347" v="950" actId="1076"/>
          <ac:picMkLst>
            <pc:docMk/>
            <pc:sldMk cId="265968792" sldId="382"/>
            <ac:picMk id="10" creationId="{256E930B-C1C5-A6C1-2F85-92760CB5CB2A}"/>
          </ac:picMkLst>
        </pc:picChg>
      </pc:sldChg>
      <pc:sldChg chg="addSp modSp new mod">
        <pc:chgData name="Ross Peel" userId="cff5efb2-1fbc-4e89-a15d-4608006f2964" providerId="ADAL" clId="{527E1D11-EDBB-4437-A590-1DCA77BAA5AC}" dt="2024-01-09T20:44:11.981" v="1453" actId="1038"/>
        <pc:sldMkLst>
          <pc:docMk/>
          <pc:sldMk cId="1649714493" sldId="383"/>
        </pc:sldMkLst>
        <pc:spChg chg="mod">
          <ac:chgData name="Ross Peel" userId="cff5efb2-1fbc-4e89-a15d-4608006f2964" providerId="ADAL" clId="{527E1D11-EDBB-4437-A590-1DCA77BAA5AC}" dt="2024-01-09T20:33:26.671" v="1025" actId="20577"/>
          <ac:spMkLst>
            <pc:docMk/>
            <pc:sldMk cId="1649714493" sldId="383"/>
            <ac:spMk id="2" creationId="{B399CEA0-1867-6B4D-4A89-EB7AADD58B09}"/>
          </ac:spMkLst>
        </pc:spChg>
        <pc:spChg chg="mod">
          <ac:chgData name="Ross Peel" userId="cff5efb2-1fbc-4e89-a15d-4608006f2964" providerId="ADAL" clId="{527E1D11-EDBB-4437-A590-1DCA77BAA5AC}" dt="2024-01-09T20:44:11.981" v="1453" actId="1038"/>
          <ac:spMkLst>
            <pc:docMk/>
            <pc:sldMk cId="1649714493" sldId="383"/>
            <ac:spMk id="3" creationId="{D557155A-7443-D316-E7E0-F8728C90C300}"/>
          </ac:spMkLst>
        </pc:spChg>
        <pc:spChg chg="add mod">
          <ac:chgData name="Ross Peel" userId="cff5efb2-1fbc-4e89-a15d-4608006f2964" providerId="ADAL" clId="{527E1D11-EDBB-4437-A590-1DCA77BAA5AC}" dt="2024-01-09T20:42:37.098" v="1280"/>
          <ac:spMkLst>
            <pc:docMk/>
            <pc:sldMk cId="1649714493" sldId="383"/>
            <ac:spMk id="7" creationId="{CDAC1D81-8D5D-B355-B326-4C58A3960ADE}"/>
          </ac:spMkLst>
        </pc:spChg>
        <pc:spChg chg="add mod">
          <ac:chgData name="Ross Peel" userId="cff5efb2-1fbc-4e89-a15d-4608006f2964" providerId="ADAL" clId="{527E1D11-EDBB-4437-A590-1DCA77BAA5AC}" dt="2024-01-09T20:42:37.098" v="1280"/>
          <ac:spMkLst>
            <pc:docMk/>
            <pc:sldMk cId="1649714493" sldId="383"/>
            <ac:spMk id="8" creationId="{20DF4B9C-FBD2-DF7A-4DD3-43FC74A10AFD}"/>
          </ac:spMkLst>
        </pc:spChg>
        <pc:picChg chg="add mod">
          <ac:chgData name="Ross Peel" userId="cff5efb2-1fbc-4e89-a15d-4608006f2964" providerId="ADAL" clId="{527E1D11-EDBB-4437-A590-1DCA77BAA5AC}" dt="2024-01-09T20:42:37.098" v="1280"/>
          <ac:picMkLst>
            <pc:docMk/>
            <pc:sldMk cId="1649714493" sldId="383"/>
            <ac:picMk id="5" creationId="{48EA190B-11F3-EB23-D357-39D7FAF9B63D}"/>
          </ac:picMkLst>
        </pc:picChg>
        <pc:picChg chg="add mod">
          <ac:chgData name="Ross Peel" userId="cff5efb2-1fbc-4e89-a15d-4608006f2964" providerId="ADAL" clId="{527E1D11-EDBB-4437-A590-1DCA77BAA5AC}" dt="2024-01-09T20:42:37.098" v="1280"/>
          <ac:picMkLst>
            <pc:docMk/>
            <pc:sldMk cId="1649714493" sldId="383"/>
            <ac:picMk id="6" creationId="{76873D1E-370B-7AC0-31A3-6CCA1ABCF780}"/>
          </ac:picMkLst>
        </pc:picChg>
      </pc:sldChg>
      <pc:sldChg chg="modSp new mod modShow">
        <pc:chgData name="Ross Peel" userId="cff5efb2-1fbc-4e89-a15d-4608006f2964" providerId="ADAL" clId="{527E1D11-EDBB-4437-A590-1DCA77BAA5AC}" dt="2024-01-10T14:56:46.285" v="1677" actId="729"/>
        <pc:sldMkLst>
          <pc:docMk/>
          <pc:sldMk cId="1971260701" sldId="384"/>
        </pc:sldMkLst>
        <pc:spChg chg="mod">
          <ac:chgData name="Ross Peel" userId="cff5efb2-1fbc-4e89-a15d-4608006f2964" providerId="ADAL" clId="{527E1D11-EDBB-4437-A590-1DCA77BAA5AC}" dt="2024-01-09T20:45:51.122" v="1481" actId="20577"/>
          <ac:spMkLst>
            <pc:docMk/>
            <pc:sldMk cId="1971260701" sldId="384"/>
            <ac:spMk id="2" creationId="{2A733301-929E-67D3-8E80-625E086991DB}"/>
          </ac:spMkLst>
        </pc:spChg>
      </pc:sldChg>
      <pc:sldChg chg="modSp new mod modShow">
        <pc:chgData name="Ross Peel" userId="cff5efb2-1fbc-4e89-a15d-4608006f2964" providerId="ADAL" clId="{527E1D11-EDBB-4437-A590-1DCA77BAA5AC}" dt="2024-01-10T14:56:52.812" v="1678" actId="729"/>
        <pc:sldMkLst>
          <pc:docMk/>
          <pc:sldMk cId="1394714058" sldId="385"/>
        </pc:sldMkLst>
        <pc:spChg chg="mod">
          <ac:chgData name="Ross Peel" userId="cff5efb2-1fbc-4e89-a15d-4608006f2964" providerId="ADAL" clId="{527E1D11-EDBB-4437-A590-1DCA77BAA5AC}" dt="2024-01-09T20:46:47.189" v="1607" actId="20577"/>
          <ac:spMkLst>
            <pc:docMk/>
            <pc:sldMk cId="1394714058" sldId="385"/>
            <ac:spMk id="2" creationId="{62980810-5E23-2B89-0B91-EA7926EC74E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3575" y="4795157"/>
            <a:ext cx="5508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187779"/>
            <a:ext cx="5486400" cy="448219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E468B-E379-40B9-A800-0CB323CBBA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722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3575" y="4795838"/>
            <a:ext cx="55086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601436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Intro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E468B-E379-40B9-A800-0CB323CBBA1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409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3575" y="4795838"/>
            <a:ext cx="55086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E468B-E379-40B9-A800-0CB323CBBA1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710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3575" y="4795838"/>
            <a:ext cx="55086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601436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E468B-E379-40B9-A800-0CB323CBBA1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366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K Cov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594F79-E12E-4D2C-A5F7-2BD2B00453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31264" y="0"/>
            <a:ext cx="1713124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8114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5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 - text and bullets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2063" y="1088721"/>
            <a:ext cx="5399100" cy="48605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  <a:latin typeface="Impact"/>
                <a:cs typeface="Impact"/>
              </a:defRPr>
            </a:lvl1pPr>
            <a:lvl2pPr marL="0" indent="0">
              <a:buNone/>
              <a:defRPr sz="2000"/>
            </a:lvl2pPr>
            <a:lvl3pPr marL="269875" indent="-269875">
              <a:defRPr sz="2000"/>
            </a:lvl3pPr>
            <a:lvl4pPr marL="539750" indent="-269875">
              <a:defRPr sz="2000"/>
            </a:lvl4pPr>
            <a:lvl5pPr marL="809625" indent="-269875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3225" y="1088721"/>
            <a:ext cx="5399100" cy="48605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  <a:latin typeface="Impact"/>
                <a:cs typeface="Impact"/>
              </a:defRPr>
            </a:lvl1pPr>
            <a:lvl2pPr marL="0" indent="0">
              <a:buNone/>
              <a:defRPr sz="2000"/>
            </a:lvl2pPr>
            <a:lvl3pPr marL="269875" indent="-269875">
              <a:defRPr sz="2000"/>
            </a:lvl3pPr>
            <a:lvl4pPr marL="539750" indent="-269875">
              <a:defRPr sz="2000"/>
            </a:lvl4pPr>
            <a:lvl5pPr marL="809625" indent="-269875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82063" y="909220"/>
            <a:ext cx="11280263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04128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 - bullets only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2063" y="1088721"/>
            <a:ext cx="5399100" cy="48605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3225" y="1088721"/>
            <a:ext cx="5399100" cy="48605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82063" y="909220"/>
            <a:ext cx="11280263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89756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x1  with caption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2063" y="1088723"/>
            <a:ext cx="11280263" cy="46805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2063" y="5949280"/>
            <a:ext cx="11280263" cy="5487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82063" y="909220"/>
            <a:ext cx="11280263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15919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x 6 with caption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2065" y="1088720"/>
            <a:ext cx="3615497" cy="22502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2063" y="5949280"/>
            <a:ext cx="11280263" cy="5487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idx="13"/>
          </p:nvPr>
        </p:nvSpPr>
        <p:spPr>
          <a:xfrm>
            <a:off x="482065" y="3519000"/>
            <a:ext cx="3615497" cy="2254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idx="14"/>
          </p:nvPr>
        </p:nvSpPr>
        <p:spPr>
          <a:xfrm>
            <a:off x="8146827" y="1088720"/>
            <a:ext cx="3618554" cy="22502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idx="15"/>
          </p:nvPr>
        </p:nvSpPr>
        <p:spPr>
          <a:xfrm>
            <a:off x="8146827" y="3519000"/>
            <a:ext cx="3618554" cy="2254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idx="16"/>
          </p:nvPr>
        </p:nvSpPr>
        <p:spPr>
          <a:xfrm>
            <a:off x="4314446" y="1088720"/>
            <a:ext cx="3618554" cy="22502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idx="17"/>
          </p:nvPr>
        </p:nvSpPr>
        <p:spPr>
          <a:xfrm>
            <a:off x="4314446" y="3519000"/>
            <a:ext cx="3618554" cy="2254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 lang="en-US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482063" y="909220"/>
            <a:ext cx="11280263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902188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x 4 with caption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2064" y="1088720"/>
            <a:ext cx="5519616" cy="22502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2063" y="5949280"/>
            <a:ext cx="11280263" cy="5487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idx="13"/>
          </p:nvPr>
        </p:nvSpPr>
        <p:spPr>
          <a:xfrm>
            <a:off x="482064" y="3519000"/>
            <a:ext cx="5519616" cy="2254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idx="14"/>
          </p:nvPr>
        </p:nvSpPr>
        <p:spPr>
          <a:xfrm>
            <a:off x="6242709" y="1088720"/>
            <a:ext cx="5522672" cy="22502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idx="15"/>
          </p:nvPr>
        </p:nvSpPr>
        <p:spPr>
          <a:xfrm>
            <a:off x="6242709" y="3519000"/>
            <a:ext cx="5522672" cy="2254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82063" y="909220"/>
            <a:ext cx="11280263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790502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bullets and image - alt 1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2063" y="1088721"/>
            <a:ext cx="5399100" cy="48605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367144" y="1089025"/>
            <a:ext cx="5395183" cy="4860925"/>
          </a:xfrm>
        </p:spPr>
        <p:txBody>
          <a:bodyPr/>
          <a:lstStyle/>
          <a:p>
            <a:r>
              <a:rPr lang="en-GB"/>
              <a:t>Drag picture to placeholder or click icon to add</a:t>
            </a: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82063" y="909220"/>
            <a:ext cx="11280263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573607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bullets and image - alt 2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63225" y="1088721"/>
            <a:ext cx="5399100" cy="48605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82065" y="1089025"/>
            <a:ext cx="5395183" cy="4860925"/>
          </a:xfrm>
        </p:spPr>
        <p:txBody>
          <a:bodyPr/>
          <a:lstStyle/>
          <a:p>
            <a:r>
              <a:rPr lang="en-GB"/>
              <a:t>Drag picture to placeholder or click icon to add</a:t>
            </a: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82063" y="909220"/>
            <a:ext cx="11280263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4910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- text/bullets and image - alt 1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2063" y="1088721"/>
            <a:ext cx="5399100" cy="48605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A2D50"/>
                </a:solidFill>
                <a:latin typeface="Impact"/>
                <a:cs typeface="Impact"/>
              </a:defRPr>
            </a:lvl1pPr>
            <a:lvl2pPr marL="0" indent="0">
              <a:buNone/>
              <a:defRPr sz="2000"/>
            </a:lvl2pPr>
            <a:lvl3pPr marL="269875" indent="-269875">
              <a:defRPr sz="2000"/>
            </a:lvl3pPr>
            <a:lvl4pPr marL="539750" indent="-269875">
              <a:defRPr sz="2000"/>
            </a:lvl4pPr>
            <a:lvl5pPr marL="809625" indent="-269875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362890" y="1089025"/>
            <a:ext cx="5399435" cy="4860925"/>
          </a:xfrm>
        </p:spPr>
        <p:txBody>
          <a:bodyPr/>
          <a:lstStyle/>
          <a:p>
            <a:r>
              <a:rPr lang="en-GB"/>
              <a:t>Drag picture to placeholder or click icon to add</a:t>
            </a: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82063" y="909220"/>
            <a:ext cx="11280263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21199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- text/bullets and image - alt 2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63225" y="1088721"/>
            <a:ext cx="5399100" cy="48605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  <a:latin typeface="Impact"/>
                <a:cs typeface="Impact"/>
              </a:defRPr>
            </a:lvl1pPr>
            <a:lvl2pPr marL="0" indent="0">
              <a:buNone/>
              <a:defRPr sz="2000"/>
            </a:lvl2pPr>
            <a:lvl3pPr marL="269875" indent="-269875">
              <a:defRPr sz="2000"/>
            </a:lvl3pPr>
            <a:lvl4pPr marL="539750" indent="-269875">
              <a:defRPr sz="2000"/>
            </a:lvl4pPr>
            <a:lvl5pPr marL="809625" indent="-269875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82063" y="1088356"/>
            <a:ext cx="5399435" cy="4860925"/>
          </a:xfrm>
        </p:spPr>
        <p:txBody>
          <a:bodyPr/>
          <a:lstStyle/>
          <a:p>
            <a:r>
              <a:rPr lang="en-GB"/>
              <a:t>Drag picture to placeholder or click icon to add</a:t>
            </a: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82063" y="909220"/>
            <a:ext cx="11280263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814121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064" y="3420000"/>
            <a:ext cx="6859262" cy="2520000"/>
          </a:xfrm>
        </p:spPr>
        <p:txBody>
          <a:bodyPr anchor="b" anchorCtr="0">
            <a:normAutofit/>
          </a:bodyPr>
          <a:lstStyle>
            <a:lvl1pPr>
              <a:defRPr sz="160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063" y="6121400"/>
            <a:ext cx="6859263" cy="360000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200"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E3C888-7684-46A2-8B95-509C6997A1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31264" y="0"/>
            <a:ext cx="1713124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8288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2BE64A-9E72-427F-BAF4-8D1C633527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31264" y="0"/>
            <a:ext cx="1713124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3389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- oran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063" y="4689283"/>
            <a:ext cx="11280263" cy="728721"/>
          </a:xfrm>
        </p:spPr>
        <p:txBody>
          <a:bodyPr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063" y="5598000"/>
            <a:ext cx="11280263" cy="10800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81830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- lime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063" y="4689283"/>
            <a:ext cx="11280263" cy="728721"/>
          </a:xfrm>
        </p:spPr>
        <p:txBody>
          <a:bodyPr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063" y="5598000"/>
            <a:ext cx="11280263" cy="8917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09198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- te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063" y="4689283"/>
            <a:ext cx="11280263" cy="728721"/>
          </a:xfrm>
        </p:spPr>
        <p:txBody>
          <a:bodyPr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063" y="5598000"/>
            <a:ext cx="11280263" cy="8917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56124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- sea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063" y="4689283"/>
            <a:ext cx="11280263" cy="728721"/>
          </a:xfrm>
        </p:spPr>
        <p:txBody>
          <a:bodyPr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063" y="5598000"/>
            <a:ext cx="11280263" cy="8917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81567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text and bullets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063" y="1089220"/>
            <a:ext cx="11280263" cy="48564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000">
                <a:solidFill>
                  <a:schemeClr val="accent2"/>
                </a:solidFill>
                <a:latin typeface="Impact"/>
                <a:cs typeface="Impac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buNone/>
              <a:defRPr sz="2000">
                <a:latin typeface="Georgia"/>
                <a:cs typeface="Georgia"/>
              </a:defRPr>
            </a:lvl2pPr>
            <a:lvl3pPr marL="269875" indent="-269875">
              <a:lnSpc>
                <a:spcPct val="120000"/>
              </a:lnSpc>
              <a:spcBef>
                <a:spcPts val="0"/>
              </a:spcBef>
              <a:defRPr sz="2000">
                <a:latin typeface="Georgia"/>
                <a:cs typeface="Georgia"/>
              </a:defRPr>
            </a:lvl3pPr>
            <a:lvl4pPr marL="539750" indent="-269875">
              <a:lnSpc>
                <a:spcPct val="120000"/>
              </a:lnSpc>
              <a:spcBef>
                <a:spcPts val="0"/>
              </a:spcBef>
              <a:defRPr sz="2000">
                <a:latin typeface="Georgia"/>
                <a:cs typeface="Georgia"/>
              </a:defRPr>
            </a:lvl4pPr>
            <a:lvl5pPr marL="809625" indent="-269875">
              <a:lnSpc>
                <a:spcPct val="120000"/>
              </a:lnSpc>
              <a:spcBef>
                <a:spcPts val="0"/>
              </a:spcBef>
              <a:defRPr sz="2000">
                <a:latin typeface="Georgia"/>
                <a:cs typeface="Georgi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latin typeface="Georgia"/>
                <a:cs typeface="Georgia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latin typeface="Georgia"/>
                <a:cs typeface="Georgia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8200" y="6498000"/>
            <a:ext cx="964125" cy="360000"/>
          </a:xfrm>
        </p:spPr>
        <p:txBody>
          <a:bodyPr/>
          <a:lstStyle>
            <a:lvl1pPr>
              <a:defRPr sz="1000">
                <a:latin typeface="Georgia"/>
                <a:cs typeface="Georgia"/>
              </a:defRPr>
            </a:lvl1pPr>
          </a:lstStyle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482063" y="909220"/>
            <a:ext cx="11280263" cy="0"/>
          </a:xfrm>
          <a:prstGeom prst="line">
            <a:avLst/>
          </a:prstGeom>
          <a:ln w="12700">
            <a:solidFill>
              <a:srgbClr val="C2B6A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482063" y="909220"/>
            <a:ext cx="11280263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431048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- bullets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69875" indent="-269875">
              <a:lnSpc>
                <a:spcPct val="120000"/>
              </a:lnSpc>
              <a:spcBef>
                <a:spcPts val="0"/>
              </a:spcBef>
              <a:defRPr sz="2000">
                <a:latin typeface="Georgia"/>
                <a:cs typeface="Georgia"/>
              </a:defRPr>
            </a:lvl1pPr>
            <a:lvl2pPr marL="539750" indent="-269875">
              <a:lnSpc>
                <a:spcPct val="120000"/>
              </a:lnSpc>
              <a:spcBef>
                <a:spcPts val="0"/>
              </a:spcBef>
              <a:defRPr sz="2000">
                <a:latin typeface="Georgia"/>
                <a:cs typeface="Georgia"/>
              </a:defRPr>
            </a:lvl2pPr>
            <a:lvl3pPr marL="809625" indent="-269875">
              <a:lnSpc>
                <a:spcPct val="120000"/>
              </a:lnSpc>
              <a:spcBef>
                <a:spcPts val="0"/>
              </a:spcBef>
              <a:defRPr sz="2000">
                <a:latin typeface="Georgia"/>
                <a:cs typeface="Georgia"/>
              </a:defRPr>
            </a:lvl3pPr>
            <a:lvl4pPr marL="1079500" indent="-269875">
              <a:lnSpc>
                <a:spcPct val="120000"/>
              </a:lnSpc>
              <a:spcBef>
                <a:spcPts val="0"/>
              </a:spcBef>
              <a:defRPr sz="2000">
                <a:latin typeface="Georgia"/>
                <a:cs typeface="Georgia"/>
              </a:defRPr>
            </a:lvl4pPr>
            <a:lvl5pPr marL="1341438" indent="-261938">
              <a:lnSpc>
                <a:spcPct val="120000"/>
              </a:lnSpc>
              <a:spcBef>
                <a:spcPts val="0"/>
              </a:spcBef>
              <a:defRPr sz="2000">
                <a:latin typeface="Georgia"/>
                <a:cs typeface="Georgi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latin typeface="Georgia"/>
                <a:cs typeface="Georgia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latin typeface="Georgia"/>
                <a:cs typeface="Georgia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8200" y="6498000"/>
            <a:ext cx="964125" cy="360000"/>
          </a:xfrm>
        </p:spPr>
        <p:txBody>
          <a:bodyPr/>
          <a:lstStyle>
            <a:lvl1pPr>
              <a:defRPr sz="1000">
                <a:latin typeface="Georgia"/>
                <a:cs typeface="Georgia"/>
              </a:defRPr>
            </a:lvl1pPr>
          </a:lstStyle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82063" y="909220"/>
            <a:ext cx="11280263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127089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- bullets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000">
                <a:latin typeface="Georgia"/>
                <a:cs typeface="Georgia"/>
              </a:defRPr>
            </a:lvl1pPr>
            <a:lvl2pPr marL="539750" indent="-269875">
              <a:lnSpc>
                <a:spcPct val="120000"/>
              </a:lnSpc>
              <a:spcBef>
                <a:spcPts val="0"/>
              </a:spcBef>
              <a:defRPr sz="2000">
                <a:latin typeface="Georgia"/>
                <a:cs typeface="Georgia"/>
              </a:defRPr>
            </a:lvl2pPr>
            <a:lvl3pPr marL="809625" indent="-269875">
              <a:lnSpc>
                <a:spcPct val="120000"/>
              </a:lnSpc>
              <a:spcBef>
                <a:spcPts val="0"/>
              </a:spcBef>
              <a:defRPr sz="2000">
                <a:latin typeface="Georgia"/>
                <a:cs typeface="Georgia"/>
              </a:defRPr>
            </a:lvl3pPr>
            <a:lvl4pPr marL="1079500" indent="-269875">
              <a:lnSpc>
                <a:spcPct val="120000"/>
              </a:lnSpc>
              <a:spcBef>
                <a:spcPts val="0"/>
              </a:spcBef>
              <a:defRPr sz="2000">
                <a:latin typeface="Georgia"/>
                <a:cs typeface="Georgia"/>
              </a:defRPr>
            </a:lvl4pPr>
            <a:lvl5pPr marL="1341438" indent="-261938">
              <a:lnSpc>
                <a:spcPct val="120000"/>
              </a:lnSpc>
              <a:spcBef>
                <a:spcPts val="0"/>
              </a:spcBef>
              <a:defRPr sz="2000">
                <a:latin typeface="Georgia"/>
                <a:cs typeface="Georgia"/>
              </a:defRPr>
            </a:lvl5pPr>
          </a:lstStyle>
          <a:p>
            <a:pPr lvl="0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latin typeface="Georgia"/>
                <a:cs typeface="Georgia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latin typeface="Georgia"/>
                <a:cs typeface="Georgia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8200" y="6498000"/>
            <a:ext cx="964125" cy="360000"/>
          </a:xfrm>
        </p:spPr>
        <p:txBody>
          <a:bodyPr/>
          <a:lstStyle>
            <a:lvl1pPr>
              <a:defRPr sz="1000">
                <a:latin typeface="Georgia"/>
                <a:cs typeface="Georgia"/>
              </a:defRPr>
            </a:lvl1pPr>
          </a:lstStyle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82063" y="909220"/>
            <a:ext cx="11280263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661953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2063" y="180000"/>
            <a:ext cx="11280263" cy="72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063" y="1089220"/>
            <a:ext cx="11280263" cy="4856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2063" y="6498000"/>
            <a:ext cx="964125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6188" y="6498000"/>
            <a:ext cx="9352013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98200" y="6498000"/>
            <a:ext cx="964125" cy="360000"/>
          </a:xfrm>
          <a:prstGeom prst="rect">
            <a:avLst/>
          </a:prstGeom>
        </p:spPr>
        <p:txBody>
          <a:bodyPr vert="horz" lIns="91440" tIns="0" rIns="0" bIns="0" rtlCol="0" anchor="t" anchorCtr="0"/>
          <a:lstStyle>
            <a:lvl1pPr algn="r">
              <a:defRPr sz="100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39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09" r:id="rId2"/>
    <p:sldLayoutId id="2147483693" r:id="rId3"/>
    <p:sldLayoutId id="2147483694" r:id="rId4"/>
    <p:sldLayoutId id="2147483695" r:id="rId5"/>
    <p:sldLayoutId id="2147483707" r:id="rId6"/>
    <p:sldLayoutId id="2147483696" r:id="rId7"/>
    <p:sldLayoutId id="2147483697" r:id="rId8"/>
    <p:sldLayoutId id="2147483710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8" r:id="rId19"/>
  </p:sldLayoutIdLst>
  <p:transition>
    <p:fade/>
  </p:transition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rgbClr val="0A2D50"/>
          </a:solidFill>
          <a:latin typeface="Impact"/>
          <a:ea typeface="+mj-ea"/>
          <a:cs typeface="Impact"/>
        </a:defRPr>
      </a:lvl1pPr>
    </p:titleStyle>
    <p:bodyStyle>
      <a:lvl1pPr marL="269875" indent="-269875" algn="l" defTabSz="457200" rtl="0" eaLnBrk="1" latinLnBrk="0" hangingPunct="1">
        <a:lnSpc>
          <a:spcPct val="120000"/>
        </a:lnSpc>
        <a:spcBef>
          <a:spcPts val="0"/>
        </a:spcBef>
        <a:buClr>
          <a:schemeClr val="accent2"/>
        </a:buClr>
        <a:buFont typeface="Arial"/>
        <a:buChar char="•"/>
        <a:defRPr sz="2000" kern="1200">
          <a:solidFill>
            <a:schemeClr val="tx1"/>
          </a:solidFill>
          <a:latin typeface="Georgia"/>
          <a:ea typeface="+mn-ea"/>
          <a:cs typeface="Georgia"/>
        </a:defRPr>
      </a:lvl1pPr>
      <a:lvl2pPr marL="539750" indent="-269875" algn="l" defTabSz="457200" rtl="0" eaLnBrk="1" latinLnBrk="0" hangingPunct="1">
        <a:lnSpc>
          <a:spcPct val="120000"/>
        </a:lnSpc>
        <a:spcBef>
          <a:spcPts val="0"/>
        </a:spcBef>
        <a:buClr>
          <a:schemeClr val="accent2"/>
        </a:buClr>
        <a:buFont typeface="Arial"/>
        <a:buChar char="•"/>
        <a:defRPr sz="2000" kern="1200">
          <a:solidFill>
            <a:schemeClr val="tx1"/>
          </a:solidFill>
          <a:latin typeface="Georgia"/>
          <a:ea typeface="+mn-ea"/>
          <a:cs typeface="Georgia"/>
        </a:defRPr>
      </a:lvl2pPr>
      <a:lvl3pPr marL="809625" indent="-269875" algn="l" defTabSz="457200" rtl="0" eaLnBrk="1" latinLnBrk="0" hangingPunct="1">
        <a:lnSpc>
          <a:spcPct val="120000"/>
        </a:lnSpc>
        <a:spcBef>
          <a:spcPts val="0"/>
        </a:spcBef>
        <a:buClr>
          <a:schemeClr val="accent2"/>
        </a:buClr>
        <a:buFont typeface="Arial"/>
        <a:buChar char="•"/>
        <a:defRPr sz="2000" kern="1200">
          <a:solidFill>
            <a:schemeClr val="tx1"/>
          </a:solidFill>
          <a:latin typeface="Georgia"/>
          <a:ea typeface="+mn-ea"/>
          <a:cs typeface="Georgia"/>
        </a:defRPr>
      </a:lvl3pPr>
      <a:lvl4pPr marL="1079500" indent="-269875" algn="l" defTabSz="457200" rtl="0" eaLnBrk="1" latinLnBrk="0" hangingPunct="1">
        <a:lnSpc>
          <a:spcPct val="120000"/>
        </a:lnSpc>
        <a:spcBef>
          <a:spcPts val="0"/>
        </a:spcBef>
        <a:buClr>
          <a:schemeClr val="accent2"/>
        </a:buClr>
        <a:buFont typeface="Arial"/>
        <a:buChar char="•"/>
        <a:defRPr sz="2000" kern="1200">
          <a:solidFill>
            <a:schemeClr val="tx1"/>
          </a:solidFill>
          <a:latin typeface="Georgia"/>
          <a:ea typeface="+mn-ea"/>
          <a:cs typeface="Georgia"/>
        </a:defRPr>
      </a:lvl4pPr>
      <a:lvl5pPr marL="1341438" indent="-261938" algn="l" defTabSz="457200" rtl="0" eaLnBrk="1" latinLnBrk="0" hangingPunct="1">
        <a:lnSpc>
          <a:spcPct val="120000"/>
        </a:lnSpc>
        <a:spcBef>
          <a:spcPts val="0"/>
        </a:spcBef>
        <a:buClr>
          <a:schemeClr val="accent2"/>
        </a:buClr>
        <a:buFont typeface="Arial"/>
        <a:buChar char="•"/>
        <a:defRPr sz="2000" kern="1200">
          <a:solidFill>
            <a:schemeClr val="tx1"/>
          </a:solidFill>
          <a:latin typeface="Georgia"/>
          <a:ea typeface="+mn-ea"/>
          <a:cs typeface="Georgi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cl.ac.uk/people/dr-ross-pee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KCL-EID-report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D2F09-51C1-D53B-ABBB-A22282E349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E1F75F-369C-F178-D7C8-FCB717E753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923BB2-5C6B-C48A-D82D-ADFA54E6E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341" y="-1"/>
            <a:ext cx="12435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3239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D6694-CC0D-B0F4-DAA8-FB077ADF7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63" y="180000"/>
            <a:ext cx="11280263" cy="720000"/>
          </a:xfrm>
        </p:spPr>
        <p:txBody>
          <a:bodyPr/>
          <a:lstStyle/>
          <a:p>
            <a:r>
              <a:rPr lang="en-GB" dirty="0"/>
              <a:t>Results 5/6 – Advanced Reactors and Fuel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CCA08-B674-1D1D-B157-739B21F6CB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600" y="1089025"/>
            <a:ext cx="5399088" cy="5589587"/>
          </a:xfrm>
        </p:spPr>
        <p:txBody>
          <a:bodyPr>
            <a:normAutofit lnSpcReduction="10000"/>
          </a:bodyPr>
          <a:lstStyle/>
          <a:p>
            <a:r>
              <a:rPr lang="en-GB" dirty="0"/>
              <a:t>Passive safety systems will be beneficial</a:t>
            </a:r>
          </a:p>
          <a:p>
            <a:pPr lvl="1"/>
            <a:r>
              <a:rPr lang="en-GB" dirty="0"/>
              <a:t>Reduce sabotage consequences and pathways</a:t>
            </a:r>
          </a:p>
          <a:p>
            <a:pPr lvl="1"/>
            <a:endParaRPr lang="en-GB" dirty="0"/>
          </a:p>
          <a:p>
            <a:r>
              <a:rPr lang="en-GB" dirty="0"/>
              <a:t>Smaller quantities, higher categories</a:t>
            </a:r>
          </a:p>
          <a:p>
            <a:pPr lvl="1"/>
            <a:r>
              <a:rPr lang="en-GB" dirty="0"/>
              <a:t>Security net change hard to quantify overall, will depend on individual situation</a:t>
            </a:r>
          </a:p>
          <a:p>
            <a:pPr lvl="2"/>
            <a:r>
              <a:rPr lang="en-GB" dirty="0"/>
              <a:t>Fewer refuelling/transport operations</a:t>
            </a:r>
          </a:p>
          <a:p>
            <a:pPr lvl="2"/>
            <a:r>
              <a:rPr lang="en-GB" dirty="0"/>
              <a:t>HALEU 5-9.9% and 10-19.9% are different categories. ~13%+ is weapons-useable.</a:t>
            </a:r>
          </a:p>
          <a:p>
            <a:pPr lvl="2"/>
            <a:r>
              <a:rPr lang="en-GB" dirty="0"/>
              <a:t>Novel fuels have technical challenges, to be managed by developers</a:t>
            </a:r>
          </a:p>
          <a:p>
            <a:pPr lvl="1"/>
            <a:endParaRPr lang="en-GB" dirty="0"/>
          </a:p>
          <a:p>
            <a:r>
              <a:rPr lang="en-GB" dirty="0"/>
              <a:t>Multiple units per site</a:t>
            </a:r>
          </a:p>
          <a:p>
            <a:pPr lvl="2"/>
            <a:r>
              <a:rPr lang="en-GB" dirty="0"/>
              <a:t>Overall quantity may be similar to large NPP</a:t>
            </a:r>
          </a:p>
          <a:p>
            <a:pPr lvl="2"/>
            <a:r>
              <a:rPr lang="en-GB" dirty="0"/>
              <a:t>Shared security features give lower costs, but common points of failure</a:t>
            </a:r>
          </a:p>
          <a:p>
            <a:pPr lvl="1"/>
            <a:endParaRPr lang="en-GB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B67065C-DBC1-9E44-2001-AA496BA7CE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clrChange>
              <a:clrFrom>
                <a:srgbClr val="F0F5F7"/>
              </a:clrFrom>
              <a:clrTo>
                <a:srgbClr val="F0F5F7">
                  <a:alpha val="0"/>
                </a:srgbClr>
              </a:clrTo>
            </a:clrChange>
          </a:blip>
          <a:srcRect r="1656"/>
          <a:stretch/>
        </p:blipFill>
        <p:spPr>
          <a:xfrm>
            <a:off x="6576600" y="1089025"/>
            <a:ext cx="5107399" cy="540975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FA5562-975A-F92E-A9E6-C5ADC9063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8200" y="6498000"/>
            <a:ext cx="964125" cy="360000"/>
          </a:xfrm>
        </p:spPr>
        <p:txBody>
          <a:bodyPr/>
          <a:lstStyle/>
          <a:p>
            <a:fld id="{8A04D54F-FA85-F344-8424-FB00D2AE8D0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8760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D6694-CC0D-B0F4-DAA8-FB077ADF7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63" y="180000"/>
            <a:ext cx="11280263" cy="720000"/>
          </a:xfrm>
        </p:spPr>
        <p:txBody>
          <a:bodyPr/>
          <a:lstStyle/>
          <a:p>
            <a:r>
              <a:rPr lang="en-GB" dirty="0"/>
              <a:t>Results 6/6 – Wider range of siting and deployment scenarios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B3BF905-EA22-43E2-94DD-9097756B83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063" y="1088720"/>
            <a:ext cx="5399100" cy="5589892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Small and Urban Sites</a:t>
            </a:r>
          </a:p>
          <a:p>
            <a:pPr lvl="2"/>
            <a:r>
              <a:rPr lang="en-GB" dirty="0"/>
              <a:t>Public acceptance challenge, harm to public confidence if an incident occurs</a:t>
            </a:r>
          </a:p>
          <a:p>
            <a:pPr lvl="2"/>
            <a:r>
              <a:rPr lang="en-GB" dirty="0"/>
              <a:t>Vital/inner areas may be very close to site boundaries. Need to replace distance by other means to achieve delay and enable response.</a:t>
            </a:r>
          </a:p>
          <a:p>
            <a:endParaRPr lang="en-GB" dirty="0"/>
          </a:p>
          <a:p>
            <a:r>
              <a:rPr lang="en-GB" dirty="0"/>
              <a:t>Isolated Sites</a:t>
            </a:r>
          </a:p>
          <a:p>
            <a:pPr lvl="2"/>
            <a:r>
              <a:rPr lang="en-GB" dirty="0"/>
              <a:t>Increased security cost due to being remote</a:t>
            </a:r>
          </a:p>
          <a:p>
            <a:pPr lvl="2"/>
            <a:r>
              <a:rPr lang="en-GB" dirty="0"/>
              <a:t>But also reduced consequences, so less need for security in the first place</a:t>
            </a:r>
          </a:p>
          <a:p>
            <a:pPr lvl="2"/>
            <a:r>
              <a:rPr lang="en-GB" dirty="0"/>
              <a:t>Local law enforcement with special training as first response, backed up by specialised responders travelling from central ‘hub’</a:t>
            </a:r>
          </a:p>
          <a:p>
            <a:pPr lvl="2"/>
            <a:r>
              <a:rPr lang="en-GB" dirty="0"/>
              <a:t>Need to weigh consequences vs response time and effectiveness in site selection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593808D4-5714-A025-31AE-2B49FD62E7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clrChange>
              <a:clrFrom>
                <a:srgbClr val="F9F4E1"/>
              </a:clrFrom>
              <a:clrTo>
                <a:srgbClr val="F9F4E1">
                  <a:alpha val="0"/>
                </a:srgbClr>
              </a:clrTo>
            </a:clrChange>
          </a:blip>
          <a:srcRect l="1518" t="2677" r="2335" b="3475"/>
          <a:stretch/>
        </p:blipFill>
        <p:spPr>
          <a:xfrm>
            <a:off x="6512560" y="1030776"/>
            <a:ext cx="5059680" cy="493868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FA5562-975A-F92E-A9E6-C5ADC9063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8200" y="6498000"/>
            <a:ext cx="964125" cy="360000"/>
          </a:xfrm>
        </p:spPr>
        <p:txBody>
          <a:bodyPr/>
          <a:lstStyle/>
          <a:p>
            <a:fld id="{8A04D54F-FA85-F344-8424-FB00D2AE8D0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02114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F5935-4AE5-99DB-D205-E844CFB78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402E0-B488-11CB-2E10-9CB3116AAD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Several key points raised again and again</a:t>
            </a:r>
          </a:p>
          <a:p>
            <a:pPr lvl="2"/>
            <a:r>
              <a:rPr lang="en-GB" dirty="0"/>
              <a:t>SMR developers must start thinking about security early in the design process</a:t>
            </a:r>
          </a:p>
          <a:p>
            <a:pPr lvl="2"/>
            <a:r>
              <a:rPr lang="en-GB" dirty="0"/>
              <a:t>Developers will need to consider the issues raised here in the specific context of their design(s)</a:t>
            </a:r>
          </a:p>
          <a:p>
            <a:pPr lvl="2"/>
            <a:r>
              <a:rPr lang="en-GB" dirty="0"/>
              <a:t>Site-specific factors will apply; developers will need to consider how to adapt their mass produced SMRs to each threat environment</a:t>
            </a:r>
          </a:p>
          <a:p>
            <a:pPr lvl="2"/>
            <a:r>
              <a:rPr lang="en-GB" dirty="0"/>
              <a:t>Security-by design will be key: Minimise consequences, maximise delay time with built in features, consider interfaces with safety/safeguards</a:t>
            </a:r>
          </a:p>
          <a:p>
            <a:pPr lvl="2"/>
            <a:r>
              <a:rPr lang="en-GB" dirty="0"/>
              <a:t>Computer security will be increasingly vital in highly digital plants full of networked IT/OT</a:t>
            </a:r>
          </a:p>
          <a:p>
            <a:pPr lvl="2"/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56B100-7167-15DF-56DC-579D78D0D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419AAA-AAB0-00E9-BED8-4DD8984AB7DA}"/>
              </a:ext>
            </a:extLst>
          </p:cNvPr>
          <p:cNvSpPr txBox="1"/>
          <p:nvPr/>
        </p:nvSpPr>
        <p:spPr>
          <a:xfrm>
            <a:off x="483649" y="4314511"/>
            <a:ext cx="1127867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“I think it is less about using automated security response systems. It is mostly about making the reactor design robust enough such that no matter how, when, who, [or] with what it is attacked, the consequences will be very low (lower or at least [the] same as the safety consequences of a postulated design [basis] accident). Thus, security-by-design of MRs and advanced reactors is of high importance and some vendor may realize it, some may not. I also hope regulators would realize it and embrace it.” </a:t>
            </a:r>
          </a:p>
        </p:txBody>
      </p:sp>
    </p:spTree>
    <p:extLst>
      <p:ext uri="{BB962C8B-B14F-4D97-AF65-F5344CB8AC3E}">
        <p14:creationId xmlns:p14="http://schemas.microsoft.com/office/powerpoint/2010/main" val="23928627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063" y="3547430"/>
            <a:ext cx="11280263" cy="2392569"/>
          </a:xfrm>
        </p:spPr>
        <p:txBody>
          <a:bodyPr numCol="2" anchor="t" anchorCtr="0"/>
          <a:lstStyle/>
          <a:p>
            <a:r>
              <a:rPr lang="en-GB" b="1" dirty="0">
                <a:solidFill>
                  <a:schemeClr val="bg1"/>
                </a:solidFill>
              </a:rPr>
              <a:t>Contact details/for more information</a:t>
            </a:r>
            <a:br>
              <a:rPr lang="en-GB" dirty="0">
                <a:solidFill>
                  <a:schemeClr val="bg1"/>
                </a:solidFill>
              </a:rPr>
            </a:b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Dr Ross Peel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+44 (0)20 7848 9708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ross.peel@kcl.ac.uk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u="sng" dirty="0">
                <a:solidFill>
                  <a:schemeClr val="bg1"/>
                </a:solidFill>
                <a:hlinkClick r:id="rId3"/>
              </a:rPr>
              <a:t>www.kcl.ac.uk/people/dr-ross-peel</a:t>
            </a:r>
            <a:br>
              <a:rPr lang="en-GB" u="sng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LinkedIn: ross-peel</a:t>
            </a:r>
            <a:br>
              <a:rPr lang="en-GB" u="sng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Twitter: @DrRossPeel</a:t>
            </a:r>
            <a:endParaRPr lang="en-US" u="sng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2063" y="5939999"/>
            <a:ext cx="11280263" cy="541401"/>
          </a:xfrm>
        </p:spPr>
        <p:txBody>
          <a:bodyPr>
            <a:normAutofit/>
          </a:bodyPr>
          <a:lstStyle/>
          <a:p>
            <a:r>
              <a:rPr lang="en-GB" dirty="0"/>
              <a:t>© 2024 King’s College London. All rights reserved. </a:t>
            </a:r>
          </a:p>
          <a:p>
            <a:r>
              <a:rPr lang="en-GB" dirty="0"/>
              <a:t>Third party images remain the property of their respective copyright owners.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946122E-D61B-0745-9CAF-43668E2B0CE6}"/>
              </a:ext>
            </a:extLst>
          </p:cNvPr>
          <p:cNvSpPr txBox="1">
            <a:spLocks/>
          </p:cNvSpPr>
          <p:nvPr/>
        </p:nvSpPr>
        <p:spPr>
          <a:xfrm>
            <a:off x="482064" y="1591734"/>
            <a:ext cx="9462036" cy="14503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kern="1200">
                <a:solidFill>
                  <a:srgbClr val="FFFFFF"/>
                </a:solidFill>
                <a:latin typeface="+mn-lt"/>
                <a:ea typeface="+mj-ea"/>
                <a:cs typeface="Impact"/>
              </a:defRPr>
            </a:lvl1pPr>
          </a:lstStyle>
          <a:p>
            <a:r>
              <a:rPr lang="en-US" sz="4500" dirty="0">
                <a:latin typeface="+mj-lt"/>
              </a:rPr>
              <a:t>Thank you to World Nuclear Association for financial support to attend</a:t>
            </a:r>
          </a:p>
        </p:txBody>
      </p:sp>
    </p:spTree>
    <p:extLst>
      <p:ext uri="{BB962C8B-B14F-4D97-AF65-F5344CB8AC3E}">
        <p14:creationId xmlns:p14="http://schemas.microsoft.com/office/powerpoint/2010/main" val="58834008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D2F09-51C1-D53B-ABBB-A22282E349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E1F75F-369C-F178-D7C8-FCB717E753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923BB2-5C6B-C48A-D82D-ADFA54E6E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450" y="0"/>
            <a:ext cx="12435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4426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DC13F5-BD61-4305-A449-C993FC8FDCE9}"/>
              </a:ext>
            </a:extLst>
          </p:cNvPr>
          <p:cNvCxnSpPr/>
          <p:nvPr/>
        </p:nvCxnSpPr>
        <p:spPr>
          <a:xfrm>
            <a:off x="485506" y="4056974"/>
            <a:ext cx="1368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" name="Subtitle 2">
            <a:extLst>
              <a:ext uri="{FF2B5EF4-FFF2-40B4-BE49-F238E27FC236}">
                <a16:creationId xmlns:a16="http://schemas.microsoft.com/office/drawing/2014/main" id="{1711FBEE-2A5A-4EFF-AEBB-1007844E37E5}"/>
              </a:ext>
            </a:extLst>
          </p:cNvPr>
          <p:cNvSpPr txBox="1">
            <a:spLocks/>
          </p:cNvSpPr>
          <p:nvPr/>
        </p:nvSpPr>
        <p:spPr>
          <a:xfrm>
            <a:off x="485506" y="4242323"/>
            <a:ext cx="8424000" cy="1405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None/>
              <a:defRPr sz="2000" kern="1200">
                <a:solidFill>
                  <a:srgbClr val="FFFFFF"/>
                </a:solidFill>
                <a:latin typeface="Georgia"/>
                <a:ea typeface="+mn-ea"/>
                <a:cs typeface="Georgia"/>
              </a:defRPr>
            </a:lvl1pPr>
            <a:lvl2pPr marL="457200" indent="0" algn="ctr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Georgia"/>
                <a:ea typeface="+mn-ea"/>
                <a:cs typeface="Georgia"/>
              </a:defRPr>
            </a:lvl2pPr>
            <a:lvl3pPr marL="914400" indent="0" algn="ctr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Georgia"/>
                <a:ea typeface="+mn-ea"/>
                <a:cs typeface="Georgia"/>
              </a:defRPr>
            </a:lvl3pPr>
            <a:lvl4pPr marL="1371600" indent="0" algn="ctr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Georgia"/>
                <a:ea typeface="+mn-ea"/>
                <a:cs typeface="Georgia"/>
              </a:defRPr>
            </a:lvl4pPr>
            <a:lvl5pPr marL="1828800" indent="0" algn="ctr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Georgia"/>
                <a:ea typeface="+mn-ea"/>
                <a:cs typeface="Georgia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Tx/>
              <a:buFont typeface="Arial"/>
              <a:buNone/>
              <a:tabLst>
                <a:tab pos="4665663" algn="l"/>
              </a:tabLst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</a:rPr>
              <a:t>Dr Ross Peel, M.Eng.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Tx/>
              <a:buFont typeface="Arial"/>
              <a:buNone/>
              <a:tabLst>
                <a:tab pos="4665663" algn="l"/>
              </a:tabLst>
              <a:defRPr/>
            </a:pPr>
            <a:r>
              <a:rPr lang="en-GB" sz="1600" i="1" dirty="0"/>
              <a:t>Research Fellow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Tx/>
              <a:buFont typeface="Arial"/>
              <a:buNone/>
              <a:tabLst>
                <a:tab pos="4665663" algn="l"/>
              </a:tabLst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</a:rPr>
              <a:t>Centre for Science and Security Studies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Tx/>
              <a:buFont typeface="Arial"/>
              <a:buNone/>
              <a:tabLst>
                <a:tab pos="4665663" algn="l"/>
              </a:tabLst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</a:rPr>
              <a:t>King’s College London	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Tx/>
              <a:buFont typeface="Arial"/>
              <a:buNone/>
              <a:tabLst>
                <a:tab pos="4665663" algn="l"/>
              </a:tabLst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DA8F6A6-A7A9-42E0-BBE4-CF8A67403F4F}"/>
              </a:ext>
            </a:extLst>
          </p:cNvPr>
          <p:cNvSpPr txBox="1">
            <a:spLocks/>
          </p:cNvSpPr>
          <p:nvPr/>
        </p:nvSpPr>
        <p:spPr>
          <a:xfrm>
            <a:off x="485505" y="2000499"/>
            <a:ext cx="7608628" cy="18711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500" kern="1200">
                <a:solidFill>
                  <a:srgbClr val="FFFFFF"/>
                </a:solidFill>
                <a:latin typeface="Impact"/>
                <a:ea typeface="+mj-ea"/>
                <a:cs typeface="Impac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/>
                <a:ea typeface="+mj-ea"/>
              </a:rPr>
              <a:t>Paper 383: Nuclear Industry Views on the Security of Small Modular Reactors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/>
                <a:ea typeface="+mj-ea"/>
              </a:rPr>
              <a:t>– Results of a pilot survey</a:t>
            </a:r>
          </a:p>
        </p:txBody>
      </p:sp>
    </p:spTree>
    <p:extLst>
      <p:ext uri="{BB962C8B-B14F-4D97-AF65-F5344CB8AC3E}">
        <p14:creationId xmlns:p14="http://schemas.microsoft.com/office/powerpoint/2010/main" val="99205734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B00E1-81B6-68A0-8ED9-A010D7301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81D57-8496-2365-B888-EEA59189B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062" y="1088721"/>
            <a:ext cx="7356141" cy="5273168"/>
          </a:xfrm>
        </p:spPr>
        <p:txBody>
          <a:bodyPr>
            <a:normAutofit/>
          </a:bodyPr>
          <a:lstStyle/>
          <a:p>
            <a:r>
              <a:rPr lang="en-GB" dirty="0"/>
              <a:t>Background</a:t>
            </a:r>
          </a:p>
          <a:p>
            <a:pPr lvl="2"/>
            <a:r>
              <a:rPr lang="en-GB" dirty="0"/>
              <a:t>SMR developer engagement with security appears underdeveloped in many cases</a:t>
            </a:r>
          </a:p>
          <a:p>
            <a:pPr lvl="2"/>
            <a:r>
              <a:rPr lang="en-GB" dirty="0"/>
              <a:t>SMRs present many novel security considerations</a:t>
            </a:r>
          </a:p>
          <a:p>
            <a:pPr lvl="2"/>
            <a:r>
              <a:rPr lang="en-GB" dirty="0"/>
              <a:t>Goal: Improve understanding of these issues and disseminate understanding</a:t>
            </a:r>
          </a:p>
          <a:p>
            <a:endParaRPr lang="en-GB" dirty="0"/>
          </a:p>
          <a:p>
            <a:r>
              <a:rPr lang="en-GB" dirty="0"/>
              <a:t>Approach</a:t>
            </a:r>
          </a:p>
          <a:p>
            <a:pPr lvl="2"/>
            <a:r>
              <a:rPr lang="en-GB" dirty="0"/>
              <a:t>Surveyed World Nuclear Association (WNA) members known to the authors through the Security Working Group</a:t>
            </a:r>
          </a:p>
          <a:p>
            <a:pPr lvl="2"/>
            <a:r>
              <a:rPr lang="en-GB" dirty="0"/>
              <a:t>Survey based on previous work at King’s College London</a:t>
            </a:r>
          </a:p>
          <a:p>
            <a:pPr lvl="2"/>
            <a:r>
              <a:rPr lang="en-GB" dirty="0"/>
              <a:t>16 responses at this pilot stage, with a view to improve survey</a:t>
            </a:r>
          </a:p>
          <a:p>
            <a:pPr lvl="2"/>
            <a:r>
              <a:rPr lang="en-GB" dirty="0"/>
              <a:t>11 responses answered the survey, in part or in full</a:t>
            </a:r>
          </a:p>
          <a:p>
            <a:pPr marL="0" lvl="2" indent="0">
              <a:buNone/>
            </a:pPr>
            <a:r>
              <a:rPr lang="en-GB" dirty="0"/>
              <a:t>	NOT REPRESENTATIVE OF THE “INDUSTRY’S VIEW”</a:t>
            </a:r>
          </a:p>
        </p:txBody>
      </p:sp>
      <p:pic>
        <p:nvPicPr>
          <p:cNvPr id="8" name="Content Placeholder 10">
            <a:extLst>
              <a:ext uri="{FF2B5EF4-FFF2-40B4-BE49-F238E27FC236}">
                <a16:creationId xmlns:a16="http://schemas.microsoft.com/office/drawing/2014/main" id="{B14750C6-4DBE-4460-D36B-726869C245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16200000">
            <a:off x="7451870" y="1796810"/>
            <a:ext cx="4860925" cy="344475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2FF088-A41A-3BAE-0E0E-48257CFB93BE}"/>
              </a:ext>
            </a:extLst>
          </p:cNvPr>
          <p:cNvSpPr txBox="1"/>
          <p:nvPr/>
        </p:nvSpPr>
        <p:spPr>
          <a:xfrm>
            <a:off x="7617693" y="6031669"/>
            <a:ext cx="4529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Can be found online:</a:t>
            </a:r>
          </a:p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https://bit.ly/KCL-EID-report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10EA2B21-1297-2956-5323-B2323BB97829}"/>
              </a:ext>
            </a:extLst>
          </p:cNvPr>
          <p:cNvSpPr/>
          <p:nvPr/>
        </p:nvSpPr>
        <p:spPr>
          <a:xfrm>
            <a:off x="7159336" y="4769427"/>
            <a:ext cx="1000621" cy="342900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7089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767A3-3FB9-5872-272F-5E2696639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Novel Features of SMR creating Security Considerations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DC47F-9123-6361-0BA0-AF8EEB65EB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062" y="1088721"/>
            <a:ext cx="7154151" cy="486056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Lower capacity and modular manufacture</a:t>
            </a:r>
          </a:p>
          <a:p>
            <a:pPr lvl="1">
              <a:spcAft>
                <a:spcPts val="600"/>
              </a:spcAft>
            </a:pPr>
            <a:r>
              <a:rPr lang="en-GB" dirty="0"/>
              <a:t>	Factory module manufacture and transportation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Increased economic pressures</a:t>
            </a:r>
          </a:p>
          <a:p>
            <a:pPr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  <a:latin typeface="Georgia"/>
              </a:rPr>
              <a:t>	Cost reductions through fewer/shared staff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en-GB" dirty="0"/>
              <a:t>Digital I&amp;C, automation, remote operation</a:t>
            </a:r>
          </a:p>
          <a:p>
            <a:pPr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  <a:latin typeface="Georgia"/>
              </a:rPr>
              <a:t>	Greater cyber threat surface, insider risk of remote workers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GB" dirty="0"/>
              <a:t>Novel reactor and fuel technologies</a:t>
            </a:r>
          </a:p>
          <a:p>
            <a:pPr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  <a:latin typeface="Georgia"/>
              </a:rPr>
              <a:t>	E.g., HALEU, exotic fuels, TRISO, molten salts, etc.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en-GB" dirty="0"/>
              <a:t>Flexible siting, novel deployment types</a:t>
            </a:r>
          </a:p>
          <a:p>
            <a:pPr>
              <a:spcAft>
                <a:spcPts val="600"/>
              </a:spcAft>
            </a:pPr>
            <a:r>
              <a:rPr lang="en-GB" dirty="0"/>
              <a:t>	</a:t>
            </a:r>
            <a:r>
              <a:rPr lang="en-GB" dirty="0">
                <a:solidFill>
                  <a:schemeClr val="tx1"/>
                </a:solidFill>
                <a:latin typeface="Georgia"/>
              </a:rPr>
              <a:t>Transportable, remote/urban siting, nuclear batteries…</a:t>
            </a:r>
            <a:endParaRPr lang="en-GB" dirty="0"/>
          </a:p>
          <a:p>
            <a:pPr marL="457200" indent="-457200">
              <a:buFont typeface="+mj-lt"/>
              <a:buAutoNum type="arabicPeriod" startAt="6"/>
            </a:pPr>
            <a:r>
              <a:rPr lang="en-GB" dirty="0"/>
              <a:t>New vendors and business models</a:t>
            </a:r>
          </a:p>
          <a:p>
            <a:r>
              <a:rPr lang="en-GB" dirty="0"/>
              <a:t>	</a:t>
            </a:r>
            <a:r>
              <a:rPr lang="en-GB" dirty="0">
                <a:solidFill>
                  <a:schemeClr val="tx1"/>
                </a:solidFill>
                <a:latin typeface="Georgia"/>
              </a:rPr>
              <a:t>Startup developers, tech transfer, BOO(TR) models…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149FE9-B023-CBA8-94AC-57F5D2C82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21F845-845A-D500-4396-2DBF007579D5}"/>
              </a:ext>
            </a:extLst>
          </p:cNvPr>
          <p:cNvSpPr txBox="1"/>
          <p:nvPr/>
        </p:nvSpPr>
        <p:spPr>
          <a:xfrm>
            <a:off x="739302" y="6060332"/>
            <a:ext cx="7859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I&amp;C – Instrumentation and Control; HALEU – High Assay Low Enriched Uranium; Gen IV – Generation IV; BOO(TR) – Build Own Operate (Transport Return)</a:t>
            </a:r>
          </a:p>
        </p:txBody>
      </p:sp>
      <p:pic>
        <p:nvPicPr>
          <p:cNvPr id="7" name="Content Placeholder 10">
            <a:extLst>
              <a:ext uri="{FF2B5EF4-FFF2-40B4-BE49-F238E27FC236}">
                <a16:creationId xmlns:a16="http://schemas.microsoft.com/office/drawing/2014/main" id="{A32C9031-56F0-B000-D216-97410A6F5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451870" y="1796810"/>
            <a:ext cx="4860925" cy="344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4197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9805D-F57C-7281-4AC0-2FF655221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Overall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51F1C8-91FB-CAED-D823-FA905B1B5CB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Respondents divided on many issues</a:t>
            </a:r>
          </a:p>
          <a:p>
            <a:pPr lvl="2"/>
            <a:r>
              <a:rPr lang="en-GB" dirty="0"/>
              <a:t>E.g., will current security approaches and IAEA guidance be applicable to SMRs?</a:t>
            </a:r>
          </a:p>
          <a:p>
            <a:pPr lvl="2"/>
            <a:r>
              <a:rPr lang="en-GB" dirty="0"/>
              <a:t>Suggests divergence in community views</a:t>
            </a:r>
          </a:p>
          <a:p>
            <a:pPr lvl="2"/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AD3E1A-CFCE-06B0-8756-C87367D4B18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Question: </a:t>
            </a:r>
          </a:p>
          <a:p>
            <a:pPr lvl="1"/>
            <a:r>
              <a:rPr lang="en-GB" dirty="0"/>
              <a:t>In general, are emerging reactor technology developers giving sufficient attention to the following issue areas?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5FE21A-23DC-DA11-7AFB-28B7D7ECF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5641EE-B596-8E2A-2EC4-B0737F5A70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650"/>
          <a:stretch/>
        </p:blipFill>
        <p:spPr>
          <a:xfrm>
            <a:off x="0" y="2795162"/>
            <a:ext cx="12244388" cy="35488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3009D5-C756-64A7-BFF7-B81E8E58FA46}"/>
              </a:ext>
            </a:extLst>
          </p:cNvPr>
          <p:cNvSpPr txBox="1"/>
          <p:nvPr/>
        </p:nvSpPr>
        <p:spPr>
          <a:xfrm>
            <a:off x="145915" y="3093396"/>
            <a:ext cx="2373549" cy="2862322"/>
          </a:xfrm>
          <a:prstGeom prst="rect">
            <a:avLst/>
          </a:prstGeom>
          <a:solidFill>
            <a:srgbClr val="E6EBED"/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2700"/>
              </a:spcAft>
            </a:pPr>
            <a:r>
              <a:rPr lang="en-GB" dirty="0"/>
              <a:t>Safety</a:t>
            </a:r>
          </a:p>
          <a:p>
            <a:pPr algn="r">
              <a:spcAft>
                <a:spcPts val="2700"/>
              </a:spcAft>
            </a:pPr>
            <a:r>
              <a:rPr lang="en-GB" dirty="0"/>
              <a:t>Safeguards/Non-pro</a:t>
            </a:r>
          </a:p>
          <a:p>
            <a:pPr algn="r">
              <a:spcAft>
                <a:spcPts val="2700"/>
              </a:spcAft>
            </a:pPr>
            <a:r>
              <a:rPr lang="en-GB" dirty="0"/>
              <a:t>Physical protection</a:t>
            </a:r>
          </a:p>
          <a:p>
            <a:pPr algn="r">
              <a:spcAft>
                <a:spcPts val="2700"/>
              </a:spcAft>
            </a:pPr>
            <a:r>
              <a:rPr lang="en-GB" dirty="0"/>
              <a:t>Computer security</a:t>
            </a:r>
          </a:p>
          <a:p>
            <a:pPr algn="r">
              <a:spcAft>
                <a:spcPts val="2700"/>
              </a:spcAft>
            </a:pPr>
            <a:r>
              <a:rPr lang="en-GB" dirty="0"/>
              <a:t>Insider threat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4BEF14-0797-4AA1-04FC-23E7C30F091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102136"/>
            <a:ext cx="12244388" cy="601924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289E9A6A-EF06-87FD-BCDB-A74C212171CC}"/>
              </a:ext>
            </a:extLst>
          </p:cNvPr>
          <p:cNvSpPr/>
          <p:nvPr/>
        </p:nvSpPr>
        <p:spPr>
          <a:xfrm>
            <a:off x="9056451" y="2198451"/>
            <a:ext cx="583660" cy="894945"/>
          </a:xfrm>
          <a:prstGeom prst="downArrow">
            <a:avLst/>
          </a:prstGeom>
          <a:solidFill>
            <a:srgbClr val="D808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23483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55B89-C429-1DDB-E3AB-B9CAC7631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1/6 – Modular Construction of Smaller NPPs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A9D01-53BD-D369-BABF-110AF6BF17E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Factory manufacture</a:t>
            </a:r>
          </a:p>
          <a:p>
            <a:pPr lvl="1"/>
            <a:r>
              <a:rPr lang="en-GB" dirty="0"/>
              <a:t>Split view on whether security better/worse, depending on controls applied</a:t>
            </a:r>
          </a:p>
          <a:p>
            <a:pPr lvl="2"/>
            <a:r>
              <a:rPr lang="en-GB" dirty="0"/>
              <a:t>Manage insider risk</a:t>
            </a:r>
          </a:p>
          <a:p>
            <a:pPr lvl="2"/>
            <a:r>
              <a:rPr lang="en-GB" dirty="0"/>
              <a:t>Prevent introduction of CFSI</a:t>
            </a:r>
          </a:p>
          <a:p>
            <a:pPr lvl="2"/>
            <a:r>
              <a:rPr lang="en-GB" dirty="0"/>
              <a:t>Same measures as NPPs in construction</a:t>
            </a:r>
          </a:p>
          <a:p>
            <a:pPr marL="0" lvl="2" indent="0">
              <a:buNone/>
            </a:pPr>
            <a:endParaRPr lang="en-GB" dirty="0"/>
          </a:p>
          <a:p>
            <a:pPr indent="-269875"/>
            <a:r>
              <a:rPr lang="en-GB" dirty="0"/>
              <a:t>Modular transport</a:t>
            </a:r>
          </a:p>
          <a:p>
            <a:pPr lvl="1"/>
            <a:r>
              <a:rPr lang="en-GB" dirty="0"/>
              <a:t>Attractive target for threats, especially if fuelled</a:t>
            </a:r>
          </a:p>
          <a:p>
            <a:pPr lvl="2"/>
            <a:r>
              <a:rPr lang="en-GB" dirty="0"/>
              <a:t>Without fuel, similar to, e.g., RPV transport</a:t>
            </a:r>
          </a:p>
          <a:p>
            <a:pPr lvl="2"/>
            <a:r>
              <a:rPr lang="en-GB" dirty="0"/>
              <a:t>Cassette cores more challenging than transport of, e.g., LWR-type fuel assemblies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6441A7E-EA73-4D70-7637-C6BBCB4439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31781" y="1089025"/>
            <a:ext cx="4860925" cy="486092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07FB1E-70B7-429C-AB0D-B53E90DF0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6697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5AE4C-A300-0F8F-F8C0-ED768D96C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2/6 – Economics of SMR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4C3F7-DB55-2BD8-4B99-34A84A1654A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What is an appropriate security budget?</a:t>
            </a:r>
          </a:p>
          <a:p>
            <a:pPr lvl="1"/>
            <a:r>
              <a:rPr lang="en-GB" dirty="0"/>
              <a:t>Should be 10-20% of total operating budget</a:t>
            </a:r>
          </a:p>
          <a:p>
            <a:pPr lvl="2"/>
            <a:r>
              <a:rPr lang="en-GB" dirty="0"/>
              <a:t>~20% on insider, remainder mostly cyber</a:t>
            </a:r>
          </a:p>
          <a:p>
            <a:pPr lvl="2"/>
            <a:r>
              <a:rPr lang="en-GB" dirty="0"/>
              <a:t>Naturally, depends on actual SMR, site, etc.</a:t>
            </a:r>
          </a:p>
          <a:p>
            <a:endParaRPr lang="en-GB" dirty="0"/>
          </a:p>
          <a:p>
            <a:r>
              <a:rPr lang="en-GB" dirty="0"/>
              <a:t>Security-by-design without guard forces?</a:t>
            </a:r>
          </a:p>
          <a:p>
            <a:pPr lvl="1"/>
            <a:r>
              <a:rPr lang="en-GB" dirty="0"/>
              <a:t>Possible to have several hours without response</a:t>
            </a:r>
          </a:p>
          <a:p>
            <a:pPr lvl="2"/>
            <a:r>
              <a:rPr lang="en-GB" dirty="0"/>
              <a:t>Could design out need for onsite security staff</a:t>
            </a:r>
          </a:p>
          <a:p>
            <a:pPr lvl="2"/>
            <a:r>
              <a:rPr lang="en-GB" dirty="0"/>
              <a:t>Only way to deliver cost-effective security</a:t>
            </a:r>
          </a:p>
          <a:p>
            <a:pPr marL="0" lvl="2" indent="0">
              <a:buNone/>
            </a:pPr>
            <a:endParaRPr lang="en-GB" dirty="0"/>
          </a:p>
          <a:p>
            <a:pPr indent="-269875"/>
            <a:r>
              <a:rPr lang="en-GB" dirty="0"/>
              <a:t>A single SMR PPS design for all countries and sites?</a:t>
            </a:r>
          </a:p>
          <a:p>
            <a:pPr lvl="1" indent="-269875"/>
            <a:r>
              <a:rPr lang="en-GB" dirty="0"/>
              <a:t>5/8 “no way”, but 3/8 “possible”</a:t>
            </a:r>
          </a:p>
          <a:p>
            <a:pPr lvl="1" indent="-269875"/>
            <a:r>
              <a:rPr lang="en-GB" dirty="0"/>
              <a:t>Deliver through security-by-design from the outset, e.g., reduce radiological consequences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8FA718-7B65-3D2F-77A8-C742D1A69C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32450" y="1089693"/>
            <a:ext cx="4859588" cy="485958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5C05E9-BA1E-024F-B75D-A8E80A8B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13188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D6694-CC0D-B0F4-DAA8-FB077ADF7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3/6 – More Digital Systems, Automation, Remote Operation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CCA08-B674-1D1D-B157-739B21F6CB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063" y="1088720"/>
            <a:ext cx="5399100" cy="5409279"/>
          </a:xfrm>
        </p:spPr>
        <p:txBody>
          <a:bodyPr>
            <a:normAutofit/>
          </a:bodyPr>
          <a:lstStyle/>
          <a:p>
            <a:r>
              <a:rPr lang="en-GB" dirty="0"/>
              <a:t>Within the coming 10 years, potential to automate…</a:t>
            </a:r>
          </a:p>
          <a:p>
            <a:pPr lvl="1"/>
            <a:r>
              <a:rPr lang="en-GB" dirty="0"/>
              <a:t>Detection function will change:</a:t>
            </a:r>
          </a:p>
          <a:p>
            <a:pPr lvl="2"/>
            <a:r>
              <a:rPr lang="en-GB" dirty="0"/>
              <a:t>Threat identification is strong</a:t>
            </a:r>
          </a:p>
          <a:p>
            <a:pPr lvl="2"/>
            <a:r>
              <a:rPr lang="en-GB" dirty="0"/>
              <a:t>Threat assessment is moderate</a:t>
            </a:r>
          </a:p>
          <a:p>
            <a:pPr lvl="2"/>
            <a:r>
              <a:rPr lang="en-GB" dirty="0"/>
              <a:t>Decision making is low</a:t>
            </a:r>
          </a:p>
          <a:p>
            <a:pPr lvl="3"/>
            <a:r>
              <a:rPr lang="en-GB" dirty="0"/>
              <a:t>Human roles increasingly supervisory</a:t>
            </a:r>
          </a:p>
          <a:p>
            <a:pPr lvl="1"/>
            <a:endParaRPr lang="en-GB" sz="1000" dirty="0"/>
          </a:p>
          <a:p>
            <a:pPr lvl="1"/>
            <a:r>
              <a:rPr lang="en-GB" dirty="0"/>
              <a:t>Delay function is high </a:t>
            </a:r>
          </a:p>
          <a:p>
            <a:pPr lvl="2"/>
            <a:r>
              <a:rPr lang="en-GB" dirty="0"/>
              <a:t>“A wall is automated”</a:t>
            </a:r>
          </a:p>
          <a:p>
            <a:pPr lvl="1"/>
            <a:endParaRPr lang="en-GB" sz="1000" dirty="0"/>
          </a:p>
          <a:p>
            <a:pPr lvl="1"/>
            <a:r>
              <a:rPr lang="en-GB" dirty="0"/>
              <a:t>Deterrence function is lower</a:t>
            </a:r>
          </a:p>
          <a:p>
            <a:pPr lvl="2"/>
            <a:r>
              <a:rPr lang="en-GB" dirty="0"/>
              <a:t>Facility below ground, few access points</a:t>
            </a:r>
          </a:p>
          <a:p>
            <a:pPr lvl="2"/>
            <a:r>
              <a:rPr lang="en-GB" dirty="0"/>
              <a:t>Automated patrol by UAV</a:t>
            </a:r>
          </a:p>
          <a:p>
            <a:pPr lvl="1"/>
            <a:endParaRPr lang="en-GB" sz="1000" dirty="0"/>
          </a:p>
          <a:p>
            <a:pPr lvl="1"/>
            <a:r>
              <a:rPr lang="en-GB" dirty="0"/>
              <a:t>Response function must have humans, but a non-human </a:t>
            </a:r>
            <a:r>
              <a:rPr lang="en-GB" i="1" dirty="0"/>
              <a:t>first</a:t>
            </a:r>
            <a:r>
              <a:rPr lang="en-GB" dirty="0"/>
              <a:t> responder could be used</a:t>
            </a:r>
          </a:p>
          <a:p>
            <a:pPr lvl="2"/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FA5562-975A-F92E-A9E6-C5ADC9063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052" name="Picture 4" descr="Scratch built Black Mirror's Metalhead Dog 1/4 scale | RPF Costume and ...">
            <a:extLst>
              <a:ext uri="{FF2B5EF4-FFF2-40B4-BE49-F238E27FC236}">
                <a16:creationId xmlns:a16="http://schemas.microsoft.com/office/drawing/2014/main" id="{03621AB4-C0F5-50AC-7BB3-0CF6BA12760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781" y="1089025"/>
            <a:ext cx="4860925" cy="486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30430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D6694-CC0D-B0F4-DAA8-FB077ADF7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4/6 – More Digital Systems, Automation, Remote Operation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CCA08-B674-1D1D-B157-739B21F6CB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062" y="1088720"/>
            <a:ext cx="6071138" cy="5677840"/>
          </a:xfrm>
        </p:spPr>
        <p:txBody>
          <a:bodyPr>
            <a:normAutofit/>
          </a:bodyPr>
          <a:lstStyle/>
          <a:p>
            <a:r>
              <a:rPr lang="en-GB" dirty="0"/>
              <a:t>Digital vs human security solutions?</a:t>
            </a:r>
          </a:p>
          <a:p>
            <a:pPr lvl="1"/>
            <a:r>
              <a:rPr lang="en-GB" dirty="0"/>
              <a:t>Aim for best from both in an integrated system</a:t>
            </a:r>
          </a:p>
          <a:p>
            <a:pPr lvl="2"/>
            <a:r>
              <a:rPr lang="en-GB" dirty="0"/>
              <a:t>Increased threat surface for cyber attack</a:t>
            </a:r>
          </a:p>
          <a:p>
            <a:pPr lvl="2"/>
            <a:r>
              <a:rPr lang="en-GB" dirty="0"/>
              <a:t>Fewer guards =&gt; reduced deterrence</a:t>
            </a:r>
          </a:p>
          <a:p>
            <a:pPr lvl="2"/>
            <a:r>
              <a:rPr lang="en-GB" dirty="0"/>
              <a:t>Human versatility in tasks and situations</a:t>
            </a:r>
          </a:p>
          <a:p>
            <a:pPr lvl="2"/>
            <a:r>
              <a:rPr lang="en-GB" dirty="0"/>
              <a:t>Digital twinning for whole system monitoring</a:t>
            </a:r>
          </a:p>
          <a:p>
            <a:pPr lvl="2"/>
            <a:endParaRPr lang="en-GB" dirty="0"/>
          </a:p>
          <a:p>
            <a:r>
              <a:rPr lang="en-GB" dirty="0"/>
              <a:t>Remote operation by offsite staff?</a:t>
            </a:r>
          </a:p>
          <a:p>
            <a:pPr lvl="1"/>
            <a:r>
              <a:rPr lang="en-GB" dirty="0"/>
              <a:t>Highly dependent on threat, vulnerabilities, and potential consequences, but possible for some roles</a:t>
            </a:r>
          </a:p>
          <a:p>
            <a:pPr lvl="2"/>
            <a:endParaRPr lang="en-GB" dirty="0"/>
          </a:p>
          <a:p>
            <a:r>
              <a:rPr lang="en-GB" dirty="0"/>
              <a:t>Offsite responders?</a:t>
            </a:r>
          </a:p>
          <a:p>
            <a:pPr lvl="2"/>
            <a:r>
              <a:rPr lang="en-GB" dirty="0"/>
              <a:t>Response must be within suitable distance</a:t>
            </a:r>
          </a:p>
          <a:p>
            <a:pPr lvl="2"/>
            <a:r>
              <a:rPr lang="en-GB" dirty="0"/>
              <a:t>Responders may be law enforcement, but need training and clear chain of command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FA5562-975A-F92E-A9E6-C5ADC9063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6" name="Content Placeholder 10">
            <a:extLst>
              <a:ext uri="{FF2B5EF4-FFF2-40B4-BE49-F238E27FC236}">
                <a16:creationId xmlns:a16="http://schemas.microsoft.com/office/drawing/2014/main" id="{EA3FA747-9A4E-BBD4-8568-F727E47E4C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8207" r="25528"/>
          <a:stretch/>
        </p:blipFill>
        <p:spPr>
          <a:xfrm>
            <a:off x="6631133" y="1089025"/>
            <a:ext cx="4862221" cy="4860925"/>
          </a:xfrm>
        </p:spPr>
      </p:pic>
    </p:spTree>
    <p:extLst>
      <p:ext uri="{BB962C8B-B14F-4D97-AF65-F5344CB8AC3E}">
        <p14:creationId xmlns:p14="http://schemas.microsoft.com/office/powerpoint/2010/main" val="159746953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KCL UPDATE v4 16x9">
  <a:themeElements>
    <a:clrScheme name="CSSS palette 4">
      <a:dk1>
        <a:srgbClr val="000000"/>
      </a:dk1>
      <a:lt1>
        <a:srgbClr val="FFFFFF"/>
      </a:lt1>
      <a:dk2>
        <a:srgbClr val="0A2D50"/>
      </a:dk2>
      <a:lt2>
        <a:srgbClr val="CDD7DC"/>
      </a:lt2>
      <a:accent1>
        <a:srgbClr val="C8E128"/>
      </a:accent1>
      <a:accent2>
        <a:srgbClr val="009EA0"/>
      </a:accent2>
      <a:accent3>
        <a:srgbClr val="596469"/>
      </a:accent3>
      <a:accent4>
        <a:srgbClr val="8D9EBC"/>
      </a:accent4>
      <a:accent5>
        <a:srgbClr val="0059D2"/>
      </a:accent5>
      <a:accent6>
        <a:srgbClr val="F5B90F"/>
      </a:accent6>
      <a:hlink>
        <a:srgbClr val="009EA0"/>
      </a:hlink>
      <a:folHlink>
        <a:srgbClr val="0A2C50"/>
      </a:folHlink>
    </a:clrScheme>
    <a:fontScheme name="KCL-fonts">
      <a:majorFont>
        <a:latin typeface="Impact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80815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1334C1F85F064497ADD7CA469862E4" ma:contentTypeVersion="18" ma:contentTypeDescription="Create a new document." ma:contentTypeScope="" ma:versionID="645ca4ea46e9ee456dc6c0af408e9417">
  <xsd:schema xmlns:xsd="http://www.w3.org/2001/XMLSchema" xmlns:xs="http://www.w3.org/2001/XMLSchema" xmlns:p="http://schemas.microsoft.com/office/2006/metadata/properties" xmlns:ns1="http://schemas.microsoft.com/sharepoint/v3" xmlns:ns2="c31920ff-3451-427c-b51d-63fadeb02c9b" xmlns:ns3="4007b0bc-16a5-491c-981f-7037bff7e9c8" targetNamespace="http://schemas.microsoft.com/office/2006/metadata/properties" ma:root="true" ma:fieldsID="0c3952ade56d53a45361298a11f37124" ns1:_="" ns2:_="" ns3:_="">
    <xsd:import namespace="http://schemas.microsoft.com/sharepoint/v3"/>
    <xsd:import namespace="c31920ff-3451-427c-b51d-63fadeb02c9b"/>
    <xsd:import namespace="4007b0bc-16a5-491c-981f-7037bff7e9c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_Flow_SignoffStatus" minOccurs="0"/>
                <xsd:element ref="ns3:MediaLengthInSeconds" minOccurs="0"/>
                <xsd:element ref="ns3:Not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1920ff-3451-427c-b51d-63fadeb02c9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07b0bc-16a5-491c-981f-7037bff7e9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2" nillable="true" ma:displayName="Sign-off status" ma:internalName="Sign_x002d_off_x0020_status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Notes" ma:index="24" nillable="true" ma:displayName="Notes" ma:description="For further comments" ma:format="Dropdown" ma:internalName="Notes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Flow_SignoffStatus xmlns="4007b0bc-16a5-491c-981f-7037bff7e9c8" xsi:nil="true"/>
    <SharedWithUsers xmlns="c31920ff-3451-427c-b51d-63fadeb02c9b">
      <UserInfo>
        <DisplayName>Horspool, Sally</DisplayName>
        <AccountId>3267</AccountId>
        <AccountType/>
      </UserInfo>
    </SharedWithUsers>
    <Notes xmlns="4007b0bc-16a5-491c-981f-7037bff7e9c8" xsi:nil="true"/>
  </documentManagement>
</p:properties>
</file>

<file path=customXml/itemProps1.xml><?xml version="1.0" encoding="utf-8"?>
<ds:datastoreItem xmlns:ds="http://schemas.openxmlformats.org/officeDocument/2006/customXml" ds:itemID="{786B6CDA-A0F8-4BA2-865E-64F7304CEFF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20DA26D-2ABE-4819-AD07-707A3A56D8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31920ff-3451-427c-b51d-63fadeb02c9b"/>
    <ds:schemaRef ds:uri="4007b0bc-16a5-491c-981f-7037bff7e9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BD97CFC-7624-4EF2-A6DC-76D2BE8D43B0}">
  <ds:schemaRefs>
    <ds:schemaRef ds:uri="http://schemas.microsoft.com/office/infopath/2007/PartnerControls"/>
    <ds:schemaRef ds:uri="http://schemas.openxmlformats.org/package/2006/metadata/core-properties"/>
    <ds:schemaRef ds:uri="4007b0bc-16a5-491c-981f-7037bff7e9c8"/>
    <ds:schemaRef ds:uri="c31920ff-3451-427c-b51d-63fadeb02c9b"/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2006/metadata/properties"/>
    <ds:schemaRef ds:uri="http://schemas.microsoft.com/sharepoint/v3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6607</TotalTime>
  <Words>1186</Words>
  <Application>Microsoft Office PowerPoint</Application>
  <PresentationFormat>Custom</PresentationFormat>
  <Paragraphs>148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Georgia</vt:lpstr>
      <vt:lpstr>Impact</vt:lpstr>
      <vt:lpstr>Times New Roman</vt:lpstr>
      <vt:lpstr>KCL UPDATE v4 16x9</vt:lpstr>
      <vt:lpstr>PowerPoint Presentation</vt:lpstr>
      <vt:lpstr>PowerPoint Presentation</vt:lpstr>
      <vt:lpstr>Introduction</vt:lpstr>
      <vt:lpstr>Novel Features of SMR creating Security Considerations </vt:lpstr>
      <vt:lpstr>Results Overall</vt:lpstr>
      <vt:lpstr>Results 1/6 – Modular Construction of Smaller NPPs</vt:lpstr>
      <vt:lpstr>Results 2/6 – Economics of SMR Security</vt:lpstr>
      <vt:lpstr>Results 3/6 – More Digital Systems, Automation, Remote Operation</vt:lpstr>
      <vt:lpstr>Results 4/6 – More Digital Systems, Automation, Remote Operation</vt:lpstr>
      <vt:lpstr>Results 5/6 – Advanced Reactors and Fuel Types</vt:lpstr>
      <vt:lpstr>Results 6/6 – Wider range of siting and deployment scenarios </vt:lpstr>
      <vt:lpstr>Discussion</vt:lpstr>
      <vt:lpstr>Contact details/for more information  Dr Ross Peel +44 (0)20 7848 9708 ross.peel@kcl.ac.uk www.kcl.ac.uk/people/dr-ross-peel LinkedIn: ross-peel Twitter: @DrRossPeel</vt:lpstr>
      <vt:lpstr>PowerPoint Presentation</vt:lpstr>
    </vt:vector>
  </TitlesOfParts>
  <Company>DAY 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 1</dc:creator>
  <cp:lastModifiedBy>Ross Peel</cp:lastModifiedBy>
  <cp:revision>95</cp:revision>
  <cp:lastPrinted>2019-09-16T14:58:00Z</cp:lastPrinted>
  <dcterms:created xsi:type="dcterms:W3CDTF">2015-05-18T09:02:19Z</dcterms:created>
  <dcterms:modified xsi:type="dcterms:W3CDTF">2024-10-03T15:56:55Z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0x010100741334C1F85F064497ADD7CA469862E4</vt:lpwstr>
  </property>
</Properties>
</file>