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4"/>
  </p:notesMasterIdLst>
  <p:sldIdLst>
    <p:sldId id="256" r:id="rId7"/>
    <p:sldId id="257" r:id="rId8"/>
    <p:sldId id="258" r:id="rId9"/>
    <p:sldId id="260" r:id="rId10"/>
    <p:sldId id="790" r:id="rId11"/>
    <p:sldId id="284" r:id="rId12"/>
    <p:sldId id="286" r:id="rId13"/>
    <p:sldId id="296" r:id="rId14"/>
    <p:sldId id="298" r:id="rId15"/>
    <p:sldId id="299" r:id="rId16"/>
    <p:sldId id="291" r:id="rId17"/>
    <p:sldId id="909" r:id="rId18"/>
    <p:sldId id="293" r:id="rId19"/>
    <p:sldId id="300" r:id="rId20"/>
    <p:sldId id="307" r:id="rId21"/>
    <p:sldId id="912" r:id="rId22"/>
    <p:sldId id="905" r:id="rId23"/>
    <p:sldId id="913" r:id="rId24"/>
    <p:sldId id="906" r:id="rId25"/>
    <p:sldId id="907" r:id="rId26"/>
    <p:sldId id="908" r:id="rId27"/>
    <p:sldId id="914" r:id="rId28"/>
    <p:sldId id="314" r:id="rId29"/>
    <p:sldId id="915" r:id="rId30"/>
    <p:sldId id="313" r:id="rId31"/>
    <p:sldId id="308" r:id="rId32"/>
    <p:sldId id="916" r:id="rId3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AD355-99C7-4C1F-946B-E758F95AE1EC}" v="4" dt="2024-10-08T19:49:27.68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7" autoAdjust="0"/>
    <p:restoredTop sz="94660"/>
  </p:normalViewPr>
  <p:slideViewPr>
    <p:cSldViewPr snapToGrid="0">
      <p:cViewPr varScale="1">
        <p:scale>
          <a:sx n="107" d="100"/>
          <a:sy n="107"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Leticia Barbosa Sousa" userId="89f230bf-da73-4c71-8e3f-b784671c9ed8" providerId="ADAL" clId="{758AD355-99C7-4C1F-946B-E758F95AE1EC}"/>
    <pc:docChg chg="undo custSel modSld modNotesMaster">
      <pc:chgData name="Anna Leticia Barbosa Sousa" userId="89f230bf-da73-4c71-8e3f-b784671c9ed8" providerId="ADAL" clId="{758AD355-99C7-4C1F-946B-E758F95AE1EC}" dt="2024-10-09T17:36:27.766" v="70" actId="6549"/>
      <pc:docMkLst>
        <pc:docMk/>
      </pc:docMkLst>
      <pc:sldChg chg="modSp mod">
        <pc:chgData name="Anna Leticia Barbosa Sousa" userId="89f230bf-da73-4c71-8e3f-b784671c9ed8" providerId="ADAL" clId="{758AD355-99C7-4C1F-946B-E758F95AE1EC}" dt="2024-10-08T19:49:27.685" v="16"/>
        <pc:sldMkLst>
          <pc:docMk/>
          <pc:sldMk cId="1449761516" sldId="257"/>
        </pc:sldMkLst>
        <pc:spChg chg="mod">
          <ac:chgData name="Anna Leticia Barbosa Sousa" userId="89f230bf-da73-4c71-8e3f-b784671c9ed8" providerId="ADAL" clId="{758AD355-99C7-4C1F-946B-E758F95AE1EC}" dt="2024-10-08T19:49:27.685" v="16"/>
          <ac:spMkLst>
            <pc:docMk/>
            <pc:sldMk cId="1449761516" sldId="257"/>
            <ac:spMk id="4" creationId="{2539F9C1-811F-4FE5-A656-1616D6F16D44}"/>
          </ac:spMkLst>
        </pc:spChg>
        <pc:spChg chg="mod">
          <ac:chgData name="Anna Leticia Barbosa Sousa" userId="89f230bf-da73-4c71-8e3f-b784671c9ed8" providerId="ADAL" clId="{758AD355-99C7-4C1F-946B-E758F95AE1EC}" dt="2024-10-08T19:48:08.223" v="11" actId="1076"/>
          <ac:spMkLst>
            <pc:docMk/>
            <pc:sldMk cId="1449761516" sldId="257"/>
            <ac:spMk id="5" creationId="{831E5A99-86B7-4696-9D98-C28D48D14812}"/>
          </ac:spMkLst>
        </pc:spChg>
      </pc:sldChg>
      <pc:sldChg chg="modSp mod">
        <pc:chgData name="Anna Leticia Barbosa Sousa" userId="89f230bf-da73-4c71-8e3f-b784671c9ed8" providerId="ADAL" clId="{758AD355-99C7-4C1F-946B-E758F95AE1EC}" dt="2024-10-09T17:36:27.766" v="70" actId="6549"/>
        <pc:sldMkLst>
          <pc:docMk/>
          <pc:sldMk cId="72623103" sldId="313"/>
        </pc:sldMkLst>
        <pc:spChg chg="mod">
          <ac:chgData name="Anna Leticia Barbosa Sousa" userId="89f230bf-da73-4c71-8e3f-b784671c9ed8" providerId="ADAL" clId="{758AD355-99C7-4C1F-946B-E758F95AE1EC}" dt="2024-10-09T17:36:27.766" v="70" actId="6549"/>
          <ac:spMkLst>
            <pc:docMk/>
            <pc:sldMk cId="72623103" sldId="313"/>
            <ac:spMk id="3" creationId="{BA93B99F-14FF-63D6-AF61-EB6D5D487DB6}"/>
          </ac:spMkLst>
        </pc:spChg>
      </pc:sldChg>
      <pc:sldChg chg="modSp mod">
        <pc:chgData name="Anna Leticia Barbosa Sousa" userId="89f230bf-da73-4c71-8e3f-b784671c9ed8" providerId="ADAL" clId="{758AD355-99C7-4C1F-946B-E758F95AE1EC}" dt="2024-10-09T17:32:39.415" v="40" actId="20577"/>
        <pc:sldMkLst>
          <pc:docMk/>
          <pc:sldMk cId="4274759304" sldId="915"/>
        </pc:sldMkLst>
        <pc:spChg chg="mod">
          <ac:chgData name="Anna Leticia Barbosa Sousa" userId="89f230bf-da73-4c71-8e3f-b784671c9ed8" providerId="ADAL" clId="{758AD355-99C7-4C1F-946B-E758F95AE1EC}" dt="2024-10-09T17:32:39.415" v="40" actId="20577"/>
          <ac:spMkLst>
            <pc:docMk/>
            <pc:sldMk cId="4274759304" sldId="915"/>
            <ac:spMk id="3" creationId="{AD1FBB18-FAC7-5EB8-1F1E-4E276F777F50}"/>
          </ac:spMkLst>
        </pc:spChg>
      </pc:sldChg>
    </pc:docChg>
  </pc:docChgLst>
</pc:chgInfo>
</file>

<file path=ppt/diagrams/_rels/data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_rels/data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ata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_rels/drawing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rawing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DD50D-18EE-4352-8162-882F7B88B591}" type="doc">
      <dgm:prSet loTypeId="urn:microsoft.com/office/officeart/2005/8/layout/hierarchy4" loCatId="hierarchy" qsTypeId="urn:microsoft.com/office/officeart/2005/8/quickstyle/simple1" qsCatId="simple" csTypeId="urn:microsoft.com/office/officeart/2005/8/colors/accent0_3" csCatId="mainScheme" phldr="1"/>
      <dgm:spPr/>
      <dgm:t>
        <a:bodyPr/>
        <a:lstStyle/>
        <a:p>
          <a:endParaRPr lang="pt-BR"/>
        </a:p>
      </dgm:t>
    </dgm:pt>
    <dgm:pt modelId="{AE15793D-8837-49B9-9300-8F80E3339CB8}">
      <dgm:prSet phldrT="[Texto]"/>
      <dgm:spPr>
        <a:solidFill>
          <a:schemeClr val="accent1">
            <a:lumMod val="50000"/>
          </a:schemeClr>
        </a:solidFill>
      </dgm:spPr>
      <dgm:t>
        <a:bodyPr/>
        <a:lstStyle/>
        <a:p>
          <a:r>
            <a:rPr lang="pt-BR" dirty="0" err="1"/>
            <a:t>Development</a:t>
          </a:r>
          <a:r>
            <a:rPr lang="pt-BR" dirty="0"/>
            <a:t> </a:t>
          </a:r>
          <a:r>
            <a:rPr lang="pt-BR" dirty="0" err="1"/>
            <a:t>Committee</a:t>
          </a:r>
          <a:r>
            <a:rPr lang="pt-BR" dirty="0"/>
            <a:t> </a:t>
          </a:r>
          <a:r>
            <a:rPr lang="pt-BR" dirty="0" err="1"/>
            <a:t>of</a:t>
          </a:r>
          <a:r>
            <a:rPr lang="pt-BR" dirty="0"/>
            <a:t> </a:t>
          </a:r>
          <a:r>
            <a:rPr lang="pt-BR" dirty="0" err="1"/>
            <a:t>the</a:t>
          </a:r>
          <a:r>
            <a:rPr lang="pt-BR" dirty="0"/>
            <a:t> </a:t>
          </a:r>
          <a:r>
            <a:rPr lang="pt-BR" dirty="0" err="1"/>
            <a:t>Brazilian</a:t>
          </a:r>
          <a:r>
            <a:rPr lang="pt-BR" dirty="0"/>
            <a:t> Nuclear </a:t>
          </a:r>
          <a:r>
            <a:rPr lang="pt-BR" dirty="0" err="1"/>
            <a:t>Program</a:t>
          </a:r>
          <a:r>
            <a:rPr lang="pt-BR" dirty="0"/>
            <a:t> - CDPNB</a:t>
          </a:r>
        </a:p>
      </dgm:t>
    </dgm:pt>
    <dgm:pt modelId="{D3D9B99A-4F74-4F7D-ADAC-C04C8AC44539}" type="parTrans" cxnId="{836CE6D8-06E2-4E44-9B92-4F0970E624E3}">
      <dgm:prSet/>
      <dgm:spPr/>
      <dgm:t>
        <a:bodyPr/>
        <a:lstStyle/>
        <a:p>
          <a:endParaRPr lang="pt-BR"/>
        </a:p>
      </dgm:t>
    </dgm:pt>
    <dgm:pt modelId="{1FF09044-5011-4057-859C-651F81A7BBB2}" type="sibTrans" cxnId="{836CE6D8-06E2-4E44-9B92-4F0970E624E3}">
      <dgm:prSet/>
      <dgm:spPr/>
      <dgm:t>
        <a:bodyPr/>
        <a:lstStyle/>
        <a:p>
          <a:endParaRPr lang="pt-BR"/>
        </a:p>
      </dgm:t>
    </dgm:pt>
    <dgm:pt modelId="{CA93AFA9-9C17-42AC-A04F-8D13D4923B9F}">
      <dgm:prSet phldrT="[Texto]"/>
      <dgm:spPr>
        <a:solidFill>
          <a:schemeClr val="accent1">
            <a:lumMod val="75000"/>
          </a:schemeClr>
        </a:solidFill>
      </dgm:spPr>
      <dgm:t>
        <a:bodyPr/>
        <a:lstStyle/>
        <a:p>
          <a:r>
            <a:rPr lang="pt-BR" dirty="0" err="1"/>
            <a:t>Protection</a:t>
          </a:r>
          <a:r>
            <a:rPr lang="pt-BR" dirty="0"/>
            <a:t> System for the Brazilian Nuclear Program - SIPRON </a:t>
          </a:r>
        </a:p>
      </dgm:t>
    </dgm:pt>
    <dgm:pt modelId="{88E1A618-3BF8-451F-BDB5-44786F90D3D8}" type="parTrans" cxnId="{EF5EE93C-F45A-4A9B-931E-893B7B550122}">
      <dgm:prSet/>
      <dgm:spPr/>
      <dgm:t>
        <a:bodyPr/>
        <a:lstStyle/>
        <a:p>
          <a:endParaRPr lang="pt-BR"/>
        </a:p>
      </dgm:t>
    </dgm:pt>
    <dgm:pt modelId="{99B6A5E5-B109-44FE-BD16-F65E163CAF34}" type="sibTrans" cxnId="{EF5EE93C-F45A-4A9B-931E-893B7B550122}">
      <dgm:prSet/>
      <dgm:spPr/>
      <dgm:t>
        <a:bodyPr/>
        <a:lstStyle/>
        <a:p>
          <a:endParaRPr lang="pt-BR"/>
        </a:p>
      </dgm:t>
    </dgm:pt>
    <dgm:pt modelId="{D77FC7A5-8B29-460A-B47E-D1121814F028}">
      <dgm:prSet phldrT="[Texto]"/>
      <dgm:spPr>
        <a:solidFill>
          <a:schemeClr val="tx2">
            <a:lumMod val="40000"/>
            <a:lumOff val="60000"/>
          </a:schemeClr>
        </a:solidFill>
      </dgm:spPr>
      <dgm:t>
        <a:bodyPr/>
        <a:lstStyle/>
        <a:p>
          <a:r>
            <a:rPr lang="en-US" dirty="0"/>
            <a:t>The key Organization</a:t>
          </a:r>
          <a:endParaRPr lang="pt-BR" dirty="0"/>
        </a:p>
      </dgm:t>
    </dgm:pt>
    <dgm:pt modelId="{C49F9B84-EF16-4282-815F-7F7D0A26D73F}" type="parTrans" cxnId="{7B158899-2DA9-46C9-B38A-516226ECA24C}">
      <dgm:prSet/>
      <dgm:spPr/>
      <dgm:t>
        <a:bodyPr/>
        <a:lstStyle/>
        <a:p>
          <a:endParaRPr lang="pt-BR"/>
        </a:p>
      </dgm:t>
    </dgm:pt>
    <dgm:pt modelId="{8573BAAC-936D-4C2E-8D75-4C3EB8941456}" type="sibTrans" cxnId="{7B158899-2DA9-46C9-B38A-516226ECA24C}">
      <dgm:prSet/>
      <dgm:spPr/>
      <dgm:t>
        <a:bodyPr/>
        <a:lstStyle/>
        <a:p>
          <a:endParaRPr lang="pt-BR"/>
        </a:p>
      </dgm:t>
    </dgm:pt>
    <dgm:pt modelId="{401B2163-C46A-44C6-9337-A81ECC0B14AC}">
      <dgm:prSet phldrT="[Texto]"/>
      <dgm:spPr>
        <a:solidFill>
          <a:schemeClr val="tx2">
            <a:lumMod val="40000"/>
            <a:lumOff val="60000"/>
          </a:schemeClr>
        </a:solidFill>
      </dgm:spPr>
      <dgm:t>
        <a:bodyPr/>
        <a:lstStyle/>
        <a:p>
          <a:r>
            <a:rPr lang="pt-BR" dirty="0" err="1"/>
            <a:t>Supply</a:t>
          </a:r>
          <a:r>
            <a:rPr lang="pt-BR" dirty="0"/>
            <a:t> </a:t>
          </a:r>
          <a:r>
            <a:rPr lang="pt-BR" dirty="0" err="1"/>
            <a:t>chain</a:t>
          </a:r>
          <a:r>
            <a:rPr lang="pt-BR" dirty="0"/>
            <a:t> for </a:t>
          </a:r>
          <a:r>
            <a:rPr lang="pt-BR" dirty="0" err="1"/>
            <a:t>NPPs</a:t>
          </a:r>
          <a:endParaRPr lang="pt-BR" dirty="0"/>
        </a:p>
      </dgm:t>
    </dgm:pt>
    <dgm:pt modelId="{64E668ED-008A-4C07-8D35-6F70973932F0}" type="parTrans" cxnId="{6DE20417-60A2-4C82-8481-A3B4B013FA2D}">
      <dgm:prSet/>
      <dgm:spPr/>
      <dgm:t>
        <a:bodyPr/>
        <a:lstStyle/>
        <a:p>
          <a:endParaRPr lang="pt-BR"/>
        </a:p>
      </dgm:t>
    </dgm:pt>
    <dgm:pt modelId="{F4687C17-10BA-4B7B-9737-EA6488BC6362}" type="sibTrans" cxnId="{6DE20417-60A2-4C82-8481-A3B4B013FA2D}">
      <dgm:prSet/>
      <dgm:spPr/>
      <dgm:t>
        <a:bodyPr/>
        <a:lstStyle/>
        <a:p>
          <a:endParaRPr lang="pt-BR"/>
        </a:p>
      </dgm:t>
    </dgm:pt>
    <dgm:pt modelId="{127DE74A-340C-49D1-90D4-57AA7D13A9F5}">
      <dgm:prSet phldrT="[Texto]" custT="1"/>
      <dgm:spPr>
        <a:solidFill>
          <a:schemeClr val="accent1">
            <a:lumMod val="75000"/>
          </a:schemeClr>
        </a:solidFill>
      </dgm:spPr>
      <dgm:t>
        <a:bodyPr/>
        <a:lstStyle/>
        <a:p>
          <a:r>
            <a:rPr lang="en-US" sz="2400" dirty="0"/>
            <a:t>National Nuclear Energy Commission -CNEN  </a:t>
          </a:r>
          <a:r>
            <a:rPr lang="pt-BR" sz="2400" dirty="0"/>
            <a:t> </a:t>
          </a:r>
        </a:p>
      </dgm:t>
    </dgm:pt>
    <dgm:pt modelId="{FB341665-9C71-4C82-B853-D06A85CC73C8}" type="parTrans" cxnId="{9DD6F726-576D-47AA-A947-8D08EB5EB2ED}">
      <dgm:prSet/>
      <dgm:spPr/>
      <dgm:t>
        <a:bodyPr/>
        <a:lstStyle/>
        <a:p>
          <a:endParaRPr lang="pt-BR"/>
        </a:p>
      </dgm:t>
    </dgm:pt>
    <dgm:pt modelId="{A2FA9F6D-B36C-482A-8621-36DF09079C4E}" type="sibTrans" cxnId="{9DD6F726-576D-47AA-A947-8D08EB5EB2ED}">
      <dgm:prSet/>
      <dgm:spPr/>
      <dgm:t>
        <a:bodyPr/>
        <a:lstStyle/>
        <a:p>
          <a:endParaRPr lang="pt-BR"/>
        </a:p>
      </dgm:t>
    </dgm:pt>
    <dgm:pt modelId="{8B605CB5-0431-42EE-89A8-3197FF9EB947}">
      <dgm:prSet phldrT="[Texto]"/>
      <dgm:spPr>
        <a:solidFill>
          <a:schemeClr val="tx2">
            <a:lumMod val="40000"/>
            <a:lumOff val="60000"/>
          </a:schemeClr>
        </a:solidFill>
      </dgm:spPr>
      <dgm:t>
        <a:bodyPr/>
        <a:lstStyle/>
        <a:p>
          <a:r>
            <a:rPr lang="pt-BR" dirty="0" err="1"/>
            <a:t>Other</a:t>
          </a:r>
          <a:r>
            <a:rPr lang="pt-BR" dirty="0"/>
            <a:t> </a:t>
          </a:r>
          <a:r>
            <a:rPr lang="pt-BR" dirty="0" err="1"/>
            <a:t>organizations</a:t>
          </a:r>
          <a:endParaRPr lang="pt-BR" dirty="0"/>
        </a:p>
      </dgm:t>
    </dgm:pt>
    <dgm:pt modelId="{F152C6BD-4287-4817-BE6C-11A5B26BFAD1}" type="parTrans" cxnId="{0D911D97-A6A6-47C3-90DF-56CB7CD49C76}">
      <dgm:prSet/>
      <dgm:spPr/>
      <dgm:t>
        <a:bodyPr/>
        <a:lstStyle/>
        <a:p>
          <a:endParaRPr lang="pt-BR"/>
        </a:p>
      </dgm:t>
    </dgm:pt>
    <dgm:pt modelId="{65EEFF27-D57B-4B96-B75E-5F8DF7945F89}" type="sibTrans" cxnId="{0D911D97-A6A6-47C3-90DF-56CB7CD49C76}">
      <dgm:prSet/>
      <dgm:spPr/>
      <dgm:t>
        <a:bodyPr/>
        <a:lstStyle/>
        <a:p>
          <a:endParaRPr lang="pt-BR"/>
        </a:p>
      </dgm:t>
    </dgm:pt>
    <dgm:pt modelId="{38546A57-7AB2-452C-AF56-6AC8C68F2F78}" type="pres">
      <dgm:prSet presAssocID="{858DD50D-18EE-4352-8162-882F7B88B591}" presName="Name0" presStyleCnt="0">
        <dgm:presLayoutVars>
          <dgm:chPref val="1"/>
          <dgm:dir/>
          <dgm:animOne val="branch"/>
          <dgm:animLvl val="lvl"/>
          <dgm:resizeHandles/>
        </dgm:presLayoutVars>
      </dgm:prSet>
      <dgm:spPr/>
    </dgm:pt>
    <dgm:pt modelId="{6E174A44-DACD-49E3-92EE-3A334132ACD0}" type="pres">
      <dgm:prSet presAssocID="{AE15793D-8837-49B9-9300-8F80E3339CB8}" presName="vertOne" presStyleCnt="0"/>
      <dgm:spPr/>
    </dgm:pt>
    <dgm:pt modelId="{902FEF76-5E76-4CB5-8D9B-1181E656A45B}" type="pres">
      <dgm:prSet presAssocID="{AE15793D-8837-49B9-9300-8F80E3339CB8}" presName="txOne" presStyleLbl="node0" presStyleIdx="0" presStyleCnt="1">
        <dgm:presLayoutVars>
          <dgm:chPref val="3"/>
        </dgm:presLayoutVars>
      </dgm:prSet>
      <dgm:spPr/>
    </dgm:pt>
    <dgm:pt modelId="{DE80ED9D-CA96-40AB-AE6C-F9DF845F3A7C}" type="pres">
      <dgm:prSet presAssocID="{AE15793D-8837-49B9-9300-8F80E3339CB8}" presName="parTransOne" presStyleCnt="0"/>
      <dgm:spPr/>
    </dgm:pt>
    <dgm:pt modelId="{64830FB0-75AE-400B-8C7C-890823475017}" type="pres">
      <dgm:prSet presAssocID="{AE15793D-8837-49B9-9300-8F80E3339CB8}" presName="horzOne" presStyleCnt="0"/>
      <dgm:spPr/>
    </dgm:pt>
    <dgm:pt modelId="{71D26D52-848D-4B48-BA42-C91CB99EB377}" type="pres">
      <dgm:prSet presAssocID="{CA93AFA9-9C17-42AC-A04F-8D13D4923B9F}" presName="vertTwo" presStyleCnt="0"/>
      <dgm:spPr/>
    </dgm:pt>
    <dgm:pt modelId="{82464D82-283C-46AD-BFA3-CF206B9323A4}" type="pres">
      <dgm:prSet presAssocID="{CA93AFA9-9C17-42AC-A04F-8D13D4923B9F}" presName="txTwo" presStyleLbl="node2" presStyleIdx="0" presStyleCnt="2">
        <dgm:presLayoutVars>
          <dgm:chPref val="3"/>
        </dgm:presLayoutVars>
      </dgm:prSet>
      <dgm:spPr/>
    </dgm:pt>
    <dgm:pt modelId="{02DEDE11-99A3-4555-86A8-43EF7719DC73}" type="pres">
      <dgm:prSet presAssocID="{CA93AFA9-9C17-42AC-A04F-8D13D4923B9F}" presName="parTransTwo" presStyleCnt="0"/>
      <dgm:spPr/>
    </dgm:pt>
    <dgm:pt modelId="{A863000C-4707-45DF-A584-EC0DAF12704C}" type="pres">
      <dgm:prSet presAssocID="{CA93AFA9-9C17-42AC-A04F-8D13D4923B9F}" presName="horzTwo" presStyleCnt="0"/>
      <dgm:spPr/>
    </dgm:pt>
    <dgm:pt modelId="{D11EAF34-E76A-47FE-9BA8-9353BA8894BB}" type="pres">
      <dgm:prSet presAssocID="{D77FC7A5-8B29-460A-B47E-D1121814F028}" presName="vertThree" presStyleCnt="0"/>
      <dgm:spPr/>
    </dgm:pt>
    <dgm:pt modelId="{AEDDA02A-B9A3-482F-9097-DBD236F53563}" type="pres">
      <dgm:prSet presAssocID="{D77FC7A5-8B29-460A-B47E-D1121814F028}" presName="txThree" presStyleLbl="node3" presStyleIdx="0" presStyleCnt="3">
        <dgm:presLayoutVars>
          <dgm:chPref val="3"/>
        </dgm:presLayoutVars>
      </dgm:prSet>
      <dgm:spPr/>
    </dgm:pt>
    <dgm:pt modelId="{11AEF7A9-34BD-4EE0-AF10-EF3364F2DBA0}" type="pres">
      <dgm:prSet presAssocID="{D77FC7A5-8B29-460A-B47E-D1121814F028}" presName="horzThree" presStyleCnt="0"/>
      <dgm:spPr/>
    </dgm:pt>
    <dgm:pt modelId="{24A31A3A-216A-4685-984D-71BEC5F3ADFF}" type="pres">
      <dgm:prSet presAssocID="{8573BAAC-936D-4C2E-8D75-4C3EB8941456}" presName="sibSpaceThree" presStyleCnt="0"/>
      <dgm:spPr/>
    </dgm:pt>
    <dgm:pt modelId="{581A505D-F21F-4C48-B306-BA3D6FA53509}" type="pres">
      <dgm:prSet presAssocID="{401B2163-C46A-44C6-9337-A81ECC0B14AC}" presName="vertThree" presStyleCnt="0"/>
      <dgm:spPr/>
    </dgm:pt>
    <dgm:pt modelId="{18A08BBB-1780-4150-A823-195FCB6DE857}" type="pres">
      <dgm:prSet presAssocID="{401B2163-C46A-44C6-9337-A81ECC0B14AC}" presName="txThree" presStyleLbl="node3" presStyleIdx="1" presStyleCnt="3">
        <dgm:presLayoutVars>
          <dgm:chPref val="3"/>
        </dgm:presLayoutVars>
      </dgm:prSet>
      <dgm:spPr/>
    </dgm:pt>
    <dgm:pt modelId="{9C30A55A-04C9-4BB5-A7E9-CF5AD4B67098}" type="pres">
      <dgm:prSet presAssocID="{401B2163-C46A-44C6-9337-A81ECC0B14AC}" presName="horzThree" presStyleCnt="0"/>
      <dgm:spPr/>
    </dgm:pt>
    <dgm:pt modelId="{7414E4EA-E1FA-4368-A949-3B8328650085}" type="pres">
      <dgm:prSet presAssocID="{99B6A5E5-B109-44FE-BD16-F65E163CAF34}" presName="sibSpaceTwo" presStyleCnt="0"/>
      <dgm:spPr/>
    </dgm:pt>
    <dgm:pt modelId="{B6E000C8-B543-444C-A693-3C93DEEB85BD}" type="pres">
      <dgm:prSet presAssocID="{127DE74A-340C-49D1-90D4-57AA7D13A9F5}" presName="vertTwo" presStyleCnt="0"/>
      <dgm:spPr/>
    </dgm:pt>
    <dgm:pt modelId="{53A8AF3E-6333-4FFE-B6F7-45EF51EED6BE}" type="pres">
      <dgm:prSet presAssocID="{127DE74A-340C-49D1-90D4-57AA7D13A9F5}" presName="txTwo" presStyleLbl="node2" presStyleIdx="1" presStyleCnt="2">
        <dgm:presLayoutVars>
          <dgm:chPref val="3"/>
        </dgm:presLayoutVars>
      </dgm:prSet>
      <dgm:spPr/>
    </dgm:pt>
    <dgm:pt modelId="{678F6264-FFEA-4B89-949A-505BF8A5F04C}" type="pres">
      <dgm:prSet presAssocID="{127DE74A-340C-49D1-90D4-57AA7D13A9F5}" presName="parTransTwo" presStyleCnt="0"/>
      <dgm:spPr/>
    </dgm:pt>
    <dgm:pt modelId="{3DC69B3E-B616-429F-B1CB-033F2566BAA2}" type="pres">
      <dgm:prSet presAssocID="{127DE74A-340C-49D1-90D4-57AA7D13A9F5}" presName="horzTwo" presStyleCnt="0"/>
      <dgm:spPr/>
    </dgm:pt>
    <dgm:pt modelId="{BC70D422-B16F-44E9-AFFB-3153D3048032}" type="pres">
      <dgm:prSet presAssocID="{8B605CB5-0431-42EE-89A8-3197FF9EB947}" presName="vertThree" presStyleCnt="0"/>
      <dgm:spPr/>
    </dgm:pt>
    <dgm:pt modelId="{FD3702F6-753B-48FF-9A29-61FC068640F9}" type="pres">
      <dgm:prSet presAssocID="{8B605CB5-0431-42EE-89A8-3197FF9EB947}" presName="txThree" presStyleLbl="node3" presStyleIdx="2" presStyleCnt="3">
        <dgm:presLayoutVars>
          <dgm:chPref val="3"/>
        </dgm:presLayoutVars>
      </dgm:prSet>
      <dgm:spPr/>
    </dgm:pt>
    <dgm:pt modelId="{473A56E9-F801-47A0-B70D-DCC5B76E0948}" type="pres">
      <dgm:prSet presAssocID="{8B605CB5-0431-42EE-89A8-3197FF9EB947}" presName="horzThree" presStyleCnt="0"/>
      <dgm:spPr/>
    </dgm:pt>
  </dgm:ptLst>
  <dgm:cxnLst>
    <dgm:cxn modelId="{DB3B7A05-6B4B-49E8-BEEB-45054535D5C2}" type="presOf" srcId="{D77FC7A5-8B29-460A-B47E-D1121814F028}" destId="{AEDDA02A-B9A3-482F-9097-DBD236F53563}" srcOrd="0" destOrd="0" presId="urn:microsoft.com/office/officeart/2005/8/layout/hierarchy4"/>
    <dgm:cxn modelId="{A6DF9809-590A-4ABA-B854-ABF2BC1E1556}" type="presOf" srcId="{AE15793D-8837-49B9-9300-8F80E3339CB8}" destId="{902FEF76-5E76-4CB5-8D9B-1181E656A45B}" srcOrd="0" destOrd="0" presId="urn:microsoft.com/office/officeart/2005/8/layout/hierarchy4"/>
    <dgm:cxn modelId="{6DE20417-60A2-4C82-8481-A3B4B013FA2D}" srcId="{CA93AFA9-9C17-42AC-A04F-8D13D4923B9F}" destId="{401B2163-C46A-44C6-9337-A81ECC0B14AC}" srcOrd="1" destOrd="0" parTransId="{64E668ED-008A-4C07-8D35-6F70973932F0}" sibTransId="{F4687C17-10BA-4B7B-9737-EA6488BC6362}"/>
    <dgm:cxn modelId="{9DD6F726-576D-47AA-A947-8D08EB5EB2ED}" srcId="{AE15793D-8837-49B9-9300-8F80E3339CB8}" destId="{127DE74A-340C-49D1-90D4-57AA7D13A9F5}" srcOrd="1" destOrd="0" parTransId="{FB341665-9C71-4C82-B853-D06A85CC73C8}" sibTransId="{A2FA9F6D-B36C-482A-8621-36DF09079C4E}"/>
    <dgm:cxn modelId="{EF5EE93C-F45A-4A9B-931E-893B7B550122}" srcId="{AE15793D-8837-49B9-9300-8F80E3339CB8}" destId="{CA93AFA9-9C17-42AC-A04F-8D13D4923B9F}" srcOrd="0" destOrd="0" parTransId="{88E1A618-3BF8-451F-BDB5-44786F90D3D8}" sibTransId="{99B6A5E5-B109-44FE-BD16-F65E163CAF34}"/>
    <dgm:cxn modelId="{9EE20985-7AB9-467C-85CF-56D0A6749540}" type="presOf" srcId="{858DD50D-18EE-4352-8162-882F7B88B591}" destId="{38546A57-7AB2-452C-AF56-6AC8C68F2F78}" srcOrd="0" destOrd="0" presId="urn:microsoft.com/office/officeart/2005/8/layout/hierarchy4"/>
    <dgm:cxn modelId="{0D911D97-A6A6-47C3-90DF-56CB7CD49C76}" srcId="{127DE74A-340C-49D1-90D4-57AA7D13A9F5}" destId="{8B605CB5-0431-42EE-89A8-3197FF9EB947}" srcOrd="0" destOrd="0" parTransId="{F152C6BD-4287-4817-BE6C-11A5B26BFAD1}" sibTransId="{65EEFF27-D57B-4B96-B75E-5F8DF7945F89}"/>
    <dgm:cxn modelId="{7B158899-2DA9-46C9-B38A-516226ECA24C}" srcId="{CA93AFA9-9C17-42AC-A04F-8D13D4923B9F}" destId="{D77FC7A5-8B29-460A-B47E-D1121814F028}" srcOrd="0" destOrd="0" parTransId="{C49F9B84-EF16-4282-815F-7F7D0A26D73F}" sibTransId="{8573BAAC-936D-4C2E-8D75-4C3EB8941456}"/>
    <dgm:cxn modelId="{2C3C62AB-7E32-4893-81F8-27655AB68494}" type="presOf" srcId="{401B2163-C46A-44C6-9337-A81ECC0B14AC}" destId="{18A08BBB-1780-4150-A823-195FCB6DE857}" srcOrd="0" destOrd="0" presId="urn:microsoft.com/office/officeart/2005/8/layout/hierarchy4"/>
    <dgm:cxn modelId="{7874CBC7-77C5-49BD-AACF-30DEB6B7EC03}" type="presOf" srcId="{8B605CB5-0431-42EE-89A8-3197FF9EB947}" destId="{FD3702F6-753B-48FF-9A29-61FC068640F9}" srcOrd="0" destOrd="0" presId="urn:microsoft.com/office/officeart/2005/8/layout/hierarchy4"/>
    <dgm:cxn modelId="{836CE6D8-06E2-4E44-9B92-4F0970E624E3}" srcId="{858DD50D-18EE-4352-8162-882F7B88B591}" destId="{AE15793D-8837-49B9-9300-8F80E3339CB8}" srcOrd="0" destOrd="0" parTransId="{D3D9B99A-4F74-4F7D-ADAC-C04C8AC44539}" sibTransId="{1FF09044-5011-4057-859C-651F81A7BBB2}"/>
    <dgm:cxn modelId="{3A90DEDB-4A90-4665-A184-6D3C031C1498}" type="presOf" srcId="{127DE74A-340C-49D1-90D4-57AA7D13A9F5}" destId="{53A8AF3E-6333-4FFE-B6F7-45EF51EED6BE}" srcOrd="0" destOrd="0" presId="urn:microsoft.com/office/officeart/2005/8/layout/hierarchy4"/>
    <dgm:cxn modelId="{7B83FAFB-9521-42C5-9CA7-36A7E4F55B9E}" type="presOf" srcId="{CA93AFA9-9C17-42AC-A04F-8D13D4923B9F}" destId="{82464D82-283C-46AD-BFA3-CF206B9323A4}" srcOrd="0" destOrd="0" presId="urn:microsoft.com/office/officeart/2005/8/layout/hierarchy4"/>
    <dgm:cxn modelId="{30D9E859-1C84-436B-88B6-C37D9729AC44}" type="presParOf" srcId="{38546A57-7AB2-452C-AF56-6AC8C68F2F78}" destId="{6E174A44-DACD-49E3-92EE-3A334132ACD0}" srcOrd="0" destOrd="0" presId="urn:microsoft.com/office/officeart/2005/8/layout/hierarchy4"/>
    <dgm:cxn modelId="{111D976E-1A90-43EB-AB52-055B3BAC4EBB}" type="presParOf" srcId="{6E174A44-DACD-49E3-92EE-3A334132ACD0}" destId="{902FEF76-5E76-4CB5-8D9B-1181E656A45B}" srcOrd="0" destOrd="0" presId="urn:microsoft.com/office/officeart/2005/8/layout/hierarchy4"/>
    <dgm:cxn modelId="{25DDA554-B9C5-4230-AB47-70024133454A}" type="presParOf" srcId="{6E174A44-DACD-49E3-92EE-3A334132ACD0}" destId="{DE80ED9D-CA96-40AB-AE6C-F9DF845F3A7C}" srcOrd="1" destOrd="0" presId="urn:microsoft.com/office/officeart/2005/8/layout/hierarchy4"/>
    <dgm:cxn modelId="{ABB910A1-B0BA-48DF-9AC5-66F6F8A1F973}" type="presParOf" srcId="{6E174A44-DACD-49E3-92EE-3A334132ACD0}" destId="{64830FB0-75AE-400B-8C7C-890823475017}" srcOrd="2" destOrd="0" presId="urn:microsoft.com/office/officeart/2005/8/layout/hierarchy4"/>
    <dgm:cxn modelId="{F11E1087-D772-4E6B-8C67-BB2C3F097746}" type="presParOf" srcId="{64830FB0-75AE-400B-8C7C-890823475017}" destId="{71D26D52-848D-4B48-BA42-C91CB99EB377}" srcOrd="0" destOrd="0" presId="urn:microsoft.com/office/officeart/2005/8/layout/hierarchy4"/>
    <dgm:cxn modelId="{0E8456CB-FCAE-4BA1-AA8A-91CEA76E7748}" type="presParOf" srcId="{71D26D52-848D-4B48-BA42-C91CB99EB377}" destId="{82464D82-283C-46AD-BFA3-CF206B9323A4}" srcOrd="0" destOrd="0" presId="urn:microsoft.com/office/officeart/2005/8/layout/hierarchy4"/>
    <dgm:cxn modelId="{6CDF98CA-1092-47C1-82B8-53BD3086E9FC}" type="presParOf" srcId="{71D26D52-848D-4B48-BA42-C91CB99EB377}" destId="{02DEDE11-99A3-4555-86A8-43EF7719DC73}" srcOrd="1" destOrd="0" presId="urn:microsoft.com/office/officeart/2005/8/layout/hierarchy4"/>
    <dgm:cxn modelId="{2E28E52E-ED8A-439E-B7E2-CF124D806E97}" type="presParOf" srcId="{71D26D52-848D-4B48-BA42-C91CB99EB377}" destId="{A863000C-4707-45DF-A584-EC0DAF12704C}" srcOrd="2" destOrd="0" presId="urn:microsoft.com/office/officeart/2005/8/layout/hierarchy4"/>
    <dgm:cxn modelId="{3933C0F3-53A8-4A84-BF05-33361264182F}" type="presParOf" srcId="{A863000C-4707-45DF-A584-EC0DAF12704C}" destId="{D11EAF34-E76A-47FE-9BA8-9353BA8894BB}" srcOrd="0" destOrd="0" presId="urn:microsoft.com/office/officeart/2005/8/layout/hierarchy4"/>
    <dgm:cxn modelId="{AC47F6C7-1289-4B61-883B-95C74625FD79}" type="presParOf" srcId="{D11EAF34-E76A-47FE-9BA8-9353BA8894BB}" destId="{AEDDA02A-B9A3-482F-9097-DBD236F53563}" srcOrd="0" destOrd="0" presId="urn:microsoft.com/office/officeart/2005/8/layout/hierarchy4"/>
    <dgm:cxn modelId="{193A91AB-4192-4AE7-91EF-CFA431E9DB7D}" type="presParOf" srcId="{D11EAF34-E76A-47FE-9BA8-9353BA8894BB}" destId="{11AEF7A9-34BD-4EE0-AF10-EF3364F2DBA0}" srcOrd="1" destOrd="0" presId="urn:microsoft.com/office/officeart/2005/8/layout/hierarchy4"/>
    <dgm:cxn modelId="{7FDB94E6-8CA1-45C7-858D-0D4FA141D7EB}" type="presParOf" srcId="{A863000C-4707-45DF-A584-EC0DAF12704C}" destId="{24A31A3A-216A-4685-984D-71BEC5F3ADFF}" srcOrd="1" destOrd="0" presId="urn:microsoft.com/office/officeart/2005/8/layout/hierarchy4"/>
    <dgm:cxn modelId="{E516A62D-35CD-4A53-A6CF-5811A09A18C1}" type="presParOf" srcId="{A863000C-4707-45DF-A584-EC0DAF12704C}" destId="{581A505D-F21F-4C48-B306-BA3D6FA53509}" srcOrd="2" destOrd="0" presId="urn:microsoft.com/office/officeart/2005/8/layout/hierarchy4"/>
    <dgm:cxn modelId="{28AB0D13-3D0E-4BFB-A667-AA3DF0802C81}" type="presParOf" srcId="{581A505D-F21F-4C48-B306-BA3D6FA53509}" destId="{18A08BBB-1780-4150-A823-195FCB6DE857}" srcOrd="0" destOrd="0" presId="urn:microsoft.com/office/officeart/2005/8/layout/hierarchy4"/>
    <dgm:cxn modelId="{046FF5E1-E0BC-4F5B-A495-54C38ECA64AE}" type="presParOf" srcId="{581A505D-F21F-4C48-B306-BA3D6FA53509}" destId="{9C30A55A-04C9-4BB5-A7E9-CF5AD4B67098}" srcOrd="1" destOrd="0" presId="urn:microsoft.com/office/officeart/2005/8/layout/hierarchy4"/>
    <dgm:cxn modelId="{C51A711B-D69C-4AD4-BC0B-B7B7CB630EEA}" type="presParOf" srcId="{64830FB0-75AE-400B-8C7C-890823475017}" destId="{7414E4EA-E1FA-4368-A949-3B8328650085}" srcOrd="1" destOrd="0" presId="urn:microsoft.com/office/officeart/2005/8/layout/hierarchy4"/>
    <dgm:cxn modelId="{2F0E2426-EAA3-45F6-9450-9E3068628E18}" type="presParOf" srcId="{64830FB0-75AE-400B-8C7C-890823475017}" destId="{B6E000C8-B543-444C-A693-3C93DEEB85BD}" srcOrd="2" destOrd="0" presId="urn:microsoft.com/office/officeart/2005/8/layout/hierarchy4"/>
    <dgm:cxn modelId="{EF77E059-DABA-4ACF-A560-BB715F8C6A18}" type="presParOf" srcId="{B6E000C8-B543-444C-A693-3C93DEEB85BD}" destId="{53A8AF3E-6333-4FFE-B6F7-45EF51EED6BE}" srcOrd="0" destOrd="0" presId="urn:microsoft.com/office/officeart/2005/8/layout/hierarchy4"/>
    <dgm:cxn modelId="{A1E163FE-627A-49E0-B43C-E66F7F32BA6B}" type="presParOf" srcId="{B6E000C8-B543-444C-A693-3C93DEEB85BD}" destId="{678F6264-FFEA-4B89-949A-505BF8A5F04C}" srcOrd="1" destOrd="0" presId="urn:microsoft.com/office/officeart/2005/8/layout/hierarchy4"/>
    <dgm:cxn modelId="{29ECA842-5C9B-43C2-918F-9E4266B0D98C}" type="presParOf" srcId="{B6E000C8-B543-444C-A693-3C93DEEB85BD}" destId="{3DC69B3E-B616-429F-B1CB-033F2566BAA2}" srcOrd="2" destOrd="0" presId="urn:microsoft.com/office/officeart/2005/8/layout/hierarchy4"/>
    <dgm:cxn modelId="{84AC27C2-C5F3-4DBE-A04E-7B4ED04A1709}" type="presParOf" srcId="{3DC69B3E-B616-429F-B1CB-033F2566BAA2}" destId="{BC70D422-B16F-44E9-AFFB-3153D3048032}" srcOrd="0" destOrd="0" presId="urn:microsoft.com/office/officeart/2005/8/layout/hierarchy4"/>
    <dgm:cxn modelId="{16492B57-F085-466F-912E-9C7E0A3398FA}" type="presParOf" srcId="{BC70D422-B16F-44E9-AFFB-3153D3048032}" destId="{FD3702F6-753B-48FF-9A29-61FC068640F9}" srcOrd="0" destOrd="0" presId="urn:microsoft.com/office/officeart/2005/8/layout/hierarchy4"/>
    <dgm:cxn modelId="{CE118B74-A95A-4AE5-BA0E-C18560FFC71A}" type="presParOf" srcId="{BC70D422-B16F-44E9-AFFB-3153D3048032}" destId="{473A56E9-F801-47A0-B70D-DCC5B76E094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EE8236-667D-46AD-BC0F-4794BF0DBCA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pt-BR"/>
        </a:p>
      </dgm:t>
    </dgm:pt>
    <dgm:pt modelId="{7952E87E-E736-411E-B219-AFD769209E4D}">
      <dgm:prSet phldrT="[Texto]"/>
      <dgm:spPr/>
      <dgm:t>
        <a:bodyPr/>
        <a:lstStyle/>
        <a:p>
          <a:r>
            <a:rPr lang="pt-BR" dirty="0">
              <a:latin typeface="Arial" panose="020B0604020202020204" pitchFamily="34" charset="0"/>
              <a:cs typeface="Arial" panose="020B0604020202020204" pitchFamily="34" charset="0"/>
            </a:rPr>
            <a:t>CNEN.NE-2.01: </a:t>
          </a:r>
          <a:r>
            <a:rPr lang="pt-BR" dirty="0" err="1">
              <a:latin typeface="Arial" panose="020B0604020202020204" pitchFamily="34" charset="0"/>
              <a:cs typeface="Arial" panose="020B0604020202020204" pitchFamily="34" charset="0"/>
            </a:rPr>
            <a:t>Physical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protection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operational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units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nuclear </a:t>
          </a:r>
          <a:r>
            <a:rPr lang="pt-BR" dirty="0" err="1">
              <a:latin typeface="Arial" panose="020B0604020202020204" pitchFamily="34" charset="0"/>
              <a:cs typeface="Arial" panose="020B0604020202020204" pitchFamily="34" charset="0"/>
            </a:rPr>
            <a:t>installations</a:t>
          </a:r>
          <a:endParaRPr lang="pt-BR" dirty="0">
            <a:latin typeface="Arial" panose="020B0604020202020204" pitchFamily="34" charset="0"/>
            <a:cs typeface="Arial" panose="020B0604020202020204" pitchFamily="34" charset="0"/>
          </a:endParaRPr>
        </a:p>
      </dgm:t>
    </dgm:pt>
    <dgm:pt modelId="{A60D5565-3273-4C21-96B7-1414BCEA85D0}" type="parTrans" cxnId="{01456FCC-B3E1-4DED-AE88-89FB6FA3A4DD}">
      <dgm:prSet/>
      <dgm:spPr/>
      <dgm:t>
        <a:bodyPr/>
        <a:lstStyle/>
        <a:p>
          <a:endParaRPr lang="pt-BR">
            <a:latin typeface="Arial" panose="020B0604020202020204" pitchFamily="34" charset="0"/>
            <a:cs typeface="Arial" panose="020B0604020202020204" pitchFamily="34" charset="0"/>
          </a:endParaRPr>
        </a:p>
      </dgm:t>
    </dgm:pt>
    <dgm:pt modelId="{99AEC4FA-E662-4665-AD11-3280C9421D10}" type="sibTrans" cxnId="{01456FCC-B3E1-4DED-AE88-89FB6FA3A4DD}">
      <dgm:prSet/>
      <dgm:spPr/>
      <dgm:t>
        <a:bodyPr/>
        <a:lstStyle/>
        <a:p>
          <a:endParaRPr lang="pt-BR">
            <a:latin typeface="Arial" panose="020B0604020202020204" pitchFamily="34" charset="0"/>
            <a:cs typeface="Arial" panose="020B0604020202020204" pitchFamily="34" charset="0"/>
          </a:endParaRPr>
        </a:p>
      </dgm:t>
    </dgm:pt>
    <dgm:pt modelId="{0B8CEFB5-E04B-430B-9F54-C07B2CFF9BCA}">
      <dgm:prSet phldrT="[Texto]"/>
      <dgm:spPr/>
      <dgm:t>
        <a:bodyPr/>
        <a:lstStyle/>
        <a:p>
          <a:r>
            <a:rPr lang="pt-BR" dirty="0" err="1">
              <a:latin typeface="Arial" panose="020B0604020202020204" pitchFamily="34" charset="0"/>
              <a:cs typeface="Arial" panose="020B0604020202020204" pitchFamily="34" charset="0"/>
            </a:rPr>
            <a:t>Provides</a:t>
          </a:r>
          <a:r>
            <a:rPr lang="pt-BR" dirty="0">
              <a:latin typeface="Arial" panose="020B0604020202020204" pitchFamily="34" charset="0"/>
              <a:cs typeface="Arial" panose="020B0604020202020204" pitchFamily="34" charset="0"/>
            </a:rPr>
            <a:t> for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principles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requirements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physical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protection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applicable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nuclear </a:t>
          </a:r>
          <a:r>
            <a:rPr lang="pt-BR" dirty="0" err="1">
              <a:latin typeface="Arial" panose="020B0604020202020204" pitchFamily="34" charset="0"/>
              <a:cs typeface="Arial" panose="020B0604020202020204" pitchFamily="34" charset="0"/>
            </a:rPr>
            <a:t>materials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facilities</a:t>
          </a:r>
          <a:r>
            <a:rPr lang="pt-BR" dirty="0">
              <a:latin typeface="Arial" panose="020B0604020202020204" pitchFamily="34" charset="0"/>
              <a:cs typeface="Arial" panose="020B0604020202020204" pitchFamily="34" charset="0"/>
            </a:rPr>
            <a:t>.</a:t>
          </a:r>
        </a:p>
      </dgm:t>
    </dgm:pt>
    <dgm:pt modelId="{5BD27E69-931C-4267-9292-88C67BB70BEE}" type="parTrans" cxnId="{E10377C3-94BA-4B24-8019-D4F377F01BA7}">
      <dgm:prSet/>
      <dgm:spPr/>
      <dgm:t>
        <a:bodyPr/>
        <a:lstStyle/>
        <a:p>
          <a:endParaRPr lang="pt-BR">
            <a:latin typeface="Arial" panose="020B0604020202020204" pitchFamily="34" charset="0"/>
            <a:cs typeface="Arial" panose="020B0604020202020204" pitchFamily="34" charset="0"/>
          </a:endParaRPr>
        </a:p>
      </dgm:t>
    </dgm:pt>
    <dgm:pt modelId="{45C762D4-83D3-4660-8B66-703F25A673A8}" type="sibTrans" cxnId="{E10377C3-94BA-4B24-8019-D4F377F01BA7}">
      <dgm:prSet/>
      <dgm:spPr/>
      <dgm:t>
        <a:bodyPr/>
        <a:lstStyle/>
        <a:p>
          <a:endParaRPr lang="pt-BR">
            <a:latin typeface="Arial" panose="020B0604020202020204" pitchFamily="34" charset="0"/>
            <a:cs typeface="Arial" panose="020B0604020202020204" pitchFamily="34" charset="0"/>
          </a:endParaRPr>
        </a:p>
      </dgm:t>
    </dgm:pt>
    <dgm:pt modelId="{5F1B4C33-B618-407C-9382-96D177BC57AD}">
      <dgm:prSet phldrT="[Texto]"/>
      <dgm:spPr/>
      <dgm:t>
        <a:bodyPr/>
        <a:lstStyle/>
        <a:p>
          <a:r>
            <a:rPr lang="pt-BR" dirty="0">
              <a:latin typeface="Arial" panose="020B0604020202020204" pitchFamily="34" charset="0"/>
              <a:cs typeface="Arial" panose="020B0604020202020204" pitchFamily="34" charset="0"/>
            </a:rPr>
            <a:t>CNEN-NN-2.02: Nuclear material </a:t>
          </a:r>
          <a:r>
            <a:rPr lang="pt-BR" dirty="0" err="1">
              <a:latin typeface="Arial" panose="020B0604020202020204" pitchFamily="34" charset="0"/>
              <a:cs typeface="Arial" panose="020B0604020202020204" pitchFamily="34" charset="0"/>
            </a:rPr>
            <a:t>control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safeguards</a:t>
          </a:r>
          <a:endParaRPr lang="pt-BR" dirty="0">
            <a:latin typeface="Arial" panose="020B0604020202020204" pitchFamily="34" charset="0"/>
            <a:cs typeface="Arial" panose="020B0604020202020204" pitchFamily="34" charset="0"/>
          </a:endParaRPr>
        </a:p>
      </dgm:t>
    </dgm:pt>
    <dgm:pt modelId="{A15C12CC-828F-4CBF-9C45-5396ADBA3516}" type="parTrans" cxnId="{85F36837-916A-47CC-B659-C24F0D0B8F83}">
      <dgm:prSet/>
      <dgm:spPr/>
      <dgm:t>
        <a:bodyPr/>
        <a:lstStyle/>
        <a:p>
          <a:endParaRPr lang="pt-BR">
            <a:latin typeface="Arial" panose="020B0604020202020204" pitchFamily="34" charset="0"/>
            <a:cs typeface="Arial" panose="020B0604020202020204" pitchFamily="34" charset="0"/>
          </a:endParaRPr>
        </a:p>
      </dgm:t>
    </dgm:pt>
    <dgm:pt modelId="{9B3E19C2-E2B0-49B6-8F91-05412549F6E5}" type="sibTrans" cxnId="{85F36837-916A-47CC-B659-C24F0D0B8F83}">
      <dgm:prSet/>
      <dgm:spPr/>
      <dgm:t>
        <a:bodyPr/>
        <a:lstStyle/>
        <a:p>
          <a:endParaRPr lang="pt-BR">
            <a:latin typeface="Arial" panose="020B0604020202020204" pitchFamily="34" charset="0"/>
            <a:cs typeface="Arial" panose="020B0604020202020204" pitchFamily="34" charset="0"/>
          </a:endParaRPr>
        </a:p>
      </dgm:t>
    </dgm:pt>
    <dgm:pt modelId="{8A9117D5-A615-43E5-978B-96ADC7CCB272}">
      <dgm:prSet phldrT="[Texto]"/>
      <dgm:spPr/>
      <dgm:t>
        <a:bodyPr/>
        <a:lstStyle/>
        <a:p>
          <a:r>
            <a:rPr lang="pt-BR" dirty="0">
              <a:latin typeface="Arial" panose="020B0604020202020204" pitchFamily="34" charset="0"/>
              <a:cs typeface="Arial" panose="020B0604020202020204" pitchFamily="34" charset="0"/>
            </a:rPr>
            <a:t>It </a:t>
          </a:r>
          <a:r>
            <a:rPr lang="pt-BR" dirty="0" err="1">
              <a:latin typeface="Arial" panose="020B0604020202020204" pitchFamily="34" charset="0"/>
              <a:cs typeface="Arial" panose="020B0604020202020204" pitchFamily="34" charset="0"/>
            </a:rPr>
            <a:t>establishes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general </a:t>
          </a:r>
          <a:r>
            <a:rPr lang="pt-BR" dirty="0" err="1">
              <a:latin typeface="Arial" panose="020B0604020202020204" pitchFamily="34" charset="0"/>
              <a:cs typeface="Arial" panose="020B0604020202020204" pitchFamily="34" charset="0"/>
            </a:rPr>
            <a:t>principles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basic</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requirements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demanded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by</a:t>
          </a:r>
          <a:r>
            <a:rPr lang="pt-BR" dirty="0">
              <a:latin typeface="Arial" panose="020B0604020202020204" pitchFamily="34" charset="0"/>
              <a:cs typeface="Arial" panose="020B0604020202020204" pitchFamily="34" charset="0"/>
            </a:rPr>
            <a:t> CNEN for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control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nuclear material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applicable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all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activities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involving</a:t>
          </a:r>
          <a:r>
            <a:rPr lang="pt-BR" dirty="0">
              <a:latin typeface="Arial" panose="020B0604020202020204" pitchFamily="34" charset="0"/>
              <a:cs typeface="Arial" panose="020B0604020202020204" pitchFamily="34" charset="0"/>
            </a:rPr>
            <a:t> nuclear material </a:t>
          </a:r>
          <a:r>
            <a:rPr lang="pt-BR" dirty="0" err="1">
              <a:latin typeface="Arial" panose="020B0604020202020204" pitchFamily="34" charset="0"/>
              <a:cs typeface="Arial" panose="020B0604020202020204" pitchFamily="34" charset="0"/>
            </a:rPr>
            <a:t>that</a:t>
          </a:r>
          <a:r>
            <a:rPr lang="pt-BR" dirty="0">
              <a:latin typeface="Arial" panose="020B0604020202020204" pitchFamily="34" charset="0"/>
              <a:cs typeface="Arial" panose="020B0604020202020204" pitchFamily="34" charset="0"/>
            </a:rPr>
            <a:t> take </a:t>
          </a:r>
          <a:r>
            <a:rPr lang="pt-BR" dirty="0" err="1">
              <a:latin typeface="Arial" panose="020B0604020202020204" pitchFamily="34" charset="0"/>
              <a:cs typeface="Arial" panose="020B0604020202020204" pitchFamily="34" charset="0"/>
            </a:rPr>
            <a:t>place</a:t>
          </a:r>
          <a:r>
            <a:rPr lang="pt-BR" dirty="0">
              <a:latin typeface="Arial" panose="020B0604020202020204" pitchFamily="34" charset="0"/>
              <a:cs typeface="Arial" panose="020B0604020202020204" pitchFamily="34" charset="0"/>
            </a:rPr>
            <a:t> in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national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territory</a:t>
          </a:r>
          <a:r>
            <a:rPr lang="pt-BR" dirty="0">
              <a:latin typeface="Arial" panose="020B0604020202020204" pitchFamily="34" charset="0"/>
              <a:cs typeface="Arial" panose="020B0604020202020204" pitchFamily="34" charset="0"/>
            </a:rPr>
            <a:t>.</a:t>
          </a:r>
        </a:p>
      </dgm:t>
    </dgm:pt>
    <dgm:pt modelId="{15FC5923-FDEE-4232-9D58-4561BA6A8494}" type="parTrans" cxnId="{63B5E2DF-A36C-4190-9F88-93B010AF31D7}">
      <dgm:prSet/>
      <dgm:spPr/>
      <dgm:t>
        <a:bodyPr/>
        <a:lstStyle/>
        <a:p>
          <a:endParaRPr lang="pt-BR">
            <a:latin typeface="Arial" panose="020B0604020202020204" pitchFamily="34" charset="0"/>
            <a:cs typeface="Arial" panose="020B0604020202020204" pitchFamily="34" charset="0"/>
          </a:endParaRPr>
        </a:p>
      </dgm:t>
    </dgm:pt>
    <dgm:pt modelId="{9BD219AD-7EFA-4C7A-96FC-AA313A080A56}" type="sibTrans" cxnId="{63B5E2DF-A36C-4190-9F88-93B010AF31D7}">
      <dgm:prSet/>
      <dgm:spPr/>
      <dgm:t>
        <a:bodyPr/>
        <a:lstStyle/>
        <a:p>
          <a:endParaRPr lang="pt-BR">
            <a:latin typeface="Arial" panose="020B0604020202020204" pitchFamily="34" charset="0"/>
            <a:cs typeface="Arial" panose="020B0604020202020204" pitchFamily="34" charset="0"/>
          </a:endParaRPr>
        </a:p>
      </dgm:t>
    </dgm:pt>
    <dgm:pt modelId="{D7AE02C2-F7B5-469F-A845-027E840773F3}">
      <dgm:prSet phldrT="[Texto]"/>
      <dgm:spPr/>
      <dgm:t>
        <a:bodyPr/>
        <a:lstStyle/>
        <a:p>
          <a:r>
            <a:rPr lang="pt-BR" dirty="0">
              <a:latin typeface="Arial" panose="020B0604020202020204" pitchFamily="34" charset="0"/>
              <a:cs typeface="Arial" panose="020B0604020202020204" pitchFamily="34" charset="0"/>
            </a:rPr>
            <a:t>CNEN-NE-2.03: Fire </a:t>
          </a:r>
          <a:r>
            <a:rPr lang="pt-BR" dirty="0" err="1">
              <a:latin typeface="Arial" panose="020B0604020202020204" pitchFamily="34" charset="0"/>
              <a:cs typeface="Arial" panose="020B0604020202020204" pitchFamily="34" charset="0"/>
            </a:rPr>
            <a:t>protection</a:t>
          </a:r>
          <a:r>
            <a:rPr lang="pt-BR" dirty="0">
              <a:latin typeface="Arial" panose="020B0604020202020204" pitchFamily="34" charset="0"/>
              <a:cs typeface="Arial" panose="020B0604020202020204" pitchFamily="34" charset="0"/>
            </a:rPr>
            <a:t> in nuclear </a:t>
          </a:r>
          <a:r>
            <a:rPr lang="pt-BR" dirty="0" err="1">
              <a:latin typeface="Arial" panose="020B0604020202020204" pitchFamily="34" charset="0"/>
              <a:cs typeface="Arial" panose="020B0604020202020204" pitchFamily="34" charset="0"/>
            </a:rPr>
            <a:t>power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plants</a:t>
          </a:r>
          <a:endParaRPr lang="pt-BR" dirty="0">
            <a:latin typeface="Arial" panose="020B0604020202020204" pitchFamily="34" charset="0"/>
            <a:cs typeface="Arial" panose="020B0604020202020204" pitchFamily="34" charset="0"/>
          </a:endParaRPr>
        </a:p>
      </dgm:t>
    </dgm:pt>
    <dgm:pt modelId="{8D4C34BF-82BC-478C-93F0-1225532B9A65}" type="parTrans" cxnId="{27458E03-6E68-4EBB-BFBB-F0C22704A364}">
      <dgm:prSet/>
      <dgm:spPr/>
      <dgm:t>
        <a:bodyPr/>
        <a:lstStyle/>
        <a:p>
          <a:endParaRPr lang="pt-BR">
            <a:latin typeface="Arial" panose="020B0604020202020204" pitchFamily="34" charset="0"/>
            <a:cs typeface="Arial" panose="020B0604020202020204" pitchFamily="34" charset="0"/>
          </a:endParaRPr>
        </a:p>
      </dgm:t>
    </dgm:pt>
    <dgm:pt modelId="{F349510F-45D8-4809-80D6-3D2D0AFF9EB6}" type="sibTrans" cxnId="{27458E03-6E68-4EBB-BFBB-F0C22704A364}">
      <dgm:prSet/>
      <dgm:spPr/>
      <dgm:t>
        <a:bodyPr/>
        <a:lstStyle/>
        <a:p>
          <a:endParaRPr lang="pt-BR">
            <a:latin typeface="Arial" panose="020B0604020202020204" pitchFamily="34" charset="0"/>
            <a:cs typeface="Arial" panose="020B0604020202020204" pitchFamily="34" charset="0"/>
          </a:endParaRPr>
        </a:p>
      </dgm:t>
    </dgm:pt>
    <dgm:pt modelId="{29C4C77E-F83D-4B3C-8AE0-E3B90FC5D0BF}">
      <dgm:prSet phldrT="[Texto]"/>
      <dgm:spPr/>
      <dgm:t>
        <a:bodyPr/>
        <a:lstStyle/>
        <a:p>
          <a:r>
            <a:rPr lang="pt-BR" dirty="0" err="1">
              <a:latin typeface="Arial" panose="020B0604020202020204" pitchFamily="34" charset="0"/>
              <a:cs typeface="Arial" panose="020B0604020202020204" pitchFamily="34" charset="0"/>
            </a:rPr>
            <a:t>Establishes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general </a:t>
          </a:r>
          <a:r>
            <a:rPr lang="pt-BR" dirty="0" err="1">
              <a:latin typeface="Arial" panose="020B0604020202020204" pitchFamily="34" charset="0"/>
              <a:cs typeface="Arial" panose="020B0604020202020204" pitchFamily="34" charset="0"/>
            </a:rPr>
            <a:t>criteria</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requirements</a:t>
          </a:r>
          <a:r>
            <a:rPr lang="pt-BR" dirty="0">
              <a:latin typeface="Arial" panose="020B0604020202020204" pitchFamily="34" charset="0"/>
              <a:cs typeface="Arial" panose="020B0604020202020204" pitchFamily="34" charset="0"/>
            </a:rPr>
            <a:t> for Fire </a:t>
          </a:r>
          <a:r>
            <a:rPr lang="pt-BR" dirty="0" err="1">
              <a:latin typeface="Arial" panose="020B0604020202020204" pitchFamily="34" charset="0"/>
              <a:cs typeface="Arial" panose="020B0604020202020204" pitchFamily="34" charset="0"/>
            </a:rPr>
            <a:t>Protection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during</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design, </a:t>
          </a:r>
          <a:r>
            <a:rPr lang="pt-BR" dirty="0" err="1">
              <a:latin typeface="Arial" panose="020B0604020202020204" pitchFamily="34" charset="0"/>
              <a:cs typeface="Arial" panose="020B0604020202020204" pitchFamily="34" charset="0"/>
            </a:rPr>
            <a:t>construction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operation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phases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nuclear </a:t>
          </a:r>
          <a:r>
            <a:rPr lang="pt-BR" dirty="0" err="1">
              <a:latin typeface="Arial" panose="020B0604020202020204" pitchFamily="34" charset="0"/>
              <a:cs typeface="Arial" panose="020B0604020202020204" pitchFamily="34" charset="0"/>
            </a:rPr>
            <a:t>power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plants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aiming</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prevent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occurrence</a:t>
          </a:r>
          <a:r>
            <a:rPr lang="pt-BR" dirty="0">
              <a:latin typeface="Arial" panose="020B0604020202020204" pitchFamily="34" charset="0"/>
              <a:cs typeface="Arial" panose="020B0604020202020204" pitchFamily="34" charset="0"/>
            </a:rPr>
            <a:t>, neutralize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minimize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consequences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fire</a:t>
          </a:r>
          <a:r>
            <a:rPr lang="pt-BR" dirty="0">
              <a:latin typeface="Arial" panose="020B0604020202020204" pitchFamily="34" charset="0"/>
              <a:cs typeface="Arial" panose="020B0604020202020204" pitchFamily="34" charset="0"/>
            </a:rPr>
            <a:t>, in </a:t>
          </a:r>
          <a:r>
            <a:rPr lang="pt-BR" dirty="0" err="1">
              <a:latin typeface="Arial" panose="020B0604020202020204" pitchFamily="34" charset="0"/>
              <a:cs typeface="Arial" panose="020B0604020202020204" pitchFamily="34" charset="0"/>
            </a:rPr>
            <a:t>order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maintain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safety</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functions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plant</a:t>
          </a:r>
          <a:r>
            <a:rPr lang="pt-BR" dirty="0">
              <a:latin typeface="Arial" panose="020B0604020202020204" pitchFamily="34" charset="0"/>
              <a:cs typeface="Arial" panose="020B0604020202020204" pitchFamily="34" charset="0"/>
            </a:rPr>
            <a:t>.</a:t>
          </a:r>
        </a:p>
      </dgm:t>
    </dgm:pt>
    <dgm:pt modelId="{46AF609F-A8FC-451B-8CF7-828F2B9F8A7D}" type="parTrans" cxnId="{B7704454-721E-48BB-AEDE-9CC218DF0454}">
      <dgm:prSet/>
      <dgm:spPr/>
      <dgm:t>
        <a:bodyPr/>
        <a:lstStyle/>
        <a:p>
          <a:endParaRPr lang="pt-BR">
            <a:latin typeface="Arial" panose="020B0604020202020204" pitchFamily="34" charset="0"/>
            <a:cs typeface="Arial" panose="020B0604020202020204" pitchFamily="34" charset="0"/>
          </a:endParaRPr>
        </a:p>
      </dgm:t>
    </dgm:pt>
    <dgm:pt modelId="{18F7053F-7E1E-4C4F-92D2-D159325DB16E}" type="sibTrans" cxnId="{B7704454-721E-48BB-AEDE-9CC218DF0454}">
      <dgm:prSet/>
      <dgm:spPr/>
      <dgm:t>
        <a:bodyPr/>
        <a:lstStyle/>
        <a:p>
          <a:endParaRPr lang="pt-BR">
            <a:latin typeface="Arial" panose="020B0604020202020204" pitchFamily="34" charset="0"/>
            <a:cs typeface="Arial" panose="020B0604020202020204" pitchFamily="34" charset="0"/>
          </a:endParaRPr>
        </a:p>
      </dgm:t>
    </dgm:pt>
    <dgm:pt modelId="{7F84E756-4535-4521-9698-1D890B828B57}">
      <dgm:prSet/>
      <dgm:spPr/>
      <dgm:t>
        <a:bodyPr/>
        <a:lstStyle/>
        <a:p>
          <a:r>
            <a:rPr lang="pt-BR">
              <a:latin typeface="Arial" panose="020B0604020202020204" pitchFamily="34" charset="0"/>
              <a:cs typeface="Arial" panose="020B0604020202020204" pitchFamily="34" charset="0"/>
            </a:rPr>
            <a:t>CNEN-NE-5.02: Transport storage and handling of nuclear fuels</a:t>
          </a:r>
          <a:endParaRPr lang="pt-BR" dirty="0">
            <a:latin typeface="Arial" panose="020B0604020202020204" pitchFamily="34" charset="0"/>
            <a:cs typeface="Arial" panose="020B0604020202020204" pitchFamily="34" charset="0"/>
          </a:endParaRPr>
        </a:p>
      </dgm:t>
    </dgm:pt>
    <dgm:pt modelId="{001337D9-C2D7-4CD8-BC2C-4902113580C2}" type="parTrans" cxnId="{6A389211-4AC4-4884-9040-E5E114376089}">
      <dgm:prSet/>
      <dgm:spPr/>
      <dgm:t>
        <a:bodyPr/>
        <a:lstStyle/>
        <a:p>
          <a:endParaRPr lang="pt-BR">
            <a:latin typeface="Arial" panose="020B0604020202020204" pitchFamily="34" charset="0"/>
            <a:cs typeface="Arial" panose="020B0604020202020204" pitchFamily="34" charset="0"/>
          </a:endParaRPr>
        </a:p>
      </dgm:t>
    </dgm:pt>
    <dgm:pt modelId="{433C55B4-BB5D-49B9-8CC6-C959CAD84E7F}" type="sibTrans" cxnId="{6A389211-4AC4-4884-9040-E5E114376089}">
      <dgm:prSet/>
      <dgm:spPr/>
      <dgm:t>
        <a:bodyPr/>
        <a:lstStyle/>
        <a:p>
          <a:endParaRPr lang="pt-BR">
            <a:latin typeface="Arial" panose="020B0604020202020204" pitchFamily="34" charset="0"/>
            <a:cs typeface="Arial" panose="020B0604020202020204" pitchFamily="34" charset="0"/>
          </a:endParaRPr>
        </a:p>
      </dgm:t>
    </dgm:pt>
    <dgm:pt modelId="{27FC22FD-A371-4750-904D-1DBF7404D257}">
      <dgm:prSet/>
      <dgm:spPr/>
      <dgm:t>
        <a:bodyPr/>
        <a:lstStyle/>
        <a:p>
          <a:r>
            <a:rPr lang="pt-BR" dirty="0" err="1">
              <a:latin typeface="Arial" panose="020B0604020202020204" pitchFamily="34" charset="0"/>
              <a:cs typeface="Arial" panose="020B0604020202020204" pitchFamily="34" charset="0"/>
            </a:rPr>
            <a:t>Establishes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requirements</a:t>
          </a:r>
          <a:r>
            <a:rPr lang="pt-BR" dirty="0">
              <a:latin typeface="Arial" panose="020B0604020202020204" pitchFamily="34" charset="0"/>
              <a:cs typeface="Arial" panose="020B0604020202020204" pitchFamily="34" charset="0"/>
            </a:rPr>
            <a:t> for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safe </a:t>
          </a:r>
          <a:r>
            <a:rPr lang="pt-BR" dirty="0" err="1">
              <a:latin typeface="Arial" panose="020B0604020202020204" pitchFamily="34" charset="0"/>
              <a:cs typeface="Arial" panose="020B0604020202020204" pitchFamily="34" charset="0"/>
            </a:rPr>
            <a:t>transportation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receipt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storage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handling</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fuel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elements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from</a:t>
          </a:r>
          <a:r>
            <a:rPr lang="pt-BR" dirty="0">
              <a:latin typeface="Arial" panose="020B0604020202020204" pitchFamily="34" charset="0"/>
              <a:cs typeface="Arial" panose="020B0604020202020204" pitchFamily="34" charset="0"/>
            </a:rPr>
            <a:t> Nuclear Power </a:t>
          </a:r>
          <a:r>
            <a:rPr lang="pt-BR" dirty="0" err="1">
              <a:latin typeface="Arial" panose="020B0604020202020204" pitchFamily="34" charset="0"/>
              <a:cs typeface="Arial" panose="020B0604020202020204" pitchFamily="34" charset="0"/>
            </a:rPr>
            <a:t>Plants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applied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work</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individual </a:t>
          </a:r>
          <a:r>
            <a:rPr lang="pt-BR" dirty="0" err="1">
              <a:latin typeface="Arial" panose="020B0604020202020204" pitchFamily="34" charset="0"/>
              <a:cs typeface="Arial" panose="020B0604020202020204" pitchFamily="34" charset="0"/>
            </a:rPr>
            <a:t>or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organization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that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participates</a:t>
          </a:r>
          <a:r>
            <a:rPr lang="pt-BR" dirty="0">
              <a:latin typeface="Arial" panose="020B0604020202020204" pitchFamily="34" charset="0"/>
              <a:cs typeface="Arial" panose="020B0604020202020204" pitchFamily="34" charset="0"/>
            </a:rPr>
            <a:t> in </a:t>
          </a:r>
          <a:r>
            <a:rPr lang="pt-BR" dirty="0" err="1">
              <a:latin typeface="Arial" panose="020B0604020202020204" pitchFamily="34" charset="0"/>
              <a:cs typeface="Arial" panose="020B0604020202020204" pitchFamily="34" charset="0"/>
            </a:rPr>
            <a:t>such</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activities</a:t>
          </a:r>
          <a:r>
            <a:rPr lang="pt-BR" dirty="0">
              <a:latin typeface="Arial" panose="020B0604020202020204" pitchFamily="34" charset="0"/>
              <a:cs typeface="Arial" panose="020B0604020202020204" pitchFamily="34" charset="0"/>
            </a:rPr>
            <a:t>.</a:t>
          </a:r>
        </a:p>
      </dgm:t>
    </dgm:pt>
    <dgm:pt modelId="{46183456-81CC-4328-B2BF-D825D988A1D5}" type="parTrans" cxnId="{D1D14485-DEF4-485E-AEBE-D573D7F5C9BF}">
      <dgm:prSet/>
      <dgm:spPr/>
      <dgm:t>
        <a:bodyPr/>
        <a:lstStyle/>
        <a:p>
          <a:endParaRPr lang="pt-BR">
            <a:latin typeface="Arial" panose="020B0604020202020204" pitchFamily="34" charset="0"/>
            <a:cs typeface="Arial" panose="020B0604020202020204" pitchFamily="34" charset="0"/>
          </a:endParaRPr>
        </a:p>
      </dgm:t>
    </dgm:pt>
    <dgm:pt modelId="{B98C4497-BA2E-4BC3-99C1-78D701943364}" type="sibTrans" cxnId="{D1D14485-DEF4-485E-AEBE-D573D7F5C9BF}">
      <dgm:prSet/>
      <dgm:spPr/>
      <dgm:t>
        <a:bodyPr/>
        <a:lstStyle/>
        <a:p>
          <a:endParaRPr lang="pt-BR">
            <a:latin typeface="Arial" panose="020B0604020202020204" pitchFamily="34" charset="0"/>
            <a:cs typeface="Arial" panose="020B0604020202020204" pitchFamily="34" charset="0"/>
          </a:endParaRPr>
        </a:p>
      </dgm:t>
    </dgm:pt>
    <dgm:pt modelId="{C3AAC39D-FC9F-44E4-A593-4A98DFBDE0C1}">
      <dgm:prSet phldrT="[Texto]"/>
      <dgm:spPr/>
      <dgm:t>
        <a:bodyPr/>
        <a:lstStyle/>
        <a:p>
          <a:endParaRPr lang="pt-BR" dirty="0">
            <a:latin typeface="Arial" panose="020B0604020202020204" pitchFamily="34" charset="0"/>
            <a:cs typeface="Arial" panose="020B0604020202020204" pitchFamily="34" charset="0"/>
          </a:endParaRPr>
        </a:p>
      </dgm:t>
    </dgm:pt>
    <dgm:pt modelId="{C7E23D10-387D-4BB1-8492-E54FC95EC27A}" type="parTrans" cxnId="{9028E2A4-D080-4107-8268-E3B669331EA0}">
      <dgm:prSet/>
      <dgm:spPr/>
      <dgm:t>
        <a:bodyPr/>
        <a:lstStyle/>
        <a:p>
          <a:endParaRPr lang="pt-BR">
            <a:latin typeface="Arial" panose="020B0604020202020204" pitchFamily="34" charset="0"/>
            <a:cs typeface="Arial" panose="020B0604020202020204" pitchFamily="34" charset="0"/>
          </a:endParaRPr>
        </a:p>
      </dgm:t>
    </dgm:pt>
    <dgm:pt modelId="{3F9C89C4-5DE5-4827-99E8-011CF9ACD034}" type="sibTrans" cxnId="{9028E2A4-D080-4107-8268-E3B669331EA0}">
      <dgm:prSet/>
      <dgm:spPr/>
      <dgm:t>
        <a:bodyPr/>
        <a:lstStyle/>
        <a:p>
          <a:endParaRPr lang="pt-BR">
            <a:latin typeface="Arial" panose="020B0604020202020204" pitchFamily="34" charset="0"/>
            <a:cs typeface="Arial" panose="020B0604020202020204" pitchFamily="34" charset="0"/>
          </a:endParaRPr>
        </a:p>
      </dgm:t>
    </dgm:pt>
    <dgm:pt modelId="{C0B7C821-0A02-4D29-BE48-41788CFA5DD5}">
      <dgm:prSet phldrT="[Texto]"/>
      <dgm:spPr/>
      <dgm:t>
        <a:bodyPr/>
        <a:lstStyle/>
        <a:p>
          <a:endParaRPr lang="pt-BR" dirty="0">
            <a:latin typeface="Arial" panose="020B0604020202020204" pitchFamily="34" charset="0"/>
            <a:cs typeface="Arial" panose="020B0604020202020204" pitchFamily="34" charset="0"/>
          </a:endParaRPr>
        </a:p>
      </dgm:t>
    </dgm:pt>
    <dgm:pt modelId="{F600DD8F-659D-4FDD-9009-065D93CAC989}" type="parTrans" cxnId="{4FCC5C29-361D-4FD9-9C6B-3B46B0332D86}">
      <dgm:prSet/>
      <dgm:spPr/>
      <dgm:t>
        <a:bodyPr/>
        <a:lstStyle/>
        <a:p>
          <a:endParaRPr lang="pt-BR">
            <a:latin typeface="Arial" panose="020B0604020202020204" pitchFamily="34" charset="0"/>
            <a:cs typeface="Arial" panose="020B0604020202020204" pitchFamily="34" charset="0"/>
          </a:endParaRPr>
        </a:p>
      </dgm:t>
    </dgm:pt>
    <dgm:pt modelId="{7977684E-9E66-438C-B2BB-21B615F0916A}" type="sibTrans" cxnId="{4FCC5C29-361D-4FD9-9C6B-3B46B0332D86}">
      <dgm:prSet/>
      <dgm:spPr/>
      <dgm:t>
        <a:bodyPr/>
        <a:lstStyle/>
        <a:p>
          <a:endParaRPr lang="pt-BR">
            <a:latin typeface="Arial" panose="020B0604020202020204" pitchFamily="34" charset="0"/>
            <a:cs typeface="Arial" panose="020B0604020202020204" pitchFamily="34" charset="0"/>
          </a:endParaRPr>
        </a:p>
      </dgm:t>
    </dgm:pt>
    <dgm:pt modelId="{782FB2FD-CC0E-4395-9F3E-8677091C2D5D}">
      <dgm:prSet phldrT="[Texto]"/>
      <dgm:spPr/>
      <dgm:t>
        <a:bodyPr/>
        <a:lstStyle/>
        <a:p>
          <a:endParaRPr lang="pt-BR" dirty="0">
            <a:latin typeface="Arial" panose="020B0604020202020204" pitchFamily="34" charset="0"/>
            <a:cs typeface="Arial" panose="020B0604020202020204" pitchFamily="34" charset="0"/>
          </a:endParaRPr>
        </a:p>
      </dgm:t>
    </dgm:pt>
    <dgm:pt modelId="{E482543C-E418-409E-938B-BFB66902FF6D}" type="parTrans" cxnId="{B4A18124-82FC-44DC-8CCA-EE4998A560FE}">
      <dgm:prSet/>
      <dgm:spPr/>
      <dgm:t>
        <a:bodyPr/>
        <a:lstStyle/>
        <a:p>
          <a:endParaRPr lang="pt-BR">
            <a:latin typeface="Arial" panose="020B0604020202020204" pitchFamily="34" charset="0"/>
            <a:cs typeface="Arial" panose="020B0604020202020204" pitchFamily="34" charset="0"/>
          </a:endParaRPr>
        </a:p>
      </dgm:t>
    </dgm:pt>
    <dgm:pt modelId="{75CE5A3C-208F-4B61-8FC6-2E4CB2018AC1}" type="sibTrans" cxnId="{B4A18124-82FC-44DC-8CCA-EE4998A560FE}">
      <dgm:prSet/>
      <dgm:spPr/>
      <dgm:t>
        <a:bodyPr/>
        <a:lstStyle/>
        <a:p>
          <a:endParaRPr lang="pt-BR">
            <a:latin typeface="Arial" panose="020B0604020202020204" pitchFamily="34" charset="0"/>
            <a:cs typeface="Arial" panose="020B0604020202020204" pitchFamily="34" charset="0"/>
          </a:endParaRPr>
        </a:p>
      </dgm:t>
    </dgm:pt>
    <dgm:pt modelId="{EA1A7131-7456-47A8-8711-A4E51D79B1B1}">
      <dgm:prSet phldrT="[Texto]"/>
      <dgm:spPr/>
      <dgm:t>
        <a:bodyPr/>
        <a:lstStyle/>
        <a:p>
          <a:endParaRPr lang="pt-BR" dirty="0">
            <a:latin typeface="Arial" panose="020B0604020202020204" pitchFamily="34" charset="0"/>
            <a:cs typeface="Arial" panose="020B0604020202020204" pitchFamily="34" charset="0"/>
          </a:endParaRPr>
        </a:p>
      </dgm:t>
    </dgm:pt>
    <dgm:pt modelId="{946232E9-CF1B-485E-8B7D-C0973ECD181A}" type="parTrans" cxnId="{CDEE296E-D8BC-44F8-9511-48C3962204DF}">
      <dgm:prSet/>
      <dgm:spPr/>
      <dgm:t>
        <a:bodyPr/>
        <a:lstStyle/>
        <a:p>
          <a:endParaRPr lang="pt-BR">
            <a:latin typeface="Arial" panose="020B0604020202020204" pitchFamily="34" charset="0"/>
            <a:cs typeface="Arial" panose="020B0604020202020204" pitchFamily="34" charset="0"/>
          </a:endParaRPr>
        </a:p>
      </dgm:t>
    </dgm:pt>
    <dgm:pt modelId="{1FBF1989-7177-4A18-8960-83F43330BE7E}" type="sibTrans" cxnId="{CDEE296E-D8BC-44F8-9511-48C3962204DF}">
      <dgm:prSet/>
      <dgm:spPr/>
      <dgm:t>
        <a:bodyPr/>
        <a:lstStyle/>
        <a:p>
          <a:endParaRPr lang="pt-BR">
            <a:latin typeface="Arial" panose="020B0604020202020204" pitchFamily="34" charset="0"/>
            <a:cs typeface="Arial" panose="020B0604020202020204" pitchFamily="34" charset="0"/>
          </a:endParaRPr>
        </a:p>
      </dgm:t>
    </dgm:pt>
    <dgm:pt modelId="{37BDA7C6-627F-4B45-9224-12675CC7DE06}">
      <dgm:prSet phldrT="[Texto]"/>
      <dgm:spPr/>
      <dgm:t>
        <a:bodyPr/>
        <a:lstStyle/>
        <a:p>
          <a:endParaRPr lang="pt-BR" dirty="0">
            <a:latin typeface="Arial" panose="020B0604020202020204" pitchFamily="34" charset="0"/>
            <a:cs typeface="Arial" panose="020B0604020202020204" pitchFamily="34" charset="0"/>
          </a:endParaRPr>
        </a:p>
      </dgm:t>
    </dgm:pt>
    <dgm:pt modelId="{6EE88723-9547-4700-9A40-6BE57C2A8A02}" type="parTrans" cxnId="{1B4C8633-E04B-49F2-AC84-ED388184A404}">
      <dgm:prSet/>
      <dgm:spPr/>
      <dgm:t>
        <a:bodyPr/>
        <a:lstStyle/>
        <a:p>
          <a:endParaRPr lang="pt-BR">
            <a:latin typeface="Arial" panose="020B0604020202020204" pitchFamily="34" charset="0"/>
            <a:cs typeface="Arial" panose="020B0604020202020204" pitchFamily="34" charset="0"/>
          </a:endParaRPr>
        </a:p>
      </dgm:t>
    </dgm:pt>
    <dgm:pt modelId="{52018328-26CF-4676-B684-6636C5A74253}" type="sibTrans" cxnId="{1B4C8633-E04B-49F2-AC84-ED388184A404}">
      <dgm:prSet/>
      <dgm:spPr/>
      <dgm:t>
        <a:bodyPr/>
        <a:lstStyle/>
        <a:p>
          <a:endParaRPr lang="pt-BR">
            <a:latin typeface="Arial" panose="020B0604020202020204" pitchFamily="34" charset="0"/>
            <a:cs typeface="Arial" panose="020B0604020202020204" pitchFamily="34" charset="0"/>
          </a:endParaRPr>
        </a:p>
      </dgm:t>
    </dgm:pt>
    <dgm:pt modelId="{1CEA0090-0677-46D5-BD7D-F43758D9E8A6}">
      <dgm:prSet phldrT="[Texto]"/>
      <dgm:spPr/>
      <dgm:t>
        <a:bodyPr/>
        <a:lstStyle/>
        <a:p>
          <a:endParaRPr lang="pt-BR" dirty="0">
            <a:latin typeface="Arial" panose="020B0604020202020204" pitchFamily="34" charset="0"/>
            <a:cs typeface="Arial" panose="020B0604020202020204" pitchFamily="34" charset="0"/>
          </a:endParaRPr>
        </a:p>
      </dgm:t>
    </dgm:pt>
    <dgm:pt modelId="{91548DAE-D49A-4D6E-84B4-BC91B4D2831F}" type="parTrans" cxnId="{32EEE13C-2DF3-43A1-80CA-BA7390275738}">
      <dgm:prSet/>
      <dgm:spPr/>
      <dgm:t>
        <a:bodyPr/>
        <a:lstStyle/>
        <a:p>
          <a:endParaRPr lang="pt-BR">
            <a:latin typeface="Arial" panose="020B0604020202020204" pitchFamily="34" charset="0"/>
            <a:cs typeface="Arial" panose="020B0604020202020204" pitchFamily="34" charset="0"/>
          </a:endParaRPr>
        </a:p>
      </dgm:t>
    </dgm:pt>
    <dgm:pt modelId="{5E4C0BCB-0FE7-459C-B444-041369B1BF1A}" type="sibTrans" cxnId="{32EEE13C-2DF3-43A1-80CA-BA7390275738}">
      <dgm:prSet/>
      <dgm:spPr/>
      <dgm:t>
        <a:bodyPr/>
        <a:lstStyle/>
        <a:p>
          <a:endParaRPr lang="pt-BR">
            <a:latin typeface="Arial" panose="020B0604020202020204" pitchFamily="34" charset="0"/>
            <a:cs typeface="Arial" panose="020B0604020202020204" pitchFamily="34" charset="0"/>
          </a:endParaRPr>
        </a:p>
      </dgm:t>
    </dgm:pt>
    <dgm:pt modelId="{D62EB2D9-6130-49C2-8AAD-5259D7500377}">
      <dgm:prSet phldrT="[Texto]"/>
      <dgm:spPr/>
      <dgm:t>
        <a:bodyPr/>
        <a:lstStyle/>
        <a:p>
          <a:endParaRPr lang="pt-BR" dirty="0">
            <a:latin typeface="Arial" panose="020B0604020202020204" pitchFamily="34" charset="0"/>
            <a:cs typeface="Arial" panose="020B0604020202020204" pitchFamily="34" charset="0"/>
          </a:endParaRPr>
        </a:p>
      </dgm:t>
    </dgm:pt>
    <dgm:pt modelId="{5430D9B7-0A7A-4F9A-95F8-56CECAC9319B}" type="parTrans" cxnId="{207280EB-AA6E-4614-8762-534F825DCC09}">
      <dgm:prSet/>
      <dgm:spPr/>
      <dgm:t>
        <a:bodyPr/>
        <a:lstStyle/>
        <a:p>
          <a:endParaRPr lang="pt-BR">
            <a:latin typeface="Arial" panose="020B0604020202020204" pitchFamily="34" charset="0"/>
            <a:cs typeface="Arial" panose="020B0604020202020204" pitchFamily="34" charset="0"/>
          </a:endParaRPr>
        </a:p>
      </dgm:t>
    </dgm:pt>
    <dgm:pt modelId="{1A309FBA-D4C8-4F87-85AD-A7507D72D51C}" type="sibTrans" cxnId="{207280EB-AA6E-4614-8762-534F825DCC09}">
      <dgm:prSet/>
      <dgm:spPr/>
      <dgm:t>
        <a:bodyPr/>
        <a:lstStyle/>
        <a:p>
          <a:endParaRPr lang="pt-BR">
            <a:latin typeface="Arial" panose="020B0604020202020204" pitchFamily="34" charset="0"/>
            <a:cs typeface="Arial" panose="020B0604020202020204" pitchFamily="34" charset="0"/>
          </a:endParaRPr>
        </a:p>
      </dgm:t>
    </dgm:pt>
    <dgm:pt modelId="{21E93F97-F1B3-41DF-B62B-A7E9835547F7}">
      <dgm:prSet phldrT="[Texto]"/>
      <dgm:spPr/>
      <dgm:t>
        <a:bodyPr/>
        <a:lstStyle/>
        <a:p>
          <a:endParaRPr lang="pt-BR" dirty="0">
            <a:latin typeface="Arial" panose="020B0604020202020204" pitchFamily="34" charset="0"/>
            <a:cs typeface="Arial" panose="020B0604020202020204" pitchFamily="34" charset="0"/>
          </a:endParaRPr>
        </a:p>
      </dgm:t>
    </dgm:pt>
    <dgm:pt modelId="{24F70F88-E395-418E-B0F4-761EB008871F}" type="parTrans" cxnId="{EADC0626-1973-4EE9-9CC3-62EC58F3B00C}">
      <dgm:prSet/>
      <dgm:spPr/>
      <dgm:t>
        <a:bodyPr/>
        <a:lstStyle/>
        <a:p>
          <a:endParaRPr lang="pt-BR">
            <a:latin typeface="Arial" panose="020B0604020202020204" pitchFamily="34" charset="0"/>
            <a:cs typeface="Arial" panose="020B0604020202020204" pitchFamily="34" charset="0"/>
          </a:endParaRPr>
        </a:p>
      </dgm:t>
    </dgm:pt>
    <dgm:pt modelId="{6EA26C4C-2E88-42E9-9E41-7700BA7A7BBD}" type="sibTrans" cxnId="{EADC0626-1973-4EE9-9CC3-62EC58F3B00C}">
      <dgm:prSet/>
      <dgm:spPr/>
      <dgm:t>
        <a:bodyPr/>
        <a:lstStyle/>
        <a:p>
          <a:endParaRPr lang="pt-BR">
            <a:latin typeface="Arial" panose="020B0604020202020204" pitchFamily="34" charset="0"/>
            <a:cs typeface="Arial" panose="020B0604020202020204" pitchFamily="34" charset="0"/>
          </a:endParaRPr>
        </a:p>
      </dgm:t>
    </dgm:pt>
    <dgm:pt modelId="{0D067F05-DC4E-4F1C-9163-9F218E627FBA}">
      <dgm:prSet/>
      <dgm:spPr/>
      <dgm:t>
        <a:bodyPr/>
        <a:lstStyle/>
        <a:p>
          <a:endParaRPr lang="pt-BR" dirty="0">
            <a:latin typeface="Arial" panose="020B0604020202020204" pitchFamily="34" charset="0"/>
            <a:cs typeface="Arial" panose="020B0604020202020204" pitchFamily="34" charset="0"/>
          </a:endParaRPr>
        </a:p>
      </dgm:t>
    </dgm:pt>
    <dgm:pt modelId="{B69912E9-FEC5-44EB-AB5C-EF505CF16D0F}" type="parTrans" cxnId="{709EC551-168A-412E-B173-32A7C1694025}">
      <dgm:prSet/>
      <dgm:spPr/>
      <dgm:t>
        <a:bodyPr/>
        <a:lstStyle/>
        <a:p>
          <a:endParaRPr lang="pt-BR"/>
        </a:p>
      </dgm:t>
    </dgm:pt>
    <dgm:pt modelId="{35B888B1-93B0-4B51-953B-E1C020B33639}" type="sibTrans" cxnId="{709EC551-168A-412E-B173-32A7C1694025}">
      <dgm:prSet/>
      <dgm:spPr/>
      <dgm:t>
        <a:bodyPr/>
        <a:lstStyle/>
        <a:p>
          <a:endParaRPr lang="pt-BR"/>
        </a:p>
      </dgm:t>
    </dgm:pt>
    <dgm:pt modelId="{A2F048DA-6D3B-4259-B7DC-79104932F106}">
      <dgm:prSet/>
      <dgm:spPr/>
      <dgm:t>
        <a:bodyPr/>
        <a:lstStyle/>
        <a:p>
          <a:endParaRPr lang="pt-BR" dirty="0">
            <a:latin typeface="Arial" panose="020B0604020202020204" pitchFamily="34" charset="0"/>
            <a:cs typeface="Arial" panose="020B0604020202020204" pitchFamily="34" charset="0"/>
          </a:endParaRPr>
        </a:p>
      </dgm:t>
    </dgm:pt>
    <dgm:pt modelId="{4D58D351-FEB0-47F9-A84A-A96708AF7221}" type="parTrans" cxnId="{C84FA764-77D4-48A9-9F0C-96007CCE3A36}">
      <dgm:prSet/>
      <dgm:spPr/>
      <dgm:t>
        <a:bodyPr/>
        <a:lstStyle/>
        <a:p>
          <a:endParaRPr lang="pt-BR"/>
        </a:p>
      </dgm:t>
    </dgm:pt>
    <dgm:pt modelId="{5E632C32-0319-4FF3-ADC5-7E2D1F33E73D}" type="sibTrans" cxnId="{C84FA764-77D4-48A9-9F0C-96007CCE3A36}">
      <dgm:prSet/>
      <dgm:spPr/>
      <dgm:t>
        <a:bodyPr/>
        <a:lstStyle/>
        <a:p>
          <a:endParaRPr lang="pt-BR"/>
        </a:p>
      </dgm:t>
    </dgm:pt>
    <dgm:pt modelId="{F50CAC89-BB58-485E-8600-4D2DA7265EA7}">
      <dgm:prSet/>
      <dgm:spPr/>
      <dgm:t>
        <a:bodyPr/>
        <a:lstStyle/>
        <a:p>
          <a:endParaRPr lang="pt-BR" dirty="0">
            <a:latin typeface="Arial" panose="020B0604020202020204" pitchFamily="34" charset="0"/>
            <a:cs typeface="Arial" panose="020B0604020202020204" pitchFamily="34" charset="0"/>
          </a:endParaRPr>
        </a:p>
      </dgm:t>
    </dgm:pt>
    <dgm:pt modelId="{3FC7C037-13FC-4FA5-9F69-BE62FA7DE754}" type="parTrans" cxnId="{F2E499BC-15A9-4CB4-85B7-50C03634AC0D}">
      <dgm:prSet/>
      <dgm:spPr/>
      <dgm:t>
        <a:bodyPr/>
        <a:lstStyle/>
        <a:p>
          <a:endParaRPr lang="pt-BR"/>
        </a:p>
      </dgm:t>
    </dgm:pt>
    <dgm:pt modelId="{D9FFB75A-92D6-4FBA-926D-2BA169093136}" type="sibTrans" cxnId="{F2E499BC-15A9-4CB4-85B7-50C03634AC0D}">
      <dgm:prSet/>
      <dgm:spPr/>
      <dgm:t>
        <a:bodyPr/>
        <a:lstStyle/>
        <a:p>
          <a:endParaRPr lang="pt-BR"/>
        </a:p>
      </dgm:t>
    </dgm:pt>
    <dgm:pt modelId="{03A7C6FA-2E33-4113-82D7-6E9CBF393C2F}">
      <dgm:prSet/>
      <dgm:spPr/>
      <dgm:t>
        <a:bodyPr/>
        <a:lstStyle/>
        <a:p>
          <a:endParaRPr lang="pt-BR" dirty="0">
            <a:latin typeface="Arial" panose="020B0604020202020204" pitchFamily="34" charset="0"/>
            <a:cs typeface="Arial" panose="020B0604020202020204" pitchFamily="34" charset="0"/>
          </a:endParaRPr>
        </a:p>
      </dgm:t>
    </dgm:pt>
    <dgm:pt modelId="{BF296CCA-D0C3-4F8C-807A-8C6E4F99F609}" type="parTrans" cxnId="{8E2BA1F9-5DD4-493A-A081-5FB6782866FE}">
      <dgm:prSet/>
      <dgm:spPr/>
      <dgm:t>
        <a:bodyPr/>
        <a:lstStyle/>
        <a:p>
          <a:endParaRPr lang="pt-BR"/>
        </a:p>
      </dgm:t>
    </dgm:pt>
    <dgm:pt modelId="{88D93EAE-3C1A-4F6D-B189-DCCBA2361A60}" type="sibTrans" cxnId="{8E2BA1F9-5DD4-493A-A081-5FB6782866FE}">
      <dgm:prSet/>
      <dgm:spPr/>
      <dgm:t>
        <a:bodyPr/>
        <a:lstStyle/>
        <a:p>
          <a:endParaRPr lang="pt-BR"/>
        </a:p>
      </dgm:t>
    </dgm:pt>
    <dgm:pt modelId="{00527D7B-55CB-48EB-A356-028DF1AB70C3}">
      <dgm:prSet/>
      <dgm:spPr/>
      <dgm:t>
        <a:bodyPr/>
        <a:lstStyle/>
        <a:p>
          <a:endParaRPr lang="pt-BR" dirty="0">
            <a:latin typeface="Arial" panose="020B0604020202020204" pitchFamily="34" charset="0"/>
            <a:cs typeface="Arial" panose="020B0604020202020204" pitchFamily="34" charset="0"/>
          </a:endParaRPr>
        </a:p>
      </dgm:t>
    </dgm:pt>
    <dgm:pt modelId="{55AA34A8-1F50-4952-91C9-E7EA5BD520E1}" type="parTrans" cxnId="{310A1D59-C63F-453F-BE26-E818AAA7165C}">
      <dgm:prSet/>
      <dgm:spPr/>
      <dgm:t>
        <a:bodyPr/>
        <a:lstStyle/>
        <a:p>
          <a:endParaRPr lang="pt-BR"/>
        </a:p>
      </dgm:t>
    </dgm:pt>
    <dgm:pt modelId="{6A45626C-C84E-4B51-9173-F6E28046A4FB}" type="sibTrans" cxnId="{310A1D59-C63F-453F-BE26-E818AAA7165C}">
      <dgm:prSet/>
      <dgm:spPr/>
      <dgm:t>
        <a:bodyPr/>
        <a:lstStyle/>
        <a:p>
          <a:endParaRPr lang="pt-BR"/>
        </a:p>
      </dgm:t>
    </dgm:pt>
    <dgm:pt modelId="{9DDA5677-B398-436A-98C3-D064ED1A894B}">
      <dgm:prSet/>
      <dgm:spPr/>
      <dgm:t>
        <a:bodyPr/>
        <a:lstStyle/>
        <a:p>
          <a:endParaRPr lang="pt-BR" dirty="0">
            <a:latin typeface="Arial" panose="020B0604020202020204" pitchFamily="34" charset="0"/>
            <a:cs typeface="Arial" panose="020B0604020202020204" pitchFamily="34" charset="0"/>
          </a:endParaRPr>
        </a:p>
      </dgm:t>
    </dgm:pt>
    <dgm:pt modelId="{24E1C5A6-2D1A-43B8-A97E-A400581586F5}" type="parTrans" cxnId="{C1DF6D06-F9A9-4831-A118-DAFF97B4D9D8}">
      <dgm:prSet/>
      <dgm:spPr/>
      <dgm:t>
        <a:bodyPr/>
        <a:lstStyle/>
        <a:p>
          <a:endParaRPr lang="pt-BR"/>
        </a:p>
      </dgm:t>
    </dgm:pt>
    <dgm:pt modelId="{ED0B8463-D9B8-475D-870C-E7ABE11F987E}" type="sibTrans" cxnId="{C1DF6D06-F9A9-4831-A118-DAFF97B4D9D8}">
      <dgm:prSet/>
      <dgm:spPr/>
      <dgm:t>
        <a:bodyPr/>
        <a:lstStyle/>
        <a:p>
          <a:endParaRPr lang="pt-BR"/>
        </a:p>
      </dgm:t>
    </dgm:pt>
    <dgm:pt modelId="{B601A356-9FA5-4CAC-AC0F-D16E9398B800}">
      <dgm:prSet/>
      <dgm:spPr/>
      <dgm:t>
        <a:bodyPr/>
        <a:lstStyle/>
        <a:p>
          <a:endParaRPr lang="pt-BR" dirty="0">
            <a:latin typeface="Arial" panose="020B0604020202020204" pitchFamily="34" charset="0"/>
            <a:cs typeface="Arial" panose="020B0604020202020204" pitchFamily="34" charset="0"/>
          </a:endParaRPr>
        </a:p>
      </dgm:t>
    </dgm:pt>
    <dgm:pt modelId="{1D237A7D-39D4-4F58-AB9E-5089B345594B}" type="parTrans" cxnId="{0D581313-017C-467D-8314-2F1B6B22C4A3}">
      <dgm:prSet/>
      <dgm:spPr/>
      <dgm:t>
        <a:bodyPr/>
        <a:lstStyle/>
        <a:p>
          <a:endParaRPr lang="pt-BR"/>
        </a:p>
      </dgm:t>
    </dgm:pt>
    <dgm:pt modelId="{FB38F9FA-E6E0-4270-8808-160E921A6CD7}" type="sibTrans" cxnId="{0D581313-017C-467D-8314-2F1B6B22C4A3}">
      <dgm:prSet/>
      <dgm:spPr/>
      <dgm:t>
        <a:bodyPr/>
        <a:lstStyle/>
        <a:p>
          <a:endParaRPr lang="pt-BR"/>
        </a:p>
      </dgm:t>
    </dgm:pt>
    <dgm:pt modelId="{CDCA301A-D6A3-4009-B0E3-6EFDB513E444}">
      <dgm:prSet/>
      <dgm:spPr/>
      <dgm:t>
        <a:bodyPr/>
        <a:lstStyle/>
        <a:p>
          <a:endParaRPr lang="pt-BR" dirty="0">
            <a:latin typeface="Arial" panose="020B0604020202020204" pitchFamily="34" charset="0"/>
            <a:cs typeface="Arial" panose="020B0604020202020204" pitchFamily="34" charset="0"/>
          </a:endParaRPr>
        </a:p>
      </dgm:t>
    </dgm:pt>
    <dgm:pt modelId="{7BAAD4C8-F230-4C72-B160-4F9A5DD4A489}" type="parTrans" cxnId="{95FD0F40-5CFC-4518-88CA-E43295B06A78}">
      <dgm:prSet/>
      <dgm:spPr/>
      <dgm:t>
        <a:bodyPr/>
        <a:lstStyle/>
        <a:p>
          <a:endParaRPr lang="pt-BR"/>
        </a:p>
      </dgm:t>
    </dgm:pt>
    <dgm:pt modelId="{47426553-9767-4FF4-BCA5-9E6991797C34}" type="sibTrans" cxnId="{95FD0F40-5CFC-4518-88CA-E43295B06A78}">
      <dgm:prSet/>
      <dgm:spPr/>
      <dgm:t>
        <a:bodyPr/>
        <a:lstStyle/>
        <a:p>
          <a:endParaRPr lang="pt-BR"/>
        </a:p>
      </dgm:t>
    </dgm:pt>
    <dgm:pt modelId="{11DD18B4-F39C-4E0B-8DD1-D46A1AEF8AB7}">
      <dgm:prSet/>
      <dgm:spPr/>
      <dgm:t>
        <a:bodyPr/>
        <a:lstStyle/>
        <a:p>
          <a:endParaRPr lang="pt-BR" dirty="0">
            <a:latin typeface="Arial" panose="020B0604020202020204" pitchFamily="34" charset="0"/>
            <a:cs typeface="Arial" panose="020B0604020202020204" pitchFamily="34" charset="0"/>
          </a:endParaRPr>
        </a:p>
      </dgm:t>
    </dgm:pt>
    <dgm:pt modelId="{1557FCFE-0A8A-416D-A5AF-5E21169E9399}" type="parTrans" cxnId="{717AED68-2EC1-447F-A9B3-A613D2D073CF}">
      <dgm:prSet/>
      <dgm:spPr/>
      <dgm:t>
        <a:bodyPr/>
        <a:lstStyle/>
        <a:p>
          <a:endParaRPr lang="pt-BR"/>
        </a:p>
      </dgm:t>
    </dgm:pt>
    <dgm:pt modelId="{4FD14D6B-097E-4638-89DA-6B3A52656088}" type="sibTrans" cxnId="{717AED68-2EC1-447F-A9B3-A613D2D073CF}">
      <dgm:prSet/>
      <dgm:spPr/>
      <dgm:t>
        <a:bodyPr/>
        <a:lstStyle/>
        <a:p>
          <a:endParaRPr lang="pt-BR"/>
        </a:p>
      </dgm:t>
    </dgm:pt>
    <dgm:pt modelId="{01AC30BB-F1F5-4DE4-B9F7-8324EEB4FE03}" type="pres">
      <dgm:prSet presAssocID="{74EE8236-667D-46AD-BC0F-4794BF0DBCA8}" presName="Name0" presStyleCnt="0">
        <dgm:presLayoutVars>
          <dgm:dir/>
          <dgm:animLvl val="lvl"/>
          <dgm:resizeHandles val="exact"/>
        </dgm:presLayoutVars>
      </dgm:prSet>
      <dgm:spPr/>
    </dgm:pt>
    <dgm:pt modelId="{0297B1E0-8B3F-4C7E-8ECE-D062D0CE9508}" type="pres">
      <dgm:prSet presAssocID="{7952E87E-E736-411E-B219-AFD769209E4D}" presName="composite" presStyleCnt="0"/>
      <dgm:spPr/>
    </dgm:pt>
    <dgm:pt modelId="{D9C93B19-65A2-42B8-B9BE-2F6EDED1D738}" type="pres">
      <dgm:prSet presAssocID="{7952E87E-E736-411E-B219-AFD769209E4D}" presName="parTx" presStyleLbl="alignNode1" presStyleIdx="0" presStyleCnt="4">
        <dgm:presLayoutVars>
          <dgm:chMax val="0"/>
          <dgm:chPref val="0"/>
          <dgm:bulletEnabled val="1"/>
        </dgm:presLayoutVars>
      </dgm:prSet>
      <dgm:spPr/>
    </dgm:pt>
    <dgm:pt modelId="{D6D63244-8D69-4DC1-9AD8-66B2FB87E735}" type="pres">
      <dgm:prSet presAssocID="{7952E87E-E736-411E-B219-AFD769209E4D}" presName="desTx" presStyleLbl="alignAccFollowNode1" presStyleIdx="0" presStyleCnt="4" custLinFactNeighborX="-166" custLinFactNeighborY="498">
        <dgm:presLayoutVars>
          <dgm:bulletEnabled val="1"/>
        </dgm:presLayoutVars>
      </dgm:prSet>
      <dgm:spPr/>
    </dgm:pt>
    <dgm:pt modelId="{53497280-B993-48BA-A59A-EF56D02FB029}" type="pres">
      <dgm:prSet presAssocID="{99AEC4FA-E662-4665-AD11-3280C9421D10}" presName="space" presStyleCnt="0"/>
      <dgm:spPr/>
    </dgm:pt>
    <dgm:pt modelId="{D5612EA6-FCA1-4CBD-8A00-954E9874A388}" type="pres">
      <dgm:prSet presAssocID="{5F1B4C33-B618-407C-9382-96D177BC57AD}" presName="composite" presStyleCnt="0"/>
      <dgm:spPr/>
    </dgm:pt>
    <dgm:pt modelId="{E35E742A-D8AD-4DEB-AE2F-B3991236D04F}" type="pres">
      <dgm:prSet presAssocID="{5F1B4C33-B618-407C-9382-96D177BC57AD}" presName="parTx" presStyleLbl="alignNode1" presStyleIdx="1" presStyleCnt="4">
        <dgm:presLayoutVars>
          <dgm:chMax val="0"/>
          <dgm:chPref val="0"/>
          <dgm:bulletEnabled val="1"/>
        </dgm:presLayoutVars>
      </dgm:prSet>
      <dgm:spPr/>
    </dgm:pt>
    <dgm:pt modelId="{D9E3B9E7-FFC3-4059-96F3-A3F8A2C6D0D1}" type="pres">
      <dgm:prSet presAssocID="{5F1B4C33-B618-407C-9382-96D177BC57AD}" presName="desTx" presStyleLbl="alignAccFollowNode1" presStyleIdx="1" presStyleCnt="4">
        <dgm:presLayoutVars>
          <dgm:bulletEnabled val="1"/>
        </dgm:presLayoutVars>
      </dgm:prSet>
      <dgm:spPr/>
    </dgm:pt>
    <dgm:pt modelId="{BAB57D2C-2ECA-46AD-8FB9-6F57FD1272FB}" type="pres">
      <dgm:prSet presAssocID="{9B3E19C2-E2B0-49B6-8F91-05412549F6E5}" presName="space" presStyleCnt="0"/>
      <dgm:spPr/>
    </dgm:pt>
    <dgm:pt modelId="{F7B62E03-EA05-4103-9B33-5036ED1281BE}" type="pres">
      <dgm:prSet presAssocID="{D7AE02C2-F7B5-469F-A845-027E840773F3}" presName="composite" presStyleCnt="0"/>
      <dgm:spPr/>
    </dgm:pt>
    <dgm:pt modelId="{DD0ED0AA-FF05-4536-BE1D-02E8618BBF9A}" type="pres">
      <dgm:prSet presAssocID="{D7AE02C2-F7B5-469F-A845-027E840773F3}" presName="parTx" presStyleLbl="alignNode1" presStyleIdx="2" presStyleCnt="4">
        <dgm:presLayoutVars>
          <dgm:chMax val="0"/>
          <dgm:chPref val="0"/>
          <dgm:bulletEnabled val="1"/>
        </dgm:presLayoutVars>
      </dgm:prSet>
      <dgm:spPr/>
    </dgm:pt>
    <dgm:pt modelId="{1A3BDECF-6AA6-4B58-9BCD-1CB916685398}" type="pres">
      <dgm:prSet presAssocID="{D7AE02C2-F7B5-469F-A845-027E840773F3}" presName="desTx" presStyleLbl="alignAccFollowNode1" presStyleIdx="2" presStyleCnt="4">
        <dgm:presLayoutVars>
          <dgm:bulletEnabled val="1"/>
        </dgm:presLayoutVars>
      </dgm:prSet>
      <dgm:spPr/>
    </dgm:pt>
    <dgm:pt modelId="{FAE61FCA-A3E7-425D-9BE3-836D51B468A2}" type="pres">
      <dgm:prSet presAssocID="{F349510F-45D8-4809-80D6-3D2D0AFF9EB6}" presName="space" presStyleCnt="0"/>
      <dgm:spPr/>
    </dgm:pt>
    <dgm:pt modelId="{7911A796-5BF3-4359-963D-CA3205A26225}" type="pres">
      <dgm:prSet presAssocID="{7F84E756-4535-4521-9698-1D890B828B57}" presName="composite" presStyleCnt="0"/>
      <dgm:spPr/>
    </dgm:pt>
    <dgm:pt modelId="{E92B3A55-8319-460A-AD4D-981F328A7A5C}" type="pres">
      <dgm:prSet presAssocID="{7F84E756-4535-4521-9698-1D890B828B57}" presName="parTx" presStyleLbl="alignNode1" presStyleIdx="3" presStyleCnt="4">
        <dgm:presLayoutVars>
          <dgm:chMax val="0"/>
          <dgm:chPref val="0"/>
          <dgm:bulletEnabled val="1"/>
        </dgm:presLayoutVars>
      </dgm:prSet>
      <dgm:spPr/>
    </dgm:pt>
    <dgm:pt modelId="{40CE3379-E53A-4346-A0B5-CD6EC8FC16DF}" type="pres">
      <dgm:prSet presAssocID="{7F84E756-4535-4521-9698-1D890B828B57}" presName="desTx" presStyleLbl="alignAccFollowNode1" presStyleIdx="3" presStyleCnt="4">
        <dgm:presLayoutVars>
          <dgm:bulletEnabled val="1"/>
        </dgm:presLayoutVars>
      </dgm:prSet>
      <dgm:spPr/>
    </dgm:pt>
  </dgm:ptLst>
  <dgm:cxnLst>
    <dgm:cxn modelId="{27458E03-6E68-4EBB-BFBB-F0C22704A364}" srcId="{74EE8236-667D-46AD-BC0F-4794BF0DBCA8}" destId="{D7AE02C2-F7B5-469F-A845-027E840773F3}" srcOrd="2" destOrd="0" parTransId="{8D4C34BF-82BC-478C-93F0-1225532B9A65}" sibTransId="{F349510F-45D8-4809-80D6-3D2D0AFF9EB6}"/>
    <dgm:cxn modelId="{C1DF6D06-F9A9-4831-A118-DAFF97B4D9D8}" srcId="{7F84E756-4535-4521-9698-1D890B828B57}" destId="{9DDA5677-B398-436A-98C3-D064ED1A894B}" srcOrd="5" destOrd="0" parTransId="{24E1C5A6-2D1A-43B8-A97E-A400581586F5}" sibTransId="{ED0B8463-D9B8-475D-870C-E7ABE11F987E}"/>
    <dgm:cxn modelId="{6F038A0F-662F-4768-928C-4B12DD25D167}" type="presOf" srcId="{F50CAC89-BB58-485E-8600-4D2DA7265EA7}" destId="{40CE3379-E53A-4346-A0B5-CD6EC8FC16DF}" srcOrd="0" destOrd="2" presId="urn:microsoft.com/office/officeart/2005/8/layout/hList1"/>
    <dgm:cxn modelId="{08194A10-276F-466C-8AC4-8098DAEB86F1}" type="presOf" srcId="{1CEA0090-0677-46D5-BD7D-F43758D9E8A6}" destId="{D9E3B9E7-FFC3-4059-96F3-A3F8A2C6D0D1}" srcOrd="0" destOrd="5" presId="urn:microsoft.com/office/officeart/2005/8/layout/hList1"/>
    <dgm:cxn modelId="{6A389211-4AC4-4884-9040-E5E114376089}" srcId="{74EE8236-667D-46AD-BC0F-4794BF0DBCA8}" destId="{7F84E756-4535-4521-9698-1D890B828B57}" srcOrd="3" destOrd="0" parTransId="{001337D9-C2D7-4CD8-BC2C-4902113580C2}" sibTransId="{433C55B4-BB5D-49B9-8CC6-C959CAD84E7F}"/>
    <dgm:cxn modelId="{7C27DF12-C28F-4676-A155-C522459971C7}" type="presOf" srcId="{0D067F05-DC4E-4F1C-9163-9F218E627FBA}" destId="{40CE3379-E53A-4346-A0B5-CD6EC8FC16DF}" srcOrd="0" destOrd="9" presId="urn:microsoft.com/office/officeart/2005/8/layout/hList1"/>
    <dgm:cxn modelId="{0D581313-017C-467D-8314-2F1B6B22C4A3}" srcId="{7F84E756-4535-4521-9698-1D890B828B57}" destId="{B601A356-9FA5-4CAC-AC0F-D16E9398B800}" srcOrd="6" destOrd="0" parTransId="{1D237A7D-39D4-4F58-AB9E-5089B345594B}" sibTransId="{FB38F9FA-E6E0-4270-8808-160E921A6CD7}"/>
    <dgm:cxn modelId="{B4A18124-82FC-44DC-8CCA-EE4998A560FE}" srcId="{5F1B4C33-B618-407C-9382-96D177BC57AD}" destId="{782FB2FD-CC0E-4395-9F3E-8677091C2D5D}" srcOrd="2" destOrd="0" parTransId="{E482543C-E418-409E-938B-BFB66902FF6D}" sibTransId="{75CE5A3C-208F-4B61-8FC6-2E4CB2018AC1}"/>
    <dgm:cxn modelId="{EADC0626-1973-4EE9-9CC3-62EC58F3B00C}" srcId="{5F1B4C33-B618-407C-9382-96D177BC57AD}" destId="{21E93F97-F1B3-41DF-B62B-A7E9835547F7}" srcOrd="7" destOrd="0" parTransId="{24F70F88-E395-418E-B0F4-761EB008871F}" sibTransId="{6EA26C4C-2E88-42E9-9E41-7700BA7A7BBD}"/>
    <dgm:cxn modelId="{4FCC5C29-361D-4FD9-9C6B-3B46B0332D86}" srcId="{5F1B4C33-B618-407C-9382-96D177BC57AD}" destId="{C0B7C821-0A02-4D29-BE48-41788CFA5DD5}" srcOrd="1" destOrd="0" parTransId="{F600DD8F-659D-4FDD-9009-065D93CAC989}" sibTransId="{7977684E-9E66-438C-B2BB-21B615F0916A}"/>
    <dgm:cxn modelId="{01608F2E-7962-472E-8B39-6B6B8B7A6289}" type="presOf" srcId="{7952E87E-E736-411E-B219-AFD769209E4D}" destId="{D9C93B19-65A2-42B8-B9BE-2F6EDED1D738}" srcOrd="0" destOrd="0" presId="urn:microsoft.com/office/officeart/2005/8/layout/hList1"/>
    <dgm:cxn modelId="{BF6A3E30-FCBF-4C44-8630-6CB59563D3CA}" type="presOf" srcId="{00527D7B-55CB-48EB-A356-028DF1AB70C3}" destId="{40CE3379-E53A-4346-A0B5-CD6EC8FC16DF}" srcOrd="0" destOrd="4" presId="urn:microsoft.com/office/officeart/2005/8/layout/hList1"/>
    <dgm:cxn modelId="{FA5DF532-D991-4E68-A126-66F8AB625DDB}" type="presOf" srcId="{C0B7C821-0A02-4D29-BE48-41788CFA5DD5}" destId="{D9E3B9E7-FFC3-4059-96F3-A3F8A2C6D0D1}" srcOrd="0" destOrd="1" presId="urn:microsoft.com/office/officeart/2005/8/layout/hList1"/>
    <dgm:cxn modelId="{1B4C8633-E04B-49F2-AC84-ED388184A404}" srcId="{5F1B4C33-B618-407C-9382-96D177BC57AD}" destId="{37BDA7C6-627F-4B45-9224-12675CC7DE06}" srcOrd="4" destOrd="0" parTransId="{6EE88723-9547-4700-9A40-6BE57C2A8A02}" sibTransId="{52018328-26CF-4676-B684-6636C5A74253}"/>
    <dgm:cxn modelId="{85F36837-916A-47CC-B659-C24F0D0B8F83}" srcId="{74EE8236-667D-46AD-BC0F-4794BF0DBCA8}" destId="{5F1B4C33-B618-407C-9382-96D177BC57AD}" srcOrd="1" destOrd="0" parTransId="{A15C12CC-828F-4CBF-9C45-5396ADBA3516}" sibTransId="{9B3E19C2-E2B0-49B6-8F91-05412549F6E5}"/>
    <dgm:cxn modelId="{D4F18138-30FB-41FF-BFC8-BDF97D7EC1F1}" type="presOf" srcId="{D7AE02C2-F7B5-469F-A845-027E840773F3}" destId="{DD0ED0AA-FF05-4536-BE1D-02E8618BBF9A}" srcOrd="0" destOrd="0" presId="urn:microsoft.com/office/officeart/2005/8/layout/hList1"/>
    <dgm:cxn modelId="{32EEE13C-2DF3-43A1-80CA-BA7390275738}" srcId="{5F1B4C33-B618-407C-9382-96D177BC57AD}" destId="{1CEA0090-0677-46D5-BD7D-F43758D9E8A6}" srcOrd="5" destOrd="0" parTransId="{91548DAE-D49A-4D6E-84B4-BC91B4D2831F}" sibTransId="{5E4C0BCB-0FE7-459C-B444-041369B1BF1A}"/>
    <dgm:cxn modelId="{FA99083F-1225-40D5-B39B-B48E50D7585A}" type="presOf" srcId="{29C4C77E-F83D-4B3C-8AE0-E3B90FC5D0BF}" destId="{1A3BDECF-6AA6-4B58-9BCD-1CB916685398}" srcOrd="0" destOrd="0" presId="urn:microsoft.com/office/officeart/2005/8/layout/hList1"/>
    <dgm:cxn modelId="{95FD0F40-5CFC-4518-88CA-E43295B06A78}" srcId="{7F84E756-4535-4521-9698-1D890B828B57}" destId="{CDCA301A-D6A3-4009-B0E3-6EFDB513E444}" srcOrd="7" destOrd="0" parTransId="{7BAAD4C8-F230-4C72-B160-4F9A5DD4A489}" sibTransId="{47426553-9767-4FF4-BCA5-9E6991797C34}"/>
    <dgm:cxn modelId="{83F5B05B-2195-44BE-BFE9-02B9DEAAA1C7}" type="presOf" srcId="{74EE8236-667D-46AD-BC0F-4794BF0DBCA8}" destId="{01AC30BB-F1F5-4DE4-B9F7-8324EEB4FE03}" srcOrd="0" destOrd="0" presId="urn:microsoft.com/office/officeart/2005/8/layout/hList1"/>
    <dgm:cxn modelId="{C84FA764-77D4-48A9-9F0C-96007CCE3A36}" srcId="{7F84E756-4535-4521-9698-1D890B828B57}" destId="{A2F048DA-6D3B-4259-B7DC-79104932F106}" srcOrd="1" destOrd="0" parTransId="{4D58D351-FEB0-47F9-A84A-A96708AF7221}" sibTransId="{5E632C32-0319-4FF3-ADC5-7E2D1F33E73D}"/>
    <dgm:cxn modelId="{717AED68-2EC1-447F-A9B3-A613D2D073CF}" srcId="{7F84E756-4535-4521-9698-1D890B828B57}" destId="{11DD18B4-F39C-4E0B-8DD1-D46A1AEF8AB7}" srcOrd="8" destOrd="0" parTransId="{1557FCFE-0A8A-416D-A5AF-5E21169E9399}" sibTransId="{4FD14D6B-097E-4638-89DA-6B3A52656088}"/>
    <dgm:cxn modelId="{CDEE296E-D8BC-44F8-9511-48C3962204DF}" srcId="{5F1B4C33-B618-407C-9382-96D177BC57AD}" destId="{EA1A7131-7456-47A8-8711-A4E51D79B1B1}" srcOrd="3" destOrd="0" parTransId="{946232E9-CF1B-485E-8B7D-C0973ECD181A}" sibTransId="{1FBF1989-7177-4A18-8960-83F43330BE7E}"/>
    <dgm:cxn modelId="{709EC551-168A-412E-B173-32A7C1694025}" srcId="{7F84E756-4535-4521-9698-1D890B828B57}" destId="{0D067F05-DC4E-4F1C-9163-9F218E627FBA}" srcOrd="9" destOrd="0" parTransId="{B69912E9-FEC5-44EB-AB5C-EF505CF16D0F}" sibTransId="{35B888B1-93B0-4B51-953B-E1C020B33639}"/>
    <dgm:cxn modelId="{B7704454-721E-48BB-AEDE-9CC218DF0454}" srcId="{D7AE02C2-F7B5-469F-A845-027E840773F3}" destId="{29C4C77E-F83D-4B3C-8AE0-E3B90FC5D0BF}" srcOrd="0" destOrd="0" parTransId="{46AF609F-A8FC-451B-8CF7-828F2B9F8A7D}" sibTransId="{18F7053F-7E1E-4C4F-92D2-D159325DB16E}"/>
    <dgm:cxn modelId="{8AFFF554-93C9-47E1-B0A1-138E9F147ECF}" type="presOf" srcId="{0B8CEFB5-E04B-430B-9F54-C07B2CFF9BCA}" destId="{D6D63244-8D69-4DC1-9AD8-66B2FB87E735}" srcOrd="0" destOrd="0" presId="urn:microsoft.com/office/officeart/2005/8/layout/hList1"/>
    <dgm:cxn modelId="{48346C55-74D5-4F41-ABA0-C6CFD6FEC41D}" type="presOf" srcId="{D62EB2D9-6130-49C2-8AAD-5259D7500377}" destId="{D9E3B9E7-FFC3-4059-96F3-A3F8A2C6D0D1}" srcOrd="0" destOrd="6" presId="urn:microsoft.com/office/officeart/2005/8/layout/hList1"/>
    <dgm:cxn modelId="{D3613957-6CAE-460E-B779-168BF0BD7D8C}" type="presOf" srcId="{11DD18B4-F39C-4E0B-8DD1-D46A1AEF8AB7}" destId="{40CE3379-E53A-4346-A0B5-CD6EC8FC16DF}" srcOrd="0" destOrd="8" presId="urn:microsoft.com/office/officeart/2005/8/layout/hList1"/>
    <dgm:cxn modelId="{310A1D59-C63F-453F-BE26-E818AAA7165C}" srcId="{7F84E756-4535-4521-9698-1D890B828B57}" destId="{00527D7B-55CB-48EB-A356-028DF1AB70C3}" srcOrd="4" destOrd="0" parTransId="{55AA34A8-1F50-4952-91C9-E7EA5BD520E1}" sibTransId="{6A45626C-C84E-4B51-9173-F6E28046A4FB}"/>
    <dgm:cxn modelId="{001A007D-1D2E-4362-870D-29F71EAC0B4C}" type="presOf" srcId="{03A7C6FA-2E33-4113-82D7-6E9CBF393C2F}" destId="{40CE3379-E53A-4346-A0B5-CD6EC8FC16DF}" srcOrd="0" destOrd="3" presId="urn:microsoft.com/office/officeart/2005/8/layout/hList1"/>
    <dgm:cxn modelId="{3A9B3E7D-1A53-4BF4-B9C7-4E78BDB03CCF}" type="presOf" srcId="{B601A356-9FA5-4CAC-AC0F-D16E9398B800}" destId="{40CE3379-E53A-4346-A0B5-CD6EC8FC16DF}" srcOrd="0" destOrd="6" presId="urn:microsoft.com/office/officeart/2005/8/layout/hList1"/>
    <dgm:cxn modelId="{D1D14485-DEF4-485E-AEBE-D573D7F5C9BF}" srcId="{7F84E756-4535-4521-9698-1D890B828B57}" destId="{27FC22FD-A371-4750-904D-1DBF7404D257}" srcOrd="0" destOrd="0" parTransId="{46183456-81CC-4328-B2BF-D825D988A1D5}" sibTransId="{B98C4497-BA2E-4BC3-99C1-78D701943364}"/>
    <dgm:cxn modelId="{8AC91989-327C-41CB-992A-4CE3F73B075D}" type="presOf" srcId="{37BDA7C6-627F-4B45-9224-12675CC7DE06}" destId="{D9E3B9E7-FFC3-4059-96F3-A3F8A2C6D0D1}" srcOrd="0" destOrd="4" presId="urn:microsoft.com/office/officeart/2005/8/layout/hList1"/>
    <dgm:cxn modelId="{FA958290-22B8-41C4-896D-B4DC14D97DD7}" type="presOf" srcId="{7F84E756-4535-4521-9698-1D890B828B57}" destId="{E92B3A55-8319-460A-AD4D-981F328A7A5C}" srcOrd="0" destOrd="0" presId="urn:microsoft.com/office/officeart/2005/8/layout/hList1"/>
    <dgm:cxn modelId="{DD8A8B90-0DD8-4722-ABF2-4751CB3B154B}" type="presOf" srcId="{9DDA5677-B398-436A-98C3-D064ED1A894B}" destId="{40CE3379-E53A-4346-A0B5-CD6EC8FC16DF}" srcOrd="0" destOrd="5" presId="urn:microsoft.com/office/officeart/2005/8/layout/hList1"/>
    <dgm:cxn modelId="{150D4196-6C28-46E5-A968-85E5DBFD3030}" type="presOf" srcId="{782FB2FD-CC0E-4395-9F3E-8677091C2D5D}" destId="{D9E3B9E7-FFC3-4059-96F3-A3F8A2C6D0D1}" srcOrd="0" destOrd="2" presId="urn:microsoft.com/office/officeart/2005/8/layout/hList1"/>
    <dgm:cxn modelId="{0BE0DD9A-185D-4B93-B01F-573C2FEB8EAA}" type="presOf" srcId="{CDCA301A-D6A3-4009-B0E3-6EFDB513E444}" destId="{40CE3379-E53A-4346-A0B5-CD6EC8FC16DF}" srcOrd="0" destOrd="7" presId="urn:microsoft.com/office/officeart/2005/8/layout/hList1"/>
    <dgm:cxn modelId="{6F45AC9E-1D73-450A-A23E-A26A1C3C217E}" type="presOf" srcId="{A2F048DA-6D3B-4259-B7DC-79104932F106}" destId="{40CE3379-E53A-4346-A0B5-CD6EC8FC16DF}" srcOrd="0" destOrd="1" presId="urn:microsoft.com/office/officeart/2005/8/layout/hList1"/>
    <dgm:cxn modelId="{9028E2A4-D080-4107-8268-E3B669331EA0}" srcId="{5F1B4C33-B618-407C-9382-96D177BC57AD}" destId="{C3AAC39D-FC9F-44E4-A593-4A98DFBDE0C1}" srcOrd="8" destOrd="0" parTransId="{C7E23D10-387D-4BB1-8492-E54FC95EC27A}" sibTransId="{3F9C89C4-5DE5-4827-99E8-011CF9ACD034}"/>
    <dgm:cxn modelId="{F2E499BC-15A9-4CB4-85B7-50C03634AC0D}" srcId="{7F84E756-4535-4521-9698-1D890B828B57}" destId="{F50CAC89-BB58-485E-8600-4D2DA7265EA7}" srcOrd="2" destOrd="0" parTransId="{3FC7C037-13FC-4FA5-9F69-BE62FA7DE754}" sibTransId="{D9FFB75A-92D6-4FBA-926D-2BA169093136}"/>
    <dgm:cxn modelId="{E10377C3-94BA-4B24-8019-D4F377F01BA7}" srcId="{7952E87E-E736-411E-B219-AFD769209E4D}" destId="{0B8CEFB5-E04B-430B-9F54-C07B2CFF9BCA}" srcOrd="0" destOrd="0" parTransId="{5BD27E69-931C-4267-9292-88C67BB70BEE}" sibTransId="{45C762D4-83D3-4660-8B66-703F25A673A8}"/>
    <dgm:cxn modelId="{5D59D9C8-DF78-4D81-A857-BF231B3E9C92}" type="presOf" srcId="{C3AAC39D-FC9F-44E4-A593-4A98DFBDE0C1}" destId="{D9E3B9E7-FFC3-4059-96F3-A3F8A2C6D0D1}" srcOrd="0" destOrd="8" presId="urn:microsoft.com/office/officeart/2005/8/layout/hList1"/>
    <dgm:cxn modelId="{01456FCC-B3E1-4DED-AE88-89FB6FA3A4DD}" srcId="{74EE8236-667D-46AD-BC0F-4794BF0DBCA8}" destId="{7952E87E-E736-411E-B219-AFD769209E4D}" srcOrd="0" destOrd="0" parTransId="{A60D5565-3273-4C21-96B7-1414BCEA85D0}" sibTransId="{99AEC4FA-E662-4665-AD11-3280C9421D10}"/>
    <dgm:cxn modelId="{9B8361CD-9BE1-452E-8DD6-BADB3B1CF2FD}" type="presOf" srcId="{8A9117D5-A615-43E5-978B-96ADC7CCB272}" destId="{D9E3B9E7-FFC3-4059-96F3-A3F8A2C6D0D1}" srcOrd="0" destOrd="0" presId="urn:microsoft.com/office/officeart/2005/8/layout/hList1"/>
    <dgm:cxn modelId="{63B5E2DF-A36C-4190-9F88-93B010AF31D7}" srcId="{5F1B4C33-B618-407C-9382-96D177BC57AD}" destId="{8A9117D5-A615-43E5-978B-96ADC7CCB272}" srcOrd="0" destOrd="0" parTransId="{15FC5923-FDEE-4232-9D58-4561BA6A8494}" sibTransId="{9BD219AD-7EFA-4C7A-96FC-AA313A080A56}"/>
    <dgm:cxn modelId="{F28539E5-930F-473A-AC5E-10334C3D5B82}" type="presOf" srcId="{27FC22FD-A371-4750-904D-1DBF7404D257}" destId="{40CE3379-E53A-4346-A0B5-CD6EC8FC16DF}" srcOrd="0" destOrd="0" presId="urn:microsoft.com/office/officeart/2005/8/layout/hList1"/>
    <dgm:cxn modelId="{F876ECE7-4918-4FB5-B960-06363F364433}" type="presOf" srcId="{21E93F97-F1B3-41DF-B62B-A7E9835547F7}" destId="{D9E3B9E7-FFC3-4059-96F3-A3F8A2C6D0D1}" srcOrd="0" destOrd="7" presId="urn:microsoft.com/office/officeart/2005/8/layout/hList1"/>
    <dgm:cxn modelId="{78C8C6EA-CB51-42F4-8BB2-99DAF19D64BF}" type="presOf" srcId="{EA1A7131-7456-47A8-8711-A4E51D79B1B1}" destId="{D9E3B9E7-FFC3-4059-96F3-A3F8A2C6D0D1}" srcOrd="0" destOrd="3" presId="urn:microsoft.com/office/officeart/2005/8/layout/hList1"/>
    <dgm:cxn modelId="{207280EB-AA6E-4614-8762-534F825DCC09}" srcId="{5F1B4C33-B618-407C-9382-96D177BC57AD}" destId="{D62EB2D9-6130-49C2-8AAD-5259D7500377}" srcOrd="6" destOrd="0" parTransId="{5430D9B7-0A7A-4F9A-95F8-56CECAC9319B}" sibTransId="{1A309FBA-D4C8-4F87-85AD-A7507D72D51C}"/>
    <dgm:cxn modelId="{7691BBF7-1414-44A7-BD7D-3FAFE8EC5660}" type="presOf" srcId="{5F1B4C33-B618-407C-9382-96D177BC57AD}" destId="{E35E742A-D8AD-4DEB-AE2F-B3991236D04F}" srcOrd="0" destOrd="0" presId="urn:microsoft.com/office/officeart/2005/8/layout/hList1"/>
    <dgm:cxn modelId="{8E2BA1F9-5DD4-493A-A081-5FB6782866FE}" srcId="{7F84E756-4535-4521-9698-1D890B828B57}" destId="{03A7C6FA-2E33-4113-82D7-6E9CBF393C2F}" srcOrd="3" destOrd="0" parTransId="{BF296CCA-D0C3-4F8C-807A-8C6E4F99F609}" sibTransId="{88D93EAE-3C1A-4F6D-B189-DCCBA2361A60}"/>
    <dgm:cxn modelId="{7F806B50-56F4-4E83-84EA-B148E0B92635}" type="presParOf" srcId="{01AC30BB-F1F5-4DE4-B9F7-8324EEB4FE03}" destId="{0297B1E0-8B3F-4C7E-8ECE-D062D0CE9508}" srcOrd="0" destOrd="0" presId="urn:microsoft.com/office/officeart/2005/8/layout/hList1"/>
    <dgm:cxn modelId="{ECDEF43A-8D99-4385-986D-18B2EE59863C}" type="presParOf" srcId="{0297B1E0-8B3F-4C7E-8ECE-D062D0CE9508}" destId="{D9C93B19-65A2-42B8-B9BE-2F6EDED1D738}" srcOrd="0" destOrd="0" presId="urn:microsoft.com/office/officeart/2005/8/layout/hList1"/>
    <dgm:cxn modelId="{57A62E65-C511-44A7-862B-32603CA5230A}" type="presParOf" srcId="{0297B1E0-8B3F-4C7E-8ECE-D062D0CE9508}" destId="{D6D63244-8D69-4DC1-9AD8-66B2FB87E735}" srcOrd="1" destOrd="0" presId="urn:microsoft.com/office/officeart/2005/8/layout/hList1"/>
    <dgm:cxn modelId="{395C8202-CB71-4A66-B228-B548DF63CF5D}" type="presParOf" srcId="{01AC30BB-F1F5-4DE4-B9F7-8324EEB4FE03}" destId="{53497280-B993-48BA-A59A-EF56D02FB029}" srcOrd="1" destOrd="0" presId="urn:microsoft.com/office/officeart/2005/8/layout/hList1"/>
    <dgm:cxn modelId="{C243791F-C649-4B71-8D3A-E4FA82EA1710}" type="presParOf" srcId="{01AC30BB-F1F5-4DE4-B9F7-8324EEB4FE03}" destId="{D5612EA6-FCA1-4CBD-8A00-954E9874A388}" srcOrd="2" destOrd="0" presId="urn:microsoft.com/office/officeart/2005/8/layout/hList1"/>
    <dgm:cxn modelId="{DB7FC4D5-CCE2-4C63-8CE7-3700B431DBC7}" type="presParOf" srcId="{D5612EA6-FCA1-4CBD-8A00-954E9874A388}" destId="{E35E742A-D8AD-4DEB-AE2F-B3991236D04F}" srcOrd="0" destOrd="0" presId="urn:microsoft.com/office/officeart/2005/8/layout/hList1"/>
    <dgm:cxn modelId="{3A41F299-4D24-457F-821B-6022DFB856DF}" type="presParOf" srcId="{D5612EA6-FCA1-4CBD-8A00-954E9874A388}" destId="{D9E3B9E7-FFC3-4059-96F3-A3F8A2C6D0D1}" srcOrd="1" destOrd="0" presId="urn:microsoft.com/office/officeart/2005/8/layout/hList1"/>
    <dgm:cxn modelId="{960773B5-4D37-402E-A3F6-FA8284ADCA02}" type="presParOf" srcId="{01AC30BB-F1F5-4DE4-B9F7-8324EEB4FE03}" destId="{BAB57D2C-2ECA-46AD-8FB9-6F57FD1272FB}" srcOrd="3" destOrd="0" presId="urn:microsoft.com/office/officeart/2005/8/layout/hList1"/>
    <dgm:cxn modelId="{B69DA4AE-613F-49F0-928A-537372159696}" type="presParOf" srcId="{01AC30BB-F1F5-4DE4-B9F7-8324EEB4FE03}" destId="{F7B62E03-EA05-4103-9B33-5036ED1281BE}" srcOrd="4" destOrd="0" presId="urn:microsoft.com/office/officeart/2005/8/layout/hList1"/>
    <dgm:cxn modelId="{7F675811-68C9-4DD6-A889-FD3FCF866E21}" type="presParOf" srcId="{F7B62E03-EA05-4103-9B33-5036ED1281BE}" destId="{DD0ED0AA-FF05-4536-BE1D-02E8618BBF9A}" srcOrd="0" destOrd="0" presId="urn:microsoft.com/office/officeart/2005/8/layout/hList1"/>
    <dgm:cxn modelId="{D2F3C1F5-6C30-45E0-9C1D-1873D0DFAA6E}" type="presParOf" srcId="{F7B62E03-EA05-4103-9B33-5036ED1281BE}" destId="{1A3BDECF-6AA6-4B58-9BCD-1CB916685398}" srcOrd="1" destOrd="0" presId="urn:microsoft.com/office/officeart/2005/8/layout/hList1"/>
    <dgm:cxn modelId="{A3CD8B0F-F242-424D-94B4-B14D4A9F3702}" type="presParOf" srcId="{01AC30BB-F1F5-4DE4-B9F7-8324EEB4FE03}" destId="{FAE61FCA-A3E7-425D-9BE3-836D51B468A2}" srcOrd="5" destOrd="0" presId="urn:microsoft.com/office/officeart/2005/8/layout/hList1"/>
    <dgm:cxn modelId="{ACC0DEB6-D89E-49BC-8BFE-DBF7261C3B03}" type="presParOf" srcId="{01AC30BB-F1F5-4DE4-B9F7-8324EEB4FE03}" destId="{7911A796-5BF3-4359-963D-CA3205A26225}" srcOrd="6" destOrd="0" presId="urn:microsoft.com/office/officeart/2005/8/layout/hList1"/>
    <dgm:cxn modelId="{DAA9F029-D8E1-4615-B239-A7FDF430E296}" type="presParOf" srcId="{7911A796-5BF3-4359-963D-CA3205A26225}" destId="{E92B3A55-8319-460A-AD4D-981F328A7A5C}" srcOrd="0" destOrd="0" presId="urn:microsoft.com/office/officeart/2005/8/layout/hList1"/>
    <dgm:cxn modelId="{D601B743-3653-4A90-B4CF-163F4AA36138}" type="presParOf" srcId="{7911A796-5BF3-4359-963D-CA3205A26225}" destId="{40CE3379-E53A-4346-A0B5-CD6EC8FC16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9CB478-0132-4CDC-B3CE-0F2FF41A6103}"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76FC02-50C9-45A9-91A8-3CC4C8B65A96}">
      <dgm:prSet custT="1"/>
      <dgm:spPr/>
      <dgm:t>
        <a:bodyPr/>
        <a:lstStyle/>
        <a:p>
          <a:pPr>
            <a:lnSpc>
              <a:spcPct val="100000"/>
            </a:lnSpc>
          </a:pPr>
          <a:r>
            <a:rPr lang="en-US" sz="1600" dirty="0">
              <a:solidFill>
                <a:schemeClr val="tx2"/>
              </a:solidFill>
            </a:rPr>
            <a:t>Anna Leticia Barbosa de Sousa </a:t>
          </a:r>
        </a:p>
        <a:p>
          <a:pPr>
            <a:lnSpc>
              <a:spcPct val="100000"/>
            </a:lnSpc>
          </a:pPr>
          <a:r>
            <a:rPr lang="en-US" sz="1600" dirty="0">
              <a:solidFill>
                <a:schemeClr val="tx2"/>
              </a:solidFill>
            </a:rPr>
            <a:t>anna.sousa@cnen.gov.br</a:t>
          </a:r>
        </a:p>
      </dgm:t>
    </dgm:pt>
    <dgm:pt modelId="{6DE4D466-F8E8-4BF6-8635-F9C030FA656A}" type="parTrans" cxnId="{BC3A531C-DD08-471D-AE8B-6055BA765AE6}">
      <dgm:prSet/>
      <dgm:spPr/>
      <dgm:t>
        <a:bodyPr/>
        <a:lstStyle/>
        <a:p>
          <a:endParaRPr lang="en-US">
            <a:solidFill>
              <a:schemeClr val="tx2"/>
            </a:solidFill>
          </a:endParaRPr>
        </a:p>
      </dgm:t>
    </dgm:pt>
    <dgm:pt modelId="{8507EB2E-EFFB-46CC-A1EC-7B2542195340}" type="sibTrans" cxnId="{BC3A531C-DD08-471D-AE8B-6055BA765AE6}">
      <dgm:prSet/>
      <dgm:spPr/>
      <dgm:t>
        <a:bodyPr/>
        <a:lstStyle/>
        <a:p>
          <a:pPr>
            <a:lnSpc>
              <a:spcPct val="100000"/>
            </a:lnSpc>
          </a:pPr>
          <a:endParaRPr lang="en-US">
            <a:solidFill>
              <a:schemeClr val="tx2"/>
            </a:solidFill>
          </a:endParaRPr>
        </a:p>
      </dgm:t>
    </dgm:pt>
    <dgm:pt modelId="{F96ECBCD-BBE8-40C2-B6F9-F23B6A185EA4}">
      <dgm:prSet/>
      <dgm:spPr/>
      <dgm:t>
        <a:bodyPr/>
        <a:lstStyle/>
        <a:p>
          <a:pPr>
            <a:lnSpc>
              <a:spcPct val="100000"/>
            </a:lnSpc>
          </a:pPr>
          <a:r>
            <a:rPr lang="en-US" dirty="0">
              <a:solidFill>
                <a:schemeClr val="tx2"/>
              </a:solidFill>
            </a:rPr>
            <a:t>Nelbia da Silva Lapa </a:t>
          </a:r>
        </a:p>
        <a:p>
          <a:pPr>
            <a:lnSpc>
              <a:spcPct val="100000"/>
            </a:lnSpc>
          </a:pPr>
          <a:r>
            <a:rPr lang="pt-BR" dirty="0">
              <a:solidFill>
                <a:schemeClr val="tx2"/>
              </a:solidFill>
            </a:rPr>
            <a:t>nelbia.silva@cnen.gov.br</a:t>
          </a:r>
          <a:endParaRPr lang="en-US" dirty="0">
            <a:solidFill>
              <a:schemeClr val="tx2"/>
            </a:solidFill>
          </a:endParaRPr>
        </a:p>
      </dgm:t>
    </dgm:pt>
    <dgm:pt modelId="{40F98F87-8640-400E-A13B-F3B13DC8924D}" type="parTrans" cxnId="{A6D06344-5BB6-4E4F-9610-D9786C78B44B}">
      <dgm:prSet/>
      <dgm:spPr/>
      <dgm:t>
        <a:bodyPr/>
        <a:lstStyle/>
        <a:p>
          <a:endParaRPr lang="en-US">
            <a:solidFill>
              <a:schemeClr val="tx2"/>
            </a:solidFill>
          </a:endParaRPr>
        </a:p>
      </dgm:t>
    </dgm:pt>
    <dgm:pt modelId="{2715139A-30C1-4429-95E1-8C2F3B694627}" type="sibTrans" cxnId="{A6D06344-5BB6-4E4F-9610-D9786C78B44B}">
      <dgm:prSet/>
      <dgm:spPr/>
      <dgm:t>
        <a:bodyPr/>
        <a:lstStyle/>
        <a:p>
          <a:pPr>
            <a:lnSpc>
              <a:spcPct val="100000"/>
            </a:lnSpc>
          </a:pPr>
          <a:endParaRPr lang="en-US">
            <a:solidFill>
              <a:schemeClr val="tx2"/>
            </a:solidFill>
          </a:endParaRPr>
        </a:p>
      </dgm:t>
    </dgm:pt>
    <dgm:pt modelId="{42CA3EFC-5B93-4B85-8030-88A81BBB7106}" type="pres">
      <dgm:prSet presAssocID="{AA9CB478-0132-4CDC-B3CE-0F2FF41A6103}" presName="root" presStyleCnt="0">
        <dgm:presLayoutVars>
          <dgm:dir/>
          <dgm:resizeHandles val="exact"/>
        </dgm:presLayoutVars>
      </dgm:prSet>
      <dgm:spPr/>
    </dgm:pt>
    <dgm:pt modelId="{70BED487-CC89-4D92-8AD1-800ED5E5407E}" type="pres">
      <dgm:prSet presAssocID="{AA9CB478-0132-4CDC-B3CE-0F2FF41A6103}" presName="container" presStyleCnt="0">
        <dgm:presLayoutVars>
          <dgm:dir/>
          <dgm:resizeHandles val="exact"/>
        </dgm:presLayoutVars>
      </dgm:prSet>
      <dgm:spPr/>
    </dgm:pt>
    <dgm:pt modelId="{6F2FBD42-E7F1-4EFC-9F2C-BDB8C40EE9ED}" type="pres">
      <dgm:prSet presAssocID="{2C76FC02-50C9-45A9-91A8-3CC4C8B65A96}" presName="compNode" presStyleCnt="0"/>
      <dgm:spPr/>
    </dgm:pt>
    <dgm:pt modelId="{38243CD8-7F45-46A1-8C0E-2F914ADA4D9E}" type="pres">
      <dgm:prSet presAssocID="{2C76FC02-50C9-45A9-91A8-3CC4C8B65A96}" presName="iconBgRect" presStyleLbl="bgShp" presStyleIdx="0" presStyleCnt="2"/>
      <dgm:spPr/>
    </dgm:pt>
    <dgm:pt modelId="{49F29D98-1349-4F9F-942C-FB26A9F6970A}" type="pres">
      <dgm:prSet presAssocID="{2C76FC02-50C9-45A9-91A8-3CC4C8B65A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entista"/>
        </a:ext>
      </dgm:extLst>
    </dgm:pt>
    <dgm:pt modelId="{C760687D-04B7-48BF-BB9F-0859BE07B845}" type="pres">
      <dgm:prSet presAssocID="{2C76FC02-50C9-45A9-91A8-3CC4C8B65A96}" presName="spaceRect" presStyleCnt="0"/>
      <dgm:spPr/>
    </dgm:pt>
    <dgm:pt modelId="{40F9ADE4-9350-44D1-A365-33D914DC8D9A}" type="pres">
      <dgm:prSet presAssocID="{2C76FC02-50C9-45A9-91A8-3CC4C8B65A96}" presName="textRect" presStyleLbl="revTx" presStyleIdx="0" presStyleCnt="2" custScaleX="123850" custLinFactNeighborX="5601" custLinFactNeighborY="-1057">
        <dgm:presLayoutVars>
          <dgm:chMax val="1"/>
          <dgm:chPref val="1"/>
        </dgm:presLayoutVars>
      </dgm:prSet>
      <dgm:spPr/>
    </dgm:pt>
    <dgm:pt modelId="{662C2A8F-2A12-4401-9172-A60C0DBEE7CF}" type="pres">
      <dgm:prSet presAssocID="{8507EB2E-EFFB-46CC-A1EC-7B2542195340}" presName="sibTrans" presStyleLbl="sibTrans2D1" presStyleIdx="0" presStyleCnt="0"/>
      <dgm:spPr/>
    </dgm:pt>
    <dgm:pt modelId="{575C7743-37C9-4E99-B0B9-5ECCF79E5B25}" type="pres">
      <dgm:prSet presAssocID="{F96ECBCD-BBE8-40C2-B6F9-F23B6A185EA4}" presName="compNode" presStyleCnt="0"/>
      <dgm:spPr/>
    </dgm:pt>
    <dgm:pt modelId="{5551E296-49A0-410B-BDB0-5DDB0C083FF8}" type="pres">
      <dgm:prSet presAssocID="{F96ECBCD-BBE8-40C2-B6F9-F23B6A185EA4}" presName="iconBgRect" presStyleLbl="bgShp" presStyleIdx="1" presStyleCnt="2"/>
      <dgm:spPr/>
    </dgm:pt>
    <dgm:pt modelId="{917D71F8-FD7F-41CB-BDE8-41E088E64D9A}" type="pres">
      <dgm:prSet presAssocID="{F96ECBCD-BBE8-40C2-B6F9-F23B6A185E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Átomo"/>
        </a:ext>
      </dgm:extLst>
    </dgm:pt>
    <dgm:pt modelId="{1F7AFF08-9872-4C3F-B635-CEB086AD936D}" type="pres">
      <dgm:prSet presAssocID="{F96ECBCD-BBE8-40C2-B6F9-F23B6A185EA4}" presName="spaceRect" presStyleCnt="0"/>
      <dgm:spPr/>
    </dgm:pt>
    <dgm:pt modelId="{057A584E-5AC2-4382-BE7C-009A047E52C8}" type="pres">
      <dgm:prSet presAssocID="{F96ECBCD-BBE8-40C2-B6F9-F23B6A185EA4}" presName="textRect" presStyleLbl="revTx" presStyleIdx="1" presStyleCnt="2">
        <dgm:presLayoutVars>
          <dgm:chMax val="1"/>
          <dgm:chPref val="1"/>
        </dgm:presLayoutVars>
      </dgm:prSet>
      <dgm:spPr/>
    </dgm:pt>
  </dgm:ptLst>
  <dgm:cxnLst>
    <dgm:cxn modelId="{ED9E000B-4AC1-4E08-96F3-9A9D2398A372}" type="presOf" srcId="{AA9CB478-0132-4CDC-B3CE-0F2FF41A6103}" destId="{42CA3EFC-5B93-4B85-8030-88A81BBB7106}" srcOrd="0" destOrd="0" presId="urn:microsoft.com/office/officeart/2018/2/layout/IconCircleList"/>
    <dgm:cxn modelId="{BC3A531C-DD08-471D-AE8B-6055BA765AE6}" srcId="{AA9CB478-0132-4CDC-B3CE-0F2FF41A6103}" destId="{2C76FC02-50C9-45A9-91A8-3CC4C8B65A96}" srcOrd="0" destOrd="0" parTransId="{6DE4D466-F8E8-4BF6-8635-F9C030FA656A}" sibTransId="{8507EB2E-EFFB-46CC-A1EC-7B2542195340}"/>
    <dgm:cxn modelId="{A6D06344-5BB6-4E4F-9610-D9786C78B44B}" srcId="{AA9CB478-0132-4CDC-B3CE-0F2FF41A6103}" destId="{F96ECBCD-BBE8-40C2-B6F9-F23B6A185EA4}" srcOrd="1" destOrd="0" parTransId="{40F98F87-8640-400E-A13B-F3B13DC8924D}" sibTransId="{2715139A-30C1-4429-95E1-8C2F3B694627}"/>
    <dgm:cxn modelId="{2E54F969-2371-44A4-95C9-970714145FB7}" type="presOf" srcId="{2C76FC02-50C9-45A9-91A8-3CC4C8B65A96}" destId="{40F9ADE4-9350-44D1-A365-33D914DC8D9A}" srcOrd="0" destOrd="0" presId="urn:microsoft.com/office/officeart/2018/2/layout/IconCircleList"/>
    <dgm:cxn modelId="{C1A05585-C9E3-49F5-9F88-BE311CA99820}" type="presOf" srcId="{8507EB2E-EFFB-46CC-A1EC-7B2542195340}" destId="{662C2A8F-2A12-4401-9172-A60C0DBEE7CF}" srcOrd="0" destOrd="0" presId="urn:microsoft.com/office/officeart/2018/2/layout/IconCircleList"/>
    <dgm:cxn modelId="{EE216DAB-4FA4-46B3-93C2-7AE038203761}" type="presOf" srcId="{F96ECBCD-BBE8-40C2-B6F9-F23B6A185EA4}" destId="{057A584E-5AC2-4382-BE7C-009A047E52C8}" srcOrd="0" destOrd="0" presId="urn:microsoft.com/office/officeart/2018/2/layout/IconCircleList"/>
    <dgm:cxn modelId="{8320647A-7D24-4EA3-8213-EA095A0A0205}" type="presParOf" srcId="{42CA3EFC-5B93-4B85-8030-88A81BBB7106}" destId="{70BED487-CC89-4D92-8AD1-800ED5E5407E}" srcOrd="0" destOrd="0" presId="urn:microsoft.com/office/officeart/2018/2/layout/IconCircleList"/>
    <dgm:cxn modelId="{021A1359-823F-4315-BE7C-5F66512A1852}" type="presParOf" srcId="{70BED487-CC89-4D92-8AD1-800ED5E5407E}" destId="{6F2FBD42-E7F1-4EFC-9F2C-BDB8C40EE9ED}" srcOrd="0" destOrd="0" presId="urn:microsoft.com/office/officeart/2018/2/layout/IconCircleList"/>
    <dgm:cxn modelId="{A28DAF2B-7D0E-432E-B54B-B7F90033A16C}" type="presParOf" srcId="{6F2FBD42-E7F1-4EFC-9F2C-BDB8C40EE9ED}" destId="{38243CD8-7F45-46A1-8C0E-2F914ADA4D9E}" srcOrd="0" destOrd="0" presId="urn:microsoft.com/office/officeart/2018/2/layout/IconCircleList"/>
    <dgm:cxn modelId="{FCBCEEFA-9DB6-44A0-B8AD-9F6BD5F3CAE5}" type="presParOf" srcId="{6F2FBD42-E7F1-4EFC-9F2C-BDB8C40EE9ED}" destId="{49F29D98-1349-4F9F-942C-FB26A9F6970A}" srcOrd="1" destOrd="0" presId="urn:microsoft.com/office/officeart/2018/2/layout/IconCircleList"/>
    <dgm:cxn modelId="{5727EC78-7E04-4056-9F78-918185351246}" type="presParOf" srcId="{6F2FBD42-E7F1-4EFC-9F2C-BDB8C40EE9ED}" destId="{C760687D-04B7-48BF-BB9F-0859BE07B845}" srcOrd="2" destOrd="0" presId="urn:microsoft.com/office/officeart/2018/2/layout/IconCircleList"/>
    <dgm:cxn modelId="{CED063BF-96B4-47F1-8841-37DC487C38A2}" type="presParOf" srcId="{6F2FBD42-E7F1-4EFC-9F2C-BDB8C40EE9ED}" destId="{40F9ADE4-9350-44D1-A365-33D914DC8D9A}" srcOrd="3" destOrd="0" presId="urn:microsoft.com/office/officeart/2018/2/layout/IconCircleList"/>
    <dgm:cxn modelId="{4D9C93DB-8DB2-4679-B21B-7AD1E1C1F04D}" type="presParOf" srcId="{70BED487-CC89-4D92-8AD1-800ED5E5407E}" destId="{662C2A8F-2A12-4401-9172-A60C0DBEE7CF}" srcOrd="1" destOrd="0" presId="urn:microsoft.com/office/officeart/2018/2/layout/IconCircleList"/>
    <dgm:cxn modelId="{C3357C6A-5667-4B41-8591-B03798F7E068}" type="presParOf" srcId="{70BED487-CC89-4D92-8AD1-800ED5E5407E}" destId="{575C7743-37C9-4E99-B0B9-5ECCF79E5B25}" srcOrd="2" destOrd="0" presId="urn:microsoft.com/office/officeart/2018/2/layout/IconCircleList"/>
    <dgm:cxn modelId="{67F3BA0D-30FF-47DA-A050-D0B11121BB51}" type="presParOf" srcId="{575C7743-37C9-4E99-B0B9-5ECCF79E5B25}" destId="{5551E296-49A0-410B-BDB0-5DDB0C083FF8}" srcOrd="0" destOrd="0" presId="urn:microsoft.com/office/officeart/2018/2/layout/IconCircleList"/>
    <dgm:cxn modelId="{2F3E003C-6123-4665-B127-A80205DDA361}" type="presParOf" srcId="{575C7743-37C9-4E99-B0B9-5ECCF79E5B25}" destId="{917D71F8-FD7F-41CB-BDE8-41E088E64D9A}" srcOrd="1" destOrd="0" presId="urn:microsoft.com/office/officeart/2018/2/layout/IconCircleList"/>
    <dgm:cxn modelId="{5C267F93-9D3D-448F-B4B5-C0039B421248}" type="presParOf" srcId="{575C7743-37C9-4E99-B0B9-5ECCF79E5B25}" destId="{1F7AFF08-9872-4C3F-B635-CEB086AD936D}" srcOrd="2" destOrd="0" presId="urn:microsoft.com/office/officeart/2018/2/layout/IconCircleList"/>
    <dgm:cxn modelId="{A144B635-8215-487A-8C73-FC1A839F16EF}" type="presParOf" srcId="{575C7743-37C9-4E99-B0B9-5ECCF79E5B25}" destId="{057A584E-5AC2-4382-BE7C-009A047E52C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5851D4-B7DD-4FEB-8B62-3E7C80E1027F}"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pt-BR"/>
        </a:p>
      </dgm:t>
    </dgm:pt>
    <dgm:pt modelId="{04F2119F-FBC5-4A1C-92F5-FF8AB7DA3B89}">
      <dgm:prSet phldrT="[Texto]" custT="1"/>
      <dgm:spPr/>
      <dgm:t>
        <a:bodyPr/>
        <a:lstStyle/>
        <a:p>
          <a:r>
            <a:rPr lang="pt-BR" sz="2400" b="1" dirty="0"/>
            <a:t>Principal Requirements</a:t>
          </a:r>
          <a:endParaRPr lang="pt-BR" sz="2400" dirty="0"/>
        </a:p>
      </dgm:t>
    </dgm:pt>
    <dgm:pt modelId="{83694EDB-0E05-4D9B-B147-0534BDDE79C0}" type="parTrans" cxnId="{9C29778B-2C26-4786-95F6-3EE3BDC371DC}">
      <dgm:prSet/>
      <dgm:spPr/>
      <dgm:t>
        <a:bodyPr/>
        <a:lstStyle/>
        <a:p>
          <a:endParaRPr lang="pt-BR"/>
        </a:p>
      </dgm:t>
    </dgm:pt>
    <dgm:pt modelId="{ADE34364-15F3-4A7A-ADD9-E9FC6AB5387F}" type="sibTrans" cxnId="{9C29778B-2C26-4786-95F6-3EE3BDC371DC}">
      <dgm:prSet/>
      <dgm:spPr/>
      <dgm:t>
        <a:bodyPr/>
        <a:lstStyle/>
        <a:p>
          <a:endParaRPr lang="pt-BR"/>
        </a:p>
      </dgm:t>
    </dgm:pt>
    <dgm:pt modelId="{DB6DE131-420C-4345-85C2-34069B62D0A5}">
      <dgm:prSet phldrT="[Texto]"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CNEN-NE-1.04 Licensing of Nuclear Installations (Under revision)</a:t>
          </a:r>
          <a:endParaRPr lang="pt-BR" sz="1800" kern="1200" dirty="0">
            <a:solidFill>
              <a:schemeClr val="accent1">
                <a:lumMod val="50000"/>
              </a:schemeClr>
            </a:solidFill>
            <a:latin typeface="Calibri" panose="020F0502020204030204"/>
            <a:ea typeface="+mn-ea"/>
            <a:cs typeface="+mn-cs"/>
          </a:endParaRPr>
        </a:p>
      </dgm:t>
    </dgm:pt>
    <dgm:pt modelId="{11F26F0F-7008-4BD9-8936-580EED00EA3B}" type="parTrans" cxnId="{7456C8ED-0B42-40BA-B51F-472699234529}">
      <dgm:prSet/>
      <dgm:spPr/>
      <dgm:t>
        <a:bodyPr/>
        <a:lstStyle/>
        <a:p>
          <a:endParaRPr lang="pt-BR"/>
        </a:p>
      </dgm:t>
    </dgm:pt>
    <dgm:pt modelId="{9EBD0273-46F0-4CDA-95D0-13455CB18185}" type="sibTrans" cxnId="{7456C8ED-0B42-40BA-B51F-472699234529}">
      <dgm:prSet/>
      <dgm:spPr/>
      <dgm:t>
        <a:bodyPr/>
        <a:lstStyle/>
        <a:p>
          <a:endParaRPr lang="pt-BR"/>
        </a:p>
      </dgm:t>
    </dgm:pt>
    <dgm:pt modelId="{D4CB04F4-13A2-4336-A16C-73325D9B13F8}">
      <dgm:prSet phldrT="[Texto]" custT="1"/>
      <dgm:spPr/>
      <dgm:t>
        <a:bodyPr/>
        <a:lstStyle/>
        <a:p>
          <a:r>
            <a:rPr lang="pt-BR" sz="2400" b="1" dirty="0"/>
            <a:t>Detailed Requirements</a:t>
          </a:r>
          <a:endParaRPr lang="pt-BR" sz="2400" dirty="0"/>
        </a:p>
      </dgm:t>
    </dgm:pt>
    <dgm:pt modelId="{43A17EC4-C79D-4D7C-A7C7-663154A36FC7}" type="parTrans" cxnId="{01EB0516-276B-479D-99A7-DD0B35AC0FBB}">
      <dgm:prSet/>
      <dgm:spPr/>
      <dgm:t>
        <a:bodyPr/>
        <a:lstStyle/>
        <a:p>
          <a:endParaRPr lang="pt-BR"/>
        </a:p>
      </dgm:t>
    </dgm:pt>
    <dgm:pt modelId="{FFDD10A6-D79C-4B5E-9220-87EE89D03E5F}" type="sibTrans" cxnId="{01EB0516-276B-479D-99A7-DD0B35AC0FBB}">
      <dgm:prSet/>
      <dgm:spPr/>
      <dgm:t>
        <a:bodyPr/>
        <a:lstStyle/>
        <a:p>
          <a:endParaRPr lang="pt-BR"/>
        </a:p>
      </dgm:t>
    </dgm:pt>
    <dgm:pt modelId="{851AB7EA-8B33-4AAE-A17A-91D0DC7FF335}">
      <dgm:prSet phldrT="[Texto]"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CNEN-NE-1.26 Safety in the Operation of Nuclear Power Plants</a:t>
          </a:r>
          <a:endParaRPr lang="pt-BR" sz="1800" kern="1200" dirty="0">
            <a:solidFill>
              <a:schemeClr val="accent1">
                <a:lumMod val="50000"/>
              </a:schemeClr>
            </a:solidFill>
            <a:latin typeface="Calibri" panose="020F0502020204030204"/>
            <a:ea typeface="+mn-ea"/>
            <a:cs typeface="+mn-cs"/>
          </a:endParaRPr>
        </a:p>
      </dgm:t>
    </dgm:pt>
    <dgm:pt modelId="{FE66C4AA-8623-4464-AC2B-8B40F347F3AF}" type="parTrans" cxnId="{3C386905-48F5-414C-8991-1E1001E2FB17}">
      <dgm:prSet/>
      <dgm:spPr/>
      <dgm:t>
        <a:bodyPr/>
        <a:lstStyle/>
        <a:p>
          <a:endParaRPr lang="pt-BR"/>
        </a:p>
      </dgm:t>
    </dgm:pt>
    <dgm:pt modelId="{2CB9544A-B8E5-4031-8AE9-5F5D473E61E5}" type="sibTrans" cxnId="{3C386905-48F5-414C-8991-1E1001E2FB17}">
      <dgm:prSet/>
      <dgm:spPr/>
      <dgm:t>
        <a:bodyPr/>
        <a:lstStyle/>
        <a:p>
          <a:endParaRPr lang="pt-BR"/>
        </a:p>
      </dgm:t>
    </dgm:pt>
    <dgm:pt modelId="{EF3A16FC-1732-45D0-A755-797554BEA225}">
      <dgm:prSet phldrT="[Texto]" custT="1"/>
      <dgm:spPr/>
      <dgm:t>
        <a:bodyPr/>
        <a:lstStyle/>
        <a:p>
          <a:r>
            <a:rPr lang="pt-BR" sz="2400" b="1" dirty="0"/>
            <a:t>Pratice specific requirements or guidance</a:t>
          </a:r>
          <a:endParaRPr lang="pt-BR" sz="2400" dirty="0"/>
        </a:p>
      </dgm:t>
    </dgm:pt>
    <dgm:pt modelId="{09D6F22F-58FC-45FC-A7E1-2AF38AF41BA3}" type="parTrans" cxnId="{92EA929C-2D13-41E9-9346-A81D6556400A}">
      <dgm:prSet/>
      <dgm:spPr/>
      <dgm:t>
        <a:bodyPr/>
        <a:lstStyle/>
        <a:p>
          <a:endParaRPr lang="pt-BR"/>
        </a:p>
      </dgm:t>
    </dgm:pt>
    <dgm:pt modelId="{11D0EA4A-1DC4-43BF-AD7A-9EFFA6CB2E36}" type="sibTrans" cxnId="{92EA929C-2D13-41E9-9346-A81D6556400A}">
      <dgm:prSet/>
      <dgm:spPr/>
      <dgm:t>
        <a:bodyPr/>
        <a:lstStyle/>
        <a:p>
          <a:endParaRPr lang="pt-BR"/>
        </a:p>
      </dgm:t>
    </dgm:pt>
    <dgm:pt modelId="{77D2D512-5904-4ACD-94AD-5E1D3EA48806}">
      <dgm:prSet phldrT="[Texto]" custT="1"/>
      <dgm:spPr/>
      <dgm:t>
        <a:bodyPr/>
        <a:lstStyle/>
        <a:p>
          <a:pPr marL="0" indent="0" algn="just">
            <a:spcAft>
              <a:spcPts val="0"/>
            </a:spcAft>
            <a:buNone/>
          </a:pPr>
          <a:r>
            <a:rPr lang="en-US" sz="1800" kern="1200" dirty="0">
              <a:solidFill>
                <a:schemeClr val="accent1">
                  <a:lumMod val="50000"/>
                </a:schemeClr>
              </a:solidFill>
              <a:latin typeface="Calibri" panose="020F0502020204030204"/>
              <a:ea typeface="+mn-ea"/>
              <a:cs typeface="+mn-cs"/>
            </a:rPr>
            <a:t>CNEN Standard CNE- NE 1.19 Qualification of Calculation Programs for Analysis of Coolant Loss Accidents in Pressurized Water Reactors (CNEN Resolution 11/85)</a:t>
          </a:r>
          <a:endParaRPr lang="pt-BR" sz="1800" kern="1200" dirty="0">
            <a:solidFill>
              <a:schemeClr val="accent1">
                <a:lumMod val="50000"/>
              </a:schemeClr>
            </a:solidFill>
            <a:latin typeface="Calibri" panose="020F0502020204030204"/>
            <a:ea typeface="+mn-ea"/>
            <a:cs typeface="+mn-cs"/>
          </a:endParaRPr>
        </a:p>
      </dgm:t>
    </dgm:pt>
    <dgm:pt modelId="{CA2FD9CD-D7E9-42F0-B1F9-EF110F083F20}" type="parTrans" cxnId="{AFE8F571-A44F-48E5-A28F-5B6558E68BB8}">
      <dgm:prSet/>
      <dgm:spPr/>
      <dgm:t>
        <a:bodyPr/>
        <a:lstStyle/>
        <a:p>
          <a:endParaRPr lang="pt-BR"/>
        </a:p>
      </dgm:t>
    </dgm:pt>
    <dgm:pt modelId="{637D79CE-E73C-4352-8D62-971A23D5655D}" type="sibTrans" cxnId="{AFE8F571-A44F-48E5-A28F-5B6558E68BB8}">
      <dgm:prSet/>
      <dgm:spPr/>
      <dgm:t>
        <a:bodyPr/>
        <a:lstStyle/>
        <a:p>
          <a:endParaRPr lang="pt-BR"/>
        </a:p>
      </dgm:t>
    </dgm:pt>
    <dgm:pt modelId="{D9090582-627A-4872-B419-3246E837BB12}">
      <dgm:prSet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CNEN-NN-1.16 - Quality Assurance for Safety in Nuclear Power Plants and Other Facilities</a:t>
          </a:r>
          <a:endParaRPr lang="pt-BR" sz="1800" kern="1200" dirty="0">
            <a:solidFill>
              <a:schemeClr val="accent1">
                <a:lumMod val="50000"/>
              </a:schemeClr>
            </a:solidFill>
            <a:latin typeface="Calibri" panose="020F0502020204030204"/>
            <a:ea typeface="+mn-ea"/>
            <a:cs typeface="+mn-cs"/>
          </a:endParaRPr>
        </a:p>
      </dgm:t>
    </dgm:pt>
    <dgm:pt modelId="{9107235D-98B8-4C31-AF5F-F01664A0C758}" type="parTrans" cxnId="{3CF070C4-3FE9-4A13-99AA-0F12EA627ACC}">
      <dgm:prSet/>
      <dgm:spPr/>
      <dgm:t>
        <a:bodyPr/>
        <a:lstStyle/>
        <a:p>
          <a:endParaRPr lang="pt-BR"/>
        </a:p>
      </dgm:t>
    </dgm:pt>
    <dgm:pt modelId="{71170312-88F6-4EB8-BDB6-5C349DF8ACA5}" type="sibTrans" cxnId="{3CF070C4-3FE9-4A13-99AA-0F12EA627ACC}">
      <dgm:prSet/>
      <dgm:spPr/>
      <dgm:t>
        <a:bodyPr/>
        <a:lstStyle/>
        <a:p>
          <a:endParaRPr lang="pt-BR"/>
        </a:p>
      </dgm:t>
    </dgm:pt>
    <dgm:pt modelId="{5C3601E6-4B49-4489-B6FE-BB988162FC18}">
      <dgm:prSet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Resolution 09/69 Norms for Choosing Locations for Installing Power Reactors (Under revision)        CNEN Standard CNEN-NN-1.03 </a:t>
          </a:r>
          <a:endParaRPr lang="pt-BR" sz="1800" kern="1200" dirty="0">
            <a:solidFill>
              <a:schemeClr val="accent1">
                <a:lumMod val="50000"/>
              </a:schemeClr>
            </a:solidFill>
            <a:latin typeface="Calibri" panose="020F0502020204030204"/>
            <a:ea typeface="+mn-ea"/>
            <a:cs typeface="+mn-cs"/>
          </a:endParaRPr>
        </a:p>
      </dgm:t>
    </dgm:pt>
    <dgm:pt modelId="{D4E436A0-8610-4C45-9E02-994DF63B1B1E}" type="parTrans" cxnId="{CCD687EC-03EB-4BF4-A4F7-7FD9AE32A18B}">
      <dgm:prSet/>
      <dgm:spPr/>
      <dgm:t>
        <a:bodyPr/>
        <a:lstStyle/>
        <a:p>
          <a:endParaRPr lang="pt-BR"/>
        </a:p>
      </dgm:t>
    </dgm:pt>
    <dgm:pt modelId="{AFB226CA-28EA-40F5-87B8-B3B6736E92BD}" type="sibTrans" cxnId="{CCD687EC-03EB-4BF4-A4F7-7FD9AE32A18B}">
      <dgm:prSet/>
      <dgm:spPr/>
      <dgm:t>
        <a:bodyPr/>
        <a:lstStyle/>
        <a:p>
          <a:endParaRPr lang="pt-BR"/>
        </a:p>
      </dgm:t>
    </dgm:pt>
    <dgm:pt modelId="{C7D436AA-A900-41AE-BC93-C7FE561C6C85}">
      <dgm:prSet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CNEN-NN-2.01  Physical Protection of Nuclear Materials and Installations (CNEN Resolution 253/19) </a:t>
          </a:r>
          <a:endParaRPr lang="pt-BR" sz="1800" kern="1200" dirty="0">
            <a:solidFill>
              <a:schemeClr val="accent1">
                <a:lumMod val="50000"/>
              </a:schemeClr>
            </a:solidFill>
            <a:latin typeface="Calibri" panose="020F0502020204030204"/>
            <a:ea typeface="+mn-ea"/>
            <a:cs typeface="+mn-cs"/>
          </a:endParaRPr>
        </a:p>
      </dgm:t>
    </dgm:pt>
    <dgm:pt modelId="{6562A8E8-2F12-4DF2-A9F4-7B0C984D9B09}" type="parTrans" cxnId="{C3209A8F-3AC2-4DDE-AC74-64FC298A0727}">
      <dgm:prSet/>
      <dgm:spPr/>
      <dgm:t>
        <a:bodyPr/>
        <a:lstStyle/>
        <a:p>
          <a:endParaRPr lang="pt-BR"/>
        </a:p>
      </dgm:t>
    </dgm:pt>
    <dgm:pt modelId="{939CCCE5-1C3D-490D-8BBA-5FA0A1E1B290}" type="sibTrans" cxnId="{C3209A8F-3AC2-4DDE-AC74-64FC298A0727}">
      <dgm:prSet/>
      <dgm:spPr/>
      <dgm:t>
        <a:bodyPr/>
        <a:lstStyle/>
        <a:p>
          <a:endParaRPr lang="pt-BR"/>
        </a:p>
      </dgm:t>
    </dgm:pt>
    <dgm:pt modelId="{38F7332E-3FAF-410F-8FD7-117DF16113D6}">
      <dgm:prSet custT="1"/>
      <dgm:spPr/>
      <dgm: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CNEN-NN- 2.02 Control of Nuclear Materials (CNEN Resolution 11/99)</a:t>
          </a:r>
          <a:endParaRPr lang="pt-BR" sz="1800" kern="1200" dirty="0">
            <a:solidFill>
              <a:schemeClr val="accent1">
                <a:lumMod val="50000"/>
              </a:schemeClr>
            </a:solidFill>
            <a:latin typeface="Calibri" panose="020F0502020204030204"/>
            <a:ea typeface="+mn-ea"/>
            <a:cs typeface="+mn-cs"/>
          </a:endParaRPr>
        </a:p>
      </dgm:t>
    </dgm:pt>
    <dgm:pt modelId="{9D059E57-522A-418C-9711-C2458AF2C07D}" type="parTrans" cxnId="{958B2CB3-6175-436F-B757-3B5E3E0661AF}">
      <dgm:prSet/>
      <dgm:spPr/>
      <dgm:t>
        <a:bodyPr/>
        <a:lstStyle/>
        <a:p>
          <a:endParaRPr lang="pt-BR"/>
        </a:p>
      </dgm:t>
    </dgm:pt>
    <dgm:pt modelId="{C7B2DBFC-6515-4A1B-AA2F-E468B9A50EA0}" type="sibTrans" cxnId="{958B2CB3-6175-436F-B757-3B5E3E0661AF}">
      <dgm:prSet/>
      <dgm:spPr/>
      <dgm:t>
        <a:bodyPr/>
        <a:lstStyle/>
        <a:p>
          <a:endParaRPr lang="pt-BR"/>
        </a:p>
      </dgm:t>
    </dgm:pt>
    <dgm:pt modelId="{CD53101A-810E-4525-A107-9633E91E48DF}">
      <dgm:prSet/>
      <dgm:spPr/>
      <dgm:t>
        <a:bodyPr/>
        <a:lstStyle/>
        <a:p>
          <a:pPr marL="171450" lvl="1" indent="0" algn="l" defTabSz="800100">
            <a:lnSpc>
              <a:spcPct val="90000"/>
            </a:lnSpc>
            <a:spcBef>
              <a:spcPct val="0"/>
            </a:spcBef>
            <a:spcAft>
              <a:spcPct val="15000"/>
            </a:spcAft>
            <a:buNone/>
          </a:pPr>
          <a:endParaRPr lang="pt-BR" sz="1800" kern="1200" dirty="0"/>
        </a:p>
      </dgm:t>
    </dgm:pt>
    <dgm:pt modelId="{D1ADF674-E39B-48AA-9780-FD40F4E4D4E5}" type="parTrans" cxnId="{413B9D39-76B1-4F60-956B-8488219D0ADE}">
      <dgm:prSet/>
      <dgm:spPr/>
      <dgm:t>
        <a:bodyPr/>
        <a:lstStyle/>
        <a:p>
          <a:endParaRPr lang="pt-BR"/>
        </a:p>
      </dgm:t>
    </dgm:pt>
    <dgm:pt modelId="{DB78EFAC-A2B2-4A4A-B712-76DC55D3B3AF}" type="sibTrans" cxnId="{413B9D39-76B1-4F60-956B-8488219D0ADE}">
      <dgm:prSet/>
      <dgm:spPr/>
      <dgm:t>
        <a:bodyPr/>
        <a:lstStyle/>
        <a:p>
          <a:endParaRPr lang="pt-BR"/>
        </a:p>
      </dgm:t>
    </dgm:pt>
    <dgm:pt modelId="{177536F7-7084-4D39-A9EF-4023FEBB5C3E}">
      <dgm:prSet custT="1"/>
      <dgm:spPr/>
      <dgm:t>
        <a:bodyPr/>
        <a:lstStyle/>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dgm:t>
    </dgm:pt>
    <dgm:pt modelId="{619F7ACA-BB2E-4065-BA25-DD8E70B13134}" type="parTrans" cxnId="{7197F044-C6C6-4E49-9E21-776E90C0F3FE}">
      <dgm:prSet/>
      <dgm:spPr/>
      <dgm:t>
        <a:bodyPr/>
        <a:lstStyle/>
        <a:p>
          <a:endParaRPr lang="pt-BR"/>
        </a:p>
      </dgm:t>
    </dgm:pt>
    <dgm:pt modelId="{155803DA-70B3-4067-8C45-EF0AA80712DB}" type="sibTrans" cxnId="{7197F044-C6C6-4E49-9E21-776E90C0F3FE}">
      <dgm:prSet/>
      <dgm:spPr/>
      <dgm:t>
        <a:bodyPr/>
        <a:lstStyle/>
        <a:p>
          <a:endParaRPr lang="pt-BR"/>
        </a:p>
      </dgm:t>
    </dgm:pt>
    <dgm:pt modelId="{ADD9B454-C11C-461E-9A17-240D43C899B0}">
      <dgm:prSet custT="1"/>
      <dgm:spPr/>
      <dgm:t>
        <a:bodyPr/>
        <a:lstStyle/>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dgm:t>
    </dgm:pt>
    <dgm:pt modelId="{FE6F96AE-A1ED-43D1-9BCE-A549A7BE1A96}" type="parTrans" cxnId="{7D057C66-006B-4486-9DF3-782D1CB4E3C2}">
      <dgm:prSet/>
      <dgm:spPr/>
      <dgm:t>
        <a:bodyPr/>
        <a:lstStyle/>
        <a:p>
          <a:endParaRPr lang="pt-BR"/>
        </a:p>
      </dgm:t>
    </dgm:pt>
    <dgm:pt modelId="{90BABE53-9310-41F8-B44F-9CC1E12B8942}" type="sibTrans" cxnId="{7D057C66-006B-4486-9DF3-782D1CB4E3C2}">
      <dgm:prSet/>
      <dgm:spPr/>
      <dgm:t>
        <a:bodyPr/>
        <a:lstStyle/>
        <a:p>
          <a:endParaRPr lang="pt-BR"/>
        </a:p>
      </dgm:t>
    </dgm:pt>
    <dgm:pt modelId="{D8C6B8E8-7F17-4828-8C87-0CADB9252C94}">
      <dgm:prSet custT="1"/>
      <dgm:spPr/>
      <dgm:t>
        <a:bodyPr/>
        <a:lstStyle/>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dgm:t>
    </dgm:pt>
    <dgm:pt modelId="{9AB5EA40-ABB2-4E5A-AFAD-43EF8FCB6D91}" type="parTrans" cxnId="{9A9804FF-DA06-4EC0-B392-1BC75CA3EC68}">
      <dgm:prSet/>
      <dgm:spPr/>
      <dgm:t>
        <a:bodyPr/>
        <a:lstStyle/>
        <a:p>
          <a:endParaRPr lang="pt-BR"/>
        </a:p>
      </dgm:t>
    </dgm:pt>
    <dgm:pt modelId="{5407574A-AF85-4086-9469-B1D423EEAE20}" type="sibTrans" cxnId="{9A9804FF-DA06-4EC0-B392-1BC75CA3EC68}">
      <dgm:prSet/>
      <dgm:spPr/>
      <dgm:t>
        <a:bodyPr/>
        <a:lstStyle/>
        <a:p>
          <a:endParaRPr lang="pt-BR"/>
        </a:p>
      </dgm:t>
    </dgm:pt>
    <dgm:pt modelId="{2712EEC5-1F99-4132-BC04-85DD51DB1393}">
      <dgm:prSet custT="1"/>
      <dgm:spPr/>
      <dgm:t>
        <a:bodyPr/>
        <a:lstStyle/>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dgm:t>
    </dgm:pt>
    <dgm:pt modelId="{1948BA3C-3BA1-4284-9E11-9FF252A4F831}" type="parTrans" cxnId="{DB38040D-01D0-45E9-9492-4138767AC419}">
      <dgm:prSet/>
      <dgm:spPr/>
      <dgm:t>
        <a:bodyPr/>
        <a:lstStyle/>
        <a:p>
          <a:endParaRPr lang="pt-BR"/>
        </a:p>
      </dgm:t>
    </dgm:pt>
    <dgm:pt modelId="{1EC67B71-CF49-4027-99C1-86F84939F27E}" type="sibTrans" cxnId="{DB38040D-01D0-45E9-9492-4138767AC419}">
      <dgm:prSet/>
      <dgm:spPr/>
      <dgm:t>
        <a:bodyPr/>
        <a:lstStyle/>
        <a:p>
          <a:endParaRPr lang="pt-BR"/>
        </a:p>
      </dgm:t>
    </dgm:pt>
    <dgm:pt modelId="{ECF14918-272A-43E1-BD26-81A0EE84528D}" type="pres">
      <dgm:prSet presAssocID="{865851D4-B7DD-4FEB-8B62-3E7C80E1027F}" presName="Name0" presStyleCnt="0">
        <dgm:presLayoutVars>
          <dgm:dir/>
          <dgm:animLvl val="lvl"/>
          <dgm:resizeHandles val="exact"/>
        </dgm:presLayoutVars>
      </dgm:prSet>
      <dgm:spPr/>
    </dgm:pt>
    <dgm:pt modelId="{AD38A2DB-82B3-45B0-A013-32091D00FC44}" type="pres">
      <dgm:prSet presAssocID="{04F2119F-FBC5-4A1C-92F5-FF8AB7DA3B89}" presName="composite" presStyleCnt="0"/>
      <dgm:spPr/>
    </dgm:pt>
    <dgm:pt modelId="{24478212-35E1-451D-8406-0DFDC7D8C974}" type="pres">
      <dgm:prSet presAssocID="{04F2119F-FBC5-4A1C-92F5-FF8AB7DA3B89}" presName="parTx" presStyleLbl="alignNode1" presStyleIdx="0" presStyleCnt="3" custLinFactNeighborY="-859">
        <dgm:presLayoutVars>
          <dgm:chMax val="0"/>
          <dgm:chPref val="0"/>
          <dgm:bulletEnabled val="1"/>
        </dgm:presLayoutVars>
      </dgm:prSet>
      <dgm:spPr/>
    </dgm:pt>
    <dgm:pt modelId="{49E0C869-F2E2-4C3A-B2AC-636F8EE9E975}" type="pres">
      <dgm:prSet presAssocID="{04F2119F-FBC5-4A1C-92F5-FF8AB7DA3B89}" presName="desTx" presStyleLbl="alignAccFollowNode1" presStyleIdx="0" presStyleCnt="3" custScaleY="100000">
        <dgm:presLayoutVars>
          <dgm:bulletEnabled val="1"/>
        </dgm:presLayoutVars>
      </dgm:prSet>
      <dgm:spPr/>
    </dgm:pt>
    <dgm:pt modelId="{171BD745-470B-40B6-99AD-051027298CFF}" type="pres">
      <dgm:prSet presAssocID="{ADE34364-15F3-4A7A-ADD9-E9FC6AB5387F}" presName="space" presStyleCnt="0"/>
      <dgm:spPr/>
    </dgm:pt>
    <dgm:pt modelId="{76D58ED6-8E36-4788-A7CB-06CEBCC236AC}" type="pres">
      <dgm:prSet presAssocID="{D4CB04F4-13A2-4336-A16C-73325D9B13F8}" presName="composite" presStyleCnt="0"/>
      <dgm:spPr/>
    </dgm:pt>
    <dgm:pt modelId="{6D636FFB-76E8-4B3C-A703-5626A6941DEF}" type="pres">
      <dgm:prSet presAssocID="{D4CB04F4-13A2-4336-A16C-73325D9B13F8}" presName="parTx" presStyleLbl="alignNode1" presStyleIdx="1" presStyleCnt="3">
        <dgm:presLayoutVars>
          <dgm:chMax val="0"/>
          <dgm:chPref val="0"/>
          <dgm:bulletEnabled val="1"/>
        </dgm:presLayoutVars>
      </dgm:prSet>
      <dgm:spPr/>
    </dgm:pt>
    <dgm:pt modelId="{22ED169D-240C-41EC-9DDA-1AF0B229E6B7}" type="pres">
      <dgm:prSet presAssocID="{D4CB04F4-13A2-4336-A16C-73325D9B13F8}" presName="desTx" presStyleLbl="alignAccFollowNode1" presStyleIdx="1" presStyleCnt="3">
        <dgm:presLayoutVars>
          <dgm:bulletEnabled val="1"/>
        </dgm:presLayoutVars>
      </dgm:prSet>
      <dgm:spPr/>
    </dgm:pt>
    <dgm:pt modelId="{80725A93-4083-4145-B8EE-30106931EF2B}" type="pres">
      <dgm:prSet presAssocID="{FFDD10A6-D79C-4B5E-9220-87EE89D03E5F}" presName="space" presStyleCnt="0"/>
      <dgm:spPr/>
    </dgm:pt>
    <dgm:pt modelId="{0ADB0C38-0BF5-418C-A46E-457FFE509347}" type="pres">
      <dgm:prSet presAssocID="{EF3A16FC-1732-45D0-A755-797554BEA225}" presName="composite" presStyleCnt="0"/>
      <dgm:spPr/>
    </dgm:pt>
    <dgm:pt modelId="{1ED73CE9-21E4-40CA-A02E-986568283967}" type="pres">
      <dgm:prSet presAssocID="{EF3A16FC-1732-45D0-A755-797554BEA225}" presName="parTx" presStyleLbl="alignNode1" presStyleIdx="2" presStyleCnt="3">
        <dgm:presLayoutVars>
          <dgm:chMax val="0"/>
          <dgm:chPref val="0"/>
          <dgm:bulletEnabled val="1"/>
        </dgm:presLayoutVars>
      </dgm:prSet>
      <dgm:spPr/>
    </dgm:pt>
    <dgm:pt modelId="{888DF748-5EB3-4501-A19E-4C0ABEA741F6}" type="pres">
      <dgm:prSet presAssocID="{EF3A16FC-1732-45D0-A755-797554BEA225}" presName="desTx" presStyleLbl="alignAccFollowNode1" presStyleIdx="2" presStyleCnt="3">
        <dgm:presLayoutVars>
          <dgm:bulletEnabled val="1"/>
        </dgm:presLayoutVars>
      </dgm:prSet>
      <dgm:spPr/>
    </dgm:pt>
  </dgm:ptLst>
  <dgm:cxnLst>
    <dgm:cxn modelId="{3C386905-48F5-414C-8991-1E1001E2FB17}" srcId="{D4CB04F4-13A2-4336-A16C-73325D9B13F8}" destId="{851AB7EA-8B33-4AAE-A17A-91D0DC7FF335}" srcOrd="0" destOrd="0" parTransId="{FE66C4AA-8623-4464-AC2B-8B40F347F3AF}" sibTransId="{2CB9544A-B8E5-4031-8AE9-5F5D473E61E5}"/>
    <dgm:cxn modelId="{DB38040D-01D0-45E9-9492-4138767AC419}" srcId="{04F2119F-FBC5-4A1C-92F5-FF8AB7DA3B89}" destId="{2712EEC5-1F99-4132-BC04-85DD51DB1393}" srcOrd="3" destOrd="0" parTransId="{1948BA3C-3BA1-4284-9E11-9FF252A4F831}" sibTransId="{1EC67B71-CF49-4027-99C1-86F84939F27E}"/>
    <dgm:cxn modelId="{01EB0516-276B-479D-99A7-DD0B35AC0FBB}" srcId="{865851D4-B7DD-4FEB-8B62-3E7C80E1027F}" destId="{D4CB04F4-13A2-4336-A16C-73325D9B13F8}" srcOrd="1" destOrd="0" parTransId="{43A17EC4-C79D-4D7C-A7C7-663154A36FC7}" sibTransId="{FFDD10A6-D79C-4B5E-9220-87EE89D03E5F}"/>
    <dgm:cxn modelId="{23E5C024-9275-4EA1-8B49-70B1830EE095}" type="presOf" srcId="{D4CB04F4-13A2-4336-A16C-73325D9B13F8}" destId="{6D636FFB-76E8-4B3C-A703-5626A6941DEF}" srcOrd="0" destOrd="0" presId="urn:microsoft.com/office/officeart/2005/8/layout/hList1"/>
    <dgm:cxn modelId="{413B9D39-76B1-4F60-956B-8488219D0ADE}" srcId="{D4CB04F4-13A2-4336-A16C-73325D9B13F8}" destId="{CD53101A-810E-4525-A107-9633E91E48DF}" srcOrd="5" destOrd="0" parTransId="{D1ADF674-E39B-48AA-9780-FD40F4E4D4E5}" sibTransId="{DB78EFAC-A2B2-4A4A-B712-76DC55D3B3AF}"/>
    <dgm:cxn modelId="{5188223D-486B-4E3C-86C4-3D4F885482E9}" type="presOf" srcId="{CD53101A-810E-4525-A107-9633E91E48DF}" destId="{22ED169D-240C-41EC-9DDA-1AF0B229E6B7}" srcOrd="0" destOrd="5" presId="urn:microsoft.com/office/officeart/2005/8/layout/hList1"/>
    <dgm:cxn modelId="{7197F044-C6C6-4E49-9E21-776E90C0F3FE}" srcId="{D4CB04F4-13A2-4336-A16C-73325D9B13F8}" destId="{177536F7-7084-4D39-A9EF-4023FEBB5C3E}" srcOrd="1" destOrd="0" parTransId="{619F7ACA-BB2E-4065-BA25-DD8E70B13134}" sibTransId="{155803DA-70B3-4067-8C45-EF0AA80712DB}"/>
    <dgm:cxn modelId="{7F3C4546-059E-47BF-BD3F-B33FC835BDAA}" type="presOf" srcId="{851AB7EA-8B33-4AAE-A17A-91D0DC7FF335}" destId="{22ED169D-240C-41EC-9DDA-1AF0B229E6B7}" srcOrd="0" destOrd="0" presId="urn:microsoft.com/office/officeart/2005/8/layout/hList1"/>
    <dgm:cxn modelId="{7D057C66-006B-4486-9DF3-782D1CB4E3C2}" srcId="{D4CB04F4-13A2-4336-A16C-73325D9B13F8}" destId="{ADD9B454-C11C-461E-9A17-240D43C899B0}" srcOrd="3" destOrd="0" parTransId="{FE6F96AE-A1ED-43D1-9BCE-A549A7BE1A96}" sibTransId="{90BABE53-9310-41F8-B44F-9CC1E12B8942}"/>
    <dgm:cxn modelId="{AFE8F571-A44F-48E5-A28F-5B6558E68BB8}" srcId="{EF3A16FC-1732-45D0-A755-797554BEA225}" destId="{77D2D512-5904-4ACD-94AD-5E1D3EA48806}" srcOrd="0" destOrd="0" parTransId="{CA2FD9CD-D7E9-42F0-B1F9-EF110F083F20}" sibTransId="{637D79CE-E73C-4352-8D62-971A23D5655D}"/>
    <dgm:cxn modelId="{2EF73B73-A898-46BD-93C6-A02B3AF39B76}" type="presOf" srcId="{ADD9B454-C11C-461E-9A17-240D43C899B0}" destId="{22ED169D-240C-41EC-9DDA-1AF0B229E6B7}" srcOrd="0" destOrd="3" presId="urn:microsoft.com/office/officeart/2005/8/layout/hList1"/>
    <dgm:cxn modelId="{E1FB1675-DB36-4AFE-84F4-6B32DE78CE2B}" type="presOf" srcId="{EF3A16FC-1732-45D0-A755-797554BEA225}" destId="{1ED73CE9-21E4-40CA-A02E-986568283967}" srcOrd="0" destOrd="0" presId="urn:microsoft.com/office/officeart/2005/8/layout/hList1"/>
    <dgm:cxn modelId="{D75C507A-5060-452D-89C7-2904389651CE}" type="presOf" srcId="{DB6DE131-420C-4345-85C2-34069B62D0A5}" destId="{49E0C869-F2E2-4C3A-B2AC-636F8EE9E975}" srcOrd="0" destOrd="0" presId="urn:microsoft.com/office/officeart/2005/8/layout/hList1"/>
    <dgm:cxn modelId="{4DBE8F83-EBC2-4B62-8E1A-3A045B30C973}" type="presOf" srcId="{38F7332E-3FAF-410F-8FD7-117DF16113D6}" destId="{22ED169D-240C-41EC-9DDA-1AF0B229E6B7}" srcOrd="0" destOrd="4" presId="urn:microsoft.com/office/officeart/2005/8/layout/hList1"/>
    <dgm:cxn modelId="{9C29778B-2C26-4786-95F6-3EE3BDC371DC}" srcId="{865851D4-B7DD-4FEB-8B62-3E7C80E1027F}" destId="{04F2119F-FBC5-4A1C-92F5-FF8AB7DA3B89}" srcOrd="0" destOrd="0" parTransId="{83694EDB-0E05-4D9B-B147-0534BDDE79C0}" sibTransId="{ADE34364-15F3-4A7A-ADD9-E9FC6AB5387F}"/>
    <dgm:cxn modelId="{C3209A8F-3AC2-4DDE-AC74-64FC298A0727}" srcId="{D4CB04F4-13A2-4336-A16C-73325D9B13F8}" destId="{C7D436AA-A900-41AE-BC93-C7FE561C6C85}" srcOrd="2" destOrd="0" parTransId="{6562A8E8-2F12-4DF2-A9F4-7B0C984D9B09}" sibTransId="{939CCCE5-1C3D-490D-8BBA-5FA0A1E1B290}"/>
    <dgm:cxn modelId="{92EA929C-2D13-41E9-9346-A81D6556400A}" srcId="{865851D4-B7DD-4FEB-8B62-3E7C80E1027F}" destId="{EF3A16FC-1732-45D0-A755-797554BEA225}" srcOrd="2" destOrd="0" parTransId="{09D6F22F-58FC-45FC-A7E1-2AF38AF41BA3}" sibTransId="{11D0EA4A-1DC4-43BF-AD7A-9EFFA6CB2E36}"/>
    <dgm:cxn modelId="{958B2CB3-6175-436F-B757-3B5E3E0661AF}" srcId="{D4CB04F4-13A2-4336-A16C-73325D9B13F8}" destId="{38F7332E-3FAF-410F-8FD7-117DF16113D6}" srcOrd="4" destOrd="0" parTransId="{9D059E57-522A-418C-9711-C2458AF2C07D}" sibTransId="{C7B2DBFC-6515-4A1B-AA2F-E468B9A50EA0}"/>
    <dgm:cxn modelId="{69D70CB4-8204-4367-BC59-10074AE79167}" type="presOf" srcId="{04F2119F-FBC5-4A1C-92F5-FF8AB7DA3B89}" destId="{24478212-35E1-451D-8406-0DFDC7D8C974}" srcOrd="0" destOrd="0" presId="urn:microsoft.com/office/officeart/2005/8/layout/hList1"/>
    <dgm:cxn modelId="{9EBB1AC4-4026-47A9-98FB-A3EDCCB3EE00}" type="presOf" srcId="{5C3601E6-4B49-4489-B6FE-BB988162FC18}" destId="{49E0C869-F2E2-4C3A-B2AC-636F8EE9E975}" srcOrd="0" destOrd="4" presId="urn:microsoft.com/office/officeart/2005/8/layout/hList1"/>
    <dgm:cxn modelId="{3CF070C4-3FE9-4A13-99AA-0F12EA627ACC}" srcId="{04F2119F-FBC5-4A1C-92F5-FF8AB7DA3B89}" destId="{D9090582-627A-4872-B419-3246E837BB12}" srcOrd="2" destOrd="0" parTransId="{9107235D-98B8-4C31-AF5F-F01664A0C758}" sibTransId="{71170312-88F6-4EB8-BDB6-5C349DF8ACA5}"/>
    <dgm:cxn modelId="{784090C6-ADC9-4EF2-8264-96779D6B3ED6}" type="presOf" srcId="{D9090582-627A-4872-B419-3246E837BB12}" destId="{49E0C869-F2E2-4C3A-B2AC-636F8EE9E975}" srcOrd="0" destOrd="2" presId="urn:microsoft.com/office/officeart/2005/8/layout/hList1"/>
    <dgm:cxn modelId="{C48BA5D2-4D78-4845-ADA2-CB8A35D966F3}" type="presOf" srcId="{77D2D512-5904-4ACD-94AD-5E1D3EA48806}" destId="{888DF748-5EB3-4501-A19E-4C0ABEA741F6}" srcOrd="0" destOrd="0" presId="urn:microsoft.com/office/officeart/2005/8/layout/hList1"/>
    <dgm:cxn modelId="{1C65D5D4-714E-421A-A946-B707B6DADB0F}" type="presOf" srcId="{2712EEC5-1F99-4132-BC04-85DD51DB1393}" destId="{49E0C869-F2E2-4C3A-B2AC-636F8EE9E975}" srcOrd="0" destOrd="3" presId="urn:microsoft.com/office/officeart/2005/8/layout/hList1"/>
    <dgm:cxn modelId="{7BCE63D8-279F-42CB-8C03-98B537D154A1}" type="presOf" srcId="{D8C6B8E8-7F17-4828-8C87-0CADB9252C94}" destId="{49E0C869-F2E2-4C3A-B2AC-636F8EE9E975}" srcOrd="0" destOrd="1" presId="urn:microsoft.com/office/officeart/2005/8/layout/hList1"/>
    <dgm:cxn modelId="{083CAFDD-3218-4916-84E9-D19F834D7819}" type="presOf" srcId="{865851D4-B7DD-4FEB-8B62-3E7C80E1027F}" destId="{ECF14918-272A-43E1-BD26-81A0EE84528D}" srcOrd="0" destOrd="0" presId="urn:microsoft.com/office/officeart/2005/8/layout/hList1"/>
    <dgm:cxn modelId="{B21A11E2-D163-4E12-830E-A0F0DD702D5E}" type="presOf" srcId="{C7D436AA-A900-41AE-BC93-C7FE561C6C85}" destId="{22ED169D-240C-41EC-9DDA-1AF0B229E6B7}" srcOrd="0" destOrd="2" presId="urn:microsoft.com/office/officeart/2005/8/layout/hList1"/>
    <dgm:cxn modelId="{CCD687EC-03EB-4BF4-A4F7-7FD9AE32A18B}" srcId="{04F2119F-FBC5-4A1C-92F5-FF8AB7DA3B89}" destId="{5C3601E6-4B49-4489-B6FE-BB988162FC18}" srcOrd="4" destOrd="0" parTransId="{D4E436A0-8610-4C45-9E02-994DF63B1B1E}" sibTransId="{AFB226CA-28EA-40F5-87B8-B3B6736E92BD}"/>
    <dgm:cxn modelId="{7456C8ED-0B42-40BA-B51F-472699234529}" srcId="{04F2119F-FBC5-4A1C-92F5-FF8AB7DA3B89}" destId="{DB6DE131-420C-4345-85C2-34069B62D0A5}" srcOrd="0" destOrd="0" parTransId="{11F26F0F-7008-4BD9-8936-580EED00EA3B}" sibTransId="{9EBD0273-46F0-4CDA-95D0-13455CB18185}"/>
    <dgm:cxn modelId="{4B63EEF0-26A0-4BDB-8EBA-6B6C1F8D0E79}" type="presOf" srcId="{177536F7-7084-4D39-A9EF-4023FEBB5C3E}" destId="{22ED169D-240C-41EC-9DDA-1AF0B229E6B7}" srcOrd="0" destOrd="1" presId="urn:microsoft.com/office/officeart/2005/8/layout/hList1"/>
    <dgm:cxn modelId="{9A9804FF-DA06-4EC0-B392-1BC75CA3EC68}" srcId="{04F2119F-FBC5-4A1C-92F5-FF8AB7DA3B89}" destId="{D8C6B8E8-7F17-4828-8C87-0CADB9252C94}" srcOrd="1" destOrd="0" parTransId="{9AB5EA40-ABB2-4E5A-AFAD-43EF8FCB6D91}" sibTransId="{5407574A-AF85-4086-9469-B1D423EEAE20}"/>
    <dgm:cxn modelId="{5265D080-2C1F-4C21-825C-BF4A08743140}" type="presParOf" srcId="{ECF14918-272A-43E1-BD26-81A0EE84528D}" destId="{AD38A2DB-82B3-45B0-A013-32091D00FC44}" srcOrd="0" destOrd="0" presId="urn:microsoft.com/office/officeart/2005/8/layout/hList1"/>
    <dgm:cxn modelId="{E51EC0BE-5A7F-45FD-9876-008A8B0F9592}" type="presParOf" srcId="{AD38A2DB-82B3-45B0-A013-32091D00FC44}" destId="{24478212-35E1-451D-8406-0DFDC7D8C974}" srcOrd="0" destOrd="0" presId="urn:microsoft.com/office/officeart/2005/8/layout/hList1"/>
    <dgm:cxn modelId="{E7221FF0-81CC-42E0-9A83-B39BFF1DDF3B}" type="presParOf" srcId="{AD38A2DB-82B3-45B0-A013-32091D00FC44}" destId="{49E0C869-F2E2-4C3A-B2AC-636F8EE9E975}" srcOrd="1" destOrd="0" presId="urn:microsoft.com/office/officeart/2005/8/layout/hList1"/>
    <dgm:cxn modelId="{4C7B6336-7CF6-44BA-9C4F-68CE88B2CEFE}" type="presParOf" srcId="{ECF14918-272A-43E1-BD26-81A0EE84528D}" destId="{171BD745-470B-40B6-99AD-051027298CFF}" srcOrd="1" destOrd="0" presId="urn:microsoft.com/office/officeart/2005/8/layout/hList1"/>
    <dgm:cxn modelId="{5E66F98F-AA74-4605-88FE-40B60FA711A8}" type="presParOf" srcId="{ECF14918-272A-43E1-BD26-81A0EE84528D}" destId="{76D58ED6-8E36-4788-A7CB-06CEBCC236AC}" srcOrd="2" destOrd="0" presId="urn:microsoft.com/office/officeart/2005/8/layout/hList1"/>
    <dgm:cxn modelId="{FD09A9D5-AB01-4704-ACF9-565FF1DD9441}" type="presParOf" srcId="{76D58ED6-8E36-4788-A7CB-06CEBCC236AC}" destId="{6D636FFB-76E8-4B3C-A703-5626A6941DEF}" srcOrd="0" destOrd="0" presId="urn:microsoft.com/office/officeart/2005/8/layout/hList1"/>
    <dgm:cxn modelId="{F7194E2E-E39C-4949-8516-640661A09745}" type="presParOf" srcId="{76D58ED6-8E36-4788-A7CB-06CEBCC236AC}" destId="{22ED169D-240C-41EC-9DDA-1AF0B229E6B7}" srcOrd="1" destOrd="0" presId="urn:microsoft.com/office/officeart/2005/8/layout/hList1"/>
    <dgm:cxn modelId="{60F46198-6AD2-497F-B778-A58E3E1F8AC6}" type="presParOf" srcId="{ECF14918-272A-43E1-BD26-81A0EE84528D}" destId="{80725A93-4083-4145-B8EE-30106931EF2B}" srcOrd="3" destOrd="0" presId="urn:microsoft.com/office/officeart/2005/8/layout/hList1"/>
    <dgm:cxn modelId="{B5FAB2F5-CD58-4099-B110-29ED509B69A8}" type="presParOf" srcId="{ECF14918-272A-43E1-BD26-81A0EE84528D}" destId="{0ADB0C38-0BF5-418C-A46E-457FFE509347}" srcOrd="4" destOrd="0" presId="urn:microsoft.com/office/officeart/2005/8/layout/hList1"/>
    <dgm:cxn modelId="{2C35AE1A-316F-4516-848A-B237FD06A6F4}" type="presParOf" srcId="{0ADB0C38-0BF5-418C-A46E-457FFE509347}" destId="{1ED73CE9-21E4-40CA-A02E-986568283967}" srcOrd="0" destOrd="0" presId="urn:microsoft.com/office/officeart/2005/8/layout/hList1"/>
    <dgm:cxn modelId="{81D49CC8-8504-4FD2-8085-D484FE37DD44}" type="presParOf" srcId="{0ADB0C38-0BF5-418C-A46E-457FFE509347}" destId="{888DF748-5EB3-4501-A19E-4C0ABEA741F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725E1B-541A-4B9B-A6CD-D6C608A402C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pt-BR"/>
        </a:p>
      </dgm:t>
    </dgm:pt>
    <dgm:pt modelId="{644B5591-9DE6-4171-88EF-6EB8A104E6C0}">
      <dgm:prSet phldrT="[Texto]"/>
      <dgm:spPr/>
      <dgm:t>
        <a:bodyPr/>
        <a:lstStyle/>
        <a:p>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outsourcing of activities</a:t>
          </a:r>
          <a:endParaRPr lang="pt-BR" dirty="0"/>
        </a:p>
      </dgm:t>
    </dgm:pt>
    <dgm:pt modelId="{D728C4B6-03FA-45A5-B1C2-ABA25AE5CAE5}" type="parTrans" cxnId="{9B19C288-05E1-4B99-B0F8-4D46CA8DC13F}">
      <dgm:prSet/>
      <dgm:spPr/>
      <dgm:t>
        <a:bodyPr/>
        <a:lstStyle/>
        <a:p>
          <a:endParaRPr lang="pt-BR"/>
        </a:p>
      </dgm:t>
    </dgm:pt>
    <dgm:pt modelId="{22977B81-296B-4EB8-B90C-F4BD8BBC03C4}" type="sibTrans" cxnId="{9B19C288-05E1-4B99-B0F8-4D46CA8DC13F}">
      <dgm:prSet/>
      <dgm:spPr/>
      <dgm:t>
        <a:bodyPr/>
        <a:lstStyle/>
        <a:p>
          <a:endParaRPr lang="pt-BR"/>
        </a:p>
      </dgm:t>
    </dgm:pt>
    <dgm:pt modelId="{FA871421-8D89-4F0D-9376-9FB8D44E1F8A}">
      <dgm:prSet phldrT="[Texto]"/>
      <dgm:spPr/>
      <dgm:t>
        <a:bodyPr/>
        <a:lstStyle/>
        <a:p>
          <a:r>
            <a:rPr lang="en-US" sz="1800" dirty="0">
              <a:effectLst/>
              <a:latin typeface="Times New Roman" panose="02020603050405020304" pitchFamily="18" charset="0"/>
              <a:ea typeface="Times New Roman" panose="02020603050405020304" pitchFamily="18" charset="0"/>
            </a:rPr>
            <a:t>(ii) modular design approach</a:t>
          </a:r>
          <a:endParaRPr lang="pt-BR" dirty="0"/>
        </a:p>
      </dgm:t>
    </dgm:pt>
    <dgm:pt modelId="{6FC73B1D-0719-4DA5-B963-544FD7314F13}" type="parTrans" cxnId="{990A2DF0-EFBD-4DEA-ADDB-6F238AA7578E}">
      <dgm:prSet/>
      <dgm:spPr/>
      <dgm:t>
        <a:bodyPr/>
        <a:lstStyle/>
        <a:p>
          <a:endParaRPr lang="pt-BR"/>
        </a:p>
      </dgm:t>
    </dgm:pt>
    <dgm:pt modelId="{9CB09DBB-CA06-4C81-A522-A4ACF6C34332}" type="sibTrans" cxnId="{990A2DF0-EFBD-4DEA-ADDB-6F238AA7578E}">
      <dgm:prSet/>
      <dgm:spPr/>
      <dgm:t>
        <a:bodyPr/>
        <a:lstStyle/>
        <a:p>
          <a:endParaRPr lang="pt-BR"/>
        </a:p>
      </dgm:t>
    </dgm:pt>
    <dgm:pt modelId="{E706927D-D03D-4A33-89E9-2B9D5C627C78}">
      <dgm:prSet phldrT="[Texto]"/>
      <dgm:spPr/>
      <dgm:t>
        <a:bodyPr/>
        <a:lstStyle/>
        <a:p>
          <a:r>
            <a:rPr lang="en-US" sz="1800" dirty="0">
              <a:effectLst/>
              <a:latin typeface="Times New Roman" panose="02020603050405020304" pitchFamily="18" charset="0"/>
              <a:ea typeface="Times New Roman" panose="02020603050405020304" pitchFamily="18" charset="0"/>
            </a:rPr>
            <a:t>(iii) strong decentralization of design and safety analysis activities</a:t>
          </a:r>
          <a:endParaRPr lang="pt-BR" dirty="0"/>
        </a:p>
      </dgm:t>
    </dgm:pt>
    <dgm:pt modelId="{C4776D15-5803-4D26-BE2B-BDD55DF1F04D}" type="parTrans" cxnId="{1620215A-1104-4251-AA10-0A1176F43594}">
      <dgm:prSet/>
      <dgm:spPr/>
      <dgm:t>
        <a:bodyPr/>
        <a:lstStyle/>
        <a:p>
          <a:endParaRPr lang="pt-BR"/>
        </a:p>
      </dgm:t>
    </dgm:pt>
    <dgm:pt modelId="{2E647876-FA15-4DA0-B92F-1DB8720150DC}" type="sibTrans" cxnId="{1620215A-1104-4251-AA10-0A1176F43594}">
      <dgm:prSet/>
      <dgm:spPr/>
      <dgm:t>
        <a:bodyPr/>
        <a:lstStyle/>
        <a:p>
          <a:endParaRPr lang="pt-BR"/>
        </a:p>
      </dgm:t>
    </dgm:pt>
    <dgm:pt modelId="{0540E6E5-B7B8-4B97-BE95-31FDDD1F0E79}">
      <dgm:prSet phldrT="[Texto]"/>
      <dgm:spPr/>
      <dgm:t>
        <a:bodyPr/>
        <a:lstStyle/>
        <a:p>
          <a:r>
            <a:rPr lang="en-US" sz="1800" dirty="0">
              <a:effectLst/>
              <a:latin typeface="Times New Roman" panose="02020603050405020304" pitchFamily="18" charset="0"/>
              <a:ea typeface="Times New Roman" panose="02020603050405020304" pitchFamily="18" charset="0"/>
            </a:rPr>
            <a:t> (iv) total capacity over time</a:t>
          </a:r>
          <a:endParaRPr lang="pt-BR" dirty="0"/>
        </a:p>
      </dgm:t>
    </dgm:pt>
    <dgm:pt modelId="{86B7EDC5-8CDA-45E3-A6EF-882E7B828607}" type="parTrans" cxnId="{7C4CF27A-F2C1-4BB3-81CB-F6B332B0528B}">
      <dgm:prSet/>
      <dgm:spPr/>
      <dgm:t>
        <a:bodyPr/>
        <a:lstStyle/>
        <a:p>
          <a:endParaRPr lang="pt-BR"/>
        </a:p>
      </dgm:t>
    </dgm:pt>
    <dgm:pt modelId="{2DB0A61C-6412-49FB-8EA0-C7EC4F3300E8}" type="sibTrans" cxnId="{7C4CF27A-F2C1-4BB3-81CB-F6B332B0528B}">
      <dgm:prSet/>
      <dgm:spPr/>
      <dgm:t>
        <a:bodyPr/>
        <a:lstStyle/>
        <a:p>
          <a:endParaRPr lang="pt-BR"/>
        </a:p>
      </dgm:t>
    </dgm:pt>
    <dgm:pt modelId="{B45DD51F-9CE8-4E80-AC24-F505409B8630}">
      <dgm:prSet phldrT="[Texto]"/>
      <dgm:spPr/>
      <dgm:t>
        <a:bodyPr/>
        <a:lstStyle/>
        <a:p>
          <a:r>
            <a:rPr lang="en-US" sz="1800" dirty="0">
              <a:effectLst/>
              <a:latin typeface="Times New Roman" panose="02020603050405020304" pitchFamily="18" charset="0"/>
              <a:ea typeface="Times New Roman" panose="02020603050405020304" pitchFamily="18" charset="0"/>
            </a:rPr>
            <a:t>(v) off-site construction and commissioning</a:t>
          </a:r>
          <a:endParaRPr lang="pt-BR" dirty="0"/>
        </a:p>
      </dgm:t>
    </dgm:pt>
    <dgm:pt modelId="{72DBA01B-0F68-4A1F-A5F6-BAF0427F52D1}" type="parTrans" cxnId="{8256637B-9124-4E97-833D-6A9587AC71C9}">
      <dgm:prSet/>
      <dgm:spPr/>
      <dgm:t>
        <a:bodyPr/>
        <a:lstStyle/>
        <a:p>
          <a:endParaRPr lang="pt-BR"/>
        </a:p>
      </dgm:t>
    </dgm:pt>
    <dgm:pt modelId="{5146ED4C-531C-4125-888B-7A9218FE3F2A}" type="sibTrans" cxnId="{8256637B-9124-4E97-833D-6A9587AC71C9}">
      <dgm:prSet/>
      <dgm:spPr/>
      <dgm:t>
        <a:bodyPr/>
        <a:lstStyle/>
        <a:p>
          <a:endParaRPr lang="pt-BR"/>
        </a:p>
      </dgm:t>
    </dgm:pt>
    <dgm:pt modelId="{3F37CAAA-3261-483F-99D3-A10B01F4199D}">
      <dgm:prSet phldrT="[Texto]"/>
      <dgm:spPr/>
      <dgm:t>
        <a:bodyPr/>
        <a:lstStyle/>
        <a:p>
          <a:r>
            <a:rPr lang="en-US" sz="1800" dirty="0">
              <a:effectLst/>
              <a:latin typeface="Times New Roman" panose="02020603050405020304" pitchFamily="18" charset="0"/>
              <a:ea typeface="Times New Roman" panose="02020603050405020304" pitchFamily="18" charset="0"/>
            </a:rPr>
            <a:t>(vi) loading with fuel at the manufacturer</a:t>
          </a:r>
          <a:endParaRPr lang="pt-BR" dirty="0"/>
        </a:p>
      </dgm:t>
    </dgm:pt>
    <dgm:pt modelId="{EDB99A5A-A4F6-43F1-95F7-F26649FED2BD}" type="parTrans" cxnId="{2F3ED8E9-45AD-488E-B015-3571483704DB}">
      <dgm:prSet/>
      <dgm:spPr/>
      <dgm:t>
        <a:bodyPr/>
        <a:lstStyle/>
        <a:p>
          <a:endParaRPr lang="pt-BR"/>
        </a:p>
      </dgm:t>
    </dgm:pt>
    <dgm:pt modelId="{C0A0D5EC-65E1-4BA1-9011-1478FFC8FF1D}" type="sibTrans" cxnId="{2F3ED8E9-45AD-488E-B015-3571483704DB}">
      <dgm:prSet/>
      <dgm:spPr/>
      <dgm:t>
        <a:bodyPr/>
        <a:lstStyle/>
        <a:p>
          <a:endParaRPr lang="pt-BR"/>
        </a:p>
      </dgm:t>
    </dgm:pt>
    <dgm:pt modelId="{A5742D80-4308-4753-9261-BE948E92C73C}">
      <dgm:prSet phldrT="[Texto]"/>
      <dgm:spPr/>
      <dgm:t>
        <a:bodyPr/>
        <a:lstStyle/>
        <a:p>
          <a:r>
            <a:rPr lang="en-US" sz="1800" dirty="0">
              <a:effectLst/>
              <a:latin typeface="Times New Roman" panose="02020603050405020304" pitchFamily="18" charset="0"/>
              <a:ea typeface="Times New Roman" panose="02020603050405020304" pitchFamily="18" charset="0"/>
            </a:rPr>
            <a:t>(vii) transportation of loaded reactors</a:t>
          </a:r>
          <a:endParaRPr lang="pt-BR" dirty="0"/>
        </a:p>
      </dgm:t>
    </dgm:pt>
    <dgm:pt modelId="{57B9E738-8B99-4664-8F7A-B4E4EB2DF5C9}" type="parTrans" cxnId="{266CA9B1-90B1-4B34-85D0-C2FF4969D055}">
      <dgm:prSet/>
      <dgm:spPr/>
      <dgm:t>
        <a:bodyPr/>
        <a:lstStyle/>
        <a:p>
          <a:endParaRPr lang="pt-BR"/>
        </a:p>
      </dgm:t>
    </dgm:pt>
    <dgm:pt modelId="{A07436C0-8D77-49CB-9F85-E129A437A79A}" type="sibTrans" cxnId="{266CA9B1-90B1-4B34-85D0-C2FF4969D055}">
      <dgm:prSet/>
      <dgm:spPr/>
      <dgm:t>
        <a:bodyPr/>
        <a:lstStyle/>
        <a:p>
          <a:endParaRPr lang="pt-BR"/>
        </a:p>
      </dgm:t>
    </dgm:pt>
    <dgm:pt modelId="{6D1E778E-9D2F-462F-90F8-FD3B79F46F05}" type="pres">
      <dgm:prSet presAssocID="{79725E1B-541A-4B9B-A6CD-D6C608A402C7}" presName="Name0" presStyleCnt="0">
        <dgm:presLayoutVars>
          <dgm:chMax val="7"/>
          <dgm:chPref val="7"/>
          <dgm:dir/>
        </dgm:presLayoutVars>
      </dgm:prSet>
      <dgm:spPr/>
    </dgm:pt>
    <dgm:pt modelId="{FF672AF6-AA1F-4E30-8F53-9D193710E190}" type="pres">
      <dgm:prSet presAssocID="{79725E1B-541A-4B9B-A6CD-D6C608A402C7}" presName="Name1" presStyleCnt="0"/>
      <dgm:spPr/>
    </dgm:pt>
    <dgm:pt modelId="{C7712972-8DC6-4013-ADC6-F2DDB62D2048}" type="pres">
      <dgm:prSet presAssocID="{79725E1B-541A-4B9B-A6CD-D6C608A402C7}" presName="cycle" presStyleCnt="0"/>
      <dgm:spPr/>
    </dgm:pt>
    <dgm:pt modelId="{909E76CF-4C17-4BFA-A621-E8580F94403C}" type="pres">
      <dgm:prSet presAssocID="{79725E1B-541A-4B9B-A6CD-D6C608A402C7}" presName="srcNode" presStyleLbl="node1" presStyleIdx="0" presStyleCnt="7"/>
      <dgm:spPr/>
    </dgm:pt>
    <dgm:pt modelId="{96FFF7CF-5B2B-4C39-8F3E-DD314D656F9B}" type="pres">
      <dgm:prSet presAssocID="{79725E1B-541A-4B9B-A6CD-D6C608A402C7}" presName="conn" presStyleLbl="parChTrans1D2" presStyleIdx="0" presStyleCnt="1"/>
      <dgm:spPr/>
    </dgm:pt>
    <dgm:pt modelId="{EC745536-346B-4D67-9A44-CFDD3FE7A7FB}" type="pres">
      <dgm:prSet presAssocID="{79725E1B-541A-4B9B-A6CD-D6C608A402C7}" presName="extraNode" presStyleLbl="node1" presStyleIdx="0" presStyleCnt="7"/>
      <dgm:spPr/>
    </dgm:pt>
    <dgm:pt modelId="{1172A6BF-84B7-4D42-98FC-1AAA3A11E95F}" type="pres">
      <dgm:prSet presAssocID="{79725E1B-541A-4B9B-A6CD-D6C608A402C7}" presName="dstNode" presStyleLbl="node1" presStyleIdx="0" presStyleCnt="7"/>
      <dgm:spPr/>
    </dgm:pt>
    <dgm:pt modelId="{DA4D9946-8BD7-45B3-830D-343A918FA879}" type="pres">
      <dgm:prSet presAssocID="{644B5591-9DE6-4171-88EF-6EB8A104E6C0}" presName="text_1" presStyleLbl="node1" presStyleIdx="0" presStyleCnt="7" custLinFactNeighborX="3273" custLinFactNeighborY="-16959">
        <dgm:presLayoutVars>
          <dgm:bulletEnabled val="1"/>
        </dgm:presLayoutVars>
      </dgm:prSet>
      <dgm:spPr/>
    </dgm:pt>
    <dgm:pt modelId="{C30DF490-4BA9-4620-9411-CF2E15749395}" type="pres">
      <dgm:prSet presAssocID="{644B5591-9DE6-4171-88EF-6EB8A104E6C0}" presName="accent_1" presStyleCnt="0"/>
      <dgm:spPr/>
    </dgm:pt>
    <dgm:pt modelId="{F2630F93-9254-4E51-AF93-ED4B3437A45D}" type="pres">
      <dgm:prSet presAssocID="{644B5591-9DE6-4171-88EF-6EB8A104E6C0}" presName="accentRepeatNode" presStyleLbl="solidFgAcc1" presStyleIdx="0" presStyleCnt="7" custLinFactNeighborX="5190" custLinFactNeighborY="6721"/>
      <dgm:spPr/>
    </dgm:pt>
    <dgm:pt modelId="{86DF9605-DA89-4695-B231-2F702025157E}" type="pres">
      <dgm:prSet presAssocID="{FA871421-8D89-4F0D-9376-9FB8D44E1F8A}" presName="text_2" presStyleLbl="node1" presStyleIdx="1" presStyleCnt="7">
        <dgm:presLayoutVars>
          <dgm:bulletEnabled val="1"/>
        </dgm:presLayoutVars>
      </dgm:prSet>
      <dgm:spPr/>
    </dgm:pt>
    <dgm:pt modelId="{9FD6BFC0-6881-450C-B704-E74DA9E221C5}" type="pres">
      <dgm:prSet presAssocID="{FA871421-8D89-4F0D-9376-9FB8D44E1F8A}" presName="accent_2" presStyleCnt="0"/>
      <dgm:spPr/>
    </dgm:pt>
    <dgm:pt modelId="{73DABE0A-4167-41BB-8CFD-7BFA632163C8}" type="pres">
      <dgm:prSet presAssocID="{FA871421-8D89-4F0D-9376-9FB8D44E1F8A}" presName="accentRepeatNode" presStyleLbl="solidFgAcc1" presStyleIdx="1" presStyleCnt="7"/>
      <dgm:spPr/>
    </dgm:pt>
    <dgm:pt modelId="{EA6B3445-F3A9-45B1-BF57-7B6DEB4A5C6B}" type="pres">
      <dgm:prSet presAssocID="{E706927D-D03D-4A33-89E9-2B9D5C627C78}" presName="text_3" presStyleLbl="node1" presStyleIdx="2" presStyleCnt="7" custLinFactNeighborX="2028">
        <dgm:presLayoutVars>
          <dgm:bulletEnabled val="1"/>
        </dgm:presLayoutVars>
      </dgm:prSet>
      <dgm:spPr/>
    </dgm:pt>
    <dgm:pt modelId="{D05D00BD-2A30-4A7B-BFF8-BECA8B8E3876}" type="pres">
      <dgm:prSet presAssocID="{E706927D-D03D-4A33-89E9-2B9D5C627C78}" presName="accent_3" presStyleCnt="0"/>
      <dgm:spPr/>
    </dgm:pt>
    <dgm:pt modelId="{D1587615-EB50-4096-B094-D47AAC0466C5}" type="pres">
      <dgm:prSet presAssocID="{E706927D-D03D-4A33-89E9-2B9D5C627C78}" presName="accentRepeatNode" presStyleLbl="solidFgAcc1" presStyleIdx="2" presStyleCnt="7"/>
      <dgm:spPr/>
    </dgm:pt>
    <dgm:pt modelId="{03C63436-0105-4A1B-8E66-338F799217CF}" type="pres">
      <dgm:prSet presAssocID="{0540E6E5-B7B8-4B97-BE95-31FDDD1F0E79}" presName="text_4" presStyleLbl="node1" presStyleIdx="3" presStyleCnt="7">
        <dgm:presLayoutVars>
          <dgm:bulletEnabled val="1"/>
        </dgm:presLayoutVars>
      </dgm:prSet>
      <dgm:spPr/>
    </dgm:pt>
    <dgm:pt modelId="{15DE2ABC-B2B1-44A9-AEC7-DA5A0E2B468A}" type="pres">
      <dgm:prSet presAssocID="{0540E6E5-B7B8-4B97-BE95-31FDDD1F0E79}" presName="accent_4" presStyleCnt="0"/>
      <dgm:spPr/>
    </dgm:pt>
    <dgm:pt modelId="{2C572C0E-F7FE-4BD9-B7FD-E57D04EB3838}" type="pres">
      <dgm:prSet presAssocID="{0540E6E5-B7B8-4B97-BE95-31FDDD1F0E79}" presName="accentRepeatNode" presStyleLbl="solidFgAcc1" presStyleIdx="3" presStyleCnt="7"/>
      <dgm:spPr/>
    </dgm:pt>
    <dgm:pt modelId="{ACA1816C-54C3-44F7-837B-71EB623DB4FC}" type="pres">
      <dgm:prSet presAssocID="{B45DD51F-9CE8-4E80-AC24-F505409B8630}" presName="text_5" presStyleLbl="node1" presStyleIdx="4" presStyleCnt="7">
        <dgm:presLayoutVars>
          <dgm:bulletEnabled val="1"/>
        </dgm:presLayoutVars>
      </dgm:prSet>
      <dgm:spPr/>
    </dgm:pt>
    <dgm:pt modelId="{0306B93C-46CC-4711-980A-AA264B20D439}" type="pres">
      <dgm:prSet presAssocID="{B45DD51F-9CE8-4E80-AC24-F505409B8630}" presName="accent_5" presStyleCnt="0"/>
      <dgm:spPr/>
    </dgm:pt>
    <dgm:pt modelId="{024DD069-D2DC-4FE5-9779-CD6EE1FFC0D9}" type="pres">
      <dgm:prSet presAssocID="{B45DD51F-9CE8-4E80-AC24-F505409B8630}" presName="accentRepeatNode" presStyleLbl="solidFgAcc1" presStyleIdx="4" presStyleCnt="7"/>
      <dgm:spPr/>
    </dgm:pt>
    <dgm:pt modelId="{63A7EDE1-718F-496D-BD79-CAB578509268}" type="pres">
      <dgm:prSet presAssocID="{3F37CAAA-3261-483F-99D3-A10B01F4199D}" presName="text_6" presStyleLbl="node1" presStyleIdx="5" presStyleCnt="7">
        <dgm:presLayoutVars>
          <dgm:bulletEnabled val="1"/>
        </dgm:presLayoutVars>
      </dgm:prSet>
      <dgm:spPr/>
    </dgm:pt>
    <dgm:pt modelId="{0E142896-884D-4BA5-B9E0-16A8C896B432}" type="pres">
      <dgm:prSet presAssocID="{3F37CAAA-3261-483F-99D3-A10B01F4199D}" presName="accent_6" presStyleCnt="0"/>
      <dgm:spPr/>
    </dgm:pt>
    <dgm:pt modelId="{47023373-1004-4D39-9175-D66FE1FFDE03}" type="pres">
      <dgm:prSet presAssocID="{3F37CAAA-3261-483F-99D3-A10B01F4199D}" presName="accentRepeatNode" presStyleLbl="solidFgAcc1" presStyleIdx="5" presStyleCnt="7"/>
      <dgm:spPr/>
    </dgm:pt>
    <dgm:pt modelId="{2D8A8D27-CA82-49E3-AC00-52974A04FE74}" type="pres">
      <dgm:prSet presAssocID="{A5742D80-4308-4753-9261-BE948E92C73C}" presName="text_7" presStyleLbl="node1" presStyleIdx="6" presStyleCnt="7">
        <dgm:presLayoutVars>
          <dgm:bulletEnabled val="1"/>
        </dgm:presLayoutVars>
      </dgm:prSet>
      <dgm:spPr/>
    </dgm:pt>
    <dgm:pt modelId="{22CEBF23-E5DD-422B-B51B-49BAF6291415}" type="pres">
      <dgm:prSet presAssocID="{A5742D80-4308-4753-9261-BE948E92C73C}" presName="accent_7" presStyleCnt="0"/>
      <dgm:spPr/>
    </dgm:pt>
    <dgm:pt modelId="{C3FC8380-6580-480C-BECB-A1650373576C}" type="pres">
      <dgm:prSet presAssocID="{A5742D80-4308-4753-9261-BE948E92C73C}" presName="accentRepeatNode" presStyleLbl="solidFgAcc1" presStyleIdx="6" presStyleCnt="7"/>
      <dgm:spPr/>
    </dgm:pt>
  </dgm:ptLst>
  <dgm:cxnLst>
    <dgm:cxn modelId="{6D086C6B-6BBA-4314-8F02-46929293C9F1}" type="presOf" srcId="{0540E6E5-B7B8-4B97-BE95-31FDDD1F0E79}" destId="{03C63436-0105-4A1B-8E66-338F799217CF}" srcOrd="0" destOrd="0" presId="urn:microsoft.com/office/officeart/2008/layout/VerticalCurvedList"/>
    <dgm:cxn modelId="{BF997F6C-72FF-4705-8EB8-480476372C0F}" type="presOf" srcId="{E706927D-D03D-4A33-89E9-2B9D5C627C78}" destId="{EA6B3445-F3A9-45B1-BF57-7B6DEB4A5C6B}" srcOrd="0" destOrd="0" presId="urn:microsoft.com/office/officeart/2008/layout/VerticalCurvedList"/>
    <dgm:cxn modelId="{FBCFE051-4C09-49C9-A51C-51271787A2CF}" type="presOf" srcId="{A5742D80-4308-4753-9261-BE948E92C73C}" destId="{2D8A8D27-CA82-49E3-AC00-52974A04FE74}" srcOrd="0" destOrd="0" presId="urn:microsoft.com/office/officeart/2008/layout/VerticalCurvedList"/>
    <dgm:cxn modelId="{1620215A-1104-4251-AA10-0A1176F43594}" srcId="{79725E1B-541A-4B9B-A6CD-D6C608A402C7}" destId="{E706927D-D03D-4A33-89E9-2B9D5C627C78}" srcOrd="2" destOrd="0" parTransId="{C4776D15-5803-4D26-BE2B-BDD55DF1F04D}" sibTransId="{2E647876-FA15-4DA0-B92F-1DB8720150DC}"/>
    <dgm:cxn modelId="{7C4CF27A-F2C1-4BB3-81CB-F6B332B0528B}" srcId="{79725E1B-541A-4B9B-A6CD-D6C608A402C7}" destId="{0540E6E5-B7B8-4B97-BE95-31FDDD1F0E79}" srcOrd="3" destOrd="0" parTransId="{86B7EDC5-8CDA-45E3-A6EF-882E7B828607}" sibTransId="{2DB0A61C-6412-49FB-8EA0-C7EC4F3300E8}"/>
    <dgm:cxn modelId="{8256637B-9124-4E97-833D-6A9587AC71C9}" srcId="{79725E1B-541A-4B9B-A6CD-D6C608A402C7}" destId="{B45DD51F-9CE8-4E80-AC24-F505409B8630}" srcOrd="4" destOrd="0" parTransId="{72DBA01B-0F68-4A1F-A5F6-BAF0427F52D1}" sibTransId="{5146ED4C-531C-4125-888B-7A9218FE3F2A}"/>
    <dgm:cxn modelId="{E7C1977F-0605-4C7F-9184-A34DA5E7A8AA}" type="presOf" srcId="{644B5591-9DE6-4171-88EF-6EB8A104E6C0}" destId="{DA4D9946-8BD7-45B3-830D-343A918FA879}" srcOrd="0" destOrd="0" presId="urn:microsoft.com/office/officeart/2008/layout/VerticalCurvedList"/>
    <dgm:cxn modelId="{9B19C288-05E1-4B99-B0F8-4D46CA8DC13F}" srcId="{79725E1B-541A-4B9B-A6CD-D6C608A402C7}" destId="{644B5591-9DE6-4171-88EF-6EB8A104E6C0}" srcOrd="0" destOrd="0" parTransId="{D728C4B6-03FA-45A5-B1C2-ABA25AE5CAE5}" sibTransId="{22977B81-296B-4EB8-B90C-F4BD8BBC03C4}"/>
    <dgm:cxn modelId="{094A4A97-E0B1-46A4-8F4A-006A59BE6D25}" type="presOf" srcId="{3F37CAAA-3261-483F-99D3-A10B01F4199D}" destId="{63A7EDE1-718F-496D-BD79-CAB578509268}" srcOrd="0" destOrd="0" presId="urn:microsoft.com/office/officeart/2008/layout/VerticalCurvedList"/>
    <dgm:cxn modelId="{266CA9B1-90B1-4B34-85D0-C2FF4969D055}" srcId="{79725E1B-541A-4B9B-A6CD-D6C608A402C7}" destId="{A5742D80-4308-4753-9261-BE948E92C73C}" srcOrd="6" destOrd="0" parTransId="{57B9E738-8B99-4664-8F7A-B4E4EB2DF5C9}" sibTransId="{A07436C0-8D77-49CB-9F85-E129A437A79A}"/>
    <dgm:cxn modelId="{04BE25D7-8D09-4C53-874D-4C70D731A060}" type="presOf" srcId="{22977B81-296B-4EB8-B90C-F4BD8BBC03C4}" destId="{96FFF7CF-5B2B-4C39-8F3E-DD314D656F9B}" srcOrd="0" destOrd="0" presId="urn:microsoft.com/office/officeart/2008/layout/VerticalCurvedList"/>
    <dgm:cxn modelId="{93125AE0-0D03-41EC-A497-9E30890CD7A8}" type="presOf" srcId="{B45DD51F-9CE8-4E80-AC24-F505409B8630}" destId="{ACA1816C-54C3-44F7-837B-71EB623DB4FC}" srcOrd="0" destOrd="0" presId="urn:microsoft.com/office/officeart/2008/layout/VerticalCurvedList"/>
    <dgm:cxn modelId="{2F3ED8E9-45AD-488E-B015-3571483704DB}" srcId="{79725E1B-541A-4B9B-A6CD-D6C608A402C7}" destId="{3F37CAAA-3261-483F-99D3-A10B01F4199D}" srcOrd="5" destOrd="0" parTransId="{EDB99A5A-A4F6-43F1-95F7-F26649FED2BD}" sibTransId="{C0A0D5EC-65E1-4BA1-9011-1478FFC8FF1D}"/>
    <dgm:cxn modelId="{990A2DF0-EFBD-4DEA-ADDB-6F238AA7578E}" srcId="{79725E1B-541A-4B9B-A6CD-D6C608A402C7}" destId="{FA871421-8D89-4F0D-9376-9FB8D44E1F8A}" srcOrd="1" destOrd="0" parTransId="{6FC73B1D-0719-4DA5-B963-544FD7314F13}" sibTransId="{9CB09DBB-CA06-4C81-A522-A4ACF6C34332}"/>
    <dgm:cxn modelId="{7217FCF4-022E-41DC-A049-227ADCAAFD98}" type="presOf" srcId="{FA871421-8D89-4F0D-9376-9FB8D44E1F8A}" destId="{86DF9605-DA89-4695-B231-2F702025157E}" srcOrd="0" destOrd="0" presId="urn:microsoft.com/office/officeart/2008/layout/VerticalCurvedList"/>
    <dgm:cxn modelId="{491687FF-A973-4CC2-9FFE-AFFF37B43070}" type="presOf" srcId="{79725E1B-541A-4B9B-A6CD-D6C608A402C7}" destId="{6D1E778E-9D2F-462F-90F8-FD3B79F46F05}" srcOrd="0" destOrd="0" presId="urn:microsoft.com/office/officeart/2008/layout/VerticalCurvedList"/>
    <dgm:cxn modelId="{631A741E-8619-46D5-A54B-0E10E190C82E}" type="presParOf" srcId="{6D1E778E-9D2F-462F-90F8-FD3B79F46F05}" destId="{FF672AF6-AA1F-4E30-8F53-9D193710E190}" srcOrd="0" destOrd="0" presId="urn:microsoft.com/office/officeart/2008/layout/VerticalCurvedList"/>
    <dgm:cxn modelId="{F984D853-6624-493B-8DD5-64D9545C9F67}" type="presParOf" srcId="{FF672AF6-AA1F-4E30-8F53-9D193710E190}" destId="{C7712972-8DC6-4013-ADC6-F2DDB62D2048}" srcOrd="0" destOrd="0" presId="urn:microsoft.com/office/officeart/2008/layout/VerticalCurvedList"/>
    <dgm:cxn modelId="{E8C117A5-5DC7-49D1-94DA-8BF17A816553}" type="presParOf" srcId="{C7712972-8DC6-4013-ADC6-F2DDB62D2048}" destId="{909E76CF-4C17-4BFA-A621-E8580F94403C}" srcOrd="0" destOrd="0" presId="urn:microsoft.com/office/officeart/2008/layout/VerticalCurvedList"/>
    <dgm:cxn modelId="{E4DF2786-DA4D-4800-AA3F-E98C9D014D61}" type="presParOf" srcId="{C7712972-8DC6-4013-ADC6-F2DDB62D2048}" destId="{96FFF7CF-5B2B-4C39-8F3E-DD314D656F9B}" srcOrd="1" destOrd="0" presId="urn:microsoft.com/office/officeart/2008/layout/VerticalCurvedList"/>
    <dgm:cxn modelId="{9D85B36F-4F46-4AA4-990D-8AA71AA8E308}" type="presParOf" srcId="{C7712972-8DC6-4013-ADC6-F2DDB62D2048}" destId="{EC745536-346B-4D67-9A44-CFDD3FE7A7FB}" srcOrd="2" destOrd="0" presId="urn:microsoft.com/office/officeart/2008/layout/VerticalCurvedList"/>
    <dgm:cxn modelId="{1D9F5B21-B026-45E1-81C4-DB862563F857}" type="presParOf" srcId="{C7712972-8DC6-4013-ADC6-F2DDB62D2048}" destId="{1172A6BF-84B7-4D42-98FC-1AAA3A11E95F}" srcOrd="3" destOrd="0" presId="urn:microsoft.com/office/officeart/2008/layout/VerticalCurvedList"/>
    <dgm:cxn modelId="{D6B330FF-8176-4623-87C0-A15AEEEC0B33}" type="presParOf" srcId="{FF672AF6-AA1F-4E30-8F53-9D193710E190}" destId="{DA4D9946-8BD7-45B3-830D-343A918FA879}" srcOrd="1" destOrd="0" presId="urn:microsoft.com/office/officeart/2008/layout/VerticalCurvedList"/>
    <dgm:cxn modelId="{547A0AC0-62A6-4726-96EC-40BFB5C544A1}" type="presParOf" srcId="{FF672AF6-AA1F-4E30-8F53-9D193710E190}" destId="{C30DF490-4BA9-4620-9411-CF2E15749395}" srcOrd="2" destOrd="0" presId="urn:microsoft.com/office/officeart/2008/layout/VerticalCurvedList"/>
    <dgm:cxn modelId="{BA11E5CA-A213-4BA1-956F-A0EFED5282F6}" type="presParOf" srcId="{C30DF490-4BA9-4620-9411-CF2E15749395}" destId="{F2630F93-9254-4E51-AF93-ED4B3437A45D}" srcOrd="0" destOrd="0" presId="urn:microsoft.com/office/officeart/2008/layout/VerticalCurvedList"/>
    <dgm:cxn modelId="{183F1107-A5F4-45BC-8C49-D824519BE5B5}" type="presParOf" srcId="{FF672AF6-AA1F-4E30-8F53-9D193710E190}" destId="{86DF9605-DA89-4695-B231-2F702025157E}" srcOrd="3" destOrd="0" presId="urn:microsoft.com/office/officeart/2008/layout/VerticalCurvedList"/>
    <dgm:cxn modelId="{11F5905D-9CD7-4E6D-A9BA-5F63804C708E}" type="presParOf" srcId="{FF672AF6-AA1F-4E30-8F53-9D193710E190}" destId="{9FD6BFC0-6881-450C-B704-E74DA9E221C5}" srcOrd="4" destOrd="0" presId="urn:microsoft.com/office/officeart/2008/layout/VerticalCurvedList"/>
    <dgm:cxn modelId="{A8E7322E-B049-404A-B82C-CF0DC5437F8D}" type="presParOf" srcId="{9FD6BFC0-6881-450C-B704-E74DA9E221C5}" destId="{73DABE0A-4167-41BB-8CFD-7BFA632163C8}" srcOrd="0" destOrd="0" presId="urn:microsoft.com/office/officeart/2008/layout/VerticalCurvedList"/>
    <dgm:cxn modelId="{6448302D-7A6B-4E13-9E70-2A4863299F67}" type="presParOf" srcId="{FF672AF6-AA1F-4E30-8F53-9D193710E190}" destId="{EA6B3445-F3A9-45B1-BF57-7B6DEB4A5C6B}" srcOrd="5" destOrd="0" presId="urn:microsoft.com/office/officeart/2008/layout/VerticalCurvedList"/>
    <dgm:cxn modelId="{1AC1F1E4-A816-43D4-AFE5-4DDC488DEF64}" type="presParOf" srcId="{FF672AF6-AA1F-4E30-8F53-9D193710E190}" destId="{D05D00BD-2A30-4A7B-BFF8-BECA8B8E3876}" srcOrd="6" destOrd="0" presId="urn:microsoft.com/office/officeart/2008/layout/VerticalCurvedList"/>
    <dgm:cxn modelId="{56E37B32-2C46-4933-8A14-5269448CB4C7}" type="presParOf" srcId="{D05D00BD-2A30-4A7B-BFF8-BECA8B8E3876}" destId="{D1587615-EB50-4096-B094-D47AAC0466C5}" srcOrd="0" destOrd="0" presId="urn:microsoft.com/office/officeart/2008/layout/VerticalCurvedList"/>
    <dgm:cxn modelId="{1BB1842E-823A-4647-BE39-790A640C476E}" type="presParOf" srcId="{FF672AF6-AA1F-4E30-8F53-9D193710E190}" destId="{03C63436-0105-4A1B-8E66-338F799217CF}" srcOrd="7" destOrd="0" presId="urn:microsoft.com/office/officeart/2008/layout/VerticalCurvedList"/>
    <dgm:cxn modelId="{F95C0063-7D82-4D59-8C29-2C3A5D0FDD36}" type="presParOf" srcId="{FF672AF6-AA1F-4E30-8F53-9D193710E190}" destId="{15DE2ABC-B2B1-44A9-AEC7-DA5A0E2B468A}" srcOrd="8" destOrd="0" presId="urn:microsoft.com/office/officeart/2008/layout/VerticalCurvedList"/>
    <dgm:cxn modelId="{67F711DF-CE64-41E3-8604-787C0EDA2BC5}" type="presParOf" srcId="{15DE2ABC-B2B1-44A9-AEC7-DA5A0E2B468A}" destId="{2C572C0E-F7FE-4BD9-B7FD-E57D04EB3838}" srcOrd="0" destOrd="0" presId="urn:microsoft.com/office/officeart/2008/layout/VerticalCurvedList"/>
    <dgm:cxn modelId="{04649933-DDE7-4CD5-A794-DA79112AA993}" type="presParOf" srcId="{FF672AF6-AA1F-4E30-8F53-9D193710E190}" destId="{ACA1816C-54C3-44F7-837B-71EB623DB4FC}" srcOrd="9" destOrd="0" presId="urn:microsoft.com/office/officeart/2008/layout/VerticalCurvedList"/>
    <dgm:cxn modelId="{0D78F460-06C0-4502-A568-BA82556C4085}" type="presParOf" srcId="{FF672AF6-AA1F-4E30-8F53-9D193710E190}" destId="{0306B93C-46CC-4711-980A-AA264B20D439}" srcOrd="10" destOrd="0" presId="urn:microsoft.com/office/officeart/2008/layout/VerticalCurvedList"/>
    <dgm:cxn modelId="{2479A662-511A-4B5D-BE8F-8F2EA5DA0868}" type="presParOf" srcId="{0306B93C-46CC-4711-980A-AA264B20D439}" destId="{024DD069-D2DC-4FE5-9779-CD6EE1FFC0D9}" srcOrd="0" destOrd="0" presId="urn:microsoft.com/office/officeart/2008/layout/VerticalCurvedList"/>
    <dgm:cxn modelId="{D86F792E-C7C5-4B5A-9361-BBDB5882C2B1}" type="presParOf" srcId="{FF672AF6-AA1F-4E30-8F53-9D193710E190}" destId="{63A7EDE1-718F-496D-BD79-CAB578509268}" srcOrd="11" destOrd="0" presId="urn:microsoft.com/office/officeart/2008/layout/VerticalCurvedList"/>
    <dgm:cxn modelId="{2C887B7F-A976-4A88-8396-BECE4CF7CEAE}" type="presParOf" srcId="{FF672AF6-AA1F-4E30-8F53-9D193710E190}" destId="{0E142896-884D-4BA5-B9E0-16A8C896B432}" srcOrd="12" destOrd="0" presId="urn:microsoft.com/office/officeart/2008/layout/VerticalCurvedList"/>
    <dgm:cxn modelId="{9265CB70-6AD8-42C7-B284-6882DFA86B87}" type="presParOf" srcId="{0E142896-884D-4BA5-B9E0-16A8C896B432}" destId="{47023373-1004-4D39-9175-D66FE1FFDE03}" srcOrd="0" destOrd="0" presId="urn:microsoft.com/office/officeart/2008/layout/VerticalCurvedList"/>
    <dgm:cxn modelId="{8237650B-FE10-4376-8F46-DAF30001A374}" type="presParOf" srcId="{FF672AF6-AA1F-4E30-8F53-9D193710E190}" destId="{2D8A8D27-CA82-49E3-AC00-52974A04FE74}" srcOrd="13" destOrd="0" presId="urn:microsoft.com/office/officeart/2008/layout/VerticalCurvedList"/>
    <dgm:cxn modelId="{F234A3CA-B0E7-4990-87B8-30279F358339}" type="presParOf" srcId="{FF672AF6-AA1F-4E30-8F53-9D193710E190}" destId="{22CEBF23-E5DD-422B-B51B-49BAF6291415}" srcOrd="14" destOrd="0" presId="urn:microsoft.com/office/officeart/2008/layout/VerticalCurvedList"/>
    <dgm:cxn modelId="{751B084E-BEBF-4D91-ACFD-11E151D259FD}" type="presParOf" srcId="{22CEBF23-E5DD-422B-B51B-49BAF6291415}" destId="{C3FC8380-6580-480C-BECB-A1650373576C}"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DD93CD-871C-433C-AB43-6BFA903053FB}" type="doc">
      <dgm:prSet loTypeId="urn:microsoft.com/office/officeart/2005/8/layout/hProcess6" loCatId="process" qsTypeId="urn:microsoft.com/office/officeart/2005/8/quickstyle/simple5" qsCatId="simple" csTypeId="urn:microsoft.com/office/officeart/2005/8/colors/accent1_2" csCatId="accent1" phldr="1"/>
      <dgm:spPr/>
      <dgm:t>
        <a:bodyPr/>
        <a:lstStyle/>
        <a:p>
          <a:endParaRPr lang="pt-BR"/>
        </a:p>
      </dgm:t>
    </dgm:pt>
    <dgm:pt modelId="{B8B971F5-AE90-452B-8164-DD8D937E7CA5}">
      <dgm:prSet phldrT="[Texto]"/>
      <dgm:spPr>
        <a:solidFill>
          <a:schemeClr val="accent1">
            <a:lumMod val="50000"/>
          </a:schemeClr>
        </a:solidFill>
      </dgm:spPr>
      <dgm:t>
        <a:bodyPr/>
        <a:lstStyle/>
        <a:p>
          <a:r>
            <a:rPr lang="pt-BR" dirty="0"/>
            <a:t> </a:t>
          </a:r>
        </a:p>
      </dgm:t>
    </dgm:pt>
    <dgm:pt modelId="{3A440D6E-A119-4FA6-8FAD-BFF58BDE7115}" type="parTrans" cxnId="{C4BA261B-D9EE-4320-A981-B20B239DCD5F}">
      <dgm:prSet/>
      <dgm:spPr/>
      <dgm:t>
        <a:bodyPr/>
        <a:lstStyle/>
        <a:p>
          <a:endParaRPr lang="pt-BR"/>
        </a:p>
      </dgm:t>
    </dgm:pt>
    <dgm:pt modelId="{D2F99C49-BF9A-48E0-914B-EAC5B4236819}" type="sibTrans" cxnId="{C4BA261B-D9EE-4320-A981-B20B239DCD5F}">
      <dgm:prSet/>
      <dgm:spPr/>
      <dgm:t>
        <a:bodyPr/>
        <a:lstStyle/>
        <a:p>
          <a:endParaRPr lang="pt-BR"/>
        </a:p>
      </dgm:t>
    </dgm:pt>
    <dgm:pt modelId="{CE9499ED-462A-43AD-B7FA-5530D89CF980}">
      <dgm:prSet phldrT="[Texto]"/>
      <dgm:spPr/>
      <dgm:t>
        <a:bodyPr/>
        <a:lstStyle/>
        <a:p>
          <a:r>
            <a:rPr lang="pt-BR" dirty="0" err="1">
              <a:solidFill>
                <a:schemeClr val="accent1">
                  <a:lumMod val="50000"/>
                </a:schemeClr>
              </a:solidFill>
            </a:rPr>
            <a:t>Identify</a:t>
          </a:r>
          <a:endParaRPr lang="pt-BR" dirty="0">
            <a:solidFill>
              <a:schemeClr val="accent1">
                <a:lumMod val="50000"/>
              </a:schemeClr>
            </a:solidFill>
          </a:endParaRPr>
        </a:p>
      </dgm:t>
    </dgm:pt>
    <dgm:pt modelId="{9C617481-23DC-4EDC-874A-47EAA49A8A39}" type="parTrans" cxnId="{32482A72-3187-4920-90BB-27F7EBD98F30}">
      <dgm:prSet/>
      <dgm:spPr/>
      <dgm:t>
        <a:bodyPr/>
        <a:lstStyle/>
        <a:p>
          <a:endParaRPr lang="pt-BR"/>
        </a:p>
      </dgm:t>
    </dgm:pt>
    <dgm:pt modelId="{E9650D3B-141B-43DD-86E5-9D7FA6721F25}" type="sibTrans" cxnId="{32482A72-3187-4920-90BB-27F7EBD98F30}">
      <dgm:prSet/>
      <dgm:spPr/>
      <dgm:t>
        <a:bodyPr/>
        <a:lstStyle/>
        <a:p>
          <a:endParaRPr lang="pt-BR"/>
        </a:p>
      </dgm:t>
    </dgm:pt>
    <dgm:pt modelId="{ED34174D-0FD9-49B6-A539-EF760EBF25F5}">
      <dgm:prSet phldrT="[Texto]"/>
      <dgm:spPr>
        <a:solidFill>
          <a:schemeClr val="accent1">
            <a:lumMod val="50000"/>
          </a:schemeClr>
        </a:solidFill>
      </dgm:spPr>
      <dgm:t>
        <a:bodyPr/>
        <a:lstStyle/>
        <a:p>
          <a:r>
            <a:rPr lang="pt-BR" dirty="0"/>
            <a:t> </a:t>
          </a:r>
        </a:p>
      </dgm:t>
    </dgm:pt>
    <dgm:pt modelId="{99479AB6-13BD-4CA1-BD5E-80C83FD15A20}" type="parTrans" cxnId="{AEF807A8-8660-42DD-A0F0-E8CEE9EBA308}">
      <dgm:prSet/>
      <dgm:spPr/>
      <dgm:t>
        <a:bodyPr/>
        <a:lstStyle/>
        <a:p>
          <a:endParaRPr lang="pt-BR"/>
        </a:p>
      </dgm:t>
    </dgm:pt>
    <dgm:pt modelId="{FC24F59E-BA3F-4921-9A7C-84578213BFA1}" type="sibTrans" cxnId="{AEF807A8-8660-42DD-A0F0-E8CEE9EBA308}">
      <dgm:prSet/>
      <dgm:spPr/>
      <dgm:t>
        <a:bodyPr/>
        <a:lstStyle/>
        <a:p>
          <a:endParaRPr lang="pt-BR"/>
        </a:p>
      </dgm:t>
    </dgm:pt>
    <dgm:pt modelId="{482A5461-8D3C-41FA-93E6-883510044F8C}">
      <dgm:prSet phldrT="[Texto]"/>
      <dgm:spPr/>
      <dgm:t>
        <a:bodyPr/>
        <a:lstStyle/>
        <a:p>
          <a:r>
            <a:rPr lang="pt-BR" dirty="0" err="1">
              <a:solidFill>
                <a:schemeClr val="accent1">
                  <a:lumMod val="50000"/>
                </a:schemeClr>
              </a:solidFill>
            </a:rPr>
            <a:t>Plan</a:t>
          </a:r>
          <a:endParaRPr lang="pt-BR" dirty="0">
            <a:solidFill>
              <a:schemeClr val="accent1">
                <a:lumMod val="50000"/>
              </a:schemeClr>
            </a:solidFill>
          </a:endParaRPr>
        </a:p>
      </dgm:t>
    </dgm:pt>
    <dgm:pt modelId="{C105B05E-FFDF-4DF1-A4F3-DCDC14B9E97D}" type="parTrans" cxnId="{83909AF9-B215-4A17-BDEE-758266831C62}">
      <dgm:prSet/>
      <dgm:spPr/>
      <dgm:t>
        <a:bodyPr/>
        <a:lstStyle/>
        <a:p>
          <a:endParaRPr lang="pt-BR"/>
        </a:p>
      </dgm:t>
    </dgm:pt>
    <dgm:pt modelId="{D8B5B4EA-6E13-4775-96C4-7D8C990B597B}" type="sibTrans" cxnId="{83909AF9-B215-4A17-BDEE-758266831C62}">
      <dgm:prSet/>
      <dgm:spPr/>
      <dgm:t>
        <a:bodyPr/>
        <a:lstStyle/>
        <a:p>
          <a:endParaRPr lang="pt-BR"/>
        </a:p>
      </dgm:t>
    </dgm:pt>
    <dgm:pt modelId="{C0C42845-5367-42E4-BDED-510D9730422E}">
      <dgm:prSet phldrT="[Texto]"/>
      <dgm:spPr>
        <a:solidFill>
          <a:schemeClr val="accent1">
            <a:lumMod val="50000"/>
          </a:schemeClr>
        </a:solidFill>
      </dgm:spPr>
      <dgm:t>
        <a:bodyPr/>
        <a:lstStyle/>
        <a:p>
          <a:r>
            <a:rPr lang="pt-BR" dirty="0"/>
            <a:t> </a:t>
          </a:r>
        </a:p>
      </dgm:t>
    </dgm:pt>
    <dgm:pt modelId="{1657F63A-F246-4B78-8E09-7972A3215667}" type="parTrans" cxnId="{5BA462F6-C26A-40B8-8289-FE0BF3A58128}">
      <dgm:prSet/>
      <dgm:spPr/>
      <dgm:t>
        <a:bodyPr/>
        <a:lstStyle/>
        <a:p>
          <a:endParaRPr lang="pt-BR"/>
        </a:p>
      </dgm:t>
    </dgm:pt>
    <dgm:pt modelId="{99325891-C32E-4B23-B44D-24B3AE6D9D7F}" type="sibTrans" cxnId="{5BA462F6-C26A-40B8-8289-FE0BF3A58128}">
      <dgm:prSet/>
      <dgm:spPr/>
      <dgm:t>
        <a:bodyPr/>
        <a:lstStyle/>
        <a:p>
          <a:endParaRPr lang="pt-BR"/>
        </a:p>
      </dgm:t>
    </dgm:pt>
    <dgm:pt modelId="{7E0018B1-616C-41C8-8D2B-400EEEFCC5F8}">
      <dgm:prSet phldrT="[Texto]"/>
      <dgm:spPr/>
      <dgm:t>
        <a:bodyPr/>
        <a:lstStyle/>
        <a:p>
          <a:r>
            <a:rPr lang="pt-BR" dirty="0">
              <a:solidFill>
                <a:schemeClr val="accent1">
                  <a:lumMod val="50000"/>
                </a:schemeClr>
              </a:solidFill>
            </a:rPr>
            <a:t>Execute</a:t>
          </a:r>
        </a:p>
      </dgm:t>
    </dgm:pt>
    <dgm:pt modelId="{569F9FB0-0C6C-4B06-B58F-5179F4E7B79B}" type="parTrans" cxnId="{D8CAE0EE-13E8-4820-A003-4E0BC0A2D41D}">
      <dgm:prSet/>
      <dgm:spPr/>
      <dgm:t>
        <a:bodyPr/>
        <a:lstStyle/>
        <a:p>
          <a:endParaRPr lang="pt-BR"/>
        </a:p>
      </dgm:t>
    </dgm:pt>
    <dgm:pt modelId="{D60AFF49-89C2-44E7-9FA1-910790F47CF9}" type="sibTrans" cxnId="{D8CAE0EE-13E8-4820-A003-4E0BC0A2D41D}">
      <dgm:prSet/>
      <dgm:spPr/>
      <dgm:t>
        <a:bodyPr/>
        <a:lstStyle/>
        <a:p>
          <a:endParaRPr lang="pt-BR"/>
        </a:p>
      </dgm:t>
    </dgm:pt>
    <dgm:pt modelId="{B340665B-B9ED-4A36-AE16-2950F3818551}" type="pres">
      <dgm:prSet presAssocID="{E1DD93CD-871C-433C-AB43-6BFA903053FB}" presName="theList" presStyleCnt="0">
        <dgm:presLayoutVars>
          <dgm:dir/>
          <dgm:animLvl val="lvl"/>
          <dgm:resizeHandles val="exact"/>
        </dgm:presLayoutVars>
      </dgm:prSet>
      <dgm:spPr/>
    </dgm:pt>
    <dgm:pt modelId="{07530BFA-126C-4DF6-9CC9-A022C39F8E38}" type="pres">
      <dgm:prSet presAssocID="{B8B971F5-AE90-452B-8164-DD8D937E7CA5}" presName="compNode" presStyleCnt="0"/>
      <dgm:spPr/>
    </dgm:pt>
    <dgm:pt modelId="{A4FCE497-AB1A-4EBA-831C-C53EEBB1691E}" type="pres">
      <dgm:prSet presAssocID="{B8B971F5-AE90-452B-8164-DD8D937E7CA5}" presName="noGeometry" presStyleCnt="0"/>
      <dgm:spPr/>
    </dgm:pt>
    <dgm:pt modelId="{2321F7A6-011D-4F30-BE0B-36CD78FFF8CF}" type="pres">
      <dgm:prSet presAssocID="{B8B971F5-AE90-452B-8164-DD8D937E7CA5}" presName="childTextVisible" presStyleLbl="bgAccFollowNode1" presStyleIdx="0" presStyleCnt="3">
        <dgm:presLayoutVars>
          <dgm:bulletEnabled val="1"/>
        </dgm:presLayoutVars>
      </dgm:prSet>
      <dgm:spPr/>
    </dgm:pt>
    <dgm:pt modelId="{9E6D78C7-98E4-48A3-AFAF-38F1E29AA46B}" type="pres">
      <dgm:prSet presAssocID="{B8B971F5-AE90-452B-8164-DD8D937E7CA5}" presName="childTextHidden" presStyleLbl="bgAccFollowNode1" presStyleIdx="0" presStyleCnt="3"/>
      <dgm:spPr/>
    </dgm:pt>
    <dgm:pt modelId="{14C44D0D-7B7A-4B51-8481-FB73081FAC62}" type="pres">
      <dgm:prSet presAssocID="{B8B971F5-AE90-452B-8164-DD8D937E7CA5}" presName="parentText" presStyleLbl="node1" presStyleIdx="0" presStyleCnt="3">
        <dgm:presLayoutVars>
          <dgm:chMax val="1"/>
          <dgm:bulletEnabled val="1"/>
        </dgm:presLayoutVars>
      </dgm:prSet>
      <dgm:spPr/>
    </dgm:pt>
    <dgm:pt modelId="{CE71FC01-FF2D-4828-937B-F703BEE53810}" type="pres">
      <dgm:prSet presAssocID="{B8B971F5-AE90-452B-8164-DD8D937E7CA5}" presName="aSpace" presStyleCnt="0"/>
      <dgm:spPr/>
    </dgm:pt>
    <dgm:pt modelId="{60B899A8-D795-4E05-8E0F-B24743770E50}" type="pres">
      <dgm:prSet presAssocID="{ED34174D-0FD9-49B6-A539-EF760EBF25F5}" presName="compNode" presStyleCnt="0"/>
      <dgm:spPr/>
    </dgm:pt>
    <dgm:pt modelId="{D6CF838C-00FC-4051-93F3-4A7B7D89B981}" type="pres">
      <dgm:prSet presAssocID="{ED34174D-0FD9-49B6-A539-EF760EBF25F5}" presName="noGeometry" presStyleCnt="0"/>
      <dgm:spPr/>
    </dgm:pt>
    <dgm:pt modelId="{8CB4A4B9-55A1-4BC9-A3E7-16CAB4B69E67}" type="pres">
      <dgm:prSet presAssocID="{ED34174D-0FD9-49B6-A539-EF760EBF25F5}" presName="childTextVisible" presStyleLbl="bgAccFollowNode1" presStyleIdx="1" presStyleCnt="3">
        <dgm:presLayoutVars>
          <dgm:bulletEnabled val="1"/>
        </dgm:presLayoutVars>
      </dgm:prSet>
      <dgm:spPr/>
    </dgm:pt>
    <dgm:pt modelId="{6959637B-E300-4D91-BD29-7C6E910FB897}" type="pres">
      <dgm:prSet presAssocID="{ED34174D-0FD9-49B6-A539-EF760EBF25F5}" presName="childTextHidden" presStyleLbl="bgAccFollowNode1" presStyleIdx="1" presStyleCnt="3"/>
      <dgm:spPr/>
    </dgm:pt>
    <dgm:pt modelId="{DBF5AC1B-D797-498C-919B-F89039A3CBEC}" type="pres">
      <dgm:prSet presAssocID="{ED34174D-0FD9-49B6-A539-EF760EBF25F5}" presName="parentText" presStyleLbl="node1" presStyleIdx="1" presStyleCnt="3">
        <dgm:presLayoutVars>
          <dgm:chMax val="1"/>
          <dgm:bulletEnabled val="1"/>
        </dgm:presLayoutVars>
      </dgm:prSet>
      <dgm:spPr/>
    </dgm:pt>
    <dgm:pt modelId="{B1B506FE-46B3-41E6-B743-35CA70E2EB26}" type="pres">
      <dgm:prSet presAssocID="{ED34174D-0FD9-49B6-A539-EF760EBF25F5}" presName="aSpace" presStyleCnt="0"/>
      <dgm:spPr/>
    </dgm:pt>
    <dgm:pt modelId="{CBB78804-B245-4B5B-A6FD-666C1DE170E6}" type="pres">
      <dgm:prSet presAssocID="{C0C42845-5367-42E4-BDED-510D9730422E}" presName="compNode" presStyleCnt="0"/>
      <dgm:spPr/>
    </dgm:pt>
    <dgm:pt modelId="{07184A7A-86CC-4198-9D79-E3C24C9CDA4E}" type="pres">
      <dgm:prSet presAssocID="{C0C42845-5367-42E4-BDED-510D9730422E}" presName="noGeometry" presStyleCnt="0"/>
      <dgm:spPr/>
    </dgm:pt>
    <dgm:pt modelId="{4E63BC52-29F2-4421-BB9C-C49F85129F14}" type="pres">
      <dgm:prSet presAssocID="{C0C42845-5367-42E4-BDED-510D9730422E}" presName="childTextVisible" presStyleLbl="bgAccFollowNode1" presStyleIdx="2" presStyleCnt="3">
        <dgm:presLayoutVars>
          <dgm:bulletEnabled val="1"/>
        </dgm:presLayoutVars>
      </dgm:prSet>
      <dgm:spPr/>
    </dgm:pt>
    <dgm:pt modelId="{E5F50967-E962-4A33-8125-B77C06CBC789}" type="pres">
      <dgm:prSet presAssocID="{C0C42845-5367-42E4-BDED-510D9730422E}" presName="childTextHidden" presStyleLbl="bgAccFollowNode1" presStyleIdx="2" presStyleCnt="3"/>
      <dgm:spPr/>
    </dgm:pt>
    <dgm:pt modelId="{BC1304F5-A658-4192-951E-119E32571DAF}" type="pres">
      <dgm:prSet presAssocID="{C0C42845-5367-42E4-BDED-510D9730422E}" presName="parentText" presStyleLbl="node1" presStyleIdx="2" presStyleCnt="3">
        <dgm:presLayoutVars>
          <dgm:chMax val="1"/>
          <dgm:bulletEnabled val="1"/>
        </dgm:presLayoutVars>
      </dgm:prSet>
      <dgm:spPr/>
    </dgm:pt>
  </dgm:ptLst>
  <dgm:cxnLst>
    <dgm:cxn modelId="{B1393414-733C-4373-93B5-082526BCE2CF}" type="presOf" srcId="{CE9499ED-462A-43AD-B7FA-5530D89CF980}" destId="{2321F7A6-011D-4F30-BE0B-36CD78FFF8CF}" srcOrd="0" destOrd="0" presId="urn:microsoft.com/office/officeart/2005/8/layout/hProcess6"/>
    <dgm:cxn modelId="{C4BA261B-D9EE-4320-A981-B20B239DCD5F}" srcId="{E1DD93CD-871C-433C-AB43-6BFA903053FB}" destId="{B8B971F5-AE90-452B-8164-DD8D937E7CA5}" srcOrd="0" destOrd="0" parTransId="{3A440D6E-A119-4FA6-8FAD-BFF58BDE7115}" sibTransId="{D2F99C49-BF9A-48E0-914B-EAC5B4236819}"/>
    <dgm:cxn modelId="{32482A72-3187-4920-90BB-27F7EBD98F30}" srcId="{B8B971F5-AE90-452B-8164-DD8D937E7CA5}" destId="{CE9499ED-462A-43AD-B7FA-5530D89CF980}" srcOrd="0" destOrd="0" parTransId="{9C617481-23DC-4EDC-874A-47EAA49A8A39}" sibTransId="{E9650D3B-141B-43DD-86E5-9D7FA6721F25}"/>
    <dgm:cxn modelId="{C0165574-9F27-470E-A42A-8066D72B3BDF}" type="presOf" srcId="{B8B971F5-AE90-452B-8164-DD8D937E7CA5}" destId="{14C44D0D-7B7A-4B51-8481-FB73081FAC62}" srcOrd="0" destOrd="0" presId="urn:microsoft.com/office/officeart/2005/8/layout/hProcess6"/>
    <dgm:cxn modelId="{4086D056-894A-4D5B-A875-068A9B266DDA}" type="presOf" srcId="{CE9499ED-462A-43AD-B7FA-5530D89CF980}" destId="{9E6D78C7-98E4-48A3-AFAF-38F1E29AA46B}" srcOrd="1" destOrd="0" presId="urn:microsoft.com/office/officeart/2005/8/layout/hProcess6"/>
    <dgm:cxn modelId="{13393877-B13B-4C19-AC55-D1D1C0790C79}" type="presOf" srcId="{E1DD93CD-871C-433C-AB43-6BFA903053FB}" destId="{B340665B-B9ED-4A36-AE16-2950F3818551}" srcOrd="0" destOrd="0" presId="urn:microsoft.com/office/officeart/2005/8/layout/hProcess6"/>
    <dgm:cxn modelId="{8843297A-D376-4347-8367-4E19C6579D47}" type="presOf" srcId="{482A5461-8D3C-41FA-93E6-883510044F8C}" destId="{6959637B-E300-4D91-BD29-7C6E910FB897}" srcOrd="1" destOrd="0" presId="urn:microsoft.com/office/officeart/2005/8/layout/hProcess6"/>
    <dgm:cxn modelId="{67FC4E9C-2469-48C4-A2BD-E76462B87717}" type="presOf" srcId="{ED34174D-0FD9-49B6-A539-EF760EBF25F5}" destId="{DBF5AC1B-D797-498C-919B-F89039A3CBEC}" srcOrd="0" destOrd="0" presId="urn:microsoft.com/office/officeart/2005/8/layout/hProcess6"/>
    <dgm:cxn modelId="{AEF807A8-8660-42DD-A0F0-E8CEE9EBA308}" srcId="{E1DD93CD-871C-433C-AB43-6BFA903053FB}" destId="{ED34174D-0FD9-49B6-A539-EF760EBF25F5}" srcOrd="1" destOrd="0" parTransId="{99479AB6-13BD-4CA1-BD5E-80C83FD15A20}" sibTransId="{FC24F59E-BA3F-4921-9A7C-84578213BFA1}"/>
    <dgm:cxn modelId="{9A8C6DBB-04A0-4071-9C42-0265C95E12F5}" type="presOf" srcId="{482A5461-8D3C-41FA-93E6-883510044F8C}" destId="{8CB4A4B9-55A1-4BC9-A3E7-16CAB4B69E67}" srcOrd="0" destOrd="0" presId="urn:microsoft.com/office/officeart/2005/8/layout/hProcess6"/>
    <dgm:cxn modelId="{C4D8F7E2-59AF-4660-8153-CC704DFCF063}" type="presOf" srcId="{7E0018B1-616C-41C8-8D2B-400EEEFCC5F8}" destId="{4E63BC52-29F2-4421-BB9C-C49F85129F14}" srcOrd="0" destOrd="0" presId="urn:microsoft.com/office/officeart/2005/8/layout/hProcess6"/>
    <dgm:cxn modelId="{D8CAE0EE-13E8-4820-A003-4E0BC0A2D41D}" srcId="{C0C42845-5367-42E4-BDED-510D9730422E}" destId="{7E0018B1-616C-41C8-8D2B-400EEEFCC5F8}" srcOrd="0" destOrd="0" parTransId="{569F9FB0-0C6C-4B06-B58F-5179F4E7B79B}" sibTransId="{D60AFF49-89C2-44E7-9FA1-910790F47CF9}"/>
    <dgm:cxn modelId="{1ACB10F0-8E5B-407F-A7AF-D53580895C44}" type="presOf" srcId="{7E0018B1-616C-41C8-8D2B-400EEEFCC5F8}" destId="{E5F50967-E962-4A33-8125-B77C06CBC789}" srcOrd="1" destOrd="0" presId="urn:microsoft.com/office/officeart/2005/8/layout/hProcess6"/>
    <dgm:cxn modelId="{00465AF4-FCE0-4D29-9631-BC1AE8E490C3}" type="presOf" srcId="{C0C42845-5367-42E4-BDED-510D9730422E}" destId="{BC1304F5-A658-4192-951E-119E32571DAF}" srcOrd="0" destOrd="0" presId="urn:microsoft.com/office/officeart/2005/8/layout/hProcess6"/>
    <dgm:cxn modelId="{5BA462F6-C26A-40B8-8289-FE0BF3A58128}" srcId="{E1DD93CD-871C-433C-AB43-6BFA903053FB}" destId="{C0C42845-5367-42E4-BDED-510D9730422E}" srcOrd="2" destOrd="0" parTransId="{1657F63A-F246-4B78-8E09-7972A3215667}" sibTransId="{99325891-C32E-4B23-B44D-24B3AE6D9D7F}"/>
    <dgm:cxn modelId="{83909AF9-B215-4A17-BDEE-758266831C62}" srcId="{ED34174D-0FD9-49B6-A539-EF760EBF25F5}" destId="{482A5461-8D3C-41FA-93E6-883510044F8C}" srcOrd="0" destOrd="0" parTransId="{C105B05E-FFDF-4DF1-A4F3-DCDC14B9E97D}" sibTransId="{D8B5B4EA-6E13-4775-96C4-7D8C990B597B}"/>
    <dgm:cxn modelId="{70889D56-4ED6-4A12-A93F-D7E677331F5A}" type="presParOf" srcId="{B340665B-B9ED-4A36-AE16-2950F3818551}" destId="{07530BFA-126C-4DF6-9CC9-A022C39F8E38}" srcOrd="0" destOrd="0" presId="urn:microsoft.com/office/officeart/2005/8/layout/hProcess6"/>
    <dgm:cxn modelId="{84C6AD31-A383-4250-BEB4-13B95EBA361A}" type="presParOf" srcId="{07530BFA-126C-4DF6-9CC9-A022C39F8E38}" destId="{A4FCE497-AB1A-4EBA-831C-C53EEBB1691E}" srcOrd="0" destOrd="0" presId="urn:microsoft.com/office/officeart/2005/8/layout/hProcess6"/>
    <dgm:cxn modelId="{20907FDB-D6DB-436B-98CF-7E6AC388236D}" type="presParOf" srcId="{07530BFA-126C-4DF6-9CC9-A022C39F8E38}" destId="{2321F7A6-011D-4F30-BE0B-36CD78FFF8CF}" srcOrd="1" destOrd="0" presId="urn:microsoft.com/office/officeart/2005/8/layout/hProcess6"/>
    <dgm:cxn modelId="{C0B86A45-2A72-4D04-A19E-381C03BA5FDF}" type="presParOf" srcId="{07530BFA-126C-4DF6-9CC9-A022C39F8E38}" destId="{9E6D78C7-98E4-48A3-AFAF-38F1E29AA46B}" srcOrd="2" destOrd="0" presId="urn:microsoft.com/office/officeart/2005/8/layout/hProcess6"/>
    <dgm:cxn modelId="{C65343B1-CD0C-47A6-AABA-AA754575890E}" type="presParOf" srcId="{07530BFA-126C-4DF6-9CC9-A022C39F8E38}" destId="{14C44D0D-7B7A-4B51-8481-FB73081FAC62}" srcOrd="3" destOrd="0" presId="urn:microsoft.com/office/officeart/2005/8/layout/hProcess6"/>
    <dgm:cxn modelId="{29267061-B685-4905-8844-40DAB8FBA275}" type="presParOf" srcId="{B340665B-B9ED-4A36-AE16-2950F3818551}" destId="{CE71FC01-FF2D-4828-937B-F703BEE53810}" srcOrd="1" destOrd="0" presId="urn:microsoft.com/office/officeart/2005/8/layout/hProcess6"/>
    <dgm:cxn modelId="{BE2008D0-B020-43E3-B053-11357B430A91}" type="presParOf" srcId="{B340665B-B9ED-4A36-AE16-2950F3818551}" destId="{60B899A8-D795-4E05-8E0F-B24743770E50}" srcOrd="2" destOrd="0" presId="urn:microsoft.com/office/officeart/2005/8/layout/hProcess6"/>
    <dgm:cxn modelId="{8228669F-F84C-425F-BC1E-8A5C4AE0AF72}" type="presParOf" srcId="{60B899A8-D795-4E05-8E0F-B24743770E50}" destId="{D6CF838C-00FC-4051-93F3-4A7B7D89B981}" srcOrd="0" destOrd="0" presId="urn:microsoft.com/office/officeart/2005/8/layout/hProcess6"/>
    <dgm:cxn modelId="{B8B16401-2FFF-4B26-B306-6964AE356B70}" type="presParOf" srcId="{60B899A8-D795-4E05-8E0F-B24743770E50}" destId="{8CB4A4B9-55A1-4BC9-A3E7-16CAB4B69E67}" srcOrd="1" destOrd="0" presId="urn:microsoft.com/office/officeart/2005/8/layout/hProcess6"/>
    <dgm:cxn modelId="{63F088C9-B8EF-4169-8417-F4419E33CF93}" type="presParOf" srcId="{60B899A8-D795-4E05-8E0F-B24743770E50}" destId="{6959637B-E300-4D91-BD29-7C6E910FB897}" srcOrd="2" destOrd="0" presId="urn:microsoft.com/office/officeart/2005/8/layout/hProcess6"/>
    <dgm:cxn modelId="{8290CD0D-4825-41DB-A473-25CDAD064442}" type="presParOf" srcId="{60B899A8-D795-4E05-8E0F-B24743770E50}" destId="{DBF5AC1B-D797-498C-919B-F89039A3CBEC}" srcOrd="3" destOrd="0" presId="urn:microsoft.com/office/officeart/2005/8/layout/hProcess6"/>
    <dgm:cxn modelId="{28780F4E-01FF-4B7D-9DB9-99539A7F3E91}" type="presParOf" srcId="{B340665B-B9ED-4A36-AE16-2950F3818551}" destId="{B1B506FE-46B3-41E6-B743-35CA70E2EB26}" srcOrd="3" destOrd="0" presId="urn:microsoft.com/office/officeart/2005/8/layout/hProcess6"/>
    <dgm:cxn modelId="{EE0A916B-7C53-4C1F-B45A-742FAF6C35FA}" type="presParOf" srcId="{B340665B-B9ED-4A36-AE16-2950F3818551}" destId="{CBB78804-B245-4B5B-A6FD-666C1DE170E6}" srcOrd="4" destOrd="0" presId="urn:microsoft.com/office/officeart/2005/8/layout/hProcess6"/>
    <dgm:cxn modelId="{AC364126-07E0-438D-BCB7-0164F6FC16DB}" type="presParOf" srcId="{CBB78804-B245-4B5B-A6FD-666C1DE170E6}" destId="{07184A7A-86CC-4198-9D79-E3C24C9CDA4E}" srcOrd="0" destOrd="0" presId="urn:microsoft.com/office/officeart/2005/8/layout/hProcess6"/>
    <dgm:cxn modelId="{7AFC5FE0-3655-4C21-9C3B-280605FC89F3}" type="presParOf" srcId="{CBB78804-B245-4B5B-A6FD-666C1DE170E6}" destId="{4E63BC52-29F2-4421-BB9C-C49F85129F14}" srcOrd="1" destOrd="0" presId="urn:microsoft.com/office/officeart/2005/8/layout/hProcess6"/>
    <dgm:cxn modelId="{460E331E-04C8-44A0-B8A4-DFD203723B83}" type="presParOf" srcId="{CBB78804-B245-4B5B-A6FD-666C1DE170E6}" destId="{E5F50967-E962-4A33-8125-B77C06CBC789}" srcOrd="2" destOrd="0" presId="urn:microsoft.com/office/officeart/2005/8/layout/hProcess6"/>
    <dgm:cxn modelId="{AA7E0692-0E60-446F-9128-86E13433E697}" type="presParOf" srcId="{CBB78804-B245-4B5B-A6FD-666C1DE170E6}" destId="{BC1304F5-A658-4192-951E-119E32571DAF}"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4DBB5-34BE-4F57-9DA1-366EC42EE9A7}" type="doc">
      <dgm:prSet loTypeId="urn:microsoft.com/office/officeart/2005/8/layout/bList2" loCatId="list" qsTypeId="urn:microsoft.com/office/officeart/2005/8/quickstyle/3d2" qsCatId="3D" csTypeId="urn:microsoft.com/office/officeart/2005/8/colors/accent0_3" csCatId="mainScheme" phldr="1"/>
      <dgm:spPr/>
      <dgm:t>
        <a:bodyPr/>
        <a:lstStyle/>
        <a:p>
          <a:endParaRPr lang="pt-BR"/>
        </a:p>
      </dgm:t>
    </dgm:pt>
    <dgm:pt modelId="{76D0B8EA-AC47-41F7-A23C-74F1BDFFFEF9}">
      <dgm:prSet phldrT="[Texto]"/>
      <dgm:spPr/>
      <dgm:t>
        <a:bodyPr/>
        <a:lstStyle/>
        <a:p>
          <a:r>
            <a:rPr lang="pt-BR" dirty="0"/>
            <a:t>2022</a:t>
          </a:r>
        </a:p>
      </dgm:t>
    </dgm:pt>
    <dgm:pt modelId="{DC8C434A-6BA0-411A-933B-26B76B2A8F78}" type="parTrans" cxnId="{60F21361-7EFA-4049-BF6E-13A0674C8558}">
      <dgm:prSet/>
      <dgm:spPr/>
      <dgm:t>
        <a:bodyPr/>
        <a:lstStyle/>
        <a:p>
          <a:endParaRPr lang="pt-BR"/>
        </a:p>
      </dgm:t>
    </dgm:pt>
    <dgm:pt modelId="{0CB0E9ED-DAC4-4FAD-B82A-C0F205E21C13}" type="sibTrans" cxnId="{60F21361-7EFA-4049-BF6E-13A0674C8558}">
      <dgm:prSet/>
      <dgm:spPr/>
      <dgm:t>
        <a:bodyPr/>
        <a:lstStyle/>
        <a:p>
          <a:endParaRPr lang="pt-BR"/>
        </a:p>
      </dgm:t>
    </dgm:pt>
    <dgm:pt modelId="{F6DE7FD7-2474-4E79-9217-19BD681D4EC3}">
      <dgm:prSet phldrT="[Texto]" custT="1"/>
      <dgm:spPr/>
      <dgm:t>
        <a:bodyPr/>
        <a:lstStyle/>
        <a:p>
          <a:pPr marL="171450" lvl="1" indent="0" algn="l" defTabSz="800100">
            <a:lnSpc>
              <a:spcPct val="90000"/>
            </a:lnSpc>
            <a:spcBef>
              <a:spcPct val="0"/>
            </a:spcBef>
            <a:spcAft>
              <a:spcPct val="15000"/>
            </a:spcAft>
          </a:pPr>
          <a:r>
            <a:rPr lang="pt-BR" sz="1800" kern="1200" dirty="0">
              <a:solidFill>
                <a:schemeClr val="accent1">
                  <a:lumMod val="50000"/>
                </a:schemeClr>
              </a:solidFill>
            </a:rPr>
            <a:t>TM </a:t>
          </a:r>
          <a:r>
            <a:rPr lang="pt-BR" sz="1800" kern="1200" dirty="0" err="1">
              <a:solidFill>
                <a:schemeClr val="accent1">
                  <a:lumMod val="50000"/>
                </a:schemeClr>
              </a:solidFill>
            </a:rPr>
            <a:t>on</a:t>
          </a:r>
          <a:r>
            <a:rPr lang="pt-BR" sz="1800" kern="1200" dirty="0">
              <a:solidFill>
                <a:schemeClr val="accent1">
                  <a:lumMod val="50000"/>
                </a:schemeClr>
              </a:solidFill>
            </a:rPr>
            <a:t> </a:t>
          </a:r>
          <a:r>
            <a:rPr lang="pt-BR" sz="1800" kern="1200" dirty="0" err="1">
              <a:solidFill>
                <a:schemeClr val="accent1">
                  <a:lumMod val="50000"/>
                </a:schemeClr>
              </a:solidFill>
            </a:rPr>
            <a:t>Safety</a:t>
          </a:r>
          <a:r>
            <a:rPr lang="pt-BR" sz="1800" kern="1200" dirty="0">
              <a:solidFill>
                <a:schemeClr val="accent1">
                  <a:lumMod val="50000"/>
                </a:schemeClr>
              </a:solidFill>
            </a:rPr>
            <a:t> Assessment in </a:t>
          </a:r>
          <a:r>
            <a:rPr lang="pt-BR" sz="1800" kern="1200" dirty="0" err="1">
              <a:solidFill>
                <a:schemeClr val="accent1">
                  <a:lumMod val="50000"/>
                </a:schemeClr>
              </a:solidFill>
            </a:rPr>
            <a:t>the</a:t>
          </a:r>
          <a:r>
            <a:rPr lang="pt-BR" sz="1800" kern="1200" dirty="0">
              <a:solidFill>
                <a:schemeClr val="accent1">
                  <a:lumMod val="50000"/>
                </a:schemeClr>
              </a:solidFill>
            </a:rPr>
            <a:t> Design </a:t>
          </a:r>
          <a:r>
            <a:rPr lang="pt-BR" sz="1800" kern="1200" dirty="0" err="1">
              <a:solidFill>
                <a:schemeClr val="accent1">
                  <a:lumMod val="50000"/>
                </a:schemeClr>
              </a:solidFill>
            </a:rPr>
            <a:t>of</a:t>
          </a:r>
          <a:r>
            <a:rPr lang="pt-BR" sz="1800" kern="1200" dirty="0">
              <a:solidFill>
                <a:schemeClr val="accent1">
                  <a:lumMod val="50000"/>
                </a:schemeClr>
              </a:solidFill>
            </a:rPr>
            <a:t> Nuclear Power </a:t>
          </a:r>
          <a:r>
            <a:rPr lang="pt-BR" sz="1800" kern="1200" dirty="0" err="1">
              <a:solidFill>
                <a:schemeClr val="accent1">
                  <a:lumMod val="50000"/>
                </a:schemeClr>
              </a:solidFill>
            </a:rPr>
            <a:t>Plants</a:t>
          </a:r>
          <a:r>
            <a:rPr lang="pt-BR" sz="1800" kern="1200" dirty="0">
              <a:solidFill>
                <a:schemeClr val="accent1">
                  <a:lumMod val="50000"/>
                </a:schemeClr>
              </a:solidFill>
            </a:rPr>
            <a:t> </a:t>
          </a:r>
        </a:p>
      </dgm:t>
    </dgm:pt>
    <dgm:pt modelId="{4D231FD6-D896-4FEC-B952-1E1DB72530B5}" type="parTrans" cxnId="{2A5AA475-502C-4F3B-A07E-7B687F485FC0}">
      <dgm:prSet/>
      <dgm:spPr/>
      <dgm:t>
        <a:bodyPr/>
        <a:lstStyle/>
        <a:p>
          <a:endParaRPr lang="pt-BR"/>
        </a:p>
      </dgm:t>
    </dgm:pt>
    <dgm:pt modelId="{1F5C19A0-4A17-425A-8385-7EF5E778D716}" type="sibTrans" cxnId="{2A5AA475-502C-4F3B-A07E-7B687F485FC0}">
      <dgm:prSet/>
      <dgm:spPr/>
      <dgm:t>
        <a:bodyPr/>
        <a:lstStyle/>
        <a:p>
          <a:endParaRPr lang="pt-BR"/>
        </a:p>
      </dgm:t>
    </dgm:pt>
    <dgm:pt modelId="{6BB11BCC-FCDD-4141-AF8D-9E87CFA375EA}">
      <dgm:prSet phldrT="[Texto]" custT="1"/>
      <dgm:spPr/>
      <dgm:t>
        <a:bodyPr/>
        <a:lstStyle/>
        <a:p>
          <a:pPr marL="171450" lvl="1" indent="0" algn="l" defTabSz="800100">
            <a:lnSpc>
              <a:spcPct val="90000"/>
            </a:lnSpc>
            <a:spcBef>
              <a:spcPct val="0"/>
            </a:spcBef>
            <a:spcAft>
              <a:spcPct val="15000"/>
            </a:spcAft>
          </a:pPr>
          <a:r>
            <a:rPr lang="pt-BR" sz="1800" kern="1200" dirty="0">
              <a:solidFill>
                <a:schemeClr val="accent1">
                  <a:lumMod val="50000"/>
                </a:schemeClr>
              </a:solidFill>
            </a:rPr>
            <a:t>Nuclear </a:t>
          </a:r>
          <a:r>
            <a:rPr lang="pt-BR" sz="1800" kern="1200" dirty="0" err="1">
              <a:solidFill>
                <a:schemeClr val="accent1">
                  <a:lumMod val="50000"/>
                </a:schemeClr>
              </a:solidFill>
            </a:rPr>
            <a:t>Harmonisation</a:t>
          </a:r>
          <a:r>
            <a:rPr lang="pt-BR" sz="1800" kern="1200" dirty="0">
              <a:solidFill>
                <a:schemeClr val="accent1">
                  <a:lumMod val="50000"/>
                </a:schemeClr>
              </a:solidFill>
            </a:rPr>
            <a:t> </a:t>
          </a:r>
          <a:r>
            <a:rPr lang="pt-BR" sz="1800" kern="1200" dirty="0" err="1">
              <a:solidFill>
                <a:schemeClr val="accent1">
                  <a:lumMod val="50000"/>
                </a:schemeClr>
              </a:solidFill>
            </a:rPr>
            <a:t>and</a:t>
          </a:r>
          <a:r>
            <a:rPr lang="pt-BR" sz="1800" kern="1200" dirty="0">
              <a:solidFill>
                <a:schemeClr val="accent1">
                  <a:lumMod val="50000"/>
                </a:schemeClr>
              </a:solidFill>
            </a:rPr>
            <a:t> </a:t>
          </a:r>
          <a:r>
            <a:rPr lang="pt-BR" sz="1800" kern="1200" dirty="0" err="1">
              <a:solidFill>
                <a:schemeClr val="accent1">
                  <a:lumMod val="50000"/>
                </a:schemeClr>
              </a:solidFill>
            </a:rPr>
            <a:t>Standardisation</a:t>
          </a:r>
          <a:r>
            <a:rPr lang="pt-BR" sz="1800" kern="1200" dirty="0">
              <a:solidFill>
                <a:schemeClr val="accent1">
                  <a:lumMod val="50000"/>
                </a:schemeClr>
              </a:solidFill>
            </a:rPr>
            <a:t> </a:t>
          </a:r>
          <a:r>
            <a:rPr lang="pt-BR" sz="1800" kern="1200" dirty="0" err="1">
              <a:solidFill>
                <a:schemeClr val="accent1">
                  <a:lumMod val="50000"/>
                </a:schemeClr>
              </a:solidFill>
            </a:rPr>
            <a:t>Initiative</a:t>
          </a:r>
          <a:endParaRPr lang="pt-BR" sz="1800" kern="1200" dirty="0">
            <a:solidFill>
              <a:schemeClr val="accent1">
                <a:lumMod val="50000"/>
              </a:schemeClr>
            </a:solidFill>
          </a:endParaRPr>
        </a:p>
      </dgm:t>
    </dgm:pt>
    <dgm:pt modelId="{5E60273E-4B0C-4B66-B426-57FAEB374B1C}" type="parTrans" cxnId="{040BDB8E-AEB1-40E7-93C5-C3E6E1E560B9}">
      <dgm:prSet/>
      <dgm:spPr/>
      <dgm:t>
        <a:bodyPr/>
        <a:lstStyle/>
        <a:p>
          <a:endParaRPr lang="pt-BR"/>
        </a:p>
      </dgm:t>
    </dgm:pt>
    <dgm:pt modelId="{D02C99BC-1E65-4705-AC58-1DEB1ACF8448}" type="sibTrans" cxnId="{040BDB8E-AEB1-40E7-93C5-C3E6E1E560B9}">
      <dgm:prSet/>
      <dgm:spPr/>
      <dgm:t>
        <a:bodyPr/>
        <a:lstStyle/>
        <a:p>
          <a:endParaRPr lang="pt-BR"/>
        </a:p>
      </dgm:t>
    </dgm:pt>
    <dgm:pt modelId="{4EF35071-1D02-46D2-B752-3995FB51779B}">
      <dgm:prSet phldrT="[Texto]"/>
      <dgm:spPr/>
      <dgm:t>
        <a:bodyPr/>
        <a:lstStyle/>
        <a:p>
          <a:r>
            <a:rPr lang="pt-BR" dirty="0"/>
            <a:t>2023</a:t>
          </a:r>
        </a:p>
      </dgm:t>
    </dgm:pt>
    <dgm:pt modelId="{CEE01C1C-0EC6-42C5-A67F-DCC7EE3199D9}" type="parTrans" cxnId="{AC43BF12-F7DB-4C35-B18C-32839A4C3254}">
      <dgm:prSet/>
      <dgm:spPr/>
      <dgm:t>
        <a:bodyPr/>
        <a:lstStyle/>
        <a:p>
          <a:endParaRPr lang="pt-BR"/>
        </a:p>
      </dgm:t>
    </dgm:pt>
    <dgm:pt modelId="{F3BD182B-E26B-41DF-9D40-41460CDC72BB}" type="sibTrans" cxnId="{AC43BF12-F7DB-4C35-B18C-32839A4C3254}">
      <dgm:prSet/>
      <dgm:spPr/>
      <dgm:t>
        <a:bodyPr/>
        <a:lstStyle/>
        <a:p>
          <a:endParaRPr lang="pt-BR"/>
        </a:p>
      </dgm:t>
    </dgm:pt>
    <dgm:pt modelId="{8F47FB82-8D1E-4B10-A020-70951093B6DD}">
      <dgm:prSet phldrT="[Texto]" custT="1"/>
      <dgm:spPr/>
      <dgm:t>
        <a:bodyPr/>
        <a:lstStyle/>
        <a:p>
          <a:pPr marL="114300" lvl="1" indent="-114300" algn="l" defTabSz="622300">
            <a:lnSpc>
              <a:spcPct val="90000"/>
            </a:lnSpc>
            <a:spcBef>
              <a:spcPct val="0"/>
            </a:spcBef>
            <a:spcAft>
              <a:spcPct val="15000"/>
            </a:spcAft>
            <a:buChar char="•"/>
          </a:pPr>
          <a:r>
            <a:rPr lang="pt-BR" sz="1800" kern="1200" dirty="0">
              <a:solidFill>
                <a:srgbClr val="4472C4">
                  <a:lumMod val="50000"/>
                </a:srgbClr>
              </a:solidFill>
              <a:latin typeface="Calibri" panose="020F0502020204030204"/>
              <a:ea typeface="+mn-ea"/>
              <a:cs typeface="+mn-cs"/>
            </a:rPr>
            <a:t>IW </a:t>
          </a:r>
          <a:r>
            <a:rPr lang="pt-BR" sz="1800" kern="1200" dirty="0" err="1">
              <a:solidFill>
                <a:srgbClr val="4472C4">
                  <a:lumMod val="50000"/>
                </a:srgbClr>
              </a:solidFill>
              <a:latin typeface="Calibri" panose="020F0502020204030204"/>
              <a:ea typeface="+mn-ea"/>
              <a:cs typeface="+mn-cs"/>
            </a:rPr>
            <a:t>on</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Education</a:t>
          </a:r>
          <a:r>
            <a:rPr lang="pt-BR" sz="1800" kern="1200" dirty="0">
              <a:solidFill>
                <a:srgbClr val="4472C4">
                  <a:lumMod val="50000"/>
                </a:srgbClr>
              </a:solidFill>
              <a:latin typeface="Calibri" panose="020F0502020204030204"/>
              <a:ea typeface="+mn-ea"/>
              <a:cs typeface="+mn-cs"/>
            </a:rPr>
            <a:t>, Training Tools </a:t>
          </a:r>
          <a:r>
            <a:rPr lang="pt-BR" sz="1800" kern="1200" dirty="0" err="1">
              <a:solidFill>
                <a:srgbClr val="4472C4">
                  <a:lumMod val="50000"/>
                </a:srgbClr>
              </a:solidFill>
              <a:latin typeface="Calibri" panose="020F0502020204030204"/>
              <a:ea typeface="+mn-ea"/>
              <a:cs typeface="+mn-cs"/>
            </a:rPr>
            <a:t>and</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Knowledge</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Transfer</a:t>
          </a:r>
          <a:r>
            <a:rPr lang="pt-BR" sz="1800" kern="1200" dirty="0">
              <a:solidFill>
                <a:srgbClr val="4472C4">
                  <a:lumMod val="50000"/>
                </a:srgbClr>
              </a:solidFill>
              <a:latin typeface="Calibri" panose="020F0502020204030204"/>
              <a:ea typeface="+mn-ea"/>
              <a:cs typeface="+mn-cs"/>
            </a:rPr>
            <a:t> for </a:t>
          </a:r>
          <a:r>
            <a:rPr lang="pt-BR" sz="1800" kern="1200" dirty="0" err="1">
              <a:solidFill>
                <a:srgbClr val="4472C4">
                  <a:lumMod val="50000"/>
                </a:srgbClr>
              </a:solidFill>
              <a:latin typeface="Calibri" panose="020F0502020204030204"/>
              <a:ea typeface="+mn-ea"/>
              <a:cs typeface="+mn-cs"/>
            </a:rPr>
            <a:t>SMRs</a:t>
          </a:r>
          <a:endParaRPr lang="pt-BR" sz="1800" kern="1200" dirty="0">
            <a:solidFill>
              <a:srgbClr val="4472C4">
                <a:lumMod val="50000"/>
              </a:srgbClr>
            </a:solidFill>
            <a:latin typeface="Calibri" panose="020F0502020204030204"/>
            <a:ea typeface="+mn-ea"/>
            <a:cs typeface="+mn-cs"/>
          </a:endParaRPr>
        </a:p>
      </dgm:t>
    </dgm:pt>
    <dgm:pt modelId="{EAC757BA-5A08-475E-846C-D95371751543}" type="parTrans" cxnId="{ABF81BFE-2867-45DA-A376-63C512AB75D9}">
      <dgm:prSet/>
      <dgm:spPr/>
      <dgm:t>
        <a:bodyPr/>
        <a:lstStyle/>
        <a:p>
          <a:endParaRPr lang="pt-BR"/>
        </a:p>
      </dgm:t>
    </dgm:pt>
    <dgm:pt modelId="{DFEFC877-C8F2-4A99-8C43-CC866BC37280}" type="sibTrans" cxnId="{ABF81BFE-2867-45DA-A376-63C512AB75D9}">
      <dgm:prSet/>
      <dgm:spPr/>
      <dgm:t>
        <a:bodyPr/>
        <a:lstStyle/>
        <a:p>
          <a:endParaRPr lang="pt-BR"/>
        </a:p>
      </dgm:t>
    </dgm:pt>
    <dgm:pt modelId="{A37444DC-9742-4CFC-9279-6DACBF8C81BC}">
      <dgm:prSet phldrT="[Texto]" custT="1"/>
      <dgm:spPr/>
      <dgm:t>
        <a:bodyPr/>
        <a:lstStyle/>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Harmonisation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Standardisation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Initiative</a:t>
          </a:r>
          <a:endParaRPr lang="pt-BR" sz="1800" kern="1200" dirty="0">
            <a:solidFill>
              <a:schemeClr val="accent1">
                <a:lumMod val="50000"/>
              </a:schemeClr>
            </a:solidFill>
            <a:latin typeface="Calibri" panose="020F0502020204030204"/>
            <a:ea typeface="+mn-ea"/>
            <a:cs typeface="+mn-cs"/>
          </a:endParaRPr>
        </a:p>
      </dgm:t>
    </dgm:pt>
    <dgm:pt modelId="{878A9E4D-5B80-4A04-98A0-958A902E8CCD}" type="parTrans" cxnId="{CF4D82A9-F5BC-490C-AE99-9651195EDB00}">
      <dgm:prSet/>
      <dgm:spPr/>
      <dgm:t>
        <a:bodyPr/>
        <a:lstStyle/>
        <a:p>
          <a:endParaRPr lang="pt-BR"/>
        </a:p>
      </dgm:t>
    </dgm:pt>
    <dgm:pt modelId="{5102E2F7-CEED-44FF-92F4-BBEF8B05F363}" type="sibTrans" cxnId="{CF4D82A9-F5BC-490C-AE99-9651195EDB00}">
      <dgm:prSet/>
      <dgm:spPr/>
      <dgm:t>
        <a:bodyPr/>
        <a:lstStyle/>
        <a:p>
          <a:endParaRPr lang="pt-BR"/>
        </a:p>
      </dgm:t>
    </dgm:pt>
    <dgm:pt modelId="{42CB8944-A861-402F-BCBD-ED121C245A3F}">
      <dgm:prSet phldrT="[Texto]"/>
      <dgm:spPr/>
      <dgm:t>
        <a:bodyPr/>
        <a:lstStyle/>
        <a:p>
          <a:r>
            <a:rPr lang="pt-BR" dirty="0"/>
            <a:t>2024</a:t>
          </a:r>
        </a:p>
      </dgm:t>
    </dgm:pt>
    <dgm:pt modelId="{14073C11-F8E9-4D46-8B88-B3C215F48C83}" type="parTrans" cxnId="{1822BA9D-66B3-4000-910B-F6F77E59C959}">
      <dgm:prSet/>
      <dgm:spPr/>
      <dgm:t>
        <a:bodyPr/>
        <a:lstStyle/>
        <a:p>
          <a:endParaRPr lang="pt-BR"/>
        </a:p>
      </dgm:t>
    </dgm:pt>
    <dgm:pt modelId="{5C6CDA97-2DB5-4E32-9B12-4B5BD145BBDC}" type="sibTrans" cxnId="{1822BA9D-66B3-4000-910B-F6F77E59C959}">
      <dgm:prSet/>
      <dgm:spPr/>
      <dgm:t>
        <a:bodyPr/>
        <a:lstStyle/>
        <a:p>
          <a:endParaRPr lang="pt-BR"/>
        </a:p>
      </dgm:t>
    </dgm:pt>
    <dgm:pt modelId="{EE3C6240-BB6E-4B54-AAE8-D7D800755F00}">
      <dgm:prSet phldrT="[Texto]" custT="1"/>
      <dgm:spPr/>
      <dgm:t>
        <a:bodyPr/>
        <a:lstStyle/>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ITC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aspects</a:t>
          </a:r>
          <a:r>
            <a:rPr lang="pt-BR" sz="1800" kern="1200" dirty="0">
              <a:solidFill>
                <a:schemeClr val="accent1">
                  <a:lumMod val="50000"/>
                </a:schemeClr>
              </a:solidFill>
              <a:latin typeface="Calibri" panose="020F0502020204030204"/>
              <a:ea typeface="+mn-ea"/>
              <a:cs typeface="+mn-cs"/>
            </a:rPr>
            <a:t> </a:t>
          </a:r>
          <a:r>
            <a:rPr lang="pt-BR" sz="1800" kern="1200" dirty="0" err="1"/>
            <a:t>of</a:t>
          </a:r>
          <a:r>
            <a:rPr lang="pt-BR" sz="1800" kern="1200" dirty="0"/>
            <a:t> </a:t>
          </a:r>
          <a:r>
            <a:rPr lang="pt-BR" sz="1800" kern="1200" dirty="0" err="1"/>
            <a:t>small</a:t>
          </a:r>
          <a:r>
            <a:rPr lang="pt-BR" sz="1800" kern="1200" dirty="0"/>
            <a:t> Modular </a:t>
          </a:r>
          <a:r>
            <a:rPr lang="pt-BR" sz="1800" kern="1200" dirty="0" err="1"/>
            <a:t>Reactors</a:t>
          </a:r>
          <a:r>
            <a:rPr lang="pt-BR" sz="1800" kern="1200" dirty="0"/>
            <a:t> (</a:t>
          </a:r>
          <a:r>
            <a:rPr lang="pt-BR" sz="1800" kern="1200" dirty="0" err="1"/>
            <a:t>SMRs</a:t>
          </a:r>
          <a:r>
            <a:rPr lang="pt-BR" sz="1800" kern="1200" dirty="0"/>
            <a:t>)</a:t>
          </a:r>
          <a:endParaRPr lang="pt-BR" sz="1800" kern="1200" dirty="0">
            <a:solidFill>
              <a:schemeClr val="accent1">
                <a:lumMod val="50000"/>
              </a:schemeClr>
            </a:solidFill>
            <a:latin typeface="Calibri" panose="020F0502020204030204"/>
            <a:ea typeface="+mn-ea"/>
            <a:cs typeface="+mn-cs"/>
          </a:endParaRPr>
        </a:p>
      </dgm:t>
    </dgm:pt>
    <dgm:pt modelId="{64B973AA-6618-425C-B9C9-6B896118133A}" type="parTrans" cxnId="{B4EED04A-F20F-4AA6-9186-7EA3F80E09B0}">
      <dgm:prSet/>
      <dgm:spPr/>
      <dgm:t>
        <a:bodyPr/>
        <a:lstStyle/>
        <a:p>
          <a:endParaRPr lang="pt-BR"/>
        </a:p>
      </dgm:t>
    </dgm:pt>
    <dgm:pt modelId="{9BF30CE8-891C-41F1-B2C7-5688DBACA577}" type="sibTrans" cxnId="{B4EED04A-F20F-4AA6-9186-7EA3F80E09B0}">
      <dgm:prSet/>
      <dgm:spPr/>
      <dgm:t>
        <a:bodyPr/>
        <a:lstStyle/>
        <a:p>
          <a:endParaRPr lang="pt-BR"/>
        </a:p>
      </dgm:t>
    </dgm:pt>
    <dgm:pt modelId="{E7BB8E0B-1373-4200-ADE5-0032FF423703}">
      <dgm:prSet phldrT="[Texto]" custT="1"/>
      <dgm:spPr/>
      <dgm:t>
        <a:bodyPr/>
        <a:lstStyle/>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W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of</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Fuel</a:t>
          </a:r>
          <a:r>
            <a:rPr lang="pt-BR" sz="1800" kern="1200" dirty="0">
              <a:solidFill>
                <a:schemeClr val="accent1">
                  <a:lumMod val="50000"/>
                </a:schemeClr>
              </a:solidFill>
              <a:latin typeface="Calibri" panose="020F0502020204030204"/>
              <a:ea typeface="+mn-ea"/>
              <a:cs typeface="+mn-cs"/>
            </a:rPr>
            <a:t> Manufacturing </a:t>
          </a:r>
          <a:r>
            <a:rPr lang="pt-BR" sz="1800" kern="1200" dirty="0"/>
            <a:t>for </a:t>
          </a:r>
          <a:r>
            <a:rPr lang="pt-BR" sz="1800" kern="1200" dirty="0" err="1"/>
            <a:t>Advanced</a:t>
          </a:r>
          <a:r>
            <a:rPr lang="pt-BR" sz="1800" kern="1200" dirty="0"/>
            <a:t> </a:t>
          </a:r>
          <a:r>
            <a:rPr lang="pt-BR" sz="1800" kern="1200" dirty="0" err="1"/>
            <a:t>Reactors</a:t>
          </a:r>
          <a:r>
            <a:rPr lang="pt-BR" sz="1800" kern="1200" dirty="0">
              <a:solidFill>
                <a:schemeClr val="accent1">
                  <a:lumMod val="50000"/>
                </a:schemeClr>
              </a:solidFill>
              <a:latin typeface="Calibri" panose="020F0502020204030204"/>
              <a:ea typeface="+mn-ea"/>
              <a:cs typeface="+mn-cs"/>
            </a:rPr>
            <a:t> </a:t>
          </a:r>
        </a:p>
      </dgm:t>
    </dgm:pt>
    <dgm:pt modelId="{761EC670-C8E8-405A-9894-866D7F25C1E5}" type="parTrans" cxnId="{83A85A95-2C74-495D-9AE3-98725E279B07}">
      <dgm:prSet/>
      <dgm:spPr/>
      <dgm:t>
        <a:bodyPr/>
        <a:lstStyle/>
        <a:p>
          <a:endParaRPr lang="pt-BR"/>
        </a:p>
      </dgm:t>
    </dgm:pt>
    <dgm:pt modelId="{6D1705E5-1C81-4DBC-A7A2-F8123F18921F}" type="sibTrans" cxnId="{83A85A95-2C74-495D-9AE3-98725E279B07}">
      <dgm:prSet/>
      <dgm:spPr/>
      <dgm:t>
        <a:bodyPr/>
        <a:lstStyle/>
        <a:p>
          <a:endParaRPr lang="pt-BR"/>
        </a:p>
      </dgm:t>
    </dgm:pt>
    <dgm:pt modelId="{A44A161E-0602-44DF-AD65-75B05AD728F9}">
      <dgm:prSet phldrT="[Texto]" custT="1"/>
      <dgm:spPr/>
      <dgm:t>
        <a:bodyPr/>
        <a:lstStyle/>
        <a:p>
          <a:pPr marL="171450" lvl="1" indent="-171450" algn="l" defTabSz="800100">
            <a:lnSpc>
              <a:spcPct val="90000"/>
            </a:lnSpc>
            <a:spcBef>
              <a:spcPct val="0"/>
            </a:spcBef>
            <a:spcAft>
              <a:spcPct val="15000"/>
            </a:spcAft>
            <a:buChar char="•"/>
          </a:pPr>
          <a:r>
            <a:rPr lang="pt-BR" sz="1800" kern="1200" dirty="0">
              <a:solidFill>
                <a:srgbClr val="4472C4">
                  <a:lumMod val="50000"/>
                </a:srgbClr>
              </a:solidFill>
              <a:latin typeface="Calibri" panose="020F0502020204030204"/>
              <a:ea typeface="+mn-ea"/>
              <a:cs typeface="+mn-cs"/>
            </a:rPr>
            <a:t>TM </a:t>
          </a:r>
          <a:r>
            <a:rPr lang="pt-BR" sz="1800" kern="1200" dirty="0" err="1">
              <a:solidFill>
                <a:srgbClr val="4472C4">
                  <a:lumMod val="50000"/>
                </a:srgbClr>
              </a:solidFill>
              <a:latin typeface="Calibri" panose="020F0502020204030204"/>
              <a:ea typeface="+mn-ea"/>
              <a:cs typeface="+mn-cs"/>
            </a:rPr>
            <a:t>on</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Generic</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User</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Requirements</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and</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Criteria</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of</a:t>
          </a:r>
          <a:r>
            <a:rPr lang="pt-BR" sz="1800" kern="1200" dirty="0">
              <a:solidFill>
                <a:srgbClr val="4472C4">
                  <a:lumMod val="50000"/>
                </a:srgbClr>
              </a:solidFill>
              <a:latin typeface="Calibri" panose="020F0502020204030204"/>
              <a:ea typeface="+mn-ea"/>
              <a:cs typeface="+mn-cs"/>
            </a:rPr>
            <a:t> SMR Technologies for Near </a:t>
          </a:r>
          <a:r>
            <a:rPr lang="pt-BR" sz="1800" kern="1200" dirty="0" err="1">
              <a:solidFill>
                <a:srgbClr val="4472C4">
                  <a:lumMod val="50000"/>
                </a:srgbClr>
              </a:solidFill>
              <a:latin typeface="Calibri" panose="020F0502020204030204"/>
              <a:ea typeface="+mn-ea"/>
              <a:cs typeface="+mn-cs"/>
            </a:rPr>
            <a:t>Term</a:t>
          </a:r>
          <a:r>
            <a:rPr lang="pt-BR" sz="1800" kern="1200" dirty="0">
              <a:solidFill>
                <a:srgbClr val="4472C4">
                  <a:lumMod val="50000"/>
                </a:srgbClr>
              </a:solidFill>
              <a:latin typeface="Calibri" panose="020F0502020204030204"/>
              <a:ea typeface="+mn-ea"/>
              <a:cs typeface="+mn-cs"/>
            </a:rPr>
            <a:t> Deployment</a:t>
          </a:r>
        </a:p>
      </dgm:t>
    </dgm:pt>
    <dgm:pt modelId="{C41FD7B4-950A-4F35-86D0-86D95DB35DE9}" type="parTrans" cxnId="{01CBAB08-0F30-46C4-9DDB-328669C5B13B}">
      <dgm:prSet/>
      <dgm:spPr/>
      <dgm:t>
        <a:bodyPr/>
        <a:lstStyle/>
        <a:p>
          <a:endParaRPr lang="pt-BR"/>
        </a:p>
      </dgm:t>
    </dgm:pt>
    <dgm:pt modelId="{58FA9078-BE26-4C27-8C90-0713B80531AB}" type="sibTrans" cxnId="{01CBAB08-0F30-46C4-9DDB-328669C5B13B}">
      <dgm:prSet/>
      <dgm:spPr/>
      <dgm:t>
        <a:bodyPr/>
        <a:lstStyle/>
        <a:p>
          <a:endParaRPr lang="pt-BR"/>
        </a:p>
      </dgm:t>
    </dgm:pt>
    <dgm:pt modelId="{21A459B8-409C-49E2-B4E9-B970134ECFFE}">
      <dgm:prSet phldrT="[Texto]" custT="1"/>
      <dgm:spPr/>
      <dgm:t>
        <a:bodyPr/>
        <a:lstStyle/>
        <a:p>
          <a:pPr marL="171450" lvl="1" indent="0" algn="l" defTabSz="800100">
            <a:lnSpc>
              <a:spcPct val="90000"/>
            </a:lnSpc>
            <a:spcBef>
              <a:spcPct val="0"/>
            </a:spcBef>
            <a:spcAft>
              <a:spcPct val="15000"/>
            </a:spcAft>
          </a:pPr>
          <a:r>
            <a:rPr lang="pt-BR" sz="1800" kern="1200" dirty="0">
              <a:solidFill>
                <a:schemeClr val="accent1">
                  <a:lumMod val="50000"/>
                </a:schemeClr>
              </a:solidFill>
            </a:rPr>
            <a:t>EW </a:t>
          </a:r>
          <a:r>
            <a:rPr lang="pt-BR" sz="1800" kern="1200" dirty="0" err="1">
              <a:solidFill>
                <a:schemeClr val="accent1">
                  <a:lumMod val="50000"/>
                </a:schemeClr>
              </a:solidFill>
            </a:rPr>
            <a:t>on</a:t>
          </a:r>
          <a:r>
            <a:rPr lang="pt-BR" sz="1800" kern="1200" dirty="0">
              <a:solidFill>
                <a:schemeClr val="accent1">
                  <a:lumMod val="50000"/>
                </a:schemeClr>
              </a:solidFill>
            </a:rPr>
            <a:t> </a:t>
          </a:r>
          <a:r>
            <a:rPr lang="pt-BR" sz="1800" kern="1200" dirty="0" err="1">
              <a:solidFill>
                <a:schemeClr val="accent1">
                  <a:lumMod val="50000"/>
                </a:schemeClr>
              </a:solidFill>
            </a:rPr>
            <a:t>Regulatory</a:t>
          </a:r>
          <a:r>
            <a:rPr lang="pt-BR" sz="1800" kern="1200" dirty="0">
              <a:solidFill>
                <a:schemeClr val="accent1">
                  <a:lumMod val="50000"/>
                </a:schemeClr>
              </a:solidFill>
            </a:rPr>
            <a:t> </a:t>
          </a:r>
          <a:r>
            <a:rPr lang="pt-BR" sz="1800" kern="1200" dirty="0" err="1">
              <a:solidFill>
                <a:schemeClr val="accent1">
                  <a:lumMod val="50000"/>
                </a:schemeClr>
              </a:solidFill>
            </a:rPr>
            <a:t>Challenges</a:t>
          </a:r>
          <a:r>
            <a:rPr lang="pt-BR" sz="1800" kern="1200" dirty="0">
              <a:solidFill>
                <a:schemeClr val="accent1">
                  <a:lumMod val="50000"/>
                </a:schemeClr>
              </a:solidFill>
            </a:rPr>
            <a:t> </a:t>
          </a:r>
          <a:r>
            <a:rPr lang="pt-BR" sz="1800" kern="1200" dirty="0"/>
            <a:t>in </a:t>
          </a:r>
          <a:r>
            <a:rPr lang="pt-BR" sz="1800" kern="1200" dirty="0" err="1"/>
            <a:t>Small</a:t>
          </a:r>
          <a:r>
            <a:rPr lang="pt-BR" sz="1800" kern="1200" dirty="0"/>
            <a:t> Modular </a:t>
          </a:r>
          <a:r>
            <a:rPr lang="pt-BR" sz="1800" kern="1200" dirty="0" err="1"/>
            <a:t>Reactors</a:t>
          </a:r>
          <a:endParaRPr lang="pt-BR" sz="1800" kern="1200" dirty="0">
            <a:solidFill>
              <a:schemeClr val="accent1">
                <a:lumMod val="50000"/>
              </a:schemeClr>
            </a:solidFill>
          </a:endParaRPr>
        </a:p>
      </dgm:t>
    </dgm:pt>
    <dgm:pt modelId="{658F6C52-0E31-4150-83F3-A2BC91A344A8}" type="parTrans" cxnId="{26978294-F14C-4AE9-9350-3C51836994FF}">
      <dgm:prSet/>
      <dgm:spPr/>
      <dgm:t>
        <a:bodyPr/>
        <a:lstStyle/>
        <a:p>
          <a:endParaRPr lang="pt-BR"/>
        </a:p>
      </dgm:t>
    </dgm:pt>
    <dgm:pt modelId="{01277C32-05FA-4524-BBBE-2EAF956A6ED5}" type="sibTrans" cxnId="{26978294-F14C-4AE9-9350-3C51836994FF}">
      <dgm:prSet/>
      <dgm:spPr/>
      <dgm:t>
        <a:bodyPr/>
        <a:lstStyle/>
        <a:p>
          <a:endParaRPr lang="pt-BR"/>
        </a:p>
      </dgm:t>
    </dgm:pt>
    <dgm:pt modelId="{2AEC4DAA-C279-400F-B904-2F0DA358C084}">
      <dgm:prSet phldrT="[Texto]" custT="1"/>
      <dgm:spPr/>
      <dgm:t>
        <a:bodyPr/>
        <a:lstStyle/>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Licensing</a:t>
          </a:r>
          <a:endParaRPr lang="pt-BR" sz="1800" kern="1200" dirty="0">
            <a:solidFill>
              <a:schemeClr val="accent1">
                <a:lumMod val="50000"/>
              </a:schemeClr>
            </a:solidFill>
            <a:latin typeface="Calibri" panose="020F0502020204030204"/>
            <a:ea typeface="+mn-ea"/>
            <a:cs typeface="+mn-cs"/>
          </a:endParaRPr>
        </a:p>
      </dgm:t>
    </dgm:pt>
    <dgm:pt modelId="{EABF412C-18D4-4F15-A4C0-324D36652853}" type="parTrans" cxnId="{D6BE3C2A-70FE-497B-9E15-2FF24A4149D6}">
      <dgm:prSet/>
      <dgm:spPr/>
      <dgm:t>
        <a:bodyPr/>
        <a:lstStyle/>
        <a:p>
          <a:endParaRPr lang="pt-BR"/>
        </a:p>
      </dgm:t>
    </dgm:pt>
    <dgm:pt modelId="{1CFBE332-CC51-4652-863B-C381AA666363}" type="sibTrans" cxnId="{D6BE3C2A-70FE-497B-9E15-2FF24A4149D6}">
      <dgm:prSet/>
      <dgm:spPr/>
      <dgm:t>
        <a:bodyPr/>
        <a:lstStyle/>
        <a:p>
          <a:endParaRPr lang="pt-BR"/>
        </a:p>
      </dgm:t>
    </dgm:pt>
    <dgm:pt modelId="{CE6C3DB6-10B9-4FAA-948B-BC3B79AE2201}">
      <dgm:prSet phldrT="[Texto]" custT="1"/>
      <dgm:spPr/>
      <dgm:t>
        <a:bodyPr/>
        <a:lstStyle/>
        <a:p>
          <a:pPr marL="114300" lvl="1" indent="-114300" algn="l" defTabSz="622300">
            <a:lnSpc>
              <a:spcPct val="90000"/>
            </a:lnSpc>
            <a:spcBef>
              <a:spcPct val="0"/>
            </a:spcBef>
            <a:spcAft>
              <a:spcPct val="15000"/>
            </a:spcAft>
            <a:buChar char="•"/>
          </a:pPr>
          <a:r>
            <a:rPr lang="en-GB" sz="1800" kern="1200" dirty="0">
              <a:solidFill>
                <a:schemeClr val="accent1">
                  <a:lumMod val="50000"/>
                </a:schemeClr>
              </a:solidFill>
              <a:latin typeface="Calibri" panose="020F0502020204030204"/>
              <a:ea typeface="+mn-ea"/>
              <a:cs typeface="+mn-cs"/>
            </a:rPr>
            <a:t>Support of Developing, and Enhancing the Safety Infrastructure </a:t>
          </a:r>
          <a:endParaRPr lang="pt-BR" sz="1800" kern="1200" dirty="0">
            <a:solidFill>
              <a:schemeClr val="accent1">
                <a:lumMod val="50000"/>
              </a:schemeClr>
            </a:solidFill>
            <a:latin typeface="Calibri" panose="020F0502020204030204"/>
            <a:ea typeface="+mn-ea"/>
            <a:cs typeface="+mn-cs"/>
          </a:endParaRPr>
        </a:p>
      </dgm:t>
    </dgm:pt>
    <dgm:pt modelId="{AE7E5500-6D08-4C5E-A71E-42ED1AA47A5E}" type="parTrans" cxnId="{DE514030-54FB-42A3-8233-0D7FDF46C857}">
      <dgm:prSet/>
      <dgm:spPr/>
      <dgm:t>
        <a:bodyPr/>
        <a:lstStyle/>
        <a:p>
          <a:endParaRPr lang="pt-BR"/>
        </a:p>
      </dgm:t>
    </dgm:pt>
    <dgm:pt modelId="{623C85A2-8292-4296-B6BA-6B36DBFE7586}" type="sibTrans" cxnId="{DE514030-54FB-42A3-8233-0D7FDF46C857}">
      <dgm:prSet/>
      <dgm:spPr/>
      <dgm:t>
        <a:bodyPr/>
        <a:lstStyle/>
        <a:p>
          <a:endParaRPr lang="pt-BR"/>
        </a:p>
      </dgm:t>
    </dgm:pt>
    <dgm:pt modelId="{EBAADF50-A49D-4D32-9CC4-F74B2A6D7D61}">
      <dgm:prSet phldrT="[Texto]" custT="1"/>
      <dgm:spPr/>
      <dgm:t>
        <a:bodyPr/>
        <a:lstStyle/>
        <a:p>
          <a:pPr marL="114300" lvl="1" indent="-114300" algn="l" defTabSz="622300">
            <a:lnSpc>
              <a:spcPct val="90000"/>
            </a:lnSpc>
            <a:spcBef>
              <a:spcPct val="0"/>
            </a:spcBef>
            <a:spcAft>
              <a:spcPct val="15000"/>
            </a:spcAft>
            <a:buChar char="•"/>
          </a:pPr>
          <a:r>
            <a:rPr lang="en-GB" sz="1800" kern="1200" dirty="0">
              <a:solidFill>
                <a:schemeClr val="accent1">
                  <a:lumMod val="50000"/>
                </a:schemeClr>
              </a:solidFill>
              <a:latin typeface="Calibri" panose="020F0502020204030204"/>
              <a:ea typeface="+mn-ea"/>
              <a:cs typeface="+mn-cs"/>
            </a:rPr>
            <a:t>IW on Safety, Security and Safeguards by Design </a:t>
          </a:r>
          <a:endParaRPr lang="pt-BR" sz="1800" kern="1200" dirty="0">
            <a:solidFill>
              <a:schemeClr val="accent1">
                <a:lumMod val="50000"/>
              </a:schemeClr>
            </a:solidFill>
            <a:latin typeface="Calibri" panose="020F0502020204030204"/>
            <a:ea typeface="+mn-ea"/>
            <a:cs typeface="+mn-cs"/>
          </a:endParaRPr>
        </a:p>
      </dgm:t>
    </dgm:pt>
    <dgm:pt modelId="{3932DAF9-93D1-44C5-A39F-94773E6CDB86}" type="parTrans" cxnId="{10E490E6-D78A-42F8-8BA6-378117E5C00B}">
      <dgm:prSet/>
      <dgm:spPr/>
      <dgm:t>
        <a:bodyPr/>
        <a:lstStyle/>
        <a:p>
          <a:endParaRPr lang="pt-BR"/>
        </a:p>
      </dgm:t>
    </dgm:pt>
    <dgm:pt modelId="{EC3FD517-1B37-4CD5-AAB2-E0665C0DA02B}" type="sibTrans" cxnId="{10E490E6-D78A-42F8-8BA6-378117E5C00B}">
      <dgm:prSet/>
      <dgm:spPr/>
      <dgm:t>
        <a:bodyPr/>
        <a:lstStyle/>
        <a:p>
          <a:endParaRPr lang="pt-BR"/>
        </a:p>
      </dgm:t>
    </dgm:pt>
    <dgm:pt modelId="{CDEB9558-3350-41F1-88E2-00365F14BBE3}">
      <dgm:prSet phldrT="[Texto]" custT="1"/>
      <dgm:spPr/>
      <dgm:t>
        <a:bodyPr/>
        <a:lstStyle/>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IW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Analysis</a:t>
          </a:r>
          <a:r>
            <a:rPr lang="pt-BR" sz="1800" kern="1200" dirty="0">
              <a:solidFill>
                <a:schemeClr val="accent1">
                  <a:lumMod val="50000"/>
                </a:schemeClr>
              </a:solidFill>
              <a:latin typeface="Calibri" panose="020F0502020204030204"/>
              <a:ea typeface="+mn-ea"/>
              <a:cs typeface="+mn-cs"/>
            </a:rPr>
            <a:t> </a:t>
          </a:r>
          <a:r>
            <a:rPr lang="pt-BR" sz="1800" kern="1200" dirty="0"/>
            <a:t>for </a:t>
          </a:r>
          <a:r>
            <a:rPr lang="pt-BR" sz="1800" kern="1200" dirty="0" err="1"/>
            <a:t>Small</a:t>
          </a:r>
          <a:r>
            <a:rPr lang="pt-BR" sz="1800" kern="1200" dirty="0"/>
            <a:t> Modular </a:t>
          </a:r>
          <a:r>
            <a:rPr lang="pt-BR" sz="1800" kern="1200" dirty="0" err="1"/>
            <a:t>Reactors</a:t>
          </a:r>
          <a:endParaRPr lang="pt-BR" sz="1800" kern="1200" dirty="0">
            <a:solidFill>
              <a:schemeClr val="accent1">
                <a:lumMod val="50000"/>
              </a:schemeClr>
            </a:solidFill>
            <a:latin typeface="Calibri" panose="020F0502020204030204"/>
            <a:ea typeface="+mn-ea"/>
            <a:cs typeface="+mn-cs"/>
          </a:endParaRPr>
        </a:p>
      </dgm:t>
    </dgm:pt>
    <dgm:pt modelId="{828A02C7-D8F1-48C3-A60E-A706230CDFAF}" type="parTrans" cxnId="{7DE86697-5185-424B-81EC-5FD30DD35523}">
      <dgm:prSet/>
      <dgm:spPr/>
      <dgm:t>
        <a:bodyPr/>
        <a:lstStyle/>
        <a:p>
          <a:endParaRPr lang="pt-BR"/>
        </a:p>
      </dgm:t>
    </dgm:pt>
    <dgm:pt modelId="{3F877E47-7D08-4563-BADC-687572141EB9}" type="sibTrans" cxnId="{7DE86697-5185-424B-81EC-5FD30DD35523}">
      <dgm:prSet/>
      <dgm:spPr/>
      <dgm:t>
        <a:bodyPr/>
        <a:lstStyle/>
        <a:p>
          <a:endParaRPr lang="pt-BR"/>
        </a:p>
      </dgm:t>
    </dgm:pt>
    <dgm:pt modelId="{1DFB3E39-4845-44F7-A553-5E69D63232D7}">
      <dgm:prSet phldrT="[Texto]"/>
      <dgm:spPr/>
      <dgm:t>
        <a:bodyPr/>
        <a:lstStyle/>
        <a:p>
          <a:pPr marL="114300" lvl="1" indent="0" algn="l" defTabSz="622300">
            <a:lnSpc>
              <a:spcPct val="90000"/>
            </a:lnSpc>
            <a:spcBef>
              <a:spcPct val="0"/>
            </a:spcBef>
            <a:spcAft>
              <a:spcPct val="15000"/>
            </a:spcAft>
          </a:pPr>
          <a:endParaRPr lang="pt-BR" sz="1400" kern="1200" dirty="0"/>
        </a:p>
      </dgm:t>
    </dgm:pt>
    <dgm:pt modelId="{91E4717D-4EF8-49B9-A6D3-B93EFFAE5EB3}" type="parTrans" cxnId="{F901047D-A6BA-4E50-ACE5-60FCB2BE4A2E}">
      <dgm:prSet/>
      <dgm:spPr/>
      <dgm:t>
        <a:bodyPr/>
        <a:lstStyle/>
        <a:p>
          <a:endParaRPr lang="pt-BR"/>
        </a:p>
      </dgm:t>
    </dgm:pt>
    <dgm:pt modelId="{D700FC13-0BD3-4A73-BFC8-C8CDCECCE446}" type="sibTrans" cxnId="{F901047D-A6BA-4E50-ACE5-60FCB2BE4A2E}">
      <dgm:prSet/>
      <dgm:spPr/>
      <dgm:t>
        <a:bodyPr/>
        <a:lstStyle/>
        <a:p>
          <a:endParaRPr lang="pt-BR"/>
        </a:p>
      </dgm:t>
    </dgm:pt>
    <dgm:pt modelId="{DC861E16-F6BF-46C4-B0ED-6E553A6F5123}">
      <dgm:prSet phldrT="[Texto]" custT="1"/>
      <dgm:spPr/>
      <dgm:t>
        <a:bodyPr/>
        <a:lstStyle/>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IW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en-US" sz="1800" kern="1200" dirty="0">
              <a:solidFill>
                <a:schemeClr val="accent1">
                  <a:lumMod val="50000"/>
                </a:schemeClr>
              </a:solidFill>
              <a:latin typeface="Calibri" panose="020F0502020204030204"/>
              <a:ea typeface="+mn-ea"/>
              <a:cs typeface="+mn-cs"/>
            </a:rPr>
            <a:t>the development of Taxonomy for Small Modular Reactors (SMRs) and Micro-reactors (MRs)</a:t>
          </a:r>
          <a:endParaRPr lang="pt-BR" sz="1800" kern="1200" dirty="0">
            <a:solidFill>
              <a:schemeClr val="accent1">
                <a:lumMod val="50000"/>
              </a:schemeClr>
            </a:solidFill>
            <a:latin typeface="Calibri" panose="020F0502020204030204"/>
            <a:ea typeface="+mn-ea"/>
            <a:cs typeface="+mn-cs"/>
          </a:endParaRPr>
        </a:p>
      </dgm:t>
    </dgm:pt>
    <dgm:pt modelId="{B4BC204F-58EF-4D6C-9D7E-B435EC6B4263}" type="parTrans" cxnId="{169392FB-91A7-4EBF-9B40-09FD8F55450D}">
      <dgm:prSet/>
      <dgm:spPr/>
      <dgm:t>
        <a:bodyPr/>
        <a:lstStyle/>
        <a:p>
          <a:endParaRPr lang="pt-BR"/>
        </a:p>
      </dgm:t>
    </dgm:pt>
    <dgm:pt modelId="{6E65EE04-A986-4F12-B748-382A4E911685}" type="sibTrans" cxnId="{169392FB-91A7-4EBF-9B40-09FD8F55450D}">
      <dgm:prSet/>
      <dgm:spPr/>
      <dgm:t>
        <a:bodyPr/>
        <a:lstStyle/>
        <a:p>
          <a:endParaRPr lang="pt-BR"/>
        </a:p>
      </dgm:t>
    </dgm:pt>
    <dgm:pt modelId="{8ACA0AF0-30E5-4ECB-9466-741264063772}">
      <dgm:prSet phldrT="[Texto]" custT="1"/>
      <dgm:spPr/>
      <dgm:t>
        <a:bodyPr/>
        <a:lstStyle/>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International</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Conference</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Small</a:t>
          </a:r>
          <a:r>
            <a:rPr lang="pt-BR" sz="1800" kern="1200" dirty="0">
              <a:solidFill>
                <a:schemeClr val="accent1">
                  <a:lumMod val="50000"/>
                </a:schemeClr>
              </a:solidFill>
              <a:latin typeface="Calibri" panose="020F0502020204030204"/>
              <a:ea typeface="+mn-ea"/>
              <a:cs typeface="+mn-cs"/>
            </a:rPr>
            <a:t> Modular </a:t>
          </a:r>
          <a:r>
            <a:rPr lang="pt-BR" sz="1800" kern="1200" dirty="0" err="1">
              <a:solidFill>
                <a:schemeClr val="accent1">
                  <a:lumMod val="50000"/>
                </a:schemeClr>
              </a:solidFill>
              <a:latin typeface="Calibri" panose="020F0502020204030204"/>
              <a:ea typeface="+mn-ea"/>
              <a:cs typeface="+mn-cs"/>
            </a:rPr>
            <a:t>Reactors</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their</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Applications</a:t>
          </a:r>
          <a:endParaRPr lang="pt-BR" sz="1800" kern="1200" dirty="0">
            <a:solidFill>
              <a:schemeClr val="accent1">
                <a:lumMod val="50000"/>
              </a:schemeClr>
            </a:solidFill>
            <a:latin typeface="Calibri" panose="020F0502020204030204"/>
            <a:ea typeface="+mn-ea"/>
            <a:cs typeface="+mn-cs"/>
          </a:endParaRPr>
        </a:p>
      </dgm:t>
    </dgm:pt>
    <dgm:pt modelId="{F3CFA7D0-711D-46E8-A79A-075AA2C013DE}" type="parTrans" cxnId="{F3E0F8C8-4AD2-426F-AC89-39C86574C3C6}">
      <dgm:prSet/>
      <dgm:spPr/>
      <dgm:t>
        <a:bodyPr/>
        <a:lstStyle/>
        <a:p>
          <a:endParaRPr lang="pt-BR"/>
        </a:p>
      </dgm:t>
    </dgm:pt>
    <dgm:pt modelId="{BFEF39EB-1514-48A9-AF71-6A691F0AB27A}" type="sibTrans" cxnId="{F3E0F8C8-4AD2-426F-AC89-39C86574C3C6}">
      <dgm:prSet/>
      <dgm:spPr/>
      <dgm:t>
        <a:bodyPr/>
        <a:lstStyle/>
        <a:p>
          <a:endParaRPr lang="pt-BR"/>
        </a:p>
      </dgm:t>
    </dgm:pt>
    <dgm:pt modelId="{33126436-40D6-4EB0-9DC9-2DAC64EC1414}">
      <dgm:prSet phldrT="[Texto]" custT="1"/>
      <dgm:spPr/>
      <dgm:t>
        <a:bodyPr/>
        <a:lstStyle/>
        <a:p>
          <a:pPr marL="114300" lvl="1" indent="-114300" algn="l" defTabSz="622300">
            <a:lnSpc>
              <a:spcPct val="90000"/>
            </a:lnSpc>
            <a:spcBef>
              <a:spcPct val="0"/>
            </a:spcBef>
            <a:spcAft>
              <a:spcPct val="15000"/>
            </a:spcAft>
            <a:buChar char="•"/>
          </a:pPr>
          <a:r>
            <a:rPr lang="pt-BR" sz="1800" kern="1200">
              <a:solidFill>
                <a:schemeClr val="accent1">
                  <a:lumMod val="50000"/>
                </a:schemeClr>
              </a:solidFill>
              <a:latin typeface="Calibri" panose="020F0502020204030204"/>
              <a:ea typeface="+mn-ea"/>
              <a:cs typeface="+mn-cs"/>
            </a:rPr>
            <a:t>NHSI Regulators WG</a:t>
          </a:r>
          <a:endParaRPr lang="pt-BR" sz="1800" kern="1200" dirty="0">
            <a:solidFill>
              <a:schemeClr val="accent1">
                <a:lumMod val="50000"/>
              </a:schemeClr>
            </a:solidFill>
            <a:latin typeface="Calibri" panose="020F0502020204030204"/>
            <a:ea typeface="+mn-ea"/>
            <a:cs typeface="+mn-cs"/>
          </a:endParaRPr>
        </a:p>
      </dgm:t>
    </dgm:pt>
    <dgm:pt modelId="{BD67E7B3-6554-4F63-8D5B-6CF85AAA774D}" type="parTrans" cxnId="{A1DD043C-2696-4DB4-A66E-CD0E3B277359}">
      <dgm:prSet/>
      <dgm:spPr/>
      <dgm:t>
        <a:bodyPr/>
        <a:lstStyle/>
        <a:p>
          <a:endParaRPr lang="pt-BR"/>
        </a:p>
      </dgm:t>
    </dgm:pt>
    <dgm:pt modelId="{E9F1D895-ABD6-424A-891C-F25127EA589E}" type="sibTrans" cxnId="{A1DD043C-2696-4DB4-A66E-CD0E3B277359}">
      <dgm:prSet/>
      <dgm:spPr/>
      <dgm:t>
        <a:bodyPr/>
        <a:lstStyle/>
        <a:p>
          <a:endParaRPr lang="pt-BR"/>
        </a:p>
      </dgm:t>
    </dgm:pt>
    <dgm:pt modelId="{7DD61B21-1DF1-484C-AD1C-0859C7B5E958}" type="pres">
      <dgm:prSet presAssocID="{1964DBB5-34BE-4F57-9DA1-366EC42EE9A7}" presName="diagram" presStyleCnt="0">
        <dgm:presLayoutVars>
          <dgm:dir/>
          <dgm:animLvl val="lvl"/>
          <dgm:resizeHandles val="exact"/>
        </dgm:presLayoutVars>
      </dgm:prSet>
      <dgm:spPr/>
    </dgm:pt>
    <dgm:pt modelId="{63E01A38-8B34-412E-B67F-114E9FBD22B2}" type="pres">
      <dgm:prSet presAssocID="{76D0B8EA-AC47-41F7-A23C-74F1BDFFFEF9}" presName="compNode" presStyleCnt="0"/>
      <dgm:spPr/>
    </dgm:pt>
    <dgm:pt modelId="{B8BE43AB-FA84-4FEC-889E-FA26FA6C84E5}" type="pres">
      <dgm:prSet presAssocID="{76D0B8EA-AC47-41F7-A23C-74F1BDFFFEF9}" presName="childRect" presStyleLbl="bgAcc1" presStyleIdx="0" presStyleCnt="3" custScaleY="186792">
        <dgm:presLayoutVars>
          <dgm:bulletEnabled val="1"/>
        </dgm:presLayoutVars>
      </dgm:prSet>
      <dgm:spPr/>
    </dgm:pt>
    <dgm:pt modelId="{0D935169-3965-4F73-AF30-8B08412C6C28}" type="pres">
      <dgm:prSet presAssocID="{76D0B8EA-AC47-41F7-A23C-74F1BDFFFEF9}" presName="parentText" presStyleLbl="node1" presStyleIdx="0" presStyleCnt="0">
        <dgm:presLayoutVars>
          <dgm:chMax val="0"/>
          <dgm:bulletEnabled val="1"/>
        </dgm:presLayoutVars>
      </dgm:prSet>
      <dgm:spPr/>
    </dgm:pt>
    <dgm:pt modelId="{E5CAB673-2772-48EA-9977-197EAA9621BE}" type="pres">
      <dgm:prSet presAssocID="{76D0B8EA-AC47-41F7-A23C-74F1BDFFFEF9}" presName="parentRect" presStyleLbl="alignNode1" presStyleIdx="0" presStyleCnt="3" custLinFactNeighborX="-94" custLinFactNeighborY="45851"/>
      <dgm:spPr/>
    </dgm:pt>
    <dgm:pt modelId="{F27A2879-22B9-43D1-8FF1-0AAD00EC10E8}" type="pres">
      <dgm:prSet presAssocID="{76D0B8EA-AC47-41F7-A23C-74F1BDFFFEF9}" presName="adorn" presStyleLbl="fgAccFollowNode1" presStyleIdx="0" presStyleCnt="3" custLinFactNeighborX="1725" custLinFactNeighborY="27893"/>
      <dgm:spPr>
        <a:solidFill>
          <a:schemeClr val="tx2">
            <a:lumMod val="20000"/>
            <a:lumOff val="80000"/>
            <a:alpha val="90000"/>
          </a:schemeClr>
        </a:solidFill>
      </dgm:spPr>
    </dgm:pt>
    <dgm:pt modelId="{5C8830EF-7883-4992-9D8D-24FB7C9E45CD}" type="pres">
      <dgm:prSet presAssocID="{0CB0E9ED-DAC4-4FAD-B82A-C0F205E21C13}" presName="sibTrans" presStyleLbl="sibTrans2D1" presStyleIdx="0" presStyleCnt="0"/>
      <dgm:spPr/>
    </dgm:pt>
    <dgm:pt modelId="{A5E16FBE-48F5-4BB5-AA8C-0287FAC4074F}" type="pres">
      <dgm:prSet presAssocID="{4EF35071-1D02-46D2-B752-3995FB51779B}" presName="compNode" presStyleCnt="0"/>
      <dgm:spPr/>
    </dgm:pt>
    <dgm:pt modelId="{58748FB2-2C1A-4D6D-B0F1-003B9BC869FB}" type="pres">
      <dgm:prSet presAssocID="{4EF35071-1D02-46D2-B752-3995FB51779B}" presName="childRect" presStyleLbl="bgAcc1" presStyleIdx="1" presStyleCnt="3" custScaleX="100626" custScaleY="169207" custLinFactNeighborX="280" custLinFactNeighborY="-5977">
        <dgm:presLayoutVars>
          <dgm:bulletEnabled val="1"/>
        </dgm:presLayoutVars>
      </dgm:prSet>
      <dgm:spPr/>
    </dgm:pt>
    <dgm:pt modelId="{A4AEE317-1DF9-4959-9C29-1D50A5E29F47}" type="pres">
      <dgm:prSet presAssocID="{4EF35071-1D02-46D2-B752-3995FB51779B}" presName="parentText" presStyleLbl="node1" presStyleIdx="0" presStyleCnt="0">
        <dgm:presLayoutVars>
          <dgm:chMax val="0"/>
          <dgm:bulletEnabled val="1"/>
        </dgm:presLayoutVars>
      </dgm:prSet>
      <dgm:spPr/>
    </dgm:pt>
    <dgm:pt modelId="{A135A8DC-A3C0-4F8C-822E-5750733AD7DD}" type="pres">
      <dgm:prSet presAssocID="{4EF35071-1D02-46D2-B752-3995FB51779B}" presName="parentRect" presStyleLbl="alignNode1" presStyleIdx="1" presStyleCnt="3" custLinFactNeighborY="67914"/>
      <dgm:spPr/>
    </dgm:pt>
    <dgm:pt modelId="{53088E7B-2D1E-4A51-96E0-11D1625FCD2A}" type="pres">
      <dgm:prSet presAssocID="{4EF35071-1D02-46D2-B752-3995FB51779B}" presName="adorn" presStyleLbl="fgAccFollowNode1" presStyleIdx="1" presStyleCnt="3" custLinFactNeighborY="42644"/>
      <dgm:spPr>
        <a:solidFill>
          <a:schemeClr val="tx2">
            <a:lumMod val="20000"/>
            <a:lumOff val="80000"/>
            <a:alpha val="90000"/>
          </a:schemeClr>
        </a:solidFill>
      </dgm:spPr>
    </dgm:pt>
    <dgm:pt modelId="{C80BE699-272E-4659-9D00-DEAE57E6C95D}" type="pres">
      <dgm:prSet presAssocID="{F3BD182B-E26B-41DF-9D40-41460CDC72BB}" presName="sibTrans" presStyleLbl="sibTrans2D1" presStyleIdx="0" presStyleCnt="0"/>
      <dgm:spPr/>
    </dgm:pt>
    <dgm:pt modelId="{CE1339E5-EA3C-4BC2-B873-FDAED19981BB}" type="pres">
      <dgm:prSet presAssocID="{42CB8944-A861-402F-BCBD-ED121C245A3F}" presName="compNode" presStyleCnt="0"/>
      <dgm:spPr/>
    </dgm:pt>
    <dgm:pt modelId="{C7269BCA-2D9B-4550-8D58-54BE1C3B7E7A}" type="pres">
      <dgm:prSet presAssocID="{42CB8944-A861-402F-BCBD-ED121C245A3F}" presName="childRect" presStyleLbl="bgAcc1" presStyleIdx="2" presStyleCnt="3" custScaleY="179451">
        <dgm:presLayoutVars>
          <dgm:bulletEnabled val="1"/>
        </dgm:presLayoutVars>
      </dgm:prSet>
      <dgm:spPr/>
    </dgm:pt>
    <dgm:pt modelId="{8D793881-353D-41E6-AF71-E900AE40FE61}" type="pres">
      <dgm:prSet presAssocID="{42CB8944-A861-402F-BCBD-ED121C245A3F}" presName="parentText" presStyleLbl="node1" presStyleIdx="0" presStyleCnt="0">
        <dgm:presLayoutVars>
          <dgm:chMax val="0"/>
          <dgm:bulletEnabled val="1"/>
        </dgm:presLayoutVars>
      </dgm:prSet>
      <dgm:spPr/>
    </dgm:pt>
    <dgm:pt modelId="{735B3F3F-9390-4166-A976-B41C397156E3}" type="pres">
      <dgm:prSet presAssocID="{42CB8944-A861-402F-BCBD-ED121C245A3F}" presName="parentRect" presStyleLbl="alignNode1" presStyleIdx="2" presStyleCnt="3" custLinFactNeighborX="-1126" custLinFactNeighborY="93452"/>
      <dgm:spPr/>
    </dgm:pt>
    <dgm:pt modelId="{2BA3DB0E-1C42-447F-AABC-64E9F13B7479}" type="pres">
      <dgm:prSet presAssocID="{42CB8944-A861-402F-BCBD-ED121C245A3F}" presName="adorn" presStyleLbl="fgAccFollowNode1" presStyleIdx="2" presStyleCnt="3" custLinFactNeighborX="-5629" custLinFactNeighborY="58022"/>
      <dgm:spPr>
        <a:solidFill>
          <a:schemeClr val="tx2">
            <a:lumMod val="20000"/>
            <a:lumOff val="80000"/>
            <a:alpha val="90000"/>
          </a:schemeClr>
        </a:solidFill>
      </dgm:spPr>
    </dgm:pt>
  </dgm:ptLst>
  <dgm:cxnLst>
    <dgm:cxn modelId="{D52B5E04-F07C-47CE-B647-A788CCEF2D72}" type="presOf" srcId="{1DFB3E39-4845-44F7-A553-5E69D63232D7}" destId="{58748FB2-2C1A-4D6D-B0F1-003B9BC869FB}" srcOrd="0" destOrd="6" presId="urn:microsoft.com/office/officeart/2005/8/layout/bList2"/>
    <dgm:cxn modelId="{01CBAB08-0F30-46C4-9DDB-328669C5B13B}" srcId="{76D0B8EA-AC47-41F7-A23C-74F1BDFFFEF9}" destId="{A44A161E-0602-44DF-AD65-75B05AD728F9}" srcOrd="2" destOrd="0" parTransId="{C41FD7B4-950A-4F35-86D0-86D95DB35DE9}" sibTransId="{58FA9078-BE26-4C27-8C90-0713B80531AB}"/>
    <dgm:cxn modelId="{AC43BF12-F7DB-4C35-B18C-32839A4C3254}" srcId="{1964DBB5-34BE-4F57-9DA1-366EC42EE9A7}" destId="{4EF35071-1D02-46D2-B752-3995FB51779B}" srcOrd="1" destOrd="0" parTransId="{CEE01C1C-0EC6-42C5-A67F-DCC7EE3199D9}" sibTransId="{F3BD182B-E26B-41DF-9D40-41460CDC72BB}"/>
    <dgm:cxn modelId="{A1B5BB28-5F26-458F-9652-52B65C676403}" type="presOf" srcId="{DC861E16-F6BF-46C4-B0ED-6E553A6F5123}" destId="{C7269BCA-2D9B-4550-8D58-54BE1C3B7E7A}" srcOrd="0" destOrd="2" presId="urn:microsoft.com/office/officeart/2005/8/layout/bList2"/>
    <dgm:cxn modelId="{D6BE3C2A-70FE-497B-9E15-2FF24A4149D6}" srcId="{4EF35071-1D02-46D2-B752-3995FB51779B}" destId="{2AEC4DAA-C279-400F-B904-2F0DA358C084}" srcOrd="2" destOrd="0" parTransId="{EABF412C-18D4-4F15-A4C0-324D36652853}" sibTransId="{1CFBE332-CC51-4652-863B-C381AA666363}"/>
    <dgm:cxn modelId="{DE514030-54FB-42A3-8233-0D7FDF46C857}" srcId="{4EF35071-1D02-46D2-B752-3995FB51779B}" destId="{CE6C3DB6-10B9-4FAA-948B-BC3B79AE2201}" srcOrd="3" destOrd="0" parTransId="{AE7E5500-6D08-4C5E-A71E-42ED1AA47A5E}" sibTransId="{623C85A2-8292-4296-B6BA-6B36DBFE7586}"/>
    <dgm:cxn modelId="{19A77831-056C-4590-9118-434C87B1A99D}" type="presOf" srcId="{EBAADF50-A49D-4D32-9CC4-F74B2A6D7D61}" destId="{58748FB2-2C1A-4D6D-B0F1-003B9BC869FB}" srcOrd="0" destOrd="4" presId="urn:microsoft.com/office/officeart/2005/8/layout/bList2"/>
    <dgm:cxn modelId="{4CC59733-38EF-42EE-BC0E-43722F484705}" type="presOf" srcId="{E7BB8E0B-1373-4200-ADE5-0032FF423703}" destId="{C7269BCA-2D9B-4550-8D58-54BE1C3B7E7A}" srcOrd="0" destOrd="1" presId="urn:microsoft.com/office/officeart/2005/8/layout/bList2"/>
    <dgm:cxn modelId="{4B26A235-0FEF-4CFB-A50A-B53F09B8FB1D}" type="presOf" srcId="{8F47FB82-8D1E-4B10-A020-70951093B6DD}" destId="{58748FB2-2C1A-4D6D-B0F1-003B9BC869FB}" srcOrd="0" destOrd="0" presId="urn:microsoft.com/office/officeart/2005/8/layout/bList2"/>
    <dgm:cxn modelId="{5B973D36-3140-480E-8100-BCB8FA8C615B}" type="presOf" srcId="{4EF35071-1D02-46D2-B752-3995FB51779B}" destId="{A135A8DC-A3C0-4F8C-822E-5750733AD7DD}" srcOrd="1" destOrd="0" presId="urn:microsoft.com/office/officeart/2005/8/layout/bList2"/>
    <dgm:cxn modelId="{585BAB3A-9A6E-4C55-9D3B-4FC7EB03BFB2}" type="presOf" srcId="{33126436-40D6-4EB0-9DC9-2DAC64EC1414}" destId="{C7269BCA-2D9B-4550-8D58-54BE1C3B7E7A}" srcOrd="0" destOrd="3" presId="urn:microsoft.com/office/officeart/2005/8/layout/bList2"/>
    <dgm:cxn modelId="{A1DD043C-2696-4DB4-A66E-CD0E3B277359}" srcId="{42CB8944-A861-402F-BCBD-ED121C245A3F}" destId="{33126436-40D6-4EB0-9DC9-2DAC64EC1414}" srcOrd="3" destOrd="0" parTransId="{BD67E7B3-6554-4F63-8D5B-6CF85AAA774D}" sibTransId="{E9F1D895-ABD6-424A-891C-F25127EA589E}"/>
    <dgm:cxn modelId="{60F21361-7EFA-4049-BF6E-13A0674C8558}" srcId="{1964DBB5-34BE-4F57-9DA1-366EC42EE9A7}" destId="{76D0B8EA-AC47-41F7-A23C-74F1BDFFFEF9}" srcOrd="0" destOrd="0" parTransId="{DC8C434A-6BA0-411A-933B-26B76B2A8F78}" sibTransId="{0CB0E9ED-DAC4-4FAD-B82A-C0F205E21C13}"/>
    <dgm:cxn modelId="{402BCF45-14B7-4405-9AEF-BD85A1609E1F}" type="presOf" srcId="{A44A161E-0602-44DF-AD65-75B05AD728F9}" destId="{B8BE43AB-FA84-4FEC-889E-FA26FA6C84E5}" srcOrd="0" destOrd="2" presId="urn:microsoft.com/office/officeart/2005/8/layout/bList2"/>
    <dgm:cxn modelId="{B4EED04A-F20F-4AA6-9186-7EA3F80E09B0}" srcId="{42CB8944-A861-402F-BCBD-ED121C245A3F}" destId="{EE3C6240-BB6E-4B54-AAE8-D7D800755F00}" srcOrd="0" destOrd="0" parTransId="{64B973AA-6618-425C-B9C9-6B896118133A}" sibTransId="{9BF30CE8-891C-41F1-B2C7-5688DBACA577}"/>
    <dgm:cxn modelId="{4747CD4E-9D9C-4A8C-ADD7-156B48840DFA}" type="presOf" srcId="{EE3C6240-BB6E-4B54-AAE8-D7D800755F00}" destId="{C7269BCA-2D9B-4550-8D58-54BE1C3B7E7A}" srcOrd="0" destOrd="0" presId="urn:microsoft.com/office/officeart/2005/8/layout/bList2"/>
    <dgm:cxn modelId="{2A5AA475-502C-4F3B-A07E-7B687F485FC0}" srcId="{76D0B8EA-AC47-41F7-A23C-74F1BDFFFEF9}" destId="{F6DE7FD7-2474-4E79-9217-19BD681D4EC3}" srcOrd="0" destOrd="0" parTransId="{4D231FD6-D896-4FEC-B952-1E1DB72530B5}" sibTransId="{1F5C19A0-4A17-425A-8385-7EF5E778D716}"/>
    <dgm:cxn modelId="{CF059956-D29B-46A7-A51A-2C5AE9876F7B}" type="presOf" srcId="{76D0B8EA-AC47-41F7-A23C-74F1BDFFFEF9}" destId="{0D935169-3965-4F73-AF30-8B08412C6C28}" srcOrd="0" destOrd="0" presId="urn:microsoft.com/office/officeart/2005/8/layout/bList2"/>
    <dgm:cxn modelId="{3C127357-2530-4339-8A45-1DC7337E8F95}" type="presOf" srcId="{42CB8944-A861-402F-BCBD-ED121C245A3F}" destId="{735B3F3F-9390-4166-A976-B41C397156E3}" srcOrd="1" destOrd="0" presId="urn:microsoft.com/office/officeart/2005/8/layout/bList2"/>
    <dgm:cxn modelId="{F901047D-A6BA-4E50-ACE5-60FCB2BE4A2E}" srcId="{4EF35071-1D02-46D2-B752-3995FB51779B}" destId="{1DFB3E39-4845-44F7-A553-5E69D63232D7}" srcOrd="6" destOrd="0" parTransId="{91E4717D-4EF8-49B9-A6D3-B93EFFAE5EB3}" sibTransId="{D700FC13-0BD3-4A73-BFC8-C8CDCECCE446}"/>
    <dgm:cxn modelId="{00C6C77F-8D00-42BF-8D9A-0FCAC224BF45}" type="presOf" srcId="{76D0B8EA-AC47-41F7-A23C-74F1BDFFFEF9}" destId="{E5CAB673-2772-48EA-9977-197EAA9621BE}" srcOrd="1" destOrd="0" presId="urn:microsoft.com/office/officeart/2005/8/layout/bList2"/>
    <dgm:cxn modelId="{130BA884-2755-443B-8ED6-7A05A1599D67}" type="presOf" srcId="{F6DE7FD7-2474-4E79-9217-19BD681D4EC3}" destId="{B8BE43AB-FA84-4FEC-889E-FA26FA6C84E5}" srcOrd="0" destOrd="0" presId="urn:microsoft.com/office/officeart/2005/8/layout/bList2"/>
    <dgm:cxn modelId="{040BDB8E-AEB1-40E7-93C5-C3E6E1E560B9}" srcId="{76D0B8EA-AC47-41F7-A23C-74F1BDFFFEF9}" destId="{6BB11BCC-FCDD-4141-AF8D-9E87CFA375EA}" srcOrd="1" destOrd="0" parTransId="{5E60273E-4B0C-4B66-B426-57FAEB374B1C}" sibTransId="{D02C99BC-1E65-4705-AC58-1DEB1ACF8448}"/>
    <dgm:cxn modelId="{26978294-F14C-4AE9-9350-3C51836994FF}" srcId="{76D0B8EA-AC47-41F7-A23C-74F1BDFFFEF9}" destId="{21A459B8-409C-49E2-B4E9-B970134ECFFE}" srcOrd="3" destOrd="0" parTransId="{658F6C52-0E31-4150-83F3-A2BC91A344A8}" sibTransId="{01277C32-05FA-4524-BBBE-2EAF956A6ED5}"/>
    <dgm:cxn modelId="{83A85A95-2C74-495D-9AE3-98725E279B07}" srcId="{42CB8944-A861-402F-BCBD-ED121C245A3F}" destId="{E7BB8E0B-1373-4200-ADE5-0032FF423703}" srcOrd="1" destOrd="0" parTransId="{761EC670-C8E8-405A-9894-866D7F25C1E5}" sibTransId="{6D1705E5-1C81-4DBC-A7A2-F8123F18921F}"/>
    <dgm:cxn modelId="{7DE86697-5185-424B-81EC-5FD30DD35523}" srcId="{4EF35071-1D02-46D2-B752-3995FB51779B}" destId="{CDEB9558-3350-41F1-88E2-00365F14BBE3}" srcOrd="5" destOrd="0" parTransId="{828A02C7-D8F1-48C3-A60E-A706230CDFAF}" sibTransId="{3F877E47-7D08-4563-BADC-687572141EB9}"/>
    <dgm:cxn modelId="{1822BA9D-66B3-4000-910B-F6F77E59C959}" srcId="{1964DBB5-34BE-4F57-9DA1-366EC42EE9A7}" destId="{42CB8944-A861-402F-BCBD-ED121C245A3F}" srcOrd="2" destOrd="0" parTransId="{14073C11-F8E9-4D46-8B88-B3C215F48C83}" sibTransId="{5C6CDA97-2DB5-4E32-9B12-4B5BD145BBDC}"/>
    <dgm:cxn modelId="{8078D49F-93EE-4800-B2E1-10DB048B50EB}" type="presOf" srcId="{1964DBB5-34BE-4F57-9DA1-366EC42EE9A7}" destId="{7DD61B21-1DF1-484C-AD1C-0859C7B5E958}" srcOrd="0" destOrd="0" presId="urn:microsoft.com/office/officeart/2005/8/layout/bList2"/>
    <dgm:cxn modelId="{587DEEA1-A942-4D01-9676-4506E4A5A7C5}" type="presOf" srcId="{2AEC4DAA-C279-400F-B904-2F0DA358C084}" destId="{58748FB2-2C1A-4D6D-B0F1-003B9BC869FB}" srcOrd="0" destOrd="2" presId="urn:microsoft.com/office/officeart/2005/8/layout/bList2"/>
    <dgm:cxn modelId="{F54612A5-5768-4FDE-BDB1-525484E7C268}" type="presOf" srcId="{6BB11BCC-FCDD-4141-AF8D-9E87CFA375EA}" destId="{B8BE43AB-FA84-4FEC-889E-FA26FA6C84E5}" srcOrd="0" destOrd="1" presId="urn:microsoft.com/office/officeart/2005/8/layout/bList2"/>
    <dgm:cxn modelId="{CF4D82A9-F5BC-490C-AE99-9651195EDB00}" srcId="{4EF35071-1D02-46D2-B752-3995FB51779B}" destId="{A37444DC-9742-4CFC-9279-6DACBF8C81BC}" srcOrd="1" destOrd="0" parTransId="{878A9E4D-5B80-4A04-98A0-958A902E8CCD}" sibTransId="{5102E2F7-CEED-44FF-92F4-BBEF8B05F363}"/>
    <dgm:cxn modelId="{2D4E94C4-4A59-4504-82DF-E9B33CB8415A}" type="presOf" srcId="{F3BD182B-E26B-41DF-9D40-41460CDC72BB}" destId="{C80BE699-272E-4659-9D00-DEAE57E6C95D}" srcOrd="0" destOrd="0" presId="urn:microsoft.com/office/officeart/2005/8/layout/bList2"/>
    <dgm:cxn modelId="{17310DC5-6904-4449-84F5-4D39B83B6D85}" type="presOf" srcId="{CDEB9558-3350-41F1-88E2-00365F14BBE3}" destId="{58748FB2-2C1A-4D6D-B0F1-003B9BC869FB}" srcOrd="0" destOrd="5" presId="urn:microsoft.com/office/officeart/2005/8/layout/bList2"/>
    <dgm:cxn modelId="{F3E0F8C8-4AD2-426F-AC89-39C86574C3C6}" srcId="{42CB8944-A861-402F-BCBD-ED121C245A3F}" destId="{8ACA0AF0-30E5-4ECB-9466-741264063772}" srcOrd="4" destOrd="0" parTransId="{F3CFA7D0-711D-46E8-A79A-075AA2C013DE}" sibTransId="{BFEF39EB-1514-48A9-AF71-6A691F0AB27A}"/>
    <dgm:cxn modelId="{0FD421CA-424A-48F8-8320-6AE6AF5FC0B7}" type="presOf" srcId="{42CB8944-A861-402F-BCBD-ED121C245A3F}" destId="{8D793881-353D-41E6-AF71-E900AE40FE61}" srcOrd="0" destOrd="0" presId="urn:microsoft.com/office/officeart/2005/8/layout/bList2"/>
    <dgm:cxn modelId="{77456ACD-8629-464A-9CB7-D45531AF0A2C}" type="presOf" srcId="{CE6C3DB6-10B9-4FAA-948B-BC3B79AE2201}" destId="{58748FB2-2C1A-4D6D-B0F1-003B9BC869FB}" srcOrd="0" destOrd="3" presId="urn:microsoft.com/office/officeart/2005/8/layout/bList2"/>
    <dgm:cxn modelId="{4FF22ED5-6BC7-4BD9-98F8-C9E78829462B}" type="presOf" srcId="{21A459B8-409C-49E2-B4E9-B970134ECFFE}" destId="{B8BE43AB-FA84-4FEC-889E-FA26FA6C84E5}" srcOrd="0" destOrd="3" presId="urn:microsoft.com/office/officeart/2005/8/layout/bList2"/>
    <dgm:cxn modelId="{B0B3AAE5-1F62-4857-A96F-4165A77CAB4A}" type="presOf" srcId="{8ACA0AF0-30E5-4ECB-9466-741264063772}" destId="{C7269BCA-2D9B-4550-8D58-54BE1C3B7E7A}" srcOrd="0" destOrd="4" presId="urn:microsoft.com/office/officeart/2005/8/layout/bList2"/>
    <dgm:cxn modelId="{37AEB3E5-0F65-4F1B-8097-A87A1400934F}" type="presOf" srcId="{A37444DC-9742-4CFC-9279-6DACBF8C81BC}" destId="{58748FB2-2C1A-4D6D-B0F1-003B9BC869FB}" srcOrd="0" destOrd="1" presId="urn:microsoft.com/office/officeart/2005/8/layout/bList2"/>
    <dgm:cxn modelId="{10E490E6-D78A-42F8-8BA6-378117E5C00B}" srcId="{4EF35071-1D02-46D2-B752-3995FB51779B}" destId="{EBAADF50-A49D-4D32-9CC4-F74B2A6D7D61}" srcOrd="4" destOrd="0" parTransId="{3932DAF9-93D1-44C5-A39F-94773E6CDB86}" sibTransId="{EC3FD517-1B37-4CD5-AAB2-E0665C0DA02B}"/>
    <dgm:cxn modelId="{7958B9E7-EC03-4B20-BD9B-B076D97860F6}" type="presOf" srcId="{0CB0E9ED-DAC4-4FAD-B82A-C0F205E21C13}" destId="{5C8830EF-7883-4992-9D8D-24FB7C9E45CD}" srcOrd="0" destOrd="0" presId="urn:microsoft.com/office/officeart/2005/8/layout/bList2"/>
    <dgm:cxn modelId="{29259BEF-7276-49E8-B506-B6301FA4109F}" type="presOf" srcId="{4EF35071-1D02-46D2-B752-3995FB51779B}" destId="{A4AEE317-1DF9-4959-9C29-1D50A5E29F47}" srcOrd="0" destOrd="0" presId="urn:microsoft.com/office/officeart/2005/8/layout/bList2"/>
    <dgm:cxn modelId="{169392FB-91A7-4EBF-9B40-09FD8F55450D}" srcId="{42CB8944-A861-402F-BCBD-ED121C245A3F}" destId="{DC861E16-F6BF-46C4-B0ED-6E553A6F5123}" srcOrd="2" destOrd="0" parTransId="{B4BC204F-58EF-4D6C-9D7E-B435EC6B4263}" sibTransId="{6E65EE04-A986-4F12-B748-382A4E911685}"/>
    <dgm:cxn modelId="{ABF81BFE-2867-45DA-A376-63C512AB75D9}" srcId="{4EF35071-1D02-46D2-B752-3995FB51779B}" destId="{8F47FB82-8D1E-4B10-A020-70951093B6DD}" srcOrd="0" destOrd="0" parTransId="{EAC757BA-5A08-475E-846C-D95371751543}" sibTransId="{DFEFC877-C8F2-4A99-8C43-CC866BC37280}"/>
    <dgm:cxn modelId="{4B2877CD-C9A6-42B5-B655-3716271FF53D}" type="presParOf" srcId="{7DD61B21-1DF1-484C-AD1C-0859C7B5E958}" destId="{63E01A38-8B34-412E-B67F-114E9FBD22B2}" srcOrd="0" destOrd="0" presId="urn:microsoft.com/office/officeart/2005/8/layout/bList2"/>
    <dgm:cxn modelId="{D44BAEF0-8FE6-43CE-A705-16E47CB11C4B}" type="presParOf" srcId="{63E01A38-8B34-412E-B67F-114E9FBD22B2}" destId="{B8BE43AB-FA84-4FEC-889E-FA26FA6C84E5}" srcOrd="0" destOrd="0" presId="urn:microsoft.com/office/officeart/2005/8/layout/bList2"/>
    <dgm:cxn modelId="{65ECB7F1-ED3E-4F3E-AF3D-C27312782FFB}" type="presParOf" srcId="{63E01A38-8B34-412E-B67F-114E9FBD22B2}" destId="{0D935169-3965-4F73-AF30-8B08412C6C28}" srcOrd="1" destOrd="0" presId="urn:microsoft.com/office/officeart/2005/8/layout/bList2"/>
    <dgm:cxn modelId="{5AB58284-CDF1-4DB8-91A1-B79E72809073}" type="presParOf" srcId="{63E01A38-8B34-412E-B67F-114E9FBD22B2}" destId="{E5CAB673-2772-48EA-9977-197EAA9621BE}" srcOrd="2" destOrd="0" presId="urn:microsoft.com/office/officeart/2005/8/layout/bList2"/>
    <dgm:cxn modelId="{005AF481-C386-495D-B901-F08D72FA63E6}" type="presParOf" srcId="{63E01A38-8B34-412E-B67F-114E9FBD22B2}" destId="{F27A2879-22B9-43D1-8FF1-0AAD00EC10E8}" srcOrd="3" destOrd="0" presId="urn:microsoft.com/office/officeart/2005/8/layout/bList2"/>
    <dgm:cxn modelId="{D2E8592A-606F-4BDC-9FBA-713CCAF16C9E}" type="presParOf" srcId="{7DD61B21-1DF1-484C-AD1C-0859C7B5E958}" destId="{5C8830EF-7883-4992-9D8D-24FB7C9E45CD}" srcOrd="1" destOrd="0" presId="urn:microsoft.com/office/officeart/2005/8/layout/bList2"/>
    <dgm:cxn modelId="{28E12782-DCB6-42EE-883E-E1E7DA24D58E}" type="presParOf" srcId="{7DD61B21-1DF1-484C-AD1C-0859C7B5E958}" destId="{A5E16FBE-48F5-4BB5-AA8C-0287FAC4074F}" srcOrd="2" destOrd="0" presId="urn:microsoft.com/office/officeart/2005/8/layout/bList2"/>
    <dgm:cxn modelId="{B4F5E835-A304-440C-9A5B-4953D53610C9}" type="presParOf" srcId="{A5E16FBE-48F5-4BB5-AA8C-0287FAC4074F}" destId="{58748FB2-2C1A-4D6D-B0F1-003B9BC869FB}" srcOrd="0" destOrd="0" presId="urn:microsoft.com/office/officeart/2005/8/layout/bList2"/>
    <dgm:cxn modelId="{23AED540-4A2A-4D0E-9045-CADD6EB38200}" type="presParOf" srcId="{A5E16FBE-48F5-4BB5-AA8C-0287FAC4074F}" destId="{A4AEE317-1DF9-4959-9C29-1D50A5E29F47}" srcOrd="1" destOrd="0" presId="urn:microsoft.com/office/officeart/2005/8/layout/bList2"/>
    <dgm:cxn modelId="{41FA964E-AF34-4EEC-88C1-FBDE14C1D5B8}" type="presParOf" srcId="{A5E16FBE-48F5-4BB5-AA8C-0287FAC4074F}" destId="{A135A8DC-A3C0-4F8C-822E-5750733AD7DD}" srcOrd="2" destOrd="0" presId="urn:microsoft.com/office/officeart/2005/8/layout/bList2"/>
    <dgm:cxn modelId="{8D11E3F1-E68B-42D1-A6A1-C560E685DAD1}" type="presParOf" srcId="{A5E16FBE-48F5-4BB5-AA8C-0287FAC4074F}" destId="{53088E7B-2D1E-4A51-96E0-11D1625FCD2A}" srcOrd="3" destOrd="0" presId="urn:microsoft.com/office/officeart/2005/8/layout/bList2"/>
    <dgm:cxn modelId="{0419E7C0-437D-4154-A82D-58CDD1A2E85A}" type="presParOf" srcId="{7DD61B21-1DF1-484C-AD1C-0859C7B5E958}" destId="{C80BE699-272E-4659-9D00-DEAE57E6C95D}" srcOrd="3" destOrd="0" presId="urn:microsoft.com/office/officeart/2005/8/layout/bList2"/>
    <dgm:cxn modelId="{FA585CB7-7B39-4C3E-9847-A62A20AB3342}" type="presParOf" srcId="{7DD61B21-1DF1-484C-AD1C-0859C7B5E958}" destId="{CE1339E5-EA3C-4BC2-B873-FDAED19981BB}" srcOrd="4" destOrd="0" presId="urn:microsoft.com/office/officeart/2005/8/layout/bList2"/>
    <dgm:cxn modelId="{2981682B-B9FC-492B-9CCA-B7C88FD1345E}" type="presParOf" srcId="{CE1339E5-EA3C-4BC2-B873-FDAED19981BB}" destId="{C7269BCA-2D9B-4550-8D58-54BE1C3B7E7A}" srcOrd="0" destOrd="0" presId="urn:microsoft.com/office/officeart/2005/8/layout/bList2"/>
    <dgm:cxn modelId="{CDFBB2AA-D1F5-4DEE-B340-C7F0250C80BC}" type="presParOf" srcId="{CE1339E5-EA3C-4BC2-B873-FDAED19981BB}" destId="{8D793881-353D-41E6-AF71-E900AE40FE61}" srcOrd="1" destOrd="0" presId="urn:microsoft.com/office/officeart/2005/8/layout/bList2"/>
    <dgm:cxn modelId="{036B8090-C170-444E-809A-0112AB501CB3}" type="presParOf" srcId="{CE1339E5-EA3C-4BC2-B873-FDAED19981BB}" destId="{735B3F3F-9390-4166-A976-B41C397156E3}" srcOrd="2" destOrd="0" presId="urn:microsoft.com/office/officeart/2005/8/layout/bList2"/>
    <dgm:cxn modelId="{D57354D1-884A-420D-A6F0-C0BD536ED3D6}" type="presParOf" srcId="{CE1339E5-EA3C-4BC2-B873-FDAED19981BB}" destId="{2BA3DB0E-1C42-447F-AABC-64E9F13B747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9A7369-7D10-4DE3-909D-C7B46CB8AD9F}"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A89474B-7E2F-456C-A5EA-C976DCD73A5B}">
      <dgm:prSet custT="1"/>
      <dgm:spPr/>
      <dgm:t>
        <a:bodyPr/>
        <a:lstStyle/>
        <a:p>
          <a:pPr>
            <a:lnSpc>
              <a:spcPct val="100000"/>
            </a:lnSpc>
          </a:pPr>
          <a:r>
            <a:rPr lang="en-GB"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Ministry of Mines and Energy (MME) has requested the creation of a technical group to evaluate aspects for the selection of new nuclear sites for the construction of new plants, obtaining its reference from the National Energy Plan 2050, which estimates an expansion of 3.4 to 23.4 GW in the supply of nuclear energy over the next 30 years and the signalling of the construction of a new nuclear power plant in the Ten-Year Energy Expansion Plan 2031.</a:t>
          </a:r>
          <a:endParaRPr lang="en-US" sz="2000" dirty="0">
            <a:solidFill>
              <a:schemeClr val="accent1">
                <a:lumMod val="50000"/>
              </a:schemeClr>
            </a:solidFill>
            <a:latin typeface="Arial" panose="020B0604020202020204" pitchFamily="34" charset="0"/>
            <a:cs typeface="Arial" panose="020B0604020202020204" pitchFamily="34" charset="0"/>
          </a:endParaRPr>
        </a:p>
      </dgm:t>
    </dgm:pt>
    <dgm:pt modelId="{404748DA-0B5C-4EB5-B76E-473D20131F8D}" type="parTrans" cxnId="{B26AB584-2C1D-4C27-AFEC-559F79EAE2D6}">
      <dgm:prSet/>
      <dgm:spPr/>
      <dgm:t>
        <a:bodyPr/>
        <a:lstStyle/>
        <a:p>
          <a:endParaRPr lang="en-US">
            <a:latin typeface="Arial" panose="020B0604020202020204" pitchFamily="34" charset="0"/>
            <a:cs typeface="Arial" panose="020B0604020202020204" pitchFamily="34" charset="0"/>
          </a:endParaRPr>
        </a:p>
      </dgm:t>
    </dgm:pt>
    <dgm:pt modelId="{E07A4AFA-B9B0-45E4-BE16-D3A8E830327D}" type="sibTrans" cxnId="{B26AB584-2C1D-4C27-AFEC-559F79EAE2D6}">
      <dgm:prSet/>
      <dgm:spPr/>
      <dgm:t>
        <a:bodyPr/>
        <a:lstStyle/>
        <a:p>
          <a:endParaRPr lang="en-US">
            <a:latin typeface="Arial" panose="020B0604020202020204" pitchFamily="34" charset="0"/>
            <a:cs typeface="Arial" panose="020B0604020202020204" pitchFamily="34" charset="0"/>
          </a:endParaRPr>
        </a:p>
      </dgm:t>
    </dgm:pt>
    <dgm:pt modelId="{4F26BACC-2A0B-4D09-950C-8F1B5F21DB6C}">
      <dgm:prSet custT="1"/>
      <dgm:spPr/>
      <dgm:t>
        <a:bodyPr/>
        <a:lstStyle/>
        <a:p>
          <a:pPr>
            <a:lnSpc>
              <a:spcPct val="100000"/>
            </a:lnSpc>
          </a:pP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CBDPN, through Resolution CBDPN 28/12/2023, has outlined guiding principles for selecting new nuclear sites for the construction of future thermonuclear power plants in Brazil</a:t>
          </a:r>
          <a:endParaRPr lang="en-US" sz="2000" dirty="0">
            <a:solidFill>
              <a:schemeClr val="accent1">
                <a:lumMod val="50000"/>
              </a:schemeClr>
            </a:solidFill>
            <a:latin typeface="Arial" panose="020B0604020202020204" pitchFamily="34" charset="0"/>
            <a:cs typeface="Arial" panose="020B0604020202020204" pitchFamily="34" charset="0"/>
          </a:endParaRPr>
        </a:p>
      </dgm:t>
    </dgm:pt>
    <dgm:pt modelId="{341A4DB9-6557-45AF-B22E-E9FBEC1E7F51}" type="parTrans" cxnId="{81C19372-96A3-4C6D-88AC-65A823AB6205}">
      <dgm:prSet/>
      <dgm:spPr/>
      <dgm:t>
        <a:bodyPr/>
        <a:lstStyle/>
        <a:p>
          <a:endParaRPr lang="pt-BR">
            <a:latin typeface="Arial" panose="020B0604020202020204" pitchFamily="34" charset="0"/>
            <a:cs typeface="Arial" panose="020B0604020202020204" pitchFamily="34" charset="0"/>
          </a:endParaRPr>
        </a:p>
      </dgm:t>
    </dgm:pt>
    <dgm:pt modelId="{51CE2F46-0165-484B-BBDF-C91B94B29F26}" type="sibTrans" cxnId="{81C19372-96A3-4C6D-88AC-65A823AB6205}">
      <dgm:prSet/>
      <dgm:spPr/>
      <dgm:t>
        <a:bodyPr/>
        <a:lstStyle/>
        <a:p>
          <a:endParaRPr lang="pt-BR">
            <a:latin typeface="Arial" panose="020B0604020202020204" pitchFamily="34" charset="0"/>
            <a:cs typeface="Arial" panose="020B0604020202020204" pitchFamily="34" charset="0"/>
          </a:endParaRPr>
        </a:p>
      </dgm:t>
    </dgm:pt>
    <dgm:pt modelId="{CA0A3A56-C0F8-433D-82F9-833FDECAB010}" type="pres">
      <dgm:prSet presAssocID="{6F9A7369-7D10-4DE3-909D-C7B46CB8AD9F}" presName="root" presStyleCnt="0">
        <dgm:presLayoutVars>
          <dgm:dir/>
          <dgm:resizeHandles val="exact"/>
        </dgm:presLayoutVars>
      </dgm:prSet>
      <dgm:spPr/>
    </dgm:pt>
    <dgm:pt modelId="{FB63BE72-69B9-45F8-ADD1-1026B362AA52}" type="pres">
      <dgm:prSet presAssocID="{AA89474B-7E2F-456C-A5EA-C976DCD73A5B}" presName="compNode" presStyleCnt="0"/>
      <dgm:spPr/>
    </dgm:pt>
    <dgm:pt modelId="{C9970D12-517C-4CC4-B84B-C4EDF42D5C8B}" type="pres">
      <dgm:prSet presAssocID="{AA89474B-7E2F-456C-A5EA-C976DCD73A5B}" presName="bgRect" presStyleLbl="bgShp" presStyleIdx="0" presStyleCnt="2" custLinFactNeighborY="-3208"/>
      <dgm:spPr/>
    </dgm:pt>
    <dgm:pt modelId="{5DCE2CE9-569C-482B-BF14-727E94441E89}" type="pres">
      <dgm:prSet presAssocID="{AA89474B-7E2F-456C-A5EA-C976DCD73A5B}" presName="iconRect" presStyleLbl="node1" presStyleIdx="0" presStyleCnt="2" custScaleX="100000" custScaleY="100294"/>
      <dgm:spPr>
        <a:blipFill rotWithShape="1">
          <a:blip xmlns:r="http://schemas.openxmlformats.org/officeDocument/2006/relationships" r:embed="rId1"/>
          <a:srcRect/>
          <a:stretch>
            <a:fillRect l="-62000" r="-62000"/>
          </a:stretch>
        </a:blipFill>
      </dgm:spPr>
    </dgm:pt>
    <dgm:pt modelId="{042B2F05-5614-4325-8E96-E3563189A908}" type="pres">
      <dgm:prSet presAssocID="{AA89474B-7E2F-456C-A5EA-C976DCD73A5B}" presName="spaceRect" presStyleCnt="0"/>
      <dgm:spPr/>
    </dgm:pt>
    <dgm:pt modelId="{8169B30D-33AD-4A57-AAA8-6EBF3A1D0DB7}" type="pres">
      <dgm:prSet presAssocID="{AA89474B-7E2F-456C-A5EA-C976DCD73A5B}" presName="parTx" presStyleLbl="revTx" presStyleIdx="0" presStyleCnt="2" custScaleX="102195" custLinFactNeighborX="0" custLinFactNeighborY="-566">
        <dgm:presLayoutVars>
          <dgm:chMax val="0"/>
          <dgm:chPref val="0"/>
        </dgm:presLayoutVars>
      </dgm:prSet>
      <dgm:spPr/>
    </dgm:pt>
    <dgm:pt modelId="{77484E05-B195-43E6-AACB-BD7126170409}" type="pres">
      <dgm:prSet presAssocID="{E07A4AFA-B9B0-45E4-BE16-D3A8E830327D}" presName="sibTrans" presStyleCnt="0"/>
      <dgm:spPr/>
    </dgm:pt>
    <dgm:pt modelId="{6601B3DA-3443-474D-A2EB-3F3D9ACAC8DF}" type="pres">
      <dgm:prSet presAssocID="{4F26BACC-2A0B-4D09-950C-8F1B5F21DB6C}" presName="compNode" presStyleCnt="0"/>
      <dgm:spPr/>
    </dgm:pt>
    <dgm:pt modelId="{4FB54A29-604E-44D7-81CD-146E0350E553}" type="pres">
      <dgm:prSet presAssocID="{4F26BACC-2A0B-4D09-950C-8F1B5F21DB6C}" presName="bgRect" presStyleLbl="bgShp" presStyleIdx="1" presStyleCnt="2" custLinFactNeighborY="57598"/>
      <dgm:spPr/>
    </dgm:pt>
    <dgm:pt modelId="{98D593F7-06CD-436D-A772-A400571F0A21}" type="pres">
      <dgm:prSet presAssocID="{4F26BACC-2A0B-4D09-950C-8F1B5F21DB6C}" presName="iconRect" presStyleLbl="node1" presStyleIdx="1" presStyleCnt="2"/>
      <dgm:spPr>
        <a:blipFill rotWithShape="1">
          <a:blip xmlns:r="http://schemas.openxmlformats.org/officeDocument/2006/relationships" r:embed="rId2"/>
          <a:srcRect/>
          <a:stretch>
            <a:fillRect l="-1000" r="-1000"/>
          </a:stretch>
        </a:blipFill>
      </dgm:spPr>
    </dgm:pt>
    <dgm:pt modelId="{DA16C113-B494-44E6-A4F3-8CC25ED409A6}" type="pres">
      <dgm:prSet presAssocID="{4F26BACC-2A0B-4D09-950C-8F1B5F21DB6C}" presName="spaceRect" presStyleCnt="0"/>
      <dgm:spPr/>
    </dgm:pt>
    <dgm:pt modelId="{1E3CB2CC-C792-40FA-B536-5A549FDE9FB9}" type="pres">
      <dgm:prSet presAssocID="{4F26BACC-2A0B-4D09-950C-8F1B5F21DB6C}" presName="parTx" presStyleLbl="revTx" presStyleIdx="1" presStyleCnt="2">
        <dgm:presLayoutVars>
          <dgm:chMax val="0"/>
          <dgm:chPref val="0"/>
        </dgm:presLayoutVars>
      </dgm:prSet>
      <dgm:spPr/>
    </dgm:pt>
  </dgm:ptLst>
  <dgm:cxnLst>
    <dgm:cxn modelId="{81C19372-96A3-4C6D-88AC-65A823AB6205}" srcId="{6F9A7369-7D10-4DE3-909D-C7B46CB8AD9F}" destId="{4F26BACC-2A0B-4D09-950C-8F1B5F21DB6C}" srcOrd="1" destOrd="0" parTransId="{341A4DB9-6557-45AF-B22E-E9FBEC1E7F51}" sibTransId="{51CE2F46-0165-484B-BBDF-C91B94B29F26}"/>
    <dgm:cxn modelId="{B26AB584-2C1D-4C27-AFEC-559F79EAE2D6}" srcId="{6F9A7369-7D10-4DE3-909D-C7B46CB8AD9F}" destId="{AA89474B-7E2F-456C-A5EA-C976DCD73A5B}" srcOrd="0" destOrd="0" parTransId="{404748DA-0B5C-4EB5-B76E-473D20131F8D}" sibTransId="{E07A4AFA-B9B0-45E4-BE16-D3A8E830327D}"/>
    <dgm:cxn modelId="{F34CC791-6269-4CC4-B791-581B807D650B}" type="presOf" srcId="{4F26BACC-2A0B-4D09-950C-8F1B5F21DB6C}" destId="{1E3CB2CC-C792-40FA-B536-5A549FDE9FB9}" srcOrd="0" destOrd="0" presId="urn:microsoft.com/office/officeart/2018/2/layout/IconVerticalSolidList"/>
    <dgm:cxn modelId="{155B28CC-A05F-40E5-9527-45A2444FBC1D}" type="presOf" srcId="{AA89474B-7E2F-456C-A5EA-C976DCD73A5B}" destId="{8169B30D-33AD-4A57-AAA8-6EBF3A1D0DB7}" srcOrd="0" destOrd="0" presId="urn:microsoft.com/office/officeart/2018/2/layout/IconVerticalSolidList"/>
    <dgm:cxn modelId="{6B56AFED-AD7F-43DB-A784-9504F302710D}" type="presOf" srcId="{6F9A7369-7D10-4DE3-909D-C7B46CB8AD9F}" destId="{CA0A3A56-C0F8-433D-82F9-833FDECAB010}" srcOrd="0" destOrd="0" presId="urn:microsoft.com/office/officeart/2018/2/layout/IconVerticalSolidList"/>
    <dgm:cxn modelId="{889003BF-98C9-431B-B17E-AD0883A6188C}" type="presParOf" srcId="{CA0A3A56-C0F8-433D-82F9-833FDECAB010}" destId="{FB63BE72-69B9-45F8-ADD1-1026B362AA52}" srcOrd="0" destOrd="0" presId="urn:microsoft.com/office/officeart/2018/2/layout/IconVerticalSolidList"/>
    <dgm:cxn modelId="{CA19D500-A196-41C6-BB52-23A1EFE693C7}" type="presParOf" srcId="{FB63BE72-69B9-45F8-ADD1-1026B362AA52}" destId="{C9970D12-517C-4CC4-B84B-C4EDF42D5C8B}" srcOrd="0" destOrd="0" presId="urn:microsoft.com/office/officeart/2018/2/layout/IconVerticalSolidList"/>
    <dgm:cxn modelId="{7E7C9B3A-B38F-4AA9-9FAA-A2429340710A}" type="presParOf" srcId="{FB63BE72-69B9-45F8-ADD1-1026B362AA52}" destId="{5DCE2CE9-569C-482B-BF14-727E94441E89}" srcOrd="1" destOrd="0" presId="urn:microsoft.com/office/officeart/2018/2/layout/IconVerticalSolidList"/>
    <dgm:cxn modelId="{F637F686-50CC-45F2-97C4-24D126A6DAB1}" type="presParOf" srcId="{FB63BE72-69B9-45F8-ADD1-1026B362AA52}" destId="{042B2F05-5614-4325-8E96-E3563189A908}" srcOrd="2" destOrd="0" presId="urn:microsoft.com/office/officeart/2018/2/layout/IconVerticalSolidList"/>
    <dgm:cxn modelId="{40B7DDC7-127D-4BCB-A458-0F2496A591B9}" type="presParOf" srcId="{FB63BE72-69B9-45F8-ADD1-1026B362AA52}" destId="{8169B30D-33AD-4A57-AAA8-6EBF3A1D0DB7}" srcOrd="3" destOrd="0" presId="urn:microsoft.com/office/officeart/2018/2/layout/IconVerticalSolidList"/>
    <dgm:cxn modelId="{7740D1B0-3DC6-448C-9E5D-38F771B5F761}" type="presParOf" srcId="{CA0A3A56-C0F8-433D-82F9-833FDECAB010}" destId="{77484E05-B195-43E6-AACB-BD7126170409}" srcOrd="1" destOrd="0" presId="urn:microsoft.com/office/officeart/2018/2/layout/IconVerticalSolidList"/>
    <dgm:cxn modelId="{489103B0-6554-4023-A0B9-DDB85EC5ED40}" type="presParOf" srcId="{CA0A3A56-C0F8-433D-82F9-833FDECAB010}" destId="{6601B3DA-3443-474D-A2EB-3F3D9ACAC8DF}" srcOrd="2" destOrd="0" presId="urn:microsoft.com/office/officeart/2018/2/layout/IconVerticalSolidList"/>
    <dgm:cxn modelId="{3D29BD91-AFB6-4F68-AE59-D934A17F96D9}" type="presParOf" srcId="{6601B3DA-3443-474D-A2EB-3F3D9ACAC8DF}" destId="{4FB54A29-604E-44D7-81CD-146E0350E553}" srcOrd="0" destOrd="0" presId="urn:microsoft.com/office/officeart/2018/2/layout/IconVerticalSolidList"/>
    <dgm:cxn modelId="{1B92DDA9-62AE-4D2D-A482-01D90187A76B}" type="presParOf" srcId="{6601B3DA-3443-474D-A2EB-3F3D9ACAC8DF}" destId="{98D593F7-06CD-436D-A772-A400571F0A21}" srcOrd="1" destOrd="0" presId="urn:microsoft.com/office/officeart/2018/2/layout/IconVerticalSolidList"/>
    <dgm:cxn modelId="{3D4E446A-DF6E-4015-AE1D-3B7B3127FA47}" type="presParOf" srcId="{6601B3DA-3443-474D-A2EB-3F3D9ACAC8DF}" destId="{DA16C113-B494-44E6-A4F3-8CC25ED409A6}" srcOrd="2" destOrd="0" presId="urn:microsoft.com/office/officeart/2018/2/layout/IconVerticalSolidList"/>
    <dgm:cxn modelId="{E6355697-AA96-43B7-9DFD-BECC4FC209BA}" type="presParOf" srcId="{6601B3DA-3443-474D-A2EB-3F3D9ACAC8DF}" destId="{1E3CB2CC-C792-40FA-B536-5A549FDE9FB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9A7369-7D10-4DE3-909D-C7B46CB8AD9F}"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A89474B-7E2F-456C-A5EA-C976DCD73A5B}">
      <dgm:prSet custT="1"/>
      <dgm:spPr/>
      <dgm:t>
        <a:bodyPr/>
        <a:lstStyle/>
        <a:p>
          <a:pPr>
            <a:lnSpc>
              <a:spcPct val="100000"/>
            </a:lnSpc>
          </a:pPr>
          <a:r>
            <a:rPr lang="en-US" sz="2000" dirty="0">
              <a:solidFill>
                <a:schemeClr val="accent1">
                  <a:lumMod val="50000"/>
                </a:schemeClr>
              </a:solidFill>
              <a:effectLst/>
              <a:latin typeface="Times New Roman" panose="02020603050405020304" pitchFamily="18" charset="0"/>
              <a:ea typeface="Times New Roman" panose="02020603050405020304" pitchFamily="18" charset="0"/>
            </a:rPr>
            <a:t>In compliance with guideline number 5, a new standard for SITE APPROVAL FOR NUCLEOELECTRIC POWER PLANTS, which sets out the criteria and requirements applicable to Site Approval for Nuclear Power Plants and the content of the Site Report, expands the field of application, making it possible to implement advanced SMR-type reactors.</a:t>
          </a:r>
          <a:r>
            <a:rPr lang="en-US" sz="2000" dirty="0">
              <a:solidFill>
                <a:schemeClr val="accent1">
                  <a:lumMod val="50000"/>
                </a:schemeClr>
              </a:solidFill>
              <a:latin typeface="Times New Roman" panose="02020603050405020304" pitchFamily="18" charset="0"/>
              <a:ea typeface="Times New Roman" panose="02020603050405020304" pitchFamily="18" charset="0"/>
            </a:rPr>
            <a:t> </a:t>
          </a:r>
          <a:endParaRPr lang="en-US" sz="2000" dirty="0">
            <a:solidFill>
              <a:schemeClr val="accent1">
                <a:lumMod val="50000"/>
              </a:schemeClr>
            </a:solidFill>
            <a:latin typeface="Arial" panose="020B0604020202020204" pitchFamily="34" charset="0"/>
            <a:cs typeface="Arial" panose="020B0604020202020204" pitchFamily="34" charset="0"/>
          </a:endParaRPr>
        </a:p>
      </dgm:t>
    </dgm:pt>
    <dgm:pt modelId="{404748DA-0B5C-4EB5-B76E-473D20131F8D}" type="parTrans" cxnId="{B26AB584-2C1D-4C27-AFEC-559F79EAE2D6}">
      <dgm:prSet/>
      <dgm:spPr/>
      <dgm:t>
        <a:bodyPr/>
        <a:lstStyle/>
        <a:p>
          <a:endParaRPr lang="en-US">
            <a:latin typeface="Arial" panose="020B0604020202020204" pitchFamily="34" charset="0"/>
            <a:cs typeface="Arial" panose="020B0604020202020204" pitchFamily="34" charset="0"/>
          </a:endParaRPr>
        </a:p>
      </dgm:t>
    </dgm:pt>
    <dgm:pt modelId="{E07A4AFA-B9B0-45E4-BE16-D3A8E830327D}" type="sibTrans" cxnId="{B26AB584-2C1D-4C27-AFEC-559F79EAE2D6}">
      <dgm:prSet/>
      <dgm:spPr/>
      <dgm:t>
        <a:bodyPr/>
        <a:lstStyle/>
        <a:p>
          <a:endParaRPr lang="en-US">
            <a:latin typeface="Arial" panose="020B0604020202020204" pitchFamily="34" charset="0"/>
            <a:cs typeface="Arial" panose="020B0604020202020204" pitchFamily="34" charset="0"/>
          </a:endParaRPr>
        </a:p>
      </dgm:t>
    </dgm:pt>
    <dgm:pt modelId="{4F26BACC-2A0B-4D09-950C-8F1B5F21DB6C}">
      <dgm:prSet custT="1"/>
      <dgm:spPr/>
      <dgm:t>
        <a:bodyPr/>
        <a:lstStyle/>
        <a:p>
          <a:pPr>
            <a:lnSpc>
              <a:spcPct val="100000"/>
            </a:lnSpc>
          </a:pPr>
          <a:r>
            <a:rPr lang="en-US" sz="2000" dirty="0">
              <a:solidFill>
                <a:schemeClr val="accent1">
                  <a:lumMod val="50000"/>
                </a:schemeClr>
              </a:solidFill>
              <a:latin typeface="Times New Roman" panose="02020603050405020304" pitchFamily="18" charset="0"/>
              <a:ea typeface="Times New Roman" panose="02020603050405020304" pitchFamily="18" charset="0"/>
            </a:rPr>
            <a:t>Issues such as the certification of the project in modules, incremental licensing, the licensing approach in terms of safety analysis, and its coupling to the various modules are the scope of the discussions on the CNEN guidelines, more specifically in the guidelines 5 and 6, which have been guiding the development of stage 2.</a:t>
          </a:r>
          <a:endParaRPr lang="en-US" sz="2000" dirty="0">
            <a:solidFill>
              <a:schemeClr val="accent1">
                <a:lumMod val="50000"/>
              </a:schemeClr>
            </a:solidFill>
            <a:latin typeface="Arial" panose="020B0604020202020204" pitchFamily="34" charset="0"/>
            <a:cs typeface="Arial" panose="020B0604020202020204" pitchFamily="34" charset="0"/>
          </a:endParaRPr>
        </a:p>
      </dgm:t>
    </dgm:pt>
    <dgm:pt modelId="{341A4DB9-6557-45AF-B22E-E9FBEC1E7F51}" type="parTrans" cxnId="{81C19372-96A3-4C6D-88AC-65A823AB6205}">
      <dgm:prSet/>
      <dgm:spPr/>
      <dgm:t>
        <a:bodyPr/>
        <a:lstStyle/>
        <a:p>
          <a:endParaRPr lang="pt-BR">
            <a:latin typeface="Arial" panose="020B0604020202020204" pitchFamily="34" charset="0"/>
            <a:cs typeface="Arial" panose="020B0604020202020204" pitchFamily="34" charset="0"/>
          </a:endParaRPr>
        </a:p>
      </dgm:t>
    </dgm:pt>
    <dgm:pt modelId="{51CE2F46-0165-484B-BBDF-C91B94B29F26}" type="sibTrans" cxnId="{81C19372-96A3-4C6D-88AC-65A823AB6205}">
      <dgm:prSet/>
      <dgm:spPr/>
      <dgm:t>
        <a:bodyPr/>
        <a:lstStyle/>
        <a:p>
          <a:endParaRPr lang="pt-BR">
            <a:latin typeface="Arial" panose="020B0604020202020204" pitchFamily="34" charset="0"/>
            <a:cs typeface="Arial" panose="020B0604020202020204" pitchFamily="34" charset="0"/>
          </a:endParaRPr>
        </a:p>
      </dgm:t>
    </dgm:pt>
    <dgm:pt modelId="{CA0A3A56-C0F8-433D-82F9-833FDECAB010}" type="pres">
      <dgm:prSet presAssocID="{6F9A7369-7D10-4DE3-909D-C7B46CB8AD9F}" presName="root" presStyleCnt="0">
        <dgm:presLayoutVars>
          <dgm:dir/>
          <dgm:resizeHandles val="exact"/>
        </dgm:presLayoutVars>
      </dgm:prSet>
      <dgm:spPr/>
    </dgm:pt>
    <dgm:pt modelId="{FB63BE72-69B9-45F8-ADD1-1026B362AA52}" type="pres">
      <dgm:prSet presAssocID="{AA89474B-7E2F-456C-A5EA-C976DCD73A5B}" presName="compNode" presStyleCnt="0"/>
      <dgm:spPr/>
    </dgm:pt>
    <dgm:pt modelId="{C9970D12-517C-4CC4-B84B-C4EDF42D5C8B}" type="pres">
      <dgm:prSet presAssocID="{AA89474B-7E2F-456C-A5EA-C976DCD73A5B}" presName="bgRect" presStyleLbl="bgShp" presStyleIdx="0" presStyleCnt="2" custLinFactNeighborY="-3208"/>
      <dgm:spPr/>
    </dgm:pt>
    <dgm:pt modelId="{5DCE2CE9-569C-482B-BF14-727E94441E89}" type="pres">
      <dgm:prSet presAssocID="{AA89474B-7E2F-456C-A5EA-C976DCD73A5B}" presName="iconRect" presStyleLbl="node1" presStyleIdx="0" presStyleCnt="2"/>
      <dgm:spPr>
        <a:blipFill rotWithShape="1">
          <a:blip xmlns:r="http://schemas.openxmlformats.org/officeDocument/2006/relationships" r:embed="rId1"/>
          <a:srcRect/>
          <a:stretch>
            <a:fillRect l="-8000" r="-8000"/>
          </a:stretch>
        </a:blipFill>
      </dgm:spPr>
    </dgm:pt>
    <dgm:pt modelId="{042B2F05-5614-4325-8E96-E3563189A908}" type="pres">
      <dgm:prSet presAssocID="{AA89474B-7E2F-456C-A5EA-C976DCD73A5B}" presName="spaceRect" presStyleCnt="0"/>
      <dgm:spPr/>
    </dgm:pt>
    <dgm:pt modelId="{8169B30D-33AD-4A57-AAA8-6EBF3A1D0DB7}" type="pres">
      <dgm:prSet presAssocID="{AA89474B-7E2F-456C-A5EA-C976DCD73A5B}" presName="parTx" presStyleLbl="revTx" presStyleIdx="0" presStyleCnt="2" custScaleX="102195" custLinFactNeighborX="0" custLinFactNeighborY="-566">
        <dgm:presLayoutVars>
          <dgm:chMax val="0"/>
          <dgm:chPref val="0"/>
        </dgm:presLayoutVars>
      </dgm:prSet>
      <dgm:spPr/>
    </dgm:pt>
    <dgm:pt modelId="{77484E05-B195-43E6-AACB-BD7126170409}" type="pres">
      <dgm:prSet presAssocID="{E07A4AFA-B9B0-45E4-BE16-D3A8E830327D}" presName="sibTrans" presStyleCnt="0"/>
      <dgm:spPr/>
    </dgm:pt>
    <dgm:pt modelId="{6601B3DA-3443-474D-A2EB-3F3D9ACAC8DF}" type="pres">
      <dgm:prSet presAssocID="{4F26BACC-2A0B-4D09-950C-8F1B5F21DB6C}" presName="compNode" presStyleCnt="0"/>
      <dgm:spPr/>
    </dgm:pt>
    <dgm:pt modelId="{4FB54A29-604E-44D7-81CD-146E0350E553}" type="pres">
      <dgm:prSet presAssocID="{4F26BACC-2A0B-4D09-950C-8F1B5F21DB6C}" presName="bgRect" presStyleLbl="bgShp" presStyleIdx="1" presStyleCnt="2" custLinFactNeighborY="57598"/>
      <dgm:spPr/>
    </dgm:pt>
    <dgm:pt modelId="{98D593F7-06CD-436D-A772-A400571F0A21}" type="pres">
      <dgm:prSet presAssocID="{4F26BACC-2A0B-4D09-950C-8F1B5F21DB6C}" presName="iconRect" presStyleLbl="node1" presStyleIdx="1" presStyleCnt="2" custLinFactNeighborY="66308"/>
      <dgm:spPr>
        <a:blipFill rotWithShape="1">
          <a:blip xmlns:r="http://schemas.openxmlformats.org/officeDocument/2006/relationships" r:embed="rId2"/>
          <a:srcRect/>
          <a:stretch>
            <a:fillRect l="-1000" r="-1000"/>
          </a:stretch>
        </a:blipFill>
      </dgm:spPr>
    </dgm:pt>
    <dgm:pt modelId="{DA16C113-B494-44E6-A4F3-8CC25ED409A6}" type="pres">
      <dgm:prSet presAssocID="{4F26BACC-2A0B-4D09-950C-8F1B5F21DB6C}" presName="spaceRect" presStyleCnt="0"/>
      <dgm:spPr/>
    </dgm:pt>
    <dgm:pt modelId="{1E3CB2CC-C792-40FA-B536-5A549FDE9FB9}" type="pres">
      <dgm:prSet presAssocID="{4F26BACC-2A0B-4D09-950C-8F1B5F21DB6C}" presName="parTx" presStyleLbl="revTx" presStyleIdx="1" presStyleCnt="2" custLinFactNeighborX="-398" custLinFactNeighborY="33784">
        <dgm:presLayoutVars>
          <dgm:chMax val="0"/>
          <dgm:chPref val="0"/>
        </dgm:presLayoutVars>
      </dgm:prSet>
      <dgm:spPr/>
    </dgm:pt>
  </dgm:ptLst>
  <dgm:cxnLst>
    <dgm:cxn modelId="{81C19372-96A3-4C6D-88AC-65A823AB6205}" srcId="{6F9A7369-7D10-4DE3-909D-C7B46CB8AD9F}" destId="{4F26BACC-2A0B-4D09-950C-8F1B5F21DB6C}" srcOrd="1" destOrd="0" parTransId="{341A4DB9-6557-45AF-B22E-E9FBEC1E7F51}" sibTransId="{51CE2F46-0165-484B-BBDF-C91B94B29F26}"/>
    <dgm:cxn modelId="{B26AB584-2C1D-4C27-AFEC-559F79EAE2D6}" srcId="{6F9A7369-7D10-4DE3-909D-C7B46CB8AD9F}" destId="{AA89474B-7E2F-456C-A5EA-C976DCD73A5B}" srcOrd="0" destOrd="0" parTransId="{404748DA-0B5C-4EB5-B76E-473D20131F8D}" sibTransId="{E07A4AFA-B9B0-45E4-BE16-D3A8E830327D}"/>
    <dgm:cxn modelId="{F34CC791-6269-4CC4-B791-581B807D650B}" type="presOf" srcId="{4F26BACC-2A0B-4D09-950C-8F1B5F21DB6C}" destId="{1E3CB2CC-C792-40FA-B536-5A549FDE9FB9}" srcOrd="0" destOrd="0" presId="urn:microsoft.com/office/officeart/2018/2/layout/IconVerticalSolidList"/>
    <dgm:cxn modelId="{155B28CC-A05F-40E5-9527-45A2444FBC1D}" type="presOf" srcId="{AA89474B-7E2F-456C-A5EA-C976DCD73A5B}" destId="{8169B30D-33AD-4A57-AAA8-6EBF3A1D0DB7}" srcOrd="0" destOrd="0" presId="urn:microsoft.com/office/officeart/2018/2/layout/IconVerticalSolidList"/>
    <dgm:cxn modelId="{6B56AFED-AD7F-43DB-A784-9504F302710D}" type="presOf" srcId="{6F9A7369-7D10-4DE3-909D-C7B46CB8AD9F}" destId="{CA0A3A56-C0F8-433D-82F9-833FDECAB010}" srcOrd="0" destOrd="0" presId="urn:microsoft.com/office/officeart/2018/2/layout/IconVerticalSolidList"/>
    <dgm:cxn modelId="{889003BF-98C9-431B-B17E-AD0883A6188C}" type="presParOf" srcId="{CA0A3A56-C0F8-433D-82F9-833FDECAB010}" destId="{FB63BE72-69B9-45F8-ADD1-1026B362AA52}" srcOrd="0" destOrd="0" presId="urn:microsoft.com/office/officeart/2018/2/layout/IconVerticalSolidList"/>
    <dgm:cxn modelId="{CA19D500-A196-41C6-BB52-23A1EFE693C7}" type="presParOf" srcId="{FB63BE72-69B9-45F8-ADD1-1026B362AA52}" destId="{C9970D12-517C-4CC4-B84B-C4EDF42D5C8B}" srcOrd="0" destOrd="0" presId="urn:microsoft.com/office/officeart/2018/2/layout/IconVerticalSolidList"/>
    <dgm:cxn modelId="{7E7C9B3A-B38F-4AA9-9FAA-A2429340710A}" type="presParOf" srcId="{FB63BE72-69B9-45F8-ADD1-1026B362AA52}" destId="{5DCE2CE9-569C-482B-BF14-727E94441E89}" srcOrd="1" destOrd="0" presId="urn:microsoft.com/office/officeart/2018/2/layout/IconVerticalSolidList"/>
    <dgm:cxn modelId="{F637F686-50CC-45F2-97C4-24D126A6DAB1}" type="presParOf" srcId="{FB63BE72-69B9-45F8-ADD1-1026B362AA52}" destId="{042B2F05-5614-4325-8E96-E3563189A908}" srcOrd="2" destOrd="0" presId="urn:microsoft.com/office/officeart/2018/2/layout/IconVerticalSolidList"/>
    <dgm:cxn modelId="{40B7DDC7-127D-4BCB-A458-0F2496A591B9}" type="presParOf" srcId="{FB63BE72-69B9-45F8-ADD1-1026B362AA52}" destId="{8169B30D-33AD-4A57-AAA8-6EBF3A1D0DB7}" srcOrd="3" destOrd="0" presId="urn:microsoft.com/office/officeart/2018/2/layout/IconVerticalSolidList"/>
    <dgm:cxn modelId="{7740D1B0-3DC6-448C-9E5D-38F771B5F761}" type="presParOf" srcId="{CA0A3A56-C0F8-433D-82F9-833FDECAB010}" destId="{77484E05-B195-43E6-AACB-BD7126170409}" srcOrd="1" destOrd="0" presId="urn:microsoft.com/office/officeart/2018/2/layout/IconVerticalSolidList"/>
    <dgm:cxn modelId="{489103B0-6554-4023-A0B9-DDB85EC5ED40}" type="presParOf" srcId="{CA0A3A56-C0F8-433D-82F9-833FDECAB010}" destId="{6601B3DA-3443-474D-A2EB-3F3D9ACAC8DF}" srcOrd="2" destOrd="0" presId="urn:microsoft.com/office/officeart/2018/2/layout/IconVerticalSolidList"/>
    <dgm:cxn modelId="{3D29BD91-AFB6-4F68-AE59-D934A17F96D9}" type="presParOf" srcId="{6601B3DA-3443-474D-A2EB-3F3D9ACAC8DF}" destId="{4FB54A29-604E-44D7-81CD-146E0350E553}" srcOrd="0" destOrd="0" presId="urn:microsoft.com/office/officeart/2018/2/layout/IconVerticalSolidList"/>
    <dgm:cxn modelId="{1B92DDA9-62AE-4D2D-A482-01D90187A76B}" type="presParOf" srcId="{6601B3DA-3443-474D-A2EB-3F3D9ACAC8DF}" destId="{98D593F7-06CD-436D-A772-A400571F0A21}" srcOrd="1" destOrd="0" presId="urn:microsoft.com/office/officeart/2018/2/layout/IconVerticalSolidList"/>
    <dgm:cxn modelId="{3D4E446A-DF6E-4015-AE1D-3B7B3127FA47}" type="presParOf" srcId="{6601B3DA-3443-474D-A2EB-3F3D9ACAC8DF}" destId="{DA16C113-B494-44E6-A4F3-8CC25ED409A6}" srcOrd="2" destOrd="0" presId="urn:microsoft.com/office/officeart/2018/2/layout/IconVerticalSolidList"/>
    <dgm:cxn modelId="{E6355697-AA96-43B7-9DFD-BECC4FC209BA}" type="presParOf" srcId="{6601B3DA-3443-474D-A2EB-3F3D9ACAC8DF}" destId="{1E3CB2CC-C792-40FA-B536-5A549FDE9FB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EE8236-667D-46AD-BC0F-4794BF0DBCA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pt-BR"/>
        </a:p>
      </dgm:t>
    </dgm:pt>
    <dgm:pt modelId="{7952E87E-E736-411E-B219-AFD769209E4D}">
      <dgm:prSet phldrT="[Texto]"/>
      <dgm:spPr/>
      <dgm:t>
        <a:bodyPr/>
        <a:lstStyle/>
        <a:p>
          <a:r>
            <a:rPr lang="pt-BR" dirty="0"/>
            <a:t>CNEN-NE-1.01: </a:t>
          </a:r>
          <a:r>
            <a:rPr lang="pt-BR" dirty="0" err="1"/>
            <a:t>Licensing</a:t>
          </a:r>
          <a:r>
            <a:rPr lang="pt-BR" dirty="0"/>
            <a:t> </a:t>
          </a:r>
          <a:r>
            <a:rPr lang="pt-BR" dirty="0" err="1"/>
            <a:t>of</a:t>
          </a:r>
          <a:r>
            <a:rPr lang="pt-BR" dirty="0"/>
            <a:t> nuclear </a:t>
          </a:r>
          <a:r>
            <a:rPr lang="pt-BR" dirty="0" err="1"/>
            <a:t>reactors</a:t>
          </a:r>
          <a:r>
            <a:rPr lang="pt-BR" dirty="0"/>
            <a:t> </a:t>
          </a:r>
          <a:r>
            <a:rPr lang="pt-BR" dirty="0" err="1"/>
            <a:t>operators</a:t>
          </a:r>
          <a:endParaRPr lang="pt-BR" dirty="0"/>
        </a:p>
      </dgm:t>
    </dgm:pt>
    <dgm:pt modelId="{A60D5565-3273-4C21-96B7-1414BCEA85D0}" type="parTrans" cxnId="{01456FCC-B3E1-4DED-AE88-89FB6FA3A4DD}">
      <dgm:prSet/>
      <dgm:spPr/>
      <dgm:t>
        <a:bodyPr/>
        <a:lstStyle/>
        <a:p>
          <a:endParaRPr lang="pt-BR"/>
        </a:p>
      </dgm:t>
    </dgm:pt>
    <dgm:pt modelId="{99AEC4FA-E662-4665-AD11-3280C9421D10}" type="sibTrans" cxnId="{01456FCC-B3E1-4DED-AE88-89FB6FA3A4DD}">
      <dgm:prSet/>
      <dgm:spPr/>
      <dgm:t>
        <a:bodyPr/>
        <a:lstStyle/>
        <a:p>
          <a:endParaRPr lang="pt-BR"/>
        </a:p>
      </dgm:t>
    </dgm:pt>
    <dgm:pt modelId="{0B8CEFB5-E04B-430B-9F54-C07B2CFF9BCA}">
      <dgm:prSet phldrT="[Texto]"/>
      <dgm:spPr/>
      <dgm:t>
        <a:bodyPr/>
        <a:lstStyle/>
        <a:p>
          <a:r>
            <a:rPr lang="pt-BR" dirty="0" err="1"/>
            <a:t>Establishes</a:t>
          </a:r>
          <a:r>
            <a:rPr lang="pt-BR" dirty="0"/>
            <a:t> </a:t>
          </a:r>
          <a:r>
            <a:rPr lang="pt-BR" dirty="0" err="1"/>
            <a:t>the</a:t>
          </a:r>
          <a:r>
            <a:rPr lang="pt-BR" dirty="0"/>
            <a:t> </a:t>
          </a:r>
          <a:r>
            <a:rPr lang="pt-BR" dirty="0" err="1"/>
            <a:t>requirements</a:t>
          </a:r>
          <a:r>
            <a:rPr lang="pt-BR" dirty="0"/>
            <a:t> </a:t>
          </a:r>
          <a:r>
            <a:rPr lang="pt-BR" dirty="0" err="1"/>
            <a:t>necessary</a:t>
          </a:r>
          <a:r>
            <a:rPr lang="pt-BR" dirty="0"/>
            <a:t> for </a:t>
          </a:r>
          <a:r>
            <a:rPr lang="pt-BR" dirty="0" err="1"/>
            <a:t>licensing</a:t>
          </a:r>
          <a:r>
            <a:rPr lang="pt-BR" dirty="0"/>
            <a:t> nuclear </a:t>
          </a:r>
          <a:r>
            <a:rPr lang="pt-BR" dirty="0" err="1"/>
            <a:t>reactor</a:t>
          </a:r>
          <a:r>
            <a:rPr lang="pt-BR" dirty="0"/>
            <a:t> </a:t>
          </a:r>
          <a:r>
            <a:rPr lang="pt-BR" dirty="0" err="1"/>
            <a:t>operators</a:t>
          </a:r>
          <a:r>
            <a:rPr lang="pt-BR" dirty="0"/>
            <a:t> </a:t>
          </a:r>
          <a:r>
            <a:rPr lang="pt-BR" dirty="0" err="1"/>
            <a:t>of</a:t>
          </a:r>
          <a:r>
            <a:rPr lang="pt-BR" dirty="0"/>
            <a:t> </a:t>
          </a:r>
          <a:r>
            <a:rPr lang="pt-BR" dirty="0" err="1"/>
            <a:t>licensed</a:t>
          </a:r>
          <a:r>
            <a:rPr lang="pt-BR" dirty="0"/>
            <a:t> </a:t>
          </a:r>
          <a:r>
            <a:rPr lang="pt-BR" dirty="0" err="1"/>
            <a:t>units</a:t>
          </a:r>
          <a:endParaRPr lang="pt-BR" dirty="0"/>
        </a:p>
      </dgm:t>
    </dgm:pt>
    <dgm:pt modelId="{5BD27E69-931C-4267-9292-88C67BB70BEE}" type="parTrans" cxnId="{E10377C3-94BA-4B24-8019-D4F377F01BA7}">
      <dgm:prSet/>
      <dgm:spPr/>
      <dgm:t>
        <a:bodyPr/>
        <a:lstStyle/>
        <a:p>
          <a:endParaRPr lang="pt-BR"/>
        </a:p>
      </dgm:t>
    </dgm:pt>
    <dgm:pt modelId="{45C762D4-83D3-4660-8B66-703F25A673A8}" type="sibTrans" cxnId="{E10377C3-94BA-4B24-8019-D4F377F01BA7}">
      <dgm:prSet/>
      <dgm:spPr/>
      <dgm:t>
        <a:bodyPr/>
        <a:lstStyle/>
        <a:p>
          <a:endParaRPr lang="pt-BR"/>
        </a:p>
      </dgm:t>
    </dgm:pt>
    <dgm:pt modelId="{7B20C01A-6969-4C6D-9100-C3ED8A982B4A}">
      <dgm:prSet phldrT="[Texto]"/>
      <dgm:spPr/>
      <dgm:t>
        <a:bodyPr/>
        <a:lstStyle/>
        <a:p>
          <a:endParaRPr lang="pt-BR" dirty="0">
            <a:solidFill>
              <a:srgbClr val="FF0000"/>
            </a:solidFill>
          </a:endParaRPr>
        </a:p>
      </dgm:t>
    </dgm:pt>
    <dgm:pt modelId="{2517EA94-0887-4B1D-92F7-F590DDE3F32C}" type="parTrans" cxnId="{9CF8194C-CA0D-49DB-ACB8-7AA1AC581685}">
      <dgm:prSet/>
      <dgm:spPr/>
      <dgm:t>
        <a:bodyPr/>
        <a:lstStyle/>
        <a:p>
          <a:endParaRPr lang="pt-BR"/>
        </a:p>
      </dgm:t>
    </dgm:pt>
    <dgm:pt modelId="{6CC6E78A-0898-4FA8-902A-56A1CB5DDE89}" type="sibTrans" cxnId="{9CF8194C-CA0D-49DB-ACB8-7AA1AC581685}">
      <dgm:prSet/>
      <dgm:spPr/>
      <dgm:t>
        <a:bodyPr/>
        <a:lstStyle/>
        <a:p>
          <a:endParaRPr lang="pt-BR"/>
        </a:p>
      </dgm:t>
    </dgm:pt>
    <dgm:pt modelId="{5F1B4C33-B618-407C-9382-96D177BC57AD}">
      <dgm:prSet phldrT="[Texto]"/>
      <dgm:spPr/>
      <dgm:t>
        <a:bodyPr/>
        <a:lstStyle/>
        <a:p>
          <a:r>
            <a:rPr lang="pt-BR" dirty="0"/>
            <a:t>CNEN-NE-1.04: </a:t>
          </a:r>
          <a:r>
            <a:rPr lang="pt-BR" dirty="0" err="1"/>
            <a:t>Licensing</a:t>
          </a:r>
          <a:r>
            <a:rPr lang="pt-BR" dirty="0"/>
            <a:t> </a:t>
          </a:r>
          <a:r>
            <a:rPr lang="pt-BR" dirty="0" err="1"/>
            <a:t>of</a:t>
          </a:r>
          <a:r>
            <a:rPr lang="pt-BR" dirty="0"/>
            <a:t> nuclear </a:t>
          </a:r>
          <a:r>
            <a:rPr lang="pt-BR" dirty="0" err="1"/>
            <a:t>installations</a:t>
          </a:r>
          <a:endParaRPr lang="pt-BR" dirty="0"/>
        </a:p>
      </dgm:t>
    </dgm:pt>
    <dgm:pt modelId="{A15C12CC-828F-4CBF-9C45-5396ADBA3516}" type="parTrans" cxnId="{85F36837-916A-47CC-B659-C24F0D0B8F83}">
      <dgm:prSet/>
      <dgm:spPr/>
      <dgm:t>
        <a:bodyPr/>
        <a:lstStyle/>
        <a:p>
          <a:endParaRPr lang="pt-BR"/>
        </a:p>
      </dgm:t>
    </dgm:pt>
    <dgm:pt modelId="{9B3E19C2-E2B0-49B6-8F91-05412549F6E5}" type="sibTrans" cxnId="{85F36837-916A-47CC-B659-C24F0D0B8F83}">
      <dgm:prSet/>
      <dgm:spPr/>
      <dgm:t>
        <a:bodyPr/>
        <a:lstStyle/>
        <a:p>
          <a:endParaRPr lang="pt-BR"/>
        </a:p>
      </dgm:t>
    </dgm:pt>
    <dgm:pt modelId="{8A9117D5-A615-43E5-978B-96ADC7CCB272}">
      <dgm:prSet phldrT="[Texto]"/>
      <dgm:spPr/>
      <dgm:t>
        <a:bodyPr/>
        <a:lstStyle/>
        <a:p>
          <a:r>
            <a:rPr lang="pt-BR" dirty="0" err="1"/>
            <a:t>Establishes</a:t>
          </a:r>
          <a:r>
            <a:rPr lang="pt-BR" dirty="0"/>
            <a:t> </a:t>
          </a:r>
          <a:r>
            <a:rPr lang="pt-BR" dirty="0" err="1"/>
            <a:t>the</a:t>
          </a:r>
          <a:r>
            <a:rPr lang="pt-BR" dirty="0"/>
            <a:t> </a:t>
          </a:r>
          <a:r>
            <a:rPr lang="pt-BR" dirty="0" err="1"/>
            <a:t>licensing</a:t>
          </a:r>
          <a:r>
            <a:rPr lang="pt-BR" dirty="0"/>
            <a:t> </a:t>
          </a:r>
          <a:r>
            <a:rPr lang="pt-BR" dirty="0" err="1"/>
            <a:t>process</a:t>
          </a:r>
          <a:r>
            <a:rPr lang="pt-BR" dirty="0"/>
            <a:t> for nuclear </a:t>
          </a:r>
          <a:r>
            <a:rPr lang="pt-BR" dirty="0" err="1"/>
            <a:t>facilities</a:t>
          </a:r>
          <a:r>
            <a:rPr lang="pt-BR" dirty="0"/>
            <a:t> </a:t>
          </a:r>
          <a:r>
            <a:rPr lang="pt-BR" dirty="0" err="1"/>
            <a:t>applied</a:t>
          </a:r>
          <a:r>
            <a:rPr lang="pt-BR" dirty="0"/>
            <a:t> </a:t>
          </a:r>
          <a:r>
            <a:rPr lang="pt-BR" dirty="0" err="1"/>
            <a:t>to</a:t>
          </a:r>
          <a:r>
            <a:rPr lang="pt-BR" dirty="0"/>
            <a:t> </a:t>
          </a:r>
          <a:r>
            <a:rPr lang="pt-BR" dirty="0" err="1"/>
            <a:t>activities</a:t>
          </a:r>
          <a:r>
            <a:rPr lang="pt-BR" dirty="0"/>
            <a:t> </a:t>
          </a:r>
          <a:r>
            <a:rPr lang="pt-BR" dirty="0" err="1"/>
            <a:t>related</a:t>
          </a:r>
          <a:r>
            <a:rPr lang="pt-BR" dirty="0"/>
            <a:t> </a:t>
          </a:r>
          <a:r>
            <a:rPr lang="pt-BR" dirty="0" err="1"/>
            <a:t>to</a:t>
          </a:r>
          <a:r>
            <a:rPr lang="pt-BR" dirty="0"/>
            <a:t> </a:t>
          </a:r>
          <a:r>
            <a:rPr lang="pt-BR" dirty="0" err="1"/>
            <a:t>the</a:t>
          </a:r>
          <a:r>
            <a:rPr lang="pt-BR" dirty="0"/>
            <a:t> </a:t>
          </a:r>
          <a:r>
            <a:rPr lang="pt-BR" dirty="0" err="1"/>
            <a:t>location</a:t>
          </a:r>
          <a:r>
            <a:rPr lang="pt-BR" dirty="0"/>
            <a:t>, </a:t>
          </a:r>
          <a:r>
            <a:rPr lang="pt-BR" dirty="0" err="1"/>
            <a:t>construction</a:t>
          </a:r>
          <a:r>
            <a:rPr lang="pt-BR" dirty="0"/>
            <a:t> </a:t>
          </a:r>
          <a:r>
            <a:rPr lang="pt-BR" dirty="0" err="1"/>
            <a:t>and</a:t>
          </a:r>
          <a:r>
            <a:rPr lang="pt-BR" dirty="0"/>
            <a:t> </a:t>
          </a:r>
          <a:r>
            <a:rPr lang="pt-BR" dirty="0" err="1"/>
            <a:t>operation</a:t>
          </a:r>
          <a:r>
            <a:rPr lang="pt-BR" dirty="0"/>
            <a:t> </a:t>
          </a:r>
          <a:r>
            <a:rPr lang="pt-BR" dirty="0" err="1"/>
            <a:t>of</a:t>
          </a:r>
          <a:r>
            <a:rPr lang="pt-BR" dirty="0"/>
            <a:t> </a:t>
          </a:r>
          <a:r>
            <a:rPr lang="pt-BR" dirty="0" err="1"/>
            <a:t>such</a:t>
          </a:r>
          <a:r>
            <a:rPr lang="pt-BR" dirty="0"/>
            <a:t> </a:t>
          </a:r>
          <a:r>
            <a:rPr lang="pt-BR" dirty="0" err="1"/>
            <a:t>facilities</a:t>
          </a:r>
          <a:r>
            <a:rPr lang="pt-BR" dirty="0"/>
            <a:t>.</a:t>
          </a:r>
        </a:p>
      </dgm:t>
    </dgm:pt>
    <dgm:pt modelId="{15FC5923-FDEE-4232-9D58-4561BA6A8494}" type="parTrans" cxnId="{63B5E2DF-A36C-4190-9F88-93B010AF31D7}">
      <dgm:prSet/>
      <dgm:spPr/>
      <dgm:t>
        <a:bodyPr/>
        <a:lstStyle/>
        <a:p>
          <a:endParaRPr lang="pt-BR"/>
        </a:p>
      </dgm:t>
    </dgm:pt>
    <dgm:pt modelId="{9BD219AD-7EFA-4C7A-96FC-AA313A080A56}" type="sibTrans" cxnId="{63B5E2DF-A36C-4190-9F88-93B010AF31D7}">
      <dgm:prSet/>
      <dgm:spPr/>
      <dgm:t>
        <a:bodyPr/>
        <a:lstStyle/>
        <a:p>
          <a:endParaRPr lang="pt-BR"/>
        </a:p>
      </dgm:t>
    </dgm:pt>
    <dgm:pt modelId="{D7AE02C2-F7B5-469F-A845-027E840773F3}">
      <dgm:prSet phldrT="[Texto]"/>
      <dgm:spPr/>
      <dgm:t>
        <a:bodyPr/>
        <a:lstStyle/>
        <a:p>
          <a:r>
            <a:rPr lang="pt-BR" dirty="0"/>
            <a:t>CNEN-NN-1.16: </a:t>
          </a:r>
          <a:r>
            <a:rPr lang="pt-BR" dirty="0" err="1"/>
            <a:t>Quality</a:t>
          </a:r>
          <a:r>
            <a:rPr lang="pt-BR" dirty="0"/>
            <a:t> </a:t>
          </a:r>
          <a:r>
            <a:rPr lang="pt-BR" dirty="0" err="1"/>
            <a:t>assurance</a:t>
          </a:r>
          <a:r>
            <a:rPr lang="pt-BR" dirty="0"/>
            <a:t> for nuclear </a:t>
          </a:r>
          <a:r>
            <a:rPr lang="pt-BR" dirty="0" err="1"/>
            <a:t>power</a:t>
          </a:r>
          <a:r>
            <a:rPr lang="pt-BR" dirty="0"/>
            <a:t> </a:t>
          </a:r>
          <a:r>
            <a:rPr lang="pt-BR" dirty="0" err="1"/>
            <a:t>plants</a:t>
          </a:r>
          <a:endParaRPr lang="pt-BR" dirty="0"/>
        </a:p>
      </dgm:t>
    </dgm:pt>
    <dgm:pt modelId="{8D4C34BF-82BC-478C-93F0-1225532B9A65}" type="parTrans" cxnId="{27458E03-6E68-4EBB-BFBB-F0C22704A364}">
      <dgm:prSet/>
      <dgm:spPr/>
      <dgm:t>
        <a:bodyPr/>
        <a:lstStyle/>
        <a:p>
          <a:endParaRPr lang="pt-BR"/>
        </a:p>
      </dgm:t>
    </dgm:pt>
    <dgm:pt modelId="{F349510F-45D8-4809-80D6-3D2D0AFF9EB6}" type="sibTrans" cxnId="{27458E03-6E68-4EBB-BFBB-F0C22704A364}">
      <dgm:prSet/>
      <dgm:spPr/>
      <dgm:t>
        <a:bodyPr/>
        <a:lstStyle/>
        <a:p>
          <a:endParaRPr lang="pt-BR"/>
        </a:p>
      </dgm:t>
    </dgm:pt>
    <dgm:pt modelId="{29C4C77E-F83D-4B3C-8AE0-E3B90FC5D0BF}">
      <dgm:prSet phldrT="[Texto]"/>
      <dgm:spPr/>
      <dgm:t>
        <a:bodyPr/>
        <a:lstStyle/>
        <a:p>
          <a:r>
            <a:rPr lang="pt-BR" dirty="0"/>
            <a:t>determines </a:t>
          </a:r>
          <a:r>
            <a:rPr lang="pt-BR" dirty="0" err="1"/>
            <a:t>the</a:t>
          </a:r>
          <a:r>
            <a:rPr lang="pt-BR" dirty="0"/>
            <a:t> </a:t>
          </a:r>
          <a:r>
            <a:rPr lang="pt-BR" dirty="0" err="1"/>
            <a:t>requirements</a:t>
          </a:r>
          <a:r>
            <a:rPr lang="pt-BR" dirty="0"/>
            <a:t> </a:t>
          </a:r>
          <a:r>
            <a:rPr lang="pt-BR" dirty="0" err="1"/>
            <a:t>to</a:t>
          </a:r>
          <a:r>
            <a:rPr lang="pt-BR" dirty="0"/>
            <a:t> </a:t>
          </a:r>
          <a:r>
            <a:rPr lang="pt-BR" dirty="0" err="1"/>
            <a:t>be</a:t>
          </a:r>
          <a:r>
            <a:rPr lang="pt-BR" dirty="0"/>
            <a:t> </a:t>
          </a:r>
          <a:r>
            <a:rPr lang="pt-BR" dirty="0" err="1"/>
            <a:t>adopted</a:t>
          </a:r>
          <a:r>
            <a:rPr lang="pt-BR" dirty="0"/>
            <a:t> in </a:t>
          </a:r>
          <a:r>
            <a:rPr lang="pt-BR" dirty="0" err="1"/>
            <a:t>the</a:t>
          </a:r>
          <a:r>
            <a:rPr lang="pt-BR" dirty="0"/>
            <a:t> establishment </a:t>
          </a:r>
          <a:r>
            <a:rPr lang="pt-BR" dirty="0" err="1"/>
            <a:t>and</a:t>
          </a:r>
          <a:r>
            <a:rPr lang="pt-BR" dirty="0"/>
            <a:t> </a:t>
          </a:r>
          <a:r>
            <a:rPr lang="pt-BR" dirty="0" err="1"/>
            <a:t>implementation</a:t>
          </a:r>
          <a:r>
            <a:rPr lang="pt-BR" dirty="0"/>
            <a:t> </a:t>
          </a:r>
          <a:r>
            <a:rPr lang="pt-BR" dirty="0" err="1"/>
            <a:t>of</a:t>
          </a:r>
          <a:r>
            <a:rPr lang="pt-BR" dirty="0"/>
            <a:t> </a:t>
          </a:r>
          <a:r>
            <a:rPr lang="pt-BR" dirty="0" err="1"/>
            <a:t>Quality</a:t>
          </a:r>
          <a:r>
            <a:rPr lang="pt-BR" dirty="0"/>
            <a:t> </a:t>
          </a:r>
          <a:r>
            <a:rPr lang="pt-BR" dirty="0" err="1"/>
            <a:t>Assurance</a:t>
          </a:r>
          <a:r>
            <a:rPr lang="pt-BR" dirty="0"/>
            <a:t> Systems for nuclear </a:t>
          </a:r>
          <a:r>
            <a:rPr lang="pt-BR" dirty="0" err="1"/>
            <a:t>power</a:t>
          </a:r>
          <a:r>
            <a:rPr lang="pt-BR" dirty="0"/>
            <a:t> </a:t>
          </a:r>
          <a:r>
            <a:rPr lang="pt-BR" dirty="0" err="1"/>
            <a:t>plants</a:t>
          </a:r>
          <a:r>
            <a:rPr lang="pt-BR" dirty="0"/>
            <a:t>, nuclear </a:t>
          </a:r>
          <a:r>
            <a:rPr lang="pt-BR" dirty="0" err="1"/>
            <a:t>facilities</a:t>
          </a:r>
          <a:r>
            <a:rPr lang="pt-BR" dirty="0"/>
            <a:t> </a:t>
          </a:r>
          <a:r>
            <a:rPr lang="pt-BR" dirty="0" err="1"/>
            <a:t>and</a:t>
          </a:r>
          <a:r>
            <a:rPr lang="pt-BR" dirty="0"/>
            <a:t>, as </a:t>
          </a:r>
          <a:r>
            <a:rPr lang="pt-BR" dirty="0" err="1"/>
            <a:t>applicable</a:t>
          </a:r>
          <a:r>
            <a:rPr lang="pt-BR" dirty="0"/>
            <a:t>, </a:t>
          </a:r>
          <a:r>
            <a:rPr lang="pt-BR" dirty="0" err="1"/>
            <a:t>also</a:t>
          </a:r>
          <a:r>
            <a:rPr lang="pt-BR" dirty="0"/>
            <a:t> for </a:t>
          </a:r>
          <a:r>
            <a:rPr lang="pt-BR" dirty="0" err="1"/>
            <a:t>radioactive</a:t>
          </a:r>
          <a:r>
            <a:rPr lang="pt-BR" dirty="0"/>
            <a:t> </a:t>
          </a:r>
          <a:r>
            <a:rPr lang="pt-BR" dirty="0" err="1"/>
            <a:t>facilities</a:t>
          </a:r>
          <a:r>
            <a:rPr lang="pt-BR" dirty="0"/>
            <a:t>. </a:t>
          </a:r>
        </a:p>
      </dgm:t>
    </dgm:pt>
    <dgm:pt modelId="{46AF609F-A8FC-451B-8CF7-828F2B9F8A7D}" type="parTrans" cxnId="{B7704454-721E-48BB-AEDE-9CC218DF0454}">
      <dgm:prSet/>
      <dgm:spPr/>
      <dgm:t>
        <a:bodyPr/>
        <a:lstStyle/>
        <a:p>
          <a:endParaRPr lang="pt-BR"/>
        </a:p>
      </dgm:t>
    </dgm:pt>
    <dgm:pt modelId="{18F7053F-7E1E-4C4F-92D2-D159325DB16E}" type="sibTrans" cxnId="{B7704454-721E-48BB-AEDE-9CC218DF0454}">
      <dgm:prSet/>
      <dgm:spPr/>
      <dgm:t>
        <a:bodyPr/>
        <a:lstStyle/>
        <a:p>
          <a:endParaRPr lang="pt-BR"/>
        </a:p>
      </dgm:t>
    </dgm:pt>
    <dgm:pt modelId="{2571D6D5-1B6D-4A20-8A5D-BB921FBCA7AE}">
      <dgm:prSet phldrT="[Texto]"/>
      <dgm:spPr/>
      <dgm:t>
        <a:bodyPr/>
        <a:lstStyle/>
        <a:p>
          <a:endParaRPr lang="pt-BR" dirty="0">
            <a:solidFill>
              <a:srgbClr val="FF0000"/>
            </a:solidFill>
          </a:endParaRPr>
        </a:p>
      </dgm:t>
    </dgm:pt>
    <dgm:pt modelId="{FA563617-F7B1-43AD-9BC7-2A7682B5D080}" type="parTrans" cxnId="{59013C04-DAC3-4548-B96C-2463606A507A}">
      <dgm:prSet/>
      <dgm:spPr/>
      <dgm:t>
        <a:bodyPr/>
        <a:lstStyle/>
        <a:p>
          <a:endParaRPr lang="pt-BR"/>
        </a:p>
      </dgm:t>
    </dgm:pt>
    <dgm:pt modelId="{1B396D27-00D5-4913-B553-59E44C764239}" type="sibTrans" cxnId="{59013C04-DAC3-4548-B96C-2463606A507A}">
      <dgm:prSet/>
      <dgm:spPr/>
      <dgm:t>
        <a:bodyPr/>
        <a:lstStyle/>
        <a:p>
          <a:endParaRPr lang="pt-BR"/>
        </a:p>
      </dgm:t>
    </dgm:pt>
    <dgm:pt modelId="{4EB8DB01-2F34-4D69-9E88-BBEB5D5D235C}">
      <dgm:prSet phldrT="[Texto]"/>
      <dgm:spPr/>
      <dgm:t>
        <a:bodyPr/>
        <a:lstStyle/>
        <a:p>
          <a:endParaRPr lang="pt-BR" dirty="0">
            <a:solidFill>
              <a:srgbClr val="FF0000"/>
            </a:solidFill>
          </a:endParaRPr>
        </a:p>
      </dgm:t>
    </dgm:pt>
    <dgm:pt modelId="{BB92612A-B05F-45BF-BFCB-B5DBE3D6368A}" type="parTrans" cxnId="{EE6369CB-638E-4769-9741-586A8F760D26}">
      <dgm:prSet/>
      <dgm:spPr/>
      <dgm:t>
        <a:bodyPr/>
        <a:lstStyle/>
        <a:p>
          <a:endParaRPr lang="pt-BR"/>
        </a:p>
      </dgm:t>
    </dgm:pt>
    <dgm:pt modelId="{DC139902-CB5A-4EC8-B974-C7A23ED8A06F}" type="sibTrans" cxnId="{EE6369CB-638E-4769-9741-586A8F760D26}">
      <dgm:prSet/>
      <dgm:spPr/>
      <dgm:t>
        <a:bodyPr/>
        <a:lstStyle/>
        <a:p>
          <a:endParaRPr lang="pt-BR"/>
        </a:p>
      </dgm:t>
    </dgm:pt>
    <dgm:pt modelId="{F4A3F809-9BFE-48A3-B56B-0E7BB2834B72}">
      <dgm:prSet phldrT="[Texto]"/>
      <dgm:spPr/>
      <dgm:t>
        <a:bodyPr/>
        <a:lstStyle/>
        <a:p>
          <a:endParaRPr lang="pt-BR" dirty="0"/>
        </a:p>
      </dgm:t>
    </dgm:pt>
    <dgm:pt modelId="{B35AF8DA-AAE0-45F0-9B8C-9562C7E2F5FC}" type="parTrans" cxnId="{A9D5FCB8-BE68-4F12-828A-6E5801005EB3}">
      <dgm:prSet/>
      <dgm:spPr/>
      <dgm:t>
        <a:bodyPr/>
        <a:lstStyle/>
        <a:p>
          <a:endParaRPr lang="pt-BR"/>
        </a:p>
      </dgm:t>
    </dgm:pt>
    <dgm:pt modelId="{CDF37FB1-6049-49EA-8CAF-7A49F0C9D7F1}" type="sibTrans" cxnId="{A9D5FCB8-BE68-4F12-828A-6E5801005EB3}">
      <dgm:prSet/>
      <dgm:spPr/>
      <dgm:t>
        <a:bodyPr/>
        <a:lstStyle/>
        <a:p>
          <a:endParaRPr lang="pt-BR"/>
        </a:p>
      </dgm:t>
    </dgm:pt>
    <dgm:pt modelId="{2D1BF8B2-967D-4C5A-9321-6B2F2A751025}">
      <dgm:prSet phldrT="[Texto]"/>
      <dgm:spPr/>
      <dgm:t>
        <a:bodyPr/>
        <a:lstStyle/>
        <a:p>
          <a:endParaRPr lang="pt-BR" dirty="0"/>
        </a:p>
      </dgm:t>
    </dgm:pt>
    <dgm:pt modelId="{CF7CCA34-4F39-4D10-88AA-4F1A48569D37}" type="parTrans" cxnId="{4C496042-D72F-4250-A103-FC8E0A866066}">
      <dgm:prSet/>
      <dgm:spPr/>
      <dgm:t>
        <a:bodyPr/>
        <a:lstStyle/>
        <a:p>
          <a:endParaRPr lang="pt-BR"/>
        </a:p>
      </dgm:t>
    </dgm:pt>
    <dgm:pt modelId="{34C57FA0-B10F-437C-A5C7-DD70D8C68D40}" type="sibTrans" cxnId="{4C496042-D72F-4250-A103-FC8E0A866066}">
      <dgm:prSet/>
      <dgm:spPr/>
      <dgm:t>
        <a:bodyPr/>
        <a:lstStyle/>
        <a:p>
          <a:endParaRPr lang="pt-BR"/>
        </a:p>
      </dgm:t>
    </dgm:pt>
    <dgm:pt modelId="{B156329C-8E90-4B54-9C0D-B501EE257FA9}">
      <dgm:prSet phldrT="[Texto]"/>
      <dgm:spPr/>
      <dgm:t>
        <a:bodyPr/>
        <a:lstStyle/>
        <a:p>
          <a:endParaRPr lang="pt-BR" dirty="0"/>
        </a:p>
      </dgm:t>
    </dgm:pt>
    <dgm:pt modelId="{3F6DC7C2-5B56-4AB2-B07E-FB92132EDEA9}" type="parTrans" cxnId="{9FCB961C-0A29-44C2-9EEA-980A41B4F67F}">
      <dgm:prSet/>
      <dgm:spPr/>
      <dgm:t>
        <a:bodyPr/>
        <a:lstStyle/>
        <a:p>
          <a:endParaRPr lang="pt-BR"/>
        </a:p>
      </dgm:t>
    </dgm:pt>
    <dgm:pt modelId="{BBF9996F-6917-4824-AD4C-87CDE64AD260}" type="sibTrans" cxnId="{9FCB961C-0A29-44C2-9EEA-980A41B4F67F}">
      <dgm:prSet/>
      <dgm:spPr/>
      <dgm:t>
        <a:bodyPr/>
        <a:lstStyle/>
        <a:p>
          <a:endParaRPr lang="pt-BR"/>
        </a:p>
      </dgm:t>
    </dgm:pt>
    <dgm:pt modelId="{5CB0C5F4-4B63-43B3-89B9-B3484BA3F1B0}">
      <dgm:prSet phldrT="[Texto]"/>
      <dgm:spPr/>
      <dgm:t>
        <a:bodyPr/>
        <a:lstStyle/>
        <a:p>
          <a:endParaRPr lang="pt-BR" dirty="0"/>
        </a:p>
      </dgm:t>
    </dgm:pt>
    <dgm:pt modelId="{10193002-4DDD-4DED-B1C6-8BE0AD9BD999}" type="parTrans" cxnId="{E4293A8C-C7CE-4442-9CA6-DB6F34C5BEAF}">
      <dgm:prSet/>
      <dgm:spPr/>
      <dgm:t>
        <a:bodyPr/>
        <a:lstStyle/>
        <a:p>
          <a:endParaRPr lang="pt-BR"/>
        </a:p>
      </dgm:t>
    </dgm:pt>
    <dgm:pt modelId="{6E81824E-CB22-40F0-A340-3C38AE96604D}" type="sibTrans" cxnId="{E4293A8C-C7CE-4442-9CA6-DB6F34C5BEAF}">
      <dgm:prSet/>
      <dgm:spPr/>
      <dgm:t>
        <a:bodyPr/>
        <a:lstStyle/>
        <a:p>
          <a:endParaRPr lang="pt-BR"/>
        </a:p>
      </dgm:t>
    </dgm:pt>
    <dgm:pt modelId="{D6060610-2467-47BD-BE0A-D65E741E7C08}">
      <dgm:prSet phldrT="[Texto]"/>
      <dgm:spPr/>
      <dgm:t>
        <a:bodyPr/>
        <a:lstStyle/>
        <a:p>
          <a:endParaRPr lang="pt-BR" dirty="0"/>
        </a:p>
      </dgm:t>
    </dgm:pt>
    <dgm:pt modelId="{BCE62A4B-991C-43FF-96B1-D5108E6E0E64}" type="parTrans" cxnId="{1E3A0B4A-5F20-4084-B278-B9318994FEB3}">
      <dgm:prSet/>
      <dgm:spPr/>
      <dgm:t>
        <a:bodyPr/>
        <a:lstStyle/>
        <a:p>
          <a:endParaRPr lang="pt-BR"/>
        </a:p>
      </dgm:t>
    </dgm:pt>
    <dgm:pt modelId="{707E6C60-6A88-4AF0-8C3A-B950237D5547}" type="sibTrans" cxnId="{1E3A0B4A-5F20-4084-B278-B9318994FEB3}">
      <dgm:prSet/>
      <dgm:spPr/>
      <dgm:t>
        <a:bodyPr/>
        <a:lstStyle/>
        <a:p>
          <a:endParaRPr lang="pt-BR"/>
        </a:p>
      </dgm:t>
    </dgm:pt>
    <dgm:pt modelId="{01AC30BB-F1F5-4DE4-B9F7-8324EEB4FE03}" type="pres">
      <dgm:prSet presAssocID="{74EE8236-667D-46AD-BC0F-4794BF0DBCA8}" presName="Name0" presStyleCnt="0">
        <dgm:presLayoutVars>
          <dgm:dir/>
          <dgm:animLvl val="lvl"/>
          <dgm:resizeHandles val="exact"/>
        </dgm:presLayoutVars>
      </dgm:prSet>
      <dgm:spPr/>
    </dgm:pt>
    <dgm:pt modelId="{0297B1E0-8B3F-4C7E-8ECE-D062D0CE9508}" type="pres">
      <dgm:prSet presAssocID="{7952E87E-E736-411E-B219-AFD769209E4D}" presName="composite" presStyleCnt="0"/>
      <dgm:spPr/>
    </dgm:pt>
    <dgm:pt modelId="{D9C93B19-65A2-42B8-B9BE-2F6EDED1D738}" type="pres">
      <dgm:prSet presAssocID="{7952E87E-E736-411E-B219-AFD769209E4D}" presName="parTx" presStyleLbl="alignNode1" presStyleIdx="0" presStyleCnt="3">
        <dgm:presLayoutVars>
          <dgm:chMax val="0"/>
          <dgm:chPref val="0"/>
          <dgm:bulletEnabled val="1"/>
        </dgm:presLayoutVars>
      </dgm:prSet>
      <dgm:spPr/>
    </dgm:pt>
    <dgm:pt modelId="{D6D63244-8D69-4DC1-9AD8-66B2FB87E735}" type="pres">
      <dgm:prSet presAssocID="{7952E87E-E736-411E-B219-AFD769209E4D}" presName="desTx" presStyleLbl="alignAccFollowNode1" presStyleIdx="0" presStyleCnt="3">
        <dgm:presLayoutVars>
          <dgm:bulletEnabled val="1"/>
        </dgm:presLayoutVars>
      </dgm:prSet>
      <dgm:spPr/>
    </dgm:pt>
    <dgm:pt modelId="{53497280-B993-48BA-A59A-EF56D02FB029}" type="pres">
      <dgm:prSet presAssocID="{99AEC4FA-E662-4665-AD11-3280C9421D10}" presName="space" presStyleCnt="0"/>
      <dgm:spPr/>
    </dgm:pt>
    <dgm:pt modelId="{D5612EA6-FCA1-4CBD-8A00-954E9874A388}" type="pres">
      <dgm:prSet presAssocID="{5F1B4C33-B618-407C-9382-96D177BC57AD}" presName="composite" presStyleCnt="0"/>
      <dgm:spPr/>
    </dgm:pt>
    <dgm:pt modelId="{E35E742A-D8AD-4DEB-AE2F-B3991236D04F}" type="pres">
      <dgm:prSet presAssocID="{5F1B4C33-B618-407C-9382-96D177BC57AD}" presName="parTx" presStyleLbl="alignNode1" presStyleIdx="1" presStyleCnt="3">
        <dgm:presLayoutVars>
          <dgm:chMax val="0"/>
          <dgm:chPref val="0"/>
          <dgm:bulletEnabled val="1"/>
        </dgm:presLayoutVars>
      </dgm:prSet>
      <dgm:spPr/>
    </dgm:pt>
    <dgm:pt modelId="{D9E3B9E7-FFC3-4059-96F3-A3F8A2C6D0D1}" type="pres">
      <dgm:prSet presAssocID="{5F1B4C33-B618-407C-9382-96D177BC57AD}" presName="desTx" presStyleLbl="alignAccFollowNode1" presStyleIdx="1" presStyleCnt="3">
        <dgm:presLayoutVars>
          <dgm:bulletEnabled val="1"/>
        </dgm:presLayoutVars>
      </dgm:prSet>
      <dgm:spPr/>
    </dgm:pt>
    <dgm:pt modelId="{BAB57D2C-2ECA-46AD-8FB9-6F57FD1272FB}" type="pres">
      <dgm:prSet presAssocID="{9B3E19C2-E2B0-49B6-8F91-05412549F6E5}" presName="space" presStyleCnt="0"/>
      <dgm:spPr/>
    </dgm:pt>
    <dgm:pt modelId="{F7B62E03-EA05-4103-9B33-5036ED1281BE}" type="pres">
      <dgm:prSet presAssocID="{D7AE02C2-F7B5-469F-A845-027E840773F3}" presName="composite" presStyleCnt="0"/>
      <dgm:spPr/>
    </dgm:pt>
    <dgm:pt modelId="{DD0ED0AA-FF05-4536-BE1D-02E8618BBF9A}" type="pres">
      <dgm:prSet presAssocID="{D7AE02C2-F7B5-469F-A845-027E840773F3}" presName="parTx" presStyleLbl="alignNode1" presStyleIdx="2" presStyleCnt="3">
        <dgm:presLayoutVars>
          <dgm:chMax val="0"/>
          <dgm:chPref val="0"/>
          <dgm:bulletEnabled val="1"/>
        </dgm:presLayoutVars>
      </dgm:prSet>
      <dgm:spPr/>
    </dgm:pt>
    <dgm:pt modelId="{1A3BDECF-6AA6-4B58-9BCD-1CB916685398}" type="pres">
      <dgm:prSet presAssocID="{D7AE02C2-F7B5-469F-A845-027E840773F3}" presName="desTx" presStyleLbl="alignAccFollowNode1" presStyleIdx="2" presStyleCnt="3">
        <dgm:presLayoutVars>
          <dgm:bulletEnabled val="1"/>
        </dgm:presLayoutVars>
      </dgm:prSet>
      <dgm:spPr/>
    </dgm:pt>
  </dgm:ptLst>
  <dgm:cxnLst>
    <dgm:cxn modelId="{ECE09502-8D74-4379-8F38-AB2EB38A6201}" type="presOf" srcId="{2D1BF8B2-967D-4C5A-9321-6B2F2A751025}" destId="{D9E3B9E7-FFC3-4059-96F3-A3F8A2C6D0D1}" srcOrd="0" destOrd="1" presId="urn:microsoft.com/office/officeart/2005/8/layout/hList1"/>
    <dgm:cxn modelId="{27458E03-6E68-4EBB-BFBB-F0C22704A364}" srcId="{74EE8236-667D-46AD-BC0F-4794BF0DBCA8}" destId="{D7AE02C2-F7B5-469F-A845-027E840773F3}" srcOrd="2" destOrd="0" parTransId="{8D4C34BF-82BC-478C-93F0-1225532B9A65}" sibTransId="{F349510F-45D8-4809-80D6-3D2D0AFF9EB6}"/>
    <dgm:cxn modelId="{59013C04-DAC3-4548-B96C-2463606A507A}" srcId="{5F1B4C33-B618-407C-9382-96D177BC57AD}" destId="{2571D6D5-1B6D-4A20-8A5D-BB921FBCA7AE}" srcOrd="7" destOrd="0" parTransId="{FA563617-F7B1-43AD-9BC7-2A7682B5D080}" sibTransId="{1B396D27-00D5-4913-B553-59E44C764239}"/>
    <dgm:cxn modelId="{9FCB961C-0A29-44C2-9EEA-980A41B4F67F}" srcId="{5F1B4C33-B618-407C-9382-96D177BC57AD}" destId="{B156329C-8E90-4B54-9C0D-B501EE257FA9}" srcOrd="2" destOrd="0" parTransId="{3F6DC7C2-5B56-4AB2-B07E-FB92132EDEA9}" sibTransId="{BBF9996F-6917-4824-AD4C-87CDE64AD260}"/>
    <dgm:cxn modelId="{C19E7025-0EC3-4068-A848-8190D8025F0C}" type="presOf" srcId="{2571D6D5-1B6D-4A20-8A5D-BB921FBCA7AE}" destId="{D9E3B9E7-FFC3-4059-96F3-A3F8A2C6D0D1}" srcOrd="0" destOrd="7" presId="urn:microsoft.com/office/officeart/2005/8/layout/hList1"/>
    <dgm:cxn modelId="{2246B829-D5C9-4693-83BA-420B40170CB9}" type="presOf" srcId="{F4A3F809-9BFE-48A3-B56B-0E7BB2834B72}" destId="{D9E3B9E7-FFC3-4059-96F3-A3F8A2C6D0D1}" srcOrd="0" destOrd="5" presId="urn:microsoft.com/office/officeart/2005/8/layout/hList1"/>
    <dgm:cxn modelId="{01608F2E-7962-472E-8B39-6B6B8B7A6289}" type="presOf" srcId="{7952E87E-E736-411E-B219-AFD769209E4D}" destId="{D9C93B19-65A2-42B8-B9BE-2F6EDED1D738}" srcOrd="0" destOrd="0" presId="urn:microsoft.com/office/officeart/2005/8/layout/hList1"/>
    <dgm:cxn modelId="{85F36837-916A-47CC-B659-C24F0D0B8F83}" srcId="{74EE8236-667D-46AD-BC0F-4794BF0DBCA8}" destId="{5F1B4C33-B618-407C-9382-96D177BC57AD}" srcOrd="1" destOrd="0" parTransId="{A15C12CC-828F-4CBF-9C45-5396ADBA3516}" sibTransId="{9B3E19C2-E2B0-49B6-8F91-05412549F6E5}"/>
    <dgm:cxn modelId="{17AF8C37-F6F2-4B56-AC4E-30C46D912218}" type="presOf" srcId="{7B20C01A-6969-4C6D-9100-C3ED8A982B4A}" destId="{D6D63244-8D69-4DC1-9AD8-66B2FB87E735}" srcOrd="0" destOrd="1" presId="urn:microsoft.com/office/officeart/2005/8/layout/hList1"/>
    <dgm:cxn modelId="{D4F18138-30FB-41FF-BFC8-BDF97D7EC1F1}" type="presOf" srcId="{D7AE02C2-F7B5-469F-A845-027E840773F3}" destId="{DD0ED0AA-FF05-4536-BE1D-02E8618BBF9A}" srcOrd="0" destOrd="0" presId="urn:microsoft.com/office/officeart/2005/8/layout/hList1"/>
    <dgm:cxn modelId="{FA99083F-1225-40D5-B39B-B48E50D7585A}" type="presOf" srcId="{29C4C77E-F83D-4B3C-8AE0-E3B90FC5D0BF}" destId="{1A3BDECF-6AA6-4B58-9BCD-1CB916685398}" srcOrd="0" destOrd="0" presId="urn:microsoft.com/office/officeart/2005/8/layout/hList1"/>
    <dgm:cxn modelId="{83F5B05B-2195-44BE-BFE9-02B9DEAAA1C7}" type="presOf" srcId="{74EE8236-667D-46AD-BC0F-4794BF0DBCA8}" destId="{01AC30BB-F1F5-4DE4-B9F7-8324EEB4FE03}" srcOrd="0" destOrd="0" presId="urn:microsoft.com/office/officeart/2005/8/layout/hList1"/>
    <dgm:cxn modelId="{4C496042-D72F-4250-A103-FC8E0A866066}" srcId="{5F1B4C33-B618-407C-9382-96D177BC57AD}" destId="{2D1BF8B2-967D-4C5A-9321-6B2F2A751025}" srcOrd="1" destOrd="0" parTransId="{CF7CCA34-4F39-4D10-88AA-4F1A48569D37}" sibTransId="{34C57FA0-B10F-437C-A5C7-DD70D8C68D40}"/>
    <dgm:cxn modelId="{1E3A0B4A-5F20-4084-B278-B9318994FEB3}" srcId="{5F1B4C33-B618-407C-9382-96D177BC57AD}" destId="{D6060610-2467-47BD-BE0A-D65E741E7C08}" srcOrd="4" destOrd="0" parTransId="{BCE62A4B-991C-43FF-96B1-D5108E6E0E64}" sibTransId="{707E6C60-6A88-4AF0-8C3A-B950237D5547}"/>
    <dgm:cxn modelId="{4421A36A-301A-454F-BB8C-25D534544F73}" type="presOf" srcId="{D6060610-2467-47BD-BE0A-D65E741E7C08}" destId="{D9E3B9E7-FFC3-4059-96F3-A3F8A2C6D0D1}" srcOrd="0" destOrd="4" presId="urn:microsoft.com/office/officeart/2005/8/layout/hList1"/>
    <dgm:cxn modelId="{9CF8194C-CA0D-49DB-ACB8-7AA1AC581685}" srcId="{7952E87E-E736-411E-B219-AFD769209E4D}" destId="{7B20C01A-6969-4C6D-9100-C3ED8A982B4A}" srcOrd="1" destOrd="0" parTransId="{2517EA94-0887-4B1D-92F7-F590DDE3F32C}" sibTransId="{6CC6E78A-0898-4FA8-902A-56A1CB5DDE89}"/>
    <dgm:cxn modelId="{B7704454-721E-48BB-AEDE-9CC218DF0454}" srcId="{D7AE02C2-F7B5-469F-A845-027E840773F3}" destId="{29C4C77E-F83D-4B3C-8AE0-E3B90FC5D0BF}" srcOrd="0" destOrd="0" parTransId="{46AF609F-A8FC-451B-8CF7-828F2B9F8A7D}" sibTransId="{18F7053F-7E1E-4C4F-92D2-D159325DB16E}"/>
    <dgm:cxn modelId="{8AFFF554-93C9-47E1-B0A1-138E9F147ECF}" type="presOf" srcId="{0B8CEFB5-E04B-430B-9F54-C07B2CFF9BCA}" destId="{D6D63244-8D69-4DC1-9AD8-66B2FB87E735}" srcOrd="0" destOrd="0" presId="urn:microsoft.com/office/officeart/2005/8/layout/hList1"/>
    <dgm:cxn modelId="{E4293A8C-C7CE-4442-9CA6-DB6F34C5BEAF}" srcId="{5F1B4C33-B618-407C-9382-96D177BC57AD}" destId="{5CB0C5F4-4B63-43B3-89B9-B3484BA3F1B0}" srcOrd="3" destOrd="0" parTransId="{10193002-4DDD-4DED-B1C6-8BE0AD9BD999}" sibTransId="{6E81824E-CB22-40F0-A340-3C38AE96604D}"/>
    <dgm:cxn modelId="{569A3E8C-F0BC-4072-BB36-7E3FB05F87C9}" type="presOf" srcId="{5CB0C5F4-4B63-43B3-89B9-B3484BA3F1B0}" destId="{D9E3B9E7-FFC3-4059-96F3-A3F8A2C6D0D1}" srcOrd="0" destOrd="3" presId="urn:microsoft.com/office/officeart/2005/8/layout/hList1"/>
    <dgm:cxn modelId="{7EBE9BA3-315B-4CB0-A335-F1E626316CBA}" type="presOf" srcId="{4EB8DB01-2F34-4D69-9E88-BBEB5D5D235C}" destId="{D9E3B9E7-FFC3-4059-96F3-A3F8A2C6D0D1}" srcOrd="0" destOrd="6" presId="urn:microsoft.com/office/officeart/2005/8/layout/hList1"/>
    <dgm:cxn modelId="{26B89BB0-734F-43AC-9070-0CFFFF903308}" type="presOf" srcId="{B156329C-8E90-4B54-9C0D-B501EE257FA9}" destId="{D9E3B9E7-FFC3-4059-96F3-A3F8A2C6D0D1}" srcOrd="0" destOrd="2" presId="urn:microsoft.com/office/officeart/2005/8/layout/hList1"/>
    <dgm:cxn modelId="{A9D5FCB8-BE68-4F12-828A-6E5801005EB3}" srcId="{5F1B4C33-B618-407C-9382-96D177BC57AD}" destId="{F4A3F809-9BFE-48A3-B56B-0E7BB2834B72}" srcOrd="5" destOrd="0" parTransId="{B35AF8DA-AAE0-45F0-9B8C-9562C7E2F5FC}" sibTransId="{CDF37FB1-6049-49EA-8CAF-7A49F0C9D7F1}"/>
    <dgm:cxn modelId="{E10377C3-94BA-4B24-8019-D4F377F01BA7}" srcId="{7952E87E-E736-411E-B219-AFD769209E4D}" destId="{0B8CEFB5-E04B-430B-9F54-C07B2CFF9BCA}" srcOrd="0" destOrd="0" parTransId="{5BD27E69-931C-4267-9292-88C67BB70BEE}" sibTransId="{45C762D4-83D3-4660-8B66-703F25A673A8}"/>
    <dgm:cxn modelId="{EE6369CB-638E-4769-9741-586A8F760D26}" srcId="{5F1B4C33-B618-407C-9382-96D177BC57AD}" destId="{4EB8DB01-2F34-4D69-9E88-BBEB5D5D235C}" srcOrd="6" destOrd="0" parTransId="{BB92612A-B05F-45BF-BFCB-B5DBE3D6368A}" sibTransId="{DC139902-CB5A-4EC8-B974-C7A23ED8A06F}"/>
    <dgm:cxn modelId="{01456FCC-B3E1-4DED-AE88-89FB6FA3A4DD}" srcId="{74EE8236-667D-46AD-BC0F-4794BF0DBCA8}" destId="{7952E87E-E736-411E-B219-AFD769209E4D}" srcOrd="0" destOrd="0" parTransId="{A60D5565-3273-4C21-96B7-1414BCEA85D0}" sibTransId="{99AEC4FA-E662-4665-AD11-3280C9421D10}"/>
    <dgm:cxn modelId="{9B8361CD-9BE1-452E-8DD6-BADB3B1CF2FD}" type="presOf" srcId="{8A9117D5-A615-43E5-978B-96ADC7CCB272}" destId="{D9E3B9E7-FFC3-4059-96F3-A3F8A2C6D0D1}" srcOrd="0" destOrd="0" presId="urn:microsoft.com/office/officeart/2005/8/layout/hList1"/>
    <dgm:cxn modelId="{63B5E2DF-A36C-4190-9F88-93B010AF31D7}" srcId="{5F1B4C33-B618-407C-9382-96D177BC57AD}" destId="{8A9117D5-A615-43E5-978B-96ADC7CCB272}" srcOrd="0" destOrd="0" parTransId="{15FC5923-FDEE-4232-9D58-4561BA6A8494}" sibTransId="{9BD219AD-7EFA-4C7A-96FC-AA313A080A56}"/>
    <dgm:cxn modelId="{7691BBF7-1414-44A7-BD7D-3FAFE8EC5660}" type="presOf" srcId="{5F1B4C33-B618-407C-9382-96D177BC57AD}" destId="{E35E742A-D8AD-4DEB-AE2F-B3991236D04F}" srcOrd="0" destOrd="0" presId="urn:microsoft.com/office/officeart/2005/8/layout/hList1"/>
    <dgm:cxn modelId="{7F806B50-56F4-4E83-84EA-B148E0B92635}" type="presParOf" srcId="{01AC30BB-F1F5-4DE4-B9F7-8324EEB4FE03}" destId="{0297B1E0-8B3F-4C7E-8ECE-D062D0CE9508}" srcOrd="0" destOrd="0" presId="urn:microsoft.com/office/officeart/2005/8/layout/hList1"/>
    <dgm:cxn modelId="{ECDEF43A-8D99-4385-986D-18B2EE59863C}" type="presParOf" srcId="{0297B1E0-8B3F-4C7E-8ECE-D062D0CE9508}" destId="{D9C93B19-65A2-42B8-B9BE-2F6EDED1D738}" srcOrd="0" destOrd="0" presId="urn:microsoft.com/office/officeart/2005/8/layout/hList1"/>
    <dgm:cxn modelId="{57A62E65-C511-44A7-862B-32603CA5230A}" type="presParOf" srcId="{0297B1E0-8B3F-4C7E-8ECE-D062D0CE9508}" destId="{D6D63244-8D69-4DC1-9AD8-66B2FB87E735}" srcOrd="1" destOrd="0" presId="urn:microsoft.com/office/officeart/2005/8/layout/hList1"/>
    <dgm:cxn modelId="{395C8202-CB71-4A66-B228-B548DF63CF5D}" type="presParOf" srcId="{01AC30BB-F1F5-4DE4-B9F7-8324EEB4FE03}" destId="{53497280-B993-48BA-A59A-EF56D02FB029}" srcOrd="1" destOrd="0" presId="urn:microsoft.com/office/officeart/2005/8/layout/hList1"/>
    <dgm:cxn modelId="{C243791F-C649-4B71-8D3A-E4FA82EA1710}" type="presParOf" srcId="{01AC30BB-F1F5-4DE4-B9F7-8324EEB4FE03}" destId="{D5612EA6-FCA1-4CBD-8A00-954E9874A388}" srcOrd="2" destOrd="0" presId="urn:microsoft.com/office/officeart/2005/8/layout/hList1"/>
    <dgm:cxn modelId="{DB7FC4D5-CCE2-4C63-8CE7-3700B431DBC7}" type="presParOf" srcId="{D5612EA6-FCA1-4CBD-8A00-954E9874A388}" destId="{E35E742A-D8AD-4DEB-AE2F-B3991236D04F}" srcOrd="0" destOrd="0" presId="urn:microsoft.com/office/officeart/2005/8/layout/hList1"/>
    <dgm:cxn modelId="{3A41F299-4D24-457F-821B-6022DFB856DF}" type="presParOf" srcId="{D5612EA6-FCA1-4CBD-8A00-954E9874A388}" destId="{D9E3B9E7-FFC3-4059-96F3-A3F8A2C6D0D1}" srcOrd="1" destOrd="0" presId="urn:microsoft.com/office/officeart/2005/8/layout/hList1"/>
    <dgm:cxn modelId="{960773B5-4D37-402E-A3F6-FA8284ADCA02}" type="presParOf" srcId="{01AC30BB-F1F5-4DE4-B9F7-8324EEB4FE03}" destId="{BAB57D2C-2ECA-46AD-8FB9-6F57FD1272FB}" srcOrd="3" destOrd="0" presId="urn:microsoft.com/office/officeart/2005/8/layout/hList1"/>
    <dgm:cxn modelId="{B69DA4AE-613F-49F0-928A-537372159696}" type="presParOf" srcId="{01AC30BB-F1F5-4DE4-B9F7-8324EEB4FE03}" destId="{F7B62E03-EA05-4103-9B33-5036ED1281BE}" srcOrd="4" destOrd="0" presId="urn:microsoft.com/office/officeart/2005/8/layout/hList1"/>
    <dgm:cxn modelId="{7F675811-68C9-4DD6-A889-FD3FCF866E21}" type="presParOf" srcId="{F7B62E03-EA05-4103-9B33-5036ED1281BE}" destId="{DD0ED0AA-FF05-4536-BE1D-02E8618BBF9A}" srcOrd="0" destOrd="0" presId="urn:microsoft.com/office/officeart/2005/8/layout/hList1"/>
    <dgm:cxn modelId="{D2F3C1F5-6C30-45E0-9C1D-1873D0DFAA6E}" type="presParOf" srcId="{F7B62E03-EA05-4103-9B33-5036ED1281BE}" destId="{1A3BDECF-6AA6-4B58-9BCD-1CB91668539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EE8236-667D-46AD-BC0F-4794BF0DBCA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pt-BR"/>
        </a:p>
      </dgm:t>
    </dgm:pt>
    <dgm:pt modelId="{7952E87E-E736-411E-B219-AFD769209E4D}">
      <dgm:prSet phldrT="[Texto]"/>
      <dgm:spPr/>
      <dgm:t>
        <a:bodyPr/>
        <a:lstStyle/>
        <a:p>
          <a:r>
            <a:rPr lang="pt-BR" dirty="0"/>
            <a:t>CNEN-NE-1.25: </a:t>
          </a:r>
          <a:r>
            <a:rPr lang="pt-BR" dirty="0" err="1"/>
            <a:t>In-service</a:t>
          </a:r>
          <a:r>
            <a:rPr lang="pt-BR" dirty="0"/>
            <a:t> </a:t>
          </a:r>
          <a:r>
            <a:rPr lang="pt-BR" dirty="0" err="1"/>
            <a:t>inspections</a:t>
          </a:r>
          <a:r>
            <a:rPr lang="pt-BR" dirty="0"/>
            <a:t> in nuclear </a:t>
          </a:r>
          <a:r>
            <a:rPr lang="pt-BR" dirty="0" err="1"/>
            <a:t>power</a:t>
          </a:r>
          <a:r>
            <a:rPr lang="pt-BR" dirty="0"/>
            <a:t> </a:t>
          </a:r>
          <a:r>
            <a:rPr lang="pt-BR" dirty="0" err="1"/>
            <a:t>plants</a:t>
          </a:r>
          <a:endParaRPr lang="pt-BR" dirty="0"/>
        </a:p>
      </dgm:t>
    </dgm:pt>
    <dgm:pt modelId="{A60D5565-3273-4C21-96B7-1414BCEA85D0}" type="parTrans" cxnId="{01456FCC-B3E1-4DED-AE88-89FB6FA3A4DD}">
      <dgm:prSet/>
      <dgm:spPr/>
      <dgm:t>
        <a:bodyPr/>
        <a:lstStyle/>
        <a:p>
          <a:endParaRPr lang="pt-BR"/>
        </a:p>
      </dgm:t>
    </dgm:pt>
    <dgm:pt modelId="{99AEC4FA-E662-4665-AD11-3280C9421D10}" type="sibTrans" cxnId="{01456FCC-B3E1-4DED-AE88-89FB6FA3A4DD}">
      <dgm:prSet/>
      <dgm:spPr/>
      <dgm:t>
        <a:bodyPr/>
        <a:lstStyle/>
        <a:p>
          <a:endParaRPr lang="pt-BR"/>
        </a:p>
      </dgm:t>
    </dgm:pt>
    <dgm:pt modelId="{0B8CEFB5-E04B-430B-9F54-C07B2CFF9BCA}">
      <dgm:prSet phldrT="[Texto]"/>
      <dgm:spPr/>
      <dgm:t>
        <a:bodyPr/>
        <a:lstStyle/>
        <a:p>
          <a:r>
            <a:rPr lang="pt-BR" dirty="0" err="1"/>
            <a:t>Establishes</a:t>
          </a:r>
          <a:r>
            <a:rPr lang="pt-BR" dirty="0"/>
            <a:t> </a:t>
          </a:r>
          <a:r>
            <a:rPr lang="pt-BR" dirty="0" err="1"/>
            <a:t>the</a:t>
          </a:r>
          <a:r>
            <a:rPr lang="pt-BR" dirty="0"/>
            <a:t> </a:t>
          </a:r>
          <a:r>
            <a:rPr lang="pt-BR" dirty="0" err="1"/>
            <a:t>minimum</a:t>
          </a:r>
          <a:r>
            <a:rPr lang="pt-BR" dirty="0"/>
            <a:t> </a:t>
          </a:r>
          <a:r>
            <a:rPr lang="pt-BR" dirty="0" err="1"/>
            <a:t>requirements</a:t>
          </a:r>
          <a:r>
            <a:rPr lang="pt-BR" dirty="0"/>
            <a:t> </a:t>
          </a:r>
          <a:r>
            <a:rPr lang="pt-BR" dirty="0" err="1"/>
            <a:t>applicable</a:t>
          </a:r>
          <a:r>
            <a:rPr lang="pt-BR" dirty="0"/>
            <a:t> </a:t>
          </a:r>
          <a:r>
            <a:rPr lang="pt-BR" dirty="0" err="1"/>
            <a:t>to</a:t>
          </a:r>
          <a:r>
            <a:rPr lang="pt-BR" dirty="0"/>
            <a:t> </a:t>
          </a:r>
          <a:r>
            <a:rPr lang="pt-BR" dirty="0" err="1"/>
            <a:t>in-service</a:t>
          </a:r>
          <a:r>
            <a:rPr lang="pt-BR" dirty="0"/>
            <a:t> </a:t>
          </a:r>
          <a:r>
            <a:rPr lang="pt-BR" dirty="0" err="1"/>
            <a:t>inspections</a:t>
          </a:r>
          <a:r>
            <a:rPr lang="pt-BR" dirty="0"/>
            <a:t> </a:t>
          </a:r>
          <a:r>
            <a:rPr lang="pt-BR" dirty="0" err="1"/>
            <a:t>at</a:t>
          </a:r>
          <a:r>
            <a:rPr lang="pt-BR" dirty="0"/>
            <a:t> nuclear </a:t>
          </a:r>
          <a:r>
            <a:rPr lang="pt-BR" dirty="0" err="1"/>
            <a:t>power</a:t>
          </a:r>
          <a:r>
            <a:rPr lang="pt-BR" dirty="0"/>
            <a:t> </a:t>
          </a:r>
          <a:r>
            <a:rPr lang="pt-BR" dirty="0" err="1"/>
            <a:t>plants</a:t>
          </a:r>
          <a:r>
            <a:rPr lang="pt-BR" dirty="0"/>
            <a:t> </a:t>
          </a:r>
          <a:r>
            <a:rPr lang="pt-BR" dirty="0" err="1"/>
            <a:t>and</a:t>
          </a:r>
          <a:r>
            <a:rPr lang="pt-BR" dirty="0"/>
            <a:t> </a:t>
          </a:r>
          <a:r>
            <a:rPr lang="pt-BR" dirty="0" err="1"/>
            <a:t>applies</a:t>
          </a:r>
          <a:r>
            <a:rPr lang="pt-BR" dirty="0"/>
            <a:t> </a:t>
          </a:r>
          <a:r>
            <a:rPr lang="pt-BR" dirty="0" err="1"/>
            <a:t>to</a:t>
          </a:r>
          <a:r>
            <a:rPr lang="pt-BR" dirty="0"/>
            <a:t> </a:t>
          </a:r>
          <a:r>
            <a:rPr lang="pt-BR" dirty="0" err="1"/>
            <a:t>individuals</a:t>
          </a:r>
          <a:r>
            <a:rPr lang="pt-BR" dirty="0"/>
            <a:t> </a:t>
          </a:r>
          <a:r>
            <a:rPr lang="pt-BR" dirty="0" err="1"/>
            <a:t>and</a:t>
          </a:r>
          <a:r>
            <a:rPr lang="pt-BR" dirty="0"/>
            <a:t> </a:t>
          </a:r>
          <a:r>
            <a:rPr lang="pt-BR" dirty="0" err="1"/>
            <a:t>organizations</a:t>
          </a:r>
          <a:r>
            <a:rPr lang="pt-BR" dirty="0"/>
            <a:t> carrying out </a:t>
          </a:r>
          <a:r>
            <a:rPr lang="pt-BR" dirty="0" err="1"/>
            <a:t>such</a:t>
          </a:r>
          <a:r>
            <a:rPr lang="pt-BR" dirty="0"/>
            <a:t> </a:t>
          </a:r>
          <a:r>
            <a:rPr lang="pt-BR" dirty="0" err="1"/>
            <a:t>inspections</a:t>
          </a:r>
          <a:r>
            <a:rPr lang="pt-BR" dirty="0"/>
            <a:t>;</a:t>
          </a:r>
        </a:p>
      </dgm:t>
    </dgm:pt>
    <dgm:pt modelId="{5BD27E69-931C-4267-9292-88C67BB70BEE}" type="parTrans" cxnId="{E10377C3-94BA-4B24-8019-D4F377F01BA7}">
      <dgm:prSet/>
      <dgm:spPr/>
      <dgm:t>
        <a:bodyPr/>
        <a:lstStyle/>
        <a:p>
          <a:endParaRPr lang="pt-BR"/>
        </a:p>
      </dgm:t>
    </dgm:pt>
    <dgm:pt modelId="{45C762D4-83D3-4660-8B66-703F25A673A8}" type="sibTrans" cxnId="{E10377C3-94BA-4B24-8019-D4F377F01BA7}">
      <dgm:prSet/>
      <dgm:spPr/>
      <dgm:t>
        <a:bodyPr/>
        <a:lstStyle/>
        <a:p>
          <a:endParaRPr lang="pt-BR"/>
        </a:p>
      </dgm:t>
    </dgm:pt>
    <dgm:pt modelId="{7B20C01A-6969-4C6D-9100-C3ED8A982B4A}">
      <dgm:prSet phldrT="[Texto]"/>
      <dgm:spPr/>
      <dgm:t>
        <a:bodyPr/>
        <a:lstStyle/>
        <a:p>
          <a:r>
            <a:rPr lang="pt-BR" dirty="0" err="1"/>
            <a:t>Need</a:t>
          </a:r>
          <a:r>
            <a:rPr lang="pt-BR" dirty="0"/>
            <a:t> </a:t>
          </a:r>
          <a:r>
            <a:rPr lang="pt-BR" dirty="0" err="1"/>
            <a:t>revision</a:t>
          </a:r>
          <a:r>
            <a:rPr lang="pt-BR" dirty="0"/>
            <a:t> </a:t>
          </a:r>
          <a:r>
            <a:rPr lang="pt-BR" dirty="0" err="1"/>
            <a:t>to</a:t>
          </a:r>
          <a:r>
            <a:rPr lang="pt-BR" dirty="0"/>
            <a:t> </a:t>
          </a:r>
          <a:r>
            <a:rPr lang="pt-BR" dirty="0" err="1"/>
            <a:t>accommodate</a:t>
          </a:r>
          <a:r>
            <a:rPr lang="pt-BR" dirty="0"/>
            <a:t> </a:t>
          </a:r>
          <a:r>
            <a:rPr lang="pt-BR" dirty="0" err="1"/>
            <a:t>the</a:t>
          </a:r>
          <a:r>
            <a:rPr lang="pt-BR" dirty="0"/>
            <a:t> </a:t>
          </a:r>
          <a:r>
            <a:rPr lang="pt-BR" dirty="0" err="1"/>
            <a:t>main</a:t>
          </a:r>
          <a:r>
            <a:rPr lang="pt-BR" dirty="0"/>
            <a:t> </a:t>
          </a:r>
          <a:r>
            <a:rPr lang="pt-BR" dirty="0" err="1"/>
            <a:t>characteristics</a:t>
          </a:r>
          <a:r>
            <a:rPr lang="pt-BR" dirty="0"/>
            <a:t> </a:t>
          </a:r>
          <a:r>
            <a:rPr lang="pt-BR" dirty="0" err="1"/>
            <a:t>of</a:t>
          </a:r>
          <a:r>
            <a:rPr lang="pt-BR" dirty="0"/>
            <a:t> </a:t>
          </a:r>
          <a:r>
            <a:rPr lang="pt-BR" dirty="0" err="1"/>
            <a:t>advanced</a:t>
          </a:r>
          <a:r>
            <a:rPr lang="pt-BR" dirty="0"/>
            <a:t> </a:t>
          </a:r>
          <a:r>
            <a:rPr lang="pt-BR" dirty="0" err="1"/>
            <a:t>reactors</a:t>
          </a:r>
          <a:endParaRPr lang="pt-BR" dirty="0"/>
        </a:p>
      </dgm:t>
    </dgm:pt>
    <dgm:pt modelId="{2517EA94-0887-4B1D-92F7-F590DDE3F32C}" type="parTrans" cxnId="{9CF8194C-CA0D-49DB-ACB8-7AA1AC581685}">
      <dgm:prSet/>
      <dgm:spPr/>
      <dgm:t>
        <a:bodyPr/>
        <a:lstStyle/>
        <a:p>
          <a:endParaRPr lang="pt-BR"/>
        </a:p>
      </dgm:t>
    </dgm:pt>
    <dgm:pt modelId="{6CC6E78A-0898-4FA8-902A-56A1CB5DDE89}" type="sibTrans" cxnId="{9CF8194C-CA0D-49DB-ACB8-7AA1AC581685}">
      <dgm:prSet/>
      <dgm:spPr/>
      <dgm:t>
        <a:bodyPr/>
        <a:lstStyle/>
        <a:p>
          <a:endParaRPr lang="pt-BR"/>
        </a:p>
      </dgm:t>
    </dgm:pt>
    <dgm:pt modelId="{5F1B4C33-B618-407C-9382-96D177BC57AD}">
      <dgm:prSet phldrT="[Texto]"/>
      <dgm:spPr/>
      <dgm:t>
        <a:bodyPr/>
        <a:lstStyle/>
        <a:p>
          <a:r>
            <a:rPr lang="pt-BR" dirty="0"/>
            <a:t>CNEN-NN-1.26: </a:t>
          </a:r>
          <a:r>
            <a:rPr lang="pt-BR" dirty="0" err="1"/>
            <a:t>Safety</a:t>
          </a:r>
          <a:r>
            <a:rPr lang="pt-BR" dirty="0"/>
            <a:t> in </a:t>
          </a:r>
          <a:r>
            <a:rPr lang="pt-BR" dirty="0" err="1"/>
            <a:t>operation</a:t>
          </a:r>
          <a:r>
            <a:rPr lang="pt-BR" dirty="0"/>
            <a:t> </a:t>
          </a:r>
          <a:r>
            <a:rPr lang="pt-BR" dirty="0" err="1"/>
            <a:t>of</a:t>
          </a:r>
          <a:r>
            <a:rPr lang="pt-BR" dirty="0"/>
            <a:t> nuclear </a:t>
          </a:r>
          <a:r>
            <a:rPr lang="pt-BR" dirty="0" err="1"/>
            <a:t>power</a:t>
          </a:r>
          <a:r>
            <a:rPr lang="pt-BR" dirty="0"/>
            <a:t> </a:t>
          </a:r>
          <a:r>
            <a:rPr lang="pt-BR" dirty="0" err="1"/>
            <a:t>plants</a:t>
          </a:r>
          <a:endParaRPr lang="pt-BR" dirty="0"/>
        </a:p>
      </dgm:t>
    </dgm:pt>
    <dgm:pt modelId="{A15C12CC-828F-4CBF-9C45-5396ADBA3516}" type="parTrans" cxnId="{85F36837-916A-47CC-B659-C24F0D0B8F83}">
      <dgm:prSet/>
      <dgm:spPr/>
      <dgm:t>
        <a:bodyPr/>
        <a:lstStyle/>
        <a:p>
          <a:endParaRPr lang="pt-BR"/>
        </a:p>
      </dgm:t>
    </dgm:pt>
    <dgm:pt modelId="{9B3E19C2-E2B0-49B6-8F91-05412549F6E5}" type="sibTrans" cxnId="{85F36837-916A-47CC-B659-C24F0D0B8F83}">
      <dgm:prSet/>
      <dgm:spPr/>
      <dgm:t>
        <a:bodyPr/>
        <a:lstStyle/>
        <a:p>
          <a:endParaRPr lang="pt-BR"/>
        </a:p>
      </dgm:t>
    </dgm:pt>
    <dgm:pt modelId="{8A9117D5-A615-43E5-978B-96ADC7CCB272}">
      <dgm:prSet phldrT="[Texto]"/>
      <dgm:spPr/>
      <dgm:t>
        <a:bodyPr/>
        <a:lstStyle/>
        <a:p>
          <a:r>
            <a:rPr lang="pt-BR" dirty="0"/>
            <a:t>Sets </a:t>
          </a:r>
          <a:r>
            <a:rPr lang="pt-BR" dirty="0" err="1"/>
            <a:t>the</a:t>
          </a:r>
          <a:r>
            <a:rPr lang="pt-BR" dirty="0"/>
            <a:t> </a:t>
          </a:r>
          <a:r>
            <a:rPr lang="pt-BR" dirty="0" err="1"/>
            <a:t>minimum</a:t>
          </a:r>
          <a:r>
            <a:rPr lang="pt-BR" dirty="0"/>
            <a:t> </a:t>
          </a:r>
          <a:r>
            <a:rPr lang="pt-BR" dirty="0" err="1"/>
            <a:t>requirements</a:t>
          </a:r>
          <a:r>
            <a:rPr lang="pt-BR" dirty="0"/>
            <a:t> </a:t>
          </a:r>
          <a:r>
            <a:rPr lang="pt-BR" dirty="0" err="1"/>
            <a:t>applicable</a:t>
          </a:r>
          <a:r>
            <a:rPr lang="pt-BR" dirty="0"/>
            <a:t> </a:t>
          </a:r>
          <a:r>
            <a:rPr lang="pt-BR" dirty="0" err="1"/>
            <a:t>to</a:t>
          </a:r>
          <a:r>
            <a:rPr lang="pt-BR" dirty="0"/>
            <a:t> </a:t>
          </a:r>
          <a:r>
            <a:rPr lang="pt-BR" dirty="0" err="1"/>
            <a:t>activities</a:t>
          </a:r>
          <a:r>
            <a:rPr lang="pt-BR" dirty="0"/>
            <a:t> </a:t>
          </a:r>
          <a:r>
            <a:rPr lang="pt-BR" dirty="0" err="1"/>
            <a:t>related</a:t>
          </a:r>
          <a:r>
            <a:rPr lang="pt-BR" dirty="0"/>
            <a:t> </a:t>
          </a:r>
          <a:r>
            <a:rPr lang="pt-BR" dirty="0" err="1"/>
            <a:t>to</a:t>
          </a:r>
          <a:r>
            <a:rPr lang="pt-BR" dirty="0"/>
            <a:t> </a:t>
          </a:r>
          <a:r>
            <a:rPr lang="pt-BR" dirty="0" err="1"/>
            <a:t>the</a:t>
          </a:r>
          <a:r>
            <a:rPr lang="pt-BR" dirty="0"/>
            <a:t> </a:t>
          </a:r>
          <a:r>
            <a:rPr lang="pt-BR" dirty="0" err="1"/>
            <a:t>commissioning</a:t>
          </a:r>
          <a:r>
            <a:rPr lang="pt-BR" dirty="0"/>
            <a:t> </a:t>
          </a:r>
          <a:r>
            <a:rPr lang="pt-BR" dirty="0" err="1"/>
            <a:t>and</a:t>
          </a:r>
          <a:r>
            <a:rPr lang="pt-BR" dirty="0"/>
            <a:t> </a:t>
          </a:r>
          <a:r>
            <a:rPr lang="pt-BR" dirty="0" err="1"/>
            <a:t>operation</a:t>
          </a:r>
          <a:r>
            <a:rPr lang="pt-BR" dirty="0"/>
            <a:t> </a:t>
          </a:r>
          <a:r>
            <a:rPr lang="pt-BR" dirty="0" err="1"/>
            <a:t>of</a:t>
          </a:r>
          <a:r>
            <a:rPr lang="pt-BR" dirty="0"/>
            <a:t> </a:t>
          </a:r>
          <a:r>
            <a:rPr lang="pt-BR" dirty="0" err="1"/>
            <a:t>the</a:t>
          </a:r>
          <a:r>
            <a:rPr lang="pt-BR" dirty="0"/>
            <a:t> </a:t>
          </a:r>
          <a:r>
            <a:rPr lang="pt-BR" dirty="0" err="1"/>
            <a:t>plant</a:t>
          </a:r>
          <a:r>
            <a:rPr lang="pt-BR" dirty="0"/>
            <a:t> </a:t>
          </a:r>
          <a:r>
            <a:rPr lang="pt-BR" dirty="0" err="1"/>
            <a:t>necessary</a:t>
          </a:r>
          <a:r>
            <a:rPr lang="pt-BR" dirty="0"/>
            <a:t> </a:t>
          </a:r>
          <a:r>
            <a:rPr lang="pt-BR" dirty="0" err="1"/>
            <a:t>to</a:t>
          </a:r>
          <a:r>
            <a:rPr lang="pt-BR" dirty="0"/>
            <a:t> </a:t>
          </a:r>
          <a:r>
            <a:rPr lang="pt-BR" dirty="0" err="1"/>
            <a:t>ensure</a:t>
          </a:r>
          <a:r>
            <a:rPr lang="pt-BR" dirty="0"/>
            <a:t> </a:t>
          </a:r>
          <a:r>
            <a:rPr lang="pt-BR" dirty="0" err="1"/>
            <a:t>that</a:t>
          </a:r>
          <a:r>
            <a:rPr lang="pt-BR" dirty="0"/>
            <a:t> </a:t>
          </a:r>
          <a:r>
            <a:rPr lang="pt-BR" dirty="0" err="1"/>
            <a:t>these</a:t>
          </a:r>
          <a:r>
            <a:rPr lang="pt-BR" dirty="0"/>
            <a:t> </a:t>
          </a:r>
          <a:r>
            <a:rPr lang="pt-BR" dirty="0" err="1"/>
            <a:t>activities</a:t>
          </a:r>
          <a:r>
            <a:rPr lang="pt-BR" dirty="0"/>
            <a:t> do </a:t>
          </a:r>
          <a:r>
            <a:rPr lang="pt-BR" dirty="0" err="1"/>
            <a:t>not</a:t>
          </a:r>
          <a:r>
            <a:rPr lang="pt-BR" dirty="0"/>
            <a:t> </a:t>
          </a:r>
          <a:r>
            <a:rPr lang="pt-BR" dirty="0" err="1"/>
            <a:t>entail</a:t>
          </a:r>
          <a:r>
            <a:rPr lang="pt-BR" dirty="0"/>
            <a:t> </a:t>
          </a:r>
          <a:r>
            <a:rPr lang="pt-BR" dirty="0" err="1"/>
            <a:t>undue</a:t>
          </a:r>
          <a:r>
            <a:rPr lang="pt-BR" dirty="0"/>
            <a:t> </a:t>
          </a:r>
          <a:r>
            <a:rPr lang="pt-BR" dirty="0" err="1"/>
            <a:t>risk</a:t>
          </a:r>
          <a:r>
            <a:rPr lang="pt-BR" dirty="0"/>
            <a:t> </a:t>
          </a:r>
          <a:r>
            <a:rPr lang="pt-BR" dirty="0" err="1"/>
            <a:t>to</a:t>
          </a:r>
          <a:r>
            <a:rPr lang="pt-BR" dirty="0"/>
            <a:t> </a:t>
          </a:r>
          <a:r>
            <a:rPr lang="pt-BR" dirty="0" err="1"/>
            <a:t>the</a:t>
          </a:r>
          <a:r>
            <a:rPr lang="pt-BR" dirty="0"/>
            <a:t> </a:t>
          </a:r>
          <a:r>
            <a:rPr lang="pt-BR" dirty="0" err="1"/>
            <a:t>health</a:t>
          </a:r>
          <a:r>
            <a:rPr lang="pt-BR" dirty="0"/>
            <a:t> </a:t>
          </a:r>
          <a:r>
            <a:rPr lang="pt-BR" dirty="0" err="1"/>
            <a:t>and</a:t>
          </a:r>
          <a:r>
            <a:rPr lang="pt-BR" dirty="0"/>
            <a:t> </a:t>
          </a:r>
          <a:r>
            <a:rPr lang="pt-BR" dirty="0" err="1"/>
            <a:t>safety</a:t>
          </a:r>
          <a:r>
            <a:rPr lang="pt-BR" dirty="0"/>
            <a:t> </a:t>
          </a:r>
          <a:r>
            <a:rPr lang="pt-BR" dirty="0" err="1"/>
            <a:t>of</a:t>
          </a:r>
          <a:r>
            <a:rPr lang="pt-BR" dirty="0"/>
            <a:t> </a:t>
          </a:r>
          <a:r>
            <a:rPr lang="pt-BR" dirty="0" err="1"/>
            <a:t>the</a:t>
          </a:r>
          <a:r>
            <a:rPr lang="pt-BR" dirty="0"/>
            <a:t> </a:t>
          </a:r>
          <a:r>
            <a:rPr lang="pt-BR" dirty="0" err="1"/>
            <a:t>population</a:t>
          </a:r>
          <a:r>
            <a:rPr lang="pt-BR" dirty="0"/>
            <a:t> as a </a:t>
          </a:r>
          <a:r>
            <a:rPr lang="pt-BR" dirty="0" err="1"/>
            <a:t>whole</a:t>
          </a:r>
          <a:r>
            <a:rPr lang="pt-BR" dirty="0"/>
            <a:t> </a:t>
          </a:r>
          <a:r>
            <a:rPr lang="pt-BR" dirty="0" err="1"/>
            <a:t>and</a:t>
          </a:r>
          <a:r>
            <a:rPr lang="pt-BR" dirty="0"/>
            <a:t> </a:t>
          </a:r>
          <a:r>
            <a:rPr lang="pt-BR" dirty="0" err="1"/>
            <a:t>to</a:t>
          </a:r>
          <a:r>
            <a:rPr lang="pt-BR" dirty="0"/>
            <a:t> </a:t>
          </a:r>
          <a:r>
            <a:rPr lang="pt-BR" dirty="0" err="1"/>
            <a:t>the</a:t>
          </a:r>
          <a:r>
            <a:rPr lang="pt-BR" dirty="0"/>
            <a:t> </a:t>
          </a:r>
          <a:r>
            <a:rPr lang="pt-BR" dirty="0" err="1"/>
            <a:t>environment</a:t>
          </a:r>
          <a:endParaRPr lang="pt-BR" dirty="0"/>
        </a:p>
      </dgm:t>
    </dgm:pt>
    <dgm:pt modelId="{15FC5923-FDEE-4232-9D58-4561BA6A8494}" type="parTrans" cxnId="{63B5E2DF-A36C-4190-9F88-93B010AF31D7}">
      <dgm:prSet/>
      <dgm:spPr/>
      <dgm:t>
        <a:bodyPr/>
        <a:lstStyle/>
        <a:p>
          <a:endParaRPr lang="pt-BR"/>
        </a:p>
      </dgm:t>
    </dgm:pt>
    <dgm:pt modelId="{9BD219AD-7EFA-4C7A-96FC-AA313A080A56}" type="sibTrans" cxnId="{63B5E2DF-A36C-4190-9F88-93B010AF31D7}">
      <dgm:prSet/>
      <dgm:spPr/>
      <dgm:t>
        <a:bodyPr/>
        <a:lstStyle/>
        <a:p>
          <a:endParaRPr lang="pt-BR"/>
        </a:p>
      </dgm:t>
    </dgm:pt>
    <dgm:pt modelId="{D7AE02C2-F7B5-469F-A845-027E840773F3}">
      <dgm:prSet phldrT="[Texto]"/>
      <dgm:spPr/>
      <dgm:t>
        <a:bodyPr/>
        <a:lstStyle/>
        <a:p>
          <a:r>
            <a:rPr lang="pt-BR" dirty="0"/>
            <a:t>CNEN-NE-1.27: </a:t>
          </a:r>
          <a:r>
            <a:rPr lang="pt-BR" dirty="0" err="1"/>
            <a:t>Quality</a:t>
          </a:r>
          <a:r>
            <a:rPr lang="pt-BR" dirty="0"/>
            <a:t> </a:t>
          </a:r>
          <a:r>
            <a:rPr lang="pt-BR" dirty="0" err="1"/>
            <a:t>assurance</a:t>
          </a:r>
          <a:r>
            <a:rPr lang="pt-BR" dirty="0"/>
            <a:t> in </a:t>
          </a:r>
          <a:r>
            <a:rPr lang="pt-BR" dirty="0" err="1"/>
            <a:t>acquisition</a:t>
          </a:r>
          <a:r>
            <a:rPr lang="pt-BR" dirty="0"/>
            <a:t>, </a:t>
          </a:r>
          <a:r>
            <a:rPr lang="pt-BR" dirty="0" err="1"/>
            <a:t>designing</a:t>
          </a:r>
          <a:r>
            <a:rPr lang="pt-BR" dirty="0"/>
            <a:t> </a:t>
          </a:r>
          <a:r>
            <a:rPr lang="pt-BR" dirty="0" err="1"/>
            <a:t>and</a:t>
          </a:r>
          <a:r>
            <a:rPr lang="pt-BR" dirty="0"/>
            <a:t> </a:t>
          </a:r>
          <a:r>
            <a:rPr lang="pt-BR" dirty="0" err="1"/>
            <a:t>manufacturing</a:t>
          </a:r>
          <a:r>
            <a:rPr lang="pt-BR" dirty="0"/>
            <a:t> </a:t>
          </a:r>
          <a:r>
            <a:rPr lang="pt-BR" dirty="0" err="1"/>
            <a:t>of</a:t>
          </a:r>
          <a:r>
            <a:rPr lang="pt-BR" dirty="0"/>
            <a:t> </a:t>
          </a:r>
          <a:r>
            <a:rPr lang="pt-BR" dirty="0" err="1"/>
            <a:t>fuel</a:t>
          </a:r>
          <a:r>
            <a:rPr lang="pt-BR" dirty="0"/>
            <a:t> </a:t>
          </a:r>
          <a:r>
            <a:rPr lang="pt-BR" dirty="0" err="1"/>
            <a:t>elements</a:t>
          </a:r>
          <a:endParaRPr lang="pt-BR" dirty="0"/>
        </a:p>
      </dgm:t>
    </dgm:pt>
    <dgm:pt modelId="{8D4C34BF-82BC-478C-93F0-1225532B9A65}" type="parTrans" cxnId="{27458E03-6E68-4EBB-BFBB-F0C22704A364}">
      <dgm:prSet/>
      <dgm:spPr/>
      <dgm:t>
        <a:bodyPr/>
        <a:lstStyle/>
        <a:p>
          <a:endParaRPr lang="pt-BR"/>
        </a:p>
      </dgm:t>
    </dgm:pt>
    <dgm:pt modelId="{F349510F-45D8-4809-80D6-3D2D0AFF9EB6}" type="sibTrans" cxnId="{27458E03-6E68-4EBB-BFBB-F0C22704A364}">
      <dgm:prSet/>
      <dgm:spPr/>
      <dgm:t>
        <a:bodyPr/>
        <a:lstStyle/>
        <a:p>
          <a:endParaRPr lang="pt-BR"/>
        </a:p>
      </dgm:t>
    </dgm:pt>
    <dgm:pt modelId="{29C4C77E-F83D-4B3C-8AE0-E3B90FC5D0BF}">
      <dgm:prSet phldrT="[Texto]"/>
      <dgm:spPr/>
      <dgm:t>
        <a:bodyPr/>
        <a:lstStyle/>
        <a:p>
          <a:r>
            <a:rPr lang="pt-BR" dirty="0"/>
            <a:t>Sets </a:t>
          </a:r>
          <a:r>
            <a:rPr lang="pt-BR" dirty="0" err="1"/>
            <a:t>requirements</a:t>
          </a:r>
          <a:r>
            <a:rPr lang="pt-BR" dirty="0"/>
            <a:t> for </a:t>
          </a:r>
          <a:r>
            <a:rPr lang="pt-BR" dirty="0" err="1"/>
            <a:t>Quality</a:t>
          </a:r>
          <a:r>
            <a:rPr lang="pt-BR" dirty="0"/>
            <a:t> </a:t>
          </a:r>
          <a:r>
            <a:rPr lang="pt-BR" dirty="0" err="1"/>
            <a:t>Assurance</a:t>
          </a:r>
          <a:r>
            <a:rPr lang="pt-BR" dirty="0"/>
            <a:t> </a:t>
          </a:r>
          <a:r>
            <a:rPr lang="pt-BR" dirty="0" err="1"/>
            <a:t>Programs</a:t>
          </a:r>
          <a:r>
            <a:rPr lang="pt-BR" dirty="0"/>
            <a:t> (QAP) </a:t>
          </a:r>
          <a:r>
            <a:rPr lang="pt-BR" dirty="0" err="1"/>
            <a:t>applicable</a:t>
          </a:r>
          <a:r>
            <a:rPr lang="pt-BR" dirty="0"/>
            <a:t> </a:t>
          </a:r>
          <a:r>
            <a:rPr lang="pt-BR" dirty="0" err="1"/>
            <a:t>to</a:t>
          </a:r>
          <a:r>
            <a:rPr lang="pt-BR" dirty="0"/>
            <a:t> </a:t>
          </a:r>
          <a:r>
            <a:rPr lang="pt-BR" dirty="0" err="1"/>
            <a:t>the</a:t>
          </a:r>
          <a:r>
            <a:rPr lang="pt-BR" dirty="0"/>
            <a:t> </a:t>
          </a:r>
          <a:r>
            <a:rPr lang="pt-BR" dirty="0" err="1"/>
            <a:t>work</a:t>
          </a:r>
          <a:r>
            <a:rPr lang="pt-BR" dirty="0"/>
            <a:t> </a:t>
          </a:r>
          <a:r>
            <a:rPr lang="pt-BR" dirty="0" err="1"/>
            <a:t>of</a:t>
          </a:r>
          <a:r>
            <a:rPr lang="pt-BR" dirty="0"/>
            <a:t> </a:t>
          </a:r>
          <a:r>
            <a:rPr lang="pt-BR" dirty="0" err="1"/>
            <a:t>individuals</a:t>
          </a:r>
          <a:r>
            <a:rPr lang="pt-BR" dirty="0"/>
            <a:t> </a:t>
          </a:r>
          <a:r>
            <a:rPr lang="pt-BR" dirty="0" err="1"/>
            <a:t>or</a:t>
          </a:r>
          <a:r>
            <a:rPr lang="pt-BR" dirty="0"/>
            <a:t> </a:t>
          </a:r>
          <a:r>
            <a:rPr lang="pt-BR" dirty="0" err="1"/>
            <a:t>organizations</a:t>
          </a:r>
          <a:r>
            <a:rPr lang="pt-BR" dirty="0"/>
            <a:t> </a:t>
          </a:r>
          <a:r>
            <a:rPr lang="pt-BR" dirty="0" err="1"/>
            <a:t>involved</a:t>
          </a:r>
          <a:r>
            <a:rPr lang="pt-BR" dirty="0"/>
            <a:t> in </a:t>
          </a:r>
          <a:r>
            <a:rPr lang="pt-BR" dirty="0" err="1"/>
            <a:t>the</a:t>
          </a:r>
          <a:r>
            <a:rPr lang="pt-BR" dirty="0"/>
            <a:t> </a:t>
          </a:r>
          <a:r>
            <a:rPr lang="pt-BR" dirty="0" err="1"/>
            <a:t>acquisition</a:t>
          </a:r>
          <a:r>
            <a:rPr lang="pt-BR" dirty="0"/>
            <a:t>, design </a:t>
          </a:r>
          <a:r>
            <a:rPr lang="pt-BR" dirty="0" err="1"/>
            <a:t>and</a:t>
          </a:r>
          <a:r>
            <a:rPr lang="pt-BR" dirty="0"/>
            <a:t> </a:t>
          </a:r>
          <a:r>
            <a:rPr lang="pt-BR" dirty="0" err="1"/>
            <a:t>manufacturing</a:t>
          </a:r>
          <a:r>
            <a:rPr lang="pt-BR" dirty="0"/>
            <a:t> </a:t>
          </a:r>
          <a:r>
            <a:rPr lang="pt-BR" dirty="0" err="1"/>
            <a:t>of</a:t>
          </a:r>
          <a:r>
            <a:rPr lang="pt-BR" dirty="0"/>
            <a:t> </a:t>
          </a:r>
          <a:r>
            <a:rPr lang="pt-BR" dirty="0" err="1"/>
            <a:t>fuel</a:t>
          </a:r>
          <a:r>
            <a:rPr lang="pt-BR" dirty="0"/>
            <a:t> </a:t>
          </a:r>
          <a:r>
            <a:rPr lang="pt-BR" dirty="0" err="1"/>
            <a:t>elements</a:t>
          </a:r>
          <a:r>
            <a:rPr lang="pt-BR" dirty="0"/>
            <a:t> for nuclear </a:t>
          </a:r>
          <a:r>
            <a:rPr lang="pt-BR" dirty="0" err="1"/>
            <a:t>power</a:t>
          </a:r>
          <a:r>
            <a:rPr lang="pt-BR" dirty="0"/>
            <a:t> </a:t>
          </a:r>
          <a:r>
            <a:rPr lang="pt-BR" dirty="0" err="1"/>
            <a:t>plants</a:t>
          </a:r>
          <a:endParaRPr lang="pt-BR" dirty="0"/>
        </a:p>
      </dgm:t>
    </dgm:pt>
    <dgm:pt modelId="{46AF609F-A8FC-451B-8CF7-828F2B9F8A7D}" type="parTrans" cxnId="{B7704454-721E-48BB-AEDE-9CC218DF0454}">
      <dgm:prSet/>
      <dgm:spPr/>
      <dgm:t>
        <a:bodyPr/>
        <a:lstStyle/>
        <a:p>
          <a:endParaRPr lang="pt-BR"/>
        </a:p>
      </dgm:t>
    </dgm:pt>
    <dgm:pt modelId="{18F7053F-7E1E-4C4F-92D2-D159325DB16E}" type="sibTrans" cxnId="{B7704454-721E-48BB-AEDE-9CC218DF0454}">
      <dgm:prSet/>
      <dgm:spPr/>
      <dgm:t>
        <a:bodyPr/>
        <a:lstStyle/>
        <a:p>
          <a:endParaRPr lang="pt-BR"/>
        </a:p>
      </dgm:t>
    </dgm:pt>
    <dgm:pt modelId="{FF7A1185-4A37-4B79-8FF4-AD443FF3C9B4}">
      <dgm:prSet phldrT="[Texto]"/>
      <dgm:spPr/>
      <dgm:t>
        <a:bodyPr/>
        <a:lstStyle/>
        <a:p>
          <a:endParaRPr lang="pt-BR" dirty="0"/>
        </a:p>
      </dgm:t>
    </dgm:pt>
    <dgm:pt modelId="{00ED863A-E780-4E5C-A1D5-80D0AD5FAB08}" type="parTrans" cxnId="{AE2C5EC3-B231-47DE-9FC1-115DC9A2C03E}">
      <dgm:prSet/>
      <dgm:spPr/>
      <dgm:t>
        <a:bodyPr/>
        <a:lstStyle/>
        <a:p>
          <a:endParaRPr lang="pt-BR"/>
        </a:p>
      </dgm:t>
    </dgm:pt>
    <dgm:pt modelId="{8CCC5FDA-810D-4B42-AE0F-9440B6F69948}" type="sibTrans" cxnId="{AE2C5EC3-B231-47DE-9FC1-115DC9A2C03E}">
      <dgm:prSet/>
      <dgm:spPr/>
      <dgm:t>
        <a:bodyPr/>
        <a:lstStyle/>
        <a:p>
          <a:endParaRPr lang="pt-BR"/>
        </a:p>
      </dgm:t>
    </dgm:pt>
    <dgm:pt modelId="{BE1C0D44-BCD4-4FD9-BC40-BA3CCFE32DCD}">
      <dgm:prSet phldrT="[Texto]"/>
      <dgm:spPr/>
      <dgm:t>
        <a:bodyPr/>
        <a:lstStyle/>
        <a:p>
          <a:endParaRPr lang="pt-BR" dirty="0"/>
        </a:p>
      </dgm:t>
    </dgm:pt>
    <dgm:pt modelId="{CB619F1A-CCDD-4BBA-A174-9A18A26580CF}" type="parTrans" cxnId="{1A4925CD-0021-4D36-9099-F27D1EBFE044}">
      <dgm:prSet/>
      <dgm:spPr/>
      <dgm:t>
        <a:bodyPr/>
        <a:lstStyle/>
        <a:p>
          <a:endParaRPr lang="pt-BR"/>
        </a:p>
      </dgm:t>
    </dgm:pt>
    <dgm:pt modelId="{8F0E2295-87AD-43CE-BAC4-3227A7732600}" type="sibTrans" cxnId="{1A4925CD-0021-4D36-9099-F27D1EBFE044}">
      <dgm:prSet/>
      <dgm:spPr/>
      <dgm:t>
        <a:bodyPr/>
        <a:lstStyle/>
        <a:p>
          <a:endParaRPr lang="pt-BR"/>
        </a:p>
      </dgm:t>
    </dgm:pt>
    <dgm:pt modelId="{1C7C335A-E8EA-44CC-9DE7-279B50102D2A}">
      <dgm:prSet phldrT="[Texto]"/>
      <dgm:spPr/>
      <dgm:t>
        <a:bodyPr/>
        <a:lstStyle/>
        <a:p>
          <a:endParaRPr lang="pt-BR" dirty="0"/>
        </a:p>
      </dgm:t>
    </dgm:pt>
    <dgm:pt modelId="{FC3D55AF-DD6A-4D41-9922-8C95177E14D7}" type="parTrans" cxnId="{51AEEA59-253B-4E63-B1D0-95F0C2944E32}">
      <dgm:prSet/>
      <dgm:spPr/>
      <dgm:t>
        <a:bodyPr/>
        <a:lstStyle/>
        <a:p>
          <a:endParaRPr lang="pt-BR"/>
        </a:p>
      </dgm:t>
    </dgm:pt>
    <dgm:pt modelId="{FB4EB35B-856E-4ADE-856B-B587570512EA}" type="sibTrans" cxnId="{51AEEA59-253B-4E63-B1D0-95F0C2944E32}">
      <dgm:prSet/>
      <dgm:spPr/>
      <dgm:t>
        <a:bodyPr/>
        <a:lstStyle/>
        <a:p>
          <a:endParaRPr lang="pt-BR"/>
        </a:p>
      </dgm:t>
    </dgm:pt>
    <dgm:pt modelId="{0048575C-F92D-4C4C-9F14-EE3991468FCC}">
      <dgm:prSet phldrT="[Texto]"/>
      <dgm:spPr/>
      <dgm:t>
        <a:bodyPr/>
        <a:lstStyle/>
        <a:p>
          <a:endParaRPr lang="pt-BR" dirty="0"/>
        </a:p>
      </dgm:t>
    </dgm:pt>
    <dgm:pt modelId="{0DDE9713-16D8-42FF-B3F8-5F9BB3D770ED}" type="parTrans" cxnId="{04371CF2-5A7D-4962-9210-3441B43425D6}">
      <dgm:prSet/>
      <dgm:spPr/>
      <dgm:t>
        <a:bodyPr/>
        <a:lstStyle/>
        <a:p>
          <a:endParaRPr lang="pt-BR"/>
        </a:p>
      </dgm:t>
    </dgm:pt>
    <dgm:pt modelId="{45E4F1BB-9B4D-42A8-985F-BD023530C081}" type="sibTrans" cxnId="{04371CF2-5A7D-4962-9210-3441B43425D6}">
      <dgm:prSet/>
      <dgm:spPr/>
      <dgm:t>
        <a:bodyPr/>
        <a:lstStyle/>
        <a:p>
          <a:endParaRPr lang="pt-BR"/>
        </a:p>
      </dgm:t>
    </dgm:pt>
    <dgm:pt modelId="{98FE0261-CCDE-421D-8567-636300FF8678}">
      <dgm:prSet phldrT="[Texto]"/>
      <dgm:spPr/>
      <dgm:t>
        <a:bodyPr/>
        <a:lstStyle/>
        <a:p>
          <a:endParaRPr lang="pt-BR" dirty="0"/>
        </a:p>
      </dgm:t>
    </dgm:pt>
    <dgm:pt modelId="{4A3A062D-347E-46D9-BA99-0F17F7BDF2A6}" type="parTrans" cxnId="{D1719924-567A-4C8D-B35F-DD8D52D7F895}">
      <dgm:prSet/>
      <dgm:spPr/>
      <dgm:t>
        <a:bodyPr/>
        <a:lstStyle/>
        <a:p>
          <a:endParaRPr lang="pt-BR"/>
        </a:p>
      </dgm:t>
    </dgm:pt>
    <dgm:pt modelId="{208D6FFA-1888-4656-A957-37B246C38FCC}" type="sibTrans" cxnId="{D1719924-567A-4C8D-B35F-DD8D52D7F895}">
      <dgm:prSet/>
      <dgm:spPr/>
      <dgm:t>
        <a:bodyPr/>
        <a:lstStyle/>
        <a:p>
          <a:endParaRPr lang="pt-BR"/>
        </a:p>
      </dgm:t>
    </dgm:pt>
    <dgm:pt modelId="{6583BA46-15A5-4D2E-9474-602107884F43}">
      <dgm:prSet phldrT="[Texto]"/>
      <dgm:spPr/>
      <dgm:t>
        <a:bodyPr/>
        <a:lstStyle/>
        <a:p>
          <a:endParaRPr lang="pt-BR" dirty="0"/>
        </a:p>
      </dgm:t>
    </dgm:pt>
    <dgm:pt modelId="{1CB4AE30-F31F-4AF2-BE34-8C6CB30DDFC6}" type="parTrans" cxnId="{5EBF9C8D-7AAA-4754-97C5-82A43F07474C}">
      <dgm:prSet/>
      <dgm:spPr/>
      <dgm:t>
        <a:bodyPr/>
        <a:lstStyle/>
        <a:p>
          <a:endParaRPr lang="pt-BR"/>
        </a:p>
      </dgm:t>
    </dgm:pt>
    <dgm:pt modelId="{41791744-2E70-4413-8E56-DC630674AA4B}" type="sibTrans" cxnId="{5EBF9C8D-7AAA-4754-97C5-82A43F07474C}">
      <dgm:prSet/>
      <dgm:spPr/>
      <dgm:t>
        <a:bodyPr/>
        <a:lstStyle/>
        <a:p>
          <a:endParaRPr lang="pt-BR"/>
        </a:p>
      </dgm:t>
    </dgm:pt>
    <dgm:pt modelId="{7F6BEF6E-32D9-48A0-AF8E-C0505D298C92}">
      <dgm:prSet phldrT="[Texto]"/>
      <dgm:spPr/>
      <dgm:t>
        <a:bodyPr/>
        <a:lstStyle/>
        <a:p>
          <a:endParaRPr lang="pt-BR" dirty="0"/>
        </a:p>
      </dgm:t>
    </dgm:pt>
    <dgm:pt modelId="{DA245729-7B54-4937-ADF5-17634776189B}" type="parTrans" cxnId="{2DE1DDE9-7E04-4021-B952-DBF42F5138D0}">
      <dgm:prSet/>
      <dgm:spPr/>
      <dgm:t>
        <a:bodyPr/>
        <a:lstStyle/>
        <a:p>
          <a:endParaRPr lang="pt-BR"/>
        </a:p>
      </dgm:t>
    </dgm:pt>
    <dgm:pt modelId="{AF887523-EDE7-4EED-A044-CE194F11513A}" type="sibTrans" cxnId="{2DE1DDE9-7E04-4021-B952-DBF42F5138D0}">
      <dgm:prSet/>
      <dgm:spPr/>
      <dgm:t>
        <a:bodyPr/>
        <a:lstStyle/>
        <a:p>
          <a:endParaRPr lang="pt-BR"/>
        </a:p>
      </dgm:t>
    </dgm:pt>
    <dgm:pt modelId="{01AC30BB-F1F5-4DE4-B9F7-8324EEB4FE03}" type="pres">
      <dgm:prSet presAssocID="{74EE8236-667D-46AD-BC0F-4794BF0DBCA8}" presName="Name0" presStyleCnt="0">
        <dgm:presLayoutVars>
          <dgm:dir/>
          <dgm:animLvl val="lvl"/>
          <dgm:resizeHandles val="exact"/>
        </dgm:presLayoutVars>
      </dgm:prSet>
      <dgm:spPr/>
    </dgm:pt>
    <dgm:pt modelId="{0297B1E0-8B3F-4C7E-8ECE-D062D0CE9508}" type="pres">
      <dgm:prSet presAssocID="{7952E87E-E736-411E-B219-AFD769209E4D}" presName="composite" presStyleCnt="0"/>
      <dgm:spPr/>
    </dgm:pt>
    <dgm:pt modelId="{D9C93B19-65A2-42B8-B9BE-2F6EDED1D738}" type="pres">
      <dgm:prSet presAssocID="{7952E87E-E736-411E-B219-AFD769209E4D}" presName="parTx" presStyleLbl="alignNode1" presStyleIdx="0" presStyleCnt="3">
        <dgm:presLayoutVars>
          <dgm:chMax val="0"/>
          <dgm:chPref val="0"/>
          <dgm:bulletEnabled val="1"/>
        </dgm:presLayoutVars>
      </dgm:prSet>
      <dgm:spPr/>
    </dgm:pt>
    <dgm:pt modelId="{D6D63244-8D69-4DC1-9AD8-66B2FB87E735}" type="pres">
      <dgm:prSet presAssocID="{7952E87E-E736-411E-B219-AFD769209E4D}" presName="desTx" presStyleLbl="alignAccFollowNode1" presStyleIdx="0" presStyleCnt="3">
        <dgm:presLayoutVars>
          <dgm:bulletEnabled val="1"/>
        </dgm:presLayoutVars>
      </dgm:prSet>
      <dgm:spPr/>
    </dgm:pt>
    <dgm:pt modelId="{53497280-B993-48BA-A59A-EF56D02FB029}" type="pres">
      <dgm:prSet presAssocID="{99AEC4FA-E662-4665-AD11-3280C9421D10}" presName="space" presStyleCnt="0"/>
      <dgm:spPr/>
    </dgm:pt>
    <dgm:pt modelId="{D5612EA6-FCA1-4CBD-8A00-954E9874A388}" type="pres">
      <dgm:prSet presAssocID="{5F1B4C33-B618-407C-9382-96D177BC57AD}" presName="composite" presStyleCnt="0"/>
      <dgm:spPr/>
    </dgm:pt>
    <dgm:pt modelId="{E35E742A-D8AD-4DEB-AE2F-B3991236D04F}" type="pres">
      <dgm:prSet presAssocID="{5F1B4C33-B618-407C-9382-96D177BC57AD}" presName="parTx" presStyleLbl="alignNode1" presStyleIdx="1" presStyleCnt="3">
        <dgm:presLayoutVars>
          <dgm:chMax val="0"/>
          <dgm:chPref val="0"/>
          <dgm:bulletEnabled val="1"/>
        </dgm:presLayoutVars>
      </dgm:prSet>
      <dgm:spPr/>
    </dgm:pt>
    <dgm:pt modelId="{D9E3B9E7-FFC3-4059-96F3-A3F8A2C6D0D1}" type="pres">
      <dgm:prSet presAssocID="{5F1B4C33-B618-407C-9382-96D177BC57AD}" presName="desTx" presStyleLbl="alignAccFollowNode1" presStyleIdx="1" presStyleCnt="3">
        <dgm:presLayoutVars>
          <dgm:bulletEnabled val="1"/>
        </dgm:presLayoutVars>
      </dgm:prSet>
      <dgm:spPr/>
    </dgm:pt>
    <dgm:pt modelId="{BAB57D2C-2ECA-46AD-8FB9-6F57FD1272FB}" type="pres">
      <dgm:prSet presAssocID="{9B3E19C2-E2B0-49B6-8F91-05412549F6E5}" presName="space" presStyleCnt="0"/>
      <dgm:spPr/>
    </dgm:pt>
    <dgm:pt modelId="{F7B62E03-EA05-4103-9B33-5036ED1281BE}" type="pres">
      <dgm:prSet presAssocID="{D7AE02C2-F7B5-469F-A845-027E840773F3}" presName="composite" presStyleCnt="0"/>
      <dgm:spPr/>
    </dgm:pt>
    <dgm:pt modelId="{DD0ED0AA-FF05-4536-BE1D-02E8618BBF9A}" type="pres">
      <dgm:prSet presAssocID="{D7AE02C2-F7B5-469F-A845-027E840773F3}" presName="parTx" presStyleLbl="alignNode1" presStyleIdx="2" presStyleCnt="3">
        <dgm:presLayoutVars>
          <dgm:chMax val="0"/>
          <dgm:chPref val="0"/>
          <dgm:bulletEnabled val="1"/>
        </dgm:presLayoutVars>
      </dgm:prSet>
      <dgm:spPr/>
    </dgm:pt>
    <dgm:pt modelId="{1A3BDECF-6AA6-4B58-9BCD-1CB916685398}" type="pres">
      <dgm:prSet presAssocID="{D7AE02C2-F7B5-469F-A845-027E840773F3}" presName="desTx" presStyleLbl="alignAccFollowNode1" presStyleIdx="2" presStyleCnt="3">
        <dgm:presLayoutVars>
          <dgm:bulletEnabled val="1"/>
        </dgm:presLayoutVars>
      </dgm:prSet>
      <dgm:spPr/>
    </dgm:pt>
  </dgm:ptLst>
  <dgm:cxnLst>
    <dgm:cxn modelId="{27458E03-6E68-4EBB-BFBB-F0C22704A364}" srcId="{74EE8236-667D-46AD-BC0F-4794BF0DBCA8}" destId="{D7AE02C2-F7B5-469F-A845-027E840773F3}" srcOrd="2" destOrd="0" parTransId="{8D4C34BF-82BC-478C-93F0-1225532B9A65}" sibTransId="{F349510F-45D8-4809-80D6-3D2D0AFF9EB6}"/>
    <dgm:cxn modelId="{9D3CB304-F5AC-4ED1-B039-A422D1A0B4AC}" type="presOf" srcId="{FF7A1185-4A37-4B79-8FF4-AD443FF3C9B4}" destId="{1A3BDECF-6AA6-4B58-9BCD-1CB916685398}" srcOrd="0" destOrd="7" presId="urn:microsoft.com/office/officeart/2005/8/layout/hList1"/>
    <dgm:cxn modelId="{D1719924-567A-4C8D-B35F-DD8D52D7F895}" srcId="{D7AE02C2-F7B5-469F-A845-027E840773F3}" destId="{98FE0261-CCDE-421D-8567-636300FF8678}" srcOrd="4" destOrd="0" parTransId="{4A3A062D-347E-46D9-BA99-0F17F7BDF2A6}" sibTransId="{208D6FFA-1888-4656-A957-37B246C38FCC}"/>
    <dgm:cxn modelId="{01608F2E-7962-472E-8B39-6B6B8B7A6289}" type="presOf" srcId="{7952E87E-E736-411E-B219-AFD769209E4D}" destId="{D9C93B19-65A2-42B8-B9BE-2F6EDED1D738}" srcOrd="0" destOrd="0" presId="urn:microsoft.com/office/officeart/2005/8/layout/hList1"/>
    <dgm:cxn modelId="{01423E34-1170-4DC6-A662-81E37D8B00F5}" type="presOf" srcId="{1C7C335A-E8EA-44CC-9DE7-279B50102D2A}" destId="{1A3BDECF-6AA6-4B58-9BCD-1CB916685398}" srcOrd="0" destOrd="2" presId="urn:microsoft.com/office/officeart/2005/8/layout/hList1"/>
    <dgm:cxn modelId="{85F36837-916A-47CC-B659-C24F0D0B8F83}" srcId="{74EE8236-667D-46AD-BC0F-4794BF0DBCA8}" destId="{5F1B4C33-B618-407C-9382-96D177BC57AD}" srcOrd="1" destOrd="0" parTransId="{A15C12CC-828F-4CBF-9C45-5396ADBA3516}" sibTransId="{9B3E19C2-E2B0-49B6-8F91-05412549F6E5}"/>
    <dgm:cxn modelId="{17AF8C37-F6F2-4B56-AC4E-30C46D912218}" type="presOf" srcId="{7B20C01A-6969-4C6D-9100-C3ED8A982B4A}" destId="{D6D63244-8D69-4DC1-9AD8-66B2FB87E735}" srcOrd="0" destOrd="1" presId="urn:microsoft.com/office/officeart/2005/8/layout/hList1"/>
    <dgm:cxn modelId="{D4F18138-30FB-41FF-BFC8-BDF97D7EC1F1}" type="presOf" srcId="{D7AE02C2-F7B5-469F-A845-027E840773F3}" destId="{DD0ED0AA-FF05-4536-BE1D-02E8618BBF9A}" srcOrd="0" destOrd="0" presId="urn:microsoft.com/office/officeart/2005/8/layout/hList1"/>
    <dgm:cxn modelId="{FA99083F-1225-40D5-B39B-B48E50D7585A}" type="presOf" srcId="{29C4C77E-F83D-4B3C-8AE0-E3B90FC5D0BF}" destId="{1A3BDECF-6AA6-4B58-9BCD-1CB916685398}" srcOrd="0" destOrd="0" presId="urn:microsoft.com/office/officeart/2005/8/layout/hList1"/>
    <dgm:cxn modelId="{83F5B05B-2195-44BE-BFE9-02B9DEAAA1C7}" type="presOf" srcId="{74EE8236-667D-46AD-BC0F-4794BF0DBCA8}" destId="{01AC30BB-F1F5-4DE4-B9F7-8324EEB4FE03}" srcOrd="0" destOrd="0" presId="urn:microsoft.com/office/officeart/2005/8/layout/hList1"/>
    <dgm:cxn modelId="{9CF8194C-CA0D-49DB-ACB8-7AA1AC581685}" srcId="{7952E87E-E736-411E-B219-AFD769209E4D}" destId="{7B20C01A-6969-4C6D-9100-C3ED8A982B4A}" srcOrd="1" destOrd="0" parTransId="{2517EA94-0887-4B1D-92F7-F590DDE3F32C}" sibTransId="{6CC6E78A-0898-4FA8-902A-56A1CB5DDE89}"/>
    <dgm:cxn modelId="{B7704454-721E-48BB-AEDE-9CC218DF0454}" srcId="{D7AE02C2-F7B5-469F-A845-027E840773F3}" destId="{29C4C77E-F83D-4B3C-8AE0-E3B90FC5D0BF}" srcOrd="0" destOrd="0" parTransId="{46AF609F-A8FC-451B-8CF7-828F2B9F8A7D}" sibTransId="{18F7053F-7E1E-4C4F-92D2-D159325DB16E}"/>
    <dgm:cxn modelId="{8AFFF554-93C9-47E1-B0A1-138E9F147ECF}" type="presOf" srcId="{0B8CEFB5-E04B-430B-9F54-C07B2CFF9BCA}" destId="{D6D63244-8D69-4DC1-9AD8-66B2FB87E735}" srcOrd="0" destOrd="0" presId="urn:microsoft.com/office/officeart/2005/8/layout/hList1"/>
    <dgm:cxn modelId="{83EDA959-641D-41BD-A056-031BA615DEAB}" type="presOf" srcId="{BE1C0D44-BCD4-4FD9-BC40-BA3CCFE32DCD}" destId="{1A3BDECF-6AA6-4B58-9BCD-1CB916685398}" srcOrd="0" destOrd="1" presId="urn:microsoft.com/office/officeart/2005/8/layout/hList1"/>
    <dgm:cxn modelId="{51AEEA59-253B-4E63-B1D0-95F0C2944E32}" srcId="{D7AE02C2-F7B5-469F-A845-027E840773F3}" destId="{1C7C335A-E8EA-44CC-9DE7-279B50102D2A}" srcOrd="2" destOrd="0" parTransId="{FC3D55AF-DD6A-4D41-9922-8C95177E14D7}" sibTransId="{FB4EB35B-856E-4ADE-856B-B587570512EA}"/>
    <dgm:cxn modelId="{6285DF8B-C960-4702-9C47-2E5FDE2E82B8}" type="presOf" srcId="{7F6BEF6E-32D9-48A0-AF8E-C0505D298C92}" destId="{1A3BDECF-6AA6-4B58-9BCD-1CB916685398}" srcOrd="0" destOrd="6" presId="urn:microsoft.com/office/officeart/2005/8/layout/hList1"/>
    <dgm:cxn modelId="{5EBF9C8D-7AAA-4754-97C5-82A43F07474C}" srcId="{D7AE02C2-F7B5-469F-A845-027E840773F3}" destId="{6583BA46-15A5-4D2E-9474-602107884F43}" srcOrd="5" destOrd="0" parTransId="{1CB4AE30-F31F-4AF2-BE34-8C6CB30DDFC6}" sibTransId="{41791744-2E70-4413-8E56-DC630674AA4B}"/>
    <dgm:cxn modelId="{7BC7DCAE-5B96-4E35-8F31-29420444EA2A}" type="presOf" srcId="{98FE0261-CCDE-421D-8567-636300FF8678}" destId="{1A3BDECF-6AA6-4B58-9BCD-1CB916685398}" srcOrd="0" destOrd="4" presId="urn:microsoft.com/office/officeart/2005/8/layout/hList1"/>
    <dgm:cxn modelId="{AE2C5EC3-B231-47DE-9FC1-115DC9A2C03E}" srcId="{D7AE02C2-F7B5-469F-A845-027E840773F3}" destId="{FF7A1185-4A37-4B79-8FF4-AD443FF3C9B4}" srcOrd="7" destOrd="0" parTransId="{00ED863A-E780-4E5C-A1D5-80D0AD5FAB08}" sibTransId="{8CCC5FDA-810D-4B42-AE0F-9440B6F69948}"/>
    <dgm:cxn modelId="{E10377C3-94BA-4B24-8019-D4F377F01BA7}" srcId="{7952E87E-E736-411E-B219-AFD769209E4D}" destId="{0B8CEFB5-E04B-430B-9F54-C07B2CFF9BCA}" srcOrd="0" destOrd="0" parTransId="{5BD27E69-931C-4267-9292-88C67BB70BEE}" sibTransId="{45C762D4-83D3-4660-8B66-703F25A673A8}"/>
    <dgm:cxn modelId="{01456FCC-B3E1-4DED-AE88-89FB6FA3A4DD}" srcId="{74EE8236-667D-46AD-BC0F-4794BF0DBCA8}" destId="{7952E87E-E736-411E-B219-AFD769209E4D}" srcOrd="0" destOrd="0" parTransId="{A60D5565-3273-4C21-96B7-1414BCEA85D0}" sibTransId="{99AEC4FA-E662-4665-AD11-3280C9421D10}"/>
    <dgm:cxn modelId="{1A4925CD-0021-4D36-9099-F27D1EBFE044}" srcId="{D7AE02C2-F7B5-469F-A845-027E840773F3}" destId="{BE1C0D44-BCD4-4FD9-BC40-BA3CCFE32DCD}" srcOrd="1" destOrd="0" parTransId="{CB619F1A-CCDD-4BBA-A174-9A18A26580CF}" sibTransId="{8F0E2295-87AD-43CE-BAC4-3227A7732600}"/>
    <dgm:cxn modelId="{9B8361CD-9BE1-452E-8DD6-BADB3B1CF2FD}" type="presOf" srcId="{8A9117D5-A615-43E5-978B-96ADC7CCB272}" destId="{D9E3B9E7-FFC3-4059-96F3-A3F8A2C6D0D1}" srcOrd="0" destOrd="0" presId="urn:microsoft.com/office/officeart/2005/8/layout/hList1"/>
    <dgm:cxn modelId="{BA3C14D0-4012-402D-8D72-9DAA850DEEB6}" type="presOf" srcId="{6583BA46-15A5-4D2E-9474-602107884F43}" destId="{1A3BDECF-6AA6-4B58-9BCD-1CB916685398}" srcOrd="0" destOrd="5" presId="urn:microsoft.com/office/officeart/2005/8/layout/hList1"/>
    <dgm:cxn modelId="{63B5E2DF-A36C-4190-9F88-93B010AF31D7}" srcId="{5F1B4C33-B618-407C-9382-96D177BC57AD}" destId="{8A9117D5-A615-43E5-978B-96ADC7CCB272}" srcOrd="0" destOrd="0" parTransId="{15FC5923-FDEE-4232-9D58-4561BA6A8494}" sibTransId="{9BD219AD-7EFA-4C7A-96FC-AA313A080A56}"/>
    <dgm:cxn modelId="{2DE1DDE9-7E04-4021-B952-DBF42F5138D0}" srcId="{D7AE02C2-F7B5-469F-A845-027E840773F3}" destId="{7F6BEF6E-32D9-48A0-AF8E-C0505D298C92}" srcOrd="6" destOrd="0" parTransId="{DA245729-7B54-4937-ADF5-17634776189B}" sibTransId="{AF887523-EDE7-4EED-A044-CE194F11513A}"/>
    <dgm:cxn modelId="{04371CF2-5A7D-4962-9210-3441B43425D6}" srcId="{D7AE02C2-F7B5-469F-A845-027E840773F3}" destId="{0048575C-F92D-4C4C-9F14-EE3991468FCC}" srcOrd="3" destOrd="0" parTransId="{0DDE9713-16D8-42FF-B3F8-5F9BB3D770ED}" sibTransId="{45E4F1BB-9B4D-42A8-985F-BD023530C081}"/>
    <dgm:cxn modelId="{7691BBF7-1414-44A7-BD7D-3FAFE8EC5660}" type="presOf" srcId="{5F1B4C33-B618-407C-9382-96D177BC57AD}" destId="{E35E742A-D8AD-4DEB-AE2F-B3991236D04F}" srcOrd="0" destOrd="0" presId="urn:microsoft.com/office/officeart/2005/8/layout/hList1"/>
    <dgm:cxn modelId="{7DCC85F8-33E9-4C3B-BA90-09EBC1835F58}" type="presOf" srcId="{0048575C-F92D-4C4C-9F14-EE3991468FCC}" destId="{1A3BDECF-6AA6-4B58-9BCD-1CB916685398}" srcOrd="0" destOrd="3" presId="urn:microsoft.com/office/officeart/2005/8/layout/hList1"/>
    <dgm:cxn modelId="{7F806B50-56F4-4E83-84EA-B148E0B92635}" type="presParOf" srcId="{01AC30BB-F1F5-4DE4-B9F7-8324EEB4FE03}" destId="{0297B1E0-8B3F-4C7E-8ECE-D062D0CE9508}" srcOrd="0" destOrd="0" presId="urn:microsoft.com/office/officeart/2005/8/layout/hList1"/>
    <dgm:cxn modelId="{ECDEF43A-8D99-4385-986D-18B2EE59863C}" type="presParOf" srcId="{0297B1E0-8B3F-4C7E-8ECE-D062D0CE9508}" destId="{D9C93B19-65A2-42B8-B9BE-2F6EDED1D738}" srcOrd="0" destOrd="0" presId="urn:microsoft.com/office/officeart/2005/8/layout/hList1"/>
    <dgm:cxn modelId="{57A62E65-C511-44A7-862B-32603CA5230A}" type="presParOf" srcId="{0297B1E0-8B3F-4C7E-8ECE-D062D0CE9508}" destId="{D6D63244-8D69-4DC1-9AD8-66B2FB87E735}" srcOrd="1" destOrd="0" presId="urn:microsoft.com/office/officeart/2005/8/layout/hList1"/>
    <dgm:cxn modelId="{395C8202-CB71-4A66-B228-B548DF63CF5D}" type="presParOf" srcId="{01AC30BB-F1F5-4DE4-B9F7-8324EEB4FE03}" destId="{53497280-B993-48BA-A59A-EF56D02FB029}" srcOrd="1" destOrd="0" presId="urn:microsoft.com/office/officeart/2005/8/layout/hList1"/>
    <dgm:cxn modelId="{C243791F-C649-4B71-8D3A-E4FA82EA1710}" type="presParOf" srcId="{01AC30BB-F1F5-4DE4-B9F7-8324EEB4FE03}" destId="{D5612EA6-FCA1-4CBD-8A00-954E9874A388}" srcOrd="2" destOrd="0" presId="urn:microsoft.com/office/officeart/2005/8/layout/hList1"/>
    <dgm:cxn modelId="{DB7FC4D5-CCE2-4C63-8CE7-3700B431DBC7}" type="presParOf" srcId="{D5612EA6-FCA1-4CBD-8A00-954E9874A388}" destId="{E35E742A-D8AD-4DEB-AE2F-B3991236D04F}" srcOrd="0" destOrd="0" presId="urn:microsoft.com/office/officeart/2005/8/layout/hList1"/>
    <dgm:cxn modelId="{3A41F299-4D24-457F-821B-6022DFB856DF}" type="presParOf" srcId="{D5612EA6-FCA1-4CBD-8A00-954E9874A388}" destId="{D9E3B9E7-FFC3-4059-96F3-A3F8A2C6D0D1}" srcOrd="1" destOrd="0" presId="urn:microsoft.com/office/officeart/2005/8/layout/hList1"/>
    <dgm:cxn modelId="{960773B5-4D37-402E-A3F6-FA8284ADCA02}" type="presParOf" srcId="{01AC30BB-F1F5-4DE4-B9F7-8324EEB4FE03}" destId="{BAB57D2C-2ECA-46AD-8FB9-6F57FD1272FB}" srcOrd="3" destOrd="0" presId="urn:microsoft.com/office/officeart/2005/8/layout/hList1"/>
    <dgm:cxn modelId="{B69DA4AE-613F-49F0-928A-537372159696}" type="presParOf" srcId="{01AC30BB-F1F5-4DE4-B9F7-8324EEB4FE03}" destId="{F7B62E03-EA05-4103-9B33-5036ED1281BE}" srcOrd="4" destOrd="0" presId="urn:microsoft.com/office/officeart/2005/8/layout/hList1"/>
    <dgm:cxn modelId="{7F675811-68C9-4DD6-A889-FD3FCF866E21}" type="presParOf" srcId="{F7B62E03-EA05-4103-9B33-5036ED1281BE}" destId="{DD0ED0AA-FF05-4536-BE1D-02E8618BBF9A}" srcOrd="0" destOrd="0" presId="urn:microsoft.com/office/officeart/2005/8/layout/hList1"/>
    <dgm:cxn modelId="{D2F3C1F5-6C30-45E0-9C1D-1873D0DFAA6E}" type="presParOf" srcId="{F7B62E03-EA05-4103-9B33-5036ED1281BE}" destId="{1A3BDECF-6AA6-4B58-9BCD-1CB91668539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FEF76-5E76-4CB5-8D9B-1181E656A45B}">
      <dsp:nvSpPr>
        <dsp:cNvPr id="0" name=""/>
        <dsp:cNvSpPr/>
      </dsp:nvSpPr>
      <dsp:spPr>
        <a:xfrm>
          <a:off x="848" y="3408"/>
          <a:ext cx="7389446" cy="1401431"/>
        </a:xfrm>
        <a:prstGeom prst="roundRect">
          <a:avLst>
            <a:gd name="adj" fmla="val 10000"/>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t-BR" sz="3700" kern="1200" dirty="0" err="1"/>
            <a:t>Development</a:t>
          </a:r>
          <a:r>
            <a:rPr lang="pt-BR" sz="3700" kern="1200" dirty="0"/>
            <a:t> </a:t>
          </a:r>
          <a:r>
            <a:rPr lang="pt-BR" sz="3700" kern="1200" dirty="0" err="1"/>
            <a:t>Committee</a:t>
          </a:r>
          <a:r>
            <a:rPr lang="pt-BR" sz="3700" kern="1200" dirty="0"/>
            <a:t> </a:t>
          </a:r>
          <a:r>
            <a:rPr lang="pt-BR" sz="3700" kern="1200" dirty="0" err="1"/>
            <a:t>of</a:t>
          </a:r>
          <a:r>
            <a:rPr lang="pt-BR" sz="3700" kern="1200" dirty="0"/>
            <a:t> </a:t>
          </a:r>
          <a:r>
            <a:rPr lang="pt-BR" sz="3700" kern="1200" dirty="0" err="1"/>
            <a:t>the</a:t>
          </a:r>
          <a:r>
            <a:rPr lang="pt-BR" sz="3700" kern="1200" dirty="0"/>
            <a:t> </a:t>
          </a:r>
          <a:r>
            <a:rPr lang="pt-BR" sz="3700" kern="1200" dirty="0" err="1"/>
            <a:t>Brazilian</a:t>
          </a:r>
          <a:r>
            <a:rPr lang="pt-BR" sz="3700" kern="1200" dirty="0"/>
            <a:t> Nuclear </a:t>
          </a:r>
          <a:r>
            <a:rPr lang="pt-BR" sz="3700" kern="1200" dirty="0" err="1"/>
            <a:t>Program</a:t>
          </a:r>
          <a:r>
            <a:rPr lang="pt-BR" sz="3700" kern="1200" dirty="0"/>
            <a:t> - CDPNB</a:t>
          </a:r>
        </a:p>
      </dsp:txBody>
      <dsp:txXfrm>
        <a:off x="41895" y="44455"/>
        <a:ext cx="7307352" cy="1319337"/>
      </dsp:txXfrm>
    </dsp:sp>
    <dsp:sp modelId="{82464D82-283C-46AD-BFA3-CF206B9323A4}">
      <dsp:nvSpPr>
        <dsp:cNvPr id="0" name=""/>
        <dsp:cNvSpPr/>
      </dsp:nvSpPr>
      <dsp:spPr>
        <a:xfrm>
          <a:off x="848" y="1534589"/>
          <a:ext cx="4827015" cy="1401431"/>
        </a:xfrm>
        <a:prstGeom prst="roundRect">
          <a:avLst>
            <a:gd name="adj" fmla="val 10000"/>
          </a:avLst>
        </a:prstGeom>
        <a:solidFill>
          <a:schemeClr val="accent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t-BR" sz="2600" kern="1200" dirty="0" err="1"/>
            <a:t>Protection</a:t>
          </a:r>
          <a:r>
            <a:rPr lang="pt-BR" sz="2600" kern="1200" dirty="0"/>
            <a:t> System for the Brazilian Nuclear Program - SIPRON </a:t>
          </a:r>
        </a:p>
      </dsp:txBody>
      <dsp:txXfrm>
        <a:off x="41895" y="1575636"/>
        <a:ext cx="4744921" cy="1319337"/>
      </dsp:txXfrm>
    </dsp:sp>
    <dsp:sp modelId="{AEDDA02A-B9A3-482F-9097-DBD236F53563}">
      <dsp:nvSpPr>
        <dsp:cNvPr id="0" name=""/>
        <dsp:cNvSpPr/>
      </dsp:nvSpPr>
      <dsp:spPr>
        <a:xfrm>
          <a:off x="848" y="3065769"/>
          <a:ext cx="2363866" cy="1401431"/>
        </a:xfrm>
        <a:prstGeom prst="roundRect">
          <a:avLst>
            <a:gd name="adj" fmla="val 10000"/>
          </a:avLst>
        </a:prstGeom>
        <a:solidFill>
          <a:schemeClr val="tx2">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The key Organization</a:t>
          </a:r>
          <a:endParaRPr lang="pt-BR" sz="2600" kern="1200" dirty="0"/>
        </a:p>
      </dsp:txBody>
      <dsp:txXfrm>
        <a:off x="41895" y="3106816"/>
        <a:ext cx="2281772" cy="1319337"/>
      </dsp:txXfrm>
    </dsp:sp>
    <dsp:sp modelId="{18A08BBB-1780-4150-A823-195FCB6DE857}">
      <dsp:nvSpPr>
        <dsp:cNvPr id="0" name=""/>
        <dsp:cNvSpPr/>
      </dsp:nvSpPr>
      <dsp:spPr>
        <a:xfrm>
          <a:off x="2463997" y="3065769"/>
          <a:ext cx="2363866" cy="1401431"/>
        </a:xfrm>
        <a:prstGeom prst="roundRect">
          <a:avLst>
            <a:gd name="adj" fmla="val 10000"/>
          </a:avLst>
        </a:prstGeom>
        <a:solidFill>
          <a:schemeClr val="tx2">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t-BR" sz="2600" kern="1200" dirty="0" err="1"/>
            <a:t>Supply</a:t>
          </a:r>
          <a:r>
            <a:rPr lang="pt-BR" sz="2600" kern="1200" dirty="0"/>
            <a:t> </a:t>
          </a:r>
          <a:r>
            <a:rPr lang="pt-BR" sz="2600" kern="1200" dirty="0" err="1"/>
            <a:t>chain</a:t>
          </a:r>
          <a:r>
            <a:rPr lang="pt-BR" sz="2600" kern="1200" dirty="0"/>
            <a:t> for </a:t>
          </a:r>
          <a:r>
            <a:rPr lang="pt-BR" sz="2600" kern="1200" dirty="0" err="1"/>
            <a:t>NPPs</a:t>
          </a:r>
          <a:endParaRPr lang="pt-BR" sz="2600" kern="1200" dirty="0"/>
        </a:p>
      </dsp:txBody>
      <dsp:txXfrm>
        <a:off x="2505044" y="3106816"/>
        <a:ext cx="2281772" cy="1319337"/>
      </dsp:txXfrm>
    </dsp:sp>
    <dsp:sp modelId="{53A8AF3E-6333-4FFE-B6F7-45EF51EED6BE}">
      <dsp:nvSpPr>
        <dsp:cNvPr id="0" name=""/>
        <dsp:cNvSpPr/>
      </dsp:nvSpPr>
      <dsp:spPr>
        <a:xfrm>
          <a:off x="5026428" y="1534589"/>
          <a:ext cx="2363866" cy="1401431"/>
        </a:xfrm>
        <a:prstGeom prst="roundRect">
          <a:avLst>
            <a:gd name="adj" fmla="val 10000"/>
          </a:avLst>
        </a:prstGeom>
        <a:solidFill>
          <a:schemeClr val="accent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National Nuclear Energy Commission -CNEN  </a:t>
          </a:r>
          <a:r>
            <a:rPr lang="pt-BR" sz="2400" kern="1200" dirty="0"/>
            <a:t> </a:t>
          </a:r>
        </a:p>
      </dsp:txBody>
      <dsp:txXfrm>
        <a:off x="5067475" y="1575636"/>
        <a:ext cx="2281772" cy="1319337"/>
      </dsp:txXfrm>
    </dsp:sp>
    <dsp:sp modelId="{FD3702F6-753B-48FF-9A29-61FC068640F9}">
      <dsp:nvSpPr>
        <dsp:cNvPr id="0" name=""/>
        <dsp:cNvSpPr/>
      </dsp:nvSpPr>
      <dsp:spPr>
        <a:xfrm>
          <a:off x="5026428" y="3065769"/>
          <a:ext cx="2363866" cy="1401431"/>
        </a:xfrm>
        <a:prstGeom prst="roundRect">
          <a:avLst>
            <a:gd name="adj" fmla="val 10000"/>
          </a:avLst>
        </a:prstGeom>
        <a:solidFill>
          <a:schemeClr val="tx2">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t-BR" sz="2600" kern="1200" dirty="0" err="1"/>
            <a:t>Other</a:t>
          </a:r>
          <a:r>
            <a:rPr lang="pt-BR" sz="2600" kern="1200" dirty="0"/>
            <a:t> </a:t>
          </a:r>
          <a:r>
            <a:rPr lang="pt-BR" sz="2600" kern="1200" dirty="0" err="1"/>
            <a:t>organizations</a:t>
          </a:r>
          <a:endParaRPr lang="pt-BR" sz="2600" kern="1200" dirty="0"/>
        </a:p>
      </dsp:txBody>
      <dsp:txXfrm>
        <a:off x="5067475" y="3106816"/>
        <a:ext cx="2281772" cy="13193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93B19-65A2-42B8-B9BE-2F6EDED1D738}">
      <dsp:nvSpPr>
        <dsp:cNvPr id="0" name=""/>
        <dsp:cNvSpPr/>
      </dsp:nvSpPr>
      <dsp:spPr>
        <a:xfrm>
          <a:off x="4312" y="89137"/>
          <a:ext cx="2593016" cy="7156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BR" sz="1500" kern="1200" dirty="0">
              <a:latin typeface="Arial" panose="020B0604020202020204" pitchFamily="34" charset="0"/>
              <a:cs typeface="Arial" panose="020B0604020202020204" pitchFamily="34" charset="0"/>
            </a:rPr>
            <a:t>CNEN.NE-2.01: </a:t>
          </a:r>
          <a:r>
            <a:rPr lang="pt-BR" sz="1500" kern="1200" dirty="0" err="1">
              <a:latin typeface="Arial" panose="020B0604020202020204" pitchFamily="34" charset="0"/>
              <a:cs typeface="Arial" panose="020B0604020202020204" pitchFamily="34" charset="0"/>
            </a:rPr>
            <a:t>Physical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protection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operational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units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nuclear </a:t>
          </a:r>
          <a:r>
            <a:rPr lang="pt-BR" sz="1500" kern="1200" dirty="0" err="1">
              <a:latin typeface="Arial" panose="020B0604020202020204" pitchFamily="34" charset="0"/>
              <a:cs typeface="Arial" panose="020B0604020202020204" pitchFamily="34" charset="0"/>
            </a:rPr>
            <a:t>installations</a:t>
          </a:r>
          <a:endParaRPr lang="pt-BR" sz="1500" kern="1200" dirty="0">
            <a:latin typeface="Arial" panose="020B0604020202020204" pitchFamily="34" charset="0"/>
            <a:cs typeface="Arial" panose="020B0604020202020204" pitchFamily="34" charset="0"/>
          </a:endParaRPr>
        </a:p>
      </dsp:txBody>
      <dsp:txXfrm>
        <a:off x="4312" y="89137"/>
        <a:ext cx="2593016" cy="715690"/>
      </dsp:txXfrm>
    </dsp:sp>
    <dsp:sp modelId="{D6D63244-8D69-4DC1-9AD8-66B2FB87E735}">
      <dsp:nvSpPr>
        <dsp:cNvPr id="0" name=""/>
        <dsp:cNvSpPr/>
      </dsp:nvSpPr>
      <dsp:spPr>
        <a:xfrm>
          <a:off x="7" y="825966"/>
          <a:ext cx="2593016" cy="42445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pt-BR" sz="1500" kern="1200" dirty="0" err="1">
              <a:latin typeface="Arial" panose="020B0604020202020204" pitchFamily="34" charset="0"/>
              <a:cs typeface="Arial" panose="020B0604020202020204" pitchFamily="34" charset="0"/>
            </a:rPr>
            <a:t>Provides</a:t>
          </a:r>
          <a:r>
            <a:rPr lang="pt-BR" sz="1500" kern="1200" dirty="0">
              <a:latin typeface="Arial" panose="020B0604020202020204" pitchFamily="34" charset="0"/>
              <a:cs typeface="Arial" panose="020B0604020202020204" pitchFamily="34" charset="0"/>
            </a:rPr>
            <a:t> for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principles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requirements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physical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protection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applicable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to</a:t>
          </a:r>
          <a:r>
            <a:rPr lang="pt-BR" sz="1500" kern="1200" dirty="0">
              <a:latin typeface="Arial" panose="020B0604020202020204" pitchFamily="34" charset="0"/>
              <a:cs typeface="Arial" panose="020B0604020202020204" pitchFamily="34" charset="0"/>
            </a:rPr>
            <a:t> nuclear </a:t>
          </a:r>
          <a:r>
            <a:rPr lang="pt-BR" sz="1500" kern="1200" dirty="0" err="1">
              <a:latin typeface="Arial" panose="020B0604020202020204" pitchFamily="34" charset="0"/>
              <a:cs typeface="Arial" panose="020B0604020202020204" pitchFamily="34" charset="0"/>
            </a:rPr>
            <a:t>materials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facilities</a:t>
          </a:r>
          <a:r>
            <a:rPr lang="pt-BR" sz="1500" kern="1200" dirty="0">
              <a:latin typeface="Arial" panose="020B0604020202020204" pitchFamily="34" charset="0"/>
              <a:cs typeface="Arial" panose="020B0604020202020204" pitchFamily="34" charset="0"/>
            </a:rPr>
            <a:t>.</a:t>
          </a:r>
        </a:p>
      </dsp:txBody>
      <dsp:txXfrm>
        <a:off x="7" y="825966"/>
        <a:ext cx="2593016" cy="4244563"/>
      </dsp:txXfrm>
    </dsp:sp>
    <dsp:sp modelId="{E35E742A-D8AD-4DEB-AE2F-B3991236D04F}">
      <dsp:nvSpPr>
        <dsp:cNvPr id="0" name=""/>
        <dsp:cNvSpPr/>
      </dsp:nvSpPr>
      <dsp:spPr>
        <a:xfrm>
          <a:off x="2960350" y="89137"/>
          <a:ext cx="2593016" cy="7156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BR" sz="1500" kern="1200" dirty="0">
              <a:latin typeface="Arial" panose="020B0604020202020204" pitchFamily="34" charset="0"/>
              <a:cs typeface="Arial" panose="020B0604020202020204" pitchFamily="34" charset="0"/>
            </a:rPr>
            <a:t>CNEN-NN-2.02: Nuclear material </a:t>
          </a:r>
          <a:r>
            <a:rPr lang="pt-BR" sz="1500" kern="1200" dirty="0" err="1">
              <a:latin typeface="Arial" panose="020B0604020202020204" pitchFamily="34" charset="0"/>
              <a:cs typeface="Arial" panose="020B0604020202020204" pitchFamily="34" charset="0"/>
            </a:rPr>
            <a:t>control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safeguards</a:t>
          </a:r>
          <a:endParaRPr lang="pt-BR" sz="1500" kern="1200" dirty="0">
            <a:latin typeface="Arial" panose="020B0604020202020204" pitchFamily="34" charset="0"/>
            <a:cs typeface="Arial" panose="020B0604020202020204" pitchFamily="34" charset="0"/>
          </a:endParaRPr>
        </a:p>
      </dsp:txBody>
      <dsp:txXfrm>
        <a:off x="2960350" y="89137"/>
        <a:ext cx="2593016" cy="715690"/>
      </dsp:txXfrm>
    </dsp:sp>
    <dsp:sp modelId="{D9E3B9E7-FFC3-4059-96F3-A3F8A2C6D0D1}">
      <dsp:nvSpPr>
        <dsp:cNvPr id="0" name=""/>
        <dsp:cNvSpPr/>
      </dsp:nvSpPr>
      <dsp:spPr>
        <a:xfrm>
          <a:off x="2960350" y="804828"/>
          <a:ext cx="2593016" cy="42445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pt-BR" sz="1500" kern="1200" dirty="0">
              <a:latin typeface="Arial" panose="020B0604020202020204" pitchFamily="34" charset="0"/>
              <a:cs typeface="Arial" panose="020B0604020202020204" pitchFamily="34" charset="0"/>
            </a:rPr>
            <a:t>It </a:t>
          </a:r>
          <a:r>
            <a:rPr lang="pt-BR" sz="1500" kern="1200" dirty="0" err="1">
              <a:latin typeface="Arial" panose="020B0604020202020204" pitchFamily="34" charset="0"/>
              <a:cs typeface="Arial" panose="020B0604020202020204" pitchFamily="34" charset="0"/>
            </a:rPr>
            <a:t>establishes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general </a:t>
          </a:r>
          <a:r>
            <a:rPr lang="pt-BR" sz="1500" kern="1200" dirty="0" err="1">
              <a:latin typeface="Arial" panose="020B0604020202020204" pitchFamily="34" charset="0"/>
              <a:cs typeface="Arial" panose="020B0604020202020204" pitchFamily="34" charset="0"/>
            </a:rPr>
            <a:t>principles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basic</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requirements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demanded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by</a:t>
          </a:r>
          <a:r>
            <a:rPr lang="pt-BR" sz="1500" kern="1200" dirty="0">
              <a:latin typeface="Arial" panose="020B0604020202020204" pitchFamily="34" charset="0"/>
              <a:cs typeface="Arial" panose="020B0604020202020204" pitchFamily="34" charset="0"/>
            </a:rPr>
            <a:t> CNEN for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control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nuclear material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is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applicable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to</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all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activities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involving</a:t>
          </a:r>
          <a:r>
            <a:rPr lang="pt-BR" sz="1500" kern="1200" dirty="0">
              <a:latin typeface="Arial" panose="020B0604020202020204" pitchFamily="34" charset="0"/>
              <a:cs typeface="Arial" panose="020B0604020202020204" pitchFamily="34" charset="0"/>
            </a:rPr>
            <a:t> nuclear material </a:t>
          </a:r>
          <a:r>
            <a:rPr lang="pt-BR" sz="1500" kern="1200" dirty="0" err="1">
              <a:latin typeface="Arial" panose="020B0604020202020204" pitchFamily="34" charset="0"/>
              <a:cs typeface="Arial" panose="020B0604020202020204" pitchFamily="34" charset="0"/>
            </a:rPr>
            <a:t>that</a:t>
          </a:r>
          <a:r>
            <a:rPr lang="pt-BR" sz="1500" kern="1200" dirty="0">
              <a:latin typeface="Arial" panose="020B0604020202020204" pitchFamily="34" charset="0"/>
              <a:cs typeface="Arial" panose="020B0604020202020204" pitchFamily="34" charset="0"/>
            </a:rPr>
            <a:t> take </a:t>
          </a:r>
          <a:r>
            <a:rPr lang="pt-BR" sz="1500" kern="1200" dirty="0" err="1">
              <a:latin typeface="Arial" panose="020B0604020202020204" pitchFamily="34" charset="0"/>
              <a:cs typeface="Arial" panose="020B0604020202020204" pitchFamily="34" charset="0"/>
            </a:rPr>
            <a:t>place</a:t>
          </a:r>
          <a:r>
            <a:rPr lang="pt-BR" sz="1500" kern="1200" dirty="0">
              <a:latin typeface="Arial" panose="020B0604020202020204" pitchFamily="34" charset="0"/>
              <a:cs typeface="Arial" panose="020B0604020202020204" pitchFamily="34" charset="0"/>
            </a:rPr>
            <a:t> in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national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territory</a:t>
          </a:r>
          <a:r>
            <a:rPr lang="pt-BR" sz="1500" kern="1200" dirty="0">
              <a:latin typeface="Arial" panose="020B0604020202020204" pitchFamily="34" charset="0"/>
              <a:cs typeface="Arial" panose="020B0604020202020204" pitchFamily="34" charset="0"/>
            </a:rPr>
            <a:t>.</a:t>
          </a: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dsp:txBody>
      <dsp:txXfrm>
        <a:off x="2960350" y="804828"/>
        <a:ext cx="2593016" cy="4244563"/>
      </dsp:txXfrm>
    </dsp:sp>
    <dsp:sp modelId="{DD0ED0AA-FF05-4536-BE1D-02E8618BBF9A}">
      <dsp:nvSpPr>
        <dsp:cNvPr id="0" name=""/>
        <dsp:cNvSpPr/>
      </dsp:nvSpPr>
      <dsp:spPr>
        <a:xfrm>
          <a:off x="5916389" y="89137"/>
          <a:ext cx="2593016" cy="7156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BR" sz="1500" kern="1200" dirty="0">
              <a:latin typeface="Arial" panose="020B0604020202020204" pitchFamily="34" charset="0"/>
              <a:cs typeface="Arial" panose="020B0604020202020204" pitchFamily="34" charset="0"/>
            </a:rPr>
            <a:t>CNEN-NE-2.03: Fire </a:t>
          </a:r>
          <a:r>
            <a:rPr lang="pt-BR" sz="1500" kern="1200" dirty="0" err="1">
              <a:latin typeface="Arial" panose="020B0604020202020204" pitchFamily="34" charset="0"/>
              <a:cs typeface="Arial" panose="020B0604020202020204" pitchFamily="34" charset="0"/>
            </a:rPr>
            <a:t>protection</a:t>
          </a:r>
          <a:r>
            <a:rPr lang="pt-BR" sz="1500" kern="1200" dirty="0">
              <a:latin typeface="Arial" panose="020B0604020202020204" pitchFamily="34" charset="0"/>
              <a:cs typeface="Arial" panose="020B0604020202020204" pitchFamily="34" charset="0"/>
            </a:rPr>
            <a:t> in nuclear </a:t>
          </a:r>
          <a:r>
            <a:rPr lang="pt-BR" sz="1500" kern="1200" dirty="0" err="1">
              <a:latin typeface="Arial" panose="020B0604020202020204" pitchFamily="34" charset="0"/>
              <a:cs typeface="Arial" panose="020B0604020202020204" pitchFamily="34" charset="0"/>
            </a:rPr>
            <a:t>power</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plants</a:t>
          </a:r>
          <a:endParaRPr lang="pt-BR" sz="1500" kern="1200" dirty="0">
            <a:latin typeface="Arial" panose="020B0604020202020204" pitchFamily="34" charset="0"/>
            <a:cs typeface="Arial" panose="020B0604020202020204" pitchFamily="34" charset="0"/>
          </a:endParaRPr>
        </a:p>
      </dsp:txBody>
      <dsp:txXfrm>
        <a:off x="5916389" y="89137"/>
        <a:ext cx="2593016" cy="715690"/>
      </dsp:txXfrm>
    </dsp:sp>
    <dsp:sp modelId="{1A3BDECF-6AA6-4B58-9BCD-1CB916685398}">
      <dsp:nvSpPr>
        <dsp:cNvPr id="0" name=""/>
        <dsp:cNvSpPr/>
      </dsp:nvSpPr>
      <dsp:spPr>
        <a:xfrm>
          <a:off x="5916389" y="804828"/>
          <a:ext cx="2593016" cy="42445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pt-BR" sz="1500" kern="1200" dirty="0" err="1">
              <a:latin typeface="Arial" panose="020B0604020202020204" pitchFamily="34" charset="0"/>
              <a:cs typeface="Arial" panose="020B0604020202020204" pitchFamily="34" charset="0"/>
            </a:rPr>
            <a:t>Establishes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general </a:t>
          </a:r>
          <a:r>
            <a:rPr lang="pt-BR" sz="1500" kern="1200" dirty="0" err="1">
              <a:latin typeface="Arial" panose="020B0604020202020204" pitchFamily="34" charset="0"/>
              <a:cs typeface="Arial" panose="020B0604020202020204" pitchFamily="34" charset="0"/>
            </a:rPr>
            <a:t>criteria</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requirements</a:t>
          </a:r>
          <a:r>
            <a:rPr lang="pt-BR" sz="1500" kern="1200" dirty="0">
              <a:latin typeface="Arial" panose="020B0604020202020204" pitchFamily="34" charset="0"/>
              <a:cs typeface="Arial" panose="020B0604020202020204" pitchFamily="34" charset="0"/>
            </a:rPr>
            <a:t> for Fire </a:t>
          </a:r>
          <a:r>
            <a:rPr lang="pt-BR" sz="1500" kern="1200" dirty="0" err="1">
              <a:latin typeface="Arial" panose="020B0604020202020204" pitchFamily="34" charset="0"/>
              <a:cs typeface="Arial" panose="020B0604020202020204" pitchFamily="34" charset="0"/>
            </a:rPr>
            <a:t>Protection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during</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design, </a:t>
          </a:r>
          <a:r>
            <a:rPr lang="pt-BR" sz="1500" kern="1200" dirty="0" err="1">
              <a:latin typeface="Arial" panose="020B0604020202020204" pitchFamily="34" charset="0"/>
              <a:cs typeface="Arial" panose="020B0604020202020204" pitchFamily="34" charset="0"/>
            </a:rPr>
            <a:t>construction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operation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phases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nuclear </a:t>
          </a:r>
          <a:r>
            <a:rPr lang="pt-BR" sz="1500" kern="1200" dirty="0" err="1">
              <a:latin typeface="Arial" panose="020B0604020202020204" pitchFamily="34" charset="0"/>
              <a:cs typeface="Arial" panose="020B0604020202020204" pitchFamily="34" charset="0"/>
            </a:rPr>
            <a:t>power</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plants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aiming</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to</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prevent</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occurrence</a:t>
          </a:r>
          <a:r>
            <a:rPr lang="pt-BR" sz="1500" kern="1200" dirty="0">
              <a:latin typeface="Arial" panose="020B0604020202020204" pitchFamily="34" charset="0"/>
              <a:cs typeface="Arial" panose="020B0604020202020204" pitchFamily="34" charset="0"/>
            </a:rPr>
            <a:t>, neutralize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action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minimize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consequences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 </a:t>
          </a:r>
          <a:r>
            <a:rPr lang="pt-BR" sz="1500" kern="1200" dirty="0" err="1">
              <a:latin typeface="Arial" panose="020B0604020202020204" pitchFamily="34" charset="0"/>
              <a:cs typeface="Arial" panose="020B0604020202020204" pitchFamily="34" charset="0"/>
            </a:rPr>
            <a:t>fire</a:t>
          </a:r>
          <a:r>
            <a:rPr lang="pt-BR" sz="1500" kern="1200" dirty="0">
              <a:latin typeface="Arial" panose="020B0604020202020204" pitchFamily="34" charset="0"/>
              <a:cs typeface="Arial" panose="020B0604020202020204" pitchFamily="34" charset="0"/>
            </a:rPr>
            <a:t>, in </a:t>
          </a:r>
          <a:r>
            <a:rPr lang="pt-BR" sz="1500" kern="1200" dirty="0" err="1">
              <a:latin typeface="Arial" panose="020B0604020202020204" pitchFamily="34" charset="0"/>
              <a:cs typeface="Arial" panose="020B0604020202020204" pitchFamily="34" charset="0"/>
            </a:rPr>
            <a:t>order</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to</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maintain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safety</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functions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plant</a:t>
          </a:r>
          <a:r>
            <a:rPr lang="pt-BR" sz="1500" kern="1200" dirty="0">
              <a:latin typeface="Arial" panose="020B0604020202020204" pitchFamily="34" charset="0"/>
              <a:cs typeface="Arial" panose="020B0604020202020204" pitchFamily="34" charset="0"/>
            </a:rPr>
            <a:t>.</a:t>
          </a:r>
        </a:p>
      </dsp:txBody>
      <dsp:txXfrm>
        <a:off x="5916389" y="804828"/>
        <a:ext cx="2593016" cy="4244563"/>
      </dsp:txXfrm>
    </dsp:sp>
    <dsp:sp modelId="{E92B3A55-8319-460A-AD4D-981F328A7A5C}">
      <dsp:nvSpPr>
        <dsp:cNvPr id="0" name=""/>
        <dsp:cNvSpPr/>
      </dsp:nvSpPr>
      <dsp:spPr>
        <a:xfrm>
          <a:off x="8872427" y="89137"/>
          <a:ext cx="2593016" cy="7156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BR" sz="1500" kern="1200">
              <a:latin typeface="Arial" panose="020B0604020202020204" pitchFamily="34" charset="0"/>
              <a:cs typeface="Arial" panose="020B0604020202020204" pitchFamily="34" charset="0"/>
            </a:rPr>
            <a:t>CNEN-NE-5.02: Transport storage and handling of nuclear fuels</a:t>
          </a:r>
          <a:endParaRPr lang="pt-BR" sz="1500" kern="1200" dirty="0">
            <a:latin typeface="Arial" panose="020B0604020202020204" pitchFamily="34" charset="0"/>
            <a:cs typeface="Arial" panose="020B0604020202020204" pitchFamily="34" charset="0"/>
          </a:endParaRPr>
        </a:p>
      </dsp:txBody>
      <dsp:txXfrm>
        <a:off x="8872427" y="89137"/>
        <a:ext cx="2593016" cy="715690"/>
      </dsp:txXfrm>
    </dsp:sp>
    <dsp:sp modelId="{40CE3379-E53A-4346-A0B5-CD6EC8FC16DF}">
      <dsp:nvSpPr>
        <dsp:cNvPr id="0" name=""/>
        <dsp:cNvSpPr/>
      </dsp:nvSpPr>
      <dsp:spPr>
        <a:xfrm>
          <a:off x="8872427" y="804828"/>
          <a:ext cx="2593016" cy="42445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pt-BR" sz="1500" kern="1200" dirty="0" err="1">
              <a:latin typeface="Arial" panose="020B0604020202020204" pitchFamily="34" charset="0"/>
              <a:cs typeface="Arial" panose="020B0604020202020204" pitchFamily="34" charset="0"/>
            </a:rPr>
            <a:t>Establishes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requirements</a:t>
          </a:r>
          <a:r>
            <a:rPr lang="pt-BR" sz="1500" kern="1200" dirty="0">
              <a:latin typeface="Arial" panose="020B0604020202020204" pitchFamily="34" charset="0"/>
              <a:cs typeface="Arial" panose="020B0604020202020204" pitchFamily="34" charset="0"/>
            </a:rPr>
            <a:t> for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safe </a:t>
          </a:r>
          <a:r>
            <a:rPr lang="pt-BR" sz="1500" kern="1200" dirty="0" err="1">
              <a:latin typeface="Arial" panose="020B0604020202020204" pitchFamily="34" charset="0"/>
              <a:cs typeface="Arial" panose="020B0604020202020204" pitchFamily="34" charset="0"/>
            </a:rPr>
            <a:t>transportation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receipt</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storage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and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handling</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fuel</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elements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from</a:t>
          </a:r>
          <a:r>
            <a:rPr lang="pt-BR" sz="1500" kern="1200" dirty="0">
              <a:latin typeface="Arial" panose="020B0604020202020204" pitchFamily="34" charset="0"/>
              <a:cs typeface="Arial" panose="020B0604020202020204" pitchFamily="34" charset="0"/>
            </a:rPr>
            <a:t> Nuclear Power </a:t>
          </a:r>
          <a:r>
            <a:rPr lang="pt-BR" sz="1500" kern="1200" dirty="0" err="1">
              <a:latin typeface="Arial" panose="020B0604020202020204" pitchFamily="34" charset="0"/>
              <a:cs typeface="Arial" panose="020B0604020202020204" pitchFamily="34" charset="0"/>
            </a:rPr>
            <a:t>Plants</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applied</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to</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work</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of</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the</a:t>
          </a:r>
          <a:r>
            <a:rPr lang="pt-BR" sz="1500" kern="1200" dirty="0">
              <a:latin typeface="Arial" panose="020B0604020202020204" pitchFamily="34" charset="0"/>
              <a:cs typeface="Arial" panose="020B0604020202020204" pitchFamily="34" charset="0"/>
            </a:rPr>
            <a:t> individual </a:t>
          </a:r>
          <a:r>
            <a:rPr lang="pt-BR" sz="1500" kern="1200" dirty="0" err="1">
              <a:latin typeface="Arial" panose="020B0604020202020204" pitchFamily="34" charset="0"/>
              <a:cs typeface="Arial" panose="020B0604020202020204" pitchFamily="34" charset="0"/>
            </a:rPr>
            <a:t>or</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organization</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that</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participates</a:t>
          </a:r>
          <a:r>
            <a:rPr lang="pt-BR" sz="1500" kern="1200" dirty="0">
              <a:latin typeface="Arial" panose="020B0604020202020204" pitchFamily="34" charset="0"/>
              <a:cs typeface="Arial" panose="020B0604020202020204" pitchFamily="34" charset="0"/>
            </a:rPr>
            <a:t> in </a:t>
          </a:r>
          <a:r>
            <a:rPr lang="pt-BR" sz="1500" kern="1200" dirty="0" err="1">
              <a:latin typeface="Arial" panose="020B0604020202020204" pitchFamily="34" charset="0"/>
              <a:cs typeface="Arial" panose="020B0604020202020204" pitchFamily="34" charset="0"/>
            </a:rPr>
            <a:t>such</a:t>
          </a:r>
          <a:r>
            <a:rPr lang="pt-BR" sz="1500" kern="1200" dirty="0">
              <a:latin typeface="Arial" panose="020B0604020202020204" pitchFamily="34" charset="0"/>
              <a:cs typeface="Arial" panose="020B0604020202020204" pitchFamily="34" charset="0"/>
            </a:rPr>
            <a:t> </a:t>
          </a:r>
          <a:r>
            <a:rPr lang="pt-BR" sz="1500" kern="1200" dirty="0" err="1">
              <a:latin typeface="Arial" panose="020B0604020202020204" pitchFamily="34" charset="0"/>
              <a:cs typeface="Arial" panose="020B0604020202020204" pitchFamily="34" charset="0"/>
            </a:rPr>
            <a:t>activities</a:t>
          </a:r>
          <a:r>
            <a:rPr lang="pt-BR" sz="1500" kern="1200" dirty="0">
              <a:latin typeface="Arial" panose="020B0604020202020204" pitchFamily="34" charset="0"/>
              <a:cs typeface="Arial" panose="020B0604020202020204" pitchFamily="34" charset="0"/>
            </a:rPr>
            <a:t>.</a:t>
          </a: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pt-BR" sz="1500" kern="1200" dirty="0">
            <a:latin typeface="Arial" panose="020B0604020202020204" pitchFamily="34" charset="0"/>
            <a:cs typeface="Arial" panose="020B0604020202020204" pitchFamily="34" charset="0"/>
          </a:endParaRPr>
        </a:p>
      </dsp:txBody>
      <dsp:txXfrm>
        <a:off x="8872427" y="804828"/>
        <a:ext cx="2593016" cy="42445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3CD8-7F45-46A1-8C0E-2F914ADA4D9E}">
      <dsp:nvSpPr>
        <dsp:cNvPr id="0" name=""/>
        <dsp:cNvSpPr/>
      </dsp:nvSpPr>
      <dsp:spPr>
        <a:xfrm>
          <a:off x="157207" y="795292"/>
          <a:ext cx="862788" cy="8627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29D98-1349-4F9F-942C-FB26A9F6970A}">
      <dsp:nvSpPr>
        <dsp:cNvPr id="0" name=""/>
        <dsp:cNvSpPr/>
      </dsp:nvSpPr>
      <dsp:spPr>
        <a:xfrm>
          <a:off x="338393" y="976477"/>
          <a:ext cx="500417" cy="5004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F9ADE4-9350-44D1-A365-33D914DC8D9A}">
      <dsp:nvSpPr>
        <dsp:cNvPr id="0" name=""/>
        <dsp:cNvSpPr/>
      </dsp:nvSpPr>
      <dsp:spPr>
        <a:xfrm>
          <a:off x="1076267" y="786172"/>
          <a:ext cx="2518758" cy="86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2"/>
              </a:solidFill>
            </a:rPr>
            <a:t>Anna Leticia Barbosa de Sousa </a:t>
          </a:r>
        </a:p>
        <a:p>
          <a:pPr marL="0" lvl="0" indent="0" algn="l" defTabSz="711200">
            <a:lnSpc>
              <a:spcPct val="100000"/>
            </a:lnSpc>
            <a:spcBef>
              <a:spcPct val="0"/>
            </a:spcBef>
            <a:spcAft>
              <a:spcPct val="35000"/>
            </a:spcAft>
            <a:buNone/>
          </a:pPr>
          <a:r>
            <a:rPr lang="en-US" sz="1600" kern="1200" dirty="0">
              <a:solidFill>
                <a:schemeClr val="tx2"/>
              </a:solidFill>
            </a:rPr>
            <a:t>anna.sousa@cnen.gov.br</a:t>
          </a:r>
        </a:p>
      </dsp:txBody>
      <dsp:txXfrm>
        <a:off x="1076267" y="786172"/>
        <a:ext cx="2518758" cy="862788"/>
      </dsp:txXfrm>
    </dsp:sp>
    <dsp:sp modelId="{5551E296-49A0-410B-BDB0-5DDB0C083FF8}">
      <dsp:nvSpPr>
        <dsp:cNvPr id="0" name=""/>
        <dsp:cNvSpPr/>
      </dsp:nvSpPr>
      <dsp:spPr>
        <a:xfrm>
          <a:off x="3835477" y="795292"/>
          <a:ext cx="862788" cy="8627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D71F8-FD7F-41CB-BDE8-41E088E64D9A}">
      <dsp:nvSpPr>
        <dsp:cNvPr id="0" name=""/>
        <dsp:cNvSpPr/>
      </dsp:nvSpPr>
      <dsp:spPr>
        <a:xfrm>
          <a:off x="4016662" y="976477"/>
          <a:ext cx="500417" cy="5004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7A584E-5AC2-4382-BE7C-009A047E52C8}">
      <dsp:nvSpPr>
        <dsp:cNvPr id="0" name=""/>
        <dsp:cNvSpPr/>
      </dsp:nvSpPr>
      <dsp:spPr>
        <a:xfrm>
          <a:off x="4883149" y="795292"/>
          <a:ext cx="2033716" cy="86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solidFill>
                <a:schemeClr val="tx2"/>
              </a:solidFill>
            </a:rPr>
            <a:t>Nelbia da Silva Lapa </a:t>
          </a:r>
        </a:p>
        <a:p>
          <a:pPr marL="0" lvl="0" indent="0" algn="l" defTabSz="666750">
            <a:lnSpc>
              <a:spcPct val="100000"/>
            </a:lnSpc>
            <a:spcBef>
              <a:spcPct val="0"/>
            </a:spcBef>
            <a:spcAft>
              <a:spcPct val="35000"/>
            </a:spcAft>
            <a:buNone/>
          </a:pPr>
          <a:r>
            <a:rPr lang="pt-BR" sz="1500" kern="1200" dirty="0">
              <a:solidFill>
                <a:schemeClr val="tx2"/>
              </a:solidFill>
            </a:rPr>
            <a:t>nelbia.silva@cnen.gov.br</a:t>
          </a:r>
          <a:endParaRPr lang="en-US" sz="1500" kern="1200" dirty="0">
            <a:solidFill>
              <a:schemeClr val="tx2"/>
            </a:solidFill>
          </a:endParaRPr>
        </a:p>
      </dsp:txBody>
      <dsp:txXfrm>
        <a:off x="4883149" y="795292"/>
        <a:ext cx="2033716" cy="862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78212-35E1-451D-8406-0DFDC7D8C974}">
      <dsp:nvSpPr>
        <dsp:cNvPr id="0" name=""/>
        <dsp:cNvSpPr/>
      </dsp:nvSpPr>
      <dsp:spPr>
        <a:xfrm>
          <a:off x="3459" y="9232"/>
          <a:ext cx="3372677" cy="12384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2400" b="1" kern="1200" dirty="0"/>
            <a:t>Principal Requirements</a:t>
          </a:r>
          <a:endParaRPr lang="pt-BR" sz="2400" kern="1200" dirty="0"/>
        </a:p>
      </dsp:txBody>
      <dsp:txXfrm>
        <a:off x="3459" y="9232"/>
        <a:ext cx="3372677" cy="1238400"/>
      </dsp:txXfrm>
    </dsp:sp>
    <dsp:sp modelId="{49E0C869-F2E2-4C3A-B2AC-636F8EE9E975}">
      <dsp:nvSpPr>
        <dsp:cNvPr id="0" name=""/>
        <dsp:cNvSpPr/>
      </dsp:nvSpPr>
      <dsp:spPr>
        <a:xfrm>
          <a:off x="3459" y="1258270"/>
          <a:ext cx="3372677" cy="377712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CNEN-NE-1.04 Licensing of Nuclear Installations (Under revision)</a:t>
          </a: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CNEN-NN-1.16 - Quality Assurance for Safety in Nuclear Power Plants and Other Facilities</a:t>
          </a: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Resolution 09/69 Norms for Choosing Locations for Installing Power Reactors (Under revision)        CNEN Standard CNEN-NN-1.03 </a:t>
          </a:r>
          <a:endParaRPr lang="pt-BR" sz="1800" kern="1200" dirty="0">
            <a:solidFill>
              <a:schemeClr val="accent1">
                <a:lumMod val="50000"/>
              </a:schemeClr>
            </a:solidFill>
            <a:latin typeface="Calibri" panose="020F0502020204030204"/>
            <a:ea typeface="+mn-ea"/>
            <a:cs typeface="+mn-cs"/>
          </a:endParaRPr>
        </a:p>
      </dsp:txBody>
      <dsp:txXfrm>
        <a:off x="3459" y="1258270"/>
        <a:ext cx="3372677" cy="3777120"/>
      </dsp:txXfrm>
    </dsp:sp>
    <dsp:sp modelId="{6D636FFB-76E8-4B3C-A703-5626A6941DEF}">
      <dsp:nvSpPr>
        <dsp:cNvPr id="0" name=""/>
        <dsp:cNvSpPr/>
      </dsp:nvSpPr>
      <dsp:spPr>
        <a:xfrm>
          <a:off x="3848310" y="19870"/>
          <a:ext cx="3372677" cy="12384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2400" b="1" kern="1200" dirty="0"/>
            <a:t>Detailed Requirements</a:t>
          </a:r>
          <a:endParaRPr lang="pt-BR" sz="2400" kern="1200" dirty="0"/>
        </a:p>
      </dsp:txBody>
      <dsp:txXfrm>
        <a:off x="3848310" y="19870"/>
        <a:ext cx="3372677" cy="1238400"/>
      </dsp:txXfrm>
    </dsp:sp>
    <dsp:sp modelId="{22ED169D-240C-41EC-9DDA-1AF0B229E6B7}">
      <dsp:nvSpPr>
        <dsp:cNvPr id="0" name=""/>
        <dsp:cNvSpPr/>
      </dsp:nvSpPr>
      <dsp:spPr>
        <a:xfrm>
          <a:off x="3848310" y="1258270"/>
          <a:ext cx="3372677" cy="377712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CNEN-NE-1.26 Safety in the Operation of Nuclear Power Plants</a:t>
          </a: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CNEN-NN-2.01  Physical Protection of Nuclear Materials and Installations (CNEN Resolution 253/19) </a:t>
          </a: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endParaRPr lang="pt-BR" sz="1800" kern="1200" dirty="0">
            <a:solidFill>
              <a:schemeClr val="accent1">
                <a:lumMod val="50000"/>
              </a:schemeClr>
            </a:solidFill>
            <a:latin typeface="Calibri" panose="020F0502020204030204"/>
            <a:ea typeface="+mn-ea"/>
            <a:cs typeface="+mn-cs"/>
          </a:endParaRPr>
        </a:p>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CNEN-NN- 2.02 Control of Nuclear Materials (CNEN Resolution 11/99)</a:t>
          </a:r>
          <a:endParaRPr lang="pt-BR" sz="1800" kern="1200" dirty="0">
            <a:solidFill>
              <a:schemeClr val="accent1">
                <a:lumMod val="50000"/>
              </a:schemeClr>
            </a:solidFill>
            <a:latin typeface="Calibri" panose="020F0502020204030204"/>
            <a:ea typeface="+mn-ea"/>
            <a:cs typeface="+mn-cs"/>
          </a:endParaRPr>
        </a:p>
        <a:p>
          <a:pPr marL="171450" lvl="1" indent="0" algn="l" defTabSz="800100">
            <a:lnSpc>
              <a:spcPct val="90000"/>
            </a:lnSpc>
            <a:spcBef>
              <a:spcPct val="0"/>
            </a:spcBef>
            <a:spcAft>
              <a:spcPct val="15000"/>
            </a:spcAft>
            <a:buNone/>
          </a:pPr>
          <a:endParaRPr lang="pt-BR" sz="1800" kern="1200" dirty="0"/>
        </a:p>
      </dsp:txBody>
      <dsp:txXfrm>
        <a:off x="3848310" y="1258270"/>
        <a:ext cx="3372677" cy="3777120"/>
      </dsp:txXfrm>
    </dsp:sp>
    <dsp:sp modelId="{1ED73CE9-21E4-40CA-A02E-986568283967}">
      <dsp:nvSpPr>
        <dsp:cNvPr id="0" name=""/>
        <dsp:cNvSpPr/>
      </dsp:nvSpPr>
      <dsp:spPr>
        <a:xfrm>
          <a:off x="7693162" y="19870"/>
          <a:ext cx="3372677" cy="12384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2400" b="1" kern="1200" dirty="0"/>
            <a:t>Pratice specific requirements or guidance</a:t>
          </a:r>
          <a:endParaRPr lang="pt-BR" sz="2400" kern="1200" dirty="0"/>
        </a:p>
      </dsp:txBody>
      <dsp:txXfrm>
        <a:off x="7693162" y="19870"/>
        <a:ext cx="3372677" cy="1238400"/>
      </dsp:txXfrm>
    </dsp:sp>
    <dsp:sp modelId="{888DF748-5EB3-4501-A19E-4C0ABEA741F6}">
      <dsp:nvSpPr>
        <dsp:cNvPr id="0" name=""/>
        <dsp:cNvSpPr/>
      </dsp:nvSpPr>
      <dsp:spPr>
        <a:xfrm>
          <a:off x="7693162" y="1258270"/>
          <a:ext cx="3372677" cy="377712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just" defTabSz="800100">
            <a:lnSpc>
              <a:spcPct val="90000"/>
            </a:lnSpc>
            <a:spcBef>
              <a:spcPct val="0"/>
            </a:spcBef>
            <a:spcAft>
              <a:spcPts val="0"/>
            </a:spcAft>
            <a:buNone/>
          </a:pPr>
          <a:r>
            <a:rPr lang="en-US" sz="1800" kern="1200" dirty="0">
              <a:solidFill>
                <a:schemeClr val="accent1">
                  <a:lumMod val="50000"/>
                </a:schemeClr>
              </a:solidFill>
              <a:latin typeface="Calibri" panose="020F0502020204030204"/>
              <a:ea typeface="+mn-ea"/>
              <a:cs typeface="+mn-cs"/>
            </a:rPr>
            <a:t>CNEN Standard CNE- NE 1.19 Qualification of Calculation Programs for Analysis of Coolant Loss Accidents in Pressurized Water Reactors (CNEN Resolution 11/85)</a:t>
          </a:r>
          <a:endParaRPr lang="pt-BR" sz="1800" kern="1200" dirty="0">
            <a:solidFill>
              <a:schemeClr val="accent1">
                <a:lumMod val="50000"/>
              </a:schemeClr>
            </a:solidFill>
            <a:latin typeface="Calibri" panose="020F0502020204030204"/>
            <a:ea typeface="+mn-ea"/>
            <a:cs typeface="+mn-cs"/>
          </a:endParaRPr>
        </a:p>
      </dsp:txBody>
      <dsp:txXfrm>
        <a:off x="7693162" y="1258270"/>
        <a:ext cx="3372677" cy="3777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FF7CF-5B2B-4C39-8F3E-DD314D656F9B}">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4D9946-8BD7-45B3-830D-343A918FA879}">
      <dsp:nvSpPr>
        <dsp:cNvPr id="0" name=""/>
        <dsp:cNvSpPr/>
      </dsp:nvSpPr>
      <dsp:spPr>
        <a:xfrm>
          <a:off x="452458" y="162818"/>
          <a:ext cx="7675541"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a:t>
          </a:r>
          <a:r>
            <a:rPr lang="en-US" sz="1900" kern="1200" dirty="0" err="1">
              <a:effectLst/>
              <a:latin typeface="Times New Roman" panose="02020603050405020304" pitchFamily="18" charset="0"/>
              <a:ea typeface="Times New Roman" panose="02020603050405020304" pitchFamily="18" charset="0"/>
            </a:rPr>
            <a:t>i</a:t>
          </a:r>
          <a:r>
            <a:rPr lang="en-US" sz="1900" kern="1200" dirty="0">
              <a:effectLst/>
              <a:latin typeface="Times New Roman" panose="02020603050405020304" pitchFamily="18" charset="0"/>
              <a:ea typeface="Times New Roman" panose="02020603050405020304" pitchFamily="18" charset="0"/>
            </a:rPr>
            <a:t>) outsourcing of activities</a:t>
          </a:r>
          <a:endParaRPr lang="pt-BR" sz="1900" kern="1200" dirty="0"/>
        </a:p>
      </dsp:txBody>
      <dsp:txXfrm>
        <a:off x="452458" y="162818"/>
        <a:ext cx="7675541" cy="492448"/>
      </dsp:txXfrm>
    </dsp:sp>
    <dsp:sp modelId="{F2630F93-9254-4E51-AF93-ED4B3437A45D}">
      <dsp:nvSpPr>
        <dsp:cNvPr id="0" name=""/>
        <dsp:cNvSpPr/>
      </dsp:nvSpPr>
      <dsp:spPr>
        <a:xfrm>
          <a:off x="104286" y="226148"/>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DF9605-DA89-4695-B231-2F702025157E}">
      <dsp:nvSpPr>
        <dsp:cNvPr id="0" name=""/>
        <dsp:cNvSpPr/>
      </dsp:nvSpPr>
      <dsp:spPr>
        <a:xfrm>
          <a:off x="826075" y="985438"/>
          <a:ext cx="7229585"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(ii) modular design approach</a:t>
          </a:r>
          <a:endParaRPr lang="pt-BR" sz="1900" kern="1200" dirty="0"/>
        </a:p>
      </dsp:txBody>
      <dsp:txXfrm>
        <a:off x="826075" y="985438"/>
        <a:ext cx="7229585" cy="492448"/>
      </dsp:txXfrm>
    </dsp:sp>
    <dsp:sp modelId="{73DABE0A-4167-41BB-8CFD-7BFA632163C8}">
      <dsp:nvSpPr>
        <dsp:cNvPr id="0" name=""/>
        <dsp:cNvSpPr/>
      </dsp:nvSpPr>
      <dsp:spPr>
        <a:xfrm>
          <a:off x="518295" y="923882"/>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6B3445-F3A9-45B1-BF57-7B6DEB4A5C6B}">
      <dsp:nvSpPr>
        <dsp:cNvPr id="0" name=""/>
        <dsp:cNvSpPr/>
      </dsp:nvSpPr>
      <dsp:spPr>
        <a:xfrm>
          <a:off x="1142796" y="1724003"/>
          <a:ext cx="6985203"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(iii) strong decentralization of design and safety analysis activities</a:t>
          </a:r>
          <a:endParaRPr lang="pt-BR" sz="1900" kern="1200" dirty="0"/>
        </a:p>
      </dsp:txBody>
      <dsp:txXfrm>
        <a:off x="1142796" y="1724003"/>
        <a:ext cx="6985203" cy="492448"/>
      </dsp:txXfrm>
    </dsp:sp>
    <dsp:sp modelId="{D1587615-EB50-4096-B094-D47AAC0466C5}">
      <dsp:nvSpPr>
        <dsp:cNvPr id="0" name=""/>
        <dsp:cNvSpPr/>
      </dsp:nvSpPr>
      <dsp:spPr>
        <a:xfrm>
          <a:off x="762677" y="1662447"/>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63436-0105-4A1B-8E66-338F799217CF}">
      <dsp:nvSpPr>
        <dsp:cNvPr id="0" name=""/>
        <dsp:cNvSpPr/>
      </dsp:nvSpPr>
      <dsp:spPr>
        <a:xfrm>
          <a:off x="1148486" y="2463109"/>
          <a:ext cx="6907174"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 (iv) total capacity over time</a:t>
          </a:r>
          <a:endParaRPr lang="pt-BR" sz="1900" kern="1200" dirty="0"/>
        </a:p>
      </dsp:txBody>
      <dsp:txXfrm>
        <a:off x="1148486" y="2463109"/>
        <a:ext cx="6907174" cy="492448"/>
      </dsp:txXfrm>
    </dsp:sp>
    <dsp:sp modelId="{2C572C0E-F7FE-4BD9-B7FD-E57D04EB3838}">
      <dsp:nvSpPr>
        <dsp:cNvPr id="0" name=""/>
        <dsp:cNvSpPr/>
      </dsp:nvSpPr>
      <dsp:spPr>
        <a:xfrm>
          <a:off x="840706" y="2401553"/>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A1816C-54C3-44F7-837B-71EB623DB4FC}">
      <dsp:nvSpPr>
        <dsp:cNvPr id="0" name=""/>
        <dsp:cNvSpPr/>
      </dsp:nvSpPr>
      <dsp:spPr>
        <a:xfrm>
          <a:off x="1070457" y="3202215"/>
          <a:ext cx="6985203"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(v) off-site construction and commissioning</a:t>
          </a:r>
          <a:endParaRPr lang="pt-BR" sz="1900" kern="1200" dirty="0"/>
        </a:p>
      </dsp:txBody>
      <dsp:txXfrm>
        <a:off x="1070457" y="3202215"/>
        <a:ext cx="6985203" cy="492448"/>
      </dsp:txXfrm>
    </dsp:sp>
    <dsp:sp modelId="{024DD069-D2DC-4FE5-9779-CD6EE1FFC0D9}">
      <dsp:nvSpPr>
        <dsp:cNvPr id="0" name=""/>
        <dsp:cNvSpPr/>
      </dsp:nvSpPr>
      <dsp:spPr>
        <a:xfrm>
          <a:off x="762677" y="3140659"/>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7EDE1-718F-496D-BD79-CAB578509268}">
      <dsp:nvSpPr>
        <dsp:cNvPr id="0" name=""/>
        <dsp:cNvSpPr/>
      </dsp:nvSpPr>
      <dsp:spPr>
        <a:xfrm>
          <a:off x="826075" y="3940779"/>
          <a:ext cx="7229585"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(vi) loading with fuel at the manufacturer</a:t>
          </a:r>
          <a:endParaRPr lang="pt-BR" sz="1900" kern="1200" dirty="0"/>
        </a:p>
      </dsp:txBody>
      <dsp:txXfrm>
        <a:off x="826075" y="3940779"/>
        <a:ext cx="7229585" cy="492448"/>
      </dsp:txXfrm>
    </dsp:sp>
    <dsp:sp modelId="{47023373-1004-4D39-9175-D66FE1FFDE03}">
      <dsp:nvSpPr>
        <dsp:cNvPr id="0" name=""/>
        <dsp:cNvSpPr/>
      </dsp:nvSpPr>
      <dsp:spPr>
        <a:xfrm>
          <a:off x="518295" y="3879223"/>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A8D27-CA82-49E3-AC00-52974A04FE74}">
      <dsp:nvSpPr>
        <dsp:cNvPr id="0" name=""/>
        <dsp:cNvSpPr/>
      </dsp:nvSpPr>
      <dsp:spPr>
        <a:xfrm>
          <a:off x="380119" y="4679885"/>
          <a:ext cx="7675541" cy="49244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effectLst/>
              <a:latin typeface="Times New Roman" panose="02020603050405020304" pitchFamily="18" charset="0"/>
              <a:ea typeface="Times New Roman" panose="02020603050405020304" pitchFamily="18" charset="0"/>
            </a:rPr>
            <a:t>(vii) transportation of loaded reactors</a:t>
          </a:r>
          <a:endParaRPr lang="pt-BR" sz="1900" kern="1200" dirty="0"/>
        </a:p>
      </dsp:txBody>
      <dsp:txXfrm>
        <a:off x="380119" y="4679885"/>
        <a:ext cx="7675541" cy="492448"/>
      </dsp:txXfrm>
    </dsp:sp>
    <dsp:sp modelId="{C3FC8380-6580-480C-BECB-A1650373576C}">
      <dsp:nvSpPr>
        <dsp:cNvPr id="0" name=""/>
        <dsp:cNvSpPr/>
      </dsp:nvSpPr>
      <dsp:spPr>
        <a:xfrm>
          <a:off x="72339" y="4618329"/>
          <a:ext cx="615560" cy="6155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1F7A6-011D-4F30-BE0B-36CD78FFF8CF}">
      <dsp:nvSpPr>
        <dsp:cNvPr id="0" name=""/>
        <dsp:cNvSpPr/>
      </dsp:nvSpPr>
      <dsp:spPr>
        <a:xfrm>
          <a:off x="799779" y="0"/>
          <a:ext cx="2863667" cy="2503206"/>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740" tIns="19685" rIns="39370" bIns="19685" numCol="1" spcCol="1270" anchor="ctr" anchorCtr="0">
          <a:noAutofit/>
        </a:bodyPr>
        <a:lstStyle/>
        <a:p>
          <a:pPr marL="0" lvl="0" indent="0" algn="ctr" defTabSz="1377950">
            <a:lnSpc>
              <a:spcPct val="90000"/>
            </a:lnSpc>
            <a:spcBef>
              <a:spcPct val="0"/>
            </a:spcBef>
            <a:spcAft>
              <a:spcPct val="35000"/>
            </a:spcAft>
            <a:buNone/>
          </a:pPr>
          <a:r>
            <a:rPr lang="pt-BR" sz="3100" kern="1200" dirty="0" err="1">
              <a:solidFill>
                <a:schemeClr val="accent1">
                  <a:lumMod val="50000"/>
                </a:schemeClr>
              </a:solidFill>
            </a:rPr>
            <a:t>Identify</a:t>
          </a:r>
          <a:endParaRPr lang="pt-BR" sz="3100" kern="1200" dirty="0">
            <a:solidFill>
              <a:schemeClr val="accent1">
                <a:lumMod val="50000"/>
              </a:schemeClr>
            </a:solidFill>
          </a:endParaRPr>
        </a:p>
      </dsp:txBody>
      <dsp:txXfrm>
        <a:off x="1515696" y="375481"/>
        <a:ext cx="1396038" cy="1752244"/>
      </dsp:txXfrm>
    </dsp:sp>
    <dsp:sp modelId="{14C44D0D-7B7A-4B51-8481-FB73081FAC62}">
      <dsp:nvSpPr>
        <dsp:cNvPr id="0" name=""/>
        <dsp:cNvSpPr/>
      </dsp:nvSpPr>
      <dsp:spPr>
        <a:xfrm>
          <a:off x="83862" y="535686"/>
          <a:ext cx="1431833" cy="1431833"/>
        </a:xfrm>
        <a:prstGeom prst="ellipse">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pt-BR" sz="6500" kern="1200" dirty="0"/>
            <a:t> </a:t>
          </a:r>
        </a:p>
      </dsp:txBody>
      <dsp:txXfrm>
        <a:off x="293549" y="745373"/>
        <a:ext cx="1012459" cy="1012459"/>
      </dsp:txXfrm>
    </dsp:sp>
    <dsp:sp modelId="{8CB4A4B9-55A1-4BC9-A3E7-16CAB4B69E67}">
      <dsp:nvSpPr>
        <dsp:cNvPr id="0" name=""/>
        <dsp:cNvSpPr/>
      </dsp:nvSpPr>
      <dsp:spPr>
        <a:xfrm>
          <a:off x="4560955" y="0"/>
          <a:ext cx="2863667" cy="2503206"/>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740" tIns="19685" rIns="39370" bIns="19685" numCol="1" spcCol="1270" anchor="ctr" anchorCtr="0">
          <a:noAutofit/>
        </a:bodyPr>
        <a:lstStyle/>
        <a:p>
          <a:pPr marL="0" lvl="0" indent="0" algn="ctr" defTabSz="1377950">
            <a:lnSpc>
              <a:spcPct val="90000"/>
            </a:lnSpc>
            <a:spcBef>
              <a:spcPct val="0"/>
            </a:spcBef>
            <a:spcAft>
              <a:spcPct val="35000"/>
            </a:spcAft>
            <a:buNone/>
          </a:pPr>
          <a:r>
            <a:rPr lang="pt-BR" sz="3100" kern="1200" dirty="0" err="1">
              <a:solidFill>
                <a:schemeClr val="accent1">
                  <a:lumMod val="50000"/>
                </a:schemeClr>
              </a:solidFill>
            </a:rPr>
            <a:t>Plan</a:t>
          </a:r>
          <a:endParaRPr lang="pt-BR" sz="3100" kern="1200" dirty="0">
            <a:solidFill>
              <a:schemeClr val="accent1">
                <a:lumMod val="50000"/>
              </a:schemeClr>
            </a:solidFill>
          </a:endParaRPr>
        </a:p>
      </dsp:txBody>
      <dsp:txXfrm>
        <a:off x="5276872" y="375481"/>
        <a:ext cx="1396038" cy="1752244"/>
      </dsp:txXfrm>
    </dsp:sp>
    <dsp:sp modelId="{DBF5AC1B-D797-498C-919B-F89039A3CBEC}">
      <dsp:nvSpPr>
        <dsp:cNvPr id="0" name=""/>
        <dsp:cNvSpPr/>
      </dsp:nvSpPr>
      <dsp:spPr>
        <a:xfrm>
          <a:off x="3845038" y="535686"/>
          <a:ext cx="1431833" cy="1431833"/>
        </a:xfrm>
        <a:prstGeom prst="ellipse">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pt-BR" sz="6500" kern="1200" dirty="0"/>
            <a:t> </a:t>
          </a:r>
        </a:p>
      </dsp:txBody>
      <dsp:txXfrm>
        <a:off x="4054725" y="745373"/>
        <a:ext cx="1012459" cy="1012459"/>
      </dsp:txXfrm>
    </dsp:sp>
    <dsp:sp modelId="{4E63BC52-29F2-4421-BB9C-C49F85129F14}">
      <dsp:nvSpPr>
        <dsp:cNvPr id="0" name=""/>
        <dsp:cNvSpPr/>
      </dsp:nvSpPr>
      <dsp:spPr>
        <a:xfrm>
          <a:off x="8322131" y="0"/>
          <a:ext cx="2863667" cy="2503206"/>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740" tIns="19685" rIns="39370" bIns="19685" numCol="1" spcCol="1270" anchor="ctr" anchorCtr="0">
          <a:noAutofit/>
        </a:bodyPr>
        <a:lstStyle/>
        <a:p>
          <a:pPr marL="0" lvl="0" indent="0" algn="ctr" defTabSz="1377950">
            <a:lnSpc>
              <a:spcPct val="90000"/>
            </a:lnSpc>
            <a:spcBef>
              <a:spcPct val="0"/>
            </a:spcBef>
            <a:spcAft>
              <a:spcPct val="35000"/>
            </a:spcAft>
            <a:buNone/>
          </a:pPr>
          <a:r>
            <a:rPr lang="pt-BR" sz="3100" kern="1200" dirty="0">
              <a:solidFill>
                <a:schemeClr val="accent1">
                  <a:lumMod val="50000"/>
                </a:schemeClr>
              </a:solidFill>
            </a:rPr>
            <a:t>Execute</a:t>
          </a:r>
        </a:p>
      </dsp:txBody>
      <dsp:txXfrm>
        <a:off x="9038048" y="375481"/>
        <a:ext cx="1396038" cy="1752244"/>
      </dsp:txXfrm>
    </dsp:sp>
    <dsp:sp modelId="{BC1304F5-A658-4192-951E-119E32571DAF}">
      <dsp:nvSpPr>
        <dsp:cNvPr id="0" name=""/>
        <dsp:cNvSpPr/>
      </dsp:nvSpPr>
      <dsp:spPr>
        <a:xfrm>
          <a:off x="7606214" y="535686"/>
          <a:ext cx="1431833" cy="1431833"/>
        </a:xfrm>
        <a:prstGeom prst="ellipse">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pt-BR" sz="6500" kern="1200" dirty="0"/>
            <a:t> </a:t>
          </a:r>
        </a:p>
      </dsp:txBody>
      <dsp:txXfrm>
        <a:off x="7815901" y="745373"/>
        <a:ext cx="1012459" cy="1012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E43AB-FA84-4FEC-889E-FA26FA6C84E5}">
      <dsp:nvSpPr>
        <dsp:cNvPr id="0" name=""/>
        <dsp:cNvSpPr/>
      </dsp:nvSpPr>
      <dsp:spPr>
        <a:xfrm>
          <a:off x="10413" y="205896"/>
          <a:ext cx="3064980" cy="4273694"/>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0" algn="l" defTabSz="800100">
            <a:lnSpc>
              <a:spcPct val="90000"/>
            </a:lnSpc>
            <a:spcBef>
              <a:spcPct val="0"/>
            </a:spcBef>
            <a:spcAft>
              <a:spcPct val="15000"/>
            </a:spcAft>
            <a:buChar char="•"/>
          </a:pPr>
          <a:r>
            <a:rPr lang="pt-BR" sz="1800" kern="1200" dirty="0">
              <a:solidFill>
                <a:schemeClr val="accent1">
                  <a:lumMod val="50000"/>
                </a:schemeClr>
              </a:solidFill>
            </a:rPr>
            <a:t>TM </a:t>
          </a:r>
          <a:r>
            <a:rPr lang="pt-BR" sz="1800" kern="1200" dirty="0" err="1">
              <a:solidFill>
                <a:schemeClr val="accent1">
                  <a:lumMod val="50000"/>
                </a:schemeClr>
              </a:solidFill>
            </a:rPr>
            <a:t>on</a:t>
          </a:r>
          <a:r>
            <a:rPr lang="pt-BR" sz="1800" kern="1200" dirty="0">
              <a:solidFill>
                <a:schemeClr val="accent1">
                  <a:lumMod val="50000"/>
                </a:schemeClr>
              </a:solidFill>
            </a:rPr>
            <a:t> </a:t>
          </a:r>
          <a:r>
            <a:rPr lang="pt-BR" sz="1800" kern="1200" dirty="0" err="1">
              <a:solidFill>
                <a:schemeClr val="accent1">
                  <a:lumMod val="50000"/>
                </a:schemeClr>
              </a:solidFill>
            </a:rPr>
            <a:t>Safety</a:t>
          </a:r>
          <a:r>
            <a:rPr lang="pt-BR" sz="1800" kern="1200" dirty="0">
              <a:solidFill>
                <a:schemeClr val="accent1">
                  <a:lumMod val="50000"/>
                </a:schemeClr>
              </a:solidFill>
            </a:rPr>
            <a:t> Assessment in </a:t>
          </a:r>
          <a:r>
            <a:rPr lang="pt-BR" sz="1800" kern="1200" dirty="0" err="1">
              <a:solidFill>
                <a:schemeClr val="accent1">
                  <a:lumMod val="50000"/>
                </a:schemeClr>
              </a:solidFill>
            </a:rPr>
            <a:t>the</a:t>
          </a:r>
          <a:r>
            <a:rPr lang="pt-BR" sz="1800" kern="1200" dirty="0">
              <a:solidFill>
                <a:schemeClr val="accent1">
                  <a:lumMod val="50000"/>
                </a:schemeClr>
              </a:solidFill>
            </a:rPr>
            <a:t> Design </a:t>
          </a:r>
          <a:r>
            <a:rPr lang="pt-BR" sz="1800" kern="1200" dirty="0" err="1">
              <a:solidFill>
                <a:schemeClr val="accent1">
                  <a:lumMod val="50000"/>
                </a:schemeClr>
              </a:solidFill>
            </a:rPr>
            <a:t>of</a:t>
          </a:r>
          <a:r>
            <a:rPr lang="pt-BR" sz="1800" kern="1200" dirty="0">
              <a:solidFill>
                <a:schemeClr val="accent1">
                  <a:lumMod val="50000"/>
                </a:schemeClr>
              </a:solidFill>
            </a:rPr>
            <a:t> Nuclear Power </a:t>
          </a:r>
          <a:r>
            <a:rPr lang="pt-BR" sz="1800" kern="1200" dirty="0" err="1">
              <a:solidFill>
                <a:schemeClr val="accent1">
                  <a:lumMod val="50000"/>
                </a:schemeClr>
              </a:solidFill>
            </a:rPr>
            <a:t>Plants</a:t>
          </a:r>
          <a:r>
            <a:rPr lang="pt-BR" sz="1800" kern="1200" dirty="0">
              <a:solidFill>
                <a:schemeClr val="accent1">
                  <a:lumMod val="50000"/>
                </a:schemeClr>
              </a:solidFill>
            </a:rPr>
            <a:t> </a:t>
          </a:r>
        </a:p>
        <a:p>
          <a:pPr marL="171450" lvl="1" indent="0" algn="l" defTabSz="800100">
            <a:lnSpc>
              <a:spcPct val="90000"/>
            </a:lnSpc>
            <a:spcBef>
              <a:spcPct val="0"/>
            </a:spcBef>
            <a:spcAft>
              <a:spcPct val="15000"/>
            </a:spcAft>
            <a:buChar char="•"/>
          </a:pPr>
          <a:r>
            <a:rPr lang="pt-BR" sz="1800" kern="1200" dirty="0">
              <a:solidFill>
                <a:schemeClr val="accent1">
                  <a:lumMod val="50000"/>
                </a:schemeClr>
              </a:solidFill>
            </a:rPr>
            <a:t>Nuclear </a:t>
          </a:r>
          <a:r>
            <a:rPr lang="pt-BR" sz="1800" kern="1200" dirty="0" err="1">
              <a:solidFill>
                <a:schemeClr val="accent1">
                  <a:lumMod val="50000"/>
                </a:schemeClr>
              </a:solidFill>
            </a:rPr>
            <a:t>Harmonisation</a:t>
          </a:r>
          <a:r>
            <a:rPr lang="pt-BR" sz="1800" kern="1200" dirty="0">
              <a:solidFill>
                <a:schemeClr val="accent1">
                  <a:lumMod val="50000"/>
                </a:schemeClr>
              </a:solidFill>
            </a:rPr>
            <a:t> </a:t>
          </a:r>
          <a:r>
            <a:rPr lang="pt-BR" sz="1800" kern="1200" dirty="0" err="1">
              <a:solidFill>
                <a:schemeClr val="accent1">
                  <a:lumMod val="50000"/>
                </a:schemeClr>
              </a:solidFill>
            </a:rPr>
            <a:t>and</a:t>
          </a:r>
          <a:r>
            <a:rPr lang="pt-BR" sz="1800" kern="1200" dirty="0">
              <a:solidFill>
                <a:schemeClr val="accent1">
                  <a:lumMod val="50000"/>
                </a:schemeClr>
              </a:solidFill>
            </a:rPr>
            <a:t> </a:t>
          </a:r>
          <a:r>
            <a:rPr lang="pt-BR" sz="1800" kern="1200" dirty="0" err="1">
              <a:solidFill>
                <a:schemeClr val="accent1">
                  <a:lumMod val="50000"/>
                </a:schemeClr>
              </a:solidFill>
            </a:rPr>
            <a:t>Standardisation</a:t>
          </a:r>
          <a:r>
            <a:rPr lang="pt-BR" sz="1800" kern="1200" dirty="0">
              <a:solidFill>
                <a:schemeClr val="accent1">
                  <a:lumMod val="50000"/>
                </a:schemeClr>
              </a:solidFill>
            </a:rPr>
            <a:t> </a:t>
          </a:r>
          <a:r>
            <a:rPr lang="pt-BR" sz="1800" kern="1200" dirty="0" err="1">
              <a:solidFill>
                <a:schemeClr val="accent1">
                  <a:lumMod val="50000"/>
                </a:schemeClr>
              </a:solidFill>
            </a:rPr>
            <a:t>Initiative</a:t>
          </a:r>
          <a:endParaRPr lang="pt-BR" sz="1800" kern="1200" dirty="0">
            <a:solidFill>
              <a:schemeClr val="accent1">
                <a:lumMod val="50000"/>
              </a:schemeClr>
            </a:solidFill>
          </a:endParaRPr>
        </a:p>
        <a:p>
          <a:pPr marL="171450" lvl="1" indent="-171450" algn="l" defTabSz="800100">
            <a:lnSpc>
              <a:spcPct val="90000"/>
            </a:lnSpc>
            <a:spcBef>
              <a:spcPct val="0"/>
            </a:spcBef>
            <a:spcAft>
              <a:spcPct val="15000"/>
            </a:spcAft>
            <a:buChar char="•"/>
          </a:pPr>
          <a:r>
            <a:rPr lang="pt-BR" sz="1800" kern="1200" dirty="0">
              <a:solidFill>
                <a:srgbClr val="4472C4">
                  <a:lumMod val="50000"/>
                </a:srgbClr>
              </a:solidFill>
              <a:latin typeface="Calibri" panose="020F0502020204030204"/>
              <a:ea typeface="+mn-ea"/>
              <a:cs typeface="+mn-cs"/>
            </a:rPr>
            <a:t>TM </a:t>
          </a:r>
          <a:r>
            <a:rPr lang="pt-BR" sz="1800" kern="1200" dirty="0" err="1">
              <a:solidFill>
                <a:srgbClr val="4472C4">
                  <a:lumMod val="50000"/>
                </a:srgbClr>
              </a:solidFill>
              <a:latin typeface="Calibri" panose="020F0502020204030204"/>
              <a:ea typeface="+mn-ea"/>
              <a:cs typeface="+mn-cs"/>
            </a:rPr>
            <a:t>on</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Generic</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User</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Requirements</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and</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Criteria</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of</a:t>
          </a:r>
          <a:r>
            <a:rPr lang="pt-BR" sz="1800" kern="1200" dirty="0">
              <a:solidFill>
                <a:srgbClr val="4472C4">
                  <a:lumMod val="50000"/>
                </a:srgbClr>
              </a:solidFill>
              <a:latin typeface="Calibri" panose="020F0502020204030204"/>
              <a:ea typeface="+mn-ea"/>
              <a:cs typeface="+mn-cs"/>
            </a:rPr>
            <a:t> SMR Technologies for Near </a:t>
          </a:r>
          <a:r>
            <a:rPr lang="pt-BR" sz="1800" kern="1200" dirty="0" err="1">
              <a:solidFill>
                <a:srgbClr val="4472C4">
                  <a:lumMod val="50000"/>
                </a:srgbClr>
              </a:solidFill>
              <a:latin typeface="Calibri" panose="020F0502020204030204"/>
              <a:ea typeface="+mn-ea"/>
              <a:cs typeface="+mn-cs"/>
            </a:rPr>
            <a:t>Term</a:t>
          </a:r>
          <a:r>
            <a:rPr lang="pt-BR" sz="1800" kern="1200" dirty="0">
              <a:solidFill>
                <a:srgbClr val="4472C4">
                  <a:lumMod val="50000"/>
                </a:srgbClr>
              </a:solidFill>
              <a:latin typeface="Calibri" panose="020F0502020204030204"/>
              <a:ea typeface="+mn-ea"/>
              <a:cs typeface="+mn-cs"/>
            </a:rPr>
            <a:t> Deployment</a:t>
          </a:r>
        </a:p>
        <a:p>
          <a:pPr marL="171450" lvl="1" indent="0" algn="l" defTabSz="800100">
            <a:lnSpc>
              <a:spcPct val="90000"/>
            </a:lnSpc>
            <a:spcBef>
              <a:spcPct val="0"/>
            </a:spcBef>
            <a:spcAft>
              <a:spcPct val="15000"/>
            </a:spcAft>
            <a:buChar char="•"/>
          </a:pPr>
          <a:r>
            <a:rPr lang="pt-BR" sz="1800" kern="1200" dirty="0">
              <a:solidFill>
                <a:schemeClr val="accent1">
                  <a:lumMod val="50000"/>
                </a:schemeClr>
              </a:solidFill>
            </a:rPr>
            <a:t>EW </a:t>
          </a:r>
          <a:r>
            <a:rPr lang="pt-BR" sz="1800" kern="1200" dirty="0" err="1">
              <a:solidFill>
                <a:schemeClr val="accent1">
                  <a:lumMod val="50000"/>
                </a:schemeClr>
              </a:solidFill>
            </a:rPr>
            <a:t>on</a:t>
          </a:r>
          <a:r>
            <a:rPr lang="pt-BR" sz="1800" kern="1200" dirty="0">
              <a:solidFill>
                <a:schemeClr val="accent1">
                  <a:lumMod val="50000"/>
                </a:schemeClr>
              </a:solidFill>
            </a:rPr>
            <a:t> </a:t>
          </a:r>
          <a:r>
            <a:rPr lang="pt-BR" sz="1800" kern="1200" dirty="0" err="1">
              <a:solidFill>
                <a:schemeClr val="accent1">
                  <a:lumMod val="50000"/>
                </a:schemeClr>
              </a:solidFill>
            </a:rPr>
            <a:t>Regulatory</a:t>
          </a:r>
          <a:r>
            <a:rPr lang="pt-BR" sz="1800" kern="1200" dirty="0">
              <a:solidFill>
                <a:schemeClr val="accent1">
                  <a:lumMod val="50000"/>
                </a:schemeClr>
              </a:solidFill>
            </a:rPr>
            <a:t> </a:t>
          </a:r>
          <a:r>
            <a:rPr lang="pt-BR" sz="1800" kern="1200" dirty="0" err="1">
              <a:solidFill>
                <a:schemeClr val="accent1">
                  <a:lumMod val="50000"/>
                </a:schemeClr>
              </a:solidFill>
            </a:rPr>
            <a:t>Challenges</a:t>
          </a:r>
          <a:r>
            <a:rPr lang="pt-BR" sz="1800" kern="1200" dirty="0">
              <a:solidFill>
                <a:schemeClr val="accent1">
                  <a:lumMod val="50000"/>
                </a:schemeClr>
              </a:solidFill>
            </a:rPr>
            <a:t> </a:t>
          </a:r>
          <a:r>
            <a:rPr lang="pt-BR" sz="1800" kern="1200" dirty="0"/>
            <a:t>in </a:t>
          </a:r>
          <a:r>
            <a:rPr lang="pt-BR" sz="1800" kern="1200" dirty="0" err="1"/>
            <a:t>Small</a:t>
          </a:r>
          <a:r>
            <a:rPr lang="pt-BR" sz="1800" kern="1200" dirty="0"/>
            <a:t> Modular </a:t>
          </a:r>
          <a:r>
            <a:rPr lang="pt-BR" sz="1800" kern="1200" dirty="0" err="1"/>
            <a:t>Reactors</a:t>
          </a:r>
          <a:endParaRPr lang="pt-BR" sz="1800" kern="1200" dirty="0">
            <a:solidFill>
              <a:schemeClr val="accent1">
                <a:lumMod val="50000"/>
              </a:schemeClr>
            </a:solidFill>
          </a:endParaRPr>
        </a:p>
      </dsp:txBody>
      <dsp:txXfrm>
        <a:off x="82229" y="277712"/>
        <a:ext cx="2921348" cy="4201878"/>
      </dsp:txXfrm>
    </dsp:sp>
    <dsp:sp modelId="{E5CAB673-2772-48EA-9977-197EAA9621BE}">
      <dsp:nvSpPr>
        <dsp:cNvPr id="0" name=""/>
        <dsp:cNvSpPr/>
      </dsp:nvSpPr>
      <dsp:spPr>
        <a:xfrm>
          <a:off x="7532" y="3937803"/>
          <a:ext cx="3064980" cy="98381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r>
            <a:rPr lang="pt-BR" sz="6500" kern="1200" dirty="0"/>
            <a:t>2022</a:t>
          </a:r>
        </a:p>
      </dsp:txBody>
      <dsp:txXfrm>
        <a:off x="7532" y="3937803"/>
        <a:ext cx="2158436" cy="983815"/>
      </dsp:txXfrm>
    </dsp:sp>
    <dsp:sp modelId="{F27A2879-22B9-43D1-8FF1-0AAD00EC10E8}">
      <dsp:nvSpPr>
        <dsp:cNvPr id="0" name=""/>
        <dsp:cNvSpPr/>
      </dsp:nvSpPr>
      <dsp:spPr>
        <a:xfrm>
          <a:off x="2274058" y="3848880"/>
          <a:ext cx="1072743" cy="1072743"/>
        </a:xfrm>
        <a:prstGeom prst="ellipse">
          <a:avLst/>
        </a:prstGeom>
        <a:solidFill>
          <a:schemeClr val="tx2">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 modelId="{58748FB2-2C1A-4D6D-B0F1-003B9BC869FB}">
      <dsp:nvSpPr>
        <dsp:cNvPr id="0" name=""/>
        <dsp:cNvSpPr/>
      </dsp:nvSpPr>
      <dsp:spPr>
        <a:xfrm>
          <a:off x="3602643" y="169729"/>
          <a:ext cx="3084166" cy="3871359"/>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14300" lvl="1" indent="-114300" algn="l" defTabSz="622300">
            <a:lnSpc>
              <a:spcPct val="90000"/>
            </a:lnSpc>
            <a:spcBef>
              <a:spcPct val="0"/>
            </a:spcBef>
            <a:spcAft>
              <a:spcPct val="15000"/>
            </a:spcAft>
            <a:buChar char="•"/>
          </a:pPr>
          <a:r>
            <a:rPr lang="pt-BR" sz="1800" kern="1200" dirty="0">
              <a:solidFill>
                <a:srgbClr val="4472C4">
                  <a:lumMod val="50000"/>
                </a:srgbClr>
              </a:solidFill>
              <a:latin typeface="Calibri" panose="020F0502020204030204"/>
              <a:ea typeface="+mn-ea"/>
              <a:cs typeface="+mn-cs"/>
            </a:rPr>
            <a:t>IW </a:t>
          </a:r>
          <a:r>
            <a:rPr lang="pt-BR" sz="1800" kern="1200" dirty="0" err="1">
              <a:solidFill>
                <a:srgbClr val="4472C4">
                  <a:lumMod val="50000"/>
                </a:srgbClr>
              </a:solidFill>
              <a:latin typeface="Calibri" panose="020F0502020204030204"/>
              <a:ea typeface="+mn-ea"/>
              <a:cs typeface="+mn-cs"/>
            </a:rPr>
            <a:t>on</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Education</a:t>
          </a:r>
          <a:r>
            <a:rPr lang="pt-BR" sz="1800" kern="1200" dirty="0">
              <a:solidFill>
                <a:srgbClr val="4472C4">
                  <a:lumMod val="50000"/>
                </a:srgbClr>
              </a:solidFill>
              <a:latin typeface="Calibri" panose="020F0502020204030204"/>
              <a:ea typeface="+mn-ea"/>
              <a:cs typeface="+mn-cs"/>
            </a:rPr>
            <a:t>, Training Tools </a:t>
          </a:r>
          <a:r>
            <a:rPr lang="pt-BR" sz="1800" kern="1200" dirty="0" err="1">
              <a:solidFill>
                <a:srgbClr val="4472C4">
                  <a:lumMod val="50000"/>
                </a:srgbClr>
              </a:solidFill>
              <a:latin typeface="Calibri" panose="020F0502020204030204"/>
              <a:ea typeface="+mn-ea"/>
              <a:cs typeface="+mn-cs"/>
            </a:rPr>
            <a:t>and</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Knowledge</a:t>
          </a:r>
          <a:r>
            <a:rPr lang="pt-BR" sz="1800" kern="1200" dirty="0">
              <a:solidFill>
                <a:srgbClr val="4472C4">
                  <a:lumMod val="50000"/>
                </a:srgbClr>
              </a:solidFill>
              <a:latin typeface="Calibri" panose="020F0502020204030204"/>
              <a:ea typeface="+mn-ea"/>
              <a:cs typeface="+mn-cs"/>
            </a:rPr>
            <a:t> </a:t>
          </a:r>
          <a:r>
            <a:rPr lang="pt-BR" sz="1800" kern="1200" dirty="0" err="1">
              <a:solidFill>
                <a:srgbClr val="4472C4">
                  <a:lumMod val="50000"/>
                </a:srgbClr>
              </a:solidFill>
              <a:latin typeface="Calibri" panose="020F0502020204030204"/>
              <a:ea typeface="+mn-ea"/>
              <a:cs typeface="+mn-cs"/>
            </a:rPr>
            <a:t>Transfer</a:t>
          </a:r>
          <a:r>
            <a:rPr lang="pt-BR" sz="1800" kern="1200" dirty="0">
              <a:solidFill>
                <a:srgbClr val="4472C4">
                  <a:lumMod val="50000"/>
                </a:srgbClr>
              </a:solidFill>
              <a:latin typeface="Calibri" panose="020F0502020204030204"/>
              <a:ea typeface="+mn-ea"/>
              <a:cs typeface="+mn-cs"/>
            </a:rPr>
            <a:t> for </a:t>
          </a:r>
          <a:r>
            <a:rPr lang="pt-BR" sz="1800" kern="1200" dirty="0" err="1">
              <a:solidFill>
                <a:srgbClr val="4472C4">
                  <a:lumMod val="50000"/>
                </a:srgbClr>
              </a:solidFill>
              <a:latin typeface="Calibri" panose="020F0502020204030204"/>
              <a:ea typeface="+mn-ea"/>
              <a:cs typeface="+mn-cs"/>
            </a:rPr>
            <a:t>SMRs</a:t>
          </a:r>
          <a:endParaRPr lang="pt-BR" sz="1800" kern="1200" dirty="0">
            <a:solidFill>
              <a:srgbClr val="4472C4">
                <a:lumMod val="50000"/>
              </a:srgb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Harmonisation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Standardisation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Initiative</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Licensing</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GB" sz="1800" kern="1200" dirty="0">
              <a:solidFill>
                <a:schemeClr val="accent1">
                  <a:lumMod val="50000"/>
                </a:schemeClr>
              </a:solidFill>
              <a:latin typeface="Calibri" panose="020F0502020204030204"/>
              <a:ea typeface="+mn-ea"/>
              <a:cs typeface="+mn-cs"/>
            </a:rPr>
            <a:t>Support of Developing, and Enhancing the Safety Infrastructure </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GB" sz="1800" kern="1200" dirty="0">
              <a:solidFill>
                <a:schemeClr val="accent1">
                  <a:lumMod val="50000"/>
                </a:schemeClr>
              </a:solidFill>
              <a:latin typeface="Calibri" panose="020F0502020204030204"/>
              <a:ea typeface="+mn-ea"/>
              <a:cs typeface="+mn-cs"/>
            </a:rPr>
            <a:t>IW on Safety, Security and Safeguards by Design </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IW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Analysis</a:t>
          </a:r>
          <a:r>
            <a:rPr lang="pt-BR" sz="1800" kern="1200" dirty="0">
              <a:solidFill>
                <a:schemeClr val="accent1">
                  <a:lumMod val="50000"/>
                </a:schemeClr>
              </a:solidFill>
              <a:latin typeface="Calibri" panose="020F0502020204030204"/>
              <a:ea typeface="+mn-ea"/>
              <a:cs typeface="+mn-cs"/>
            </a:rPr>
            <a:t> </a:t>
          </a:r>
          <a:r>
            <a:rPr lang="pt-BR" sz="1800" kern="1200" dirty="0"/>
            <a:t>for </a:t>
          </a:r>
          <a:r>
            <a:rPr lang="pt-BR" sz="1800" kern="1200" dirty="0" err="1"/>
            <a:t>Small</a:t>
          </a:r>
          <a:r>
            <a:rPr lang="pt-BR" sz="1800" kern="1200" dirty="0"/>
            <a:t> Modular </a:t>
          </a:r>
          <a:r>
            <a:rPr lang="pt-BR" sz="1800" kern="1200" dirty="0" err="1"/>
            <a:t>Reactors</a:t>
          </a:r>
          <a:endParaRPr lang="pt-BR" sz="1800" kern="1200" dirty="0">
            <a:solidFill>
              <a:schemeClr val="accent1">
                <a:lumMod val="50000"/>
              </a:schemeClr>
            </a:solidFill>
            <a:latin typeface="Calibri" panose="020F0502020204030204"/>
            <a:ea typeface="+mn-ea"/>
            <a:cs typeface="+mn-cs"/>
          </a:endParaRPr>
        </a:p>
        <a:p>
          <a:pPr marL="114300" lvl="1" indent="0" algn="l" defTabSz="622300">
            <a:lnSpc>
              <a:spcPct val="90000"/>
            </a:lnSpc>
            <a:spcBef>
              <a:spcPct val="0"/>
            </a:spcBef>
            <a:spcAft>
              <a:spcPct val="15000"/>
            </a:spcAft>
            <a:buChar char="•"/>
          </a:pPr>
          <a:endParaRPr lang="pt-BR" sz="1400" kern="1200" dirty="0"/>
        </a:p>
      </dsp:txBody>
      <dsp:txXfrm>
        <a:off x="3674909" y="241995"/>
        <a:ext cx="2939634" cy="3799093"/>
      </dsp:txXfrm>
    </dsp:sp>
    <dsp:sp modelId="{A135A8DC-A3C0-4F8C-822E-5750733AD7DD}">
      <dsp:nvSpPr>
        <dsp:cNvPr id="0" name=""/>
        <dsp:cNvSpPr/>
      </dsp:nvSpPr>
      <dsp:spPr>
        <a:xfrm>
          <a:off x="3603655" y="3937808"/>
          <a:ext cx="3064980" cy="98381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r>
            <a:rPr lang="pt-BR" sz="6500" kern="1200" dirty="0"/>
            <a:t>2023</a:t>
          </a:r>
        </a:p>
      </dsp:txBody>
      <dsp:txXfrm>
        <a:off x="3603655" y="3937808"/>
        <a:ext cx="2158436" cy="983815"/>
      </dsp:txXfrm>
    </dsp:sp>
    <dsp:sp modelId="{53088E7B-2D1E-4A51-96E0-11D1625FCD2A}">
      <dsp:nvSpPr>
        <dsp:cNvPr id="0" name=""/>
        <dsp:cNvSpPr/>
      </dsp:nvSpPr>
      <dsp:spPr>
        <a:xfrm>
          <a:off x="5848795" y="3848880"/>
          <a:ext cx="1072743" cy="1072743"/>
        </a:xfrm>
        <a:prstGeom prst="ellipse">
          <a:avLst/>
        </a:prstGeom>
        <a:solidFill>
          <a:schemeClr val="tx2">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 modelId="{C7269BCA-2D9B-4550-8D58-54BE1C3B7E7A}">
      <dsp:nvSpPr>
        <dsp:cNvPr id="0" name=""/>
        <dsp:cNvSpPr/>
      </dsp:nvSpPr>
      <dsp:spPr>
        <a:xfrm>
          <a:off x="7187303" y="247885"/>
          <a:ext cx="3064980" cy="4105736"/>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ITC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aspects</a:t>
          </a:r>
          <a:r>
            <a:rPr lang="pt-BR" sz="1800" kern="1200" dirty="0">
              <a:solidFill>
                <a:schemeClr val="accent1">
                  <a:lumMod val="50000"/>
                </a:schemeClr>
              </a:solidFill>
              <a:latin typeface="Calibri" panose="020F0502020204030204"/>
              <a:ea typeface="+mn-ea"/>
              <a:cs typeface="+mn-cs"/>
            </a:rPr>
            <a:t> </a:t>
          </a:r>
          <a:r>
            <a:rPr lang="pt-BR" sz="1800" kern="1200" dirty="0" err="1"/>
            <a:t>of</a:t>
          </a:r>
          <a:r>
            <a:rPr lang="pt-BR" sz="1800" kern="1200" dirty="0"/>
            <a:t> </a:t>
          </a:r>
          <a:r>
            <a:rPr lang="pt-BR" sz="1800" kern="1200" dirty="0" err="1"/>
            <a:t>small</a:t>
          </a:r>
          <a:r>
            <a:rPr lang="pt-BR" sz="1800" kern="1200" dirty="0"/>
            <a:t> Modular </a:t>
          </a:r>
          <a:r>
            <a:rPr lang="pt-BR" sz="1800" kern="1200" dirty="0" err="1"/>
            <a:t>Reactors</a:t>
          </a:r>
          <a:r>
            <a:rPr lang="pt-BR" sz="1800" kern="1200" dirty="0"/>
            <a:t> (</a:t>
          </a:r>
          <a:r>
            <a:rPr lang="pt-BR" sz="1800" kern="1200" dirty="0" err="1"/>
            <a:t>SMRs</a:t>
          </a:r>
          <a:r>
            <a:rPr lang="pt-BR" sz="1800" kern="1200" dirty="0"/>
            <a:t>)</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W </a:t>
          </a:r>
          <a:r>
            <a:rPr lang="pt-BR" sz="1800" kern="1200" dirty="0" err="1">
              <a:solidFill>
                <a:schemeClr val="accent1">
                  <a:lumMod val="50000"/>
                </a:schemeClr>
              </a:solidFill>
              <a:latin typeface="Calibri" panose="020F0502020204030204"/>
              <a:ea typeface="+mn-ea"/>
              <a:cs typeface="+mn-cs"/>
            </a:rPr>
            <a:t>Safety</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of</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Fuel</a:t>
          </a:r>
          <a:r>
            <a:rPr lang="pt-BR" sz="1800" kern="1200" dirty="0">
              <a:solidFill>
                <a:schemeClr val="accent1">
                  <a:lumMod val="50000"/>
                </a:schemeClr>
              </a:solidFill>
              <a:latin typeface="Calibri" panose="020F0502020204030204"/>
              <a:ea typeface="+mn-ea"/>
              <a:cs typeface="+mn-cs"/>
            </a:rPr>
            <a:t> Manufacturing </a:t>
          </a:r>
          <a:r>
            <a:rPr lang="pt-BR" sz="1800" kern="1200" dirty="0"/>
            <a:t>for </a:t>
          </a:r>
          <a:r>
            <a:rPr lang="pt-BR" sz="1800" kern="1200" dirty="0" err="1"/>
            <a:t>Advanced</a:t>
          </a:r>
          <a:r>
            <a:rPr lang="pt-BR" sz="1800" kern="1200" dirty="0"/>
            <a:t> </a:t>
          </a:r>
          <a:r>
            <a:rPr lang="pt-BR" sz="1800" kern="1200" dirty="0" err="1"/>
            <a:t>Reactors</a:t>
          </a:r>
          <a:r>
            <a:rPr lang="pt-BR" sz="1800" kern="1200" dirty="0">
              <a:solidFill>
                <a:schemeClr val="accent1">
                  <a:lumMod val="50000"/>
                </a:schemeClr>
              </a:solidFill>
              <a:latin typeface="Calibri" panose="020F0502020204030204"/>
              <a:ea typeface="+mn-ea"/>
              <a:cs typeface="+mn-cs"/>
            </a:rPr>
            <a:t> </a:t>
          </a:r>
        </a:p>
        <a:p>
          <a:pPr marL="114300" lvl="1" indent="-114300" algn="l" defTabSz="622300">
            <a:lnSpc>
              <a:spcPct val="90000"/>
            </a:lnSpc>
            <a:spcBef>
              <a:spcPct val="0"/>
            </a:spcBef>
            <a:spcAft>
              <a:spcPct val="15000"/>
            </a:spcAft>
            <a:buChar char="•"/>
          </a:pPr>
          <a:r>
            <a:rPr lang="pt-BR" sz="1800" kern="1200" dirty="0">
              <a:solidFill>
                <a:schemeClr val="accent1">
                  <a:lumMod val="50000"/>
                </a:schemeClr>
              </a:solidFill>
              <a:latin typeface="Calibri" panose="020F0502020204030204"/>
              <a:ea typeface="+mn-ea"/>
              <a:cs typeface="+mn-cs"/>
            </a:rPr>
            <a:t>IW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en-US" sz="1800" kern="1200" dirty="0">
              <a:solidFill>
                <a:schemeClr val="accent1">
                  <a:lumMod val="50000"/>
                </a:schemeClr>
              </a:solidFill>
              <a:latin typeface="Calibri" panose="020F0502020204030204"/>
              <a:ea typeface="+mn-ea"/>
              <a:cs typeface="+mn-cs"/>
            </a:rPr>
            <a:t>the development of Taxonomy for Small Modular Reactors (SMRs) and Micro-reactors (MRs)</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a:solidFill>
                <a:schemeClr val="accent1">
                  <a:lumMod val="50000"/>
                </a:schemeClr>
              </a:solidFill>
              <a:latin typeface="Calibri" panose="020F0502020204030204"/>
              <a:ea typeface="+mn-ea"/>
              <a:cs typeface="+mn-cs"/>
            </a:rPr>
            <a:t>NHSI Regulators WG</a:t>
          </a:r>
          <a:endParaRPr lang="pt-BR" sz="1800" kern="1200" dirty="0">
            <a:solidFill>
              <a:schemeClr val="accent1">
                <a:lumMod val="50000"/>
              </a:scheme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pt-BR" sz="1800" kern="1200" dirty="0" err="1">
              <a:solidFill>
                <a:schemeClr val="accent1">
                  <a:lumMod val="50000"/>
                </a:schemeClr>
              </a:solidFill>
              <a:latin typeface="Calibri" panose="020F0502020204030204"/>
              <a:ea typeface="+mn-ea"/>
              <a:cs typeface="+mn-cs"/>
            </a:rPr>
            <a:t>International</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Conference</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on</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Small</a:t>
          </a:r>
          <a:r>
            <a:rPr lang="pt-BR" sz="1800" kern="1200" dirty="0">
              <a:solidFill>
                <a:schemeClr val="accent1">
                  <a:lumMod val="50000"/>
                </a:schemeClr>
              </a:solidFill>
              <a:latin typeface="Calibri" panose="020F0502020204030204"/>
              <a:ea typeface="+mn-ea"/>
              <a:cs typeface="+mn-cs"/>
            </a:rPr>
            <a:t> Modular </a:t>
          </a:r>
          <a:r>
            <a:rPr lang="pt-BR" sz="1800" kern="1200" dirty="0" err="1">
              <a:solidFill>
                <a:schemeClr val="accent1">
                  <a:lumMod val="50000"/>
                </a:schemeClr>
              </a:solidFill>
              <a:latin typeface="Calibri" panose="020F0502020204030204"/>
              <a:ea typeface="+mn-ea"/>
              <a:cs typeface="+mn-cs"/>
            </a:rPr>
            <a:t>Reactors</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and</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their</a:t>
          </a:r>
          <a:r>
            <a:rPr lang="pt-BR" sz="1800" kern="1200" dirty="0">
              <a:solidFill>
                <a:schemeClr val="accent1">
                  <a:lumMod val="50000"/>
                </a:schemeClr>
              </a:solidFill>
              <a:latin typeface="Calibri" panose="020F0502020204030204"/>
              <a:ea typeface="+mn-ea"/>
              <a:cs typeface="+mn-cs"/>
            </a:rPr>
            <a:t> </a:t>
          </a:r>
          <a:r>
            <a:rPr lang="pt-BR" sz="1800" kern="1200" dirty="0" err="1">
              <a:solidFill>
                <a:schemeClr val="accent1">
                  <a:lumMod val="50000"/>
                </a:schemeClr>
              </a:solidFill>
              <a:latin typeface="Calibri" panose="020F0502020204030204"/>
              <a:ea typeface="+mn-ea"/>
              <a:cs typeface="+mn-cs"/>
            </a:rPr>
            <a:t>Applications</a:t>
          </a:r>
          <a:endParaRPr lang="pt-BR" sz="1800" kern="1200" dirty="0">
            <a:solidFill>
              <a:schemeClr val="accent1">
                <a:lumMod val="50000"/>
              </a:schemeClr>
            </a:solidFill>
            <a:latin typeface="Calibri" panose="020F0502020204030204"/>
            <a:ea typeface="+mn-ea"/>
            <a:cs typeface="+mn-cs"/>
          </a:endParaRPr>
        </a:p>
      </dsp:txBody>
      <dsp:txXfrm>
        <a:off x="7259119" y="319701"/>
        <a:ext cx="2921348" cy="4033920"/>
      </dsp:txXfrm>
    </dsp:sp>
    <dsp:sp modelId="{735B3F3F-9390-4166-A976-B41C397156E3}">
      <dsp:nvSpPr>
        <dsp:cNvPr id="0" name=""/>
        <dsp:cNvSpPr/>
      </dsp:nvSpPr>
      <dsp:spPr>
        <a:xfrm>
          <a:off x="7152791" y="3937808"/>
          <a:ext cx="3064980" cy="98381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r>
            <a:rPr lang="pt-BR" sz="6500" kern="1200" dirty="0"/>
            <a:t>2024</a:t>
          </a:r>
        </a:p>
      </dsp:txBody>
      <dsp:txXfrm>
        <a:off x="7152791" y="3937808"/>
        <a:ext cx="2158436" cy="983815"/>
      </dsp:txXfrm>
    </dsp:sp>
    <dsp:sp modelId="{2BA3DB0E-1C42-447F-AABC-64E9F13B7479}">
      <dsp:nvSpPr>
        <dsp:cNvPr id="0" name=""/>
        <dsp:cNvSpPr/>
      </dsp:nvSpPr>
      <dsp:spPr>
        <a:xfrm>
          <a:off x="9372058" y="3848880"/>
          <a:ext cx="1072743" cy="1072743"/>
        </a:xfrm>
        <a:prstGeom prst="ellipse">
          <a:avLst/>
        </a:prstGeom>
        <a:solidFill>
          <a:schemeClr val="tx2">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0D12-517C-4CC4-B84B-C4EDF42D5C8B}">
      <dsp:nvSpPr>
        <dsp:cNvPr id="0" name=""/>
        <dsp:cNvSpPr/>
      </dsp:nvSpPr>
      <dsp:spPr>
        <a:xfrm>
          <a:off x="0" y="0"/>
          <a:ext cx="11723690" cy="202060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E2CE9-569C-482B-BF14-727E94441E89}">
      <dsp:nvSpPr>
        <dsp:cNvPr id="0" name=""/>
        <dsp:cNvSpPr/>
      </dsp:nvSpPr>
      <dsp:spPr>
        <a:xfrm>
          <a:off x="611232" y="456645"/>
          <a:ext cx="1111332" cy="1114599"/>
        </a:xfrm>
        <a:prstGeom prst="rect">
          <a:avLst/>
        </a:prstGeom>
        <a:blipFill rotWithShape="1">
          <a:blip xmlns:r="http://schemas.openxmlformats.org/officeDocument/2006/relationships" r:embed="rId1"/>
          <a:srcRect/>
          <a:stretch>
            <a:fillRect l="-62000" r="-6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9B30D-33AD-4A57-AAA8-6EBF3A1D0DB7}">
      <dsp:nvSpPr>
        <dsp:cNvPr id="0" name=""/>
        <dsp:cNvSpPr/>
      </dsp:nvSpPr>
      <dsp:spPr>
        <a:xfrm>
          <a:off x="2232062" y="0"/>
          <a:ext cx="9473218" cy="202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847" tIns="213847" rIns="213847" bIns="213847"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Ministry of Mines and Energy (MME) has requested the creation of a technical group to evaluate aspects for the selection of new nuclear sites for the construction of new plants, obtaining its reference from the National Energy Plan 2050, which estimates an expansion of 3.4 to 23.4 GW in the supply of nuclear energy over the next 30 years and the signalling of the construction of a new nuclear power plant in the Ten-Year Energy Expansion Plan 2031.</a:t>
          </a:r>
          <a:endParaRPr lang="en-US" sz="2000" kern="1200" dirty="0">
            <a:solidFill>
              <a:schemeClr val="accent1">
                <a:lumMod val="50000"/>
              </a:schemeClr>
            </a:solidFill>
            <a:latin typeface="Arial" panose="020B0604020202020204" pitchFamily="34" charset="0"/>
            <a:cs typeface="Arial" panose="020B0604020202020204" pitchFamily="34" charset="0"/>
          </a:endParaRPr>
        </a:p>
      </dsp:txBody>
      <dsp:txXfrm>
        <a:off x="2232062" y="0"/>
        <a:ext cx="9473218" cy="2020604"/>
      </dsp:txXfrm>
    </dsp:sp>
    <dsp:sp modelId="{4FB54A29-604E-44D7-81CD-146E0350E553}">
      <dsp:nvSpPr>
        <dsp:cNvPr id="0" name=""/>
        <dsp:cNvSpPr/>
      </dsp:nvSpPr>
      <dsp:spPr>
        <a:xfrm>
          <a:off x="0" y="2321795"/>
          <a:ext cx="11723690" cy="202060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593F7-06CD-436D-A772-A400571F0A21}">
      <dsp:nvSpPr>
        <dsp:cNvPr id="0" name=""/>
        <dsp:cNvSpPr/>
      </dsp:nvSpPr>
      <dsp:spPr>
        <a:xfrm>
          <a:off x="611232" y="2772788"/>
          <a:ext cx="1111332" cy="1111332"/>
        </a:xfrm>
        <a:prstGeom prst="rect">
          <a:avLst/>
        </a:prstGeom>
        <a:blipFill rotWithShape="1">
          <a:blip xmlns:r="http://schemas.openxmlformats.org/officeDocument/2006/relationships" r:embed="rId2"/>
          <a:srcRect/>
          <a:stretch>
            <a:fillRect l="-1000" r="-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CB2CC-C792-40FA-B536-5A549FDE9FB9}">
      <dsp:nvSpPr>
        <dsp:cNvPr id="0" name=""/>
        <dsp:cNvSpPr/>
      </dsp:nvSpPr>
      <dsp:spPr>
        <a:xfrm>
          <a:off x="2333797" y="2318153"/>
          <a:ext cx="9269747" cy="202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847" tIns="213847" rIns="213847" bIns="213847"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CBDPN, through Resolution CBDPN 28/12/2023, has outlined guiding principles for selecting new nuclear sites for the construction of future thermonuclear power plants in Brazil</a:t>
          </a:r>
          <a:endParaRPr lang="en-US" sz="2000" kern="1200" dirty="0">
            <a:solidFill>
              <a:schemeClr val="accent1">
                <a:lumMod val="50000"/>
              </a:schemeClr>
            </a:solidFill>
            <a:latin typeface="Arial" panose="020B0604020202020204" pitchFamily="34" charset="0"/>
            <a:cs typeface="Arial" panose="020B0604020202020204" pitchFamily="34" charset="0"/>
          </a:endParaRPr>
        </a:p>
      </dsp:txBody>
      <dsp:txXfrm>
        <a:off x="2333797" y="2318153"/>
        <a:ext cx="9269747" cy="20206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0D12-517C-4CC4-B84B-C4EDF42D5C8B}">
      <dsp:nvSpPr>
        <dsp:cNvPr id="0" name=""/>
        <dsp:cNvSpPr/>
      </dsp:nvSpPr>
      <dsp:spPr>
        <a:xfrm>
          <a:off x="-52253" y="460514"/>
          <a:ext cx="11723690" cy="14989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E2CE9-569C-482B-BF14-727E94441E89}">
      <dsp:nvSpPr>
        <dsp:cNvPr id="0" name=""/>
        <dsp:cNvSpPr/>
      </dsp:nvSpPr>
      <dsp:spPr>
        <a:xfrm>
          <a:off x="401172" y="845859"/>
          <a:ext cx="826023" cy="824411"/>
        </a:xfrm>
        <a:prstGeom prst="rect">
          <a:avLst/>
        </a:prstGeom>
        <a:blipFill rotWithShape="1">
          <a:blip xmlns:r="http://schemas.openxmlformats.org/officeDocument/2006/relationships" r:embed="rId1"/>
          <a:srcRect/>
          <a:stretch>
            <a:fillRect l="-8000" r="-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9B30D-33AD-4A57-AAA8-6EBF3A1D0DB7}">
      <dsp:nvSpPr>
        <dsp:cNvPr id="0" name=""/>
        <dsp:cNvSpPr/>
      </dsp:nvSpPr>
      <dsp:spPr>
        <a:xfrm>
          <a:off x="1571029" y="500108"/>
          <a:ext cx="10204914" cy="150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92" tIns="158792" rIns="158792" bIns="15879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accent1">
                  <a:lumMod val="50000"/>
                </a:schemeClr>
              </a:solidFill>
              <a:effectLst/>
              <a:latin typeface="Times New Roman" panose="02020603050405020304" pitchFamily="18" charset="0"/>
              <a:ea typeface="Times New Roman" panose="02020603050405020304" pitchFamily="18" charset="0"/>
            </a:rPr>
            <a:t>In compliance with guideline number 5, a new standard for SITE APPROVAL FOR NUCLEOELECTRIC POWER PLANTS, which sets out the criteria and requirements applicable to Site Approval for Nuclear Power Plants and the content of the Site Report, expands the field of application, making it possible to implement advanced SMR-type reactors.</a:t>
          </a:r>
          <a:r>
            <a:rPr lang="en-US" sz="2000" kern="1200" dirty="0">
              <a:solidFill>
                <a:schemeClr val="accent1">
                  <a:lumMod val="50000"/>
                </a:schemeClr>
              </a:solidFill>
              <a:latin typeface="Times New Roman" panose="02020603050405020304" pitchFamily="18" charset="0"/>
              <a:ea typeface="Times New Roman" panose="02020603050405020304" pitchFamily="18" charset="0"/>
            </a:rPr>
            <a:t> </a:t>
          </a:r>
          <a:endParaRPr lang="en-US" sz="2000" kern="1200" dirty="0">
            <a:solidFill>
              <a:schemeClr val="accent1">
                <a:lumMod val="50000"/>
              </a:schemeClr>
            </a:solidFill>
            <a:latin typeface="Arial" panose="020B0604020202020204" pitchFamily="34" charset="0"/>
            <a:cs typeface="Arial" panose="020B0604020202020204" pitchFamily="34" charset="0"/>
          </a:endParaRPr>
        </a:p>
      </dsp:txBody>
      <dsp:txXfrm>
        <a:off x="1571029" y="500108"/>
        <a:ext cx="10204914" cy="1500394"/>
      </dsp:txXfrm>
    </dsp:sp>
    <dsp:sp modelId="{4FB54A29-604E-44D7-81CD-146E0350E553}">
      <dsp:nvSpPr>
        <dsp:cNvPr id="0" name=""/>
        <dsp:cNvSpPr/>
      </dsp:nvSpPr>
      <dsp:spPr>
        <a:xfrm>
          <a:off x="-52253" y="2843470"/>
          <a:ext cx="11723690" cy="14989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593F7-06CD-436D-A772-A400571F0A21}">
      <dsp:nvSpPr>
        <dsp:cNvPr id="0" name=""/>
        <dsp:cNvSpPr/>
      </dsp:nvSpPr>
      <dsp:spPr>
        <a:xfrm>
          <a:off x="401172" y="3217314"/>
          <a:ext cx="826023" cy="824411"/>
        </a:xfrm>
        <a:prstGeom prst="rect">
          <a:avLst/>
        </a:prstGeom>
        <a:blipFill rotWithShape="1">
          <a:blip xmlns:r="http://schemas.openxmlformats.org/officeDocument/2006/relationships" r:embed="rId2"/>
          <a:srcRect/>
          <a:stretch>
            <a:fillRect l="-1000" r="-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CB2CC-C792-40FA-B536-5A549FDE9FB9}">
      <dsp:nvSpPr>
        <dsp:cNvPr id="0" name=""/>
        <dsp:cNvSpPr/>
      </dsp:nvSpPr>
      <dsp:spPr>
        <a:xfrm>
          <a:off x="1640879" y="2840298"/>
          <a:ext cx="9985728" cy="150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92" tIns="158792" rIns="158792" bIns="15879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accent1">
                  <a:lumMod val="50000"/>
                </a:schemeClr>
              </a:solidFill>
              <a:latin typeface="Times New Roman" panose="02020603050405020304" pitchFamily="18" charset="0"/>
              <a:ea typeface="Times New Roman" panose="02020603050405020304" pitchFamily="18" charset="0"/>
            </a:rPr>
            <a:t>Issues such as the certification of the project in modules, incremental licensing, the licensing approach in terms of safety analysis, and its coupling to the various modules are the scope of the discussions on the CNEN guidelines, more specifically in the guidelines 5 and 6, which have been guiding the development of stage 2.</a:t>
          </a:r>
          <a:endParaRPr lang="en-US" sz="2000" kern="1200" dirty="0">
            <a:solidFill>
              <a:schemeClr val="accent1">
                <a:lumMod val="50000"/>
              </a:schemeClr>
            </a:solidFill>
            <a:latin typeface="Arial" panose="020B0604020202020204" pitchFamily="34" charset="0"/>
            <a:cs typeface="Arial" panose="020B0604020202020204" pitchFamily="34" charset="0"/>
          </a:endParaRPr>
        </a:p>
      </dsp:txBody>
      <dsp:txXfrm>
        <a:off x="1640879" y="2840298"/>
        <a:ext cx="9985728" cy="15003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93B19-65A2-42B8-B9BE-2F6EDED1D738}">
      <dsp:nvSpPr>
        <dsp:cNvPr id="0" name=""/>
        <dsp:cNvSpPr/>
      </dsp:nvSpPr>
      <dsp:spPr>
        <a:xfrm>
          <a:off x="3433" y="56807"/>
          <a:ext cx="3347312" cy="95697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kern="1200" dirty="0"/>
            <a:t>CNEN-NE-1.01: </a:t>
          </a:r>
          <a:r>
            <a:rPr lang="pt-BR" sz="1900" kern="1200" dirty="0" err="1"/>
            <a:t>Licensing</a:t>
          </a:r>
          <a:r>
            <a:rPr lang="pt-BR" sz="1900" kern="1200" dirty="0"/>
            <a:t> </a:t>
          </a:r>
          <a:r>
            <a:rPr lang="pt-BR" sz="1900" kern="1200" dirty="0" err="1"/>
            <a:t>of</a:t>
          </a:r>
          <a:r>
            <a:rPr lang="pt-BR" sz="1900" kern="1200" dirty="0"/>
            <a:t> nuclear </a:t>
          </a:r>
          <a:r>
            <a:rPr lang="pt-BR" sz="1900" kern="1200" dirty="0" err="1"/>
            <a:t>reactors</a:t>
          </a:r>
          <a:r>
            <a:rPr lang="pt-BR" sz="1900" kern="1200" dirty="0"/>
            <a:t> </a:t>
          </a:r>
          <a:r>
            <a:rPr lang="pt-BR" sz="1900" kern="1200" dirty="0" err="1"/>
            <a:t>operators</a:t>
          </a:r>
          <a:endParaRPr lang="pt-BR" sz="1900" kern="1200" dirty="0"/>
        </a:p>
      </dsp:txBody>
      <dsp:txXfrm>
        <a:off x="3433" y="56807"/>
        <a:ext cx="3347312" cy="956979"/>
      </dsp:txXfrm>
    </dsp:sp>
    <dsp:sp modelId="{D6D63244-8D69-4DC1-9AD8-66B2FB87E735}">
      <dsp:nvSpPr>
        <dsp:cNvPr id="0" name=""/>
        <dsp:cNvSpPr/>
      </dsp:nvSpPr>
      <dsp:spPr>
        <a:xfrm>
          <a:off x="3433" y="1013786"/>
          <a:ext cx="3347312" cy="379916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pt-BR" sz="1900" kern="1200" dirty="0" err="1"/>
            <a:t>Establishes</a:t>
          </a:r>
          <a:r>
            <a:rPr lang="pt-BR" sz="1900" kern="1200" dirty="0"/>
            <a:t> </a:t>
          </a:r>
          <a:r>
            <a:rPr lang="pt-BR" sz="1900" kern="1200" dirty="0" err="1"/>
            <a:t>the</a:t>
          </a:r>
          <a:r>
            <a:rPr lang="pt-BR" sz="1900" kern="1200" dirty="0"/>
            <a:t> </a:t>
          </a:r>
          <a:r>
            <a:rPr lang="pt-BR" sz="1900" kern="1200" dirty="0" err="1"/>
            <a:t>requirements</a:t>
          </a:r>
          <a:r>
            <a:rPr lang="pt-BR" sz="1900" kern="1200" dirty="0"/>
            <a:t> </a:t>
          </a:r>
          <a:r>
            <a:rPr lang="pt-BR" sz="1900" kern="1200" dirty="0" err="1"/>
            <a:t>necessary</a:t>
          </a:r>
          <a:r>
            <a:rPr lang="pt-BR" sz="1900" kern="1200" dirty="0"/>
            <a:t> for </a:t>
          </a:r>
          <a:r>
            <a:rPr lang="pt-BR" sz="1900" kern="1200" dirty="0" err="1"/>
            <a:t>licensing</a:t>
          </a:r>
          <a:r>
            <a:rPr lang="pt-BR" sz="1900" kern="1200" dirty="0"/>
            <a:t> nuclear </a:t>
          </a:r>
          <a:r>
            <a:rPr lang="pt-BR" sz="1900" kern="1200" dirty="0" err="1"/>
            <a:t>reactor</a:t>
          </a:r>
          <a:r>
            <a:rPr lang="pt-BR" sz="1900" kern="1200" dirty="0"/>
            <a:t> </a:t>
          </a:r>
          <a:r>
            <a:rPr lang="pt-BR" sz="1900" kern="1200" dirty="0" err="1"/>
            <a:t>operators</a:t>
          </a:r>
          <a:r>
            <a:rPr lang="pt-BR" sz="1900" kern="1200" dirty="0"/>
            <a:t> </a:t>
          </a:r>
          <a:r>
            <a:rPr lang="pt-BR" sz="1900" kern="1200" dirty="0" err="1"/>
            <a:t>of</a:t>
          </a:r>
          <a:r>
            <a:rPr lang="pt-BR" sz="1900" kern="1200" dirty="0"/>
            <a:t> </a:t>
          </a:r>
          <a:r>
            <a:rPr lang="pt-BR" sz="1900" kern="1200" dirty="0" err="1"/>
            <a:t>licensed</a:t>
          </a:r>
          <a:r>
            <a:rPr lang="pt-BR" sz="1900" kern="1200" dirty="0"/>
            <a:t> </a:t>
          </a:r>
          <a:r>
            <a:rPr lang="pt-BR" sz="1900" kern="1200" dirty="0" err="1"/>
            <a:t>units</a:t>
          </a:r>
          <a:endParaRPr lang="pt-BR" sz="1900" kern="1200" dirty="0"/>
        </a:p>
        <a:p>
          <a:pPr marL="171450" lvl="1" indent="-171450" algn="l" defTabSz="844550">
            <a:lnSpc>
              <a:spcPct val="90000"/>
            </a:lnSpc>
            <a:spcBef>
              <a:spcPct val="0"/>
            </a:spcBef>
            <a:spcAft>
              <a:spcPct val="15000"/>
            </a:spcAft>
            <a:buChar char="•"/>
          </a:pPr>
          <a:endParaRPr lang="pt-BR" sz="1900" kern="1200" dirty="0">
            <a:solidFill>
              <a:srgbClr val="FF0000"/>
            </a:solidFill>
          </a:endParaRPr>
        </a:p>
      </dsp:txBody>
      <dsp:txXfrm>
        <a:off x="3433" y="1013786"/>
        <a:ext cx="3347312" cy="3799165"/>
      </dsp:txXfrm>
    </dsp:sp>
    <dsp:sp modelId="{E35E742A-D8AD-4DEB-AE2F-B3991236D04F}">
      <dsp:nvSpPr>
        <dsp:cNvPr id="0" name=""/>
        <dsp:cNvSpPr/>
      </dsp:nvSpPr>
      <dsp:spPr>
        <a:xfrm>
          <a:off x="3819369" y="56807"/>
          <a:ext cx="3347312" cy="95697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kern="1200" dirty="0"/>
            <a:t>CNEN-NE-1.04: </a:t>
          </a:r>
          <a:r>
            <a:rPr lang="pt-BR" sz="1900" kern="1200" dirty="0" err="1"/>
            <a:t>Licensing</a:t>
          </a:r>
          <a:r>
            <a:rPr lang="pt-BR" sz="1900" kern="1200" dirty="0"/>
            <a:t> </a:t>
          </a:r>
          <a:r>
            <a:rPr lang="pt-BR" sz="1900" kern="1200" dirty="0" err="1"/>
            <a:t>of</a:t>
          </a:r>
          <a:r>
            <a:rPr lang="pt-BR" sz="1900" kern="1200" dirty="0"/>
            <a:t> nuclear </a:t>
          </a:r>
          <a:r>
            <a:rPr lang="pt-BR" sz="1900" kern="1200" dirty="0" err="1"/>
            <a:t>installations</a:t>
          </a:r>
          <a:endParaRPr lang="pt-BR" sz="1900" kern="1200" dirty="0"/>
        </a:p>
      </dsp:txBody>
      <dsp:txXfrm>
        <a:off x="3819369" y="56807"/>
        <a:ext cx="3347312" cy="956979"/>
      </dsp:txXfrm>
    </dsp:sp>
    <dsp:sp modelId="{D9E3B9E7-FFC3-4059-96F3-A3F8A2C6D0D1}">
      <dsp:nvSpPr>
        <dsp:cNvPr id="0" name=""/>
        <dsp:cNvSpPr/>
      </dsp:nvSpPr>
      <dsp:spPr>
        <a:xfrm>
          <a:off x="3819369" y="1013786"/>
          <a:ext cx="3347312" cy="379916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pt-BR" sz="1900" kern="1200" dirty="0" err="1"/>
            <a:t>Establishes</a:t>
          </a:r>
          <a:r>
            <a:rPr lang="pt-BR" sz="1900" kern="1200" dirty="0"/>
            <a:t> </a:t>
          </a:r>
          <a:r>
            <a:rPr lang="pt-BR" sz="1900" kern="1200" dirty="0" err="1"/>
            <a:t>the</a:t>
          </a:r>
          <a:r>
            <a:rPr lang="pt-BR" sz="1900" kern="1200" dirty="0"/>
            <a:t> </a:t>
          </a:r>
          <a:r>
            <a:rPr lang="pt-BR" sz="1900" kern="1200" dirty="0" err="1"/>
            <a:t>licensing</a:t>
          </a:r>
          <a:r>
            <a:rPr lang="pt-BR" sz="1900" kern="1200" dirty="0"/>
            <a:t> </a:t>
          </a:r>
          <a:r>
            <a:rPr lang="pt-BR" sz="1900" kern="1200" dirty="0" err="1"/>
            <a:t>process</a:t>
          </a:r>
          <a:r>
            <a:rPr lang="pt-BR" sz="1900" kern="1200" dirty="0"/>
            <a:t> for nuclear </a:t>
          </a:r>
          <a:r>
            <a:rPr lang="pt-BR" sz="1900" kern="1200" dirty="0" err="1"/>
            <a:t>facilities</a:t>
          </a:r>
          <a:r>
            <a:rPr lang="pt-BR" sz="1900" kern="1200" dirty="0"/>
            <a:t> </a:t>
          </a:r>
          <a:r>
            <a:rPr lang="pt-BR" sz="1900" kern="1200" dirty="0" err="1"/>
            <a:t>applied</a:t>
          </a:r>
          <a:r>
            <a:rPr lang="pt-BR" sz="1900" kern="1200" dirty="0"/>
            <a:t> </a:t>
          </a:r>
          <a:r>
            <a:rPr lang="pt-BR" sz="1900" kern="1200" dirty="0" err="1"/>
            <a:t>to</a:t>
          </a:r>
          <a:r>
            <a:rPr lang="pt-BR" sz="1900" kern="1200" dirty="0"/>
            <a:t> </a:t>
          </a:r>
          <a:r>
            <a:rPr lang="pt-BR" sz="1900" kern="1200" dirty="0" err="1"/>
            <a:t>activities</a:t>
          </a:r>
          <a:r>
            <a:rPr lang="pt-BR" sz="1900" kern="1200" dirty="0"/>
            <a:t> </a:t>
          </a:r>
          <a:r>
            <a:rPr lang="pt-BR" sz="1900" kern="1200" dirty="0" err="1"/>
            <a:t>related</a:t>
          </a:r>
          <a:r>
            <a:rPr lang="pt-BR" sz="1900" kern="1200" dirty="0"/>
            <a:t> </a:t>
          </a:r>
          <a:r>
            <a:rPr lang="pt-BR" sz="1900" kern="1200" dirty="0" err="1"/>
            <a:t>to</a:t>
          </a:r>
          <a:r>
            <a:rPr lang="pt-BR" sz="1900" kern="1200" dirty="0"/>
            <a:t> </a:t>
          </a:r>
          <a:r>
            <a:rPr lang="pt-BR" sz="1900" kern="1200" dirty="0" err="1"/>
            <a:t>the</a:t>
          </a:r>
          <a:r>
            <a:rPr lang="pt-BR" sz="1900" kern="1200" dirty="0"/>
            <a:t> </a:t>
          </a:r>
          <a:r>
            <a:rPr lang="pt-BR" sz="1900" kern="1200" dirty="0" err="1"/>
            <a:t>location</a:t>
          </a:r>
          <a:r>
            <a:rPr lang="pt-BR" sz="1900" kern="1200" dirty="0"/>
            <a:t>, </a:t>
          </a:r>
          <a:r>
            <a:rPr lang="pt-BR" sz="1900" kern="1200" dirty="0" err="1"/>
            <a:t>construction</a:t>
          </a:r>
          <a:r>
            <a:rPr lang="pt-BR" sz="1900" kern="1200" dirty="0"/>
            <a:t> </a:t>
          </a:r>
          <a:r>
            <a:rPr lang="pt-BR" sz="1900" kern="1200" dirty="0" err="1"/>
            <a:t>and</a:t>
          </a:r>
          <a:r>
            <a:rPr lang="pt-BR" sz="1900" kern="1200" dirty="0"/>
            <a:t> </a:t>
          </a:r>
          <a:r>
            <a:rPr lang="pt-BR" sz="1900" kern="1200" dirty="0" err="1"/>
            <a:t>operation</a:t>
          </a:r>
          <a:r>
            <a:rPr lang="pt-BR" sz="1900" kern="1200" dirty="0"/>
            <a:t> </a:t>
          </a:r>
          <a:r>
            <a:rPr lang="pt-BR" sz="1900" kern="1200" dirty="0" err="1"/>
            <a:t>of</a:t>
          </a:r>
          <a:r>
            <a:rPr lang="pt-BR" sz="1900" kern="1200" dirty="0"/>
            <a:t> </a:t>
          </a:r>
          <a:r>
            <a:rPr lang="pt-BR" sz="1900" kern="1200" dirty="0" err="1"/>
            <a:t>such</a:t>
          </a:r>
          <a:r>
            <a:rPr lang="pt-BR" sz="1900" kern="1200" dirty="0"/>
            <a:t> </a:t>
          </a:r>
          <a:r>
            <a:rPr lang="pt-BR" sz="1900" kern="1200" dirty="0" err="1"/>
            <a:t>facilities</a:t>
          </a:r>
          <a:r>
            <a:rPr lang="pt-BR" sz="1900" kern="1200" dirty="0"/>
            <a:t>.</a:t>
          </a:r>
        </a:p>
        <a:p>
          <a:pPr marL="171450" lvl="1" indent="-171450" algn="l" defTabSz="844550">
            <a:lnSpc>
              <a:spcPct val="90000"/>
            </a:lnSpc>
            <a:spcBef>
              <a:spcPct val="0"/>
            </a:spcBef>
            <a:spcAft>
              <a:spcPct val="15000"/>
            </a:spcAft>
            <a:buChar char="•"/>
          </a:pPr>
          <a:endParaRPr lang="pt-BR" sz="1900" kern="1200" dirty="0"/>
        </a:p>
        <a:p>
          <a:pPr marL="171450" lvl="1" indent="-171450" algn="l" defTabSz="844550">
            <a:lnSpc>
              <a:spcPct val="90000"/>
            </a:lnSpc>
            <a:spcBef>
              <a:spcPct val="0"/>
            </a:spcBef>
            <a:spcAft>
              <a:spcPct val="15000"/>
            </a:spcAft>
            <a:buChar char="•"/>
          </a:pPr>
          <a:endParaRPr lang="pt-BR" sz="1900" kern="1200" dirty="0"/>
        </a:p>
        <a:p>
          <a:pPr marL="171450" lvl="1" indent="-171450" algn="l" defTabSz="844550">
            <a:lnSpc>
              <a:spcPct val="90000"/>
            </a:lnSpc>
            <a:spcBef>
              <a:spcPct val="0"/>
            </a:spcBef>
            <a:spcAft>
              <a:spcPct val="15000"/>
            </a:spcAft>
            <a:buChar char="•"/>
          </a:pPr>
          <a:endParaRPr lang="pt-BR" sz="1900" kern="1200" dirty="0"/>
        </a:p>
        <a:p>
          <a:pPr marL="171450" lvl="1" indent="-171450" algn="l" defTabSz="844550">
            <a:lnSpc>
              <a:spcPct val="90000"/>
            </a:lnSpc>
            <a:spcBef>
              <a:spcPct val="0"/>
            </a:spcBef>
            <a:spcAft>
              <a:spcPct val="15000"/>
            </a:spcAft>
            <a:buChar char="•"/>
          </a:pPr>
          <a:endParaRPr lang="pt-BR" sz="1900" kern="1200" dirty="0"/>
        </a:p>
        <a:p>
          <a:pPr marL="171450" lvl="1" indent="-171450" algn="l" defTabSz="844550">
            <a:lnSpc>
              <a:spcPct val="90000"/>
            </a:lnSpc>
            <a:spcBef>
              <a:spcPct val="0"/>
            </a:spcBef>
            <a:spcAft>
              <a:spcPct val="15000"/>
            </a:spcAft>
            <a:buChar char="•"/>
          </a:pPr>
          <a:endParaRPr lang="pt-BR" sz="1900" kern="1200" dirty="0"/>
        </a:p>
        <a:p>
          <a:pPr marL="171450" lvl="1" indent="-171450" algn="l" defTabSz="844550">
            <a:lnSpc>
              <a:spcPct val="90000"/>
            </a:lnSpc>
            <a:spcBef>
              <a:spcPct val="0"/>
            </a:spcBef>
            <a:spcAft>
              <a:spcPct val="15000"/>
            </a:spcAft>
            <a:buChar char="•"/>
          </a:pPr>
          <a:endParaRPr lang="pt-BR" sz="1900" kern="1200" dirty="0">
            <a:solidFill>
              <a:srgbClr val="FF0000"/>
            </a:solidFill>
          </a:endParaRPr>
        </a:p>
        <a:p>
          <a:pPr marL="171450" lvl="1" indent="-171450" algn="l" defTabSz="844550">
            <a:lnSpc>
              <a:spcPct val="90000"/>
            </a:lnSpc>
            <a:spcBef>
              <a:spcPct val="0"/>
            </a:spcBef>
            <a:spcAft>
              <a:spcPct val="15000"/>
            </a:spcAft>
            <a:buChar char="•"/>
          </a:pPr>
          <a:endParaRPr lang="pt-BR" sz="1900" kern="1200" dirty="0">
            <a:solidFill>
              <a:srgbClr val="FF0000"/>
            </a:solidFill>
          </a:endParaRPr>
        </a:p>
      </dsp:txBody>
      <dsp:txXfrm>
        <a:off x="3819369" y="1013786"/>
        <a:ext cx="3347312" cy="3799165"/>
      </dsp:txXfrm>
    </dsp:sp>
    <dsp:sp modelId="{DD0ED0AA-FF05-4536-BE1D-02E8618BBF9A}">
      <dsp:nvSpPr>
        <dsp:cNvPr id="0" name=""/>
        <dsp:cNvSpPr/>
      </dsp:nvSpPr>
      <dsp:spPr>
        <a:xfrm>
          <a:off x="7635306" y="56807"/>
          <a:ext cx="3347312" cy="95697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kern="1200" dirty="0"/>
            <a:t>CNEN-NN-1.16: </a:t>
          </a:r>
          <a:r>
            <a:rPr lang="pt-BR" sz="1900" kern="1200" dirty="0" err="1"/>
            <a:t>Quality</a:t>
          </a:r>
          <a:r>
            <a:rPr lang="pt-BR" sz="1900" kern="1200" dirty="0"/>
            <a:t> </a:t>
          </a:r>
          <a:r>
            <a:rPr lang="pt-BR" sz="1900" kern="1200" dirty="0" err="1"/>
            <a:t>assurance</a:t>
          </a:r>
          <a:r>
            <a:rPr lang="pt-BR" sz="1900" kern="1200" dirty="0"/>
            <a:t> for nuclear </a:t>
          </a:r>
          <a:r>
            <a:rPr lang="pt-BR" sz="1900" kern="1200" dirty="0" err="1"/>
            <a:t>power</a:t>
          </a:r>
          <a:r>
            <a:rPr lang="pt-BR" sz="1900" kern="1200" dirty="0"/>
            <a:t> </a:t>
          </a:r>
          <a:r>
            <a:rPr lang="pt-BR" sz="1900" kern="1200" dirty="0" err="1"/>
            <a:t>plants</a:t>
          </a:r>
          <a:endParaRPr lang="pt-BR" sz="1900" kern="1200" dirty="0"/>
        </a:p>
      </dsp:txBody>
      <dsp:txXfrm>
        <a:off x="7635306" y="56807"/>
        <a:ext cx="3347312" cy="956979"/>
      </dsp:txXfrm>
    </dsp:sp>
    <dsp:sp modelId="{1A3BDECF-6AA6-4B58-9BCD-1CB916685398}">
      <dsp:nvSpPr>
        <dsp:cNvPr id="0" name=""/>
        <dsp:cNvSpPr/>
      </dsp:nvSpPr>
      <dsp:spPr>
        <a:xfrm>
          <a:off x="7635306" y="1013786"/>
          <a:ext cx="3347312" cy="379916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pt-BR" sz="1900" kern="1200" dirty="0"/>
            <a:t>determines </a:t>
          </a:r>
          <a:r>
            <a:rPr lang="pt-BR" sz="1900" kern="1200" dirty="0" err="1"/>
            <a:t>the</a:t>
          </a:r>
          <a:r>
            <a:rPr lang="pt-BR" sz="1900" kern="1200" dirty="0"/>
            <a:t> </a:t>
          </a:r>
          <a:r>
            <a:rPr lang="pt-BR" sz="1900" kern="1200" dirty="0" err="1"/>
            <a:t>requirements</a:t>
          </a:r>
          <a:r>
            <a:rPr lang="pt-BR" sz="1900" kern="1200" dirty="0"/>
            <a:t> </a:t>
          </a:r>
          <a:r>
            <a:rPr lang="pt-BR" sz="1900" kern="1200" dirty="0" err="1"/>
            <a:t>to</a:t>
          </a:r>
          <a:r>
            <a:rPr lang="pt-BR" sz="1900" kern="1200" dirty="0"/>
            <a:t> </a:t>
          </a:r>
          <a:r>
            <a:rPr lang="pt-BR" sz="1900" kern="1200" dirty="0" err="1"/>
            <a:t>be</a:t>
          </a:r>
          <a:r>
            <a:rPr lang="pt-BR" sz="1900" kern="1200" dirty="0"/>
            <a:t> </a:t>
          </a:r>
          <a:r>
            <a:rPr lang="pt-BR" sz="1900" kern="1200" dirty="0" err="1"/>
            <a:t>adopted</a:t>
          </a:r>
          <a:r>
            <a:rPr lang="pt-BR" sz="1900" kern="1200" dirty="0"/>
            <a:t> in </a:t>
          </a:r>
          <a:r>
            <a:rPr lang="pt-BR" sz="1900" kern="1200" dirty="0" err="1"/>
            <a:t>the</a:t>
          </a:r>
          <a:r>
            <a:rPr lang="pt-BR" sz="1900" kern="1200" dirty="0"/>
            <a:t> establishment </a:t>
          </a:r>
          <a:r>
            <a:rPr lang="pt-BR" sz="1900" kern="1200" dirty="0" err="1"/>
            <a:t>and</a:t>
          </a:r>
          <a:r>
            <a:rPr lang="pt-BR" sz="1900" kern="1200" dirty="0"/>
            <a:t> </a:t>
          </a:r>
          <a:r>
            <a:rPr lang="pt-BR" sz="1900" kern="1200" dirty="0" err="1"/>
            <a:t>implementation</a:t>
          </a:r>
          <a:r>
            <a:rPr lang="pt-BR" sz="1900" kern="1200" dirty="0"/>
            <a:t> </a:t>
          </a:r>
          <a:r>
            <a:rPr lang="pt-BR" sz="1900" kern="1200" dirty="0" err="1"/>
            <a:t>of</a:t>
          </a:r>
          <a:r>
            <a:rPr lang="pt-BR" sz="1900" kern="1200" dirty="0"/>
            <a:t> </a:t>
          </a:r>
          <a:r>
            <a:rPr lang="pt-BR" sz="1900" kern="1200" dirty="0" err="1"/>
            <a:t>Quality</a:t>
          </a:r>
          <a:r>
            <a:rPr lang="pt-BR" sz="1900" kern="1200" dirty="0"/>
            <a:t> </a:t>
          </a:r>
          <a:r>
            <a:rPr lang="pt-BR" sz="1900" kern="1200" dirty="0" err="1"/>
            <a:t>Assurance</a:t>
          </a:r>
          <a:r>
            <a:rPr lang="pt-BR" sz="1900" kern="1200" dirty="0"/>
            <a:t> Systems for nuclear </a:t>
          </a:r>
          <a:r>
            <a:rPr lang="pt-BR" sz="1900" kern="1200" dirty="0" err="1"/>
            <a:t>power</a:t>
          </a:r>
          <a:r>
            <a:rPr lang="pt-BR" sz="1900" kern="1200" dirty="0"/>
            <a:t> </a:t>
          </a:r>
          <a:r>
            <a:rPr lang="pt-BR" sz="1900" kern="1200" dirty="0" err="1"/>
            <a:t>plants</a:t>
          </a:r>
          <a:r>
            <a:rPr lang="pt-BR" sz="1900" kern="1200" dirty="0"/>
            <a:t>, nuclear </a:t>
          </a:r>
          <a:r>
            <a:rPr lang="pt-BR" sz="1900" kern="1200" dirty="0" err="1"/>
            <a:t>facilities</a:t>
          </a:r>
          <a:r>
            <a:rPr lang="pt-BR" sz="1900" kern="1200" dirty="0"/>
            <a:t> </a:t>
          </a:r>
          <a:r>
            <a:rPr lang="pt-BR" sz="1900" kern="1200" dirty="0" err="1"/>
            <a:t>and</a:t>
          </a:r>
          <a:r>
            <a:rPr lang="pt-BR" sz="1900" kern="1200" dirty="0"/>
            <a:t>, as </a:t>
          </a:r>
          <a:r>
            <a:rPr lang="pt-BR" sz="1900" kern="1200" dirty="0" err="1"/>
            <a:t>applicable</a:t>
          </a:r>
          <a:r>
            <a:rPr lang="pt-BR" sz="1900" kern="1200" dirty="0"/>
            <a:t>, </a:t>
          </a:r>
          <a:r>
            <a:rPr lang="pt-BR" sz="1900" kern="1200" dirty="0" err="1"/>
            <a:t>also</a:t>
          </a:r>
          <a:r>
            <a:rPr lang="pt-BR" sz="1900" kern="1200" dirty="0"/>
            <a:t> for </a:t>
          </a:r>
          <a:r>
            <a:rPr lang="pt-BR" sz="1900" kern="1200" dirty="0" err="1"/>
            <a:t>radioactive</a:t>
          </a:r>
          <a:r>
            <a:rPr lang="pt-BR" sz="1900" kern="1200" dirty="0"/>
            <a:t> </a:t>
          </a:r>
          <a:r>
            <a:rPr lang="pt-BR" sz="1900" kern="1200" dirty="0" err="1"/>
            <a:t>facilities</a:t>
          </a:r>
          <a:r>
            <a:rPr lang="pt-BR" sz="1900" kern="1200" dirty="0"/>
            <a:t>. </a:t>
          </a:r>
        </a:p>
      </dsp:txBody>
      <dsp:txXfrm>
        <a:off x="7635306" y="1013786"/>
        <a:ext cx="3347312" cy="37991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93B19-65A2-42B8-B9BE-2F6EDED1D738}">
      <dsp:nvSpPr>
        <dsp:cNvPr id="0" name=""/>
        <dsp:cNvSpPr/>
      </dsp:nvSpPr>
      <dsp:spPr>
        <a:xfrm>
          <a:off x="3286" y="66361"/>
          <a:ext cx="3203971" cy="86084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t-BR" sz="1700" kern="1200" dirty="0"/>
            <a:t>CNEN-NE-1.25: </a:t>
          </a:r>
          <a:r>
            <a:rPr lang="pt-BR" sz="1700" kern="1200" dirty="0" err="1"/>
            <a:t>In-service</a:t>
          </a:r>
          <a:r>
            <a:rPr lang="pt-BR" sz="1700" kern="1200" dirty="0"/>
            <a:t> </a:t>
          </a:r>
          <a:r>
            <a:rPr lang="pt-BR" sz="1700" kern="1200" dirty="0" err="1"/>
            <a:t>inspections</a:t>
          </a:r>
          <a:r>
            <a:rPr lang="pt-BR" sz="1700" kern="1200" dirty="0"/>
            <a:t> in nuclear </a:t>
          </a:r>
          <a:r>
            <a:rPr lang="pt-BR" sz="1700" kern="1200" dirty="0" err="1"/>
            <a:t>power</a:t>
          </a:r>
          <a:r>
            <a:rPr lang="pt-BR" sz="1700" kern="1200" dirty="0"/>
            <a:t> </a:t>
          </a:r>
          <a:r>
            <a:rPr lang="pt-BR" sz="1700" kern="1200" dirty="0" err="1"/>
            <a:t>plants</a:t>
          </a:r>
          <a:endParaRPr lang="pt-BR" sz="1700" kern="1200" dirty="0"/>
        </a:p>
      </dsp:txBody>
      <dsp:txXfrm>
        <a:off x="3286" y="66361"/>
        <a:ext cx="3203971" cy="860844"/>
      </dsp:txXfrm>
    </dsp:sp>
    <dsp:sp modelId="{D6D63244-8D69-4DC1-9AD8-66B2FB87E735}">
      <dsp:nvSpPr>
        <dsp:cNvPr id="0" name=""/>
        <dsp:cNvSpPr/>
      </dsp:nvSpPr>
      <dsp:spPr>
        <a:xfrm>
          <a:off x="3286" y="927205"/>
          <a:ext cx="3203971" cy="409485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pt-BR" sz="1700" kern="1200" dirty="0" err="1"/>
            <a:t>Establishes</a:t>
          </a:r>
          <a:r>
            <a:rPr lang="pt-BR" sz="1700" kern="1200" dirty="0"/>
            <a:t> </a:t>
          </a:r>
          <a:r>
            <a:rPr lang="pt-BR" sz="1700" kern="1200" dirty="0" err="1"/>
            <a:t>the</a:t>
          </a:r>
          <a:r>
            <a:rPr lang="pt-BR" sz="1700" kern="1200" dirty="0"/>
            <a:t> </a:t>
          </a:r>
          <a:r>
            <a:rPr lang="pt-BR" sz="1700" kern="1200" dirty="0" err="1"/>
            <a:t>minimum</a:t>
          </a:r>
          <a:r>
            <a:rPr lang="pt-BR" sz="1700" kern="1200" dirty="0"/>
            <a:t> </a:t>
          </a:r>
          <a:r>
            <a:rPr lang="pt-BR" sz="1700" kern="1200" dirty="0" err="1"/>
            <a:t>requirements</a:t>
          </a:r>
          <a:r>
            <a:rPr lang="pt-BR" sz="1700" kern="1200" dirty="0"/>
            <a:t> </a:t>
          </a:r>
          <a:r>
            <a:rPr lang="pt-BR" sz="1700" kern="1200" dirty="0" err="1"/>
            <a:t>applicable</a:t>
          </a:r>
          <a:r>
            <a:rPr lang="pt-BR" sz="1700" kern="1200" dirty="0"/>
            <a:t> </a:t>
          </a:r>
          <a:r>
            <a:rPr lang="pt-BR" sz="1700" kern="1200" dirty="0" err="1"/>
            <a:t>to</a:t>
          </a:r>
          <a:r>
            <a:rPr lang="pt-BR" sz="1700" kern="1200" dirty="0"/>
            <a:t> </a:t>
          </a:r>
          <a:r>
            <a:rPr lang="pt-BR" sz="1700" kern="1200" dirty="0" err="1"/>
            <a:t>in-service</a:t>
          </a:r>
          <a:r>
            <a:rPr lang="pt-BR" sz="1700" kern="1200" dirty="0"/>
            <a:t> </a:t>
          </a:r>
          <a:r>
            <a:rPr lang="pt-BR" sz="1700" kern="1200" dirty="0" err="1"/>
            <a:t>inspections</a:t>
          </a:r>
          <a:r>
            <a:rPr lang="pt-BR" sz="1700" kern="1200" dirty="0"/>
            <a:t> </a:t>
          </a:r>
          <a:r>
            <a:rPr lang="pt-BR" sz="1700" kern="1200" dirty="0" err="1"/>
            <a:t>at</a:t>
          </a:r>
          <a:r>
            <a:rPr lang="pt-BR" sz="1700" kern="1200" dirty="0"/>
            <a:t> nuclear </a:t>
          </a:r>
          <a:r>
            <a:rPr lang="pt-BR" sz="1700" kern="1200" dirty="0" err="1"/>
            <a:t>power</a:t>
          </a:r>
          <a:r>
            <a:rPr lang="pt-BR" sz="1700" kern="1200" dirty="0"/>
            <a:t> </a:t>
          </a:r>
          <a:r>
            <a:rPr lang="pt-BR" sz="1700" kern="1200" dirty="0" err="1"/>
            <a:t>plants</a:t>
          </a:r>
          <a:r>
            <a:rPr lang="pt-BR" sz="1700" kern="1200" dirty="0"/>
            <a:t> </a:t>
          </a:r>
          <a:r>
            <a:rPr lang="pt-BR" sz="1700" kern="1200" dirty="0" err="1"/>
            <a:t>and</a:t>
          </a:r>
          <a:r>
            <a:rPr lang="pt-BR" sz="1700" kern="1200" dirty="0"/>
            <a:t> </a:t>
          </a:r>
          <a:r>
            <a:rPr lang="pt-BR" sz="1700" kern="1200" dirty="0" err="1"/>
            <a:t>applies</a:t>
          </a:r>
          <a:r>
            <a:rPr lang="pt-BR" sz="1700" kern="1200" dirty="0"/>
            <a:t> </a:t>
          </a:r>
          <a:r>
            <a:rPr lang="pt-BR" sz="1700" kern="1200" dirty="0" err="1"/>
            <a:t>to</a:t>
          </a:r>
          <a:r>
            <a:rPr lang="pt-BR" sz="1700" kern="1200" dirty="0"/>
            <a:t> </a:t>
          </a:r>
          <a:r>
            <a:rPr lang="pt-BR" sz="1700" kern="1200" dirty="0" err="1"/>
            <a:t>individuals</a:t>
          </a:r>
          <a:r>
            <a:rPr lang="pt-BR" sz="1700" kern="1200" dirty="0"/>
            <a:t> </a:t>
          </a:r>
          <a:r>
            <a:rPr lang="pt-BR" sz="1700" kern="1200" dirty="0" err="1"/>
            <a:t>and</a:t>
          </a:r>
          <a:r>
            <a:rPr lang="pt-BR" sz="1700" kern="1200" dirty="0"/>
            <a:t> </a:t>
          </a:r>
          <a:r>
            <a:rPr lang="pt-BR" sz="1700" kern="1200" dirty="0" err="1"/>
            <a:t>organizations</a:t>
          </a:r>
          <a:r>
            <a:rPr lang="pt-BR" sz="1700" kern="1200" dirty="0"/>
            <a:t> carrying out </a:t>
          </a:r>
          <a:r>
            <a:rPr lang="pt-BR" sz="1700" kern="1200" dirty="0" err="1"/>
            <a:t>such</a:t>
          </a:r>
          <a:r>
            <a:rPr lang="pt-BR" sz="1700" kern="1200" dirty="0"/>
            <a:t> </a:t>
          </a:r>
          <a:r>
            <a:rPr lang="pt-BR" sz="1700" kern="1200" dirty="0" err="1"/>
            <a:t>inspections</a:t>
          </a:r>
          <a:r>
            <a:rPr lang="pt-BR" sz="1700" kern="1200" dirty="0"/>
            <a:t>;</a:t>
          </a:r>
        </a:p>
        <a:p>
          <a:pPr marL="171450" lvl="1" indent="-171450" algn="l" defTabSz="755650">
            <a:lnSpc>
              <a:spcPct val="90000"/>
            </a:lnSpc>
            <a:spcBef>
              <a:spcPct val="0"/>
            </a:spcBef>
            <a:spcAft>
              <a:spcPct val="15000"/>
            </a:spcAft>
            <a:buChar char="•"/>
          </a:pPr>
          <a:r>
            <a:rPr lang="pt-BR" sz="1700" kern="1200" dirty="0" err="1"/>
            <a:t>Need</a:t>
          </a:r>
          <a:r>
            <a:rPr lang="pt-BR" sz="1700" kern="1200" dirty="0"/>
            <a:t> </a:t>
          </a:r>
          <a:r>
            <a:rPr lang="pt-BR" sz="1700" kern="1200" dirty="0" err="1"/>
            <a:t>revision</a:t>
          </a:r>
          <a:r>
            <a:rPr lang="pt-BR" sz="1700" kern="1200" dirty="0"/>
            <a:t> </a:t>
          </a:r>
          <a:r>
            <a:rPr lang="pt-BR" sz="1700" kern="1200" dirty="0" err="1"/>
            <a:t>to</a:t>
          </a:r>
          <a:r>
            <a:rPr lang="pt-BR" sz="1700" kern="1200" dirty="0"/>
            <a:t> </a:t>
          </a:r>
          <a:r>
            <a:rPr lang="pt-BR" sz="1700" kern="1200" dirty="0" err="1"/>
            <a:t>accommodate</a:t>
          </a:r>
          <a:r>
            <a:rPr lang="pt-BR" sz="1700" kern="1200" dirty="0"/>
            <a:t> </a:t>
          </a:r>
          <a:r>
            <a:rPr lang="pt-BR" sz="1700" kern="1200" dirty="0" err="1"/>
            <a:t>the</a:t>
          </a:r>
          <a:r>
            <a:rPr lang="pt-BR" sz="1700" kern="1200" dirty="0"/>
            <a:t> </a:t>
          </a:r>
          <a:r>
            <a:rPr lang="pt-BR" sz="1700" kern="1200" dirty="0" err="1"/>
            <a:t>main</a:t>
          </a:r>
          <a:r>
            <a:rPr lang="pt-BR" sz="1700" kern="1200" dirty="0"/>
            <a:t> </a:t>
          </a:r>
          <a:r>
            <a:rPr lang="pt-BR" sz="1700" kern="1200" dirty="0" err="1"/>
            <a:t>characteristics</a:t>
          </a:r>
          <a:r>
            <a:rPr lang="pt-BR" sz="1700" kern="1200" dirty="0"/>
            <a:t> </a:t>
          </a:r>
          <a:r>
            <a:rPr lang="pt-BR" sz="1700" kern="1200" dirty="0" err="1"/>
            <a:t>of</a:t>
          </a:r>
          <a:r>
            <a:rPr lang="pt-BR" sz="1700" kern="1200" dirty="0"/>
            <a:t> </a:t>
          </a:r>
          <a:r>
            <a:rPr lang="pt-BR" sz="1700" kern="1200" dirty="0" err="1"/>
            <a:t>advanced</a:t>
          </a:r>
          <a:r>
            <a:rPr lang="pt-BR" sz="1700" kern="1200" dirty="0"/>
            <a:t> </a:t>
          </a:r>
          <a:r>
            <a:rPr lang="pt-BR" sz="1700" kern="1200" dirty="0" err="1"/>
            <a:t>reactors</a:t>
          </a:r>
          <a:endParaRPr lang="pt-BR" sz="1700" kern="1200" dirty="0"/>
        </a:p>
      </dsp:txBody>
      <dsp:txXfrm>
        <a:off x="3286" y="927205"/>
        <a:ext cx="3203971" cy="4094853"/>
      </dsp:txXfrm>
    </dsp:sp>
    <dsp:sp modelId="{E35E742A-D8AD-4DEB-AE2F-B3991236D04F}">
      <dsp:nvSpPr>
        <dsp:cNvPr id="0" name=""/>
        <dsp:cNvSpPr/>
      </dsp:nvSpPr>
      <dsp:spPr>
        <a:xfrm>
          <a:off x="3655814" y="66361"/>
          <a:ext cx="3203971" cy="86084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t-BR" sz="1700" kern="1200" dirty="0"/>
            <a:t>CNEN-NN-1.26: </a:t>
          </a:r>
          <a:r>
            <a:rPr lang="pt-BR" sz="1700" kern="1200" dirty="0" err="1"/>
            <a:t>Safety</a:t>
          </a:r>
          <a:r>
            <a:rPr lang="pt-BR" sz="1700" kern="1200" dirty="0"/>
            <a:t> in </a:t>
          </a:r>
          <a:r>
            <a:rPr lang="pt-BR" sz="1700" kern="1200" dirty="0" err="1"/>
            <a:t>operation</a:t>
          </a:r>
          <a:r>
            <a:rPr lang="pt-BR" sz="1700" kern="1200" dirty="0"/>
            <a:t> </a:t>
          </a:r>
          <a:r>
            <a:rPr lang="pt-BR" sz="1700" kern="1200" dirty="0" err="1"/>
            <a:t>of</a:t>
          </a:r>
          <a:r>
            <a:rPr lang="pt-BR" sz="1700" kern="1200" dirty="0"/>
            <a:t> nuclear </a:t>
          </a:r>
          <a:r>
            <a:rPr lang="pt-BR" sz="1700" kern="1200" dirty="0" err="1"/>
            <a:t>power</a:t>
          </a:r>
          <a:r>
            <a:rPr lang="pt-BR" sz="1700" kern="1200" dirty="0"/>
            <a:t> </a:t>
          </a:r>
          <a:r>
            <a:rPr lang="pt-BR" sz="1700" kern="1200" dirty="0" err="1"/>
            <a:t>plants</a:t>
          </a:r>
          <a:endParaRPr lang="pt-BR" sz="1700" kern="1200" dirty="0"/>
        </a:p>
      </dsp:txBody>
      <dsp:txXfrm>
        <a:off x="3655814" y="66361"/>
        <a:ext cx="3203971" cy="860844"/>
      </dsp:txXfrm>
    </dsp:sp>
    <dsp:sp modelId="{D9E3B9E7-FFC3-4059-96F3-A3F8A2C6D0D1}">
      <dsp:nvSpPr>
        <dsp:cNvPr id="0" name=""/>
        <dsp:cNvSpPr/>
      </dsp:nvSpPr>
      <dsp:spPr>
        <a:xfrm>
          <a:off x="3655814" y="927205"/>
          <a:ext cx="3203971" cy="409485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pt-BR" sz="1700" kern="1200" dirty="0"/>
            <a:t>Sets </a:t>
          </a:r>
          <a:r>
            <a:rPr lang="pt-BR" sz="1700" kern="1200" dirty="0" err="1"/>
            <a:t>the</a:t>
          </a:r>
          <a:r>
            <a:rPr lang="pt-BR" sz="1700" kern="1200" dirty="0"/>
            <a:t> </a:t>
          </a:r>
          <a:r>
            <a:rPr lang="pt-BR" sz="1700" kern="1200" dirty="0" err="1"/>
            <a:t>minimum</a:t>
          </a:r>
          <a:r>
            <a:rPr lang="pt-BR" sz="1700" kern="1200" dirty="0"/>
            <a:t> </a:t>
          </a:r>
          <a:r>
            <a:rPr lang="pt-BR" sz="1700" kern="1200" dirty="0" err="1"/>
            <a:t>requirements</a:t>
          </a:r>
          <a:r>
            <a:rPr lang="pt-BR" sz="1700" kern="1200" dirty="0"/>
            <a:t> </a:t>
          </a:r>
          <a:r>
            <a:rPr lang="pt-BR" sz="1700" kern="1200" dirty="0" err="1"/>
            <a:t>applicable</a:t>
          </a:r>
          <a:r>
            <a:rPr lang="pt-BR" sz="1700" kern="1200" dirty="0"/>
            <a:t> </a:t>
          </a:r>
          <a:r>
            <a:rPr lang="pt-BR" sz="1700" kern="1200" dirty="0" err="1"/>
            <a:t>to</a:t>
          </a:r>
          <a:r>
            <a:rPr lang="pt-BR" sz="1700" kern="1200" dirty="0"/>
            <a:t> </a:t>
          </a:r>
          <a:r>
            <a:rPr lang="pt-BR" sz="1700" kern="1200" dirty="0" err="1"/>
            <a:t>activities</a:t>
          </a:r>
          <a:r>
            <a:rPr lang="pt-BR" sz="1700" kern="1200" dirty="0"/>
            <a:t> </a:t>
          </a:r>
          <a:r>
            <a:rPr lang="pt-BR" sz="1700" kern="1200" dirty="0" err="1"/>
            <a:t>related</a:t>
          </a:r>
          <a:r>
            <a:rPr lang="pt-BR" sz="1700" kern="1200" dirty="0"/>
            <a:t> </a:t>
          </a:r>
          <a:r>
            <a:rPr lang="pt-BR" sz="1700" kern="1200" dirty="0" err="1"/>
            <a:t>to</a:t>
          </a:r>
          <a:r>
            <a:rPr lang="pt-BR" sz="1700" kern="1200" dirty="0"/>
            <a:t> </a:t>
          </a:r>
          <a:r>
            <a:rPr lang="pt-BR" sz="1700" kern="1200" dirty="0" err="1"/>
            <a:t>the</a:t>
          </a:r>
          <a:r>
            <a:rPr lang="pt-BR" sz="1700" kern="1200" dirty="0"/>
            <a:t> </a:t>
          </a:r>
          <a:r>
            <a:rPr lang="pt-BR" sz="1700" kern="1200" dirty="0" err="1"/>
            <a:t>commissioning</a:t>
          </a:r>
          <a:r>
            <a:rPr lang="pt-BR" sz="1700" kern="1200" dirty="0"/>
            <a:t> </a:t>
          </a:r>
          <a:r>
            <a:rPr lang="pt-BR" sz="1700" kern="1200" dirty="0" err="1"/>
            <a:t>and</a:t>
          </a:r>
          <a:r>
            <a:rPr lang="pt-BR" sz="1700" kern="1200" dirty="0"/>
            <a:t> </a:t>
          </a:r>
          <a:r>
            <a:rPr lang="pt-BR" sz="1700" kern="1200" dirty="0" err="1"/>
            <a:t>operation</a:t>
          </a:r>
          <a:r>
            <a:rPr lang="pt-BR" sz="1700" kern="1200" dirty="0"/>
            <a:t> </a:t>
          </a:r>
          <a:r>
            <a:rPr lang="pt-BR" sz="1700" kern="1200" dirty="0" err="1"/>
            <a:t>of</a:t>
          </a:r>
          <a:r>
            <a:rPr lang="pt-BR" sz="1700" kern="1200" dirty="0"/>
            <a:t> </a:t>
          </a:r>
          <a:r>
            <a:rPr lang="pt-BR" sz="1700" kern="1200" dirty="0" err="1"/>
            <a:t>the</a:t>
          </a:r>
          <a:r>
            <a:rPr lang="pt-BR" sz="1700" kern="1200" dirty="0"/>
            <a:t> </a:t>
          </a:r>
          <a:r>
            <a:rPr lang="pt-BR" sz="1700" kern="1200" dirty="0" err="1"/>
            <a:t>plant</a:t>
          </a:r>
          <a:r>
            <a:rPr lang="pt-BR" sz="1700" kern="1200" dirty="0"/>
            <a:t> </a:t>
          </a:r>
          <a:r>
            <a:rPr lang="pt-BR" sz="1700" kern="1200" dirty="0" err="1"/>
            <a:t>necessary</a:t>
          </a:r>
          <a:r>
            <a:rPr lang="pt-BR" sz="1700" kern="1200" dirty="0"/>
            <a:t> </a:t>
          </a:r>
          <a:r>
            <a:rPr lang="pt-BR" sz="1700" kern="1200" dirty="0" err="1"/>
            <a:t>to</a:t>
          </a:r>
          <a:r>
            <a:rPr lang="pt-BR" sz="1700" kern="1200" dirty="0"/>
            <a:t> </a:t>
          </a:r>
          <a:r>
            <a:rPr lang="pt-BR" sz="1700" kern="1200" dirty="0" err="1"/>
            <a:t>ensure</a:t>
          </a:r>
          <a:r>
            <a:rPr lang="pt-BR" sz="1700" kern="1200" dirty="0"/>
            <a:t> </a:t>
          </a:r>
          <a:r>
            <a:rPr lang="pt-BR" sz="1700" kern="1200" dirty="0" err="1"/>
            <a:t>that</a:t>
          </a:r>
          <a:r>
            <a:rPr lang="pt-BR" sz="1700" kern="1200" dirty="0"/>
            <a:t> </a:t>
          </a:r>
          <a:r>
            <a:rPr lang="pt-BR" sz="1700" kern="1200" dirty="0" err="1"/>
            <a:t>these</a:t>
          </a:r>
          <a:r>
            <a:rPr lang="pt-BR" sz="1700" kern="1200" dirty="0"/>
            <a:t> </a:t>
          </a:r>
          <a:r>
            <a:rPr lang="pt-BR" sz="1700" kern="1200" dirty="0" err="1"/>
            <a:t>activities</a:t>
          </a:r>
          <a:r>
            <a:rPr lang="pt-BR" sz="1700" kern="1200" dirty="0"/>
            <a:t> do </a:t>
          </a:r>
          <a:r>
            <a:rPr lang="pt-BR" sz="1700" kern="1200" dirty="0" err="1"/>
            <a:t>not</a:t>
          </a:r>
          <a:r>
            <a:rPr lang="pt-BR" sz="1700" kern="1200" dirty="0"/>
            <a:t> </a:t>
          </a:r>
          <a:r>
            <a:rPr lang="pt-BR" sz="1700" kern="1200" dirty="0" err="1"/>
            <a:t>entail</a:t>
          </a:r>
          <a:r>
            <a:rPr lang="pt-BR" sz="1700" kern="1200" dirty="0"/>
            <a:t> </a:t>
          </a:r>
          <a:r>
            <a:rPr lang="pt-BR" sz="1700" kern="1200" dirty="0" err="1"/>
            <a:t>undue</a:t>
          </a:r>
          <a:r>
            <a:rPr lang="pt-BR" sz="1700" kern="1200" dirty="0"/>
            <a:t> </a:t>
          </a:r>
          <a:r>
            <a:rPr lang="pt-BR" sz="1700" kern="1200" dirty="0" err="1"/>
            <a:t>risk</a:t>
          </a:r>
          <a:r>
            <a:rPr lang="pt-BR" sz="1700" kern="1200" dirty="0"/>
            <a:t> </a:t>
          </a:r>
          <a:r>
            <a:rPr lang="pt-BR" sz="1700" kern="1200" dirty="0" err="1"/>
            <a:t>to</a:t>
          </a:r>
          <a:r>
            <a:rPr lang="pt-BR" sz="1700" kern="1200" dirty="0"/>
            <a:t> </a:t>
          </a:r>
          <a:r>
            <a:rPr lang="pt-BR" sz="1700" kern="1200" dirty="0" err="1"/>
            <a:t>the</a:t>
          </a:r>
          <a:r>
            <a:rPr lang="pt-BR" sz="1700" kern="1200" dirty="0"/>
            <a:t> </a:t>
          </a:r>
          <a:r>
            <a:rPr lang="pt-BR" sz="1700" kern="1200" dirty="0" err="1"/>
            <a:t>health</a:t>
          </a:r>
          <a:r>
            <a:rPr lang="pt-BR" sz="1700" kern="1200" dirty="0"/>
            <a:t> </a:t>
          </a:r>
          <a:r>
            <a:rPr lang="pt-BR" sz="1700" kern="1200" dirty="0" err="1"/>
            <a:t>and</a:t>
          </a:r>
          <a:r>
            <a:rPr lang="pt-BR" sz="1700" kern="1200" dirty="0"/>
            <a:t> </a:t>
          </a:r>
          <a:r>
            <a:rPr lang="pt-BR" sz="1700" kern="1200" dirty="0" err="1"/>
            <a:t>safety</a:t>
          </a:r>
          <a:r>
            <a:rPr lang="pt-BR" sz="1700" kern="1200" dirty="0"/>
            <a:t> </a:t>
          </a:r>
          <a:r>
            <a:rPr lang="pt-BR" sz="1700" kern="1200" dirty="0" err="1"/>
            <a:t>of</a:t>
          </a:r>
          <a:r>
            <a:rPr lang="pt-BR" sz="1700" kern="1200" dirty="0"/>
            <a:t> </a:t>
          </a:r>
          <a:r>
            <a:rPr lang="pt-BR" sz="1700" kern="1200" dirty="0" err="1"/>
            <a:t>the</a:t>
          </a:r>
          <a:r>
            <a:rPr lang="pt-BR" sz="1700" kern="1200" dirty="0"/>
            <a:t> </a:t>
          </a:r>
          <a:r>
            <a:rPr lang="pt-BR" sz="1700" kern="1200" dirty="0" err="1"/>
            <a:t>population</a:t>
          </a:r>
          <a:r>
            <a:rPr lang="pt-BR" sz="1700" kern="1200" dirty="0"/>
            <a:t> as a </a:t>
          </a:r>
          <a:r>
            <a:rPr lang="pt-BR" sz="1700" kern="1200" dirty="0" err="1"/>
            <a:t>whole</a:t>
          </a:r>
          <a:r>
            <a:rPr lang="pt-BR" sz="1700" kern="1200" dirty="0"/>
            <a:t> </a:t>
          </a:r>
          <a:r>
            <a:rPr lang="pt-BR" sz="1700" kern="1200" dirty="0" err="1"/>
            <a:t>and</a:t>
          </a:r>
          <a:r>
            <a:rPr lang="pt-BR" sz="1700" kern="1200" dirty="0"/>
            <a:t> </a:t>
          </a:r>
          <a:r>
            <a:rPr lang="pt-BR" sz="1700" kern="1200" dirty="0" err="1"/>
            <a:t>to</a:t>
          </a:r>
          <a:r>
            <a:rPr lang="pt-BR" sz="1700" kern="1200" dirty="0"/>
            <a:t> </a:t>
          </a:r>
          <a:r>
            <a:rPr lang="pt-BR" sz="1700" kern="1200" dirty="0" err="1"/>
            <a:t>the</a:t>
          </a:r>
          <a:r>
            <a:rPr lang="pt-BR" sz="1700" kern="1200" dirty="0"/>
            <a:t> </a:t>
          </a:r>
          <a:r>
            <a:rPr lang="pt-BR" sz="1700" kern="1200" dirty="0" err="1"/>
            <a:t>environment</a:t>
          </a:r>
          <a:endParaRPr lang="pt-BR" sz="1700" kern="1200" dirty="0"/>
        </a:p>
      </dsp:txBody>
      <dsp:txXfrm>
        <a:off x="3655814" y="927205"/>
        <a:ext cx="3203971" cy="4094853"/>
      </dsp:txXfrm>
    </dsp:sp>
    <dsp:sp modelId="{DD0ED0AA-FF05-4536-BE1D-02E8618BBF9A}">
      <dsp:nvSpPr>
        <dsp:cNvPr id="0" name=""/>
        <dsp:cNvSpPr/>
      </dsp:nvSpPr>
      <dsp:spPr>
        <a:xfrm>
          <a:off x="7308342" y="66361"/>
          <a:ext cx="3203971" cy="86084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t-BR" sz="1700" kern="1200" dirty="0"/>
            <a:t>CNEN-NE-1.27: </a:t>
          </a:r>
          <a:r>
            <a:rPr lang="pt-BR" sz="1700" kern="1200" dirty="0" err="1"/>
            <a:t>Quality</a:t>
          </a:r>
          <a:r>
            <a:rPr lang="pt-BR" sz="1700" kern="1200" dirty="0"/>
            <a:t> </a:t>
          </a:r>
          <a:r>
            <a:rPr lang="pt-BR" sz="1700" kern="1200" dirty="0" err="1"/>
            <a:t>assurance</a:t>
          </a:r>
          <a:r>
            <a:rPr lang="pt-BR" sz="1700" kern="1200" dirty="0"/>
            <a:t> in </a:t>
          </a:r>
          <a:r>
            <a:rPr lang="pt-BR" sz="1700" kern="1200" dirty="0" err="1"/>
            <a:t>acquisition</a:t>
          </a:r>
          <a:r>
            <a:rPr lang="pt-BR" sz="1700" kern="1200" dirty="0"/>
            <a:t>, </a:t>
          </a:r>
          <a:r>
            <a:rPr lang="pt-BR" sz="1700" kern="1200" dirty="0" err="1"/>
            <a:t>designing</a:t>
          </a:r>
          <a:r>
            <a:rPr lang="pt-BR" sz="1700" kern="1200" dirty="0"/>
            <a:t> </a:t>
          </a:r>
          <a:r>
            <a:rPr lang="pt-BR" sz="1700" kern="1200" dirty="0" err="1"/>
            <a:t>and</a:t>
          </a:r>
          <a:r>
            <a:rPr lang="pt-BR" sz="1700" kern="1200" dirty="0"/>
            <a:t> </a:t>
          </a:r>
          <a:r>
            <a:rPr lang="pt-BR" sz="1700" kern="1200" dirty="0" err="1"/>
            <a:t>manufacturing</a:t>
          </a:r>
          <a:r>
            <a:rPr lang="pt-BR" sz="1700" kern="1200" dirty="0"/>
            <a:t> </a:t>
          </a:r>
          <a:r>
            <a:rPr lang="pt-BR" sz="1700" kern="1200" dirty="0" err="1"/>
            <a:t>of</a:t>
          </a:r>
          <a:r>
            <a:rPr lang="pt-BR" sz="1700" kern="1200" dirty="0"/>
            <a:t> </a:t>
          </a:r>
          <a:r>
            <a:rPr lang="pt-BR" sz="1700" kern="1200" dirty="0" err="1"/>
            <a:t>fuel</a:t>
          </a:r>
          <a:r>
            <a:rPr lang="pt-BR" sz="1700" kern="1200" dirty="0"/>
            <a:t> </a:t>
          </a:r>
          <a:r>
            <a:rPr lang="pt-BR" sz="1700" kern="1200" dirty="0" err="1"/>
            <a:t>elements</a:t>
          </a:r>
          <a:endParaRPr lang="pt-BR" sz="1700" kern="1200" dirty="0"/>
        </a:p>
      </dsp:txBody>
      <dsp:txXfrm>
        <a:off x="7308342" y="66361"/>
        <a:ext cx="3203971" cy="860844"/>
      </dsp:txXfrm>
    </dsp:sp>
    <dsp:sp modelId="{1A3BDECF-6AA6-4B58-9BCD-1CB916685398}">
      <dsp:nvSpPr>
        <dsp:cNvPr id="0" name=""/>
        <dsp:cNvSpPr/>
      </dsp:nvSpPr>
      <dsp:spPr>
        <a:xfrm>
          <a:off x="7308342" y="927205"/>
          <a:ext cx="3203971" cy="409485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pt-BR" sz="1700" kern="1200" dirty="0"/>
            <a:t>Sets </a:t>
          </a:r>
          <a:r>
            <a:rPr lang="pt-BR" sz="1700" kern="1200" dirty="0" err="1"/>
            <a:t>requirements</a:t>
          </a:r>
          <a:r>
            <a:rPr lang="pt-BR" sz="1700" kern="1200" dirty="0"/>
            <a:t> for </a:t>
          </a:r>
          <a:r>
            <a:rPr lang="pt-BR" sz="1700" kern="1200" dirty="0" err="1"/>
            <a:t>Quality</a:t>
          </a:r>
          <a:r>
            <a:rPr lang="pt-BR" sz="1700" kern="1200" dirty="0"/>
            <a:t> </a:t>
          </a:r>
          <a:r>
            <a:rPr lang="pt-BR" sz="1700" kern="1200" dirty="0" err="1"/>
            <a:t>Assurance</a:t>
          </a:r>
          <a:r>
            <a:rPr lang="pt-BR" sz="1700" kern="1200" dirty="0"/>
            <a:t> </a:t>
          </a:r>
          <a:r>
            <a:rPr lang="pt-BR" sz="1700" kern="1200" dirty="0" err="1"/>
            <a:t>Programs</a:t>
          </a:r>
          <a:r>
            <a:rPr lang="pt-BR" sz="1700" kern="1200" dirty="0"/>
            <a:t> (QAP) </a:t>
          </a:r>
          <a:r>
            <a:rPr lang="pt-BR" sz="1700" kern="1200" dirty="0" err="1"/>
            <a:t>applicable</a:t>
          </a:r>
          <a:r>
            <a:rPr lang="pt-BR" sz="1700" kern="1200" dirty="0"/>
            <a:t> </a:t>
          </a:r>
          <a:r>
            <a:rPr lang="pt-BR" sz="1700" kern="1200" dirty="0" err="1"/>
            <a:t>to</a:t>
          </a:r>
          <a:r>
            <a:rPr lang="pt-BR" sz="1700" kern="1200" dirty="0"/>
            <a:t> </a:t>
          </a:r>
          <a:r>
            <a:rPr lang="pt-BR" sz="1700" kern="1200" dirty="0" err="1"/>
            <a:t>the</a:t>
          </a:r>
          <a:r>
            <a:rPr lang="pt-BR" sz="1700" kern="1200" dirty="0"/>
            <a:t> </a:t>
          </a:r>
          <a:r>
            <a:rPr lang="pt-BR" sz="1700" kern="1200" dirty="0" err="1"/>
            <a:t>work</a:t>
          </a:r>
          <a:r>
            <a:rPr lang="pt-BR" sz="1700" kern="1200" dirty="0"/>
            <a:t> </a:t>
          </a:r>
          <a:r>
            <a:rPr lang="pt-BR" sz="1700" kern="1200" dirty="0" err="1"/>
            <a:t>of</a:t>
          </a:r>
          <a:r>
            <a:rPr lang="pt-BR" sz="1700" kern="1200" dirty="0"/>
            <a:t> </a:t>
          </a:r>
          <a:r>
            <a:rPr lang="pt-BR" sz="1700" kern="1200" dirty="0" err="1"/>
            <a:t>individuals</a:t>
          </a:r>
          <a:r>
            <a:rPr lang="pt-BR" sz="1700" kern="1200" dirty="0"/>
            <a:t> </a:t>
          </a:r>
          <a:r>
            <a:rPr lang="pt-BR" sz="1700" kern="1200" dirty="0" err="1"/>
            <a:t>or</a:t>
          </a:r>
          <a:r>
            <a:rPr lang="pt-BR" sz="1700" kern="1200" dirty="0"/>
            <a:t> </a:t>
          </a:r>
          <a:r>
            <a:rPr lang="pt-BR" sz="1700" kern="1200" dirty="0" err="1"/>
            <a:t>organizations</a:t>
          </a:r>
          <a:r>
            <a:rPr lang="pt-BR" sz="1700" kern="1200" dirty="0"/>
            <a:t> </a:t>
          </a:r>
          <a:r>
            <a:rPr lang="pt-BR" sz="1700" kern="1200" dirty="0" err="1"/>
            <a:t>involved</a:t>
          </a:r>
          <a:r>
            <a:rPr lang="pt-BR" sz="1700" kern="1200" dirty="0"/>
            <a:t> in </a:t>
          </a:r>
          <a:r>
            <a:rPr lang="pt-BR" sz="1700" kern="1200" dirty="0" err="1"/>
            <a:t>the</a:t>
          </a:r>
          <a:r>
            <a:rPr lang="pt-BR" sz="1700" kern="1200" dirty="0"/>
            <a:t> </a:t>
          </a:r>
          <a:r>
            <a:rPr lang="pt-BR" sz="1700" kern="1200" dirty="0" err="1"/>
            <a:t>acquisition</a:t>
          </a:r>
          <a:r>
            <a:rPr lang="pt-BR" sz="1700" kern="1200" dirty="0"/>
            <a:t>, design </a:t>
          </a:r>
          <a:r>
            <a:rPr lang="pt-BR" sz="1700" kern="1200" dirty="0" err="1"/>
            <a:t>and</a:t>
          </a:r>
          <a:r>
            <a:rPr lang="pt-BR" sz="1700" kern="1200" dirty="0"/>
            <a:t> </a:t>
          </a:r>
          <a:r>
            <a:rPr lang="pt-BR" sz="1700" kern="1200" dirty="0" err="1"/>
            <a:t>manufacturing</a:t>
          </a:r>
          <a:r>
            <a:rPr lang="pt-BR" sz="1700" kern="1200" dirty="0"/>
            <a:t> </a:t>
          </a:r>
          <a:r>
            <a:rPr lang="pt-BR" sz="1700" kern="1200" dirty="0" err="1"/>
            <a:t>of</a:t>
          </a:r>
          <a:r>
            <a:rPr lang="pt-BR" sz="1700" kern="1200" dirty="0"/>
            <a:t> </a:t>
          </a:r>
          <a:r>
            <a:rPr lang="pt-BR" sz="1700" kern="1200" dirty="0" err="1"/>
            <a:t>fuel</a:t>
          </a:r>
          <a:r>
            <a:rPr lang="pt-BR" sz="1700" kern="1200" dirty="0"/>
            <a:t> </a:t>
          </a:r>
          <a:r>
            <a:rPr lang="pt-BR" sz="1700" kern="1200" dirty="0" err="1"/>
            <a:t>elements</a:t>
          </a:r>
          <a:r>
            <a:rPr lang="pt-BR" sz="1700" kern="1200" dirty="0"/>
            <a:t> for nuclear </a:t>
          </a:r>
          <a:r>
            <a:rPr lang="pt-BR" sz="1700" kern="1200" dirty="0" err="1"/>
            <a:t>power</a:t>
          </a:r>
          <a:r>
            <a:rPr lang="pt-BR" sz="1700" kern="1200" dirty="0"/>
            <a:t> </a:t>
          </a:r>
          <a:r>
            <a:rPr lang="pt-BR" sz="1700" kern="1200" dirty="0" err="1"/>
            <a:t>plants</a:t>
          </a: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a:p>
          <a:pPr marL="171450" lvl="1" indent="-171450" algn="l" defTabSz="755650">
            <a:lnSpc>
              <a:spcPct val="90000"/>
            </a:lnSpc>
            <a:spcBef>
              <a:spcPct val="0"/>
            </a:spcBef>
            <a:spcAft>
              <a:spcPct val="15000"/>
            </a:spcAft>
            <a:buChar char="•"/>
          </a:pPr>
          <a:endParaRPr lang="pt-BR" sz="1700" kern="1200" dirty="0"/>
        </a:p>
      </dsp:txBody>
      <dsp:txXfrm>
        <a:off x="7308342" y="927205"/>
        <a:ext cx="3203971" cy="40948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t-BR"/>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70FE794-C485-4287-BB2F-BD9AD5D77893}" type="datetimeFigureOut">
              <a:rPr lang="pt-BR" smtClean="0"/>
              <a:t>09/10/2024</a:t>
            </a:fld>
            <a:endParaRPr lang="pt-BR"/>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t-BR"/>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5B92F54-FF5D-4FF9-B31D-8B8557B5AFD2}" type="slidenum">
              <a:rPr lang="pt-BR" smtClean="0"/>
              <a:t>‹nº›</a:t>
            </a:fld>
            <a:endParaRPr lang="pt-BR"/>
          </a:p>
        </p:txBody>
      </p:sp>
    </p:spTree>
    <p:extLst>
      <p:ext uri="{BB962C8B-B14F-4D97-AF65-F5344CB8AC3E}">
        <p14:creationId xmlns:p14="http://schemas.microsoft.com/office/powerpoint/2010/main" val="277360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6</a:t>
            </a:fld>
            <a:endParaRPr lang="pt-BR"/>
          </a:p>
        </p:txBody>
      </p:sp>
    </p:spTree>
    <p:extLst>
      <p:ext uri="{BB962C8B-B14F-4D97-AF65-F5344CB8AC3E}">
        <p14:creationId xmlns:p14="http://schemas.microsoft.com/office/powerpoint/2010/main" val="36237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26</a:t>
            </a:fld>
            <a:endParaRPr lang="pt-BR"/>
          </a:p>
        </p:txBody>
      </p:sp>
    </p:spTree>
    <p:extLst>
      <p:ext uri="{BB962C8B-B14F-4D97-AF65-F5344CB8AC3E}">
        <p14:creationId xmlns:p14="http://schemas.microsoft.com/office/powerpoint/2010/main" val="213836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7</a:t>
            </a:fld>
            <a:endParaRPr lang="pt-BR"/>
          </a:p>
        </p:txBody>
      </p:sp>
    </p:spTree>
    <p:extLst>
      <p:ext uri="{BB962C8B-B14F-4D97-AF65-F5344CB8AC3E}">
        <p14:creationId xmlns:p14="http://schemas.microsoft.com/office/powerpoint/2010/main" val="179766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8</a:t>
            </a:fld>
            <a:endParaRPr lang="pt-BR"/>
          </a:p>
        </p:txBody>
      </p:sp>
    </p:spTree>
    <p:extLst>
      <p:ext uri="{BB962C8B-B14F-4D97-AF65-F5344CB8AC3E}">
        <p14:creationId xmlns:p14="http://schemas.microsoft.com/office/powerpoint/2010/main" val="389921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9</a:t>
            </a:fld>
            <a:endParaRPr lang="pt-BR"/>
          </a:p>
        </p:txBody>
      </p:sp>
    </p:spTree>
    <p:extLst>
      <p:ext uri="{BB962C8B-B14F-4D97-AF65-F5344CB8AC3E}">
        <p14:creationId xmlns:p14="http://schemas.microsoft.com/office/powerpoint/2010/main" val="402086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10</a:t>
            </a:fld>
            <a:endParaRPr lang="pt-BR"/>
          </a:p>
        </p:txBody>
      </p:sp>
    </p:spTree>
    <p:extLst>
      <p:ext uri="{BB962C8B-B14F-4D97-AF65-F5344CB8AC3E}">
        <p14:creationId xmlns:p14="http://schemas.microsoft.com/office/powerpoint/2010/main" val="3319236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11</a:t>
            </a:fld>
            <a:endParaRPr lang="pt-BR"/>
          </a:p>
        </p:txBody>
      </p:sp>
    </p:spTree>
    <p:extLst>
      <p:ext uri="{BB962C8B-B14F-4D97-AF65-F5344CB8AC3E}">
        <p14:creationId xmlns:p14="http://schemas.microsoft.com/office/powerpoint/2010/main" val="157960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13</a:t>
            </a:fld>
            <a:endParaRPr lang="pt-BR"/>
          </a:p>
        </p:txBody>
      </p:sp>
    </p:spTree>
    <p:extLst>
      <p:ext uri="{BB962C8B-B14F-4D97-AF65-F5344CB8AC3E}">
        <p14:creationId xmlns:p14="http://schemas.microsoft.com/office/powerpoint/2010/main" val="363282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14</a:t>
            </a:fld>
            <a:endParaRPr lang="pt-BR"/>
          </a:p>
        </p:txBody>
      </p:sp>
    </p:spTree>
    <p:extLst>
      <p:ext uri="{BB962C8B-B14F-4D97-AF65-F5344CB8AC3E}">
        <p14:creationId xmlns:p14="http://schemas.microsoft.com/office/powerpoint/2010/main" val="382852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9941F8-65F1-4CE1-A1AB-01EF8F0159C0}" type="slidenum">
              <a:rPr lang="pt-BR" smtClean="0"/>
              <a:t>15</a:t>
            </a:fld>
            <a:endParaRPr lang="pt-BR"/>
          </a:p>
        </p:txBody>
      </p:sp>
    </p:spTree>
    <p:extLst>
      <p:ext uri="{BB962C8B-B14F-4D97-AF65-F5344CB8AC3E}">
        <p14:creationId xmlns:p14="http://schemas.microsoft.com/office/powerpoint/2010/main" val="321682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‹nº›</a:t>
            </a:fld>
            <a:endParaRPr lang="en-GB"/>
          </a:p>
        </p:txBody>
      </p:sp>
      <p:sp>
        <p:nvSpPr>
          <p:cNvPr id="7" name="Title 1">
            <a:extLst>
              <a:ext uri="{FF2B5EF4-FFF2-40B4-BE49-F238E27FC236}">
                <a16:creationId xmlns:a16="http://schemas.microsoft.com/office/drawing/2014/main" id="{CDC51232-3849-4FF5-B284-73C697C97A62}"/>
              </a:ext>
            </a:extLst>
          </p:cNvPr>
          <p:cNvSpPr txBox="1">
            <a:spLocks/>
          </p:cNvSpPr>
          <p:nvPr userDrawn="1"/>
        </p:nvSpPr>
        <p:spPr>
          <a:xfrm>
            <a:off x="471457"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‹nº›</a:t>
            </a:fld>
            <a:endParaRPr lang="en-GB"/>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‹nº›</a:t>
            </a:fld>
            <a:endParaRPr lang="en-GB"/>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315717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B242D-10A5-FB9C-786B-BCD34A0EC504}"/>
              </a:ext>
            </a:extLst>
          </p:cNvPr>
          <p:cNvSpPr>
            <a:spLocks noGrp="1"/>
          </p:cNvSpPr>
          <p:nvPr>
            <p:ph type="title"/>
          </p:nvPr>
        </p:nvSpPr>
        <p:spPr>
          <a:xfrm>
            <a:off x="507125" y="979981"/>
            <a:ext cx="11269716" cy="1179895"/>
          </a:xfrm>
          <a:prstGeom prst="rect">
            <a:avLst/>
          </a:prstGeom>
        </p:spPr>
        <p:txBody>
          <a:bodyPr anchor="ctr">
            <a:normAutofit/>
          </a:bodyPr>
          <a:lstStyle>
            <a:lvl1pPr algn="ctr">
              <a:defRPr sz="4000">
                <a:solidFill>
                  <a:srgbClr val="FF5F15"/>
                </a:solidFill>
                <a:latin typeface="Montserrat Black" panose="00000A00000000000000" pitchFamily="2" charset="0"/>
              </a:defRPr>
            </a:lvl1pPr>
          </a:lstStyle>
          <a:p>
            <a:r>
              <a:rPr lang="pt-BR" dirty="0"/>
              <a:t>Clique para editar o título Mestre</a:t>
            </a:r>
          </a:p>
        </p:txBody>
      </p:sp>
      <p:sp>
        <p:nvSpPr>
          <p:cNvPr id="7" name="Espaço Reservado para Conteúdo 5">
            <a:extLst>
              <a:ext uri="{FF2B5EF4-FFF2-40B4-BE49-F238E27FC236}">
                <a16:creationId xmlns:a16="http://schemas.microsoft.com/office/drawing/2014/main" id="{0516FAD4-629A-23E1-0B82-702C1CB1C964}"/>
              </a:ext>
            </a:extLst>
          </p:cNvPr>
          <p:cNvSpPr>
            <a:spLocks noGrp="1"/>
          </p:cNvSpPr>
          <p:nvPr>
            <p:ph sz="quarter" idx="4"/>
          </p:nvPr>
        </p:nvSpPr>
        <p:spPr>
          <a:xfrm>
            <a:off x="507125" y="2301766"/>
            <a:ext cx="11269716" cy="4240924"/>
          </a:xfrm>
          <a:prstGeom prst="rect">
            <a:avLst/>
          </a:prstGeom>
        </p:spPr>
        <p:txBody>
          <a:bodyPr/>
          <a:lstStyle>
            <a:lvl1pPr>
              <a:buClr>
                <a:srgbClr val="FF9966"/>
              </a:buClr>
              <a:buSzPct val="140000"/>
              <a:defRPr>
                <a:latin typeface="Arial" panose="020B0604020202020204" pitchFamily="34" charset="0"/>
                <a:cs typeface="Arial" panose="020B0604020202020204" pitchFamily="34" charset="0"/>
              </a:defRPr>
            </a:lvl1pPr>
            <a:lvl2pPr>
              <a:buClr>
                <a:srgbClr val="FF9966"/>
              </a:buClr>
              <a:buSzPct val="140000"/>
              <a:defRPr>
                <a:latin typeface="Arial" panose="020B0604020202020204" pitchFamily="34" charset="0"/>
                <a:cs typeface="Arial" panose="020B0604020202020204" pitchFamily="34" charset="0"/>
              </a:defRPr>
            </a:lvl2pPr>
            <a:lvl3pPr>
              <a:buClr>
                <a:srgbClr val="FF9966"/>
              </a:buClr>
              <a:buSzPct val="140000"/>
              <a:defRPr>
                <a:latin typeface="Arial" panose="020B0604020202020204" pitchFamily="34" charset="0"/>
                <a:cs typeface="Arial" panose="020B0604020202020204" pitchFamily="34" charset="0"/>
              </a:defRPr>
            </a:lvl3pPr>
            <a:lvl4pPr>
              <a:buClr>
                <a:srgbClr val="FF9966"/>
              </a:buClr>
              <a:buSzPct val="140000"/>
              <a:defRPr>
                <a:latin typeface="Arial" panose="020B0604020202020204" pitchFamily="34" charset="0"/>
                <a:cs typeface="Arial" panose="020B0604020202020204" pitchFamily="34" charset="0"/>
              </a:defRPr>
            </a:lvl4pPr>
            <a:lvl5pPr>
              <a:buClr>
                <a:srgbClr val="FF9966"/>
              </a:buClr>
              <a:buSzPct val="140000"/>
              <a:defRPr>
                <a:latin typeface="Arial" panose="020B0604020202020204" pitchFamily="34" charset="0"/>
                <a:cs typeface="Arial" panose="020B0604020202020204" pitchFamily="34" charset="0"/>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003902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5" name="Espaço Reservado para Imagem 2">
            <a:extLst>
              <a:ext uri="{FF2B5EF4-FFF2-40B4-BE49-F238E27FC236}">
                <a16:creationId xmlns:a16="http://schemas.microsoft.com/office/drawing/2014/main" id="{928AA9CC-3177-86F5-1FB4-702EB67A53A3}"/>
              </a:ext>
            </a:extLst>
          </p:cNvPr>
          <p:cNvSpPr>
            <a:spLocks noGrp="1"/>
          </p:cNvSpPr>
          <p:nvPr>
            <p:ph type="pic" idx="1"/>
          </p:nvPr>
        </p:nvSpPr>
        <p:spPr>
          <a:xfrm>
            <a:off x="7472854" y="1813033"/>
            <a:ext cx="4464269" cy="480848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6" name="Espaço Reservado para Conteúdo 5">
            <a:extLst>
              <a:ext uri="{FF2B5EF4-FFF2-40B4-BE49-F238E27FC236}">
                <a16:creationId xmlns:a16="http://schemas.microsoft.com/office/drawing/2014/main" id="{5DBFE475-F4E2-1539-74BF-9DACBA352A2A}"/>
              </a:ext>
            </a:extLst>
          </p:cNvPr>
          <p:cNvSpPr>
            <a:spLocks noGrp="1"/>
          </p:cNvSpPr>
          <p:nvPr>
            <p:ph sz="quarter" idx="4"/>
          </p:nvPr>
        </p:nvSpPr>
        <p:spPr>
          <a:xfrm>
            <a:off x="254877" y="1813033"/>
            <a:ext cx="6918434" cy="4808483"/>
          </a:xfrm>
          <a:prstGeom prst="rect">
            <a:avLst/>
          </a:prstGeom>
        </p:spPr>
        <p:txBody>
          <a:bodyPr/>
          <a:lstStyle>
            <a:lvl1pPr>
              <a:buClr>
                <a:srgbClr val="FF9966"/>
              </a:buClr>
              <a:buSzPct val="140000"/>
              <a:defRPr>
                <a:latin typeface="Arial" panose="020B0604020202020204" pitchFamily="34" charset="0"/>
                <a:cs typeface="Arial" panose="020B0604020202020204" pitchFamily="34" charset="0"/>
              </a:defRPr>
            </a:lvl1pPr>
            <a:lvl2pPr>
              <a:buClr>
                <a:srgbClr val="FF9966"/>
              </a:buClr>
              <a:buSzPct val="140000"/>
              <a:defRPr>
                <a:latin typeface="Arial" panose="020B0604020202020204" pitchFamily="34" charset="0"/>
                <a:cs typeface="Arial" panose="020B0604020202020204" pitchFamily="34" charset="0"/>
              </a:defRPr>
            </a:lvl2pPr>
            <a:lvl3pPr>
              <a:buClr>
                <a:srgbClr val="FF9966"/>
              </a:buClr>
              <a:buSzPct val="140000"/>
              <a:defRPr>
                <a:latin typeface="Arial" panose="020B0604020202020204" pitchFamily="34" charset="0"/>
                <a:cs typeface="Arial" panose="020B0604020202020204" pitchFamily="34" charset="0"/>
              </a:defRPr>
            </a:lvl3pPr>
            <a:lvl4pPr>
              <a:buClr>
                <a:srgbClr val="FF9966"/>
              </a:buClr>
              <a:buSzPct val="140000"/>
              <a:defRPr>
                <a:latin typeface="Arial" panose="020B0604020202020204" pitchFamily="34" charset="0"/>
                <a:cs typeface="Arial" panose="020B0604020202020204" pitchFamily="34" charset="0"/>
              </a:defRPr>
            </a:lvl4pPr>
            <a:lvl5pPr>
              <a:buClr>
                <a:srgbClr val="FF9966"/>
              </a:buClr>
              <a:buSzPct val="140000"/>
              <a:defRPr>
                <a:latin typeface="Arial" panose="020B0604020202020204" pitchFamily="34" charset="0"/>
                <a:cs typeface="Arial" panose="020B0604020202020204" pitchFamily="34" charset="0"/>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Título 1">
            <a:extLst>
              <a:ext uri="{FF2B5EF4-FFF2-40B4-BE49-F238E27FC236}">
                <a16:creationId xmlns:a16="http://schemas.microsoft.com/office/drawing/2014/main" id="{E1C04E01-2D23-D154-941B-98E20FB3C43C}"/>
              </a:ext>
            </a:extLst>
          </p:cNvPr>
          <p:cNvSpPr>
            <a:spLocks noGrp="1"/>
          </p:cNvSpPr>
          <p:nvPr>
            <p:ph type="title"/>
          </p:nvPr>
        </p:nvSpPr>
        <p:spPr>
          <a:xfrm>
            <a:off x="254877" y="979982"/>
            <a:ext cx="11682246" cy="675398"/>
          </a:xfrm>
          <a:prstGeom prst="rect">
            <a:avLst/>
          </a:prstGeom>
        </p:spPr>
        <p:txBody>
          <a:bodyPr anchor="ctr">
            <a:normAutofit/>
          </a:bodyPr>
          <a:lstStyle>
            <a:lvl1pPr algn="ctr">
              <a:defRPr sz="4000">
                <a:solidFill>
                  <a:srgbClr val="FF5F15"/>
                </a:solidFill>
                <a:latin typeface="Montserrat Black" panose="00000A00000000000000" pitchFamily="2" charset="0"/>
              </a:defRPr>
            </a:lvl1pPr>
          </a:lstStyle>
          <a:p>
            <a:r>
              <a:rPr lang="pt-BR" dirty="0"/>
              <a:t>Clique para editar o título Mestre</a:t>
            </a:r>
          </a:p>
        </p:txBody>
      </p:sp>
    </p:spTree>
    <p:extLst>
      <p:ext uri="{BB962C8B-B14F-4D97-AF65-F5344CB8AC3E}">
        <p14:creationId xmlns:p14="http://schemas.microsoft.com/office/powerpoint/2010/main" val="402386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0E35D019-CDBF-4774-8282-4FE3B385A9A2}"/>
              </a:ext>
            </a:extLst>
          </p:cNvPr>
          <p:cNvSpPr>
            <a:spLocks noGrp="1"/>
          </p:cNvSpPr>
          <p:nvPr>
            <p:ph type="pic" idx="1"/>
          </p:nvPr>
        </p:nvSpPr>
        <p:spPr>
          <a:xfrm>
            <a:off x="189186" y="914400"/>
            <a:ext cx="11839904" cy="57071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Tree>
    <p:extLst>
      <p:ext uri="{BB962C8B-B14F-4D97-AF65-F5344CB8AC3E}">
        <p14:creationId xmlns:p14="http://schemas.microsoft.com/office/powerpoint/2010/main" val="395580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4D3C976-B07D-4478-AA37-DEF2D410F255}"/>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4" name="Footer Placeholder 3">
            <a:extLst>
              <a:ext uri="{FF2B5EF4-FFF2-40B4-BE49-F238E27FC236}">
                <a16:creationId xmlns:a16="http://schemas.microsoft.com/office/drawing/2014/main" id="{ADF66520-0B13-46B6-A3D1-2B712CB1F8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BB3A0B-6EDF-463C-8982-24B539CA8E23}"/>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09/10/2024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‹nº›</a:t>
            </a:fld>
            <a:endParaRPr lang="en-GB"/>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‹nº›</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‹nº›</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09/10/2024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‹nº›</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image" Target="../media/image38.svg"/><Relationship Id="rId5" Type="http://schemas.openxmlformats.org/officeDocument/2006/relationships/diagramQuickStyle" Target="../diagrams/quickStyle4.xml"/><Relationship Id="rId10" Type="http://schemas.openxmlformats.org/officeDocument/2006/relationships/image" Target="../media/image37.png"/><Relationship Id="rId4" Type="http://schemas.openxmlformats.org/officeDocument/2006/relationships/diagramLayout" Target="../diagrams/layout4.xml"/><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5.xml"/><Relationship Id="rId11" Type="http://schemas.openxmlformats.org/officeDocument/2006/relationships/image" Target="../media/image44.svg"/><Relationship Id="rId5" Type="http://schemas.openxmlformats.org/officeDocument/2006/relationships/diagramQuickStyle" Target="../diagrams/quickStyle5.xml"/><Relationship Id="rId10" Type="http://schemas.openxmlformats.org/officeDocument/2006/relationships/image" Target="../media/image43.png"/><Relationship Id="rId4" Type="http://schemas.openxmlformats.org/officeDocument/2006/relationships/diagramLayout" Target="../diagrams/layout5.xml"/><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0.jpeg"/><Relationship Id="rId3" Type="http://schemas.openxmlformats.org/officeDocument/2006/relationships/oleObject" Target="../embeddings/oleObject1.bin"/><Relationship Id="rId21" Type="http://schemas.openxmlformats.org/officeDocument/2006/relationships/image" Target="../media/image23.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svg"/><Relationship Id="rId19" Type="http://schemas.openxmlformats.org/officeDocument/2006/relationships/image" Target="../media/image21.jpeg"/><Relationship Id="rId4" Type="http://schemas.openxmlformats.org/officeDocument/2006/relationships/image" Target="../media/image7.emf"/><Relationship Id="rId9" Type="http://schemas.openxmlformats.org/officeDocument/2006/relationships/image" Target="../media/image1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4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a:extLst>
              <a:ext uri="{FF2B5EF4-FFF2-40B4-BE49-F238E27FC236}">
                <a16:creationId xmlns:a16="http://schemas.microsoft.com/office/drawing/2014/main" id="{D1769E80-587F-38E7-997F-889A97A96C7D}"/>
              </a:ext>
            </a:extLst>
          </p:cNvPr>
          <p:cNvSpPr>
            <a:spLocks noGrp="1"/>
          </p:cNvSpPr>
          <p:nvPr>
            <p:ph type="pic" idx="1"/>
          </p:nvPr>
        </p:nvSpPr>
        <p:spPr>
          <a:xfrm>
            <a:off x="345141" y="1574170"/>
            <a:ext cx="11501718" cy="1566596"/>
          </a:xfrm>
        </p:spPr>
        <p:txBody>
          <a:bodyPr>
            <a:normAutofit/>
          </a:bodyPr>
          <a:lstStyle/>
          <a:p>
            <a:pPr algn="l"/>
            <a:r>
              <a:rPr lang="en-US" dirty="0">
                <a:solidFill>
                  <a:schemeClr val="accent1">
                    <a:lumMod val="50000"/>
                  </a:schemeClr>
                </a:solidFill>
              </a:rPr>
              <a:t>Licensing Process (</a:t>
            </a:r>
            <a:r>
              <a:rPr lang="pt-BR" b="0" i="0" u="none" strike="noStrike" baseline="0" dirty="0">
                <a:solidFill>
                  <a:schemeClr val="accent1">
                    <a:lumMod val="50000"/>
                  </a:schemeClr>
                </a:solidFill>
              </a:rPr>
              <a:t>Lei n.º 6.189, de 16 de dezembro de 1974, com as alterações introduzidas pelo Decreto- Lei n.º 2.464, de 31 de agosto de 1988 e pela Lei n.º 7.781, de 27 de junho de 1989</a:t>
            </a:r>
            <a:r>
              <a:rPr lang="pt-BR" sz="1800" b="0" i="0" u="none" strike="noStrike" baseline="0" dirty="0">
                <a:solidFill>
                  <a:schemeClr val="accent1">
                    <a:lumMod val="50000"/>
                  </a:schemeClr>
                </a:solidFill>
                <a:latin typeface="Arial" panose="020B0604020202020204" pitchFamily="34" charset="0"/>
              </a:rPr>
              <a:t>.</a:t>
            </a:r>
            <a:r>
              <a:rPr lang="en-US" dirty="0">
                <a:solidFill>
                  <a:schemeClr val="accent1">
                    <a:lumMod val="50000"/>
                  </a:schemeClr>
                </a:solidFill>
              </a:rPr>
              <a:t>)</a:t>
            </a:r>
          </a:p>
        </p:txBody>
      </p:sp>
      <p:sp>
        <p:nvSpPr>
          <p:cNvPr id="3" name="Título 2">
            <a:extLst>
              <a:ext uri="{FF2B5EF4-FFF2-40B4-BE49-F238E27FC236}">
                <a16:creationId xmlns:a16="http://schemas.microsoft.com/office/drawing/2014/main" id="{AD7B61D3-35D7-79C4-102C-77D8002C09CD}"/>
              </a:ext>
            </a:extLst>
          </p:cNvPr>
          <p:cNvSpPr txBox="1">
            <a:spLocks/>
          </p:cNvSpPr>
          <p:nvPr/>
        </p:nvSpPr>
        <p:spPr>
          <a:xfrm>
            <a:off x="103333" y="371633"/>
            <a:ext cx="11269716" cy="75312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The Licensing Process Conducted by CNEN</a:t>
            </a:r>
            <a:endParaRPr lang="pt-BR" dirty="0">
              <a:solidFill>
                <a:schemeClr val="bg1"/>
              </a:solidFill>
              <a:latin typeface="Arial" panose="020B0604020202020204" pitchFamily="34" charset="0"/>
              <a:cs typeface="Arial" panose="020B0604020202020204" pitchFamily="34" charset="0"/>
            </a:endParaRPr>
          </a:p>
        </p:txBody>
      </p:sp>
      <p:sp>
        <p:nvSpPr>
          <p:cNvPr id="4" name="Seta: para a Direita 3">
            <a:extLst>
              <a:ext uri="{FF2B5EF4-FFF2-40B4-BE49-F238E27FC236}">
                <a16:creationId xmlns:a16="http://schemas.microsoft.com/office/drawing/2014/main" id="{8D20BA8D-FE8E-7EC9-F2D3-7BD4B4552D80}"/>
              </a:ext>
            </a:extLst>
          </p:cNvPr>
          <p:cNvSpPr/>
          <p:nvPr/>
        </p:nvSpPr>
        <p:spPr>
          <a:xfrm>
            <a:off x="327837" y="4191874"/>
            <a:ext cx="11536325" cy="404036"/>
          </a:xfrm>
          <a:prstGeom prst="rightArrow">
            <a:avLst>
              <a:gd name="adj1" fmla="val 50000"/>
              <a:gd name="adj2" fmla="val 7758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A4A4C6A2-B8C4-5AF7-677C-8573DF86A2EA}"/>
              </a:ext>
            </a:extLst>
          </p:cNvPr>
          <p:cNvSpPr/>
          <p:nvPr/>
        </p:nvSpPr>
        <p:spPr>
          <a:xfrm>
            <a:off x="9643764"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pt-BR" altLang="pt-BR" sz="1300" dirty="0" err="1">
                <a:latin typeface="+mn-lt"/>
                <a:cs typeface="Arial" charset="0"/>
              </a:rPr>
              <a:t>Authorization</a:t>
            </a:r>
            <a:r>
              <a:rPr lang="pt-BR" altLang="pt-BR" sz="1300" dirty="0">
                <a:latin typeface="+mn-lt"/>
                <a:cs typeface="Arial" charset="0"/>
              </a:rPr>
              <a:t> for </a:t>
            </a:r>
            <a:r>
              <a:rPr lang="pt-BR" altLang="pt-BR" sz="1300" dirty="0" err="1">
                <a:latin typeface="+mn-lt"/>
                <a:cs typeface="Arial" charset="0"/>
              </a:rPr>
              <a:t>Decommissioning</a:t>
            </a:r>
            <a:endParaRPr lang="pt-BR" sz="1300" dirty="0"/>
          </a:p>
        </p:txBody>
      </p:sp>
      <p:sp>
        <p:nvSpPr>
          <p:cNvPr id="6" name="Elipse 5">
            <a:extLst>
              <a:ext uri="{FF2B5EF4-FFF2-40B4-BE49-F238E27FC236}">
                <a16:creationId xmlns:a16="http://schemas.microsoft.com/office/drawing/2014/main" id="{1ED98E75-95A2-F59D-8ABD-8709BD715F08}"/>
              </a:ext>
            </a:extLst>
          </p:cNvPr>
          <p:cNvSpPr/>
          <p:nvPr/>
        </p:nvSpPr>
        <p:spPr>
          <a:xfrm>
            <a:off x="4058928"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pt-BR" altLang="pt-BR" sz="1400" dirty="0">
                <a:latin typeface="+mn-lt"/>
                <a:cs typeface="Arial" charset="0"/>
              </a:rPr>
              <a:t>Nuclear Material </a:t>
            </a:r>
            <a:r>
              <a:rPr lang="pt-BR" altLang="pt-BR" sz="1400" dirty="0" err="1">
                <a:latin typeface="+mn-lt"/>
                <a:cs typeface="Arial" charset="0"/>
              </a:rPr>
              <a:t>Utilization</a:t>
            </a:r>
            <a:r>
              <a:rPr lang="pt-BR" altLang="pt-BR" sz="1400" dirty="0">
                <a:latin typeface="+mn-lt"/>
                <a:cs typeface="Arial" charset="0"/>
              </a:rPr>
              <a:t> </a:t>
            </a:r>
            <a:r>
              <a:rPr lang="pt-BR" altLang="pt-BR" sz="1400" dirty="0" err="1">
                <a:latin typeface="+mn-lt"/>
                <a:cs typeface="Arial" charset="0"/>
              </a:rPr>
              <a:t>License</a:t>
            </a:r>
            <a:r>
              <a:rPr lang="pt-BR" altLang="pt-BR" sz="1400" dirty="0">
                <a:latin typeface="+mn-lt"/>
                <a:cs typeface="Arial" charset="0"/>
              </a:rPr>
              <a:t>-AUMAN</a:t>
            </a:r>
            <a:endParaRPr lang="pt-BR" sz="1400" dirty="0"/>
          </a:p>
        </p:txBody>
      </p:sp>
      <p:sp>
        <p:nvSpPr>
          <p:cNvPr id="7" name="Elipse 6">
            <a:extLst>
              <a:ext uri="{FF2B5EF4-FFF2-40B4-BE49-F238E27FC236}">
                <a16:creationId xmlns:a16="http://schemas.microsoft.com/office/drawing/2014/main" id="{7650D990-62FC-DC55-B2B9-8FBB203C16A0}"/>
              </a:ext>
            </a:extLst>
          </p:cNvPr>
          <p:cNvSpPr/>
          <p:nvPr/>
        </p:nvSpPr>
        <p:spPr>
          <a:xfrm>
            <a:off x="7801553"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pt-BR" altLang="pt-BR" sz="1400" dirty="0">
                <a:latin typeface="+mn-lt"/>
                <a:cs typeface="Arial" charset="0"/>
              </a:rPr>
              <a:t>Life </a:t>
            </a:r>
            <a:r>
              <a:rPr lang="pt-BR" altLang="pt-BR" sz="1400" dirty="0" err="1">
                <a:latin typeface="+mn-lt"/>
                <a:cs typeface="Arial" charset="0"/>
              </a:rPr>
              <a:t>Extension</a:t>
            </a:r>
            <a:r>
              <a:rPr lang="pt-BR" altLang="pt-BR" sz="1400" dirty="0">
                <a:latin typeface="+mn-lt"/>
                <a:cs typeface="Arial" charset="0"/>
              </a:rPr>
              <a:t> / Lic. </a:t>
            </a:r>
            <a:r>
              <a:rPr lang="pt-BR" altLang="pt-BR" sz="1400" dirty="0" err="1">
                <a:latin typeface="+mn-lt"/>
                <a:cs typeface="Arial" charset="0"/>
              </a:rPr>
              <a:t>Renewal</a:t>
            </a:r>
            <a:endParaRPr lang="pt-BR" sz="1400" dirty="0"/>
          </a:p>
        </p:txBody>
      </p:sp>
      <p:sp>
        <p:nvSpPr>
          <p:cNvPr id="8" name="Elipse 7">
            <a:extLst>
              <a:ext uri="{FF2B5EF4-FFF2-40B4-BE49-F238E27FC236}">
                <a16:creationId xmlns:a16="http://schemas.microsoft.com/office/drawing/2014/main" id="{EED33AF0-1AA2-3815-B696-21C3FFC72CFF}"/>
              </a:ext>
            </a:extLst>
          </p:cNvPr>
          <p:cNvSpPr/>
          <p:nvPr/>
        </p:nvSpPr>
        <p:spPr>
          <a:xfrm>
            <a:off x="5959343"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buFontTx/>
              <a:buNone/>
            </a:pPr>
            <a:r>
              <a:rPr lang="pt-BR" altLang="pt-BR" sz="1400" dirty="0" err="1">
                <a:latin typeface="+mn-lt"/>
                <a:cs typeface="Arial" charset="0"/>
              </a:rPr>
              <a:t>Initial</a:t>
            </a:r>
            <a:r>
              <a:rPr lang="pt-BR" altLang="pt-BR" sz="1400" dirty="0">
                <a:latin typeface="+mn-lt"/>
                <a:cs typeface="Arial" charset="0"/>
              </a:rPr>
              <a:t> </a:t>
            </a:r>
            <a:r>
              <a:rPr lang="pt-BR" altLang="pt-BR" sz="1400" dirty="0" err="1">
                <a:latin typeface="+mn-lt"/>
                <a:cs typeface="Arial" charset="0"/>
              </a:rPr>
              <a:t>Operation</a:t>
            </a:r>
            <a:r>
              <a:rPr lang="pt-BR" altLang="pt-BR" sz="1400" dirty="0">
                <a:latin typeface="+mn-lt"/>
                <a:cs typeface="Arial" charset="0"/>
              </a:rPr>
              <a:t> </a:t>
            </a:r>
            <a:r>
              <a:rPr lang="pt-BR" altLang="pt-BR" sz="1400" dirty="0" err="1">
                <a:latin typeface="+mn-lt"/>
                <a:cs typeface="Arial" charset="0"/>
              </a:rPr>
              <a:t>License</a:t>
            </a:r>
            <a:r>
              <a:rPr lang="pt-BR" altLang="pt-BR" sz="1400" dirty="0">
                <a:latin typeface="+mn-lt"/>
                <a:cs typeface="Arial" charset="0"/>
              </a:rPr>
              <a:t> – AOI</a:t>
            </a:r>
          </a:p>
          <a:p>
            <a:pPr lvl="0" algn="ctr">
              <a:buFontTx/>
              <a:buNone/>
            </a:pPr>
            <a:r>
              <a:rPr lang="pt-BR" altLang="pt-BR" sz="1400" dirty="0" err="1">
                <a:latin typeface="+mn-lt"/>
                <a:cs typeface="Arial" charset="0"/>
              </a:rPr>
              <a:t>Permanent</a:t>
            </a:r>
            <a:r>
              <a:rPr lang="pt-BR" altLang="pt-BR" sz="1400" dirty="0">
                <a:latin typeface="+mn-lt"/>
                <a:cs typeface="Arial" charset="0"/>
              </a:rPr>
              <a:t> </a:t>
            </a:r>
            <a:r>
              <a:rPr lang="pt-BR" altLang="pt-BR" sz="1400" dirty="0" err="1">
                <a:latin typeface="+mn-lt"/>
                <a:cs typeface="Arial" charset="0"/>
              </a:rPr>
              <a:t>Operation</a:t>
            </a:r>
            <a:r>
              <a:rPr lang="pt-BR" altLang="pt-BR" sz="1400" dirty="0">
                <a:latin typeface="+mn-lt"/>
                <a:cs typeface="Arial" charset="0"/>
              </a:rPr>
              <a:t> </a:t>
            </a:r>
            <a:r>
              <a:rPr lang="pt-BR" altLang="pt-BR" sz="1400" dirty="0" err="1">
                <a:latin typeface="+mn-lt"/>
                <a:cs typeface="Arial" charset="0"/>
              </a:rPr>
              <a:t>License</a:t>
            </a:r>
            <a:r>
              <a:rPr lang="pt-BR" altLang="pt-BR" sz="1400" dirty="0">
                <a:latin typeface="+mn-lt"/>
                <a:cs typeface="Arial" charset="0"/>
              </a:rPr>
              <a:t> – AOP</a:t>
            </a:r>
            <a:endParaRPr lang="pt-BR" sz="1400" dirty="0"/>
          </a:p>
        </p:txBody>
      </p:sp>
      <p:sp>
        <p:nvSpPr>
          <p:cNvPr id="9" name="Elipse 8">
            <a:extLst>
              <a:ext uri="{FF2B5EF4-FFF2-40B4-BE49-F238E27FC236}">
                <a16:creationId xmlns:a16="http://schemas.microsoft.com/office/drawing/2014/main" id="{B5CE1736-0E04-3D43-4A7B-388DF9B079E8}"/>
              </a:ext>
            </a:extLst>
          </p:cNvPr>
          <p:cNvSpPr/>
          <p:nvPr/>
        </p:nvSpPr>
        <p:spPr>
          <a:xfrm>
            <a:off x="2274923"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pt-BR" altLang="pt-BR" sz="1400" dirty="0" err="1">
                <a:latin typeface="+mn-lt"/>
                <a:cs typeface="Arial" charset="0"/>
              </a:rPr>
              <a:t>Construction</a:t>
            </a:r>
            <a:r>
              <a:rPr lang="pt-BR" altLang="pt-BR" sz="1400" dirty="0">
                <a:latin typeface="+mn-lt"/>
                <a:cs typeface="Arial" charset="0"/>
              </a:rPr>
              <a:t> </a:t>
            </a:r>
            <a:r>
              <a:rPr lang="pt-BR" altLang="pt-BR" sz="1400" dirty="0" err="1">
                <a:latin typeface="+mn-lt"/>
                <a:cs typeface="Arial" charset="0"/>
              </a:rPr>
              <a:t>License</a:t>
            </a:r>
            <a:r>
              <a:rPr lang="pt-BR" altLang="pt-BR" sz="1400" dirty="0">
                <a:latin typeface="+mn-lt"/>
                <a:cs typeface="Arial" charset="0"/>
              </a:rPr>
              <a:t> Total or </a:t>
            </a:r>
            <a:r>
              <a:rPr lang="pt-BR" altLang="pt-BR" sz="1400" dirty="0" err="1">
                <a:latin typeface="+mn-lt"/>
                <a:cs typeface="Arial" charset="0"/>
              </a:rPr>
              <a:t>Partial</a:t>
            </a:r>
            <a:endParaRPr lang="pt-BR" sz="1400" dirty="0"/>
          </a:p>
        </p:txBody>
      </p:sp>
      <p:sp>
        <p:nvSpPr>
          <p:cNvPr id="10" name="Elipse 9">
            <a:extLst>
              <a:ext uri="{FF2B5EF4-FFF2-40B4-BE49-F238E27FC236}">
                <a16:creationId xmlns:a16="http://schemas.microsoft.com/office/drawing/2014/main" id="{545F1F14-44B0-87CA-1BE7-D85EA3AC04E3}"/>
              </a:ext>
            </a:extLst>
          </p:cNvPr>
          <p:cNvSpPr/>
          <p:nvPr/>
        </p:nvSpPr>
        <p:spPr>
          <a:xfrm>
            <a:off x="432713" y="3518379"/>
            <a:ext cx="1708024" cy="1751025"/>
          </a:xfrm>
          <a:prstGeom prst="ellipse">
            <a:avLst/>
          </a:prstGeom>
          <a:solidFill>
            <a:schemeClr val="tx2">
              <a:lumMod val="5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pt-BR" altLang="pt-BR" sz="1400" dirty="0">
                <a:latin typeface="+mn-lt"/>
                <a:cs typeface="Arial" charset="0"/>
              </a:rPr>
              <a:t>Site </a:t>
            </a:r>
            <a:r>
              <a:rPr lang="pt-BR" altLang="pt-BR" sz="1400" dirty="0" err="1">
                <a:latin typeface="+mn-lt"/>
                <a:cs typeface="Arial" charset="0"/>
              </a:rPr>
              <a:t>Approval</a:t>
            </a:r>
            <a:endParaRPr lang="pt-BR" sz="1400" dirty="0"/>
          </a:p>
        </p:txBody>
      </p:sp>
      <p:sp>
        <p:nvSpPr>
          <p:cNvPr id="11" name="Retângulo: Cantos Arredondados 10">
            <a:extLst>
              <a:ext uri="{FF2B5EF4-FFF2-40B4-BE49-F238E27FC236}">
                <a16:creationId xmlns:a16="http://schemas.microsoft.com/office/drawing/2014/main" id="{A6D632C6-1B01-D3D8-1CF2-6A8DC1BCBC54}"/>
              </a:ext>
            </a:extLst>
          </p:cNvPr>
          <p:cNvSpPr/>
          <p:nvPr/>
        </p:nvSpPr>
        <p:spPr>
          <a:xfrm>
            <a:off x="9740773"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pt-BR" altLang="pt-BR" sz="1800" dirty="0" err="1">
                <a:solidFill>
                  <a:schemeClr val="accent1">
                    <a:lumMod val="50000"/>
                  </a:schemeClr>
                </a:solidFill>
                <a:latin typeface="+mn-lt"/>
                <a:cs typeface="Arial" charset="0"/>
              </a:rPr>
              <a:t>Decomm</a:t>
            </a:r>
            <a:r>
              <a:rPr lang="pt-BR" altLang="pt-BR" sz="1800" dirty="0">
                <a:solidFill>
                  <a:schemeClr val="accent1">
                    <a:lumMod val="50000"/>
                  </a:schemeClr>
                </a:solidFill>
                <a:latin typeface="+mn-lt"/>
                <a:cs typeface="Arial" charset="0"/>
              </a:rPr>
              <a:t> </a:t>
            </a:r>
            <a:r>
              <a:rPr lang="pt-BR" altLang="pt-BR" sz="1800" dirty="0" err="1">
                <a:solidFill>
                  <a:schemeClr val="accent1">
                    <a:lumMod val="50000"/>
                  </a:schemeClr>
                </a:solidFill>
                <a:latin typeface="+mn-lt"/>
                <a:cs typeface="Arial" charset="0"/>
              </a:rPr>
              <a:t>Plan</a:t>
            </a:r>
            <a:endParaRPr lang="pt-BR" dirty="0">
              <a:solidFill>
                <a:schemeClr val="accent1">
                  <a:lumMod val="50000"/>
                </a:schemeClr>
              </a:solidFill>
            </a:endParaRPr>
          </a:p>
        </p:txBody>
      </p:sp>
      <p:sp>
        <p:nvSpPr>
          <p:cNvPr id="12" name="Retângulo: Cantos Arredondados 11">
            <a:extLst>
              <a:ext uri="{FF2B5EF4-FFF2-40B4-BE49-F238E27FC236}">
                <a16:creationId xmlns:a16="http://schemas.microsoft.com/office/drawing/2014/main" id="{1BCD733C-4446-F00B-BBE8-F9EA95383B94}"/>
              </a:ext>
            </a:extLst>
          </p:cNvPr>
          <p:cNvSpPr/>
          <p:nvPr/>
        </p:nvSpPr>
        <p:spPr>
          <a:xfrm>
            <a:off x="7879161"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pt-BR" dirty="0" err="1">
                <a:solidFill>
                  <a:schemeClr val="accent1">
                    <a:lumMod val="50000"/>
                  </a:schemeClr>
                </a:solidFill>
                <a:cs typeface="Arial" charset="0"/>
              </a:rPr>
              <a:t>Renewal</a:t>
            </a:r>
            <a:r>
              <a:rPr lang="pt-BR" dirty="0">
                <a:solidFill>
                  <a:schemeClr val="accent1">
                    <a:lumMod val="50000"/>
                  </a:schemeClr>
                </a:solidFill>
                <a:cs typeface="Arial" charset="0"/>
              </a:rPr>
              <a:t> </a:t>
            </a:r>
            <a:r>
              <a:rPr lang="pt-BR" dirty="0" err="1">
                <a:solidFill>
                  <a:schemeClr val="accent1">
                    <a:lumMod val="50000"/>
                  </a:schemeClr>
                </a:solidFill>
                <a:cs typeface="Arial" charset="0"/>
              </a:rPr>
              <a:t>Evaluation</a:t>
            </a:r>
            <a:endParaRPr lang="pt-BR" dirty="0">
              <a:solidFill>
                <a:schemeClr val="accent1">
                  <a:lumMod val="50000"/>
                </a:schemeClr>
              </a:solidFill>
              <a:cs typeface="Arial" charset="0"/>
            </a:endParaRPr>
          </a:p>
          <a:p>
            <a:pPr algn="ctr"/>
            <a:r>
              <a:rPr lang="pt-BR" dirty="0">
                <a:solidFill>
                  <a:schemeClr val="accent1">
                    <a:lumMod val="50000"/>
                  </a:schemeClr>
                </a:solidFill>
                <a:cs typeface="Arial" charset="0"/>
              </a:rPr>
              <a:t>FSAR </a:t>
            </a:r>
            <a:r>
              <a:rPr lang="pt-BR" dirty="0" err="1">
                <a:solidFill>
                  <a:schemeClr val="accent1">
                    <a:lumMod val="50000"/>
                  </a:schemeClr>
                </a:solidFill>
                <a:cs typeface="Arial" charset="0"/>
              </a:rPr>
              <a:t>Addition</a:t>
            </a:r>
            <a:endParaRPr lang="pt-BR" dirty="0">
              <a:solidFill>
                <a:schemeClr val="accent1">
                  <a:lumMod val="50000"/>
                </a:schemeClr>
              </a:solidFill>
              <a:cs typeface="Arial" charset="0"/>
            </a:endParaRPr>
          </a:p>
        </p:txBody>
      </p:sp>
      <p:sp>
        <p:nvSpPr>
          <p:cNvPr id="13" name="Retângulo: Cantos Arredondados 12">
            <a:extLst>
              <a:ext uri="{FF2B5EF4-FFF2-40B4-BE49-F238E27FC236}">
                <a16:creationId xmlns:a16="http://schemas.microsoft.com/office/drawing/2014/main" id="{DCA02DE1-FF9A-1F40-308B-468FA5C8FCDE}"/>
              </a:ext>
            </a:extLst>
          </p:cNvPr>
          <p:cNvSpPr/>
          <p:nvPr/>
        </p:nvSpPr>
        <p:spPr>
          <a:xfrm>
            <a:off x="6017549"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pt-BR" dirty="0" err="1">
                <a:solidFill>
                  <a:schemeClr val="accent1">
                    <a:lumMod val="50000"/>
                  </a:schemeClr>
                </a:solidFill>
                <a:cs typeface="Arial" charset="0"/>
              </a:rPr>
              <a:t>Periodic</a:t>
            </a:r>
            <a:r>
              <a:rPr lang="pt-BR" dirty="0">
                <a:solidFill>
                  <a:schemeClr val="accent1">
                    <a:lumMod val="50000"/>
                  </a:schemeClr>
                </a:solidFill>
                <a:cs typeface="Arial" charset="0"/>
              </a:rPr>
              <a:t> </a:t>
            </a:r>
            <a:r>
              <a:rPr lang="pt-BR" dirty="0" err="1">
                <a:solidFill>
                  <a:schemeClr val="accent1">
                    <a:lumMod val="50000"/>
                  </a:schemeClr>
                </a:solidFill>
                <a:cs typeface="Arial" charset="0"/>
              </a:rPr>
              <a:t>Safety</a:t>
            </a:r>
            <a:r>
              <a:rPr lang="pt-BR" dirty="0">
                <a:solidFill>
                  <a:schemeClr val="accent1">
                    <a:lumMod val="50000"/>
                  </a:schemeClr>
                </a:solidFill>
                <a:cs typeface="Arial" charset="0"/>
              </a:rPr>
              <a:t> Review</a:t>
            </a:r>
          </a:p>
        </p:txBody>
      </p:sp>
      <p:sp>
        <p:nvSpPr>
          <p:cNvPr id="14" name="Retângulo: Cantos Arredondados 13">
            <a:extLst>
              <a:ext uri="{FF2B5EF4-FFF2-40B4-BE49-F238E27FC236}">
                <a16:creationId xmlns:a16="http://schemas.microsoft.com/office/drawing/2014/main" id="{913B830A-1790-680C-A46A-B416BFEE64BA}"/>
              </a:ext>
            </a:extLst>
          </p:cNvPr>
          <p:cNvSpPr/>
          <p:nvPr/>
        </p:nvSpPr>
        <p:spPr>
          <a:xfrm>
            <a:off x="4155937"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en-US" dirty="0">
                <a:solidFill>
                  <a:schemeClr val="accent1">
                    <a:lumMod val="50000"/>
                  </a:schemeClr>
                </a:solidFill>
                <a:cs typeface="Arial" charset="0"/>
              </a:rPr>
              <a:t> Final Safety Analysis Repot - FSAR</a:t>
            </a:r>
          </a:p>
        </p:txBody>
      </p:sp>
      <p:sp>
        <p:nvSpPr>
          <p:cNvPr id="15" name="Retângulo: Cantos Arredondados 14">
            <a:extLst>
              <a:ext uri="{FF2B5EF4-FFF2-40B4-BE49-F238E27FC236}">
                <a16:creationId xmlns:a16="http://schemas.microsoft.com/office/drawing/2014/main" id="{EE5FBDB6-54A8-8790-B7A9-6D21B2C80773}"/>
              </a:ext>
            </a:extLst>
          </p:cNvPr>
          <p:cNvSpPr/>
          <p:nvPr/>
        </p:nvSpPr>
        <p:spPr>
          <a:xfrm>
            <a:off x="2294325"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pt-BR" dirty="0">
                <a:solidFill>
                  <a:schemeClr val="accent1">
                    <a:lumMod val="50000"/>
                  </a:schemeClr>
                </a:solidFill>
                <a:cs typeface="Arial" charset="0"/>
              </a:rPr>
              <a:t>Preliminar </a:t>
            </a:r>
            <a:r>
              <a:rPr lang="pt-BR" dirty="0" err="1">
                <a:solidFill>
                  <a:schemeClr val="accent1">
                    <a:lumMod val="50000"/>
                  </a:schemeClr>
                </a:solidFill>
                <a:cs typeface="Arial" charset="0"/>
              </a:rPr>
              <a:t>Safety</a:t>
            </a:r>
            <a:r>
              <a:rPr lang="pt-BR" dirty="0">
                <a:solidFill>
                  <a:schemeClr val="accent1">
                    <a:lumMod val="50000"/>
                  </a:schemeClr>
                </a:solidFill>
                <a:cs typeface="Arial" charset="0"/>
              </a:rPr>
              <a:t> </a:t>
            </a:r>
            <a:r>
              <a:rPr lang="pt-BR" dirty="0" err="1">
                <a:solidFill>
                  <a:schemeClr val="accent1">
                    <a:lumMod val="50000"/>
                  </a:schemeClr>
                </a:solidFill>
                <a:cs typeface="Arial" charset="0"/>
              </a:rPr>
              <a:t>Analysis</a:t>
            </a:r>
            <a:r>
              <a:rPr lang="pt-BR" dirty="0">
                <a:solidFill>
                  <a:schemeClr val="accent1">
                    <a:lumMod val="50000"/>
                  </a:schemeClr>
                </a:solidFill>
                <a:cs typeface="Arial" charset="0"/>
              </a:rPr>
              <a:t> Report - PSAR</a:t>
            </a:r>
          </a:p>
        </p:txBody>
      </p:sp>
      <p:sp>
        <p:nvSpPr>
          <p:cNvPr id="16" name="Retângulo: Cantos Arredondados 15">
            <a:extLst>
              <a:ext uri="{FF2B5EF4-FFF2-40B4-BE49-F238E27FC236}">
                <a16:creationId xmlns:a16="http://schemas.microsoft.com/office/drawing/2014/main" id="{8E79D222-A414-EFB4-E93F-C3C63D292F19}"/>
              </a:ext>
            </a:extLst>
          </p:cNvPr>
          <p:cNvSpPr/>
          <p:nvPr/>
        </p:nvSpPr>
        <p:spPr>
          <a:xfrm>
            <a:off x="432713" y="5145686"/>
            <a:ext cx="1611015" cy="1218680"/>
          </a:xfrm>
          <a:prstGeom prst="roundRect">
            <a:avLst/>
          </a:prstGeom>
          <a:solidFill>
            <a:schemeClr val="tx2">
              <a:lumMod val="20000"/>
              <a:lumOff val="80000"/>
            </a:schemeClr>
          </a:solidFill>
          <a:ln w="3175">
            <a:solidFill>
              <a:schemeClr val="tx2">
                <a:lumMod val="50000"/>
              </a:schemeClr>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pt-BR" dirty="0">
                <a:solidFill>
                  <a:schemeClr val="accent1">
                    <a:lumMod val="50000"/>
                  </a:schemeClr>
                </a:solidFill>
                <a:cs typeface="Arial" charset="0"/>
              </a:rPr>
              <a:t>Site Report</a:t>
            </a:r>
          </a:p>
        </p:txBody>
      </p:sp>
    </p:spTree>
    <p:extLst>
      <p:ext uri="{BB962C8B-B14F-4D97-AF65-F5344CB8AC3E}">
        <p14:creationId xmlns:p14="http://schemas.microsoft.com/office/powerpoint/2010/main" val="278762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E6CBCDE-67F0-9511-C099-3D38468DFDB9}"/>
              </a:ext>
            </a:extLst>
          </p:cNvPr>
          <p:cNvSpPr>
            <a:spLocks noGrp="1"/>
          </p:cNvSpPr>
          <p:nvPr>
            <p:ph type="title"/>
          </p:nvPr>
        </p:nvSpPr>
        <p:spPr>
          <a:xfrm>
            <a:off x="461142" y="184850"/>
            <a:ext cx="11269716" cy="1179895"/>
          </a:xfrm>
        </p:spPr>
        <p:txBody>
          <a:bodyPr>
            <a:normAutofit/>
          </a:bodyPr>
          <a:lstStyle/>
          <a:p>
            <a:pPr algn="l"/>
            <a:r>
              <a:rPr lang="pt-BR" sz="4400" dirty="0">
                <a:solidFill>
                  <a:schemeClr val="bg1"/>
                </a:solidFill>
                <a:latin typeface="Arial" panose="020B0604020202020204" pitchFamily="34" charset="0"/>
                <a:cs typeface="Arial" panose="020B0604020202020204" pitchFamily="34" charset="0"/>
              </a:rPr>
              <a:t>Regulatory Decision-Making</a:t>
            </a:r>
          </a:p>
        </p:txBody>
      </p:sp>
      <p:sp>
        <p:nvSpPr>
          <p:cNvPr id="4" name="Espaço Reservado para Conteúdo 3">
            <a:extLst>
              <a:ext uri="{FF2B5EF4-FFF2-40B4-BE49-F238E27FC236}">
                <a16:creationId xmlns:a16="http://schemas.microsoft.com/office/drawing/2014/main" id="{7AABD65B-0054-07F9-15E2-163051A30D23}"/>
              </a:ext>
            </a:extLst>
          </p:cNvPr>
          <p:cNvSpPr>
            <a:spLocks noGrp="1"/>
          </p:cNvSpPr>
          <p:nvPr>
            <p:ph sz="quarter" idx="4"/>
          </p:nvPr>
        </p:nvSpPr>
        <p:spPr>
          <a:xfrm>
            <a:off x="507125" y="2159876"/>
            <a:ext cx="11269716" cy="4240924"/>
          </a:xfrm>
        </p:spPr>
        <p:txBody>
          <a:bodyPr/>
          <a:lstStyle/>
          <a:p>
            <a:pPr marL="0" indent="0">
              <a:buNone/>
            </a:pPr>
            <a:r>
              <a:rPr lang="en-US" sz="2400" dirty="0">
                <a:solidFill>
                  <a:schemeClr val="accent1">
                    <a:lumMod val="50000"/>
                  </a:schemeClr>
                </a:solidFill>
              </a:rPr>
              <a:t>Decisions made by the Commission take into consideration: </a:t>
            </a:r>
          </a:p>
          <a:p>
            <a:r>
              <a:rPr lang="en-US" sz="2400" dirty="0">
                <a:solidFill>
                  <a:schemeClr val="accent1">
                    <a:lumMod val="50000"/>
                  </a:schemeClr>
                </a:solidFill>
              </a:rPr>
              <a:t>Regulatory requirements </a:t>
            </a:r>
          </a:p>
          <a:p>
            <a:r>
              <a:rPr lang="en-US" sz="2400" dirty="0">
                <a:solidFill>
                  <a:schemeClr val="accent1">
                    <a:lumMod val="50000"/>
                  </a:schemeClr>
                </a:solidFill>
              </a:rPr>
              <a:t>Analyses and recommendations from CNEN staff, based on their assessment of both licensee and stakeholder submissions to the Commission </a:t>
            </a:r>
          </a:p>
          <a:p>
            <a:r>
              <a:rPr lang="en-US" sz="2400" dirty="0">
                <a:solidFill>
                  <a:schemeClr val="accent1">
                    <a:lumMod val="50000"/>
                  </a:schemeClr>
                </a:solidFill>
              </a:rPr>
              <a:t>Best available information, arising from regulatory research or credible research by third parties </a:t>
            </a:r>
          </a:p>
          <a:p>
            <a:r>
              <a:rPr lang="en-US" sz="2400" dirty="0">
                <a:solidFill>
                  <a:schemeClr val="accent1">
                    <a:lumMod val="50000"/>
                  </a:schemeClr>
                </a:solidFill>
              </a:rPr>
              <a:t>Public input, through the hearing process </a:t>
            </a:r>
          </a:p>
          <a:p>
            <a:endParaRPr lang="en-US" sz="2400" dirty="0">
              <a:solidFill>
                <a:schemeClr val="accent1">
                  <a:lumMod val="50000"/>
                </a:schemeClr>
              </a:solidFill>
            </a:endParaRPr>
          </a:p>
          <a:p>
            <a:pPr marL="0" indent="0" algn="ctr">
              <a:buNone/>
            </a:pPr>
            <a:r>
              <a:rPr lang="en-US" sz="2400" dirty="0">
                <a:solidFill>
                  <a:schemeClr val="accent1">
                    <a:lumMod val="50000"/>
                  </a:schemeClr>
                </a:solidFill>
              </a:rPr>
              <a:t>Understanding risks and mitigating those risks play a significant role in the decision-making process </a:t>
            </a:r>
            <a:endParaRPr lang="pt-BR" sz="2400" dirty="0">
              <a:solidFill>
                <a:schemeClr val="accent1">
                  <a:lumMod val="50000"/>
                </a:schemeClr>
              </a:solidFill>
            </a:endParaRPr>
          </a:p>
        </p:txBody>
      </p:sp>
    </p:spTree>
    <p:extLst>
      <p:ext uri="{BB962C8B-B14F-4D97-AF65-F5344CB8AC3E}">
        <p14:creationId xmlns:p14="http://schemas.microsoft.com/office/powerpoint/2010/main" val="401073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710C56-C3B6-6F61-53F3-58589468CC19}"/>
              </a:ext>
            </a:extLst>
          </p:cNvPr>
          <p:cNvSpPr>
            <a:spLocks noGrp="1"/>
          </p:cNvSpPr>
          <p:nvPr>
            <p:ph type="title"/>
          </p:nvPr>
        </p:nvSpPr>
        <p:spPr>
          <a:xfrm>
            <a:off x="272774" y="115276"/>
            <a:ext cx="11269716" cy="1179895"/>
          </a:xfrm>
        </p:spPr>
        <p:txBody>
          <a:bodyPr>
            <a:normAutofit fontScale="90000"/>
          </a:bodyPr>
          <a:lstStyle/>
          <a:p>
            <a:pPr algn="l"/>
            <a:r>
              <a:rPr lang="en-US" sz="4400" dirty="0">
                <a:solidFill>
                  <a:schemeClr val="bg1"/>
                </a:solidFill>
                <a:latin typeface="Arial" panose="020B0604020202020204" pitchFamily="34" charset="0"/>
                <a:cs typeface="Arial" panose="020B0604020202020204" pitchFamily="34" charset="0"/>
              </a:rPr>
              <a:t>Current Challenges</a:t>
            </a:r>
            <a:br>
              <a:rPr lang="pt-BR" sz="4400" dirty="0">
                <a:solidFill>
                  <a:schemeClr val="bg1"/>
                </a:solidFill>
                <a:latin typeface="Arial" panose="020B0604020202020204" pitchFamily="34" charset="0"/>
                <a:cs typeface="Arial" panose="020B0604020202020204" pitchFamily="34" charset="0"/>
              </a:rPr>
            </a:br>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in </a:t>
            </a:r>
            <a:r>
              <a:rPr lang="en-US" sz="44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Legal Framework </a:t>
            </a:r>
            <a:endParaRPr lang="pt-BR" sz="4400" dirty="0">
              <a:solidFill>
                <a:schemeClr val="bg1"/>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560DA2C7-A31C-A512-E754-E485D8A68B26}"/>
              </a:ext>
            </a:extLst>
          </p:cNvPr>
          <p:cNvSpPr>
            <a:spLocks noGrp="1"/>
          </p:cNvSpPr>
          <p:nvPr>
            <p:ph sz="quarter" idx="4"/>
          </p:nvPr>
        </p:nvSpPr>
        <p:spPr>
          <a:xfrm>
            <a:off x="203429" y="1571585"/>
            <a:ext cx="3751883" cy="5142253"/>
          </a:xfrm>
        </p:spPr>
        <p:txBody>
          <a:bodyPr>
            <a:noAutofit/>
          </a:bodyPr>
          <a:lstStyle/>
          <a:p>
            <a:r>
              <a:rPr lang="en-US" sz="2000" dirty="0">
                <a:effectLst/>
                <a:ea typeface="Times New Roman" panose="02020603050405020304" pitchFamily="18" charset="0"/>
              </a:rPr>
              <a:t>The current licensing process conducted by CNEN does not adequately address certain aspects related to parts of the potential SMR's life cycle.</a:t>
            </a:r>
          </a:p>
          <a:p>
            <a:r>
              <a:rPr lang="en-US" sz="2000" kern="1200" dirty="0">
                <a:effectLst/>
                <a:ea typeface="Times New Roman" panose="02020603050405020304" pitchFamily="18" charset="0"/>
              </a:rPr>
              <a:t>To address these issues in a new licensing process, it will often be necessary to modify the legal and licensing framework. </a:t>
            </a:r>
          </a:p>
          <a:p>
            <a:r>
              <a:rPr lang="en-US" sz="2000" kern="1200" dirty="0">
                <a:effectLst/>
                <a:ea typeface="Times New Roman" panose="02020603050405020304" pitchFamily="18" charset="0"/>
              </a:rPr>
              <a:t>Part of the discussions of these modifications are affected by guidelines under the responsibility of the Ministry of Mines and Energy.</a:t>
            </a:r>
            <a:endParaRPr lang="en-US" sz="2000" kern="1200" dirty="0">
              <a:solidFill>
                <a:schemeClr val="tx2">
                  <a:lumMod val="75000"/>
                </a:schemeClr>
              </a:solidFill>
            </a:endParaRPr>
          </a:p>
          <a:p>
            <a:endParaRPr lang="pt-BR" sz="2000" dirty="0">
              <a:effectLst/>
              <a:ea typeface="Times New Roman" panose="02020603050405020304" pitchFamily="18" charset="0"/>
            </a:endParaRPr>
          </a:p>
          <a:p>
            <a:endParaRPr lang="pt-BR" sz="2000" dirty="0"/>
          </a:p>
        </p:txBody>
      </p:sp>
      <p:graphicFrame>
        <p:nvGraphicFramePr>
          <p:cNvPr id="4" name="Diagrama 3">
            <a:extLst>
              <a:ext uri="{FF2B5EF4-FFF2-40B4-BE49-F238E27FC236}">
                <a16:creationId xmlns:a16="http://schemas.microsoft.com/office/drawing/2014/main" id="{19CD51F8-6950-573B-6B9A-D08016094C90}"/>
              </a:ext>
            </a:extLst>
          </p:cNvPr>
          <p:cNvGraphicFramePr/>
          <p:nvPr>
            <p:extLst>
              <p:ext uri="{D42A27DB-BD31-4B8C-83A1-F6EECF244321}">
                <p14:modId xmlns:p14="http://schemas.microsoft.com/office/powerpoint/2010/main" val="531584497"/>
              </p:ext>
            </p:extLst>
          </p:nvPr>
        </p:nvGraphicFramePr>
        <p:xfrm>
          <a:off x="3791226" y="132405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áfico 5" descr="Átomo com preenchimento sólido">
            <a:extLst>
              <a:ext uri="{FF2B5EF4-FFF2-40B4-BE49-F238E27FC236}">
                <a16:creationId xmlns:a16="http://schemas.microsoft.com/office/drawing/2014/main" id="{11219DA5-301C-FD6D-6069-9563AD00F3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4907" y="1515804"/>
            <a:ext cx="695758" cy="695758"/>
          </a:xfrm>
          <a:prstGeom prst="rect">
            <a:avLst/>
          </a:prstGeom>
        </p:spPr>
      </p:pic>
      <p:pic>
        <p:nvPicPr>
          <p:cNvPr id="10" name="Gráfico 9" descr="Átomo com preenchimento sólido">
            <a:extLst>
              <a:ext uri="{FF2B5EF4-FFF2-40B4-BE49-F238E27FC236}">
                <a16:creationId xmlns:a16="http://schemas.microsoft.com/office/drawing/2014/main" id="{14A96EB9-46B1-1942-0163-87826F25D4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6467" y="2211562"/>
            <a:ext cx="695758" cy="695758"/>
          </a:xfrm>
          <a:prstGeom prst="rect">
            <a:avLst/>
          </a:prstGeom>
        </p:spPr>
      </p:pic>
      <p:pic>
        <p:nvPicPr>
          <p:cNvPr id="11" name="Gráfico 10" descr="Átomo com preenchimento sólido">
            <a:extLst>
              <a:ext uri="{FF2B5EF4-FFF2-40B4-BE49-F238E27FC236}">
                <a16:creationId xmlns:a16="http://schemas.microsoft.com/office/drawing/2014/main" id="{6220E667-4948-1A63-215A-12E7C2C161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7861" y="2936206"/>
            <a:ext cx="695758" cy="695758"/>
          </a:xfrm>
          <a:prstGeom prst="rect">
            <a:avLst/>
          </a:prstGeom>
        </p:spPr>
      </p:pic>
      <p:pic>
        <p:nvPicPr>
          <p:cNvPr id="12" name="Gráfico 11" descr="Átomo com preenchimento sólido">
            <a:extLst>
              <a:ext uri="{FF2B5EF4-FFF2-40B4-BE49-F238E27FC236}">
                <a16:creationId xmlns:a16="http://schemas.microsoft.com/office/drawing/2014/main" id="{569BC8D3-3C7C-F992-8160-274AAFDE00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1541" y="3685511"/>
            <a:ext cx="695758" cy="695758"/>
          </a:xfrm>
          <a:prstGeom prst="rect">
            <a:avLst/>
          </a:prstGeom>
        </p:spPr>
      </p:pic>
      <p:pic>
        <p:nvPicPr>
          <p:cNvPr id="13" name="Gráfico 12" descr="Átomo com preenchimento sólido">
            <a:extLst>
              <a:ext uri="{FF2B5EF4-FFF2-40B4-BE49-F238E27FC236}">
                <a16:creationId xmlns:a16="http://schemas.microsoft.com/office/drawing/2014/main" id="{EC9A052D-0AE6-45A4-2C55-79B471AB98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7861" y="4410155"/>
            <a:ext cx="695758" cy="695758"/>
          </a:xfrm>
          <a:prstGeom prst="rect">
            <a:avLst/>
          </a:prstGeom>
        </p:spPr>
      </p:pic>
      <p:pic>
        <p:nvPicPr>
          <p:cNvPr id="14" name="Gráfico 13" descr="Átomo com preenchimento sólido">
            <a:extLst>
              <a:ext uri="{FF2B5EF4-FFF2-40B4-BE49-F238E27FC236}">
                <a16:creationId xmlns:a16="http://schemas.microsoft.com/office/drawing/2014/main" id="{BAC495C7-AB32-97AD-5154-2AB95696C7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3662" y="5159460"/>
            <a:ext cx="695758" cy="695758"/>
          </a:xfrm>
          <a:prstGeom prst="rect">
            <a:avLst/>
          </a:prstGeom>
        </p:spPr>
      </p:pic>
      <p:pic>
        <p:nvPicPr>
          <p:cNvPr id="15" name="Gráfico 14" descr="Átomo com preenchimento sólido">
            <a:extLst>
              <a:ext uri="{FF2B5EF4-FFF2-40B4-BE49-F238E27FC236}">
                <a16:creationId xmlns:a16="http://schemas.microsoft.com/office/drawing/2014/main" id="{0E9BC096-751F-1816-70AF-5100C11F65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2103" y="5901553"/>
            <a:ext cx="695758" cy="695758"/>
          </a:xfrm>
          <a:prstGeom prst="rect">
            <a:avLst/>
          </a:prstGeom>
        </p:spPr>
      </p:pic>
    </p:spTree>
    <p:extLst>
      <p:ext uri="{BB962C8B-B14F-4D97-AF65-F5344CB8AC3E}">
        <p14:creationId xmlns:p14="http://schemas.microsoft.com/office/powerpoint/2010/main" val="183842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00D6EE0-3621-E0E6-35C2-AC1063BE19F8}"/>
              </a:ext>
            </a:extLst>
          </p:cNvPr>
          <p:cNvPicPr>
            <a:picLocks noChangeAspect="1"/>
          </p:cNvPicPr>
          <p:nvPr/>
        </p:nvPicPr>
        <p:blipFill rotWithShape="1">
          <a:blip r:embed="rId3"/>
          <a:srcRect l="5896" t="30898" r="55182" b="20219"/>
          <a:stretch/>
        </p:blipFill>
        <p:spPr>
          <a:xfrm>
            <a:off x="415159" y="1763064"/>
            <a:ext cx="4983869" cy="4336617"/>
          </a:xfrm>
          <a:prstGeom prst="ellipse">
            <a:avLst/>
          </a:prstGeom>
          <a:ln>
            <a:noFill/>
          </a:ln>
          <a:effectLst>
            <a:softEdge rad="112500"/>
          </a:effectLst>
        </p:spPr>
      </p:pic>
      <p:sp>
        <p:nvSpPr>
          <p:cNvPr id="6" name="CaixaDeTexto 5">
            <a:extLst>
              <a:ext uri="{FF2B5EF4-FFF2-40B4-BE49-F238E27FC236}">
                <a16:creationId xmlns:a16="http://schemas.microsoft.com/office/drawing/2014/main" id="{C9F32ECB-E062-BB6C-9E35-32F2CA57965C}"/>
              </a:ext>
            </a:extLst>
          </p:cNvPr>
          <p:cNvSpPr txBox="1"/>
          <p:nvPr/>
        </p:nvSpPr>
        <p:spPr>
          <a:xfrm>
            <a:off x="5546368" y="1238092"/>
            <a:ext cx="6037149" cy="532453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chemeClr val="accent1">
                    <a:lumMod val="50000"/>
                  </a:schemeClr>
                </a:solidFill>
                <a:latin typeface="Arial" panose="020B0604020202020204" pitchFamily="34" charset="0"/>
                <a:cs typeface="Arial" panose="020B0604020202020204" pitchFamily="34" charset="0"/>
              </a:rPr>
              <a:t>Large number of innovative designs (first of kind)</a:t>
            </a:r>
          </a:p>
          <a:p>
            <a:pPr marL="285750" indent="-285750" algn="just">
              <a:buFont typeface="Arial" panose="020B0604020202020204" pitchFamily="34" charset="0"/>
              <a:buChar char="•"/>
            </a:pPr>
            <a:r>
              <a:rPr lang="en-US" sz="2000" dirty="0">
                <a:solidFill>
                  <a:schemeClr val="accent1">
                    <a:lumMod val="50000"/>
                  </a:schemeClr>
                </a:solidFill>
                <a:latin typeface="Arial" panose="020B0604020202020204" pitchFamily="34" charset="0"/>
                <a:cs typeface="Arial" panose="020B0604020202020204" pitchFamily="34" charset="0"/>
              </a:rPr>
              <a:t>Unproven technology</a:t>
            </a:r>
          </a:p>
          <a:p>
            <a:pPr marL="800100" lvl="1" indent="-34290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Comprehensive analyses, simulations, including code validation and testing needed to close knowledge gaps</a:t>
            </a:r>
          </a:p>
          <a:p>
            <a:pPr marL="800100" lvl="1" indent="-34290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New design philosophy</a:t>
            </a:r>
          </a:p>
          <a:p>
            <a:pPr marL="800100" lvl="1" indent="-34290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New materials</a:t>
            </a:r>
          </a:p>
          <a:p>
            <a:pPr marL="800100" lvl="1" indent="-34290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New safety systems strategies</a:t>
            </a:r>
          </a:p>
          <a:p>
            <a:pPr marL="285750" indent="-285750" algn="just">
              <a:buFont typeface="Arial" panose="020B0604020202020204" pitchFamily="34" charset="0"/>
              <a:buChar char="•"/>
            </a:pPr>
            <a:r>
              <a:rPr lang="en-US" sz="2000" dirty="0">
                <a:solidFill>
                  <a:schemeClr val="accent1">
                    <a:lumMod val="50000"/>
                  </a:schemeClr>
                </a:solidFill>
                <a:latin typeface="Arial" panose="020B0604020202020204" pitchFamily="34" charset="0"/>
                <a:cs typeface="Arial" panose="020B0604020202020204" pitchFamily="34" charset="0"/>
              </a:rPr>
              <a:t>Lack of operational experience </a:t>
            </a:r>
          </a:p>
          <a:p>
            <a:pPr marL="285750" indent="-285750" algn="just">
              <a:buFont typeface="Arial" panose="020B0604020202020204" pitchFamily="34" charset="0"/>
              <a:buChar char="•"/>
            </a:pPr>
            <a:r>
              <a:rPr lang="en-US" sz="2000" dirty="0">
                <a:solidFill>
                  <a:schemeClr val="accent1">
                    <a:lumMod val="50000"/>
                  </a:schemeClr>
                </a:solidFill>
                <a:latin typeface="Arial" panose="020B0604020202020204" pitchFamily="34" charset="0"/>
                <a:cs typeface="Arial" panose="020B0604020202020204" pitchFamily="34" charset="0"/>
              </a:rPr>
              <a:t>Regulatory processes need to be adapted, as appropriate</a:t>
            </a:r>
          </a:p>
          <a:p>
            <a:pPr marL="742950" lvl="1" indent="-28575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Rules and Regulation</a:t>
            </a:r>
          </a:p>
          <a:p>
            <a:pPr marL="742950" lvl="1" indent="-285750" algn="just">
              <a:buFont typeface="Wingdings" panose="05000000000000000000"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Safety Requirements and Guides</a:t>
            </a:r>
          </a:p>
          <a:p>
            <a:pPr marL="742950" lvl="1" indent="-285750" algn="just">
              <a:buFont typeface="Wingdings" panose="05000000000000000000" pitchFamily="2" charset="2"/>
              <a:buChar char="Ø"/>
            </a:pPr>
            <a:r>
              <a:rPr lang="en-US" sz="1800" dirty="0">
                <a:solidFill>
                  <a:schemeClr val="accent1">
                    <a:lumMod val="50000"/>
                  </a:schemeClr>
                </a:solidFill>
                <a:latin typeface="Arial" panose="020B0604020202020204" pitchFamily="34" charset="0"/>
                <a:cs typeface="Arial" panose="020B0604020202020204" pitchFamily="34" charset="0"/>
              </a:rPr>
              <a:t>licensing model that contemplates the new practice and that is in line with 3S approach</a:t>
            </a:r>
          </a:p>
          <a:p>
            <a:pPr marL="285750" indent="-285750" algn="just">
              <a:buFont typeface="Wingdings" panose="05000000000000000000" pitchFamily="2" charset="2"/>
              <a:buChar char="Ø"/>
            </a:pPr>
            <a:r>
              <a:rPr lang="en-GB" sz="2000" dirty="0">
                <a:solidFill>
                  <a:schemeClr val="accent1">
                    <a:lumMod val="50000"/>
                  </a:schemeClr>
                </a:solidFill>
                <a:latin typeface="Arial" panose="020B0604020202020204" pitchFamily="34" charset="0"/>
                <a:cs typeface="Arial" panose="020B0604020202020204" pitchFamily="34" charset="0"/>
              </a:rPr>
              <a:t>Technical competence to provide subsidies to other government instances that comprise the Brazilian Nuclear Program.</a:t>
            </a:r>
            <a:endParaRPr lang="pt-BR" sz="2000" dirty="0">
              <a:solidFill>
                <a:schemeClr val="accent1">
                  <a:lumMod val="50000"/>
                </a:schemeClr>
              </a:solidFill>
              <a:latin typeface="Arial" panose="020B0604020202020204" pitchFamily="34" charset="0"/>
              <a:cs typeface="Arial" panose="020B0604020202020204" pitchFamily="34" charset="0"/>
            </a:endParaRPr>
          </a:p>
        </p:txBody>
      </p:sp>
      <p:sp>
        <p:nvSpPr>
          <p:cNvPr id="2" name="Título 2">
            <a:extLst>
              <a:ext uri="{FF2B5EF4-FFF2-40B4-BE49-F238E27FC236}">
                <a16:creationId xmlns:a16="http://schemas.microsoft.com/office/drawing/2014/main" id="{4B3465FC-D39D-574C-4964-42E96ABB94E2}"/>
              </a:ext>
            </a:extLst>
          </p:cNvPr>
          <p:cNvSpPr txBox="1">
            <a:spLocks/>
          </p:cNvSpPr>
          <p:nvPr/>
        </p:nvSpPr>
        <p:spPr>
          <a:xfrm>
            <a:off x="461142" y="58197"/>
            <a:ext cx="11269716" cy="1179895"/>
          </a:xfrm>
          <a:prstGeom prst="rect">
            <a:avLst/>
          </a:prstGeom>
        </p:spPr>
        <p:txBody>
          <a:bodyPr anchor="ctr">
            <a:normAutofit fontScale="90000" lnSpcReduction="10000"/>
          </a:bodyPr>
          <a:lstStyle>
            <a:lvl1pPr algn="ctr" defTabSz="914400" rtl="0" eaLnBrk="1" latinLnBrk="0" hangingPunct="1">
              <a:lnSpc>
                <a:spcPct val="90000"/>
              </a:lnSpc>
              <a:spcBef>
                <a:spcPct val="0"/>
              </a:spcBef>
              <a:buNone/>
              <a:defRPr sz="4000" kern="1200">
                <a:solidFill>
                  <a:srgbClr val="FF5F15"/>
                </a:solidFill>
                <a:latin typeface="Montserrat Black" panose="00000A00000000000000" pitchFamily="2" charset="0"/>
                <a:ea typeface="+mj-ea"/>
                <a:cs typeface="+mj-cs"/>
              </a:defRPr>
            </a:lvl1pPr>
          </a:lstStyle>
          <a:p>
            <a:pPr algn="l"/>
            <a:r>
              <a:rPr lang="en-US" sz="4400" dirty="0">
                <a:solidFill>
                  <a:schemeClr val="bg1"/>
                </a:solidFill>
                <a:latin typeface="Arial" panose="020B0604020202020204" pitchFamily="34" charset="0"/>
                <a:cs typeface="Arial" panose="020B0604020202020204" pitchFamily="34" charset="0"/>
              </a:rPr>
              <a:t>Current Challenges</a:t>
            </a:r>
          </a:p>
          <a:p>
            <a:pPr algn="l"/>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in </a:t>
            </a:r>
            <a:r>
              <a:rPr lang="en-US" sz="44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a:t>
            </a:r>
            <a:r>
              <a:rPr lang="en-US" sz="4900" kern="1200" dirty="0">
                <a:solidFill>
                  <a:schemeClr val="bg1"/>
                </a:solidFill>
                <a:latin typeface="Arial" panose="020B0604020202020204" pitchFamily="34" charset="0"/>
                <a:ea typeface="+mn-ea"/>
                <a:cs typeface="Arial" panose="020B0604020202020204" pitchFamily="34" charset="0"/>
              </a:rPr>
              <a:t>Licensing</a:t>
            </a:r>
            <a:r>
              <a:rPr lang="en-US" sz="4400" kern="1200" dirty="0">
                <a:solidFill>
                  <a:schemeClr val="accent1">
                    <a:lumMod val="50000"/>
                  </a:schemeClr>
                </a:solidFill>
                <a:latin typeface="Calibri" panose="020F0502020204030204"/>
                <a:ea typeface="+mn-ea"/>
                <a:cs typeface="+mn-cs"/>
              </a:rPr>
              <a:t> </a:t>
            </a:r>
            <a:r>
              <a:rPr lang="en-US" sz="44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Framework</a:t>
            </a:r>
            <a:endParaRPr lang="pt-BR"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61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EEAB60F-0C10-BDA1-7B02-83B40D18498D}"/>
              </a:ext>
            </a:extLst>
          </p:cNvPr>
          <p:cNvSpPr>
            <a:spLocks noGrp="1"/>
          </p:cNvSpPr>
          <p:nvPr>
            <p:ph type="title"/>
          </p:nvPr>
        </p:nvSpPr>
        <p:spPr>
          <a:xfrm>
            <a:off x="179133" y="134832"/>
            <a:ext cx="11269716" cy="1179895"/>
          </a:xfrm>
        </p:spPr>
        <p:txBody>
          <a:bodyPr>
            <a:noAutofit/>
          </a:bodyPr>
          <a:lstStyle/>
          <a:p>
            <a:pPr algn="l"/>
            <a:r>
              <a:rPr lang="en-US" sz="4400" dirty="0">
                <a:solidFill>
                  <a:schemeClr val="bg1"/>
                </a:solidFill>
                <a:latin typeface="Arial" panose="020B0604020202020204" pitchFamily="34" charset="0"/>
                <a:cs typeface="Arial" panose="020B0604020202020204" pitchFamily="34" charset="0"/>
              </a:rPr>
              <a:t>Initiatives Toward A Licensing Process For SMR in Brazil</a:t>
            </a:r>
            <a:endParaRPr lang="pt-BR" sz="4400" dirty="0">
              <a:solidFill>
                <a:schemeClr val="bg1"/>
              </a:solidFill>
              <a:latin typeface="Arial" panose="020B0604020202020204" pitchFamily="34" charset="0"/>
              <a:cs typeface="Arial" panose="020B0604020202020204" pitchFamily="34" charset="0"/>
            </a:endParaRPr>
          </a:p>
        </p:txBody>
      </p:sp>
      <p:graphicFrame>
        <p:nvGraphicFramePr>
          <p:cNvPr id="2" name="Espaço Reservado para Conteúdo 1">
            <a:extLst>
              <a:ext uri="{FF2B5EF4-FFF2-40B4-BE49-F238E27FC236}">
                <a16:creationId xmlns:a16="http://schemas.microsoft.com/office/drawing/2014/main" id="{F1B81752-80DE-E31A-50B8-358D73B50711}"/>
              </a:ext>
            </a:extLst>
          </p:cNvPr>
          <p:cNvGraphicFramePr>
            <a:graphicFrameLocks noGrp="1"/>
          </p:cNvGraphicFramePr>
          <p:nvPr>
            <p:ph sz="quarter" idx="4"/>
            <p:extLst>
              <p:ext uri="{D42A27DB-BD31-4B8C-83A1-F6EECF244321}">
                <p14:modId xmlns:p14="http://schemas.microsoft.com/office/powerpoint/2010/main" val="2589109757"/>
              </p:ext>
            </p:extLst>
          </p:nvPr>
        </p:nvGraphicFramePr>
        <p:xfrm>
          <a:off x="461169" y="1507473"/>
          <a:ext cx="11269662" cy="2503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áfico 7" descr="Lupa com preenchimento sólido">
            <a:extLst>
              <a:ext uri="{FF2B5EF4-FFF2-40B4-BE49-F238E27FC236}">
                <a16:creationId xmlns:a16="http://schemas.microsoft.com/office/drawing/2014/main" id="{E9D5E829-CE69-3554-0CC5-3682EB3CCA4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3718" y="3096279"/>
            <a:ext cx="914400" cy="914400"/>
          </a:xfrm>
          <a:prstGeom prst="rect">
            <a:avLst/>
          </a:prstGeom>
        </p:spPr>
      </p:pic>
      <p:pic>
        <p:nvPicPr>
          <p:cNvPr id="10" name="Gráfico 9" descr="Documento com preenchimento sólido">
            <a:extLst>
              <a:ext uri="{FF2B5EF4-FFF2-40B4-BE49-F238E27FC236}">
                <a16:creationId xmlns:a16="http://schemas.microsoft.com/office/drawing/2014/main" id="{6E55B8D8-AFB8-E4A2-28C0-DDBE00ECE3E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25788" y="3096279"/>
            <a:ext cx="914400" cy="914400"/>
          </a:xfrm>
          <a:prstGeom prst="rect">
            <a:avLst/>
          </a:prstGeom>
        </p:spPr>
      </p:pic>
      <p:pic>
        <p:nvPicPr>
          <p:cNvPr id="12" name="Gráfico 11" descr="Engrenagens com preenchimento sólido">
            <a:extLst>
              <a:ext uri="{FF2B5EF4-FFF2-40B4-BE49-F238E27FC236}">
                <a16:creationId xmlns:a16="http://schemas.microsoft.com/office/drawing/2014/main" id="{4B234206-0E0E-0F18-7CCB-7706C96D2D4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64490" y="3096279"/>
            <a:ext cx="914400" cy="914400"/>
          </a:xfrm>
          <a:prstGeom prst="rect">
            <a:avLst/>
          </a:prstGeom>
        </p:spPr>
      </p:pic>
      <p:sp>
        <p:nvSpPr>
          <p:cNvPr id="14" name="CaixaDeTexto 13">
            <a:extLst>
              <a:ext uri="{FF2B5EF4-FFF2-40B4-BE49-F238E27FC236}">
                <a16:creationId xmlns:a16="http://schemas.microsoft.com/office/drawing/2014/main" id="{1E2B1C2A-FBE6-20DB-4038-9FFFDAE2E714}"/>
              </a:ext>
            </a:extLst>
          </p:cNvPr>
          <p:cNvSpPr txBox="1"/>
          <p:nvPr/>
        </p:nvSpPr>
        <p:spPr>
          <a:xfrm>
            <a:off x="1174376" y="4203425"/>
            <a:ext cx="27431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err="1">
                <a:solidFill>
                  <a:schemeClr val="accent1">
                    <a:lumMod val="50000"/>
                  </a:schemeClr>
                </a:solidFill>
                <a:latin typeface="Arial" panose="020B0604020202020204" pitchFamily="34" charset="0"/>
                <a:cs typeface="Arial" panose="020B0604020202020204" pitchFamily="34" charset="0"/>
              </a:rPr>
              <a:t>Stage</a:t>
            </a:r>
            <a:r>
              <a:rPr lang="pt-BR" sz="1800" dirty="0">
                <a:solidFill>
                  <a:schemeClr val="accent1">
                    <a:lumMod val="50000"/>
                  </a:schemeClr>
                </a:solidFill>
                <a:latin typeface="Arial" panose="020B0604020202020204" pitchFamily="34" charset="0"/>
                <a:cs typeface="Arial" panose="020B0604020202020204" pitchFamily="34" charset="0"/>
              </a:rPr>
              <a:t> 1 - </a:t>
            </a:r>
            <a:r>
              <a:rPr lang="pt-BR" sz="1800" dirty="0" err="1">
                <a:solidFill>
                  <a:schemeClr val="accent1">
                    <a:lumMod val="50000"/>
                  </a:schemeClr>
                </a:solidFill>
                <a:latin typeface="Arial" panose="020B0604020202020204" pitchFamily="34" charset="0"/>
                <a:cs typeface="Arial" panose="020B0604020202020204" pitchFamily="34" charset="0"/>
              </a:rPr>
              <a:t>Identify</a:t>
            </a:r>
            <a:r>
              <a:rPr lang="pt-BR" sz="1800" dirty="0">
                <a:solidFill>
                  <a:schemeClr val="accent1">
                    <a:lumMod val="50000"/>
                  </a:schemeClr>
                </a:solidFill>
                <a:latin typeface="Arial" panose="020B0604020202020204" pitchFamily="34" charset="0"/>
                <a:cs typeface="Arial" panose="020B0604020202020204" pitchFamily="34" charset="0"/>
              </a:rPr>
              <a:t> - </a:t>
            </a:r>
            <a:r>
              <a:rPr lang="pt-BR" sz="1800" dirty="0" err="1">
                <a:solidFill>
                  <a:schemeClr val="accent1">
                    <a:lumMod val="50000"/>
                  </a:schemeClr>
                </a:solidFill>
                <a:latin typeface="Arial" panose="020B0604020202020204" pitchFamily="34" charset="0"/>
                <a:cs typeface="Arial" panose="020B0604020202020204" pitchFamily="34" charset="0"/>
              </a:rPr>
              <a:t>current</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situation</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to</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guide</a:t>
            </a:r>
            <a:r>
              <a:rPr lang="pt-BR"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rPr>
              <a:t>successfully the SMR Deployment</a:t>
            </a:r>
            <a:endParaRPr lang="pt-BR" dirty="0">
              <a:solidFill>
                <a:schemeClr val="accent1">
                  <a:lumMod val="50000"/>
                </a:schemeClr>
              </a:solidFill>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CB6AA422-DC78-7AA6-F124-B5B6BEC5C4FD}"/>
              </a:ext>
            </a:extLst>
          </p:cNvPr>
          <p:cNvSpPr txBox="1"/>
          <p:nvPr/>
        </p:nvSpPr>
        <p:spPr>
          <a:xfrm>
            <a:off x="4998033" y="4221352"/>
            <a:ext cx="27431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lumMod val="50000"/>
                  </a:schemeClr>
                </a:solidFill>
                <a:latin typeface="Arial" panose="020B0604020202020204" pitchFamily="34" charset="0"/>
                <a:cs typeface="Arial" panose="020B0604020202020204" pitchFamily="34" charset="0"/>
              </a:rPr>
              <a:t>Stage 2 - Plan - CNEN highlights </a:t>
            </a:r>
            <a:r>
              <a:rPr lang="pt-BR" sz="1800" dirty="0" err="1">
                <a:solidFill>
                  <a:schemeClr val="accent1">
                    <a:lumMod val="50000"/>
                  </a:schemeClr>
                </a:solidFill>
                <a:latin typeface="Arial" panose="020B0604020202020204" pitchFamily="34" charset="0"/>
                <a:cs typeface="Arial" panose="020B0604020202020204" pitchFamily="34" charset="0"/>
              </a:rPr>
              <a:t>key</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factors</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to</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guide</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successfully</a:t>
            </a:r>
            <a:r>
              <a:rPr lang="pt-BR" sz="1800" dirty="0">
                <a:solidFill>
                  <a:schemeClr val="accent1">
                    <a:lumMod val="50000"/>
                  </a:schemeClr>
                </a:solidFill>
                <a:latin typeface="Arial" panose="020B0604020202020204" pitchFamily="34" charset="0"/>
                <a:cs typeface="Arial" panose="020B0604020202020204" pitchFamily="34" charset="0"/>
              </a:rPr>
              <a:t> </a:t>
            </a:r>
            <a:r>
              <a:rPr lang="pt-BR" sz="1800" dirty="0" err="1">
                <a:solidFill>
                  <a:schemeClr val="accent1">
                    <a:lumMod val="50000"/>
                  </a:schemeClr>
                </a:solidFill>
                <a:latin typeface="Arial" panose="020B0604020202020204" pitchFamily="34" charset="0"/>
                <a:cs typeface="Arial" panose="020B0604020202020204" pitchFamily="34" charset="0"/>
              </a:rPr>
              <a:t>the</a:t>
            </a:r>
            <a:r>
              <a:rPr lang="pt-BR" sz="1800" dirty="0">
                <a:solidFill>
                  <a:schemeClr val="accent1">
                    <a:lumMod val="50000"/>
                  </a:schemeClr>
                </a:solidFill>
                <a:latin typeface="Arial" panose="020B0604020202020204" pitchFamily="34" charset="0"/>
                <a:cs typeface="Arial" panose="020B0604020202020204" pitchFamily="34" charset="0"/>
              </a:rPr>
              <a:t> SMR Deployment</a:t>
            </a:r>
            <a:endParaRPr lang="en-US" sz="1800" dirty="0">
              <a:solidFill>
                <a:schemeClr val="accent1">
                  <a:lumMod val="50000"/>
                </a:schemeClr>
              </a:solidFill>
              <a:latin typeface="Arial" panose="020B0604020202020204" pitchFamily="34" charset="0"/>
              <a:cs typeface="Arial" panose="020B0604020202020204" pitchFamily="34" charset="0"/>
            </a:endParaRPr>
          </a:p>
        </p:txBody>
      </p:sp>
      <p:sp>
        <p:nvSpPr>
          <p:cNvPr id="16" name="CaixaDeTexto 15">
            <a:extLst>
              <a:ext uri="{FF2B5EF4-FFF2-40B4-BE49-F238E27FC236}">
                <a16:creationId xmlns:a16="http://schemas.microsoft.com/office/drawing/2014/main" id="{E57AC466-0937-7095-FB0A-C14C33D04AC4}"/>
              </a:ext>
            </a:extLst>
          </p:cNvPr>
          <p:cNvSpPr txBox="1"/>
          <p:nvPr/>
        </p:nvSpPr>
        <p:spPr>
          <a:xfrm>
            <a:off x="8821690" y="4064925"/>
            <a:ext cx="27431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lumMod val="50000"/>
                  </a:schemeClr>
                </a:solidFill>
                <a:latin typeface="Arial" panose="020B0604020202020204" pitchFamily="34" charset="0"/>
                <a:cs typeface="Arial" panose="020B0604020202020204" pitchFamily="34" charset="0"/>
              </a:rPr>
              <a:t>Stage 3 – Execute - the Plan to guide successfully the SMR Deployment.</a:t>
            </a:r>
          </a:p>
        </p:txBody>
      </p:sp>
    </p:spTree>
    <p:extLst>
      <p:ext uri="{BB962C8B-B14F-4D97-AF65-F5344CB8AC3E}">
        <p14:creationId xmlns:p14="http://schemas.microsoft.com/office/powerpoint/2010/main" val="201064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EEAB60F-0C10-BDA1-7B02-83B40D18498D}"/>
              </a:ext>
            </a:extLst>
          </p:cNvPr>
          <p:cNvSpPr>
            <a:spLocks noGrp="1"/>
          </p:cNvSpPr>
          <p:nvPr>
            <p:ph type="title"/>
          </p:nvPr>
        </p:nvSpPr>
        <p:spPr>
          <a:xfrm>
            <a:off x="-18793" y="142664"/>
            <a:ext cx="11269716" cy="893643"/>
          </a:xfrm>
        </p:spPr>
        <p:txBody>
          <a:bodyPr>
            <a:normAutofit/>
          </a:bodyPr>
          <a:lstStyle/>
          <a:p>
            <a:pPr algn="l"/>
            <a:r>
              <a:rPr lang="en-US" sz="4400" dirty="0">
                <a:solidFill>
                  <a:schemeClr val="bg1"/>
                </a:solidFill>
                <a:latin typeface="Arial" panose="020B0604020202020204" pitchFamily="34" charset="0"/>
                <a:cs typeface="Arial" panose="020B0604020202020204" pitchFamily="34" charset="0"/>
              </a:rPr>
              <a:t>Knowledge Trail To Build Competence</a:t>
            </a:r>
            <a:endParaRPr lang="pt-BR" sz="4400" dirty="0">
              <a:solidFill>
                <a:schemeClr val="bg1"/>
              </a:solidFill>
              <a:latin typeface="Arial" panose="020B0604020202020204" pitchFamily="34" charset="0"/>
              <a:cs typeface="Arial" panose="020B0604020202020204" pitchFamily="34" charset="0"/>
            </a:endParaRPr>
          </a:p>
        </p:txBody>
      </p:sp>
      <p:graphicFrame>
        <p:nvGraphicFramePr>
          <p:cNvPr id="2" name="Espaço Reservado para Conteúdo 4">
            <a:extLst>
              <a:ext uri="{FF2B5EF4-FFF2-40B4-BE49-F238E27FC236}">
                <a16:creationId xmlns:a16="http://schemas.microsoft.com/office/drawing/2014/main" id="{534E1174-132E-F907-51BF-68B70054CAC5}"/>
              </a:ext>
            </a:extLst>
          </p:cNvPr>
          <p:cNvGraphicFramePr>
            <a:graphicFrameLocks/>
          </p:cNvGraphicFramePr>
          <p:nvPr>
            <p:extLst>
              <p:ext uri="{D42A27DB-BD31-4B8C-83A1-F6EECF244321}">
                <p14:modId xmlns:p14="http://schemas.microsoft.com/office/powerpoint/2010/main" val="1293816264"/>
              </p:ext>
            </p:extLst>
          </p:nvPr>
        </p:nvGraphicFramePr>
        <p:xfrm>
          <a:off x="941511" y="1308846"/>
          <a:ext cx="10515600" cy="4921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áfico 4" descr="Usina elétrica com preenchimento sólido">
            <a:extLst>
              <a:ext uri="{FF2B5EF4-FFF2-40B4-BE49-F238E27FC236}">
                <a16:creationId xmlns:a16="http://schemas.microsoft.com/office/drawing/2014/main" id="{A40CDBCB-FA39-11F1-7C89-CF582155A43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412300" y="5349943"/>
            <a:ext cx="627530" cy="627530"/>
          </a:xfrm>
          <a:prstGeom prst="rect">
            <a:avLst/>
          </a:prstGeom>
        </p:spPr>
      </p:pic>
      <p:pic>
        <p:nvPicPr>
          <p:cNvPr id="7" name="Gráfico 6" descr="Átomo com preenchimento sólido">
            <a:extLst>
              <a:ext uri="{FF2B5EF4-FFF2-40B4-BE49-F238E27FC236}">
                <a16:creationId xmlns:a16="http://schemas.microsoft.com/office/drawing/2014/main" id="{1C8BA18C-F398-88F1-0238-86CDEB314CF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8729" y="5372871"/>
            <a:ext cx="840440" cy="777688"/>
          </a:xfrm>
          <a:prstGeom prst="rect">
            <a:avLst/>
          </a:prstGeom>
        </p:spPr>
      </p:pic>
      <p:pic>
        <p:nvPicPr>
          <p:cNvPr id="8" name="Gráfico 7" descr="Produção com preenchimento sólido">
            <a:extLst>
              <a:ext uri="{FF2B5EF4-FFF2-40B4-BE49-F238E27FC236}">
                <a16:creationId xmlns:a16="http://schemas.microsoft.com/office/drawing/2014/main" id="{FAA06D45-DE98-98EF-58FC-498B760C369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51802" y="5313242"/>
            <a:ext cx="627530" cy="627530"/>
          </a:xfrm>
          <a:prstGeom prst="rect">
            <a:avLst/>
          </a:prstGeom>
        </p:spPr>
      </p:pic>
    </p:spTree>
    <p:extLst>
      <p:ext uri="{BB962C8B-B14F-4D97-AF65-F5344CB8AC3E}">
        <p14:creationId xmlns:p14="http://schemas.microsoft.com/office/powerpoint/2010/main" val="181454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BC25D3-8135-FB65-BA15-B1502B337E31}"/>
              </a:ext>
            </a:extLst>
          </p:cNvPr>
          <p:cNvSpPr>
            <a:spLocks noGrp="1"/>
          </p:cNvSpPr>
          <p:nvPr>
            <p:ph type="title"/>
          </p:nvPr>
        </p:nvSpPr>
        <p:spPr>
          <a:xfrm>
            <a:off x="188148" y="70761"/>
            <a:ext cx="11269716" cy="1179895"/>
          </a:xfrm>
        </p:spPr>
        <p:txBody>
          <a:bodyPr>
            <a:normAutofit/>
          </a:bodyPr>
          <a:lstStyle/>
          <a:p>
            <a:pPr algn="l"/>
            <a:r>
              <a:rPr lang="pt-BR" sz="4400" dirty="0" err="1">
                <a:solidFill>
                  <a:schemeClr val="bg1"/>
                </a:solidFill>
                <a:latin typeface="Arial" panose="020B0604020202020204" pitchFamily="34" charset="0"/>
                <a:cs typeface="Arial" panose="020B0604020202020204" pitchFamily="34" charset="0"/>
              </a:rPr>
              <a:t>Alignment</a:t>
            </a:r>
            <a:r>
              <a:rPr lang="pt-BR" sz="4400" dirty="0">
                <a:solidFill>
                  <a:schemeClr val="bg1"/>
                </a:solidFill>
                <a:latin typeface="Arial" panose="020B0604020202020204" pitchFamily="34" charset="0"/>
                <a:cs typeface="Arial" panose="020B0604020202020204" pitchFamily="34" charset="0"/>
              </a:rPr>
              <a:t> </a:t>
            </a:r>
            <a:r>
              <a:rPr lang="pt-BR" sz="4400" dirty="0" err="1">
                <a:solidFill>
                  <a:schemeClr val="bg1"/>
                </a:solidFill>
                <a:latin typeface="Arial" panose="020B0604020202020204" pitchFamily="34" charset="0"/>
                <a:cs typeface="Arial" panose="020B0604020202020204" pitchFamily="34" charset="0"/>
              </a:rPr>
              <a:t>with</a:t>
            </a:r>
            <a:r>
              <a:rPr lang="pt-BR" sz="4400" dirty="0">
                <a:solidFill>
                  <a:schemeClr val="bg1"/>
                </a:solidFill>
                <a:latin typeface="Arial" panose="020B0604020202020204" pitchFamily="34" charset="0"/>
                <a:cs typeface="Arial" panose="020B0604020202020204" pitchFamily="34" charset="0"/>
              </a:rPr>
              <a:t> </a:t>
            </a:r>
            <a:r>
              <a:rPr lang="pt-BR" sz="4400" dirty="0" err="1">
                <a:solidFill>
                  <a:schemeClr val="bg1"/>
                </a:solidFill>
                <a:latin typeface="Arial" panose="020B0604020202020204" pitchFamily="34" charset="0"/>
                <a:cs typeface="Arial" panose="020B0604020202020204" pitchFamily="34" charset="0"/>
              </a:rPr>
              <a:t>Government</a:t>
            </a:r>
            <a:r>
              <a:rPr lang="pt-BR" sz="4400" dirty="0">
                <a:solidFill>
                  <a:schemeClr val="bg1"/>
                </a:solidFill>
                <a:latin typeface="Arial" panose="020B0604020202020204" pitchFamily="34" charset="0"/>
                <a:cs typeface="Arial" panose="020B0604020202020204" pitchFamily="34" charset="0"/>
              </a:rPr>
              <a:t> </a:t>
            </a:r>
            <a:r>
              <a:rPr lang="pt-BR" sz="4400" dirty="0" err="1">
                <a:solidFill>
                  <a:schemeClr val="bg1"/>
                </a:solidFill>
                <a:latin typeface="Arial" panose="020B0604020202020204" pitchFamily="34" charset="0"/>
                <a:cs typeface="Arial" panose="020B0604020202020204" pitchFamily="34" charset="0"/>
              </a:rPr>
              <a:t>actions</a:t>
            </a:r>
            <a:endParaRPr lang="pt-BR" sz="4400" dirty="0">
              <a:solidFill>
                <a:schemeClr val="bg1"/>
              </a:solidFill>
              <a:latin typeface="Arial" panose="020B0604020202020204" pitchFamily="34" charset="0"/>
              <a:cs typeface="Arial" panose="020B0604020202020204" pitchFamily="34" charset="0"/>
            </a:endParaRPr>
          </a:p>
        </p:txBody>
      </p:sp>
      <p:graphicFrame>
        <p:nvGraphicFramePr>
          <p:cNvPr id="7" name="Espaço Reservado para Conteúdo 3">
            <a:extLst>
              <a:ext uri="{FF2B5EF4-FFF2-40B4-BE49-F238E27FC236}">
                <a16:creationId xmlns:a16="http://schemas.microsoft.com/office/drawing/2014/main" id="{805558A5-3BF7-7245-352C-EEFF22EEA5BA}"/>
              </a:ext>
            </a:extLst>
          </p:cNvPr>
          <p:cNvGraphicFramePr>
            <a:graphicFrameLocks/>
          </p:cNvGraphicFramePr>
          <p:nvPr>
            <p:extLst>
              <p:ext uri="{D42A27DB-BD31-4B8C-83A1-F6EECF244321}">
                <p14:modId xmlns:p14="http://schemas.microsoft.com/office/powerpoint/2010/main" val="197501405"/>
              </p:ext>
            </p:extLst>
          </p:nvPr>
        </p:nvGraphicFramePr>
        <p:xfrm>
          <a:off x="302657" y="1729409"/>
          <a:ext cx="11723691" cy="434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59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6760D-5220-EA29-944C-B06539BDF3E1}"/>
              </a:ext>
            </a:extLst>
          </p:cNvPr>
          <p:cNvSpPr>
            <a:spLocks noGrp="1"/>
          </p:cNvSpPr>
          <p:nvPr>
            <p:ph type="title"/>
          </p:nvPr>
        </p:nvSpPr>
        <p:spPr>
          <a:xfrm>
            <a:off x="0" y="271631"/>
            <a:ext cx="11269716" cy="1179895"/>
          </a:xfrm>
        </p:spPr>
        <p:txBody>
          <a:bodyPr>
            <a:normAutofit/>
          </a:bodyPr>
          <a:lstStyle/>
          <a:p>
            <a:pPr algn="l"/>
            <a:r>
              <a:rPr lang="en-US" sz="4400" dirty="0">
                <a:solidFill>
                  <a:schemeClr val="bg1"/>
                </a:solidFill>
                <a:latin typeface="Arial" panose="020B0604020202020204" pitchFamily="34" charset="0"/>
                <a:cs typeface="Arial" panose="020B0604020202020204" pitchFamily="34" charset="0"/>
              </a:rPr>
              <a:t>Resolution CBDPN 28/12/2023</a:t>
            </a:r>
            <a:endParaRPr lang="pt-BR" sz="4400" dirty="0">
              <a:solidFill>
                <a:schemeClr val="bg1"/>
              </a:solidFill>
              <a:latin typeface="Arial" panose="020B0604020202020204" pitchFamily="34" charset="0"/>
              <a:cs typeface="Arial" panose="020B0604020202020204" pitchFamily="34" charset="0"/>
            </a:endParaRPr>
          </a:p>
        </p:txBody>
      </p:sp>
      <p:pic>
        <p:nvPicPr>
          <p:cNvPr id="4" name="Espaço Reservado para Conteúdo 6">
            <a:extLst>
              <a:ext uri="{FF2B5EF4-FFF2-40B4-BE49-F238E27FC236}">
                <a16:creationId xmlns:a16="http://schemas.microsoft.com/office/drawing/2014/main" id="{59398A44-BC0B-2AD9-28CF-044C057CBE3D}"/>
              </a:ext>
            </a:extLst>
          </p:cNvPr>
          <p:cNvPicPr>
            <a:picLocks noChangeAspect="1"/>
          </p:cNvPicPr>
          <p:nvPr/>
        </p:nvPicPr>
        <p:blipFill>
          <a:blip r:embed="rId2"/>
          <a:stretch>
            <a:fillRect/>
          </a:stretch>
        </p:blipFill>
        <p:spPr>
          <a:xfrm>
            <a:off x="3795823" y="1451526"/>
            <a:ext cx="7962169" cy="5542981"/>
          </a:xfrm>
          <a:prstGeom prst="rect">
            <a:avLst/>
          </a:prstGeom>
        </p:spPr>
      </p:pic>
      <p:sp>
        <p:nvSpPr>
          <p:cNvPr id="5" name="CaixaDeTexto 4">
            <a:extLst>
              <a:ext uri="{FF2B5EF4-FFF2-40B4-BE49-F238E27FC236}">
                <a16:creationId xmlns:a16="http://schemas.microsoft.com/office/drawing/2014/main" id="{36F948DF-345E-DE4C-5F77-F77A7A5997DC}"/>
              </a:ext>
            </a:extLst>
          </p:cNvPr>
          <p:cNvSpPr txBox="1"/>
          <p:nvPr/>
        </p:nvSpPr>
        <p:spPr>
          <a:xfrm>
            <a:off x="286530" y="1451526"/>
            <a:ext cx="3222763" cy="3046988"/>
          </a:xfrm>
          <a:prstGeom prst="rect">
            <a:avLst/>
          </a:prstGeom>
          <a:noFill/>
        </p:spPr>
        <p:txBody>
          <a:bodyPr wrap="square">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Resolution CBDPN 28/12/2023, has outlined guiding principles for selecting new nuclear sites for the construction of future thermonuclear power plants in Brazil. </a:t>
            </a:r>
            <a:endParaRPr lang="pt-BR" sz="2400" dirty="0">
              <a:latin typeface="Arial" panose="020B0604020202020204" pitchFamily="34" charset="0"/>
              <a:cs typeface="Arial" panose="020B0604020202020204" pitchFamily="34" charset="0"/>
            </a:endParaRPr>
          </a:p>
        </p:txBody>
      </p:sp>
      <p:sp>
        <p:nvSpPr>
          <p:cNvPr id="3" name="Retângulo 2">
            <a:extLst>
              <a:ext uri="{FF2B5EF4-FFF2-40B4-BE49-F238E27FC236}">
                <a16:creationId xmlns:a16="http://schemas.microsoft.com/office/drawing/2014/main" id="{421CD73C-7EFE-7685-CDB0-AC1DC541C21D}"/>
              </a:ext>
            </a:extLst>
          </p:cNvPr>
          <p:cNvSpPr/>
          <p:nvPr/>
        </p:nvSpPr>
        <p:spPr>
          <a:xfrm>
            <a:off x="3509293" y="3688460"/>
            <a:ext cx="8367274" cy="1085559"/>
          </a:xfrm>
          <a:prstGeom prst="rect">
            <a:avLst/>
          </a:prstGeom>
          <a:noFill/>
          <a:ln w="41275">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2621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ço Reservado para Conteúdo 3">
            <a:extLst>
              <a:ext uri="{FF2B5EF4-FFF2-40B4-BE49-F238E27FC236}">
                <a16:creationId xmlns:a16="http://schemas.microsoft.com/office/drawing/2014/main" id="{805558A5-3BF7-7245-352C-EEFF22EEA5BA}"/>
              </a:ext>
            </a:extLst>
          </p:cNvPr>
          <p:cNvGraphicFramePr>
            <a:graphicFrameLocks/>
          </p:cNvGraphicFramePr>
          <p:nvPr>
            <p:extLst>
              <p:ext uri="{D42A27DB-BD31-4B8C-83A1-F6EECF244321}">
                <p14:modId xmlns:p14="http://schemas.microsoft.com/office/powerpoint/2010/main" val="3694540149"/>
              </p:ext>
            </p:extLst>
          </p:nvPr>
        </p:nvGraphicFramePr>
        <p:xfrm>
          <a:off x="302657" y="1729409"/>
          <a:ext cx="11723691" cy="434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a:extLst>
              <a:ext uri="{FF2B5EF4-FFF2-40B4-BE49-F238E27FC236}">
                <a16:creationId xmlns:a16="http://schemas.microsoft.com/office/drawing/2014/main" id="{4758563B-1F33-60B1-C18F-D17A666EE9DE}"/>
              </a:ext>
            </a:extLst>
          </p:cNvPr>
          <p:cNvSpPr>
            <a:spLocks noGrp="1"/>
          </p:cNvSpPr>
          <p:nvPr>
            <p:ph type="title"/>
          </p:nvPr>
        </p:nvSpPr>
        <p:spPr>
          <a:xfrm>
            <a:off x="179134" y="315310"/>
            <a:ext cx="11269716" cy="1179895"/>
          </a:xfrm>
        </p:spPr>
        <p:txBody>
          <a:bodyPr vert="horz" lIns="91440" tIns="45720" rIns="91440" bIns="45720" rtlCol="0" anchor="ctr">
            <a:normAutofit fontScale="90000"/>
          </a:bodyPr>
          <a:lstStyle/>
          <a:p>
            <a:pPr algn="l"/>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for CBDPN </a:t>
            </a:r>
            <a:r>
              <a:rPr lang="pt-BR" sz="4400" dirty="0" err="1">
                <a:solidFill>
                  <a:schemeClr val="bg1"/>
                </a:solidFill>
                <a:latin typeface="Arial" panose="020B0604020202020204" pitchFamily="34" charset="0"/>
                <a:cs typeface="Arial" panose="020B0604020202020204" pitchFamily="34" charset="0"/>
              </a:rPr>
              <a:t>Guidelines</a:t>
            </a:r>
            <a:r>
              <a:rPr lang="pt-BR" sz="4400" dirty="0">
                <a:solidFill>
                  <a:schemeClr val="bg1"/>
                </a:solidFill>
                <a:latin typeface="Arial" panose="020B0604020202020204" pitchFamily="34" charset="0"/>
                <a:cs typeface="Arial" panose="020B0604020202020204" pitchFamily="34" charset="0"/>
              </a:rPr>
              <a:t> Nº 5</a:t>
            </a:r>
            <a:br>
              <a:rPr lang="pt-BR" sz="4400" dirty="0">
                <a:solidFill>
                  <a:schemeClr val="bg1"/>
                </a:solidFill>
                <a:latin typeface="Arial" panose="020B0604020202020204" pitchFamily="34" charset="0"/>
                <a:cs typeface="Arial" panose="020B0604020202020204" pitchFamily="34" charset="0"/>
              </a:rPr>
            </a:br>
            <a:endParaRPr lang="pt-BR"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40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6">
            <a:extLst>
              <a:ext uri="{FF2B5EF4-FFF2-40B4-BE49-F238E27FC236}">
                <a16:creationId xmlns:a16="http://schemas.microsoft.com/office/drawing/2014/main" id="{E8C5227F-3671-0A1D-4C94-9637FB96B873}"/>
              </a:ext>
            </a:extLst>
          </p:cNvPr>
          <p:cNvGraphicFramePr>
            <a:graphicFrameLocks/>
          </p:cNvGraphicFramePr>
          <p:nvPr>
            <p:extLst>
              <p:ext uri="{D42A27DB-BD31-4B8C-83A1-F6EECF244321}">
                <p14:modId xmlns:p14="http://schemas.microsoft.com/office/powerpoint/2010/main" val="1856867153"/>
              </p:ext>
            </p:extLst>
          </p:nvPr>
        </p:nvGraphicFramePr>
        <p:xfrm>
          <a:off x="602972" y="1818590"/>
          <a:ext cx="10986052" cy="486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ixaDeTexto 5">
            <a:extLst>
              <a:ext uri="{FF2B5EF4-FFF2-40B4-BE49-F238E27FC236}">
                <a16:creationId xmlns:a16="http://schemas.microsoft.com/office/drawing/2014/main" id="{313563A8-38C8-3B44-586A-269654CBD0FF}"/>
              </a:ext>
            </a:extLst>
          </p:cNvPr>
          <p:cNvSpPr txBox="1"/>
          <p:nvPr/>
        </p:nvSpPr>
        <p:spPr>
          <a:xfrm>
            <a:off x="487016" y="1172259"/>
            <a:ext cx="10416209" cy="646331"/>
          </a:xfrm>
          <a:prstGeom prst="rect">
            <a:avLst/>
          </a:prstGeom>
          <a:noFill/>
        </p:spPr>
        <p:txBody>
          <a:bodyPr wrap="square">
            <a:spAutoFit/>
          </a:bodyPr>
          <a:lstStyle/>
          <a:p>
            <a:r>
              <a:rPr lang="en-US"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Updating and revising the regulatory framework for site identification regarding nuclear safety, radiological protection, and physical protection</a:t>
            </a:r>
            <a:endParaRPr lang="pt-BR" dirty="0">
              <a:solidFill>
                <a:schemeClr val="tx2"/>
              </a:solidFill>
            </a:endParaRPr>
          </a:p>
        </p:txBody>
      </p:sp>
      <p:sp>
        <p:nvSpPr>
          <p:cNvPr id="3" name="Título 1">
            <a:extLst>
              <a:ext uri="{FF2B5EF4-FFF2-40B4-BE49-F238E27FC236}">
                <a16:creationId xmlns:a16="http://schemas.microsoft.com/office/drawing/2014/main" id="{4DE16B89-BD52-2361-94A2-C629EA6DD29F}"/>
              </a:ext>
            </a:extLst>
          </p:cNvPr>
          <p:cNvSpPr>
            <a:spLocks noGrp="1"/>
          </p:cNvSpPr>
          <p:nvPr>
            <p:ph type="title"/>
          </p:nvPr>
        </p:nvSpPr>
        <p:spPr>
          <a:xfrm>
            <a:off x="179388" y="315913"/>
            <a:ext cx="11269662" cy="1179512"/>
          </a:xfrm>
        </p:spPr>
        <p:txBody>
          <a:bodyPr vert="horz" lIns="91440" tIns="45720" rIns="91440" bIns="45720" rtlCol="0" anchor="ctr">
            <a:normAutofit fontScale="90000"/>
          </a:bodyPr>
          <a:lstStyle/>
          <a:p>
            <a:pPr algn="l"/>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for CBDPN </a:t>
            </a:r>
            <a:r>
              <a:rPr lang="pt-BR" sz="4400" dirty="0" err="1">
                <a:solidFill>
                  <a:schemeClr val="bg1"/>
                </a:solidFill>
                <a:latin typeface="Arial" panose="020B0604020202020204" pitchFamily="34" charset="0"/>
                <a:cs typeface="Arial" panose="020B0604020202020204" pitchFamily="34" charset="0"/>
              </a:rPr>
              <a:t>Guidelines</a:t>
            </a:r>
            <a:r>
              <a:rPr lang="pt-BR" sz="4400" dirty="0">
                <a:solidFill>
                  <a:schemeClr val="bg1"/>
                </a:solidFill>
                <a:latin typeface="Arial" panose="020B0604020202020204" pitchFamily="34" charset="0"/>
                <a:cs typeface="Arial" panose="020B0604020202020204" pitchFamily="34" charset="0"/>
              </a:rPr>
              <a:t> Nº 6</a:t>
            </a:r>
            <a:br>
              <a:rPr lang="pt-BR" sz="4400" dirty="0">
                <a:solidFill>
                  <a:schemeClr val="bg1"/>
                </a:solidFill>
                <a:latin typeface="Arial" panose="020B0604020202020204" pitchFamily="34" charset="0"/>
                <a:cs typeface="Arial" panose="020B0604020202020204" pitchFamily="34" charset="0"/>
              </a:rPr>
            </a:br>
            <a:endParaRPr lang="pt-BR" sz="4400" dirty="0">
              <a:solidFill>
                <a:schemeClr val="bg1"/>
              </a:solidFill>
              <a:latin typeface="Arial" panose="020B0604020202020204" pitchFamily="34" charset="0"/>
              <a:cs typeface="Arial" panose="020B0604020202020204" pitchFamily="34" charset="0"/>
            </a:endParaRPr>
          </a:p>
        </p:txBody>
      </p:sp>
      <p:sp>
        <p:nvSpPr>
          <p:cNvPr id="2" name="CaixaDeTexto 1">
            <a:extLst>
              <a:ext uri="{FF2B5EF4-FFF2-40B4-BE49-F238E27FC236}">
                <a16:creationId xmlns:a16="http://schemas.microsoft.com/office/drawing/2014/main" id="{A765A03F-5334-C310-B511-42B52CFD00B0}"/>
              </a:ext>
            </a:extLst>
          </p:cNvPr>
          <p:cNvSpPr txBox="1"/>
          <p:nvPr/>
        </p:nvSpPr>
        <p:spPr>
          <a:xfrm>
            <a:off x="602974" y="5700310"/>
            <a:ext cx="3352800" cy="939488"/>
          </a:xfrm>
          <a:prstGeom prst="rect">
            <a:avLst/>
          </a:prstGeom>
          <a:solidFill>
            <a:schemeClr val="accent6"/>
          </a:solidFill>
        </p:spPr>
        <p:txBody>
          <a:bodyPr wrap="square" rtlCol="0">
            <a:spAutoFit/>
          </a:bodyPr>
          <a:lstStyle/>
          <a:p>
            <a:pPr marL="171450" lvl="1" indent="-171450" defTabSz="844550">
              <a:lnSpc>
                <a:spcPct val="90000"/>
              </a:lnSpc>
              <a:spcBef>
                <a:spcPct val="0"/>
              </a:spcBef>
              <a:spcAft>
                <a:spcPct val="15000"/>
              </a:spcAft>
              <a:buChar char="•"/>
            </a:pPr>
            <a:r>
              <a:rPr lang="pt-BR" sz="1900" dirty="0">
                <a:solidFill>
                  <a:prstClr val="black">
                    <a:hueOff val="0"/>
                    <a:satOff val="0"/>
                    <a:lumOff val="0"/>
                    <a:alphaOff val="0"/>
                  </a:prstClr>
                </a:solidFill>
                <a:latin typeface="Calibri" panose="020F0502020204030204"/>
              </a:rPr>
              <a:t>In </a:t>
            </a:r>
            <a:r>
              <a:rPr lang="pt-BR" sz="1900" dirty="0" err="1">
                <a:solidFill>
                  <a:prstClr val="black">
                    <a:hueOff val="0"/>
                    <a:satOff val="0"/>
                    <a:lumOff val="0"/>
                    <a:alphaOff val="0"/>
                  </a:prstClr>
                </a:solidFill>
                <a:latin typeface="Calibri" panose="020F0502020204030204"/>
              </a:rPr>
              <a:t>principle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there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is</a:t>
            </a:r>
            <a:r>
              <a:rPr lang="pt-BR" sz="1900" dirty="0">
                <a:solidFill>
                  <a:prstClr val="black">
                    <a:hueOff val="0"/>
                    <a:satOff val="0"/>
                    <a:lumOff val="0"/>
                    <a:alphaOff val="0"/>
                  </a:prstClr>
                </a:solidFill>
                <a:latin typeface="Calibri" panose="020F0502020204030204"/>
              </a:rPr>
              <a:t> no </a:t>
            </a:r>
            <a:r>
              <a:rPr lang="pt-BR" sz="1900" dirty="0" err="1">
                <a:solidFill>
                  <a:prstClr val="black">
                    <a:hueOff val="0"/>
                    <a:satOff val="0"/>
                    <a:lumOff val="0"/>
                    <a:alphaOff val="0"/>
                  </a:prstClr>
                </a:solidFill>
                <a:latin typeface="Calibri" panose="020F0502020204030204"/>
              </a:rPr>
              <a:t>need</a:t>
            </a:r>
            <a:r>
              <a:rPr lang="pt-BR" sz="1900" dirty="0">
                <a:solidFill>
                  <a:prstClr val="black">
                    <a:hueOff val="0"/>
                    <a:satOff val="0"/>
                    <a:lumOff val="0"/>
                    <a:alphaOff val="0"/>
                  </a:prstClr>
                </a:solidFill>
                <a:latin typeface="Calibri" panose="020F0502020204030204"/>
              </a:rPr>
              <a:t> for a </a:t>
            </a:r>
            <a:r>
              <a:rPr lang="pt-BR" sz="1900" dirty="0" err="1">
                <a:solidFill>
                  <a:prstClr val="black">
                    <a:hueOff val="0"/>
                    <a:satOff val="0"/>
                    <a:lumOff val="0"/>
                    <a:alphaOff val="0"/>
                  </a:prstClr>
                </a:solidFill>
                <a:latin typeface="Calibri" panose="020F0502020204030204"/>
              </a:rPr>
              <a:t>review</a:t>
            </a:r>
            <a:endParaRPr lang="pt-BR" sz="1900" dirty="0">
              <a:solidFill>
                <a:prstClr val="black">
                  <a:hueOff val="0"/>
                  <a:satOff val="0"/>
                  <a:lumOff val="0"/>
                  <a:alphaOff val="0"/>
                </a:prstClr>
              </a:solidFill>
              <a:latin typeface="Calibri" panose="020F0502020204030204"/>
            </a:endParaRPr>
          </a:p>
          <a:p>
            <a:endParaRPr lang="pt-BR" dirty="0"/>
          </a:p>
        </p:txBody>
      </p:sp>
      <p:sp>
        <p:nvSpPr>
          <p:cNvPr id="7" name="CaixaDeTexto 6">
            <a:extLst>
              <a:ext uri="{FF2B5EF4-FFF2-40B4-BE49-F238E27FC236}">
                <a16:creationId xmlns:a16="http://schemas.microsoft.com/office/drawing/2014/main" id="{E9DB0EFB-FB50-95F8-D8D2-AC43E04EBFF0}"/>
              </a:ext>
            </a:extLst>
          </p:cNvPr>
          <p:cNvSpPr txBox="1"/>
          <p:nvPr/>
        </p:nvSpPr>
        <p:spPr>
          <a:xfrm>
            <a:off x="8236228" y="5700310"/>
            <a:ext cx="3352800" cy="939488"/>
          </a:xfrm>
          <a:prstGeom prst="rect">
            <a:avLst/>
          </a:prstGeom>
          <a:solidFill>
            <a:schemeClr val="accent6"/>
          </a:solidFill>
        </p:spPr>
        <p:txBody>
          <a:bodyPr wrap="square" rtlCol="0">
            <a:spAutoFit/>
          </a:bodyPr>
          <a:lstStyle/>
          <a:p>
            <a:pPr marL="171450" lvl="1" indent="-171450" defTabSz="844550">
              <a:lnSpc>
                <a:spcPct val="90000"/>
              </a:lnSpc>
              <a:spcBef>
                <a:spcPct val="0"/>
              </a:spcBef>
              <a:spcAft>
                <a:spcPct val="15000"/>
              </a:spcAft>
              <a:buChar char="•"/>
            </a:pPr>
            <a:r>
              <a:rPr lang="pt-BR" sz="1900" dirty="0">
                <a:solidFill>
                  <a:prstClr val="black">
                    <a:hueOff val="0"/>
                    <a:satOff val="0"/>
                    <a:lumOff val="0"/>
                    <a:alphaOff val="0"/>
                  </a:prstClr>
                </a:solidFill>
                <a:latin typeface="Calibri" panose="020F0502020204030204"/>
              </a:rPr>
              <a:t>In </a:t>
            </a:r>
            <a:r>
              <a:rPr lang="pt-BR" sz="1900" dirty="0" err="1">
                <a:solidFill>
                  <a:prstClr val="black">
                    <a:hueOff val="0"/>
                    <a:satOff val="0"/>
                    <a:lumOff val="0"/>
                    <a:alphaOff val="0"/>
                  </a:prstClr>
                </a:solidFill>
                <a:latin typeface="Calibri" panose="020F0502020204030204"/>
              </a:rPr>
              <a:t>principle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there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is</a:t>
            </a:r>
            <a:r>
              <a:rPr lang="pt-BR" sz="1900" dirty="0">
                <a:solidFill>
                  <a:prstClr val="black">
                    <a:hueOff val="0"/>
                    <a:satOff val="0"/>
                    <a:lumOff val="0"/>
                    <a:alphaOff val="0"/>
                  </a:prstClr>
                </a:solidFill>
                <a:latin typeface="Calibri" panose="020F0502020204030204"/>
              </a:rPr>
              <a:t> no </a:t>
            </a:r>
            <a:r>
              <a:rPr lang="pt-BR" sz="1900" dirty="0" err="1">
                <a:solidFill>
                  <a:prstClr val="black">
                    <a:hueOff val="0"/>
                    <a:satOff val="0"/>
                    <a:lumOff val="0"/>
                    <a:alphaOff val="0"/>
                  </a:prstClr>
                </a:solidFill>
                <a:latin typeface="Calibri" panose="020F0502020204030204"/>
              </a:rPr>
              <a:t>need</a:t>
            </a:r>
            <a:r>
              <a:rPr lang="pt-BR" sz="1900" dirty="0">
                <a:solidFill>
                  <a:prstClr val="black">
                    <a:hueOff val="0"/>
                    <a:satOff val="0"/>
                    <a:lumOff val="0"/>
                    <a:alphaOff val="0"/>
                  </a:prstClr>
                </a:solidFill>
                <a:latin typeface="Calibri" panose="020F0502020204030204"/>
              </a:rPr>
              <a:t> for a </a:t>
            </a:r>
            <a:r>
              <a:rPr lang="pt-BR" sz="1900" dirty="0" err="1">
                <a:solidFill>
                  <a:prstClr val="black">
                    <a:hueOff val="0"/>
                    <a:satOff val="0"/>
                    <a:lumOff val="0"/>
                    <a:alphaOff val="0"/>
                  </a:prstClr>
                </a:solidFill>
                <a:latin typeface="Calibri" panose="020F0502020204030204"/>
              </a:rPr>
              <a:t>review</a:t>
            </a:r>
            <a:endParaRPr lang="pt-BR" sz="1900" dirty="0">
              <a:solidFill>
                <a:prstClr val="black">
                  <a:hueOff val="0"/>
                  <a:satOff val="0"/>
                  <a:lumOff val="0"/>
                  <a:alphaOff val="0"/>
                </a:prstClr>
              </a:solidFill>
              <a:latin typeface="Calibri" panose="020F0502020204030204"/>
            </a:endParaRPr>
          </a:p>
          <a:p>
            <a:endParaRPr lang="pt-BR" dirty="0"/>
          </a:p>
        </p:txBody>
      </p:sp>
      <p:sp>
        <p:nvSpPr>
          <p:cNvPr id="10" name="CaixaDeTexto 9">
            <a:extLst>
              <a:ext uri="{FF2B5EF4-FFF2-40B4-BE49-F238E27FC236}">
                <a16:creationId xmlns:a16="http://schemas.microsoft.com/office/drawing/2014/main" id="{169B2825-1394-4223-3E62-6F8FFF46A3B1}"/>
              </a:ext>
            </a:extLst>
          </p:cNvPr>
          <p:cNvSpPr txBox="1"/>
          <p:nvPr/>
        </p:nvSpPr>
        <p:spPr>
          <a:xfrm>
            <a:off x="4419601" y="4693861"/>
            <a:ext cx="3352800" cy="1934376"/>
          </a:xfrm>
          <a:prstGeom prst="rect">
            <a:avLst/>
          </a:prstGeom>
          <a:solidFill>
            <a:schemeClr val="accent2">
              <a:lumMod val="60000"/>
              <a:lumOff val="40000"/>
            </a:schemeClr>
          </a:solidFill>
        </p:spPr>
        <p:txBody>
          <a:bodyPr wrap="square" rtlCol="0">
            <a:spAutoFit/>
          </a:bodyPr>
          <a:lstStyle/>
          <a:p>
            <a:pPr marL="171450" lvl="1" indent="-171450" defTabSz="844550">
              <a:lnSpc>
                <a:spcPct val="90000"/>
              </a:lnSpc>
              <a:spcBef>
                <a:spcPct val="0"/>
              </a:spcBef>
              <a:spcAft>
                <a:spcPct val="15000"/>
              </a:spcAft>
              <a:buChar char="•"/>
            </a:pPr>
            <a:r>
              <a:rPr lang="en-US" sz="1900" dirty="0">
                <a:solidFill>
                  <a:prstClr val="black">
                    <a:hueOff val="0"/>
                    <a:satOff val="0"/>
                    <a:lumOff val="0"/>
                    <a:alphaOff val="0"/>
                  </a:prstClr>
                </a:solidFill>
                <a:latin typeface="Calibri" panose="020F0502020204030204"/>
              </a:rPr>
              <a:t>Expands its scope to explicitly cover reactors used for power and heat generation, as well as modular reactors up to 300 MW per module. It also includes requirements for the use of a gradual approach</a:t>
            </a:r>
            <a:endParaRPr lang="pt-BR" sz="1900" dirty="0">
              <a:solidFill>
                <a:prstClr val="black">
                  <a:hueOff val="0"/>
                  <a:satOff val="0"/>
                  <a:lumOff val="0"/>
                  <a:alphaOff val="0"/>
                </a:prstClr>
              </a:solidFill>
              <a:latin typeface="Calibri" panose="020F0502020204030204"/>
            </a:endParaRPr>
          </a:p>
        </p:txBody>
      </p:sp>
    </p:spTree>
    <p:extLst>
      <p:ext uri="{BB962C8B-B14F-4D97-AF65-F5344CB8AC3E}">
        <p14:creationId xmlns:p14="http://schemas.microsoft.com/office/powerpoint/2010/main" val="175565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9F9C1-811F-4FE5-A656-1616D6F16D44}"/>
              </a:ext>
            </a:extLst>
          </p:cNvPr>
          <p:cNvSpPr>
            <a:spLocks noGrp="1"/>
          </p:cNvSpPr>
          <p:nvPr>
            <p:ph type="ctrTitle"/>
          </p:nvPr>
        </p:nvSpPr>
        <p:spPr>
          <a:xfrm>
            <a:off x="907773" y="1619319"/>
            <a:ext cx="10668000" cy="2387600"/>
          </a:xfrm>
        </p:spPr>
        <p:txBody>
          <a:bodyPr>
            <a:normAutofit/>
          </a:bodyPr>
          <a:lstStyle/>
          <a:p>
            <a:r>
              <a:rPr lang="en-US" sz="5400">
                <a:solidFill>
                  <a:schemeClr val="accent1">
                    <a:lumMod val="50000"/>
                  </a:schemeClr>
                </a:solidFill>
              </a:rPr>
              <a:t>Initiatives to build a harmonized regulatory framework for new technologies </a:t>
            </a:r>
            <a:r>
              <a:rPr lang="en-US" altLang="pt-BR" sz="5400">
                <a:solidFill>
                  <a:schemeClr val="accent1">
                    <a:lumMod val="50000"/>
                  </a:schemeClr>
                </a:solidFill>
                <a:effectLst>
                  <a:outerShdw blurRad="38100" dist="38100" dir="2700000" algn="tl">
                    <a:srgbClr val="000000">
                      <a:alpha val="43137"/>
                    </a:srgbClr>
                  </a:outerShdw>
                </a:effectLst>
              </a:rPr>
              <a:t>in Brazil</a:t>
            </a:r>
            <a:endParaRPr lang="en-GB" dirty="0">
              <a:solidFill>
                <a:schemeClr val="accent1">
                  <a:lumMod val="50000"/>
                </a:schemeClr>
              </a:solidFill>
            </a:endParaRPr>
          </a:p>
        </p:txBody>
      </p:sp>
      <p:sp>
        <p:nvSpPr>
          <p:cNvPr id="5" name="Subtitle 4">
            <a:extLst>
              <a:ext uri="{FF2B5EF4-FFF2-40B4-BE49-F238E27FC236}">
                <a16:creationId xmlns:a16="http://schemas.microsoft.com/office/drawing/2014/main" id="{831E5A99-86B7-4696-9D98-C28D48D14812}"/>
              </a:ext>
            </a:extLst>
          </p:cNvPr>
          <p:cNvSpPr>
            <a:spLocks noGrp="1"/>
          </p:cNvSpPr>
          <p:nvPr>
            <p:ph type="subTitle" idx="1"/>
          </p:nvPr>
        </p:nvSpPr>
        <p:spPr>
          <a:xfrm>
            <a:off x="1326776" y="5069900"/>
            <a:ext cx="10479741" cy="676477"/>
          </a:xfrm>
        </p:spPr>
        <p:txBody>
          <a:bodyPr>
            <a:noAutofit/>
          </a:bodyPr>
          <a:lstStyle/>
          <a:p>
            <a:pPr marL="0" lvl="0" indent="0" algn="ctr" defTabSz="711200">
              <a:lnSpc>
                <a:spcPct val="90000"/>
              </a:lnSpc>
              <a:spcBef>
                <a:spcPct val="0"/>
              </a:spcBef>
              <a:spcAft>
                <a:spcPct val="35000"/>
              </a:spcAft>
              <a:buNone/>
            </a:pPr>
            <a:r>
              <a:rPr lang="pt-BR" b="1" dirty="0">
                <a:solidFill>
                  <a:schemeClr val="tx2"/>
                </a:solidFill>
              </a:rPr>
              <a:t>DIRECTORATE OF </a:t>
            </a:r>
            <a:r>
              <a:rPr lang="en-US" b="1" kern="1200" dirty="0">
                <a:solidFill>
                  <a:schemeClr val="tx2"/>
                </a:solidFill>
              </a:rPr>
              <a:t>NUCLEAR SAFETY AND RADIATION PROTECTION</a:t>
            </a:r>
            <a:endParaRPr lang="pt-BR" b="1" kern="1200" dirty="0">
              <a:solidFill>
                <a:schemeClr val="tx2"/>
              </a:solidFill>
            </a:endParaRPr>
          </a:p>
        </p:txBody>
      </p:sp>
      <p:pic>
        <p:nvPicPr>
          <p:cNvPr id="3" name="Imagem 2">
            <a:extLst>
              <a:ext uri="{FF2B5EF4-FFF2-40B4-BE49-F238E27FC236}">
                <a16:creationId xmlns:a16="http://schemas.microsoft.com/office/drawing/2014/main" id="{0FF76616-69C5-77AA-4174-F228AEA9D0A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38502" y="5988424"/>
            <a:ext cx="6514995" cy="932329"/>
          </a:xfrm>
          <a:prstGeom prst="rect">
            <a:avLst/>
          </a:prstGeom>
        </p:spPr>
      </p:pic>
    </p:spTree>
    <p:extLst>
      <p:ext uri="{BB962C8B-B14F-4D97-AF65-F5344CB8AC3E}">
        <p14:creationId xmlns:p14="http://schemas.microsoft.com/office/powerpoint/2010/main" val="144976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9D1F-422F-4727-A7C6-62C12ECB7BE1}"/>
              </a:ext>
            </a:extLst>
          </p:cNvPr>
          <p:cNvSpPr>
            <a:spLocks noGrp="1"/>
          </p:cNvSpPr>
          <p:nvPr>
            <p:ph type="title"/>
          </p:nvPr>
        </p:nvSpPr>
        <p:spPr>
          <a:xfrm>
            <a:off x="179134" y="315310"/>
            <a:ext cx="11269716" cy="1179895"/>
          </a:xfrm>
        </p:spPr>
        <p:txBody>
          <a:bodyPr>
            <a:noAutofit/>
          </a:bodyPr>
          <a:lstStyle/>
          <a:p>
            <a:pPr algn="l"/>
            <a:br>
              <a:rPr lang="pt-BR" dirty="0">
                <a:solidFill>
                  <a:schemeClr val="bg1"/>
                </a:solidFill>
                <a:latin typeface="Arial" panose="020B0604020202020204" pitchFamily="34" charset="0"/>
                <a:cs typeface="Arial" panose="020B0604020202020204" pitchFamily="34" charset="0"/>
              </a:rPr>
            </a:br>
            <a:endParaRPr lang="pt-BR" dirty="0">
              <a:solidFill>
                <a:schemeClr val="bg1"/>
              </a:solidFill>
              <a:latin typeface="Arial" panose="020B0604020202020204" pitchFamily="34" charset="0"/>
              <a:cs typeface="Arial" panose="020B0604020202020204" pitchFamily="34" charset="0"/>
            </a:endParaRPr>
          </a:p>
        </p:txBody>
      </p:sp>
      <p:graphicFrame>
        <p:nvGraphicFramePr>
          <p:cNvPr id="3" name="Espaço Reservado para Conteúdo 6">
            <a:extLst>
              <a:ext uri="{FF2B5EF4-FFF2-40B4-BE49-F238E27FC236}">
                <a16:creationId xmlns:a16="http://schemas.microsoft.com/office/drawing/2014/main" id="{B1DF2D6E-2E05-ABC5-6AB6-11D41EC7156F}"/>
              </a:ext>
            </a:extLst>
          </p:cNvPr>
          <p:cNvGraphicFramePr>
            <a:graphicFrameLocks/>
          </p:cNvGraphicFramePr>
          <p:nvPr>
            <p:extLst>
              <p:ext uri="{D42A27DB-BD31-4B8C-83A1-F6EECF244321}">
                <p14:modId xmlns:p14="http://schemas.microsoft.com/office/powerpoint/2010/main" val="4190511980"/>
              </p:ext>
            </p:extLst>
          </p:nvPr>
        </p:nvGraphicFramePr>
        <p:xfrm>
          <a:off x="838200" y="1590674"/>
          <a:ext cx="10515600" cy="5088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11CB7507-B635-48F0-07CD-9E7EADE307B6}"/>
              </a:ext>
            </a:extLst>
          </p:cNvPr>
          <p:cNvSpPr txBox="1">
            <a:spLocks/>
          </p:cNvSpPr>
          <p:nvPr/>
        </p:nvSpPr>
        <p:spPr>
          <a:xfrm>
            <a:off x="179134" y="363045"/>
            <a:ext cx="11269716" cy="1179895"/>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000" kern="1200">
                <a:solidFill>
                  <a:srgbClr val="FF5F15"/>
                </a:solidFill>
                <a:latin typeface="Montserrat Black" panose="00000A00000000000000" pitchFamily="2" charset="0"/>
                <a:ea typeface="+mj-ea"/>
                <a:cs typeface="+mj-cs"/>
              </a:defRPr>
            </a:lvl1pPr>
          </a:lstStyle>
          <a:p>
            <a:pPr algn="l"/>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for CBDPN </a:t>
            </a:r>
            <a:r>
              <a:rPr lang="pt-BR" sz="4400" dirty="0" err="1">
                <a:solidFill>
                  <a:schemeClr val="bg1"/>
                </a:solidFill>
                <a:latin typeface="Arial" panose="020B0604020202020204" pitchFamily="34" charset="0"/>
                <a:cs typeface="Arial" panose="020B0604020202020204" pitchFamily="34" charset="0"/>
              </a:rPr>
              <a:t>Guidelines</a:t>
            </a:r>
            <a:r>
              <a:rPr lang="pt-BR" sz="4400" dirty="0">
                <a:solidFill>
                  <a:schemeClr val="bg1"/>
                </a:solidFill>
                <a:latin typeface="Arial" panose="020B0604020202020204" pitchFamily="34" charset="0"/>
                <a:cs typeface="Arial" panose="020B0604020202020204" pitchFamily="34" charset="0"/>
              </a:rPr>
              <a:t> Nº 6</a:t>
            </a:r>
            <a:br>
              <a:rPr lang="pt-BR" sz="4400" dirty="0">
                <a:solidFill>
                  <a:schemeClr val="bg1"/>
                </a:solidFill>
                <a:latin typeface="Arial" panose="020B0604020202020204" pitchFamily="34" charset="0"/>
                <a:cs typeface="Arial" panose="020B0604020202020204" pitchFamily="34" charset="0"/>
              </a:rPr>
            </a:br>
            <a:endParaRPr lang="pt-BR" sz="4400" dirty="0">
              <a:solidFill>
                <a:schemeClr val="bg1"/>
              </a:solidFill>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236ECDA9-DBA9-6CFB-8B30-E08FE8F9DC83}"/>
              </a:ext>
            </a:extLst>
          </p:cNvPr>
          <p:cNvSpPr txBox="1"/>
          <p:nvPr/>
        </p:nvSpPr>
        <p:spPr>
          <a:xfrm>
            <a:off x="4459356" y="5724457"/>
            <a:ext cx="3273287" cy="939488"/>
          </a:xfrm>
          <a:prstGeom prst="rect">
            <a:avLst/>
          </a:prstGeom>
          <a:solidFill>
            <a:schemeClr val="accent6"/>
          </a:solidFill>
        </p:spPr>
        <p:txBody>
          <a:bodyPr wrap="square" rtlCol="0">
            <a:spAutoFit/>
          </a:bodyPr>
          <a:lstStyle/>
          <a:p>
            <a:pPr marL="171450" lvl="1" indent="-171450" defTabSz="844550">
              <a:lnSpc>
                <a:spcPct val="90000"/>
              </a:lnSpc>
              <a:spcBef>
                <a:spcPct val="0"/>
              </a:spcBef>
              <a:spcAft>
                <a:spcPct val="15000"/>
              </a:spcAft>
              <a:buChar char="•"/>
            </a:pPr>
            <a:r>
              <a:rPr lang="pt-BR" sz="1900" dirty="0">
                <a:solidFill>
                  <a:prstClr val="black">
                    <a:hueOff val="0"/>
                    <a:satOff val="0"/>
                    <a:lumOff val="0"/>
                    <a:alphaOff val="0"/>
                  </a:prstClr>
                </a:solidFill>
                <a:latin typeface="Calibri" panose="020F0502020204030204"/>
              </a:rPr>
              <a:t>In </a:t>
            </a:r>
            <a:r>
              <a:rPr lang="pt-BR" sz="1900" dirty="0" err="1">
                <a:solidFill>
                  <a:prstClr val="black">
                    <a:hueOff val="0"/>
                    <a:satOff val="0"/>
                    <a:lumOff val="0"/>
                    <a:alphaOff val="0"/>
                  </a:prstClr>
                </a:solidFill>
                <a:latin typeface="Calibri" panose="020F0502020204030204"/>
              </a:rPr>
              <a:t>principle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there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is</a:t>
            </a:r>
            <a:r>
              <a:rPr lang="pt-BR" sz="1900" dirty="0">
                <a:solidFill>
                  <a:prstClr val="black">
                    <a:hueOff val="0"/>
                    <a:satOff val="0"/>
                    <a:lumOff val="0"/>
                    <a:alphaOff val="0"/>
                  </a:prstClr>
                </a:solidFill>
                <a:latin typeface="Calibri" panose="020F0502020204030204"/>
              </a:rPr>
              <a:t> no </a:t>
            </a:r>
            <a:r>
              <a:rPr lang="pt-BR" sz="1900" dirty="0" err="1">
                <a:solidFill>
                  <a:prstClr val="black">
                    <a:hueOff val="0"/>
                    <a:satOff val="0"/>
                    <a:lumOff val="0"/>
                    <a:alphaOff val="0"/>
                  </a:prstClr>
                </a:solidFill>
                <a:latin typeface="Calibri" panose="020F0502020204030204"/>
              </a:rPr>
              <a:t>need</a:t>
            </a:r>
            <a:r>
              <a:rPr lang="pt-BR" sz="1900" dirty="0">
                <a:solidFill>
                  <a:prstClr val="black">
                    <a:hueOff val="0"/>
                    <a:satOff val="0"/>
                    <a:lumOff val="0"/>
                    <a:alphaOff val="0"/>
                  </a:prstClr>
                </a:solidFill>
                <a:latin typeface="Calibri" panose="020F0502020204030204"/>
              </a:rPr>
              <a:t> for a </a:t>
            </a:r>
            <a:r>
              <a:rPr lang="pt-BR" sz="1900" dirty="0" err="1">
                <a:solidFill>
                  <a:prstClr val="black">
                    <a:hueOff val="0"/>
                    <a:satOff val="0"/>
                    <a:lumOff val="0"/>
                    <a:alphaOff val="0"/>
                  </a:prstClr>
                </a:solidFill>
                <a:latin typeface="Calibri" panose="020F0502020204030204"/>
              </a:rPr>
              <a:t>review</a:t>
            </a:r>
            <a:endParaRPr lang="pt-BR" sz="1900" dirty="0">
              <a:solidFill>
                <a:prstClr val="black">
                  <a:hueOff val="0"/>
                  <a:satOff val="0"/>
                  <a:lumOff val="0"/>
                  <a:alphaOff val="0"/>
                </a:prstClr>
              </a:solidFill>
              <a:latin typeface="Calibri" panose="020F0502020204030204"/>
            </a:endParaRPr>
          </a:p>
          <a:p>
            <a:endParaRPr lang="pt-BR" dirty="0"/>
          </a:p>
        </p:txBody>
      </p:sp>
      <p:sp>
        <p:nvSpPr>
          <p:cNvPr id="6" name="CaixaDeTexto 5">
            <a:extLst>
              <a:ext uri="{FF2B5EF4-FFF2-40B4-BE49-F238E27FC236}">
                <a16:creationId xmlns:a16="http://schemas.microsoft.com/office/drawing/2014/main" id="{2E5F2172-0702-342A-87C5-F928082C9C06}"/>
              </a:ext>
            </a:extLst>
          </p:cNvPr>
          <p:cNvSpPr txBox="1"/>
          <p:nvPr/>
        </p:nvSpPr>
        <p:spPr>
          <a:xfrm>
            <a:off x="8175564" y="5739607"/>
            <a:ext cx="3178236" cy="939488"/>
          </a:xfrm>
          <a:prstGeom prst="rect">
            <a:avLst/>
          </a:prstGeom>
          <a:solidFill>
            <a:schemeClr val="accent6"/>
          </a:solidFill>
        </p:spPr>
        <p:txBody>
          <a:bodyPr wrap="square" rtlCol="0">
            <a:spAutoFit/>
          </a:bodyPr>
          <a:lstStyle/>
          <a:p>
            <a:pPr marL="171450" lvl="1" indent="-171450" defTabSz="844550">
              <a:lnSpc>
                <a:spcPct val="90000"/>
              </a:lnSpc>
              <a:spcBef>
                <a:spcPct val="0"/>
              </a:spcBef>
              <a:spcAft>
                <a:spcPct val="15000"/>
              </a:spcAft>
              <a:buChar char="•"/>
            </a:pPr>
            <a:r>
              <a:rPr lang="pt-BR" sz="1900" dirty="0">
                <a:solidFill>
                  <a:prstClr val="black">
                    <a:hueOff val="0"/>
                    <a:satOff val="0"/>
                    <a:lumOff val="0"/>
                    <a:alphaOff val="0"/>
                  </a:prstClr>
                </a:solidFill>
                <a:latin typeface="Calibri" panose="020F0502020204030204"/>
              </a:rPr>
              <a:t>In </a:t>
            </a:r>
            <a:r>
              <a:rPr lang="pt-BR" sz="1900" dirty="0" err="1">
                <a:solidFill>
                  <a:prstClr val="black">
                    <a:hueOff val="0"/>
                    <a:satOff val="0"/>
                    <a:lumOff val="0"/>
                    <a:alphaOff val="0"/>
                  </a:prstClr>
                </a:solidFill>
                <a:latin typeface="Calibri" panose="020F0502020204030204"/>
              </a:rPr>
              <a:t>principle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there</a:t>
            </a:r>
            <a:r>
              <a:rPr lang="pt-BR" sz="1900" dirty="0">
                <a:solidFill>
                  <a:prstClr val="black">
                    <a:hueOff val="0"/>
                    <a:satOff val="0"/>
                    <a:lumOff val="0"/>
                    <a:alphaOff val="0"/>
                  </a:prstClr>
                </a:solidFill>
                <a:latin typeface="Calibri" panose="020F0502020204030204"/>
              </a:rPr>
              <a:t> </a:t>
            </a:r>
            <a:r>
              <a:rPr lang="pt-BR" sz="1900" dirty="0" err="1">
                <a:solidFill>
                  <a:prstClr val="black">
                    <a:hueOff val="0"/>
                    <a:satOff val="0"/>
                    <a:lumOff val="0"/>
                    <a:alphaOff val="0"/>
                  </a:prstClr>
                </a:solidFill>
                <a:latin typeface="Calibri" panose="020F0502020204030204"/>
              </a:rPr>
              <a:t>is</a:t>
            </a:r>
            <a:r>
              <a:rPr lang="pt-BR" sz="1900" dirty="0">
                <a:solidFill>
                  <a:prstClr val="black">
                    <a:hueOff val="0"/>
                    <a:satOff val="0"/>
                    <a:lumOff val="0"/>
                    <a:alphaOff val="0"/>
                  </a:prstClr>
                </a:solidFill>
                <a:latin typeface="Calibri" panose="020F0502020204030204"/>
              </a:rPr>
              <a:t> no </a:t>
            </a:r>
            <a:r>
              <a:rPr lang="pt-BR" sz="1900" dirty="0" err="1">
                <a:solidFill>
                  <a:prstClr val="black">
                    <a:hueOff val="0"/>
                    <a:satOff val="0"/>
                    <a:lumOff val="0"/>
                    <a:alphaOff val="0"/>
                  </a:prstClr>
                </a:solidFill>
                <a:latin typeface="Calibri" panose="020F0502020204030204"/>
              </a:rPr>
              <a:t>need</a:t>
            </a:r>
            <a:r>
              <a:rPr lang="pt-BR" sz="1900" dirty="0">
                <a:solidFill>
                  <a:prstClr val="black">
                    <a:hueOff val="0"/>
                    <a:satOff val="0"/>
                    <a:lumOff val="0"/>
                    <a:alphaOff val="0"/>
                  </a:prstClr>
                </a:solidFill>
                <a:latin typeface="Calibri" panose="020F0502020204030204"/>
              </a:rPr>
              <a:t> for a </a:t>
            </a:r>
            <a:r>
              <a:rPr lang="pt-BR" sz="1900" dirty="0" err="1">
                <a:solidFill>
                  <a:prstClr val="black">
                    <a:hueOff val="0"/>
                    <a:satOff val="0"/>
                    <a:lumOff val="0"/>
                    <a:alphaOff val="0"/>
                  </a:prstClr>
                </a:solidFill>
                <a:latin typeface="Calibri" panose="020F0502020204030204"/>
              </a:rPr>
              <a:t>review</a:t>
            </a:r>
            <a:endParaRPr lang="pt-BR" sz="1900" dirty="0">
              <a:solidFill>
                <a:prstClr val="black">
                  <a:hueOff val="0"/>
                  <a:satOff val="0"/>
                  <a:lumOff val="0"/>
                  <a:alphaOff val="0"/>
                </a:prstClr>
              </a:solidFill>
              <a:latin typeface="Calibri" panose="020F0502020204030204"/>
            </a:endParaRPr>
          </a:p>
          <a:p>
            <a:endParaRPr lang="pt-BR" dirty="0"/>
          </a:p>
        </p:txBody>
      </p:sp>
      <p:sp>
        <p:nvSpPr>
          <p:cNvPr id="7" name="CaixaDeTexto 6">
            <a:extLst>
              <a:ext uri="{FF2B5EF4-FFF2-40B4-BE49-F238E27FC236}">
                <a16:creationId xmlns:a16="http://schemas.microsoft.com/office/drawing/2014/main" id="{BAE1EB69-0880-01FD-AE13-88FB6C9EAA61}"/>
              </a:ext>
            </a:extLst>
          </p:cNvPr>
          <p:cNvSpPr txBox="1"/>
          <p:nvPr/>
        </p:nvSpPr>
        <p:spPr>
          <a:xfrm>
            <a:off x="838200" y="5724457"/>
            <a:ext cx="3178236" cy="923330"/>
          </a:xfrm>
          <a:prstGeom prst="rect">
            <a:avLst/>
          </a:prstGeom>
          <a:solidFill>
            <a:schemeClr val="accent2">
              <a:lumMod val="60000"/>
              <a:lumOff val="40000"/>
            </a:schemeClr>
          </a:solidFill>
        </p:spPr>
        <p:txBody>
          <a:bodyPr wrap="square" rtlCol="0">
            <a:spAutoFit/>
          </a:bodyPr>
          <a:lstStyle/>
          <a:p>
            <a:pPr lvl="0"/>
            <a:r>
              <a:rPr lang="pt-BR" dirty="0" err="1"/>
              <a:t>Need</a:t>
            </a:r>
            <a:r>
              <a:rPr lang="pt-BR" dirty="0"/>
              <a:t> </a:t>
            </a:r>
            <a:r>
              <a:rPr lang="pt-BR" dirty="0" err="1"/>
              <a:t>revision</a:t>
            </a:r>
            <a:r>
              <a:rPr lang="pt-BR" dirty="0"/>
              <a:t> </a:t>
            </a:r>
            <a:r>
              <a:rPr lang="pt-BR" dirty="0" err="1"/>
              <a:t>to</a:t>
            </a:r>
            <a:r>
              <a:rPr lang="pt-BR" dirty="0"/>
              <a:t> </a:t>
            </a:r>
            <a:r>
              <a:rPr lang="pt-BR" dirty="0" err="1"/>
              <a:t>accommodate</a:t>
            </a:r>
            <a:r>
              <a:rPr lang="pt-BR" dirty="0"/>
              <a:t> </a:t>
            </a:r>
            <a:r>
              <a:rPr lang="pt-BR" dirty="0" err="1"/>
              <a:t>the</a:t>
            </a:r>
            <a:r>
              <a:rPr lang="pt-BR" dirty="0"/>
              <a:t> </a:t>
            </a:r>
            <a:r>
              <a:rPr lang="pt-BR" dirty="0" err="1"/>
              <a:t>main</a:t>
            </a:r>
            <a:r>
              <a:rPr lang="pt-BR" dirty="0"/>
              <a:t> </a:t>
            </a:r>
            <a:r>
              <a:rPr lang="pt-BR" dirty="0" err="1"/>
              <a:t>characteristics</a:t>
            </a:r>
            <a:r>
              <a:rPr lang="pt-BR" dirty="0"/>
              <a:t> </a:t>
            </a:r>
            <a:r>
              <a:rPr lang="pt-BR" dirty="0" err="1"/>
              <a:t>of</a:t>
            </a:r>
            <a:r>
              <a:rPr lang="pt-BR" dirty="0"/>
              <a:t> </a:t>
            </a:r>
            <a:r>
              <a:rPr lang="pt-BR" dirty="0" err="1"/>
              <a:t>advanced</a:t>
            </a:r>
            <a:r>
              <a:rPr lang="pt-BR" dirty="0"/>
              <a:t> </a:t>
            </a:r>
            <a:r>
              <a:rPr lang="pt-BR" dirty="0" err="1"/>
              <a:t>reactors</a:t>
            </a:r>
            <a:endParaRPr lang="pt-BR" dirty="0"/>
          </a:p>
        </p:txBody>
      </p:sp>
    </p:spTree>
    <p:extLst>
      <p:ext uri="{BB962C8B-B14F-4D97-AF65-F5344CB8AC3E}">
        <p14:creationId xmlns:p14="http://schemas.microsoft.com/office/powerpoint/2010/main" val="3721772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6">
            <a:extLst>
              <a:ext uri="{FF2B5EF4-FFF2-40B4-BE49-F238E27FC236}">
                <a16:creationId xmlns:a16="http://schemas.microsoft.com/office/drawing/2014/main" id="{4C8244D5-CFC9-8009-F847-8A0A934AD47C}"/>
              </a:ext>
            </a:extLst>
          </p:cNvPr>
          <p:cNvGraphicFramePr>
            <a:graphicFrameLocks/>
          </p:cNvGraphicFramePr>
          <p:nvPr>
            <p:extLst>
              <p:ext uri="{D42A27DB-BD31-4B8C-83A1-F6EECF244321}">
                <p14:modId xmlns:p14="http://schemas.microsoft.com/office/powerpoint/2010/main" val="962118769"/>
              </p:ext>
            </p:extLst>
          </p:nvPr>
        </p:nvGraphicFramePr>
        <p:xfrm>
          <a:off x="361122" y="1403557"/>
          <a:ext cx="11469756" cy="5138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a:extLst>
              <a:ext uri="{FF2B5EF4-FFF2-40B4-BE49-F238E27FC236}">
                <a16:creationId xmlns:a16="http://schemas.microsoft.com/office/drawing/2014/main" id="{80D2B6CC-5DAE-D70C-FA4D-30563AF26804}"/>
              </a:ext>
            </a:extLst>
          </p:cNvPr>
          <p:cNvSpPr>
            <a:spLocks noGrp="1"/>
          </p:cNvSpPr>
          <p:nvPr>
            <p:ph type="title"/>
          </p:nvPr>
        </p:nvSpPr>
        <p:spPr>
          <a:xfrm>
            <a:off x="179388" y="315913"/>
            <a:ext cx="11269662" cy="1179512"/>
          </a:xfrm>
        </p:spPr>
        <p:txBody>
          <a:bodyPr vert="horz" lIns="91440" tIns="45720" rIns="91440" bIns="45720" rtlCol="0" anchor="ctr">
            <a:normAutofit fontScale="90000"/>
          </a:bodyPr>
          <a:lstStyle/>
          <a:p>
            <a:pPr algn="l"/>
            <a:r>
              <a:rPr lang="pt-BR" sz="4400" dirty="0" err="1">
                <a:solidFill>
                  <a:schemeClr val="bg1"/>
                </a:solidFill>
                <a:latin typeface="Arial" panose="020B0604020202020204" pitchFamily="34" charset="0"/>
                <a:cs typeface="Arial" panose="020B0604020202020204" pitchFamily="34" charset="0"/>
              </a:rPr>
              <a:t>Actions</a:t>
            </a:r>
            <a:r>
              <a:rPr lang="pt-BR" sz="4400" dirty="0">
                <a:solidFill>
                  <a:schemeClr val="bg1"/>
                </a:solidFill>
                <a:latin typeface="Arial" panose="020B0604020202020204" pitchFamily="34" charset="0"/>
                <a:cs typeface="Arial" panose="020B0604020202020204" pitchFamily="34" charset="0"/>
              </a:rPr>
              <a:t> for CBDPN </a:t>
            </a:r>
            <a:r>
              <a:rPr lang="pt-BR" sz="4400" dirty="0" err="1">
                <a:solidFill>
                  <a:schemeClr val="bg1"/>
                </a:solidFill>
                <a:latin typeface="Arial" panose="020B0604020202020204" pitchFamily="34" charset="0"/>
                <a:cs typeface="Arial" panose="020B0604020202020204" pitchFamily="34" charset="0"/>
              </a:rPr>
              <a:t>Guidelines</a:t>
            </a:r>
            <a:r>
              <a:rPr lang="pt-BR" sz="4400" dirty="0">
                <a:solidFill>
                  <a:schemeClr val="bg1"/>
                </a:solidFill>
                <a:latin typeface="Arial" panose="020B0604020202020204" pitchFamily="34" charset="0"/>
                <a:cs typeface="Arial" panose="020B0604020202020204" pitchFamily="34" charset="0"/>
              </a:rPr>
              <a:t> Nº 6</a:t>
            </a:r>
            <a:br>
              <a:rPr lang="pt-BR" sz="4400" dirty="0">
                <a:solidFill>
                  <a:schemeClr val="bg1"/>
                </a:solidFill>
                <a:latin typeface="Arial" panose="020B0604020202020204" pitchFamily="34" charset="0"/>
                <a:cs typeface="Arial" panose="020B0604020202020204" pitchFamily="34" charset="0"/>
              </a:rPr>
            </a:br>
            <a:endParaRPr lang="pt-BR" sz="4400" dirty="0">
              <a:solidFill>
                <a:schemeClr val="bg1"/>
              </a:solidFill>
              <a:latin typeface="Arial" panose="020B0604020202020204" pitchFamily="34" charset="0"/>
              <a:cs typeface="Arial" panose="020B0604020202020204" pitchFamily="34" charset="0"/>
            </a:endParaRPr>
          </a:p>
        </p:txBody>
      </p:sp>
      <p:sp>
        <p:nvSpPr>
          <p:cNvPr id="2" name="CaixaDeTexto 1">
            <a:extLst>
              <a:ext uri="{FF2B5EF4-FFF2-40B4-BE49-F238E27FC236}">
                <a16:creationId xmlns:a16="http://schemas.microsoft.com/office/drawing/2014/main" id="{F2754B9D-BD2F-0893-D18B-96BA1DD6C767}"/>
              </a:ext>
            </a:extLst>
          </p:cNvPr>
          <p:cNvSpPr txBox="1"/>
          <p:nvPr/>
        </p:nvSpPr>
        <p:spPr>
          <a:xfrm>
            <a:off x="361122" y="5360938"/>
            <a:ext cx="2613991" cy="1077218"/>
          </a:xfrm>
          <a:prstGeom prst="rect">
            <a:avLst/>
          </a:prstGeom>
          <a:solidFill>
            <a:schemeClr val="accent2">
              <a:lumMod val="60000"/>
              <a:lumOff val="40000"/>
            </a:schemeClr>
          </a:solidFill>
        </p:spPr>
        <p:txBody>
          <a:bodyPr wrap="square" rtlCol="0">
            <a:spAutoFit/>
          </a:bodyPr>
          <a:lstStyle/>
          <a:p>
            <a:pPr lvl="0"/>
            <a:r>
              <a:rPr lang="pt-BR" sz="1600" dirty="0" err="1">
                <a:latin typeface="Arial" panose="020B0604020202020204" pitchFamily="34" charset="0"/>
                <a:cs typeface="Arial" panose="020B0604020202020204" pitchFamily="34" charset="0"/>
              </a:rPr>
              <a:t>Need</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revision</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to</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accommodate</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the</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main</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characteristics</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of</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advanced</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reactors</a:t>
            </a:r>
            <a:endParaRPr lang="pt-BR" sz="16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73BF17A1-4070-6A8B-916E-94BBECA269F3}"/>
              </a:ext>
            </a:extLst>
          </p:cNvPr>
          <p:cNvSpPr txBox="1"/>
          <p:nvPr/>
        </p:nvSpPr>
        <p:spPr>
          <a:xfrm>
            <a:off x="3303104" y="5589462"/>
            <a:ext cx="2613992" cy="818686"/>
          </a:xfrm>
          <a:prstGeom prst="rect">
            <a:avLst/>
          </a:prstGeom>
          <a:solidFill>
            <a:schemeClr val="accent6"/>
          </a:solidFill>
        </p:spPr>
        <p:txBody>
          <a:bodyPr wrap="square" rtlCol="0">
            <a:spAutoFit/>
          </a:bodyPr>
          <a:lstStyle/>
          <a:p>
            <a:pPr marL="171450" lvl="1" indent="-171450" defTabSz="844550">
              <a:lnSpc>
                <a:spcPct val="90000"/>
              </a:lnSpc>
              <a:spcBef>
                <a:spcPct val="0"/>
              </a:spcBef>
              <a:spcAft>
                <a:spcPct val="15000"/>
              </a:spcAft>
              <a:buChar char="•"/>
            </a:pPr>
            <a:r>
              <a:rPr lang="pt-BR" sz="1600" dirty="0">
                <a:solidFill>
                  <a:prstClr val="black">
                    <a:hueOff val="0"/>
                    <a:satOff val="0"/>
                    <a:lumOff val="0"/>
                    <a:alphaOff val="0"/>
                  </a:prstClr>
                </a:solidFill>
                <a:latin typeface="Arial" panose="020B0604020202020204" pitchFamily="34" charset="0"/>
                <a:cs typeface="Arial" panose="020B0604020202020204" pitchFamily="34" charset="0"/>
              </a:rPr>
              <a:t>In </a:t>
            </a:r>
            <a:r>
              <a:rPr lang="pt-BR" sz="1600" dirty="0" err="1">
                <a:solidFill>
                  <a:prstClr val="black">
                    <a:hueOff val="0"/>
                    <a:satOff val="0"/>
                    <a:lumOff val="0"/>
                    <a:alphaOff val="0"/>
                  </a:prstClr>
                </a:solidFill>
                <a:latin typeface="Arial" panose="020B0604020202020204" pitchFamily="34" charset="0"/>
                <a:cs typeface="Arial" panose="020B0604020202020204" pitchFamily="34" charset="0"/>
              </a:rPr>
              <a:t>principle</a:t>
            </a:r>
            <a:r>
              <a:rPr lang="pt-BR" sz="1600" dirty="0">
                <a:solidFill>
                  <a:prstClr val="black">
                    <a:hueOff val="0"/>
                    <a:satOff val="0"/>
                    <a:lumOff val="0"/>
                    <a:alphaOff val="0"/>
                  </a:prstClr>
                </a:solidFill>
                <a:latin typeface="Arial" panose="020B0604020202020204" pitchFamily="34" charset="0"/>
                <a:cs typeface="Arial" panose="020B0604020202020204" pitchFamily="34" charset="0"/>
              </a:rPr>
              <a:t>, </a:t>
            </a:r>
            <a:r>
              <a:rPr lang="pt-BR" sz="1600" dirty="0" err="1">
                <a:solidFill>
                  <a:prstClr val="black">
                    <a:hueOff val="0"/>
                    <a:satOff val="0"/>
                    <a:lumOff val="0"/>
                    <a:alphaOff val="0"/>
                  </a:prstClr>
                </a:solidFill>
                <a:latin typeface="Arial" panose="020B0604020202020204" pitchFamily="34" charset="0"/>
                <a:cs typeface="Arial" panose="020B0604020202020204" pitchFamily="34" charset="0"/>
              </a:rPr>
              <a:t>there</a:t>
            </a:r>
            <a:r>
              <a:rPr lang="pt-BR" sz="1600" dirty="0">
                <a:solidFill>
                  <a:prstClr val="black">
                    <a:hueOff val="0"/>
                    <a:satOff val="0"/>
                    <a:lumOff val="0"/>
                    <a:alphaOff val="0"/>
                  </a:prstClr>
                </a:solidFill>
                <a:latin typeface="Arial" panose="020B0604020202020204" pitchFamily="34" charset="0"/>
                <a:cs typeface="Arial" panose="020B0604020202020204" pitchFamily="34" charset="0"/>
              </a:rPr>
              <a:t> </a:t>
            </a:r>
            <a:r>
              <a:rPr lang="pt-BR" sz="1600" dirty="0" err="1">
                <a:solidFill>
                  <a:prstClr val="black">
                    <a:hueOff val="0"/>
                    <a:satOff val="0"/>
                    <a:lumOff val="0"/>
                    <a:alphaOff val="0"/>
                  </a:prstClr>
                </a:solidFill>
                <a:latin typeface="Arial" panose="020B0604020202020204" pitchFamily="34" charset="0"/>
                <a:cs typeface="Arial" panose="020B0604020202020204" pitchFamily="34" charset="0"/>
              </a:rPr>
              <a:t>is</a:t>
            </a:r>
            <a:r>
              <a:rPr lang="pt-BR" sz="1600" dirty="0">
                <a:solidFill>
                  <a:prstClr val="black">
                    <a:hueOff val="0"/>
                    <a:satOff val="0"/>
                    <a:lumOff val="0"/>
                    <a:alphaOff val="0"/>
                  </a:prstClr>
                </a:solidFill>
                <a:latin typeface="Arial" panose="020B0604020202020204" pitchFamily="34" charset="0"/>
                <a:cs typeface="Arial" panose="020B0604020202020204" pitchFamily="34" charset="0"/>
              </a:rPr>
              <a:t> no </a:t>
            </a:r>
            <a:r>
              <a:rPr lang="pt-BR" sz="1600" dirty="0" err="1">
                <a:solidFill>
                  <a:prstClr val="black">
                    <a:hueOff val="0"/>
                    <a:satOff val="0"/>
                    <a:lumOff val="0"/>
                    <a:alphaOff val="0"/>
                  </a:prstClr>
                </a:solidFill>
                <a:latin typeface="Arial" panose="020B0604020202020204" pitchFamily="34" charset="0"/>
                <a:cs typeface="Arial" panose="020B0604020202020204" pitchFamily="34" charset="0"/>
              </a:rPr>
              <a:t>need</a:t>
            </a:r>
            <a:r>
              <a:rPr lang="pt-BR" sz="1600" dirty="0">
                <a:solidFill>
                  <a:prstClr val="black">
                    <a:hueOff val="0"/>
                    <a:satOff val="0"/>
                    <a:lumOff val="0"/>
                    <a:alphaOff val="0"/>
                  </a:prstClr>
                </a:solidFill>
                <a:latin typeface="Arial" panose="020B0604020202020204" pitchFamily="34" charset="0"/>
                <a:cs typeface="Arial" panose="020B0604020202020204" pitchFamily="34" charset="0"/>
              </a:rPr>
              <a:t> for a </a:t>
            </a:r>
            <a:r>
              <a:rPr lang="pt-BR" sz="1600" dirty="0" err="1">
                <a:solidFill>
                  <a:prstClr val="black">
                    <a:hueOff val="0"/>
                    <a:satOff val="0"/>
                    <a:lumOff val="0"/>
                    <a:alphaOff val="0"/>
                  </a:prstClr>
                </a:solidFill>
                <a:latin typeface="Arial" panose="020B0604020202020204" pitchFamily="34" charset="0"/>
                <a:cs typeface="Arial" panose="020B0604020202020204" pitchFamily="34" charset="0"/>
              </a:rPr>
              <a:t>review</a:t>
            </a:r>
            <a:endParaRPr lang="pt-BR" sz="1600" dirty="0">
              <a:solidFill>
                <a:prstClr val="black">
                  <a:hueOff val="0"/>
                  <a:satOff val="0"/>
                  <a:lumOff val="0"/>
                  <a:alphaOff val="0"/>
                </a:prstClr>
              </a:solidFill>
              <a:latin typeface="Arial" panose="020B0604020202020204" pitchFamily="34" charset="0"/>
              <a:cs typeface="Arial" panose="020B0604020202020204" pitchFamily="34" charset="0"/>
            </a:endParaRPr>
          </a:p>
          <a:p>
            <a:endParaRPr lang="pt-BR" sz="1600"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E984ECC9-D6AC-6F05-B11A-A010AA15576C}"/>
              </a:ext>
            </a:extLst>
          </p:cNvPr>
          <p:cNvSpPr txBox="1"/>
          <p:nvPr/>
        </p:nvSpPr>
        <p:spPr>
          <a:xfrm>
            <a:off x="6274905" y="5577151"/>
            <a:ext cx="2613991" cy="830997"/>
          </a:xfrm>
          <a:prstGeom prst="rect">
            <a:avLst/>
          </a:prstGeom>
          <a:solidFill>
            <a:schemeClr val="accent2">
              <a:lumMod val="60000"/>
              <a:lumOff val="40000"/>
            </a:schemeClr>
          </a:solidFill>
        </p:spPr>
        <p:txBody>
          <a:bodyPr wrap="square" rtlCol="0">
            <a:spAutoFit/>
          </a:bodyPr>
          <a:lstStyle/>
          <a:p>
            <a:pPr lvl="0"/>
            <a:r>
              <a:rPr lang="en-US" sz="1600" dirty="0">
                <a:latin typeface="Arial" panose="020B0604020202020204" pitchFamily="34" charset="0"/>
                <a:cs typeface="Arial" panose="020B0604020202020204" pitchFamily="34" charset="0"/>
              </a:rPr>
              <a:t>In the future, it will need to be revised depending on the choice of technology.</a:t>
            </a:r>
            <a:endParaRPr lang="pt-BR" sz="16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649A380-E035-2A59-5FF4-FAA52CDC1100}"/>
              </a:ext>
            </a:extLst>
          </p:cNvPr>
          <p:cNvSpPr txBox="1"/>
          <p:nvPr/>
        </p:nvSpPr>
        <p:spPr>
          <a:xfrm>
            <a:off x="9216888" y="4484947"/>
            <a:ext cx="2613991" cy="1938992"/>
          </a:xfrm>
          <a:prstGeom prst="rect">
            <a:avLst/>
          </a:prstGeom>
          <a:solidFill>
            <a:schemeClr val="accent2">
              <a:lumMod val="60000"/>
              <a:lumOff val="40000"/>
            </a:schemeClr>
          </a:solidFill>
        </p:spPr>
        <p:txBody>
          <a:bodyPr wrap="square" rtlCol="0">
            <a:spAutoFit/>
          </a:bodyPr>
          <a:lstStyle/>
          <a:p>
            <a:pPr lvl="0"/>
            <a:r>
              <a:rPr lang="pt-BR" sz="1500" dirty="0" err="1">
                <a:latin typeface="Arial" panose="020B0604020202020204" pitchFamily="34" charset="0"/>
                <a:cs typeface="Arial" panose="020B0604020202020204" pitchFamily="34" charset="0"/>
              </a:rPr>
              <a:t>Although</a:t>
            </a:r>
            <a:r>
              <a:rPr lang="pt-BR" sz="1500" dirty="0">
                <a:latin typeface="Arial" panose="020B0604020202020204" pitchFamily="34" charset="0"/>
                <a:cs typeface="Arial" panose="020B0604020202020204" pitchFamily="34" charset="0"/>
              </a:rPr>
              <a:t> it </a:t>
            </a:r>
            <a:r>
              <a:rPr lang="pt-BR" sz="1500" dirty="0" err="1">
                <a:latin typeface="Arial" panose="020B0604020202020204" pitchFamily="34" charset="0"/>
                <a:cs typeface="Arial" panose="020B0604020202020204" pitchFamily="34" charset="0"/>
              </a:rPr>
              <a:t>is</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applicable</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to</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the</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increased</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enrichments</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fuel</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forms</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and</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fuel</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elements</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expected</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from</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advanced</a:t>
            </a:r>
            <a:r>
              <a:rPr lang="pt-BR" sz="1500" dirty="0">
                <a:latin typeface="Arial" panose="020B0604020202020204" pitchFamily="34" charset="0"/>
                <a:cs typeface="Arial" panose="020B0604020202020204" pitchFamily="34" charset="0"/>
              </a:rPr>
              <a:t> nuclear </a:t>
            </a:r>
            <a:r>
              <a:rPr lang="pt-BR" sz="1500" dirty="0" err="1">
                <a:latin typeface="Arial" panose="020B0604020202020204" pitchFamily="34" charset="0"/>
                <a:cs typeface="Arial" panose="020B0604020202020204" pitchFamily="34" charset="0"/>
              </a:rPr>
              <a:t>reactors</a:t>
            </a:r>
            <a:r>
              <a:rPr lang="pt-BR" sz="1500" dirty="0">
                <a:latin typeface="Arial" panose="020B0604020202020204" pitchFamily="34" charset="0"/>
                <a:cs typeface="Arial" panose="020B0604020202020204" pitchFamily="34" charset="0"/>
              </a:rPr>
              <a:t>, in </a:t>
            </a:r>
            <a:r>
              <a:rPr lang="pt-BR" sz="1500" dirty="0" err="1">
                <a:latin typeface="Arial" panose="020B0604020202020204" pitchFamily="34" charset="0"/>
                <a:cs typeface="Arial" panose="020B0604020202020204" pitchFamily="34" charset="0"/>
              </a:rPr>
              <a:t>the</a:t>
            </a:r>
            <a:r>
              <a:rPr lang="pt-BR" sz="1500" dirty="0">
                <a:latin typeface="Arial" panose="020B0604020202020204" pitchFamily="34" charset="0"/>
                <a:cs typeface="Arial" panose="020B0604020202020204" pitchFamily="34" charset="0"/>
              </a:rPr>
              <a:t> future </a:t>
            </a:r>
            <a:r>
              <a:rPr lang="pt-BR" sz="1500" dirty="0" err="1">
                <a:latin typeface="Arial" panose="020B0604020202020204" pitchFamily="34" charset="0"/>
                <a:cs typeface="Arial" panose="020B0604020202020204" pitchFamily="34" charset="0"/>
              </a:rPr>
              <a:t>this</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will</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be</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subject</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to</a:t>
            </a:r>
            <a:r>
              <a:rPr lang="pt-BR" sz="1500" dirty="0">
                <a:latin typeface="Arial" panose="020B0604020202020204" pitchFamily="34" charset="0"/>
                <a:cs typeface="Arial" panose="020B0604020202020204" pitchFamily="34" charset="0"/>
              </a:rPr>
              <a:t> review </a:t>
            </a:r>
            <a:r>
              <a:rPr lang="pt-BR" sz="1500" dirty="0" err="1">
                <a:latin typeface="Arial" panose="020B0604020202020204" pitchFamily="34" charset="0"/>
                <a:cs typeface="Arial" panose="020B0604020202020204" pitchFamily="34" charset="0"/>
              </a:rPr>
              <a:t>depending</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on</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the</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technology</a:t>
            </a:r>
            <a:r>
              <a:rPr lang="pt-BR" sz="1500" dirty="0">
                <a:latin typeface="Arial" panose="020B0604020202020204" pitchFamily="34" charset="0"/>
                <a:cs typeface="Arial" panose="020B0604020202020204" pitchFamily="34" charset="0"/>
              </a:rPr>
              <a:t> </a:t>
            </a:r>
            <a:r>
              <a:rPr lang="pt-BR" sz="1500" dirty="0" err="1">
                <a:latin typeface="Arial" panose="020B0604020202020204" pitchFamily="34" charset="0"/>
                <a:cs typeface="Arial" panose="020B0604020202020204" pitchFamily="34" charset="0"/>
              </a:rPr>
              <a:t>chosen</a:t>
            </a:r>
            <a:endParaRPr lang="pt-BR"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605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9D1F-422F-4727-A7C6-62C12ECB7BE1}"/>
              </a:ext>
            </a:extLst>
          </p:cNvPr>
          <p:cNvSpPr>
            <a:spLocks noGrp="1"/>
          </p:cNvSpPr>
          <p:nvPr>
            <p:ph type="title"/>
          </p:nvPr>
        </p:nvSpPr>
        <p:spPr>
          <a:xfrm>
            <a:off x="179134" y="315310"/>
            <a:ext cx="11269716" cy="1179895"/>
          </a:xfrm>
        </p:spPr>
        <p:txBody>
          <a:bodyPr vert="horz" lIns="91440" tIns="45720" rIns="91440" bIns="45720" rtlCol="0" anchor="ctr">
            <a:noAutofit/>
          </a:bodyPr>
          <a:lstStyle/>
          <a:p>
            <a:pPr algn="l"/>
            <a:r>
              <a:rPr lang="pt-BR" dirty="0" err="1">
                <a:solidFill>
                  <a:schemeClr val="bg1"/>
                </a:solidFill>
                <a:latin typeface="Arial" panose="020B0604020202020204" pitchFamily="34" charset="0"/>
                <a:cs typeface="Arial" panose="020B0604020202020204" pitchFamily="34" charset="0"/>
              </a:rPr>
              <a:t>Actions</a:t>
            </a:r>
            <a:r>
              <a:rPr lang="pt-BR" dirty="0">
                <a:solidFill>
                  <a:schemeClr val="bg1"/>
                </a:solidFill>
                <a:latin typeface="Arial" panose="020B0604020202020204" pitchFamily="34" charset="0"/>
                <a:cs typeface="Arial" panose="020B0604020202020204" pitchFamily="34" charset="0"/>
              </a:rPr>
              <a:t> for CBDPN </a:t>
            </a:r>
            <a:r>
              <a:rPr lang="pt-BR" dirty="0" err="1">
                <a:solidFill>
                  <a:schemeClr val="bg1"/>
                </a:solidFill>
                <a:latin typeface="Arial" panose="020B0604020202020204" pitchFamily="34" charset="0"/>
                <a:cs typeface="Arial" panose="020B0604020202020204" pitchFamily="34" charset="0"/>
              </a:rPr>
              <a:t>Guidelines</a:t>
            </a:r>
            <a:r>
              <a:rPr lang="pt-BR" dirty="0">
                <a:solidFill>
                  <a:schemeClr val="bg1"/>
                </a:solidFill>
                <a:latin typeface="Arial" panose="020B0604020202020204" pitchFamily="34" charset="0"/>
                <a:cs typeface="Arial" panose="020B0604020202020204" pitchFamily="34" charset="0"/>
              </a:rPr>
              <a:t> Nº 6</a:t>
            </a:r>
            <a:br>
              <a:rPr lang="pt-BR" dirty="0">
                <a:solidFill>
                  <a:schemeClr val="bg1"/>
                </a:solidFill>
                <a:latin typeface="Arial" panose="020B0604020202020204" pitchFamily="34" charset="0"/>
                <a:cs typeface="Arial" panose="020B0604020202020204" pitchFamily="34" charset="0"/>
              </a:rPr>
            </a:br>
            <a:endParaRPr lang="pt-BR" dirty="0">
              <a:solidFill>
                <a:schemeClr val="bg1"/>
              </a:solidFill>
              <a:latin typeface="Arial" panose="020B0604020202020204" pitchFamily="34" charset="0"/>
              <a:cs typeface="Arial" panose="020B0604020202020204" pitchFamily="34" charset="0"/>
            </a:endParaRPr>
          </a:p>
        </p:txBody>
      </p:sp>
      <p:sp>
        <p:nvSpPr>
          <p:cNvPr id="3" name="Espaço Reservado para Conteúdo 3">
            <a:extLst>
              <a:ext uri="{FF2B5EF4-FFF2-40B4-BE49-F238E27FC236}">
                <a16:creationId xmlns:a16="http://schemas.microsoft.com/office/drawing/2014/main" id="{3B1D2BCF-1AB6-01F2-1FA6-0ECA25AF04FD}"/>
              </a:ext>
            </a:extLst>
          </p:cNvPr>
          <p:cNvSpPr>
            <a:spLocks noGrp="1"/>
          </p:cNvSpPr>
          <p:nvPr>
            <p:ph sz="quarter" idx="4"/>
          </p:nvPr>
        </p:nvSpPr>
        <p:spPr>
          <a:xfrm>
            <a:off x="461142" y="1844566"/>
            <a:ext cx="11269716" cy="4240924"/>
          </a:xfrm>
        </p:spPr>
        <p:txBody>
          <a:bodyPr>
            <a:normAutofit fontScale="92500" lnSpcReduction="10000"/>
          </a:bodyPr>
          <a:lstStyle/>
          <a:p>
            <a:pPr algn="just" hangingPunct="0">
              <a:lnSpc>
                <a:spcPct val="108000"/>
              </a:lnSpc>
            </a:pPr>
            <a:r>
              <a:rPr lang="pt-BR" dirty="0" err="1">
                <a:solidFill>
                  <a:schemeClr val="tx2"/>
                </a:solidFill>
              </a:rPr>
              <a:t>Development</a:t>
            </a:r>
            <a:r>
              <a:rPr lang="pt-BR" dirty="0"/>
              <a:t> </a:t>
            </a:r>
            <a:r>
              <a:rPr lang="en-GB" dirty="0">
                <a:solidFill>
                  <a:schemeClr val="accent1">
                    <a:lumMod val="50000"/>
                  </a:schemeClr>
                </a:solidFill>
              </a:rPr>
              <a:t>of new CNEN Standards</a:t>
            </a:r>
          </a:p>
          <a:p>
            <a:pPr algn="just" hangingPunct="0">
              <a:lnSpc>
                <a:spcPct val="108000"/>
              </a:lnSpc>
            </a:pPr>
            <a:endParaRPr lang="pt-BR" dirty="0">
              <a:solidFill>
                <a:schemeClr val="accent1">
                  <a:lumMod val="50000"/>
                </a:schemeClr>
              </a:solidFill>
            </a:endParaRPr>
          </a:p>
          <a:p>
            <a:pPr lvl="1">
              <a:buFont typeface="Wingdings" panose="05000000000000000000" pitchFamily="2" charset="2"/>
              <a:buChar char="§"/>
            </a:pPr>
            <a:r>
              <a:rPr lang="en-GB" dirty="0">
                <a:solidFill>
                  <a:schemeClr val="accent1">
                    <a:lumMod val="50000"/>
                  </a:schemeClr>
                </a:solidFill>
              </a:rPr>
              <a:t>New Standard about Cyber Security for Nuclear Facilities - considering that SMR can be operated remotely, it is essential to establish requirements to prevent cyber threats. </a:t>
            </a:r>
          </a:p>
          <a:p>
            <a:pPr lvl="1">
              <a:buFont typeface="Wingdings" panose="05000000000000000000" pitchFamily="2" charset="2"/>
              <a:buChar char="§"/>
            </a:pPr>
            <a:endParaRPr lang="pt-BR" dirty="0">
              <a:solidFill>
                <a:schemeClr val="accent1">
                  <a:lumMod val="50000"/>
                </a:schemeClr>
              </a:solidFill>
            </a:endParaRPr>
          </a:p>
          <a:p>
            <a:pPr lvl="1">
              <a:buFont typeface="Wingdings" panose="05000000000000000000" pitchFamily="2" charset="2"/>
              <a:buChar char="§"/>
            </a:pPr>
            <a:r>
              <a:rPr lang="en-GB" dirty="0">
                <a:solidFill>
                  <a:schemeClr val="accent1">
                    <a:lumMod val="50000"/>
                  </a:schemeClr>
                </a:solidFill>
              </a:rPr>
              <a:t>New Standard about Probabilistic Safety Assessment to establish numerical objectives and acceptance criteria for use in the Risk informed decision making.</a:t>
            </a:r>
          </a:p>
          <a:p>
            <a:pPr lvl="1">
              <a:buFont typeface="Wingdings" panose="05000000000000000000" pitchFamily="2" charset="2"/>
              <a:buChar char="§"/>
            </a:pPr>
            <a:endParaRPr lang="pt-BR" dirty="0">
              <a:solidFill>
                <a:schemeClr val="accent1">
                  <a:lumMod val="50000"/>
                </a:schemeClr>
              </a:solidFill>
            </a:endParaRPr>
          </a:p>
          <a:p>
            <a:pPr lvl="1">
              <a:buFont typeface="Wingdings" panose="05000000000000000000" pitchFamily="2" charset="2"/>
              <a:buChar char="§"/>
            </a:pPr>
            <a:r>
              <a:rPr lang="en-GB" dirty="0">
                <a:solidFill>
                  <a:schemeClr val="accent1">
                    <a:lumMod val="50000"/>
                  </a:schemeClr>
                </a:solidFill>
              </a:rPr>
              <a:t>New Standard about Severe Accident Management Program that considers the SMR modularity and physical separation.</a:t>
            </a:r>
            <a:endParaRPr lang="pt-BR" dirty="0">
              <a:solidFill>
                <a:schemeClr val="accent1">
                  <a:lumMod val="50000"/>
                </a:schemeClr>
              </a:solidFill>
            </a:endParaRPr>
          </a:p>
          <a:p>
            <a:pPr algn="just" hangingPunct="0">
              <a:lnSpc>
                <a:spcPct val="108000"/>
              </a:lnSpc>
            </a:pPr>
            <a:r>
              <a:rPr lang="en-GB" sz="1800" dirty="0">
                <a:effectLst/>
                <a:latin typeface="Times New Roman" panose="02020603050405020304" pitchFamily="18" charset="0"/>
                <a:ea typeface="Times New Roman" panose="02020603050405020304" pitchFamily="18" charset="0"/>
              </a:rPr>
              <a:t> </a:t>
            </a:r>
            <a:endParaRPr lang="pt-BR" sz="1800" dirty="0">
              <a:effectLst/>
              <a:latin typeface="Times New Roman" panose="02020603050405020304" pitchFamily="18" charset="0"/>
              <a:ea typeface="Times New Roman" panose="02020603050405020304" pitchFamily="18" charset="0"/>
            </a:endParaRPr>
          </a:p>
          <a:p>
            <a:endParaRPr lang="pt-BR" dirty="0">
              <a:solidFill>
                <a:schemeClr val="accent1">
                  <a:lumMod val="50000"/>
                </a:schemeClr>
              </a:solidFill>
            </a:endParaRPr>
          </a:p>
        </p:txBody>
      </p:sp>
    </p:spTree>
    <p:extLst>
      <p:ext uri="{BB962C8B-B14F-4D97-AF65-F5344CB8AC3E}">
        <p14:creationId xmlns:p14="http://schemas.microsoft.com/office/powerpoint/2010/main" val="378659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DF51171F-071F-707E-E918-D2B665252B01}"/>
              </a:ext>
            </a:extLst>
          </p:cNvPr>
          <p:cNvGrpSpPr/>
          <p:nvPr/>
        </p:nvGrpSpPr>
        <p:grpSpPr>
          <a:xfrm>
            <a:off x="8969370" y="1802920"/>
            <a:ext cx="3026056" cy="4662132"/>
            <a:chOff x="84162" y="842007"/>
            <a:chExt cx="3448348" cy="5240934"/>
          </a:xfrm>
        </p:grpSpPr>
        <p:pic>
          <p:nvPicPr>
            <p:cNvPr id="5" name="Picture 2" descr="Conheça o reator nuclear que fica no meio de São Paulo">
              <a:extLst>
                <a:ext uri="{FF2B5EF4-FFF2-40B4-BE49-F238E27FC236}">
                  <a16:creationId xmlns:a16="http://schemas.microsoft.com/office/drawing/2014/main" id="{FF2E9700-3BC8-E2CF-98D4-658C2CB26BF6}"/>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2" y="842007"/>
              <a:ext cx="2520000" cy="1692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Anúncio da retomada das obras de Angra 3 dá novo ânimo ao setor de energia  nuclear – ABEMI">
              <a:extLst>
                <a:ext uri="{FF2B5EF4-FFF2-40B4-BE49-F238E27FC236}">
                  <a16:creationId xmlns:a16="http://schemas.microsoft.com/office/drawing/2014/main" id="{8C8A370C-843C-6744-D904-FF56F4582DD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2" y="3126556"/>
              <a:ext cx="2499352" cy="1633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Aplicações de técnicas nucleares na indústria, saúde e meio ambiente —  Instituto de Engenharia Nuclear - IEN">
              <a:extLst>
                <a:ext uri="{FF2B5EF4-FFF2-40B4-BE49-F238E27FC236}">
                  <a16:creationId xmlns:a16="http://schemas.microsoft.com/office/drawing/2014/main" id="{27173A7C-0220-A309-0D84-D9B5C01980A1}"/>
                </a:ext>
              </a:extLst>
            </p:cNvPr>
            <p:cNvPicPr>
              <a:picLocks noChangeAspect="1" noChangeArrowheads="1"/>
            </p:cNvPicPr>
            <p:nvPr/>
          </p:nvPicPr>
          <p:blipFill>
            <a:blip r:embed="rId4">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3135" y="1989257"/>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Radiação ionizante: conceito, efeitos, aplicações - Brasil Escola">
              <a:extLst>
                <a:ext uri="{FF2B5EF4-FFF2-40B4-BE49-F238E27FC236}">
                  <a16:creationId xmlns:a16="http://schemas.microsoft.com/office/drawing/2014/main" id="{E4B8F1EF-D2D9-5448-58F9-53A8ACB009A5}"/>
                </a:ext>
              </a:extLst>
            </p:cNvPr>
            <p:cNvPicPr>
              <a:picLocks noChangeAspect="1" noChangeArrowheads="1"/>
            </p:cNvPicPr>
            <p:nvPr/>
          </p:nvPicPr>
          <p:blipFill>
            <a:blip r:embed="rId5">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5523" y="4263666"/>
              <a:ext cx="2514600" cy="1819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Espaço Reservado para Conteúdo 2">
            <a:extLst>
              <a:ext uri="{FF2B5EF4-FFF2-40B4-BE49-F238E27FC236}">
                <a16:creationId xmlns:a16="http://schemas.microsoft.com/office/drawing/2014/main" id="{AD1FBB18-FAC7-5EB8-1F1E-4E276F777F50}"/>
              </a:ext>
            </a:extLst>
          </p:cNvPr>
          <p:cNvSpPr>
            <a:spLocks noGrp="1"/>
          </p:cNvSpPr>
          <p:nvPr>
            <p:ph sz="quarter" idx="4"/>
          </p:nvPr>
        </p:nvSpPr>
        <p:spPr>
          <a:xfrm>
            <a:off x="123274" y="1506123"/>
            <a:ext cx="9020725" cy="4958929"/>
          </a:xfrm>
        </p:spPr>
        <p:txBody>
          <a:bodyPr>
            <a:normAutofit/>
          </a:bodyPr>
          <a:lstStyle/>
          <a:p>
            <a:pPr algn="just"/>
            <a:r>
              <a:rPr lang="en-US" sz="2400" dirty="0">
                <a:solidFill>
                  <a:schemeClr val="accent1">
                    <a:lumMod val="50000"/>
                  </a:schemeClr>
                </a:solidFill>
              </a:rPr>
              <a:t>National cooperation between DRS and DPD through a Focus Group to encourage the exchange of information and expand technical discussions.</a:t>
            </a:r>
          </a:p>
          <a:p>
            <a:pPr marL="685800" lvl="2" algn="just">
              <a:spcBef>
                <a:spcPts val="1000"/>
              </a:spcBef>
            </a:pPr>
            <a:r>
              <a:rPr lang="en-US" sz="2400" dirty="0">
                <a:solidFill>
                  <a:schemeClr val="accent1">
                    <a:lumMod val="50000"/>
                  </a:schemeClr>
                </a:solidFill>
              </a:rPr>
              <a:t>Nuclear scientific and technological research</a:t>
            </a:r>
          </a:p>
          <a:p>
            <a:pPr marL="685800" lvl="2" algn="just">
              <a:spcBef>
                <a:spcPts val="1000"/>
              </a:spcBef>
            </a:pPr>
            <a:r>
              <a:rPr lang="en-US" sz="2400" dirty="0">
                <a:solidFill>
                  <a:schemeClr val="accent1">
                    <a:lumMod val="50000"/>
                  </a:schemeClr>
                </a:solidFill>
              </a:rPr>
              <a:t>Development of nuclear applications</a:t>
            </a:r>
          </a:p>
          <a:p>
            <a:pPr marL="685800" lvl="2" algn="just">
              <a:spcBef>
                <a:spcPts val="1000"/>
              </a:spcBef>
            </a:pPr>
            <a:r>
              <a:rPr lang="en-US" sz="2400" dirty="0">
                <a:solidFill>
                  <a:schemeClr val="accent1">
                    <a:lumMod val="50000"/>
                  </a:schemeClr>
                </a:solidFill>
              </a:rPr>
              <a:t>Specialized training for the Nuclear Sector</a:t>
            </a:r>
          </a:p>
          <a:p>
            <a:pPr algn="just"/>
            <a:r>
              <a:rPr lang="en-US" sz="2400" dirty="0">
                <a:solidFill>
                  <a:schemeClr val="accent1">
                    <a:lumMod val="50000"/>
                  </a:schemeClr>
                </a:solidFill>
              </a:rPr>
              <a:t>The Research and Development Board participates in the international SMR forums sponsored by the IAEA to become familiar with the evolution of SMR technologies proposed by the different designing countries, seeking to identify the possible uses of these reactors both for future electrical generation, as well as supporting the operation of large industrial and mining companies throughout the country.</a:t>
            </a:r>
            <a:endParaRPr lang="pt-BR" sz="2400" dirty="0">
              <a:solidFill>
                <a:schemeClr val="accent1">
                  <a:lumMod val="50000"/>
                </a:schemeClr>
              </a:solidFill>
            </a:endParaRPr>
          </a:p>
        </p:txBody>
      </p:sp>
      <p:sp>
        <p:nvSpPr>
          <p:cNvPr id="9" name="Título 1">
            <a:extLst>
              <a:ext uri="{FF2B5EF4-FFF2-40B4-BE49-F238E27FC236}">
                <a16:creationId xmlns:a16="http://schemas.microsoft.com/office/drawing/2014/main" id="{C6E216E3-3115-DF3F-25E5-9D26CEB808D8}"/>
              </a:ext>
            </a:extLst>
          </p:cNvPr>
          <p:cNvSpPr txBox="1">
            <a:spLocks/>
          </p:cNvSpPr>
          <p:nvPr/>
        </p:nvSpPr>
        <p:spPr>
          <a:xfrm>
            <a:off x="0" y="96151"/>
            <a:ext cx="11269716" cy="11798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rgbClr val="FF5F15"/>
                </a:solidFill>
                <a:latin typeface="Montserrat Black" panose="00000A00000000000000" pitchFamily="2" charset="0"/>
                <a:ea typeface="+mj-ea"/>
                <a:cs typeface="+mj-cs"/>
              </a:defRPr>
            </a:lvl1pPr>
          </a:lstStyle>
          <a:p>
            <a:pPr algn="l"/>
            <a:r>
              <a:rPr lang="en-US" sz="4400" dirty="0">
                <a:solidFill>
                  <a:schemeClr val="bg1"/>
                </a:solidFill>
                <a:latin typeface="Arial" panose="020B0604020202020204" pitchFamily="34" charset="0"/>
                <a:cs typeface="Arial" panose="020B0604020202020204" pitchFamily="34" charset="0"/>
              </a:rPr>
              <a:t>Exchange of Information through National Cooperation </a:t>
            </a:r>
            <a:endParaRPr lang="pt-BR"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60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D1FBB18-FAC7-5EB8-1F1E-4E276F777F50}"/>
              </a:ext>
            </a:extLst>
          </p:cNvPr>
          <p:cNvSpPr>
            <a:spLocks noGrp="1"/>
          </p:cNvSpPr>
          <p:nvPr>
            <p:ph sz="quarter" idx="4"/>
          </p:nvPr>
        </p:nvSpPr>
        <p:spPr>
          <a:xfrm>
            <a:off x="51248" y="2180817"/>
            <a:ext cx="7312974" cy="5009702"/>
          </a:xfrm>
        </p:spPr>
        <p:txBody>
          <a:bodyPr>
            <a:normAutofit/>
          </a:bodyPr>
          <a:lstStyle/>
          <a:p>
            <a:pPr marL="358775" lvl="1" indent="-269875" algn="just"/>
            <a:r>
              <a:rPr lang="en-US" dirty="0">
                <a:solidFill>
                  <a:schemeClr val="accent1">
                    <a:lumMod val="50000"/>
                  </a:schemeClr>
                </a:solidFill>
              </a:rPr>
              <a:t>The network is proposed by CNEN to establish a Federal Government platform to promote scientific and technological advancement by coordinating the activities of groups working in areas related to the future implementation of SMR.</a:t>
            </a:r>
          </a:p>
          <a:p>
            <a:pPr lvl="1" algn="just"/>
            <a:endParaRPr lang="en-US" dirty="0">
              <a:solidFill>
                <a:schemeClr val="accent1">
                  <a:lumMod val="50000"/>
                </a:schemeClr>
              </a:solidFill>
            </a:endParaRPr>
          </a:p>
          <a:p>
            <a:pPr marL="358775" lvl="1" indent="-269875" algn="just"/>
            <a:r>
              <a:rPr lang="en-US" dirty="0">
                <a:solidFill>
                  <a:schemeClr val="accent1">
                    <a:lumMod val="50000"/>
                  </a:schemeClr>
                </a:solidFill>
              </a:rPr>
              <a:t>The network aims to establish and coordinate dialogue between the various actors such as the supply chain; vendors; designers; operators and regulators.</a:t>
            </a:r>
          </a:p>
        </p:txBody>
      </p:sp>
      <p:sp>
        <p:nvSpPr>
          <p:cNvPr id="9" name="Título 1">
            <a:extLst>
              <a:ext uri="{FF2B5EF4-FFF2-40B4-BE49-F238E27FC236}">
                <a16:creationId xmlns:a16="http://schemas.microsoft.com/office/drawing/2014/main" id="{C6E216E3-3115-DF3F-25E5-9D26CEB808D8}"/>
              </a:ext>
            </a:extLst>
          </p:cNvPr>
          <p:cNvSpPr txBox="1">
            <a:spLocks/>
          </p:cNvSpPr>
          <p:nvPr/>
        </p:nvSpPr>
        <p:spPr>
          <a:xfrm>
            <a:off x="0" y="96151"/>
            <a:ext cx="11269716" cy="11798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rgbClr val="FF5F15"/>
                </a:solidFill>
                <a:latin typeface="Montserrat Black" panose="00000A00000000000000" pitchFamily="2" charset="0"/>
                <a:ea typeface="+mj-ea"/>
                <a:cs typeface="+mj-cs"/>
              </a:defRPr>
            </a:lvl1pPr>
          </a:lstStyle>
          <a:p>
            <a:pPr algn="l"/>
            <a:r>
              <a:rPr lang="en-US" sz="4400" dirty="0">
                <a:solidFill>
                  <a:schemeClr val="bg1"/>
                </a:solidFill>
                <a:latin typeface="Arial" panose="020B0604020202020204" pitchFamily="34" charset="0"/>
                <a:cs typeface="Arial" panose="020B0604020202020204" pitchFamily="34" charset="0"/>
              </a:rPr>
              <a:t>Exchange of Information through National Cooperation </a:t>
            </a:r>
            <a:endParaRPr lang="pt-BR" sz="4400" dirty="0">
              <a:solidFill>
                <a:schemeClr val="bg1"/>
              </a:solidFill>
              <a:latin typeface="Arial" panose="020B0604020202020204" pitchFamily="34" charset="0"/>
              <a:cs typeface="Arial" panose="020B0604020202020204" pitchFamily="34" charset="0"/>
            </a:endParaRPr>
          </a:p>
        </p:txBody>
      </p:sp>
      <p:grpSp>
        <p:nvGrpSpPr>
          <p:cNvPr id="2" name="Agrupar 1">
            <a:extLst>
              <a:ext uri="{FF2B5EF4-FFF2-40B4-BE49-F238E27FC236}">
                <a16:creationId xmlns:a16="http://schemas.microsoft.com/office/drawing/2014/main" id="{CF39B8D2-4DE2-76BD-280F-15070BCD8217}"/>
              </a:ext>
            </a:extLst>
          </p:cNvPr>
          <p:cNvGrpSpPr/>
          <p:nvPr/>
        </p:nvGrpSpPr>
        <p:grpSpPr>
          <a:xfrm>
            <a:off x="7224766" y="2268072"/>
            <a:ext cx="4915986" cy="2996843"/>
            <a:chOff x="5363139" y="697049"/>
            <a:chExt cx="6178224" cy="3832759"/>
          </a:xfrm>
        </p:grpSpPr>
        <p:pic>
          <p:nvPicPr>
            <p:cNvPr id="10" name="Imagem 9" descr="Interface gráfica do usuário, Aplicativo, Logotipo, nome da empresa&#10;&#10;Descrição gerada automaticamente">
              <a:extLst>
                <a:ext uri="{FF2B5EF4-FFF2-40B4-BE49-F238E27FC236}">
                  <a16:creationId xmlns:a16="http://schemas.microsoft.com/office/drawing/2014/main" id="{A7A12F56-3E66-9832-20B8-FA38DFBE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139" y="1309015"/>
              <a:ext cx="2137440" cy="2251636"/>
            </a:xfrm>
            <a:prstGeom prst="rect">
              <a:avLst/>
            </a:prstGeom>
          </p:spPr>
        </p:pic>
        <p:pic>
          <p:nvPicPr>
            <p:cNvPr id="11" name="Gráfico 32">
              <a:extLst>
                <a:ext uri="{FF2B5EF4-FFF2-40B4-BE49-F238E27FC236}">
                  <a16:creationId xmlns:a16="http://schemas.microsoft.com/office/drawing/2014/main" id="{B40B02BC-35D0-3AC0-22BD-6DF50B4E9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3030" y="697049"/>
              <a:ext cx="3918333" cy="3832759"/>
            </a:xfrm>
            <a:prstGeom prst="rect">
              <a:avLst/>
            </a:prstGeom>
          </p:spPr>
        </p:pic>
        <p:grpSp>
          <p:nvGrpSpPr>
            <p:cNvPr id="12" name="Agrupar 11">
              <a:extLst>
                <a:ext uri="{FF2B5EF4-FFF2-40B4-BE49-F238E27FC236}">
                  <a16:creationId xmlns:a16="http://schemas.microsoft.com/office/drawing/2014/main" id="{73ED2528-3070-3B37-0708-405509F42802}"/>
                </a:ext>
              </a:extLst>
            </p:cNvPr>
            <p:cNvGrpSpPr/>
            <p:nvPr/>
          </p:nvGrpSpPr>
          <p:grpSpPr>
            <a:xfrm>
              <a:off x="7745633" y="1274984"/>
              <a:ext cx="2757909" cy="2480899"/>
              <a:chOff x="7388772" y="3372402"/>
              <a:chExt cx="2028497" cy="1853649"/>
            </a:xfrm>
          </p:grpSpPr>
          <p:sp>
            <p:nvSpPr>
              <p:cNvPr id="13" name="Forma Livre: Forma 12">
                <a:extLst>
                  <a:ext uri="{FF2B5EF4-FFF2-40B4-BE49-F238E27FC236}">
                    <a16:creationId xmlns:a16="http://schemas.microsoft.com/office/drawing/2014/main" id="{76D49CEB-5104-0870-3BAF-5FAA28BA053D}"/>
                  </a:ext>
                </a:extLst>
              </p:cNvPr>
              <p:cNvSpPr/>
              <p:nvPr/>
            </p:nvSpPr>
            <p:spPr>
              <a:xfrm>
                <a:off x="7491555" y="4155378"/>
                <a:ext cx="1925714" cy="574961"/>
              </a:xfrm>
              <a:custGeom>
                <a:avLst/>
                <a:gdLst>
                  <a:gd name="connsiteX0" fmla="*/ 1274282 w 1652824"/>
                  <a:gd name="connsiteY0" fmla="*/ 445037 h 493484"/>
                  <a:gd name="connsiteX1" fmla="*/ 1552654 w 1652824"/>
                  <a:gd name="connsiteY1" fmla="*/ 321098 h 493484"/>
                  <a:gd name="connsiteX2" fmla="*/ 1593586 w 1652824"/>
                  <a:gd name="connsiteY2" fmla="*/ 290114 h 493484"/>
                  <a:gd name="connsiteX3" fmla="*/ 1616906 w 1652824"/>
                  <a:gd name="connsiteY3" fmla="*/ 258803 h 493484"/>
                  <a:gd name="connsiteX4" fmla="*/ 1652783 w 1652824"/>
                  <a:gd name="connsiteY4" fmla="*/ 155086 h 493484"/>
                  <a:gd name="connsiteX5" fmla="*/ 1576300 w 1652824"/>
                  <a:gd name="connsiteY5" fmla="*/ 0 h 493484"/>
                  <a:gd name="connsiteX6" fmla="*/ 553809 w 1652824"/>
                  <a:gd name="connsiteY6" fmla="*/ 475206 h 493484"/>
                  <a:gd name="connsiteX7" fmla="*/ 596698 w 1652824"/>
                  <a:gd name="connsiteY7" fmla="*/ 481077 h 493484"/>
                  <a:gd name="connsiteX8" fmla="*/ 717375 w 1652824"/>
                  <a:gd name="connsiteY8" fmla="*/ 490698 h 493484"/>
                  <a:gd name="connsiteX9" fmla="*/ 743793 w 1652824"/>
                  <a:gd name="connsiteY9" fmla="*/ 491513 h 493484"/>
                  <a:gd name="connsiteX10" fmla="*/ 755534 w 1652824"/>
                  <a:gd name="connsiteY10" fmla="*/ 492003 h 493484"/>
                  <a:gd name="connsiteX11" fmla="*/ 963294 w 1652824"/>
                  <a:gd name="connsiteY11" fmla="*/ 490535 h 493484"/>
                  <a:gd name="connsiteX12" fmla="*/ 989386 w 1652824"/>
                  <a:gd name="connsiteY12" fmla="*/ 489067 h 493484"/>
                  <a:gd name="connsiteX13" fmla="*/ 1274282 w 1652824"/>
                  <a:gd name="connsiteY13" fmla="*/ 445037 h 493484"/>
                  <a:gd name="connsiteX14" fmla="*/ 248692 w 1652824"/>
                  <a:gd name="connsiteY14" fmla="*/ 389427 h 493484"/>
                  <a:gd name="connsiteX15" fmla="*/ 390079 w 1652824"/>
                  <a:gd name="connsiteY15" fmla="*/ 439492 h 493484"/>
                  <a:gd name="connsiteX16" fmla="*/ 553809 w 1652824"/>
                  <a:gd name="connsiteY16" fmla="*/ 475206 h 493484"/>
                  <a:gd name="connsiteX17" fmla="*/ 0 w 1652824"/>
                  <a:gd name="connsiteY17" fmla="*/ 246409 h 493484"/>
                  <a:gd name="connsiteX18" fmla="*/ 248692 w 1652824"/>
                  <a:gd name="connsiteY18" fmla="*/ 389427 h 49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824" h="493484">
                    <a:moveTo>
                      <a:pt x="1274282" y="445037"/>
                    </a:moveTo>
                    <a:cubicBezTo>
                      <a:pt x="1382565" y="416237"/>
                      <a:pt x="1475355" y="374914"/>
                      <a:pt x="1552654" y="321098"/>
                    </a:cubicBezTo>
                    <a:cubicBezTo>
                      <a:pt x="1566907" y="311216"/>
                      <a:pt x="1580540" y="300877"/>
                      <a:pt x="1593586" y="290114"/>
                    </a:cubicBezTo>
                    <a:cubicBezTo>
                      <a:pt x="1602393" y="279677"/>
                      <a:pt x="1610155" y="269240"/>
                      <a:pt x="1616906" y="258803"/>
                    </a:cubicBezTo>
                    <a:cubicBezTo>
                      <a:pt x="1640161" y="223676"/>
                      <a:pt x="1652131" y="189104"/>
                      <a:pt x="1652783" y="155086"/>
                    </a:cubicBezTo>
                    <a:cubicBezTo>
                      <a:pt x="1653990" y="102249"/>
                      <a:pt x="1628485" y="50554"/>
                      <a:pt x="1576300" y="0"/>
                    </a:cubicBezTo>
                    <a:moveTo>
                      <a:pt x="553809" y="475206"/>
                    </a:moveTo>
                    <a:cubicBezTo>
                      <a:pt x="567931" y="477391"/>
                      <a:pt x="582249" y="479348"/>
                      <a:pt x="596698" y="481077"/>
                    </a:cubicBezTo>
                    <a:cubicBezTo>
                      <a:pt x="636163" y="485741"/>
                      <a:pt x="676377" y="488969"/>
                      <a:pt x="717375" y="490698"/>
                    </a:cubicBezTo>
                    <a:cubicBezTo>
                      <a:pt x="726181" y="491024"/>
                      <a:pt x="734987" y="491285"/>
                      <a:pt x="743793" y="491513"/>
                    </a:cubicBezTo>
                    <a:cubicBezTo>
                      <a:pt x="747805" y="491611"/>
                      <a:pt x="751719" y="491774"/>
                      <a:pt x="755534" y="492003"/>
                    </a:cubicBezTo>
                    <a:cubicBezTo>
                      <a:pt x="828593" y="494384"/>
                      <a:pt x="897836" y="493894"/>
                      <a:pt x="963294" y="490535"/>
                    </a:cubicBezTo>
                    <a:cubicBezTo>
                      <a:pt x="972101" y="490111"/>
                      <a:pt x="980809" y="489622"/>
                      <a:pt x="989386" y="489067"/>
                    </a:cubicBezTo>
                    <a:cubicBezTo>
                      <a:pt x="1094082" y="482218"/>
                      <a:pt x="1189058" y="467541"/>
                      <a:pt x="1274282" y="445037"/>
                    </a:cubicBezTo>
                    <a:moveTo>
                      <a:pt x="248692" y="389427"/>
                    </a:moveTo>
                    <a:cubicBezTo>
                      <a:pt x="294452" y="408768"/>
                      <a:pt x="341581" y="425467"/>
                      <a:pt x="390079" y="439492"/>
                    </a:cubicBezTo>
                    <a:cubicBezTo>
                      <a:pt x="443014" y="454593"/>
                      <a:pt x="497613" y="466498"/>
                      <a:pt x="553809" y="475206"/>
                    </a:cubicBezTo>
                    <a:moveTo>
                      <a:pt x="0" y="246409"/>
                    </a:moveTo>
                    <a:cubicBezTo>
                      <a:pt x="77722" y="304367"/>
                      <a:pt x="160631" y="352018"/>
                      <a:pt x="248692" y="389427"/>
                    </a:cubicBezTo>
                  </a:path>
                </a:pathLst>
              </a:custGeom>
              <a:noFill/>
              <a:ln w="22827" cap="rnd">
                <a:solidFill>
                  <a:srgbClr val="FE0000"/>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4" name="Forma Livre: Forma 13">
                <a:extLst>
                  <a:ext uri="{FF2B5EF4-FFF2-40B4-BE49-F238E27FC236}">
                    <a16:creationId xmlns:a16="http://schemas.microsoft.com/office/drawing/2014/main" id="{5F1E0070-88FD-3BBB-E2A2-EA2F50889E22}"/>
                  </a:ext>
                </a:extLst>
              </p:cNvPr>
              <p:cNvSpPr/>
              <p:nvPr/>
            </p:nvSpPr>
            <p:spPr>
              <a:xfrm>
                <a:off x="7738178" y="3470802"/>
                <a:ext cx="1322132" cy="1697361"/>
              </a:xfrm>
              <a:custGeom>
                <a:avLst/>
                <a:gdLst>
                  <a:gd name="connsiteX0" fmla="*/ 1086091 w 1134775"/>
                  <a:gd name="connsiteY0" fmla="*/ 0 h 1456831"/>
                  <a:gd name="connsiteX1" fmla="*/ 1102399 w 1134775"/>
                  <a:gd name="connsiteY1" fmla="*/ 435089 h 1456831"/>
                  <a:gd name="connsiteX2" fmla="*/ 1072882 w 1134775"/>
                  <a:gd name="connsiteY2" fmla="*/ 531630 h 1456831"/>
                  <a:gd name="connsiteX3" fmla="*/ 977809 w 1134775"/>
                  <a:gd name="connsiteY3" fmla="*/ 732867 h 1456831"/>
                  <a:gd name="connsiteX4" fmla="*/ 751621 w 1134775"/>
                  <a:gd name="connsiteY4" fmla="*/ 1078101 h 1456831"/>
                  <a:gd name="connsiteX5" fmla="*/ 803153 w 1134775"/>
                  <a:gd name="connsiteY5" fmla="*/ 1012381 h 1456831"/>
                  <a:gd name="connsiteX6" fmla="*/ 977809 w 1134775"/>
                  <a:gd name="connsiteY6" fmla="*/ 732867 h 1456831"/>
                  <a:gd name="connsiteX7" fmla="*/ 531305 w 1134775"/>
                  <a:gd name="connsiteY7" fmla="*/ 1301190 h 1456831"/>
                  <a:gd name="connsiteX8" fmla="*/ 600938 w 1134775"/>
                  <a:gd name="connsiteY8" fmla="*/ 1239710 h 1456831"/>
                  <a:gd name="connsiteX9" fmla="*/ 627682 w 1134775"/>
                  <a:gd name="connsiteY9" fmla="*/ 1213944 h 1456831"/>
                  <a:gd name="connsiteX10" fmla="*/ 751621 w 1134775"/>
                  <a:gd name="connsiteY10" fmla="*/ 1078101 h 1456831"/>
                  <a:gd name="connsiteX11" fmla="*/ 531305 w 1134775"/>
                  <a:gd name="connsiteY11" fmla="*/ 1301190 h 1456831"/>
                  <a:gd name="connsiteX12" fmla="*/ 481566 w 1134775"/>
                  <a:gd name="connsiteY12" fmla="*/ 1340654 h 1456831"/>
                  <a:gd name="connsiteX13" fmla="*/ 384046 w 1134775"/>
                  <a:gd name="connsiteY13" fmla="*/ 1408821 h 1456831"/>
                  <a:gd name="connsiteX14" fmla="*/ 316369 w 1134775"/>
                  <a:gd name="connsiteY14" fmla="*/ 1435239 h 1456831"/>
                  <a:gd name="connsiteX15" fmla="*/ 42400 w 1134775"/>
                  <a:gd name="connsiteY15" fmla="*/ 1372617 h 1456831"/>
                  <a:gd name="connsiteX16" fmla="*/ 0 w 1134775"/>
                  <a:gd name="connsiteY16" fmla="*/ 1246722 h 145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4775" h="1456831">
                    <a:moveTo>
                      <a:pt x="1086091" y="0"/>
                    </a:moveTo>
                    <a:cubicBezTo>
                      <a:pt x="1145028" y="108609"/>
                      <a:pt x="1150441" y="253650"/>
                      <a:pt x="1102399" y="435089"/>
                    </a:cubicBezTo>
                    <a:cubicBezTo>
                      <a:pt x="1094147" y="466171"/>
                      <a:pt x="1084297" y="498363"/>
                      <a:pt x="1072882" y="531630"/>
                    </a:cubicBezTo>
                    <a:cubicBezTo>
                      <a:pt x="1043105" y="602080"/>
                      <a:pt x="1011403" y="669169"/>
                      <a:pt x="977809" y="732867"/>
                    </a:cubicBezTo>
                    <a:moveTo>
                      <a:pt x="751621" y="1078101"/>
                    </a:moveTo>
                    <a:cubicBezTo>
                      <a:pt x="769136" y="1056803"/>
                      <a:pt x="786291" y="1034885"/>
                      <a:pt x="803153" y="1012381"/>
                    </a:cubicBezTo>
                    <a:cubicBezTo>
                      <a:pt x="866199" y="927581"/>
                      <a:pt x="924417" y="834399"/>
                      <a:pt x="977809" y="732867"/>
                    </a:cubicBezTo>
                    <a:moveTo>
                      <a:pt x="531305" y="1301190"/>
                    </a:moveTo>
                    <a:cubicBezTo>
                      <a:pt x="555016" y="1281523"/>
                      <a:pt x="578205" y="1261008"/>
                      <a:pt x="600938" y="1239710"/>
                    </a:cubicBezTo>
                    <a:cubicBezTo>
                      <a:pt x="609972" y="1231230"/>
                      <a:pt x="618876" y="1222652"/>
                      <a:pt x="627682" y="1213944"/>
                    </a:cubicBezTo>
                    <a:cubicBezTo>
                      <a:pt x="670637" y="1171642"/>
                      <a:pt x="711928" y="1126371"/>
                      <a:pt x="751621" y="1078101"/>
                    </a:cubicBezTo>
                    <a:moveTo>
                      <a:pt x="531305" y="1301190"/>
                    </a:moveTo>
                    <a:cubicBezTo>
                      <a:pt x="514899" y="1314790"/>
                      <a:pt x="498298" y="1327934"/>
                      <a:pt x="481566" y="1340654"/>
                    </a:cubicBezTo>
                    <a:cubicBezTo>
                      <a:pt x="449832" y="1364790"/>
                      <a:pt x="417313" y="1387523"/>
                      <a:pt x="384046" y="1408821"/>
                    </a:cubicBezTo>
                    <a:cubicBezTo>
                      <a:pt x="360465" y="1419355"/>
                      <a:pt x="337895" y="1428161"/>
                      <a:pt x="316369" y="1435239"/>
                    </a:cubicBezTo>
                    <a:cubicBezTo>
                      <a:pt x="185679" y="1478063"/>
                      <a:pt x="94356" y="1457189"/>
                      <a:pt x="42400" y="1372617"/>
                    </a:cubicBezTo>
                    <a:cubicBezTo>
                      <a:pt x="22505" y="1340100"/>
                      <a:pt x="8382" y="1298157"/>
                      <a:pt x="0" y="1246722"/>
                    </a:cubicBezTo>
                  </a:path>
                </a:pathLst>
              </a:custGeom>
              <a:noFill/>
              <a:ln w="22827" cap="rnd">
                <a:solidFill>
                  <a:srgbClr val="00D000"/>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5" name="Forma Livre: Forma 14">
                <a:extLst>
                  <a:ext uri="{FF2B5EF4-FFF2-40B4-BE49-F238E27FC236}">
                    <a16:creationId xmlns:a16="http://schemas.microsoft.com/office/drawing/2014/main" id="{2FDA07D3-D48E-1156-3DA2-8623601E8E3B}"/>
                  </a:ext>
                </a:extLst>
              </p:cNvPr>
              <p:cNvSpPr/>
              <p:nvPr/>
            </p:nvSpPr>
            <p:spPr>
              <a:xfrm>
                <a:off x="7388772" y="3844915"/>
                <a:ext cx="1772138" cy="555564"/>
              </a:xfrm>
              <a:custGeom>
                <a:avLst/>
                <a:gdLst>
                  <a:gd name="connsiteX0" fmla="*/ 1521011 w 1521011"/>
                  <a:gd name="connsiteY0" fmla="*/ 170252 h 476836"/>
                  <a:gd name="connsiteX1" fmla="*/ 1402291 w 1521011"/>
                  <a:gd name="connsiteY1" fmla="*/ 113991 h 476836"/>
                  <a:gd name="connsiteX2" fmla="*/ 1073854 w 1521011"/>
                  <a:gd name="connsiteY2" fmla="*/ 23483 h 476836"/>
                  <a:gd name="connsiteX3" fmla="*/ 875064 w 1521011"/>
                  <a:gd name="connsiteY3" fmla="*/ 2935 h 476836"/>
                  <a:gd name="connsiteX4" fmla="*/ 680187 w 1521011"/>
                  <a:gd name="connsiteY4" fmla="*/ 2935 h 476836"/>
                  <a:gd name="connsiteX5" fmla="*/ 671870 w 1521011"/>
                  <a:gd name="connsiteY5" fmla="*/ 3425 h 476836"/>
                  <a:gd name="connsiteX6" fmla="*/ 646593 w 1521011"/>
                  <a:gd name="connsiteY6" fmla="*/ 5382 h 476836"/>
                  <a:gd name="connsiteX7" fmla="*/ 592451 w 1521011"/>
                  <a:gd name="connsiteY7" fmla="*/ 10926 h 476836"/>
                  <a:gd name="connsiteX8" fmla="*/ 472101 w 1521011"/>
                  <a:gd name="connsiteY8" fmla="*/ 31148 h 476836"/>
                  <a:gd name="connsiteX9" fmla="*/ 360557 w 1521011"/>
                  <a:gd name="connsiteY9" fmla="*/ 60175 h 476836"/>
                  <a:gd name="connsiteX10" fmla="*/ 243794 w 1521011"/>
                  <a:gd name="connsiteY10" fmla="*/ 102086 h 476836"/>
                  <a:gd name="connsiteX11" fmla="*/ 145295 w 1521011"/>
                  <a:gd name="connsiteY11" fmla="*/ 147911 h 476836"/>
                  <a:gd name="connsiteX12" fmla="*/ 64736 w 1521011"/>
                  <a:gd name="connsiteY12" fmla="*/ 202215 h 476836"/>
                  <a:gd name="connsiteX13" fmla="*/ 8148 w 1521011"/>
                  <a:gd name="connsiteY13" fmla="*/ 287178 h 476836"/>
                  <a:gd name="connsiteX14" fmla="*/ 40274 w 1521011"/>
                  <a:gd name="connsiteY14" fmla="*/ 476837 h 47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11" h="476836">
                    <a:moveTo>
                      <a:pt x="1521011" y="170252"/>
                    </a:moveTo>
                    <a:cubicBezTo>
                      <a:pt x="1482949" y="149607"/>
                      <a:pt x="1443387" y="130853"/>
                      <a:pt x="1402291" y="113991"/>
                    </a:cubicBezTo>
                    <a:cubicBezTo>
                      <a:pt x="1301738" y="72471"/>
                      <a:pt x="1192248" y="42302"/>
                      <a:pt x="1073854" y="23483"/>
                    </a:cubicBezTo>
                    <a:cubicBezTo>
                      <a:pt x="1010157" y="13274"/>
                      <a:pt x="943882" y="6425"/>
                      <a:pt x="875064" y="2935"/>
                    </a:cubicBezTo>
                    <a:cubicBezTo>
                      <a:pt x="808431" y="-978"/>
                      <a:pt x="743461" y="-978"/>
                      <a:pt x="680187" y="2935"/>
                    </a:cubicBezTo>
                    <a:cubicBezTo>
                      <a:pt x="677349" y="3164"/>
                      <a:pt x="674577" y="3327"/>
                      <a:pt x="671870" y="3425"/>
                    </a:cubicBezTo>
                    <a:cubicBezTo>
                      <a:pt x="663390" y="3979"/>
                      <a:pt x="654976" y="4631"/>
                      <a:pt x="646593" y="5382"/>
                    </a:cubicBezTo>
                    <a:cubicBezTo>
                      <a:pt x="628328" y="6914"/>
                      <a:pt x="610293" y="8741"/>
                      <a:pt x="592451" y="10926"/>
                    </a:cubicBezTo>
                    <a:cubicBezTo>
                      <a:pt x="551780" y="15916"/>
                      <a:pt x="511663" y="22668"/>
                      <a:pt x="472101" y="31148"/>
                    </a:cubicBezTo>
                    <a:cubicBezTo>
                      <a:pt x="434365" y="39204"/>
                      <a:pt x="397184" y="48858"/>
                      <a:pt x="360557" y="60175"/>
                    </a:cubicBezTo>
                    <a:cubicBezTo>
                      <a:pt x="321092" y="72243"/>
                      <a:pt x="282182" y="86202"/>
                      <a:pt x="243794" y="102086"/>
                    </a:cubicBezTo>
                    <a:cubicBezTo>
                      <a:pt x="210526" y="115882"/>
                      <a:pt x="177682" y="131179"/>
                      <a:pt x="145295" y="147911"/>
                    </a:cubicBezTo>
                    <a:cubicBezTo>
                      <a:pt x="113104" y="164447"/>
                      <a:pt x="86261" y="182548"/>
                      <a:pt x="64736" y="202215"/>
                    </a:cubicBezTo>
                    <a:cubicBezTo>
                      <a:pt x="36784" y="227884"/>
                      <a:pt x="17932" y="256194"/>
                      <a:pt x="8148" y="287178"/>
                    </a:cubicBezTo>
                    <a:cubicBezTo>
                      <a:pt x="-9367" y="341972"/>
                      <a:pt x="1363" y="405181"/>
                      <a:pt x="40274" y="476837"/>
                    </a:cubicBezTo>
                  </a:path>
                </a:pathLst>
              </a:custGeom>
              <a:noFill/>
              <a:ln w="22827" cap="rnd">
                <a:solidFill>
                  <a:srgbClr val="9182D7"/>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6" name="Forma Livre: Forma 15">
                <a:extLst>
                  <a:ext uri="{FF2B5EF4-FFF2-40B4-BE49-F238E27FC236}">
                    <a16:creationId xmlns:a16="http://schemas.microsoft.com/office/drawing/2014/main" id="{579E5DB6-4AC5-7F99-A5A0-65B93A8F4267}"/>
                  </a:ext>
                </a:extLst>
              </p:cNvPr>
              <p:cNvSpPr/>
              <p:nvPr/>
            </p:nvSpPr>
            <p:spPr>
              <a:xfrm>
                <a:off x="8083790" y="3963096"/>
                <a:ext cx="657976" cy="660825"/>
              </a:xfrm>
              <a:custGeom>
                <a:avLst/>
                <a:gdLst>
                  <a:gd name="connsiteX0" fmla="*/ 27886 w 564735"/>
                  <a:gd name="connsiteY0" fmla="*/ 158185 h 567181"/>
                  <a:gd name="connsiteX1" fmla="*/ 0 w 564735"/>
                  <a:gd name="connsiteY1" fmla="*/ 283591 h 567181"/>
                  <a:gd name="connsiteX2" fmla="*/ 82843 w 564735"/>
                  <a:gd name="connsiteY2" fmla="*/ 483849 h 567181"/>
                  <a:gd name="connsiteX3" fmla="*/ 135680 w 564735"/>
                  <a:gd name="connsiteY3" fmla="*/ 526575 h 567181"/>
                  <a:gd name="connsiteX4" fmla="*/ 212490 w 564735"/>
                  <a:gd name="connsiteY4" fmla="*/ 559027 h 567181"/>
                  <a:gd name="connsiteX5" fmla="*/ 282286 w 564735"/>
                  <a:gd name="connsiteY5" fmla="*/ 567181 h 567181"/>
                  <a:gd name="connsiteX6" fmla="*/ 482055 w 564735"/>
                  <a:gd name="connsiteY6" fmla="*/ 483849 h 567181"/>
                  <a:gd name="connsiteX7" fmla="*/ 496406 w 564735"/>
                  <a:gd name="connsiteY7" fmla="*/ 468520 h 567181"/>
                  <a:gd name="connsiteX8" fmla="*/ 564735 w 564735"/>
                  <a:gd name="connsiteY8" fmla="*/ 283591 h 567181"/>
                  <a:gd name="connsiteX9" fmla="*/ 482055 w 564735"/>
                  <a:gd name="connsiteY9" fmla="*/ 83006 h 567181"/>
                  <a:gd name="connsiteX10" fmla="*/ 282286 w 564735"/>
                  <a:gd name="connsiteY10" fmla="*/ 0 h 567181"/>
                  <a:gd name="connsiteX11" fmla="*/ 119699 w 564735"/>
                  <a:gd name="connsiteY11" fmla="*/ 51369 h 567181"/>
                  <a:gd name="connsiteX12" fmla="*/ 82843 w 564735"/>
                  <a:gd name="connsiteY12" fmla="*/ 83006 h 567181"/>
                  <a:gd name="connsiteX13" fmla="*/ 55284 w 564735"/>
                  <a:gd name="connsiteY13" fmla="*/ 114806 h 567181"/>
                  <a:gd name="connsiteX14" fmla="*/ 52511 w 564735"/>
                  <a:gd name="connsiteY14" fmla="*/ 118394 h 567181"/>
                  <a:gd name="connsiteX15" fmla="*/ 27886 w 564735"/>
                  <a:gd name="connsiteY15" fmla="*/ 158185 h 5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735" h="567181">
                    <a:moveTo>
                      <a:pt x="27886" y="158185"/>
                    </a:moveTo>
                    <a:cubicBezTo>
                      <a:pt x="9296" y="196116"/>
                      <a:pt x="0" y="237929"/>
                      <a:pt x="0" y="283591"/>
                    </a:cubicBezTo>
                    <a:cubicBezTo>
                      <a:pt x="0" y="361770"/>
                      <a:pt x="27626" y="428501"/>
                      <a:pt x="82843" y="483849"/>
                    </a:cubicBezTo>
                    <a:cubicBezTo>
                      <a:pt x="99477" y="500581"/>
                      <a:pt x="117090" y="514833"/>
                      <a:pt x="135680" y="526575"/>
                    </a:cubicBezTo>
                    <a:cubicBezTo>
                      <a:pt x="159588" y="541480"/>
                      <a:pt x="185190" y="552276"/>
                      <a:pt x="212490" y="559027"/>
                    </a:cubicBezTo>
                    <a:cubicBezTo>
                      <a:pt x="234668" y="564474"/>
                      <a:pt x="257923" y="567181"/>
                      <a:pt x="282286" y="567181"/>
                    </a:cubicBezTo>
                    <a:cubicBezTo>
                      <a:pt x="360237" y="567181"/>
                      <a:pt x="426838" y="539393"/>
                      <a:pt x="482055" y="483849"/>
                    </a:cubicBezTo>
                    <a:cubicBezTo>
                      <a:pt x="487045" y="478859"/>
                      <a:pt x="491840" y="473738"/>
                      <a:pt x="496406" y="468520"/>
                    </a:cubicBezTo>
                    <a:cubicBezTo>
                      <a:pt x="541970" y="416335"/>
                      <a:pt x="564735" y="354692"/>
                      <a:pt x="564735" y="283591"/>
                    </a:cubicBezTo>
                    <a:cubicBezTo>
                      <a:pt x="564735" y="205412"/>
                      <a:pt x="537176" y="138550"/>
                      <a:pt x="482055" y="83006"/>
                    </a:cubicBezTo>
                    <a:cubicBezTo>
                      <a:pt x="426838" y="27658"/>
                      <a:pt x="360237" y="0"/>
                      <a:pt x="282286" y="0"/>
                    </a:cubicBezTo>
                    <a:cubicBezTo>
                      <a:pt x="221067" y="0"/>
                      <a:pt x="166893" y="17123"/>
                      <a:pt x="119699" y="51369"/>
                    </a:cubicBezTo>
                    <a:cubicBezTo>
                      <a:pt x="106881" y="60599"/>
                      <a:pt x="94585" y="71167"/>
                      <a:pt x="82843" y="83006"/>
                    </a:cubicBezTo>
                    <a:cubicBezTo>
                      <a:pt x="72634" y="93215"/>
                      <a:pt x="63438" y="103815"/>
                      <a:pt x="55284" y="114806"/>
                    </a:cubicBezTo>
                    <a:cubicBezTo>
                      <a:pt x="54305" y="116013"/>
                      <a:pt x="53392" y="117187"/>
                      <a:pt x="52511" y="118394"/>
                    </a:cubicBezTo>
                    <a:lnTo>
                      <a:pt x="27886" y="158185"/>
                    </a:lnTo>
                    <a:close/>
                  </a:path>
                </a:pathLst>
              </a:custGeom>
              <a:noFill/>
              <a:ln w="22827" cap="rnd">
                <a:solidFill>
                  <a:srgbClr val="FF9349"/>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Forma Livre: Forma 16">
                <a:extLst>
                  <a:ext uri="{FF2B5EF4-FFF2-40B4-BE49-F238E27FC236}">
                    <a16:creationId xmlns:a16="http://schemas.microsoft.com/office/drawing/2014/main" id="{8CE401EB-342C-9769-48D3-25613BE9EC6F}"/>
                  </a:ext>
                </a:extLst>
              </p:cNvPr>
              <p:cNvSpPr/>
              <p:nvPr/>
            </p:nvSpPr>
            <p:spPr>
              <a:xfrm>
                <a:off x="7906899" y="3372402"/>
                <a:ext cx="1088840" cy="1750463"/>
              </a:xfrm>
              <a:custGeom>
                <a:avLst/>
                <a:gdLst>
                  <a:gd name="connsiteX0" fmla="*/ 446504 w 934542"/>
                  <a:gd name="connsiteY0" fmla="*/ 194207 h 1502408"/>
                  <a:gd name="connsiteX1" fmla="*/ 415846 w 934542"/>
                  <a:gd name="connsiteY1" fmla="*/ 160613 h 1502408"/>
                  <a:gd name="connsiteX2" fmla="*/ 201889 w 934542"/>
                  <a:gd name="connsiteY2" fmla="*/ 15964 h 1502408"/>
                  <a:gd name="connsiteX3" fmla="*/ 31474 w 934542"/>
                  <a:gd name="connsiteY3" fmla="*/ 13844 h 1502408"/>
                  <a:gd name="connsiteX4" fmla="*/ 0 w 934542"/>
                  <a:gd name="connsiteY4" fmla="*/ 27379 h 1502408"/>
                  <a:gd name="connsiteX5" fmla="*/ 629150 w 934542"/>
                  <a:gd name="connsiteY5" fmla="*/ 429037 h 1502408"/>
                  <a:gd name="connsiteX6" fmla="*/ 446504 w 934542"/>
                  <a:gd name="connsiteY6" fmla="*/ 194207 h 1502408"/>
                  <a:gd name="connsiteX7" fmla="*/ 832996 w 934542"/>
                  <a:gd name="connsiteY7" fmla="*/ 817323 h 1502408"/>
                  <a:gd name="connsiteX8" fmla="*/ 866427 w 934542"/>
                  <a:gd name="connsiteY8" fmla="*/ 905711 h 1502408"/>
                  <a:gd name="connsiteX9" fmla="*/ 917796 w 934542"/>
                  <a:gd name="connsiteY9" fmla="*/ 1117058 h 1502408"/>
                  <a:gd name="connsiteX10" fmla="*/ 832996 w 934542"/>
                  <a:gd name="connsiteY10" fmla="*/ 817323 h 1502408"/>
                  <a:gd name="connsiteX11" fmla="*/ 629150 w 934542"/>
                  <a:gd name="connsiteY11" fmla="*/ 429037 h 1502408"/>
                  <a:gd name="connsiteX12" fmla="*/ 890073 w 934542"/>
                  <a:gd name="connsiteY12" fmla="*/ 1502409 h 1502408"/>
                  <a:gd name="connsiteX13" fmla="*/ 917796 w 934542"/>
                  <a:gd name="connsiteY13" fmla="*/ 1117058 h 150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4542" h="1502408">
                    <a:moveTo>
                      <a:pt x="446504" y="194207"/>
                    </a:moveTo>
                    <a:cubicBezTo>
                      <a:pt x="436491" y="182889"/>
                      <a:pt x="426283" y="171702"/>
                      <a:pt x="415846" y="160613"/>
                    </a:cubicBezTo>
                    <a:cubicBezTo>
                      <a:pt x="340602" y="87228"/>
                      <a:pt x="269304" y="39023"/>
                      <a:pt x="201889" y="15964"/>
                    </a:cubicBezTo>
                    <a:cubicBezTo>
                      <a:pt x="141974" y="-4584"/>
                      <a:pt x="85191" y="-5301"/>
                      <a:pt x="31474" y="13844"/>
                    </a:cubicBezTo>
                    <a:cubicBezTo>
                      <a:pt x="20939" y="17529"/>
                      <a:pt x="10437" y="22063"/>
                      <a:pt x="0" y="27379"/>
                    </a:cubicBezTo>
                    <a:moveTo>
                      <a:pt x="629150" y="429037"/>
                    </a:moveTo>
                    <a:cubicBezTo>
                      <a:pt x="574127" y="346749"/>
                      <a:pt x="513267" y="268472"/>
                      <a:pt x="446504" y="194207"/>
                    </a:cubicBezTo>
                    <a:moveTo>
                      <a:pt x="832996" y="817323"/>
                    </a:moveTo>
                    <a:cubicBezTo>
                      <a:pt x="844640" y="846351"/>
                      <a:pt x="855761" y="875803"/>
                      <a:pt x="866427" y="905711"/>
                    </a:cubicBezTo>
                    <a:cubicBezTo>
                      <a:pt x="889257" y="981802"/>
                      <a:pt x="906380" y="1052252"/>
                      <a:pt x="917796" y="1117058"/>
                    </a:cubicBezTo>
                    <a:moveTo>
                      <a:pt x="832996" y="817323"/>
                    </a:moveTo>
                    <a:cubicBezTo>
                      <a:pt x="777876" y="679458"/>
                      <a:pt x="709938" y="550040"/>
                      <a:pt x="629150" y="429037"/>
                    </a:cubicBezTo>
                    <a:moveTo>
                      <a:pt x="890073" y="1502409"/>
                    </a:moveTo>
                    <a:cubicBezTo>
                      <a:pt x="937919" y="1412717"/>
                      <a:pt x="947150" y="1284277"/>
                      <a:pt x="917796" y="1117058"/>
                    </a:cubicBezTo>
                  </a:path>
                </a:pathLst>
              </a:custGeom>
              <a:noFill/>
              <a:ln w="22827" cap="rnd">
                <a:solidFill>
                  <a:srgbClr val="FFCF00"/>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8" name="Forma Livre: Forma 17">
                <a:extLst>
                  <a:ext uri="{FF2B5EF4-FFF2-40B4-BE49-F238E27FC236}">
                    <a16:creationId xmlns:a16="http://schemas.microsoft.com/office/drawing/2014/main" id="{945CBB0D-C53F-983C-3EB8-EB8F8D513DAB}"/>
                  </a:ext>
                </a:extLst>
              </p:cNvPr>
              <p:cNvSpPr/>
              <p:nvPr/>
            </p:nvSpPr>
            <p:spPr>
              <a:xfrm>
                <a:off x="7761927" y="3401545"/>
                <a:ext cx="1190169" cy="1290587"/>
              </a:xfrm>
              <a:custGeom>
                <a:avLst/>
                <a:gdLst>
                  <a:gd name="connsiteX0" fmla="*/ 1021513 w 1021512"/>
                  <a:gd name="connsiteY0" fmla="*/ 27317 h 1107700"/>
                  <a:gd name="connsiteX1" fmla="*/ 631270 w 1021512"/>
                  <a:gd name="connsiteY1" fmla="*/ 119618 h 1107700"/>
                  <a:gd name="connsiteX2" fmla="*/ 570932 w 1021512"/>
                  <a:gd name="connsiteY2" fmla="*/ 169194 h 1107700"/>
                  <a:gd name="connsiteX3" fmla="*/ 359911 w 1021512"/>
                  <a:gd name="connsiteY3" fmla="*/ 383477 h 1107700"/>
                  <a:gd name="connsiteX4" fmla="*/ 353224 w 1021512"/>
                  <a:gd name="connsiteY4" fmla="*/ 391467 h 1107700"/>
                  <a:gd name="connsiteX5" fmla="*/ 326317 w 1021512"/>
                  <a:gd name="connsiteY5" fmla="*/ 424898 h 1107700"/>
                  <a:gd name="connsiteX6" fmla="*/ 294028 w 1021512"/>
                  <a:gd name="connsiteY6" fmla="*/ 467135 h 1107700"/>
                  <a:gd name="connsiteX7" fmla="*/ 205966 w 1021512"/>
                  <a:gd name="connsiteY7" fmla="*/ 598901 h 1107700"/>
                  <a:gd name="connsiteX8" fmla="*/ 205640 w 1021512"/>
                  <a:gd name="connsiteY8" fmla="*/ 599390 h 1107700"/>
                  <a:gd name="connsiteX9" fmla="*/ 163566 w 1021512"/>
                  <a:gd name="connsiteY9" fmla="*/ 672449 h 1107700"/>
                  <a:gd name="connsiteX10" fmla="*/ 127200 w 1021512"/>
                  <a:gd name="connsiteY10" fmla="*/ 742409 h 1107700"/>
                  <a:gd name="connsiteX11" fmla="*/ 38160 w 1021512"/>
                  <a:gd name="connsiteY11" fmla="*/ 962073 h 1107700"/>
                  <a:gd name="connsiteX12" fmla="*/ 16634 w 1021512"/>
                  <a:gd name="connsiteY12" fmla="*/ 1036436 h 1107700"/>
                  <a:gd name="connsiteX13" fmla="*/ 0 w 1021512"/>
                  <a:gd name="connsiteY13" fmla="*/ 1107701 h 1107700"/>
                  <a:gd name="connsiteX14" fmla="*/ 570932 w 1021512"/>
                  <a:gd name="connsiteY14" fmla="*/ 169194 h 1107700"/>
                  <a:gd name="connsiteX15" fmla="*/ 359911 w 1021512"/>
                  <a:gd name="connsiteY15" fmla="*/ 383477 h 110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1512" h="1107700">
                    <a:moveTo>
                      <a:pt x="1021513" y="27317"/>
                    </a:moveTo>
                    <a:cubicBezTo>
                      <a:pt x="938899" y="-29010"/>
                      <a:pt x="808796" y="1779"/>
                      <a:pt x="631270" y="119618"/>
                    </a:cubicBezTo>
                    <a:cubicBezTo>
                      <a:pt x="610723" y="135828"/>
                      <a:pt x="590599" y="152331"/>
                      <a:pt x="570932" y="169194"/>
                    </a:cubicBezTo>
                    <a:moveTo>
                      <a:pt x="359911" y="383477"/>
                    </a:moveTo>
                    <a:cubicBezTo>
                      <a:pt x="357628" y="386086"/>
                      <a:pt x="355409" y="388760"/>
                      <a:pt x="353224" y="391467"/>
                    </a:cubicBezTo>
                    <a:cubicBezTo>
                      <a:pt x="344092" y="402459"/>
                      <a:pt x="335123" y="413580"/>
                      <a:pt x="326317" y="424898"/>
                    </a:cubicBezTo>
                    <a:cubicBezTo>
                      <a:pt x="315325" y="438825"/>
                      <a:pt x="304563" y="452882"/>
                      <a:pt x="294028" y="467135"/>
                    </a:cubicBezTo>
                    <a:cubicBezTo>
                      <a:pt x="262717" y="509535"/>
                      <a:pt x="233363" y="553468"/>
                      <a:pt x="205966" y="598901"/>
                    </a:cubicBezTo>
                    <a:cubicBezTo>
                      <a:pt x="205869" y="598999"/>
                      <a:pt x="205738" y="599162"/>
                      <a:pt x="205640" y="599390"/>
                    </a:cubicBezTo>
                    <a:cubicBezTo>
                      <a:pt x="191061" y="623199"/>
                      <a:pt x="177036" y="647563"/>
                      <a:pt x="163566" y="672449"/>
                    </a:cubicBezTo>
                    <a:cubicBezTo>
                      <a:pt x="150944" y="695703"/>
                      <a:pt x="138844" y="719023"/>
                      <a:pt x="127200" y="742409"/>
                    </a:cubicBezTo>
                    <a:cubicBezTo>
                      <a:pt x="91225" y="815695"/>
                      <a:pt x="61546" y="888917"/>
                      <a:pt x="38160" y="962073"/>
                    </a:cubicBezTo>
                    <a:cubicBezTo>
                      <a:pt x="30332" y="986861"/>
                      <a:pt x="23157" y="1011648"/>
                      <a:pt x="16634" y="1036436"/>
                    </a:cubicBezTo>
                    <a:cubicBezTo>
                      <a:pt x="10437" y="1060245"/>
                      <a:pt x="4892" y="1083989"/>
                      <a:pt x="0" y="1107701"/>
                    </a:cubicBezTo>
                    <a:moveTo>
                      <a:pt x="570932" y="169194"/>
                    </a:moveTo>
                    <a:cubicBezTo>
                      <a:pt x="493959" y="235174"/>
                      <a:pt x="423609" y="306602"/>
                      <a:pt x="359911" y="383477"/>
                    </a:cubicBezTo>
                  </a:path>
                </a:pathLst>
              </a:custGeom>
              <a:noFill/>
              <a:ln w="22827" cap="rnd">
                <a:solidFill>
                  <a:srgbClr val="173EFF"/>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9" name="Forma Livre: Forma 18">
                <a:extLst>
                  <a:ext uri="{FF2B5EF4-FFF2-40B4-BE49-F238E27FC236}">
                    <a16:creationId xmlns:a16="http://schemas.microsoft.com/office/drawing/2014/main" id="{58F44948-0301-1D2C-D7B7-4244C5A8F2A4}"/>
                  </a:ext>
                </a:extLst>
              </p:cNvPr>
              <p:cNvSpPr/>
              <p:nvPr/>
            </p:nvSpPr>
            <p:spPr>
              <a:xfrm>
                <a:off x="7797599" y="3579483"/>
                <a:ext cx="1114788" cy="1646568"/>
              </a:xfrm>
              <a:custGeom>
                <a:avLst/>
                <a:gdLst>
                  <a:gd name="connsiteX0" fmla="*/ 96584 w 956813"/>
                  <a:gd name="connsiteY0" fmla="*/ 589686 h 1413236"/>
                  <a:gd name="connsiteX1" fmla="*/ 123655 w 956813"/>
                  <a:gd name="connsiteY1" fmla="*/ 645947 h 1413236"/>
                  <a:gd name="connsiteX2" fmla="*/ 291135 w 956813"/>
                  <a:gd name="connsiteY2" fmla="*/ 969492 h 1413236"/>
                  <a:gd name="connsiteX3" fmla="*/ 9664 w 956813"/>
                  <a:gd name="connsiteY3" fmla="*/ 287994 h 1413236"/>
                  <a:gd name="connsiteX4" fmla="*/ 27766 w 956813"/>
                  <a:gd name="connsiteY4" fmla="*/ 385840 h 1413236"/>
                  <a:gd name="connsiteX5" fmla="*/ 96584 w 956813"/>
                  <a:gd name="connsiteY5" fmla="*/ 589686 h 1413236"/>
                  <a:gd name="connsiteX6" fmla="*/ 291135 w 956813"/>
                  <a:gd name="connsiteY6" fmla="*/ 969492 h 1413236"/>
                  <a:gd name="connsiteX7" fmla="*/ 372183 w 956813"/>
                  <a:gd name="connsiteY7" fmla="*/ 1082667 h 1413236"/>
                  <a:gd name="connsiteX8" fmla="*/ 480304 w 956813"/>
                  <a:gd name="connsiteY8" fmla="*/ 1207910 h 1413236"/>
                  <a:gd name="connsiteX9" fmla="*/ 9174 w 956813"/>
                  <a:gd name="connsiteY9" fmla="*/ 0 h 1413236"/>
                  <a:gd name="connsiteX10" fmla="*/ 9664 w 956813"/>
                  <a:gd name="connsiteY10" fmla="*/ 287994 h 1413236"/>
                  <a:gd name="connsiteX11" fmla="*/ 480304 w 956813"/>
                  <a:gd name="connsiteY11" fmla="*/ 1207910 h 1413236"/>
                  <a:gd name="connsiteX12" fmla="*/ 589728 w 956813"/>
                  <a:gd name="connsiteY12" fmla="*/ 1312279 h 1413236"/>
                  <a:gd name="connsiteX13" fmla="*/ 590054 w 956813"/>
                  <a:gd name="connsiteY13" fmla="*/ 1312442 h 1413236"/>
                  <a:gd name="connsiteX14" fmla="*/ 602285 w 956813"/>
                  <a:gd name="connsiteY14" fmla="*/ 1323042 h 1413236"/>
                  <a:gd name="connsiteX15" fmla="*/ 737965 w 956813"/>
                  <a:gd name="connsiteY15" fmla="*/ 1391697 h 1413236"/>
                  <a:gd name="connsiteX16" fmla="*/ 956814 w 956813"/>
                  <a:gd name="connsiteY16" fmla="*/ 1370987 h 141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6813" h="1413236">
                    <a:moveTo>
                      <a:pt x="96584" y="589686"/>
                    </a:moveTo>
                    <a:cubicBezTo>
                      <a:pt x="105064" y="608603"/>
                      <a:pt x="114099" y="627356"/>
                      <a:pt x="123655" y="645947"/>
                    </a:cubicBezTo>
                    <a:cubicBezTo>
                      <a:pt x="170197" y="762156"/>
                      <a:pt x="226001" y="870015"/>
                      <a:pt x="291135" y="969492"/>
                    </a:cubicBezTo>
                    <a:moveTo>
                      <a:pt x="9664" y="287994"/>
                    </a:moveTo>
                    <a:cubicBezTo>
                      <a:pt x="14132" y="320707"/>
                      <a:pt x="20166" y="353322"/>
                      <a:pt x="27766" y="385840"/>
                    </a:cubicBezTo>
                    <a:cubicBezTo>
                      <a:pt x="43747" y="454886"/>
                      <a:pt x="66676" y="522824"/>
                      <a:pt x="96584" y="589686"/>
                    </a:cubicBezTo>
                    <a:moveTo>
                      <a:pt x="291135" y="969492"/>
                    </a:moveTo>
                    <a:cubicBezTo>
                      <a:pt x="316672" y="1008532"/>
                      <a:pt x="343710" y="1046235"/>
                      <a:pt x="372183" y="1082667"/>
                    </a:cubicBezTo>
                    <a:cubicBezTo>
                      <a:pt x="406104" y="1126274"/>
                      <a:pt x="442143" y="1168021"/>
                      <a:pt x="480304" y="1207910"/>
                    </a:cubicBezTo>
                    <a:moveTo>
                      <a:pt x="9174" y="0"/>
                    </a:moveTo>
                    <a:cubicBezTo>
                      <a:pt x="-3219" y="97748"/>
                      <a:pt x="-3056" y="193735"/>
                      <a:pt x="9664" y="287994"/>
                    </a:cubicBezTo>
                    <a:moveTo>
                      <a:pt x="480304" y="1207910"/>
                    </a:moveTo>
                    <a:cubicBezTo>
                      <a:pt x="515104" y="1244211"/>
                      <a:pt x="551568" y="1279011"/>
                      <a:pt x="589728" y="1312279"/>
                    </a:cubicBezTo>
                    <a:cubicBezTo>
                      <a:pt x="589826" y="1312279"/>
                      <a:pt x="589956" y="1312344"/>
                      <a:pt x="590054" y="1312442"/>
                    </a:cubicBezTo>
                    <a:cubicBezTo>
                      <a:pt x="594066" y="1316030"/>
                      <a:pt x="598143" y="1319552"/>
                      <a:pt x="602285" y="1323042"/>
                    </a:cubicBezTo>
                    <a:cubicBezTo>
                      <a:pt x="651632" y="1353798"/>
                      <a:pt x="696869" y="1376694"/>
                      <a:pt x="737965" y="1391697"/>
                    </a:cubicBezTo>
                    <a:cubicBezTo>
                      <a:pt x="832452" y="1426172"/>
                      <a:pt x="905379" y="1419257"/>
                      <a:pt x="956814" y="1370987"/>
                    </a:cubicBezTo>
                  </a:path>
                </a:pathLst>
              </a:custGeom>
              <a:noFill/>
              <a:ln w="22827" cap="rnd">
                <a:solidFill>
                  <a:srgbClr val="009E2D"/>
                </a:solidFill>
                <a:prstDash val="solid"/>
                <a:round/>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pic>
            <p:nvPicPr>
              <p:cNvPr id="20" name="Gráfico 59">
                <a:extLst>
                  <a:ext uri="{FF2B5EF4-FFF2-40B4-BE49-F238E27FC236}">
                    <a16:creationId xmlns:a16="http://schemas.microsoft.com/office/drawing/2014/main" id="{12687E34-8FB4-5DFD-D067-4649EEE136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5189" y="4193187"/>
                <a:ext cx="509390" cy="226395"/>
              </a:xfrm>
              <a:prstGeom prst="rect">
                <a:avLst/>
              </a:prstGeom>
            </p:spPr>
          </p:pic>
        </p:grpSp>
      </p:grpSp>
      <p:sp>
        <p:nvSpPr>
          <p:cNvPr id="22" name="CaixaDeTexto 21">
            <a:extLst>
              <a:ext uri="{FF2B5EF4-FFF2-40B4-BE49-F238E27FC236}">
                <a16:creationId xmlns:a16="http://schemas.microsoft.com/office/drawing/2014/main" id="{2BB3BCBD-5F4E-9957-EDBB-4D567B8D40AE}"/>
              </a:ext>
            </a:extLst>
          </p:cNvPr>
          <p:cNvSpPr txBox="1"/>
          <p:nvPr/>
        </p:nvSpPr>
        <p:spPr>
          <a:xfrm>
            <a:off x="269542" y="1295377"/>
            <a:ext cx="11652916" cy="523220"/>
          </a:xfrm>
          <a:prstGeom prst="rect">
            <a:avLst/>
          </a:prstGeom>
          <a:noFill/>
        </p:spPr>
        <p:txBody>
          <a:bodyPr wrap="square">
            <a:spAutoFit/>
          </a:bodyPr>
          <a:lstStyle/>
          <a:p>
            <a:pPr algn="just"/>
            <a:r>
              <a:rPr lang="en-US" sz="2800" dirty="0">
                <a:solidFill>
                  <a:schemeClr val="accent1">
                    <a:lumMod val="50000"/>
                  </a:schemeClr>
                </a:solidFill>
                <a:latin typeface="Arial" panose="020B0604020202020204" pitchFamily="34" charset="0"/>
                <a:cs typeface="Arial" panose="020B0604020202020204" pitchFamily="34" charset="0"/>
              </a:rPr>
              <a:t>Promotion Actions for the Development of the National SMR Network</a:t>
            </a:r>
          </a:p>
        </p:txBody>
      </p:sp>
    </p:spTree>
    <p:extLst>
      <p:ext uri="{BB962C8B-B14F-4D97-AF65-F5344CB8AC3E}">
        <p14:creationId xmlns:p14="http://schemas.microsoft.com/office/powerpoint/2010/main" val="4274759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8F54E-3880-FF82-8E31-A6E35BEC1F16}"/>
              </a:ext>
            </a:extLst>
          </p:cNvPr>
          <p:cNvSpPr>
            <a:spLocks noGrp="1"/>
          </p:cNvSpPr>
          <p:nvPr>
            <p:ph type="title"/>
          </p:nvPr>
        </p:nvSpPr>
        <p:spPr>
          <a:xfrm>
            <a:off x="119499" y="105337"/>
            <a:ext cx="11269716" cy="1179895"/>
          </a:xfrm>
        </p:spPr>
        <p:txBody>
          <a:bodyPr>
            <a:normAutofit/>
          </a:bodyPr>
          <a:lstStyle/>
          <a:p>
            <a:pPr algn="l"/>
            <a:r>
              <a:rPr lang="pt-BR" sz="4400" dirty="0" err="1">
                <a:solidFill>
                  <a:schemeClr val="bg1"/>
                </a:solidFill>
                <a:latin typeface="Arial" panose="020B0604020202020204" pitchFamily="34" charset="0"/>
                <a:cs typeface="Arial" panose="020B0604020202020204" pitchFamily="34" charset="0"/>
              </a:rPr>
              <a:t>Engagement</a:t>
            </a:r>
            <a:r>
              <a:rPr lang="en-US" sz="4400">
                <a:solidFill>
                  <a:schemeClr val="bg1"/>
                </a:solidFill>
                <a:latin typeface="Arial" panose="020B0604020202020204" pitchFamily="34" charset="0"/>
                <a:cs typeface="Arial" panose="020B0604020202020204" pitchFamily="34" charset="0"/>
              </a:rPr>
              <a:t> with </a:t>
            </a:r>
            <a:r>
              <a:rPr lang="en-US" sz="4400" dirty="0">
                <a:solidFill>
                  <a:schemeClr val="bg1"/>
                </a:solidFill>
                <a:latin typeface="Arial" panose="020B0604020202020204" pitchFamily="34" charset="0"/>
                <a:cs typeface="Arial" panose="020B0604020202020204" pitchFamily="34" charset="0"/>
              </a:rPr>
              <a:t>Regulators Internationally</a:t>
            </a:r>
            <a:endParaRPr lang="pt-BR" sz="4400" dirty="0">
              <a:solidFill>
                <a:schemeClr val="bg1"/>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BA93B99F-14FF-63D6-AF61-EB6D5D487DB6}"/>
              </a:ext>
            </a:extLst>
          </p:cNvPr>
          <p:cNvSpPr>
            <a:spLocks noGrp="1"/>
          </p:cNvSpPr>
          <p:nvPr>
            <p:ph sz="quarter" idx="4"/>
          </p:nvPr>
        </p:nvSpPr>
        <p:spPr>
          <a:xfrm>
            <a:off x="417673" y="1842057"/>
            <a:ext cx="7081452" cy="4240924"/>
          </a:xfrm>
        </p:spPr>
        <p:txBody>
          <a:bodyPr>
            <a:normAutofit fontScale="92500" lnSpcReduction="10000"/>
          </a:bodyPr>
          <a:lstStyle/>
          <a:p>
            <a:pPr algn="just"/>
            <a:r>
              <a:rPr lang="en-US" b="0" i="0" u="none" strike="noStrike" baseline="0" dirty="0">
                <a:solidFill>
                  <a:schemeClr val="accent1">
                    <a:lumMod val="50000"/>
                  </a:schemeClr>
                </a:solidFill>
                <a:latin typeface="CIDFont+F2"/>
              </a:rPr>
              <a:t>CNEN high level management is part </a:t>
            </a:r>
            <a:r>
              <a:rPr lang="en-US" b="1" dirty="0">
                <a:solidFill>
                  <a:schemeClr val="accent1">
                    <a:lumMod val="50000"/>
                  </a:schemeClr>
                </a:solidFill>
                <a:effectLst/>
                <a:latin typeface="Calibri" panose="020F0502020204030204" pitchFamily="34" charset="0"/>
                <a:ea typeface="Calibri" panose="020F0502020204030204" pitchFamily="34" charset="0"/>
              </a:rPr>
              <a:t>Nuclear Harmonization and Standardization Initiative </a:t>
            </a:r>
            <a:endParaRPr lang="en-US" b="0" i="0" u="none" strike="noStrike" baseline="0" dirty="0">
              <a:solidFill>
                <a:schemeClr val="accent1">
                  <a:lumMod val="50000"/>
                </a:schemeClr>
              </a:solidFill>
              <a:latin typeface="CIDFont+F2"/>
            </a:endParaRPr>
          </a:p>
          <a:p>
            <a:pPr lvl="1" algn="just"/>
            <a:r>
              <a:rPr lang="en-US" dirty="0">
                <a:solidFill>
                  <a:schemeClr val="accent1">
                    <a:lumMod val="50000"/>
                  </a:schemeClr>
                </a:solidFill>
                <a:effectLst/>
                <a:latin typeface="Calibri" panose="020F0502020204030204" pitchFamily="34" charset="0"/>
                <a:ea typeface="Calibri" panose="020F0502020204030204" pitchFamily="34" charset="0"/>
              </a:rPr>
              <a:t>2</a:t>
            </a:r>
            <a:r>
              <a:rPr lang="en-US" baseline="30000" dirty="0">
                <a:solidFill>
                  <a:schemeClr val="accent1">
                    <a:lumMod val="50000"/>
                  </a:schemeClr>
                </a:solidFill>
                <a:effectLst/>
                <a:latin typeface="Calibri" panose="020F0502020204030204" pitchFamily="34" charset="0"/>
                <a:ea typeface="Calibri" panose="020F0502020204030204" pitchFamily="34" charset="0"/>
              </a:rPr>
              <a:t>nd</a:t>
            </a:r>
            <a:r>
              <a:rPr lang="en-US" dirty="0">
                <a:solidFill>
                  <a:schemeClr val="accent1">
                    <a:lumMod val="50000"/>
                  </a:schemeClr>
                </a:solidFill>
                <a:effectLst/>
                <a:latin typeface="Calibri" panose="020F0502020204030204" pitchFamily="34" charset="0"/>
                <a:ea typeface="Calibri" panose="020F0502020204030204" pitchFamily="34" charset="0"/>
              </a:rPr>
              <a:t> phase of NHSI Regulatory Track </a:t>
            </a:r>
          </a:p>
          <a:p>
            <a:pPr algn="just"/>
            <a:r>
              <a:rPr lang="en-US" b="0" i="0" u="none" strike="noStrike" baseline="0" dirty="0">
                <a:solidFill>
                  <a:schemeClr val="accent1">
                    <a:lumMod val="50000"/>
                  </a:schemeClr>
                </a:solidFill>
                <a:latin typeface="CIDFont+F2"/>
              </a:rPr>
              <a:t>Technical Cooperation with Argentina CNEN / ARN  (</a:t>
            </a:r>
            <a:r>
              <a:rPr lang="en-US" b="0" i="0" u="none" strike="noStrike" baseline="0" dirty="0">
                <a:solidFill>
                  <a:schemeClr val="accent1">
                    <a:lumMod val="50000"/>
                  </a:schemeClr>
                </a:solidFill>
                <a:latin typeface="CIDFont+F3"/>
              </a:rPr>
              <a:t>in progress)</a:t>
            </a:r>
            <a:endParaRPr lang="pt-BR" b="0" i="0" u="none" strike="noStrike" baseline="0" dirty="0">
              <a:solidFill>
                <a:schemeClr val="accent1">
                  <a:lumMod val="50000"/>
                </a:schemeClr>
              </a:solidFill>
              <a:latin typeface="CIDFont+F3"/>
            </a:endParaRPr>
          </a:p>
          <a:p>
            <a:pPr algn="just"/>
            <a:r>
              <a:rPr lang="en-US" dirty="0">
                <a:solidFill>
                  <a:schemeClr val="accent1">
                    <a:lumMod val="50000"/>
                  </a:schemeClr>
                </a:solidFill>
                <a:latin typeface="CIDFont+F2"/>
              </a:rPr>
              <a:t>Technical Cooperation USA CNEN / NRC (Mutual understanding of the </a:t>
            </a:r>
            <a:r>
              <a:rPr lang="pt-BR" dirty="0" err="1">
                <a:solidFill>
                  <a:schemeClr val="accent1">
                    <a:lumMod val="50000"/>
                  </a:schemeClr>
                </a:solidFill>
                <a:latin typeface="CIDFont+F2"/>
              </a:rPr>
              <a:t>convenience</a:t>
            </a:r>
            <a:r>
              <a:rPr lang="pt-BR" dirty="0">
                <a:solidFill>
                  <a:schemeClr val="accent1">
                    <a:lumMod val="50000"/>
                  </a:schemeClr>
                </a:solidFill>
                <a:latin typeface="CIDFont+F2"/>
              </a:rPr>
              <a:t> </a:t>
            </a:r>
            <a:r>
              <a:rPr lang="pt-BR" dirty="0" err="1">
                <a:solidFill>
                  <a:schemeClr val="accent1">
                    <a:lumMod val="50000"/>
                  </a:schemeClr>
                </a:solidFill>
                <a:latin typeface="CIDFont+F2"/>
              </a:rPr>
              <a:t>desirability</a:t>
            </a:r>
            <a:r>
              <a:rPr lang="pt-BR" dirty="0">
                <a:solidFill>
                  <a:schemeClr val="accent1">
                    <a:lumMod val="50000"/>
                  </a:schemeClr>
                </a:solidFill>
                <a:latin typeface="CIDFont+F2"/>
              </a:rPr>
              <a:t> </a:t>
            </a:r>
            <a:r>
              <a:rPr lang="pt-BR" dirty="0" err="1">
                <a:solidFill>
                  <a:schemeClr val="accent1">
                    <a:lumMod val="50000"/>
                  </a:schemeClr>
                </a:solidFill>
                <a:latin typeface="CIDFont+F2"/>
              </a:rPr>
              <a:t>of</a:t>
            </a:r>
            <a:r>
              <a:rPr lang="pt-BR" dirty="0">
                <a:solidFill>
                  <a:schemeClr val="accent1">
                    <a:lumMod val="50000"/>
                  </a:schemeClr>
                </a:solidFill>
                <a:latin typeface="CIDFont+F2"/>
              </a:rPr>
              <a:t> </a:t>
            </a:r>
            <a:r>
              <a:rPr lang="pt-BR" dirty="0" err="1">
                <a:solidFill>
                  <a:schemeClr val="accent1">
                    <a:lumMod val="50000"/>
                  </a:schemeClr>
                </a:solidFill>
                <a:latin typeface="CIDFont+F2"/>
              </a:rPr>
              <a:t>cooperation</a:t>
            </a:r>
            <a:r>
              <a:rPr lang="en-US" dirty="0">
                <a:solidFill>
                  <a:schemeClr val="accent1">
                    <a:lumMod val="50000"/>
                  </a:schemeClr>
                </a:solidFill>
                <a:latin typeface="CIDFont+F2"/>
              </a:rPr>
              <a:t>)</a:t>
            </a:r>
          </a:p>
          <a:p>
            <a:pPr algn="just">
              <a:lnSpc>
                <a:spcPct val="100000"/>
              </a:lnSpc>
            </a:pPr>
            <a:r>
              <a:rPr lang="pt-BR" dirty="0" err="1">
                <a:solidFill>
                  <a:schemeClr val="accent1">
                    <a:lumMod val="50000"/>
                  </a:schemeClr>
                </a:solidFill>
                <a:latin typeface="CIDFont+F2"/>
              </a:rPr>
              <a:t>Multinational</a:t>
            </a:r>
            <a:r>
              <a:rPr lang="pt-BR" dirty="0">
                <a:solidFill>
                  <a:schemeClr val="accent1">
                    <a:lumMod val="50000"/>
                  </a:schemeClr>
                </a:solidFill>
                <a:latin typeface="CIDFont+F2"/>
              </a:rPr>
              <a:t> Design </a:t>
            </a:r>
            <a:r>
              <a:rPr lang="pt-BR" dirty="0" err="1">
                <a:solidFill>
                  <a:schemeClr val="accent1">
                    <a:lumMod val="50000"/>
                  </a:schemeClr>
                </a:solidFill>
                <a:latin typeface="CIDFont+F2"/>
              </a:rPr>
              <a:t>Evaluation</a:t>
            </a:r>
            <a:r>
              <a:rPr lang="pt-BR" dirty="0">
                <a:solidFill>
                  <a:schemeClr val="accent1">
                    <a:lumMod val="50000"/>
                  </a:schemeClr>
                </a:solidFill>
                <a:latin typeface="CIDFont+F2"/>
              </a:rPr>
              <a:t> </a:t>
            </a:r>
            <a:r>
              <a:rPr lang="pt-BR" dirty="0" err="1">
                <a:solidFill>
                  <a:schemeClr val="accent1">
                    <a:lumMod val="50000"/>
                  </a:schemeClr>
                </a:solidFill>
                <a:latin typeface="CIDFont+F2"/>
              </a:rPr>
              <a:t>Programme</a:t>
            </a:r>
            <a:r>
              <a:rPr lang="pt-BR" dirty="0">
                <a:solidFill>
                  <a:schemeClr val="accent1">
                    <a:lumMod val="50000"/>
                  </a:schemeClr>
                </a:solidFill>
                <a:latin typeface="CIDFont+F2"/>
              </a:rPr>
              <a:t> MDEP - </a:t>
            </a:r>
            <a:r>
              <a:rPr lang="en-US" dirty="0">
                <a:solidFill>
                  <a:schemeClr val="accent1">
                    <a:lumMod val="50000"/>
                  </a:schemeClr>
                </a:solidFill>
                <a:latin typeface="CIDFont+F2"/>
              </a:rPr>
              <a:t>(Mutual understanding of the </a:t>
            </a:r>
            <a:r>
              <a:rPr lang="pt-BR" dirty="0" err="1">
                <a:solidFill>
                  <a:schemeClr val="accent1">
                    <a:lumMod val="50000"/>
                  </a:schemeClr>
                </a:solidFill>
                <a:latin typeface="CIDFont+F2"/>
              </a:rPr>
              <a:t>convenience</a:t>
            </a:r>
            <a:r>
              <a:rPr lang="pt-BR" dirty="0">
                <a:solidFill>
                  <a:schemeClr val="accent1">
                    <a:lumMod val="50000"/>
                  </a:schemeClr>
                </a:solidFill>
                <a:latin typeface="CIDFont+F2"/>
              </a:rPr>
              <a:t> </a:t>
            </a:r>
            <a:r>
              <a:rPr lang="pt-BR" dirty="0" err="1">
                <a:solidFill>
                  <a:schemeClr val="accent1">
                    <a:lumMod val="50000"/>
                  </a:schemeClr>
                </a:solidFill>
                <a:latin typeface="CIDFont+F2"/>
              </a:rPr>
              <a:t>desirability</a:t>
            </a:r>
            <a:r>
              <a:rPr lang="pt-BR" dirty="0">
                <a:solidFill>
                  <a:schemeClr val="accent1">
                    <a:lumMod val="50000"/>
                  </a:schemeClr>
                </a:solidFill>
                <a:latin typeface="CIDFont+F2"/>
              </a:rPr>
              <a:t> </a:t>
            </a:r>
            <a:r>
              <a:rPr lang="pt-BR" dirty="0" err="1">
                <a:solidFill>
                  <a:schemeClr val="accent1">
                    <a:lumMod val="50000"/>
                  </a:schemeClr>
                </a:solidFill>
                <a:latin typeface="CIDFont+F2"/>
              </a:rPr>
              <a:t>of</a:t>
            </a:r>
            <a:r>
              <a:rPr lang="pt-BR" dirty="0">
                <a:solidFill>
                  <a:schemeClr val="accent1">
                    <a:lumMod val="50000"/>
                  </a:schemeClr>
                </a:solidFill>
                <a:latin typeface="CIDFont+F2"/>
              </a:rPr>
              <a:t> </a:t>
            </a:r>
            <a:r>
              <a:rPr lang="pt-BR" dirty="0" err="1">
                <a:solidFill>
                  <a:schemeClr val="accent1">
                    <a:lumMod val="50000"/>
                  </a:schemeClr>
                </a:solidFill>
                <a:latin typeface="CIDFont+F2"/>
              </a:rPr>
              <a:t>participation</a:t>
            </a:r>
            <a:r>
              <a:rPr lang="en-US" dirty="0">
                <a:solidFill>
                  <a:schemeClr val="accent1">
                    <a:lumMod val="50000"/>
                  </a:schemeClr>
                </a:solidFill>
                <a:latin typeface="CIDFont+F2"/>
              </a:rPr>
              <a:t>)</a:t>
            </a:r>
          </a:p>
          <a:p>
            <a:pPr algn="just">
              <a:lnSpc>
                <a:spcPct val="100000"/>
              </a:lnSpc>
            </a:pPr>
            <a:endParaRPr lang="pt-BR" dirty="0">
              <a:solidFill>
                <a:schemeClr val="accent1">
                  <a:lumMod val="50000"/>
                </a:schemeClr>
              </a:solidFill>
              <a:latin typeface="CIDFont+F2"/>
            </a:endParaRPr>
          </a:p>
          <a:p>
            <a:pPr algn="just"/>
            <a:endParaRPr lang="pt-BR" dirty="0">
              <a:solidFill>
                <a:srgbClr val="FF0000"/>
              </a:solidFill>
              <a:highlight>
                <a:srgbClr val="FFFF00"/>
              </a:highlight>
              <a:latin typeface="CIDFont+F2"/>
            </a:endParaRPr>
          </a:p>
        </p:txBody>
      </p:sp>
      <p:pic>
        <p:nvPicPr>
          <p:cNvPr id="4" name="Espaço Reservado para Conteúdo 4">
            <a:extLst>
              <a:ext uri="{FF2B5EF4-FFF2-40B4-BE49-F238E27FC236}">
                <a16:creationId xmlns:a16="http://schemas.microsoft.com/office/drawing/2014/main" id="{5F477B1F-FE68-D4A1-D058-94122C4C1FA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4220" r="19477" b="2"/>
          <a:stretch/>
        </p:blipFill>
        <p:spPr>
          <a:xfrm>
            <a:off x="7772348" y="1504127"/>
            <a:ext cx="4419652" cy="441965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7262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EEAB60F-0C10-BDA1-7B02-83B40D18498D}"/>
              </a:ext>
            </a:extLst>
          </p:cNvPr>
          <p:cNvSpPr>
            <a:spLocks noGrp="1"/>
          </p:cNvSpPr>
          <p:nvPr>
            <p:ph type="title"/>
          </p:nvPr>
        </p:nvSpPr>
        <p:spPr>
          <a:xfrm>
            <a:off x="208202" y="109299"/>
            <a:ext cx="7167998" cy="1179895"/>
          </a:xfrm>
        </p:spPr>
        <p:txBody>
          <a:bodyPr>
            <a:normAutofit/>
          </a:bodyPr>
          <a:lstStyle/>
          <a:p>
            <a:pPr algn="l"/>
            <a:r>
              <a:rPr lang="pt-BR" sz="4400" dirty="0" err="1">
                <a:solidFill>
                  <a:schemeClr val="bg1"/>
                </a:solidFill>
                <a:latin typeface="Arial" panose="020B0604020202020204" pitchFamily="34" charset="0"/>
                <a:cs typeface="Arial" panose="020B0604020202020204" pitchFamily="34" charset="0"/>
              </a:rPr>
              <a:t>Conclusions</a:t>
            </a:r>
            <a:endParaRPr lang="pt-BR" sz="4400" dirty="0">
              <a:solidFill>
                <a:schemeClr val="bg1"/>
              </a:solidFill>
              <a:latin typeface="Arial" panose="020B0604020202020204" pitchFamily="34" charset="0"/>
              <a:cs typeface="Arial" panose="020B0604020202020204" pitchFamily="34" charset="0"/>
            </a:endParaRPr>
          </a:p>
        </p:txBody>
      </p:sp>
      <p:sp>
        <p:nvSpPr>
          <p:cNvPr id="4" name="Espaço Reservado para Conteúdo 3">
            <a:extLst>
              <a:ext uri="{FF2B5EF4-FFF2-40B4-BE49-F238E27FC236}">
                <a16:creationId xmlns:a16="http://schemas.microsoft.com/office/drawing/2014/main" id="{17CC3A18-0B01-77E9-311C-0285CF0273D0}"/>
              </a:ext>
            </a:extLst>
          </p:cNvPr>
          <p:cNvSpPr>
            <a:spLocks noGrp="1"/>
          </p:cNvSpPr>
          <p:nvPr>
            <p:ph sz="quarter" idx="4"/>
          </p:nvPr>
        </p:nvSpPr>
        <p:spPr>
          <a:xfrm>
            <a:off x="208201" y="1520844"/>
            <a:ext cx="7594213" cy="5104073"/>
          </a:xfrm>
        </p:spPr>
        <p:txBody>
          <a:bodyPr>
            <a:normAutofit/>
          </a:bodyPr>
          <a:lstStyle/>
          <a:p>
            <a:pPr algn="just"/>
            <a:r>
              <a:rPr lang="en-US" sz="2000" dirty="0">
                <a:solidFill>
                  <a:schemeClr val="accent1">
                    <a:lumMod val="50000"/>
                  </a:schemeClr>
                </a:solidFill>
              </a:rPr>
              <a:t>At this point, the most important lesson is the exchange of information with stakeholders and anticipation.</a:t>
            </a:r>
          </a:p>
          <a:p>
            <a:pPr algn="just"/>
            <a:endParaRPr lang="en-US" sz="2000" dirty="0">
              <a:solidFill>
                <a:schemeClr val="accent1">
                  <a:lumMod val="50000"/>
                </a:schemeClr>
              </a:solidFill>
            </a:endParaRPr>
          </a:p>
          <a:p>
            <a:pPr algn="just"/>
            <a:r>
              <a:rPr lang="en-US" sz="2000" dirty="0">
                <a:solidFill>
                  <a:schemeClr val="accent1">
                    <a:lumMod val="50000"/>
                  </a:schemeClr>
                </a:solidFill>
              </a:rPr>
              <a:t>Additionally, it is important to invest in a cultural change that is driven by lessons learned in the past, such as:</a:t>
            </a:r>
          </a:p>
          <a:p>
            <a:pPr lvl="1" algn="just">
              <a:spcBef>
                <a:spcPts val="1200"/>
              </a:spcBef>
              <a:buFont typeface="Wingdings" panose="05000000000000000000" pitchFamily="2" charset="2"/>
              <a:buChar char="Ø"/>
            </a:pPr>
            <a:r>
              <a:rPr lang="en-US" sz="1600">
                <a:solidFill>
                  <a:schemeClr val="accent1">
                    <a:lumMod val="50000"/>
                  </a:schemeClr>
                </a:solidFill>
              </a:rPr>
              <a:t>The </a:t>
            </a:r>
            <a:r>
              <a:rPr lang="en-US" sz="1600" dirty="0">
                <a:solidFill>
                  <a:schemeClr val="accent1">
                    <a:lumMod val="50000"/>
                  </a:schemeClr>
                </a:solidFill>
              </a:rPr>
              <a:t>nuclear power sector has adopted a strong focus on safety. Often this focus on safety has resulted in conservative decision-making and a risk-adverse culture; </a:t>
            </a:r>
          </a:p>
          <a:p>
            <a:pPr lvl="1" algn="just">
              <a:spcBef>
                <a:spcPts val="1200"/>
              </a:spcBef>
              <a:buFont typeface="Wingdings" panose="05000000000000000000" pitchFamily="2" charset="2"/>
              <a:buChar char="Ø"/>
            </a:pPr>
            <a:r>
              <a:rPr lang="en-US" sz="1600" dirty="0">
                <a:solidFill>
                  <a:schemeClr val="accent1">
                    <a:lumMod val="50000"/>
                  </a:schemeClr>
                </a:solidFill>
              </a:rPr>
              <a:t>Nuclear legal and regulatory regimes need to evolve to simultaneously maintain responsible nuclear and radiation safety regulation while facilitating advantageous technological innovation;</a:t>
            </a:r>
          </a:p>
          <a:p>
            <a:pPr lvl="1" algn="just">
              <a:spcBef>
                <a:spcPts val="1200"/>
              </a:spcBef>
              <a:buFont typeface="Wingdings" panose="05000000000000000000" pitchFamily="2" charset="2"/>
              <a:buChar char="Ø"/>
            </a:pPr>
            <a:r>
              <a:rPr lang="en-US" sz="1600" dirty="0">
                <a:solidFill>
                  <a:schemeClr val="accent1">
                    <a:lumMod val="50000"/>
                  </a:schemeClr>
                </a:solidFill>
              </a:rPr>
              <a:t>The history of the deployment of large reactors demonstrates that regulatory frameworks and licensing processes have an impact on commercialization costs, project schedules and budgets; and</a:t>
            </a:r>
          </a:p>
          <a:p>
            <a:endParaRPr lang="pt-BR" sz="2400" dirty="0">
              <a:solidFill>
                <a:schemeClr val="accent1">
                  <a:lumMod val="50000"/>
                </a:schemeClr>
              </a:solidFill>
            </a:endParaRPr>
          </a:p>
        </p:txBody>
      </p:sp>
      <p:pic>
        <p:nvPicPr>
          <p:cNvPr id="2" name="Imagem 1">
            <a:extLst>
              <a:ext uri="{FF2B5EF4-FFF2-40B4-BE49-F238E27FC236}">
                <a16:creationId xmlns:a16="http://schemas.microsoft.com/office/drawing/2014/main" id="{D6EA57E9-DE96-C032-DA46-070AA5BF54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05" r="28703" b="31258"/>
          <a:stretch/>
        </p:blipFill>
        <p:spPr>
          <a:xfrm>
            <a:off x="7802415" y="1212574"/>
            <a:ext cx="4389585" cy="5645426"/>
          </a:xfrm>
          <a:prstGeom prst="rect">
            <a:avLst/>
          </a:prstGeom>
          <a:ln>
            <a:noFill/>
          </a:ln>
          <a:effectLst>
            <a:softEdge rad="112500"/>
          </a:effectLst>
        </p:spPr>
      </p:pic>
    </p:spTree>
    <p:extLst>
      <p:ext uri="{BB962C8B-B14F-4D97-AF65-F5344CB8AC3E}">
        <p14:creationId xmlns:p14="http://schemas.microsoft.com/office/powerpoint/2010/main" val="530768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vre: Forma 2">
            <a:extLst>
              <a:ext uri="{FF2B5EF4-FFF2-40B4-BE49-F238E27FC236}">
                <a16:creationId xmlns:a16="http://schemas.microsoft.com/office/drawing/2014/main" id="{83B28990-DF87-03E9-E845-8A52205F7DC9}"/>
              </a:ext>
            </a:extLst>
          </p:cNvPr>
          <p:cNvSpPr/>
          <p:nvPr/>
        </p:nvSpPr>
        <p:spPr>
          <a:xfrm>
            <a:off x="-28069" y="3446621"/>
            <a:ext cx="5435185" cy="3376668"/>
          </a:xfrm>
          <a:custGeom>
            <a:avLst/>
            <a:gdLst>
              <a:gd name="connsiteX0" fmla="*/ 3705268 w 5435185"/>
              <a:gd name="connsiteY0" fmla="*/ 2887275 h 3376668"/>
              <a:gd name="connsiteX1" fmla="*/ 3705757 w 5435185"/>
              <a:gd name="connsiteY1" fmla="*/ 2915324 h 3376668"/>
              <a:gd name="connsiteX2" fmla="*/ 3854972 w 5435185"/>
              <a:gd name="connsiteY2" fmla="*/ 3376668 h 3376668"/>
              <a:gd name="connsiteX3" fmla="*/ 5285156 w 5435185"/>
              <a:gd name="connsiteY3" fmla="*/ 3376668 h 3376668"/>
              <a:gd name="connsiteX4" fmla="*/ 5434860 w 5435185"/>
              <a:gd name="connsiteY4" fmla="*/ 2915324 h 3376668"/>
              <a:gd name="connsiteX5" fmla="*/ 5435186 w 5435185"/>
              <a:gd name="connsiteY5" fmla="*/ 2887601 h 3376668"/>
              <a:gd name="connsiteX6" fmla="*/ 5181765 w 5435185"/>
              <a:gd name="connsiteY6" fmla="*/ 2275737 h 3376668"/>
              <a:gd name="connsiteX7" fmla="*/ 5148497 w 5435185"/>
              <a:gd name="connsiteY7" fmla="*/ 2243774 h 3376668"/>
              <a:gd name="connsiteX8" fmla="*/ 4937476 w 5435185"/>
              <a:gd name="connsiteY8" fmla="*/ 2101245 h 3376668"/>
              <a:gd name="connsiteX9" fmla="*/ 4799839 w 5435185"/>
              <a:gd name="connsiteY9" fmla="*/ 2051017 h 3376668"/>
              <a:gd name="connsiteX10" fmla="*/ 4570064 w 5435185"/>
              <a:gd name="connsiteY10" fmla="*/ 2022152 h 3376668"/>
              <a:gd name="connsiteX11" fmla="*/ 3958526 w 5435185"/>
              <a:gd name="connsiteY11" fmla="*/ 2275737 h 3376668"/>
              <a:gd name="connsiteX12" fmla="*/ 3720597 w 5435185"/>
              <a:gd name="connsiteY12" fmla="*/ 2717838 h 3376668"/>
              <a:gd name="connsiteX13" fmla="*/ 3705268 w 5435185"/>
              <a:gd name="connsiteY13" fmla="*/ 2887275 h 3376668"/>
              <a:gd name="connsiteX14" fmla="*/ 2619013 w 5435185"/>
              <a:gd name="connsiteY14" fmla="*/ 2312429 h 3376668"/>
              <a:gd name="connsiteX15" fmla="*/ 2508610 w 5435185"/>
              <a:gd name="connsiteY15" fmla="*/ 2335423 h 3376668"/>
              <a:gd name="connsiteX16" fmla="*/ 2284380 w 5435185"/>
              <a:gd name="connsiteY16" fmla="*/ 2474364 h 3376668"/>
              <a:gd name="connsiteX17" fmla="*/ 2208712 w 5435185"/>
              <a:gd name="connsiteY17" fmla="*/ 2490020 h 3376668"/>
              <a:gd name="connsiteX18" fmla="*/ 2125054 w 5435185"/>
              <a:gd name="connsiteY18" fmla="*/ 2555740 h 3376668"/>
              <a:gd name="connsiteX19" fmla="*/ 2116737 w 5435185"/>
              <a:gd name="connsiteY19" fmla="*/ 2515460 h 3376668"/>
              <a:gd name="connsiteX20" fmla="*/ 2028838 w 5435185"/>
              <a:gd name="connsiteY20" fmla="*/ 2497847 h 3376668"/>
              <a:gd name="connsiteX21" fmla="*/ 1747368 w 5435185"/>
              <a:gd name="connsiteY21" fmla="*/ 2619177 h 3376668"/>
              <a:gd name="connsiteX22" fmla="*/ 1618211 w 5435185"/>
              <a:gd name="connsiteY22" fmla="*/ 2753552 h 3376668"/>
              <a:gd name="connsiteX23" fmla="*/ 1530149 w 5435185"/>
              <a:gd name="connsiteY23" fmla="*/ 2735777 h 3376668"/>
              <a:gd name="connsiteX24" fmla="*/ 1464103 w 5435185"/>
              <a:gd name="connsiteY24" fmla="*/ 2749475 h 3376668"/>
              <a:gd name="connsiteX25" fmla="*/ 1254876 w 5435185"/>
              <a:gd name="connsiteY25" fmla="*/ 2885807 h 3376668"/>
              <a:gd name="connsiteX26" fmla="*/ 1145125 w 5435185"/>
              <a:gd name="connsiteY26" fmla="*/ 2875533 h 3376668"/>
              <a:gd name="connsiteX27" fmla="*/ 579738 w 5435185"/>
              <a:gd name="connsiteY27" fmla="*/ 3211308 h 3376668"/>
              <a:gd name="connsiteX28" fmla="*/ 489067 w 5435185"/>
              <a:gd name="connsiteY28" fmla="*/ 3203318 h 3376668"/>
              <a:gd name="connsiteX29" fmla="*/ 235809 w 5435185"/>
              <a:gd name="connsiteY29" fmla="*/ 3255828 h 3376668"/>
              <a:gd name="connsiteX30" fmla="*/ 0 w 5435185"/>
              <a:gd name="connsiteY30" fmla="*/ 3376668 h 3376668"/>
              <a:gd name="connsiteX31" fmla="*/ 2619013 w 5435185"/>
              <a:gd name="connsiteY31" fmla="*/ 3376668 h 3376668"/>
              <a:gd name="connsiteX32" fmla="*/ 2619013 w 5435185"/>
              <a:gd name="connsiteY32" fmla="*/ 2312429 h 3376668"/>
              <a:gd name="connsiteX33" fmla="*/ 4275058 w 5435185"/>
              <a:gd name="connsiteY33" fmla="*/ 59197 h 3376668"/>
              <a:gd name="connsiteX34" fmla="*/ 4266252 w 5435185"/>
              <a:gd name="connsiteY34" fmla="*/ 67840 h 3376668"/>
              <a:gd name="connsiteX35" fmla="*/ 4183735 w 5435185"/>
              <a:gd name="connsiteY35" fmla="*/ 67840 h 3376668"/>
              <a:gd name="connsiteX36" fmla="*/ 4173787 w 5435185"/>
              <a:gd name="connsiteY36" fmla="*/ 57892 h 3376668"/>
              <a:gd name="connsiteX37" fmla="*/ 4152261 w 5435185"/>
              <a:gd name="connsiteY37" fmla="*/ 57892 h 3376668"/>
              <a:gd name="connsiteX38" fmla="*/ 4152261 w 5435185"/>
              <a:gd name="connsiteY38" fmla="*/ 0 h 3376668"/>
              <a:gd name="connsiteX39" fmla="*/ 4124212 w 5435185"/>
              <a:gd name="connsiteY39" fmla="*/ 0 h 3376668"/>
              <a:gd name="connsiteX40" fmla="*/ 4116221 w 5435185"/>
              <a:gd name="connsiteY40" fmla="*/ 8154 h 3376668"/>
              <a:gd name="connsiteX41" fmla="*/ 4116221 w 5435185"/>
              <a:gd name="connsiteY41" fmla="*/ 51369 h 3376668"/>
              <a:gd name="connsiteX42" fmla="*/ 4107741 w 5435185"/>
              <a:gd name="connsiteY42" fmla="*/ 59686 h 3376668"/>
              <a:gd name="connsiteX43" fmla="*/ 4048871 w 5435185"/>
              <a:gd name="connsiteY43" fmla="*/ 59686 h 3376668"/>
              <a:gd name="connsiteX44" fmla="*/ 4040227 w 5435185"/>
              <a:gd name="connsiteY44" fmla="*/ 68492 h 3376668"/>
              <a:gd name="connsiteX45" fmla="*/ 3978095 w 5435185"/>
              <a:gd name="connsiteY45" fmla="*/ 68492 h 3376668"/>
              <a:gd name="connsiteX46" fmla="*/ 3978095 w 5435185"/>
              <a:gd name="connsiteY46" fmla="*/ 62458 h 3376668"/>
              <a:gd name="connsiteX47" fmla="*/ 3941403 w 5435185"/>
              <a:gd name="connsiteY47" fmla="*/ 62458 h 3376668"/>
              <a:gd name="connsiteX48" fmla="*/ 3941403 w 5435185"/>
              <a:gd name="connsiteY48" fmla="*/ 71101 h 3376668"/>
              <a:gd name="connsiteX49" fmla="*/ 3954938 w 5435185"/>
              <a:gd name="connsiteY49" fmla="*/ 84637 h 3376668"/>
              <a:gd name="connsiteX50" fmla="*/ 4000926 w 5435185"/>
              <a:gd name="connsiteY50" fmla="*/ 84637 h 3376668"/>
              <a:gd name="connsiteX51" fmla="*/ 4000926 w 5435185"/>
              <a:gd name="connsiteY51" fmla="*/ 96705 h 3376668"/>
              <a:gd name="connsiteX52" fmla="*/ 4012504 w 5435185"/>
              <a:gd name="connsiteY52" fmla="*/ 108446 h 3376668"/>
              <a:gd name="connsiteX53" fmla="*/ 4055556 w 5435185"/>
              <a:gd name="connsiteY53" fmla="*/ 108446 h 3376668"/>
              <a:gd name="connsiteX54" fmla="*/ 4069092 w 5435185"/>
              <a:gd name="connsiteY54" fmla="*/ 121981 h 3376668"/>
              <a:gd name="connsiteX55" fmla="*/ 4069092 w 5435185"/>
              <a:gd name="connsiteY55" fmla="*/ 170904 h 3376668"/>
              <a:gd name="connsiteX56" fmla="*/ 4082791 w 5435185"/>
              <a:gd name="connsiteY56" fmla="*/ 184603 h 3376668"/>
              <a:gd name="connsiteX57" fmla="*/ 4082791 w 5435185"/>
              <a:gd name="connsiteY57" fmla="*/ 377197 h 3376668"/>
              <a:gd name="connsiteX58" fmla="*/ 4065668 w 5435185"/>
              <a:gd name="connsiteY58" fmla="*/ 377197 h 3376668"/>
              <a:gd name="connsiteX59" fmla="*/ 4045283 w 5435185"/>
              <a:gd name="connsiteY59" fmla="*/ 397581 h 3376668"/>
              <a:gd name="connsiteX60" fmla="*/ 4045283 w 5435185"/>
              <a:gd name="connsiteY60" fmla="*/ 508963 h 3376668"/>
              <a:gd name="connsiteX61" fmla="*/ 4024409 w 5435185"/>
              <a:gd name="connsiteY61" fmla="*/ 575824 h 3376668"/>
              <a:gd name="connsiteX62" fmla="*/ 4101055 w 5435185"/>
              <a:gd name="connsiteY62" fmla="*/ 514670 h 3376668"/>
              <a:gd name="connsiteX63" fmla="*/ 4181126 w 5435185"/>
              <a:gd name="connsiteY63" fmla="*/ 514670 h 3376668"/>
              <a:gd name="connsiteX64" fmla="*/ 4220427 w 5435185"/>
              <a:gd name="connsiteY64" fmla="*/ 583326 h 3376668"/>
              <a:gd name="connsiteX65" fmla="*/ 4220427 w 5435185"/>
              <a:gd name="connsiteY65" fmla="*/ 389101 h 3376668"/>
              <a:gd name="connsiteX66" fmla="*/ 4206892 w 5435185"/>
              <a:gd name="connsiteY66" fmla="*/ 375729 h 3376668"/>
              <a:gd name="connsiteX67" fmla="*/ 4191889 w 5435185"/>
              <a:gd name="connsiteY67" fmla="*/ 375729 h 3376668"/>
              <a:gd name="connsiteX68" fmla="*/ 4178843 w 5435185"/>
              <a:gd name="connsiteY68" fmla="*/ 362683 h 3376668"/>
              <a:gd name="connsiteX69" fmla="*/ 4178843 w 5435185"/>
              <a:gd name="connsiteY69" fmla="*/ 116763 h 3376668"/>
              <a:gd name="connsiteX70" fmla="*/ 4199880 w 5435185"/>
              <a:gd name="connsiteY70" fmla="*/ 116763 h 3376668"/>
              <a:gd name="connsiteX71" fmla="*/ 4212274 w 5435185"/>
              <a:gd name="connsiteY71" fmla="*/ 104532 h 3376668"/>
              <a:gd name="connsiteX72" fmla="*/ 4264784 w 5435185"/>
              <a:gd name="connsiteY72" fmla="*/ 104532 h 3376668"/>
              <a:gd name="connsiteX73" fmla="*/ 4264784 w 5435185"/>
              <a:gd name="connsiteY73" fmla="*/ 92465 h 3376668"/>
              <a:gd name="connsiteX74" fmla="*/ 4275547 w 5435185"/>
              <a:gd name="connsiteY74" fmla="*/ 81701 h 3376668"/>
              <a:gd name="connsiteX75" fmla="*/ 4302292 w 5435185"/>
              <a:gd name="connsiteY75" fmla="*/ 81701 h 3376668"/>
              <a:gd name="connsiteX76" fmla="*/ 4324797 w 5435185"/>
              <a:gd name="connsiteY76" fmla="*/ 59197 h 3376668"/>
              <a:gd name="connsiteX77" fmla="*/ 4275058 w 5435185"/>
              <a:gd name="connsiteY77" fmla="*/ 59197 h 337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35185" h="3376668">
                <a:moveTo>
                  <a:pt x="3705268" y="2887275"/>
                </a:moveTo>
                <a:cubicBezTo>
                  <a:pt x="3705268" y="2896733"/>
                  <a:pt x="3705431" y="2906094"/>
                  <a:pt x="3705757" y="2915324"/>
                </a:cubicBezTo>
                <a:cubicBezTo>
                  <a:pt x="3710552" y="3087859"/>
                  <a:pt x="3760290" y="3241641"/>
                  <a:pt x="3854972" y="3376668"/>
                </a:cubicBezTo>
                <a:lnTo>
                  <a:pt x="5285156" y="3376668"/>
                </a:lnTo>
                <a:cubicBezTo>
                  <a:pt x="5380067" y="3241543"/>
                  <a:pt x="5429968" y="3087761"/>
                  <a:pt x="5434860" y="2915324"/>
                </a:cubicBezTo>
                <a:cubicBezTo>
                  <a:pt x="5435089" y="2906094"/>
                  <a:pt x="5435186" y="2896831"/>
                  <a:pt x="5435186" y="2887601"/>
                </a:cubicBezTo>
                <a:cubicBezTo>
                  <a:pt x="5435186" y="2648432"/>
                  <a:pt x="5350713" y="2444456"/>
                  <a:pt x="5181765" y="2275737"/>
                </a:cubicBezTo>
                <a:cubicBezTo>
                  <a:pt x="5170774" y="2264745"/>
                  <a:pt x="5159684" y="2254113"/>
                  <a:pt x="5148497" y="2243774"/>
                </a:cubicBezTo>
                <a:cubicBezTo>
                  <a:pt x="5083169" y="2184186"/>
                  <a:pt x="5012817" y="2136698"/>
                  <a:pt x="4937476" y="2101245"/>
                </a:cubicBezTo>
                <a:cubicBezTo>
                  <a:pt x="4893347" y="2080371"/>
                  <a:pt x="4847458" y="2063639"/>
                  <a:pt x="4799839" y="2051017"/>
                </a:cubicBezTo>
                <a:cubicBezTo>
                  <a:pt x="4727205" y="2031774"/>
                  <a:pt x="4650624" y="2022152"/>
                  <a:pt x="4570064" y="2022152"/>
                </a:cubicBezTo>
                <a:cubicBezTo>
                  <a:pt x="4331222" y="2022152"/>
                  <a:pt x="4127376" y="2106691"/>
                  <a:pt x="3958526" y="2275737"/>
                </a:cubicBezTo>
                <a:cubicBezTo>
                  <a:pt x="3831098" y="2403035"/>
                  <a:pt x="3751810" y="2550423"/>
                  <a:pt x="3720597" y="2717838"/>
                </a:cubicBezTo>
                <a:cubicBezTo>
                  <a:pt x="3710388" y="2772208"/>
                  <a:pt x="3705268" y="2828665"/>
                  <a:pt x="3705268" y="2887275"/>
                </a:cubicBezTo>
                <a:moveTo>
                  <a:pt x="2619013" y="2312429"/>
                </a:moveTo>
                <a:lnTo>
                  <a:pt x="2508610" y="2335423"/>
                </a:lnTo>
                <a:lnTo>
                  <a:pt x="2284380" y="2474364"/>
                </a:lnTo>
                <a:lnTo>
                  <a:pt x="2208712" y="2490020"/>
                </a:lnTo>
                <a:lnTo>
                  <a:pt x="2125054" y="2555740"/>
                </a:lnTo>
                <a:lnTo>
                  <a:pt x="2116737" y="2515460"/>
                </a:lnTo>
                <a:lnTo>
                  <a:pt x="2028838" y="2497847"/>
                </a:lnTo>
                <a:lnTo>
                  <a:pt x="1747368" y="2619177"/>
                </a:lnTo>
                <a:lnTo>
                  <a:pt x="1618211" y="2753552"/>
                </a:lnTo>
                <a:lnTo>
                  <a:pt x="1530149" y="2735777"/>
                </a:lnTo>
                <a:lnTo>
                  <a:pt x="1464103" y="2749475"/>
                </a:lnTo>
                <a:lnTo>
                  <a:pt x="1254876" y="2885807"/>
                </a:lnTo>
                <a:lnTo>
                  <a:pt x="1145125" y="2875533"/>
                </a:lnTo>
                <a:lnTo>
                  <a:pt x="579738" y="3211308"/>
                </a:lnTo>
                <a:lnTo>
                  <a:pt x="489067" y="3203318"/>
                </a:lnTo>
                <a:lnTo>
                  <a:pt x="235809" y="3255828"/>
                </a:lnTo>
                <a:lnTo>
                  <a:pt x="0" y="3376668"/>
                </a:lnTo>
                <a:lnTo>
                  <a:pt x="2619013" y="3376668"/>
                </a:lnTo>
                <a:lnTo>
                  <a:pt x="2619013" y="2312429"/>
                </a:lnTo>
                <a:moveTo>
                  <a:pt x="4275058" y="59197"/>
                </a:moveTo>
                <a:lnTo>
                  <a:pt x="4266252" y="67840"/>
                </a:lnTo>
                <a:lnTo>
                  <a:pt x="4183735" y="67840"/>
                </a:lnTo>
                <a:lnTo>
                  <a:pt x="4173787" y="57892"/>
                </a:lnTo>
                <a:lnTo>
                  <a:pt x="4152261" y="57892"/>
                </a:lnTo>
                <a:lnTo>
                  <a:pt x="4152261" y="0"/>
                </a:lnTo>
                <a:lnTo>
                  <a:pt x="4124212" y="0"/>
                </a:lnTo>
                <a:lnTo>
                  <a:pt x="4116221" y="8154"/>
                </a:lnTo>
                <a:lnTo>
                  <a:pt x="4116221" y="51369"/>
                </a:lnTo>
                <a:lnTo>
                  <a:pt x="4107741" y="59686"/>
                </a:lnTo>
                <a:lnTo>
                  <a:pt x="4048871" y="59686"/>
                </a:lnTo>
                <a:lnTo>
                  <a:pt x="4040227" y="68492"/>
                </a:lnTo>
                <a:lnTo>
                  <a:pt x="3978095" y="68492"/>
                </a:lnTo>
                <a:lnTo>
                  <a:pt x="3978095" y="62458"/>
                </a:lnTo>
                <a:lnTo>
                  <a:pt x="3941403" y="62458"/>
                </a:lnTo>
                <a:lnTo>
                  <a:pt x="3941403" y="71101"/>
                </a:lnTo>
                <a:lnTo>
                  <a:pt x="3954938" y="84637"/>
                </a:lnTo>
                <a:lnTo>
                  <a:pt x="4000926" y="84637"/>
                </a:lnTo>
                <a:lnTo>
                  <a:pt x="4000926" y="96705"/>
                </a:lnTo>
                <a:lnTo>
                  <a:pt x="4012504" y="108446"/>
                </a:lnTo>
                <a:lnTo>
                  <a:pt x="4055556" y="108446"/>
                </a:lnTo>
                <a:lnTo>
                  <a:pt x="4069092" y="121981"/>
                </a:lnTo>
                <a:lnTo>
                  <a:pt x="4069092" y="170904"/>
                </a:lnTo>
                <a:lnTo>
                  <a:pt x="4082791" y="184603"/>
                </a:lnTo>
                <a:lnTo>
                  <a:pt x="4082791" y="377197"/>
                </a:lnTo>
                <a:lnTo>
                  <a:pt x="4065668" y="377197"/>
                </a:lnTo>
                <a:lnTo>
                  <a:pt x="4045283" y="397581"/>
                </a:lnTo>
                <a:lnTo>
                  <a:pt x="4045283" y="508963"/>
                </a:lnTo>
                <a:lnTo>
                  <a:pt x="4024409" y="575824"/>
                </a:lnTo>
                <a:lnTo>
                  <a:pt x="4101055" y="514670"/>
                </a:lnTo>
                <a:lnTo>
                  <a:pt x="4181126" y="514670"/>
                </a:lnTo>
                <a:lnTo>
                  <a:pt x="4220427" y="583326"/>
                </a:lnTo>
                <a:lnTo>
                  <a:pt x="4220427" y="389101"/>
                </a:lnTo>
                <a:lnTo>
                  <a:pt x="4206892" y="375729"/>
                </a:lnTo>
                <a:lnTo>
                  <a:pt x="4191889" y="375729"/>
                </a:lnTo>
                <a:lnTo>
                  <a:pt x="4178843" y="362683"/>
                </a:lnTo>
                <a:lnTo>
                  <a:pt x="4178843" y="116763"/>
                </a:lnTo>
                <a:lnTo>
                  <a:pt x="4199880" y="116763"/>
                </a:lnTo>
                <a:lnTo>
                  <a:pt x="4212274" y="104532"/>
                </a:lnTo>
                <a:lnTo>
                  <a:pt x="4264784" y="104532"/>
                </a:lnTo>
                <a:lnTo>
                  <a:pt x="4264784" y="92465"/>
                </a:lnTo>
                <a:lnTo>
                  <a:pt x="4275547" y="81701"/>
                </a:lnTo>
                <a:lnTo>
                  <a:pt x="4302292" y="81701"/>
                </a:lnTo>
                <a:lnTo>
                  <a:pt x="4324797" y="59197"/>
                </a:lnTo>
                <a:lnTo>
                  <a:pt x="4275058" y="59197"/>
                </a:lnTo>
                <a:close/>
              </a:path>
            </a:pathLst>
          </a:custGeom>
          <a:solidFill>
            <a:srgbClr val="173EFF"/>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4" name="Forma Livre: Forma 3">
            <a:extLst>
              <a:ext uri="{FF2B5EF4-FFF2-40B4-BE49-F238E27FC236}">
                <a16:creationId xmlns:a16="http://schemas.microsoft.com/office/drawing/2014/main" id="{6A4230C7-D1D5-6AD8-6719-2FE25D2E7940}"/>
              </a:ext>
            </a:extLst>
          </p:cNvPr>
          <p:cNvSpPr/>
          <p:nvPr/>
        </p:nvSpPr>
        <p:spPr>
          <a:xfrm>
            <a:off x="2597111" y="4299188"/>
            <a:ext cx="3629599" cy="2534865"/>
          </a:xfrm>
          <a:custGeom>
            <a:avLst/>
            <a:gdLst>
              <a:gd name="connsiteX0" fmla="*/ 1843420 w 3629599"/>
              <a:gd name="connsiteY0" fmla="*/ 138778 h 2534865"/>
              <a:gd name="connsiteX1" fmla="*/ 1843420 w 3629599"/>
              <a:gd name="connsiteY1" fmla="*/ 96541 h 2534865"/>
              <a:gd name="connsiteX2" fmla="*/ 1763349 w 3629599"/>
              <a:gd name="connsiteY2" fmla="*/ 0 h 2534865"/>
              <a:gd name="connsiteX3" fmla="*/ 385514 w 3629599"/>
              <a:gd name="connsiteY3" fmla="*/ 2073522 h 2534865"/>
              <a:gd name="connsiteX4" fmla="*/ 0 w 3629599"/>
              <a:gd name="connsiteY4" fmla="*/ 2534866 h 2534865"/>
              <a:gd name="connsiteX5" fmla="*/ 1227805 w 3629599"/>
              <a:gd name="connsiteY5" fmla="*/ 2534866 h 2534865"/>
              <a:gd name="connsiteX6" fmla="*/ 1078590 w 3629599"/>
              <a:gd name="connsiteY6" fmla="*/ 2073522 h 2534865"/>
              <a:gd name="connsiteX7" fmla="*/ 1078101 w 3629599"/>
              <a:gd name="connsiteY7" fmla="*/ 2045472 h 2534865"/>
              <a:gd name="connsiteX8" fmla="*/ 1093430 w 3629599"/>
              <a:gd name="connsiteY8" fmla="*/ 1876036 h 2534865"/>
              <a:gd name="connsiteX9" fmla="*/ 1331359 w 3629599"/>
              <a:gd name="connsiteY9" fmla="*/ 1433934 h 2534865"/>
              <a:gd name="connsiteX10" fmla="*/ 1942897 w 3629599"/>
              <a:gd name="connsiteY10" fmla="*/ 1180350 h 2534865"/>
              <a:gd name="connsiteX11" fmla="*/ 2172672 w 3629599"/>
              <a:gd name="connsiteY11" fmla="*/ 1209215 h 2534865"/>
              <a:gd name="connsiteX12" fmla="*/ 2310309 w 3629599"/>
              <a:gd name="connsiteY12" fmla="*/ 1259442 h 2534865"/>
              <a:gd name="connsiteX13" fmla="*/ 2521330 w 3629599"/>
              <a:gd name="connsiteY13" fmla="*/ 1401971 h 2534865"/>
              <a:gd name="connsiteX14" fmla="*/ 2554598 w 3629599"/>
              <a:gd name="connsiteY14" fmla="*/ 1433934 h 2534865"/>
              <a:gd name="connsiteX15" fmla="*/ 2808019 w 3629599"/>
              <a:gd name="connsiteY15" fmla="*/ 2045798 h 2534865"/>
              <a:gd name="connsiteX16" fmla="*/ 2807693 w 3629599"/>
              <a:gd name="connsiteY16" fmla="*/ 2073522 h 2534865"/>
              <a:gd name="connsiteX17" fmla="*/ 2657988 w 3629599"/>
              <a:gd name="connsiteY17" fmla="*/ 2534866 h 2534865"/>
              <a:gd name="connsiteX18" fmla="*/ 3629600 w 3629599"/>
              <a:gd name="connsiteY18" fmla="*/ 2534866 h 2534865"/>
              <a:gd name="connsiteX19" fmla="*/ 3385148 w 3629599"/>
              <a:gd name="connsiteY19" fmla="*/ 2073522 h 2534865"/>
              <a:gd name="connsiteX20" fmla="*/ 2554272 w 3629599"/>
              <a:gd name="connsiteY20" fmla="*/ 360074 h 2534865"/>
              <a:gd name="connsiteX21" fmla="*/ 2434247 w 3629599"/>
              <a:gd name="connsiteY21" fmla="*/ 360074 h 2534865"/>
              <a:gd name="connsiteX22" fmla="*/ 2309493 w 3629599"/>
              <a:gd name="connsiteY22" fmla="*/ 315064 h 2534865"/>
              <a:gd name="connsiteX23" fmla="*/ 2203494 w 3629599"/>
              <a:gd name="connsiteY23" fmla="*/ 202378 h 2534865"/>
              <a:gd name="connsiteX24" fmla="*/ 1991004 w 3629599"/>
              <a:gd name="connsiteY24" fmla="*/ 147911 h 2534865"/>
              <a:gd name="connsiteX25" fmla="*/ 1843420 w 3629599"/>
              <a:gd name="connsiteY25" fmla="*/ 138778 h 253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9599" h="2534865">
                <a:moveTo>
                  <a:pt x="1843420" y="138778"/>
                </a:moveTo>
                <a:lnTo>
                  <a:pt x="1843420" y="96541"/>
                </a:lnTo>
                <a:lnTo>
                  <a:pt x="1763349" y="0"/>
                </a:lnTo>
                <a:lnTo>
                  <a:pt x="385514" y="2073522"/>
                </a:lnTo>
                <a:lnTo>
                  <a:pt x="0" y="2534866"/>
                </a:lnTo>
                <a:lnTo>
                  <a:pt x="1227805" y="2534866"/>
                </a:lnTo>
                <a:cubicBezTo>
                  <a:pt x="1133123" y="2399838"/>
                  <a:pt x="1083384" y="2246057"/>
                  <a:pt x="1078590" y="2073522"/>
                </a:cubicBezTo>
                <a:cubicBezTo>
                  <a:pt x="1078264" y="2064291"/>
                  <a:pt x="1078101" y="2054931"/>
                  <a:pt x="1078101" y="2045472"/>
                </a:cubicBezTo>
                <a:cubicBezTo>
                  <a:pt x="1078101" y="1986863"/>
                  <a:pt x="1083221" y="1930405"/>
                  <a:pt x="1093430" y="1876036"/>
                </a:cubicBezTo>
                <a:cubicBezTo>
                  <a:pt x="1124643" y="1708621"/>
                  <a:pt x="1203931" y="1561232"/>
                  <a:pt x="1331359" y="1433934"/>
                </a:cubicBezTo>
                <a:cubicBezTo>
                  <a:pt x="1500209" y="1264889"/>
                  <a:pt x="1704054" y="1180350"/>
                  <a:pt x="1942897" y="1180350"/>
                </a:cubicBezTo>
                <a:cubicBezTo>
                  <a:pt x="2023457" y="1180350"/>
                  <a:pt x="2100038" y="1189971"/>
                  <a:pt x="2172672" y="1209215"/>
                </a:cubicBezTo>
                <a:cubicBezTo>
                  <a:pt x="2220291" y="1221837"/>
                  <a:pt x="2266180" y="1238568"/>
                  <a:pt x="2310309" y="1259442"/>
                </a:cubicBezTo>
                <a:cubicBezTo>
                  <a:pt x="2385650" y="1294895"/>
                  <a:pt x="2456002" y="1342383"/>
                  <a:pt x="2521330" y="1401971"/>
                </a:cubicBezTo>
                <a:cubicBezTo>
                  <a:pt x="2532517" y="1412310"/>
                  <a:pt x="2543607" y="1422943"/>
                  <a:pt x="2554598" y="1433934"/>
                </a:cubicBezTo>
                <a:cubicBezTo>
                  <a:pt x="2723546" y="1602654"/>
                  <a:pt x="2808019" y="1806630"/>
                  <a:pt x="2808019" y="2045798"/>
                </a:cubicBezTo>
                <a:cubicBezTo>
                  <a:pt x="2808019" y="2055029"/>
                  <a:pt x="2807922" y="2064291"/>
                  <a:pt x="2807693" y="2073522"/>
                </a:cubicBezTo>
                <a:cubicBezTo>
                  <a:pt x="2802801" y="2245959"/>
                  <a:pt x="2752899" y="2399740"/>
                  <a:pt x="2657988" y="2534866"/>
                </a:cubicBezTo>
                <a:lnTo>
                  <a:pt x="3629600" y="2534866"/>
                </a:lnTo>
                <a:lnTo>
                  <a:pt x="3385148" y="2073522"/>
                </a:lnTo>
                <a:lnTo>
                  <a:pt x="2554272" y="360074"/>
                </a:lnTo>
                <a:lnTo>
                  <a:pt x="2434247" y="360074"/>
                </a:lnTo>
                <a:lnTo>
                  <a:pt x="2309493" y="315064"/>
                </a:lnTo>
                <a:lnTo>
                  <a:pt x="2203494" y="202378"/>
                </a:lnTo>
                <a:lnTo>
                  <a:pt x="1991004" y="147911"/>
                </a:lnTo>
                <a:lnTo>
                  <a:pt x="1843420" y="138778"/>
                </a:lnTo>
                <a:close/>
              </a:path>
            </a:pathLst>
          </a:custGeom>
          <a:solidFill>
            <a:srgbClr val="00D000"/>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5" name="Forma Livre: Forma 4">
            <a:extLst>
              <a:ext uri="{FF2B5EF4-FFF2-40B4-BE49-F238E27FC236}">
                <a16:creationId xmlns:a16="http://schemas.microsoft.com/office/drawing/2014/main" id="{127662CB-E831-DF64-7501-2C775CD00D6F}"/>
              </a:ext>
            </a:extLst>
          </p:cNvPr>
          <p:cNvSpPr/>
          <p:nvPr/>
        </p:nvSpPr>
        <p:spPr>
          <a:xfrm>
            <a:off x="2597111" y="4001961"/>
            <a:ext cx="5644413" cy="2861997"/>
          </a:xfrm>
          <a:custGeom>
            <a:avLst/>
            <a:gdLst>
              <a:gd name="connsiteX0" fmla="*/ 1601414 w 5644413"/>
              <a:gd name="connsiteY0" fmla="*/ 68655 h 2861997"/>
              <a:gd name="connsiteX1" fmla="*/ 1562112 w 5644413"/>
              <a:gd name="connsiteY1" fmla="*/ 0 h 2861997"/>
              <a:gd name="connsiteX2" fmla="*/ 1482042 w 5644413"/>
              <a:gd name="connsiteY2" fmla="*/ 0 h 2861997"/>
              <a:gd name="connsiteX3" fmla="*/ 1405396 w 5644413"/>
              <a:gd name="connsiteY3" fmla="*/ 61154 h 2861997"/>
              <a:gd name="connsiteX4" fmla="*/ 1378651 w 5644413"/>
              <a:gd name="connsiteY4" fmla="*/ 82517 h 2861997"/>
              <a:gd name="connsiteX5" fmla="*/ 1355168 w 5644413"/>
              <a:gd name="connsiteY5" fmla="*/ 82517 h 2861997"/>
              <a:gd name="connsiteX6" fmla="*/ 1176110 w 5644413"/>
              <a:gd name="connsiteY6" fmla="*/ 333655 h 2861997"/>
              <a:gd name="connsiteX7" fmla="*/ 1140885 w 5644413"/>
              <a:gd name="connsiteY7" fmla="*/ 398234 h 2861997"/>
              <a:gd name="connsiteX8" fmla="*/ 1140885 w 5644413"/>
              <a:gd name="connsiteY8" fmla="*/ 527227 h 2861997"/>
              <a:gd name="connsiteX9" fmla="*/ 1020697 w 5644413"/>
              <a:gd name="connsiteY9" fmla="*/ 864633 h 2861997"/>
              <a:gd name="connsiteX10" fmla="*/ 815547 w 5644413"/>
              <a:gd name="connsiteY10" fmla="*/ 1538956 h 2861997"/>
              <a:gd name="connsiteX11" fmla="*/ 499667 w 5644413"/>
              <a:gd name="connsiteY11" fmla="*/ 1733343 h 2861997"/>
              <a:gd name="connsiteX12" fmla="*/ 429707 w 5644413"/>
              <a:gd name="connsiteY12" fmla="*/ 1747857 h 2861997"/>
              <a:gd name="connsiteX13" fmla="*/ 54957 w 5644413"/>
              <a:gd name="connsiteY13" fmla="*/ 1786343 h 2861997"/>
              <a:gd name="connsiteX14" fmla="*/ 0 w 5644413"/>
              <a:gd name="connsiteY14" fmla="*/ 1797759 h 2861997"/>
              <a:gd name="connsiteX15" fmla="*/ 0 w 5644413"/>
              <a:gd name="connsiteY15" fmla="*/ 2861998 h 2861997"/>
              <a:gd name="connsiteX16" fmla="*/ 8154 w 5644413"/>
              <a:gd name="connsiteY16" fmla="*/ 2861998 h 2861997"/>
              <a:gd name="connsiteX17" fmla="*/ 393667 w 5644413"/>
              <a:gd name="connsiteY17" fmla="*/ 2400654 h 2861997"/>
              <a:gd name="connsiteX18" fmla="*/ 1771503 w 5644413"/>
              <a:gd name="connsiteY18" fmla="*/ 327132 h 2861997"/>
              <a:gd name="connsiteX19" fmla="*/ 1771503 w 5644413"/>
              <a:gd name="connsiteY19" fmla="*/ 291908 h 2861997"/>
              <a:gd name="connsiteX20" fmla="*/ 1667949 w 5644413"/>
              <a:gd name="connsiteY20" fmla="*/ 131929 h 2861997"/>
              <a:gd name="connsiteX21" fmla="*/ 1637617 w 5644413"/>
              <a:gd name="connsiteY21" fmla="*/ 131929 h 2861997"/>
              <a:gd name="connsiteX22" fmla="*/ 1601414 w 5644413"/>
              <a:gd name="connsiteY22" fmla="*/ 68655 h 2861997"/>
              <a:gd name="connsiteX23" fmla="*/ 4972700 w 5644413"/>
              <a:gd name="connsiteY23" fmla="*/ 1697956 h 2861997"/>
              <a:gd name="connsiteX24" fmla="*/ 4849088 w 5644413"/>
              <a:gd name="connsiteY24" fmla="*/ 1697956 h 2861997"/>
              <a:gd name="connsiteX25" fmla="*/ 4662039 w 5644413"/>
              <a:gd name="connsiteY25" fmla="*/ 1570919 h 2861997"/>
              <a:gd name="connsiteX26" fmla="*/ 4513639 w 5644413"/>
              <a:gd name="connsiteY26" fmla="*/ 1570919 h 2861997"/>
              <a:gd name="connsiteX27" fmla="*/ 4174603 w 5644413"/>
              <a:gd name="connsiteY27" fmla="*/ 1394307 h 2861997"/>
              <a:gd name="connsiteX28" fmla="*/ 4146391 w 5644413"/>
              <a:gd name="connsiteY28" fmla="*/ 1402461 h 2861997"/>
              <a:gd name="connsiteX29" fmla="*/ 3826434 w 5644413"/>
              <a:gd name="connsiteY29" fmla="*/ 1072719 h 2861997"/>
              <a:gd name="connsiteX30" fmla="*/ 3627969 w 5644413"/>
              <a:gd name="connsiteY30" fmla="*/ 990692 h 2861997"/>
              <a:gd name="connsiteX31" fmla="*/ 3449563 w 5644413"/>
              <a:gd name="connsiteY31" fmla="*/ 990692 h 2861997"/>
              <a:gd name="connsiteX32" fmla="*/ 3385963 w 5644413"/>
              <a:gd name="connsiteY32" fmla="*/ 943725 h 2861997"/>
              <a:gd name="connsiteX33" fmla="*/ 3289585 w 5644413"/>
              <a:gd name="connsiteY33" fmla="*/ 903772 h 2861997"/>
              <a:gd name="connsiteX34" fmla="*/ 2925598 w 5644413"/>
              <a:gd name="connsiteY34" fmla="*/ 877679 h 2861997"/>
              <a:gd name="connsiteX35" fmla="*/ 2884665 w 5644413"/>
              <a:gd name="connsiteY35" fmla="*/ 905892 h 2861997"/>
              <a:gd name="connsiteX36" fmla="*/ 2769207 w 5644413"/>
              <a:gd name="connsiteY36" fmla="*/ 858762 h 2861997"/>
              <a:gd name="connsiteX37" fmla="*/ 2731862 w 5644413"/>
              <a:gd name="connsiteY37" fmla="*/ 802501 h 2861997"/>
              <a:gd name="connsiteX38" fmla="*/ 2661087 w 5644413"/>
              <a:gd name="connsiteY38" fmla="*/ 790759 h 2861997"/>
              <a:gd name="connsiteX39" fmla="*/ 2562426 w 5644413"/>
              <a:gd name="connsiteY39" fmla="*/ 687206 h 2861997"/>
              <a:gd name="connsiteX40" fmla="*/ 3393302 w 5644413"/>
              <a:gd name="connsiteY40" fmla="*/ 2400654 h 2861997"/>
              <a:gd name="connsiteX41" fmla="*/ 3637754 w 5644413"/>
              <a:gd name="connsiteY41" fmla="*/ 2861998 h 2861997"/>
              <a:gd name="connsiteX42" fmla="*/ 3637754 w 5644413"/>
              <a:gd name="connsiteY42" fmla="*/ 2540084 h 2861997"/>
              <a:gd name="connsiteX43" fmla="*/ 3716520 w 5644413"/>
              <a:gd name="connsiteY43" fmla="*/ 2356786 h 2861997"/>
              <a:gd name="connsiteX44" fmla="*/ 3896557 w 5644413"/>
              <a:gd name="connsiteY44" fmla="*/ 2278183 h 2861997"/>
              <a:gd name="connsiteX45" fmla="*/ 3906668 w 5644413"/>
              <a:gd name="connsiteY45" fmla="*/ 2278020 h 2861997"/>
              <a:gd name="connsiteX46" fmla="*/ 3917104 w 5644413"/>
              <a:gd name="connsiteY46" fmla="*/ 2278183 h 2861997"/>
              <a:gd name="connsiteX47" fmla="*/ 5448069 w 5644413"/>
              <a:gd name="connsiteY47" fmla="*/ 2278346 h 2861997"/>
              <a:gd name="connsiteX48" fmla="*/ 5453451 w 5644413"/>
              <a:gd name="connsiteY48" fmla="*/ 2278509 h 2861997"/>
              <a:gd name="connsiteX49" fmla="*/ 5526672 w 5644413"/>
              <a:gd name="connsiteY49" fmla="*/ 2289761 h 2861997"/>
              <a:gd name="connsiteX50" fmla="*/ 5526836 w 5644413"/>
              <a:gd name="connsiteY50" fmla="*/ 2289761 h 2861997"/>
              <a:gd name="connsiteX51" fmla="*/ 5532054 w 5644413"/>
              <a:gd name="connsiteY51" fmla="*/ 2280466 h 2861997"/>
              <a:gd name="connsiteX52" fmla="*/ 5644414 w 5644413"/>
              <a:gd name="connsiteY52" fmla="*/ 2051017 h 2861997"/>
              <a:gd name="connsiteX53" fmla="*/ 5403386 w 5644413"/>
              <a:gd name="connsiteY53" fmla="*/ 2051017 h 2861997"/>
              <a:gd name="connsiteX54" fmla="*/ 4972700 w 5644413"/>
              <a:gd name="connsiteY54" fmla="*/ 1697956 h 286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644413" h="2861997">
                <a:moveTo>
                  <a:pt x="1601414" y="68655"/>
                </a:moveTo>
                <a:lnTo>
                  <a:pt x="1562112" y="0"/>
                </a:lnTo>
                <a:lnTo>
                  <a:pt x="1482042" y="0"/>
                </a:lnTo>
                <a:lnTo>
                  <a:pt x="1405396" y="61154"/>
                </a:lnTo>
                <a:lnTo>
                  <a:pt x="1378651" y="82517"/>
                </a:lnTo>
                <a:lnTo>
                  <a:pt x="1355168" y="82517"/>
                </a:lnTo>
                <a:lnTo>
                  <a:pt x="1176110" y="333655"/>
                </a:lnTo>
                <a:lnTo>
                  <a:pt x="1140885" y="398234"/>
                </a:lnTo>
                <a:lnTo>
                  <a:pt x="1140885" y="527227"/>
                </a:lnTo>
                <a:lnTo>
                  <a:pt x="1020697" y="864633"/>
                </a:lnTo>
                <a:lnTo>
                  <a:pt x="815547" y="1538956"/>
                </a:lnTo>
                <a:lnTo>
                  <a:pt x="499667" y="1733343"/>
                </a:lnTo>
                <a:lnTo>
                  <a:pt x="429707" y="1747857"/>
                </a:lnTo>
                <a:lnTo>
                  <a:pt x="54957" y="1786343"/>
                </a:lnTo>
                <a:lnTo>
                  <a:pt x="0" y="1797759"/>
                </a:lnTo>
                <a:lnTo>
                  <a:pt x="0" y="2861998"/>
                </a:lnTo>
                <a:lnTo>
                  <a:pt x="8154" y="2861998"/>
                </a:lnTo>
                <a:lnTo>
                  <a:pt x="393667" y="2400654"/>
                </a:lnTo>
                <a:lnTo>
                  <a:pt x="1771503" y="327132"/>
                </a:lnTo>
                <a:lnTo>
                  <a:pt x="1771503" y="291908"/>
                </a:lnTo>
                <a:lnTo>
                  <a:pt x="1667949" y="131929"/>
                </a:lnTo>
                <a:lnTo>
                  <a:pt x="1637617" y="131929"/>
                </a:lnTo>
                <a:lnTo>
                  <a:pt x="1601414" y="68655"/>
                </a:lnTo>
                <a:moveTo>
                  <a:pt x="4972700" y="1697956"/>
                </a:moveTo>
                <a:lnTo>
                  <a:pt x="4849088" y="1697956"/>
                </a:lnTo>
                <a:lnTo>
                  <a:pt x="4662039" y="1570919"/>
                </a:lnTo>
                <a:lnTo>
                  <a:pt x="4513639" y="1570919"/>
                </a:lnTo>
                <a:lnTo>
                  <a:pt x="4174603" y="1394307"/>
                </a:lnTo>
                <a:lnTo>
                  <a:pt x="4146391" y="1402461"/>
                </a:lnTo>
                <a:lnTo>
                  <a:pt x="3826434" y="1072719"/>
                </a:lnTo>
                <a:lnTo>
                  <a:pt x="3627969" y="990692"/>
                </a:lnTo>
                <a:lnTo>
                  <a:pt x="3449563" y="990692"/>
                </a:lnTo>
                <a:lnTo>
                  <a:pt x="3385963" y="943725"/>
                </a:lnTo>
                <a:lnTo>
                  <a:pt x="3289585" y="903772"/>
                </a:lnTo>
                <a:lnTo>
                  <a:pt x="2925598" y="877679"/>
                </a:lnTo>
                <a:lnTo>
                  <a:pt x="2884665" y="905892"/>
                </a:lnTo>
                <a:lnTo>
                  <a:pt x="2769207" y="858762"/>
                </a:lnTo>
                <a:lnTo>
                  <a:pt x="2731862" y="802501"/>
                </a:lnTo>
                <a:lnTo>
                  <a:pt x="2661087" y="790759"/>
                </a:lnTo>
                <a:lnTo>
                  <a:pt x="2562426" y="687206"/>
                </a:lnTo>
                <a:lnTo>
                  <a:pt x="3393302" y="2400654"/>
                </a:lnTo>
                <a:lnTo>
                  <a:pt x="3637754" y="2861998"/>
                </a:lnTo>
                <a:lnTo>
                  <a:pt x="3637754" y="2540084"/>
                </a:lnTo>
                <a:cubicBezTo>
                  <a:pt x="3639385" y="2468755"/>
                  <a:pt x="3665640" y="2407666"/>
                  <a:pt x="3716520" y="2356786"/>
                </a:cubicBezTo>
                <a:cubicBezTo>
                  <a:pt x="3766650" y="2306656"/>
                  <a:pt x="3826662" y="2280466"/>
                  <a:pt x="3896557" y="2278183"/>
                </a:cubicBezTo>
                <a:cubicBezTo>
                  <a:pt x="3899916" y="2278085"/>
                  <a:pt x="3903308" y="2278020"/>
                  <a:pt x="3906668" y="2278020"/>
                </a:cubicBezTo>
                <a:cubicBezTo>
                  <a:pt x="3910027" y="2278020"/>
                  <a:pt x="3913615" y="2278085"/>
                  <a:pt x="3917104" y="2278183"/>
                </a:cubicBezTo>
                <a:lnTo>
                  <a:pt x="5448069" y="2278346"/>
                </a:lnTo>
                <a:cubicBezTo>
                  <a:pt x="5449928" y="2278346"/>
                  <a:pt x="5451722" y="2278411"/>
                  <a:pt x="5453451" y="2278509"/>
                </a:cubicBezTo>
                <a:cubicBezTo>
                  <a:pt x="5478988" y="2279488"/>
                  <a:pt x="5503418" y="2283238"/>
                  <a:pt x="5526672" y="2289761"/>
                </a:cubicBezTo>
                <a:lnTo>
                  <a:pt x="5526836" y="2289761"/>
                </a:lnTo>
                <a:cubicBezTo>
                  <a:pt x="5528564" y="2286598"/>
                  <a:pt x="5530326" y="2283499"/>
                  <a:pt x="5532054" y="2280466"/>
                </a:cubicBezTo>
                <a:cubicBezTo>
                  <a:pt x="5561636" y="2200656"/>
                  <a:pt x="5599078" y="2124173"/>
                  <a:pt x="5644414" y="2051017"/>
                </a:cubicBezTo>
                <a:lnTo>
                  <a:pt x="5403386" y="2051017"/>
                </a:lnTo>
                <a:lnTo>
                  <a:pt x="4972700" y="1697956"/>
                </a:lnTo>
                <a:close/>
              </a:path>
            </a:pathLst>
          </a:custGeom>
          <a:solidFill>
            <a:srgbClr val="FFCF00"/>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6" name="Forma Livre: Forma 5">
            <a:extLst>
              <a:ext uri="{FF2B5EF4-FFF2-40B4-BE49-F238E27FC236}">
                <a16:creationId xmlns:a16="http://schemas.microsoft.com/office/drawing/2014/main" id="{0851FBE3-F7CB-0884-D3E2-23B39E5CF563}"/>
              </a:ext>
            </a:extLst>
          </p:cNvPr>
          <p:cNvSpPr/>
          <p:nvPr/>
        </p:nvSpPr>
        <p:spPr>
          <a:xfrm>
            <a:off x="7938527" y="6061942"/>
            <a:ext cx="302997" cy="759285"/>
          </a:xfrm>
          <a:custGeom>
            <a:avLst/>
            <a:gdLst>
              <a:gd name="connsiteX0" fmla="*/ 171231 w 302997"/>
              <a:gd name="connsiteY0" fmla="*/ 44520 h 759285"/>
              <a:gd name="connsiteX1" fmla="*/ 80397 w 302997"/>
              <a:gd name="connsiteY1" fmla="*/ 0 h 759285"/>
              <a:gd name="connsiteX2" fmla="*/ 0 w 302997"/>
              <a:gd name="connsiteY2" fmla="*/ 476837 h 759285"/>
              <a:gd name="connsiteX3" fmla="*/ 26582 w 302997"/>
              <a:gd name="connsiteY3" fmla="*/ 759286 h 759285"/>
              <a:gd name="connsiteX4" fmla="*/ 302997 w 302997"/>
              <a:gd name="connsiteY4" fmla="*/ 759286 h 759285"/>
              <a:gd name="connsiteX5" fmla="*/ 302997 w 302997"/>
              <a:gd name="connsiteY5" fmla="*/ 288157 h 759285"/>
              <a:gd name="connsiteX6" fmla="*/ 211674 w 302997"/>
              <a:gd name="connsiteY6" fmla="*/ 79092 h 759285"/>
              <a:gd name="connsiteX7" fmla="*/ 171231 w 302997"/>
              <a:gd name="connsiteY7" fmla="*/ 44520 h 75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97" h="759285">
                <a:moveTo>
                  <a:pt x="171231" y="44520"/>
                </a:moveTo>
                <a:cubicBezTo>
                  <a:pt x="143280" y="24201"/>
                  <a:pt x="113013" y="9361"/>
                  <a:pt x="80397" y="0"/>
                </a:cubicBezTo>
                <a:cubicBezTo>
                  <a:pt x="26811" y="147845"/>
                  <a:pt x="0" y="306813"/>
                  <a:pt x="0" y="476837"/>
                </a:cubicBezTo>
                <a:cubicBezTo>
                  <a:pt x="0" y="574683"/>
                  <a:pt x="8872" y="668843"/>
                  <a:pt x="26582" y="759286"/>
                </a:cubicBezTo>
                <a:lnTo>
                  <a:pt x="302997" y="759286"/>
                </a:lnTo>
                <a:lnTo>
                  <a:pt x="302997" y="288157"/>
                </a:lnTo>
                <a:cubicBezTo>
                  <a:pt x="300290" y="206944"/>
                  <a:pt x="269827" y="137245"/>
                  <a:pt x="211674" y="79092"/>
                </a:cubicBezTo>
                <a:cubicBezTo>
                  <a:pt x="198726" y="66144"/>
                  <a:pt x="185255" y="54631"/>
                  <a:pt x="171231" y="44520"/>
                </a:cubicBezTo>
              </a:path>
            </a:pathLst>
          </a:custGeom>
          <a:solidFill>
            <a:srgbClr val="333333"/>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7" name="Forma Livre: Forma 6">
            <a:extLst>
              <a:ext uri="{FF2B5EF4-FFF2-40B4-BE49-F238E27FC236}">
                <a16:creationId xmlns:a16="http://schemas.microsoft.com/office/drawing/2014/main" id="{D0C31AC5-B8E7-21EE-9031-F3E95F6E2DE8}"/>
              </a:ext>
            </a:extLst>
          </p:cNvPr>
          <p:cNvSpPr/>
          <p:nvPr/>
        </p:nvSpPr>
        <p:spPr>
          <a:xfrm>
            <a:off x="7969667" y="6021694"/>
            <a:ext cx="2332813" cy="810980"/>
          </a:xfrm>
          <a:custGeom>
            <a:avLst/>
            <a:gdLst>
              <a:gd name="connsiteX0" fmla="*/ 212000 w 2332813"/>
              <a:gd name="connsiteY0" fmla="*/ 0 h 810980"/>
              <a:gd name="connsiteX1" fmla="*/ 117579 w 2332813"/>
              <a:gd name="connsiteY1" fmla="*/ 0 h 810980"/>
              <a:gd name="connsiteX2" fmla="*/ 5218 w 2332813"/>
              <a:gd name="connsiteY2" fmla="*/ 229449 h 810980"/>
              <a:gd name="connsiteX3" fmla="*/ 0 w 2332813"/>
              <a:gd name="connsiteY3" fmla="*/ 238744 h 810980"/>
              <a:gd name="connsiteX4" fmla="*/ 1631 w 2332813"/>
              <a:gd name="connsiteY4" fmla="*/ 239234 h 810980"/>
              <a:gd name="connsiteX5" fmla="*/ 92464 w 2332813"/>
              <a:gd name="connsiteY5" fmla="*/ 283754 h 810980"/>
              <a:gd name="connsiteX6" fmla="*/ 132908 w 2332813"/>
              <a:gd name="connsiteY6" fmla="*/ 318326 h 810980"/>
              <a:gd name="connsiteX7" fmla="*/ 224231 w 2332813"/>
              <a:gd name="connsiteY7" fmla="*/ 527390 h 810980"/>
              <a:gd name="connsiteX8" fmla="*/ 224231 w 2332813"/>
              <a:gd name="connsiteY8" fmla="*/ 810981 h 810980"/>
              <a:gd name="connsiteX9" fmla="*/ 2332813 w 2332813"/>
              <a:gd name="connsiteY9" fmla="*/ 810981 h 810980"/>
              <a:gd name="connsiteX10" fmla="*/ 2132555 w 2332813"/>
              <a:gd name="connsiteY10" fmla="*/ 621486 h 810980"/>
              <a:gd name="connsiteX11" fmla="*/ 1761881 w 2332813"/>
              <a:gd name="connsiteY11" fmla="*/ 497874 h 810980"/>
              <a:gd name="connsiteX12" fmla="*/ 1574832 w 2332813"/>
              <a:gd name="connsiteY12" fmla="*/ 497874 h 810980"/>
              <a:gd name="connsiteX13" fmla="*/ 1271184 w 2332813"/>
              <a:gd name="connsiteY13" fmla="*/ 271849 h 810980"/>
              <a:gd name="connsiteX14" fmla="*/ 1098159 w 2332813"/>
              <a:gd name="connsiteY14" fmla="*/ 271849 h 810980"/>
              <a:gd name="connsiteX15" fmla="*/ 724224 w 2332813"/>
              <a:gd name="connsiteY15" fmla="*/ 45009 h 810980"/>
              <a:gd name="connsiteX16" fmla="*/ 413236 w 2332813"/>
              <a:gd name="connsiteY16" fmla="*/ 17612 h 810980"/>
              <a:gd name="connsiteX17" fmla="*/ 332025 w 2332813"/>
              <a:gd name="connsiteY17" fmla="*/ 60012 h 810980"/>
              <a:gd name="connsiteX18" fmla="*/ 212000 w 2332813"/>
              <a:gd name="connsiteY18" fmla="*/ 0 h 81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2813" h="810980">
                <a:moveTo>
                  <a:pt x="212000" y="0"/>
                </a:moveTo>
                <a:lnTo>
                  <a:pt x="117579" y="0"/>
                </a:lnTo>
                <a:cubicBezTo>
                  <a:pt x="72243" y="73156"/>
                  <a:pt x="34800" y="149639"/>
                  <a:pt x="5218" y="229449"/>
                </a:cubicBezTo>
                <a:cubicBezTo>
                  <a:pt x="3490" y="232482"/>
                  <a:pt x="1729" y="235581"/>
                  <a:pt x="0" y="238744"/>
                </a:cubicBezTo>
                <a:cubicBezTo>
                  <a:pt x="554" y="238842"/>
                  <a:pt x="1076" y="239005"/>
                  <a:pt x="1631" y="239234"/>
                </a:cubicBezTo>
                <a:cubicBezTo>
                  <a:pt x="34246" y="248594"/>
                  <a:pt x="64513" y="263434"/>
                  <a:pt x="92464" y="283754"/>
                </a:cubicBezTo>
                <a:cubicBezTo>
                  <a:pt x="106489" y="293865"/>
                  <a:pt x="119959" y="305378"/>
                  <a:pt x="132908" y="318326"/>
                </a:cubicBezTo>
                <a:cubicBezTo>
                  <a:pt x="191060" y="376479"/>
                  <a:pt x="221523" y="446178"/>
                  <a:pt x="224231" y="527390"/>
                </a:cubicBezTo>
                <a:lnTo>
                  <a:pt x="224231" y="810981"/>
                </a:lnTo>
                <a:lnTo>
                  <a:pt x="2332813" y="810981"/>
                </a:lnTo>
                <a:lnTo>
                  <a:pt x="2132555" y="621486"/>
                </a:lnTo>
                <a:lnTo>
                  <a:pt x="1761881" y="497874"/>
                </a:lnTo>
                <a:lnTo>
                  <a:pt x="1574832" y="497874"/>
                </a:lnTo>
                <a:lnTo>
                  <a:pt x="1271184" y="271849"/>
                </a:lnTo>
                <a:lnTo>
                  <a:pt x="1098159" y="271849"/>
                </a:lnTo>
                <a:lnTo>
                  <a:pt x="724224" y="45009"/>
                </a:lnTo>
                <a:lnTo>
                  <a:pt x="413236" y="17612"/>
                </a:lnTo>
                <a:lnTo>
                  <a:pt x="332025" y="60012"/>
                </a:lnTo>
                <a:lnTo>
                  <a:pt x="212000" y="0"/>
                </a:lnTo>
                <a:close/>
              </a:path>
            </a:pathLst>
          </a:custGeom>
          <a:solidFill>
            <a:srgbClr val="009E2D"/>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8" name="Forma Livre: Forma 7">
            <a:extLst>
              <a:ext uri="{FF2B5EF4-FFF2-40B4-BE49-F238E27FC236}">
                <a16:creationId xmlns:a16="http://schemas.microsoft.com/office/drawing/2014/main" id="{E1906EE4-6C23-C0A1-03F2-BC8A8D523FDF}"/>
              </a:ext>
            </a:extLst>
          </p:cNvPr>
          <p:cNvSpPr/>
          <p:nvPr/>
        </p:nvSpPr>
        <p:spPr>
          <a:xfrm>
            <a:off x="6149520" y="6061943"/>
            <a:ext cx="1890712" cy="771516"/>
          </a:xfrm>
          <a:custGeom>
            <a:avLst/>
            <a:gdLst>
              <a:gd name="connsiteX0" fmla="*/ 268914 w 1890712"/>
              <a:gd name="connsiteY0" fmla="*/ 0 h 771516"/>
              <a:gd name="connsiteX1" fmla="*/ 258803 w 1890712"/>
              <a:gd name="connsiteY1" fmla="*/ 163 h 771516"/>
              <a:gd name="connsiteX2" fmla="*/ 78766 w 1890712"/>
              <a:gd name="connsiteY2" fmla="*/ 78766 h 771516"/>
              <a:gd name="connsiteX3" fmla="*/ 0 w 1890712"/>
              <a:gd name="connsiteY3" fmla="*/ 262064 h 771516"/>
              <a:gd name="connsiteX4" fmla="*/ 0 w 1890712"/>
              <a:gd name="connsiteY4" fmla="*/ 771516 h 771516"/>
              <a:gd name="connsiteX5" fmla="*/ 1836897 w 1890712"/>
              <a:gd name="connsiteY5" fmla="*/ 771516 h 771516"/>
              <a:gd name="connsiteX6" fmla="*/ 1810315 w 1890712"/>
              <a:gd name="connsiteY6" fmla="*/ 489067 h 771516"/>
              <a:gd name="connsiteX7" fmla="*/ 1890713 w 1890712"/>
              <a:gd name="connsiteY7" fmla="*/ 12231 h 771516"/>
              <a:gd name="connsiteX8" fmla="*/ 1889082 w 1890712"/>
              <a:gd name="connsiteY8" fmla="*/ 11741 h 771516"/>
              <a:gd name="connsiteX9" fmla="*/ 1888919 w 1890712"/>
              <a:gd name="connsiteY9" fmla="*/ 11741 h 771516"/>
              <a:gd name="connsiteX10" fmla="*/ 1815697 w 1890712"/>
              <a:gd name="connsiteY10" fmla="*/ 489 h 771516"/>
              <a:gd name="connsiteX11" fmla="*/ 1810315 w 1890712"/>
              <a:gd name="connsiteY11" fmla="*/ 326 h 771516"/>
              <a:gd name="connsiteX12" fmla="*/ 279351 w 1890712"/>
              <a:gd name="connsiteY12" fmla="*/ 163 h 771516"/>
              <a:gd name="connsiteX13" fmla="*/ 268914 w 1890712"/>
              <a:gd name="connsiteY13" fmla="*/ 0 h 77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0712" h="771516">
                <a:moveTo>
                  <a:pt x="268914" y="0"/>
                </a:moveTo>
                <a:cubicBezTo>
                  <a:pt x="265554" y="0"/>
                  <a:pt x="262162" y="65"/>
                  <a:pt x="258803" y="163"/>
                </a:cubicBezTo>
                <a:cubicBezTo>
                  <a:pt x="188908" y="2446"/>
                  <a:pt x="128896" y="28636"/>
                  <a:pt x="78766" y="78766"/>
                </a:cubicBezTo>
                <a:cubicBezTo>
                  <a:pt x="27886" y="129646"/>
                  <a:pt x="1631" y="190735"/>
                  <a:pt x="0" y="262064"/>
                </a:cubicBezTo>
                <a:lnTo>
                  <a:pt x="0" y="771516"/>
                </a:lnTo>
                <a:lnTo>
                  <a:pt x="1836897" y="771516"/>
                </a:lnTo>
                <a:cubicBezTo>
                  <a:pt x="1819187" y="681074"/>
                  <a:pt x="1810315" y="586913"/>
                  <a:pt x="1810315" y="489067"/>
                </a:cubicBezTo>
                <a:cubicBezTo>
                  <a:pt x="1810315" y="319043"/>
                  <a:pt x="1837126" y="160076"/>
                  <a:pt x="1890713" y="12231"/>
                </a:cubicBezTo>
                <a:cubicBezTo>
                  <a:pt x="1890158" y="12002"/>
                  <a:pt x="1889636" y="11839"/>
                  <a:pt x="1889082" y="11741"/>
                </a:cubicBezTo>
                <a:lnTo>
                  <a:pt x="1888919" y="11741"/>
                </a:lnTo>
                <a:cubicBezTo>
                  <a:pt x="1865664" y="5218"/>
                  <a:pt x="1841234" y="1468"/>
                  <a:pt x="1815697" y="489"/>
                </a:cubicBezTo>
                <a:cubicBezTo>
                  <a:pt x="1813968" y="391"/>
                  <a:pt x="1812174" y="326"/>
                  <a:pt x="1810315" y="326"/>
                </a:cubicBezTo>
                <a:lnTo>
                  <a:pt x="279351" y="163"/>
                </a:lnTo>
                <a:cubicBezTo>
                  <a:pt x="275861" y="65"/>
                  <a:pt x="272404" y="0"/>
                  <a:pt x="268914" y="0"/>
                </a:cubicBezTo>
              </a:path>
            </a:pathLst>
          </a:custGeom>
          <a:solidFill>
            <a:srgbClr val="FE0000"/>
          </a:solidFill>
          <a:ln w="0" cap="flat">
            <a:noFill/>
            <a:prstDash val="solid"/>
            <a:miter/>
          </a:ln>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3" name="Retângulo 12">
            <a:extLst>
              <a:ext uri="{FF2B5EF4-FFF2-40B4-BE49-F238E27FC236}">
                <a16:creationId xmlns:a16="http://schemas.microsoft.com/office/drawing/2014/main" id="{B1BFF3C9-4705-CDD2-CA6A-12AD5718C29A}"/>
              </a:ext>
            </a:extLst>
          </p:cNvPr>
          <p:cNvSpPr/>
          <p:nvPr/>
        </p:nvSpPr>
        <p:spPr>
          <a:xfrm>
            <a:off x="194718" y="925339"/>
            <a:ext cx="36471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i="1" kern="1200" dirty="0">
                <a:solidFill>
                  <a:schemeClr val="tx2"/>
                </a:solidFill>
                <a:latin typeface="Arial" panose="020B0604020202020204" pitchFamily="34" charset="0"/>
                <a:ea typeface="Adobe Heiti Std R" panose="020B0400000000000000"/>
                <a:cs typeface="Arial" panose="020B0604020202020204" pitchFamily="34" charset="0"/>
              </a:rPr>
              <a:t>Thank you</a:t>
            </a:r>
            <a:endParaRPr lang="pt-BR" sz="5400" b="1" dirty="0">
              <a:ln/>
              <a:solidFill>
                <a:schemeClr val="tx2"/>
              </a:solidFill>
              <a:latin typeface="Arial" panose="020B0604020202020204" pitchFamily="34" charset="0"/>
              <a:cs typeface="Arial" panose="020B0604020202020204" pitchFamily="34" charset="0"/>
            </a:endParaRPr>
          </a:p>
        </p:txBody>
      </p:sp>
      <p:sp>
        <p:nvSpPr>
          <p:cNvPr id="26" name="Retângulo 25">
            <a:extLst>
              <a:ext uri="{FF2B5EF4-FFF2-40B4-BE49-F238E27FC236}">
                <a16:creationId xmlns:a16="http://schemas.microsoft.com/office/drawing/2014/main" id="{AE34AB39-2A8D-1A49-36AA-2A9A83553A8D}"/>
              </a:ext>
            </a:extLst>
          </p:cNvPr>
          <p:cNvSpPr/>
          <p:nvPr/>
        </p:nvSpPr>
        <p:spPr>
          <a:xfrm>
            <a:off x="9610634" y="4885059"/>
            <a:ext cx="2396587" cy="10167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a:p>
        </p:txBody>
      </p:sp>
      <p:graphicFrame>
        <p:nvGraphicFramePr>
          <p:cNvPr id="31" name="CaixaDeTexto 3">
            <a:extLst>
              <a:ext uri="{FF2B5EF4-FFF2-40B4-BE49-F238E27FC236}">
                <a16:creationId xmlns:a16="http://schemas.microsoft.com/office/drawing/2014/main" id="{79767E5F-ED22-B5CB-D872-CF9FA85B78ED}"/>
              </a:ext>
            </a:extLst>
          </p:cNvPr>
          <p:cNvGraphicFramePr/>
          <p:nvPr>
            <p:extLst>
              <p:ext uri="{D42A27DB-BD31-4B8C-83A1-F6EECF244321}">
                <p14:modId xmlns:p14="http://schemas.microsoft.com/office/powerpoint/2010/main" val="1360031632"/>
              </p:ext>
            </p:extLst>
          </p:nvPr>
        </p:nvGraphicFramePr>
        <p:xfrm>
          <a:off x="4804161" y="261951"/>
          <a:ext cx="7074074" cy="2453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54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346266" y="531757"/>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400" dirty="0">
                <a:solidFill>
                  <a:schemeClr val="bg1"/>
                </a:solidFill>
                <a:latin typeface="Arial" panose="020B0604020202020204" pitchFamily="34" charset="0"/>
                <a:cs typeface="Arial" panose="020B0604020202020204" pitchFamily="34" charset="0"/>
              </a:rPr>
              <a:t>CNEN’S Mission</a:t>
            </a:r>
          </a:p>
        </p:txBody>
      </p:sp>
      <p:pic>
        <p:nvPicPr>
          <p:cNvPr id="2" name="Espaço Reservado para Imagem 5" descr="Igreja com torre alta ao fundo&#10;&#10;Descrição gerada automaticamente com confiança média">
            <a:extLst>
              <a:ext uri="{FF2B5EF4-FFF2-40B4-BE49-F238E27FC236}">
                <a16:creationId xmlns:a16="http://schemas.microsoft.com/office/drawing/2014/main" id="{F9BB9483-10DA-52C4-06AB-FDDEDE69DBB9}"/>
              </a:ext>
            </a:extLst>
          </p:cNvPr>
          <p:cNvPicPr>
            <a:picLocks noChangeAspect="1"/>
          </p:cNvPicPr>
          <p:nvPr/>
        </p:nvPicPr>
        <p:blipFill>
          <a:blip r:embed="rId2" cstate="screen">
            <a:extLst>
              <a:ext uri="{28A0092B-C50C-407E-A947-70E740481C1C}">
                <a14:useLocalDpi xmlns:a14="http://schemas.microsoft.com/office/drawing/2010/main"/>
              </a:ext>
            </a:extLst>
          </a:blip>
          <a:srcRect l="1489" r="1489"/>
          <a:stretch>
            <a:fillRect/>
          </a:stretch>
        </p:blipFill>
        <p:spPr>
          <a:xfrm>
            <a:off x="600185" y="1356028"/>
            <a:ext cx="4349503" cy="5076118"/>
          </a:xfrm>
          <a:prstGeom prst="rect">
            <a:avLst/>
          </a:prstGeom>
          <a:ln>
            <a:noFill/>
          </a:ln>
          <a:effectLst>
            <a:softEdge rad="571500"/>
          </a:effectLst>
        </p:spPr>
      </p:pic>
      <p:sp>
        <p:nvSpPr>
          <p:cNvPr id="3" name="Espaço Reservado para Conteúdo 2">
            <a:extLst>
              <a:ext uri="{FF2B5EF4-FFF2-40B4-BE49-F238E27FC236}">
                <a16:creationId xmlns:a16="http://schemas.microsoft.com/office/drawing/2014/main" id="{94E116EE-14A9-018F-4BC7-FAA240E99402}"/>
              </a:ext>
            </a:extLst>
          </p:cNvPr>
          <p:cNvSpPr txBox="1">
            <a:spLocks/>
          </p:cNvSpPr>
          <p:nvPr/>
        </p:nvSpPr>
        <p:spPr>
          <a:xfrm>
            <a:off x="5304409" y="2584505"/>
            <a:ext cx="6199618" cy="2055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solidFill>
                  <a:schemeClr val="accent1">
                    <a:lumMod val="50000"/>
                  </a:schemeClr>
                </a:solidFill>
                <a:latin typeface="Arial" panose="020B0604020202020204" pitchFamily="34" charset="0"/>
                <a:cs typeface="Arial" panose="020B0604020202020204" pitchFamily="34" charset="0"/>
              </a:rPr>
              <a:t>The commitment to ensure the safe and peaceful use of nuclear energy, develop and make available nuclear and related technologies, aiming the welfare of the population.</a:t>
            </a:r>
          </a:p>
          <a:p>
            <a:pPr marL="0" indent="0">
              <a:buFont typeface="Arial" panose="020B0604020202020204" pitchFamily="34" charset="0"/>
              <a:buNone/>
            </a:pPr>
            <a:endParaRPr lang="pt-BR" sz="32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71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F0F6D814-15FB-C96B-4B1D-E62DBCA0BC11}"/>
              </a:ext>
            </a:extLst>
          </p:cNvPr>
          <p:cNvSpPr txBox="1">
            <a:spLocks/>
          </p:cNvSpPr>
          <p:nvPr/>
        </p:nvSpPr>
        <p:spPr>
          <a:xfrm>
            <a:off x="5284308" y="1641030"/>
            <a:ext cx="6526574" cy="4419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solidFill>
                  <a:schemeClr val="accent1">
                    <a:lumMod val="50000"/>
                  </a:schemeClr>
                </a:solidFill>
                <a:latin typeface="Arial" panose="020B0604020202020204" pitchFamily="34" charset="0"/>
                <a:cs typeface="Arial" panose="020B0604020202020204" pitchFamily="34" charset="0"/>
              </a:rPr>
              <a:t>Regulate the use of nuclear energy and materials to protect health, safety, security and the environment. </a:t>
            </a:r>
          </a:p>
          <a:p>
            <a:pPr marL="0" indent="0" algn="just">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sz="2400" dirty="0">
                <a:solidFill>
                  <a:schemeClr val="accent1">
                    <a:lumMod val="50000"/>
                  </a:schemeClr>
                </a:solidFill>
                <a:latin typeface="Arial" panose="020B0604020202020204" pitchFamily="34" charset="0"/>
                <a:cs typeface="Arial" panose="020B0604020202020204" pitchFamily="34" charset="0"/>
              </a:rPr>
              <a:t>Implement Brazilians international commitments on the peaceful use of nuclear energy.</a:t>
            </a:r>
          </a:p>
          <a:p>
            <a:pPr marL="0" indent="0" algn="just">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sz="2400" dirty="0">
                <a:solidFill>
                  <a:schemeClr val="accent1">
                    <a:lumMod val="50000"/>
                  </a:schemeClr>
                </a:solidFill>
                <a:latin typeface="Arial" panose="020B0604020202020204" pitchFamily="34" charset="0"/>
                <a:cs typeface="Arial" panose="020B0604020202020204" pitchFamily="34" charset="0"/>
              </a:rPr>
              <a:t>Disseminate objective scientific, technical and regulatory information to the public. </a:t>
            </a:r>
          </a:p>
          <a:p>
            <a:pPr marL="0" indent="0" algn="just">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b="1" dirty="0">
                <a:solidFill>
                  <a:schemeClr val="accent1">
                    <a:lumMod val="50000"/>
                  </a:schemeClr>
                </a:solidFill>
                <a:latin typeface="Arial" panose="020B0604020202020204" pitchFamily="34" charset="0"/>
                <a:cs typeface="Arial" panose="020B0604020202020204" pitchFamily="34" charset="0"/>
              </a:rPr>
              <a:t>OVER 62 YEARS OF REGULATORY EXPERIENCE</a:t>
            </a:r>
          </a:p>
          <a:p>
            <a:pPr marL="0" indent="0" algn="just">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3" name="Título 3">
            <a:extLst>
              <a:ext uri="{FF2B5EF4-FFF2-40B4-BE49-F238E27FC236}">
                <a16:creationId xmlns:a16="http://schemas.microsoft.com/office/drawing/2014/main" id="{D6A981A0-9D5B-E0BF-9C0A-E65D7F69608A}"/>
              </a:ext>
            </a:extLst>
          </p:cNvPr>
          <p:cNvSpPr txBox="1">
            <a:spLocks/>
          </p:cNvSpPr>
          <p:nvPr/>
        </p:nvSpPr>
        <p:spPr>
          <a:xfrm>
            <a:off x="416606" y="404806"/>
            <a:ext cx="6526574" cy="7409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err="1">
                <a:solidFill>
                  <a:schemeClr val="bg1"/>
                </a:solidFill>
                <a:latin typeface="Arial" panose="020B0604020202020204" pitchFamily="34" charset="0"/>
                <a:cs typeface="Arial" panose="020B0604020202020204" pitchFamily="34" charset="0"/>
              </a:rPr>
              <a:t>Our</a:t>
            </a:r>
            <a:r>
              <a:rPr lang="pt-BR" dirty="0">
                <a:solidFill>
                  <a:schemeClr val="bg1"/>
                </a:solidFill>
                <a:latin typeface="Arial" panose="020B0604020202020204" pitchFamily="34" charset="0"/>
                <a:cs typeface="Arial" panose="020B0604020202020204" pitchFamily="34" charset="0"/>
              </a:rPr>
              <a:t> Mandate </a:t>
            </a:r>
          </a:p>
        </p:txBody>
      </p:sp>
      <p:pic>
        <p:nvPicPr>
          <p:cNvPr id="4" name="Imagem 3" descr="Imagem digital fictícia de personagem de desenho animado&#10;&#10;Descrição gerada automaticamente com confiança média">
            <a:extLst>
              <a:ext uri="{FF2B5EF4-FFF2-40B4-BE49-F238E27FC236}">
                <a16:creationId xmlns:a16="http://schemas.microsoft.com/office/drawing/2014/main" id="{2BD9DCBA-0201-C8EC-B8BE-9CE30BB39F5B}"/>
              </a:ext>
            </a:extLst>
          </p:cNvPr>
          <p:cNvPicPr>
            <a:picLocks noChangeAspect="1"/>
          </p:cNvPicPr>
          <p:nvPr/>
        </p:nvPicPr>
        <p:blipFill>
          <a:blip r:embed="rId2" cstate="hqprint">
            <a:alphaModFix/>
            <a:duotone>
              <a:prstClr val="black"/>
              <a:schemeClr val="accent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1516276"/>
            <a:ext cx="5499595" cy="5340485"/>
          </a:xfrm>
          <a:prstGeom prst="rect">
            <a:avLst/>
          </a:prstGeom>
        </p:spPr>
      </p:pic>
      <p:sp>
        <p:nvSpPr>
          <p:cNvPr id="6" name="CaixaDeTexto 5">
            <a:extLst>
              <a:ext uri="{FF2B5EF4-FFF2-40B4-BE49-F238E27FC236}">
                <a16:creationId xmlns:a16="http://schemas.microsoft.com/office/drawing/2014/main" id="{96F56BC3-30DE-87B1-F304-323E32457B3A}"/>
              </a:ext>
            </a:extLst>
          </p:cNvPr>
          <p:cNvSpPr txBox="1"/>
          <p:nvPr/>
        </p:nvSpPr>
        <p:spPr>
          <a:xfrm>
            <a:off x="3048000" y="3244334"/>
            <a:ext cx="6096000" cy="369332"/>
          </a:xfrm>
          <a:prstGeom prst="rect">
            <a:avLst/>
          </a:prstGeom>
          <a:noFill/>
        </p:spPr>
        <p:txBody>
          <a:bodyPr wrap="square">
            <a:spAutoFit/>
          </a:bodyPr>
          <a:lstStyle/>
          <a:p>
            <a:r>
              <a:rPr lang="pt-BR" sz="1800" dirty="0" err="1"/>
              <a:t>Our</a:t>
            </a:r>
            <a:r>
              <a:rPr lang="pt-BR" sz="1800" dirty="0"/>
              <a:t> Mandate </a:t>
            </a:r>
          </a:p>
        </p:txBody>
      </p:sp>
    </p:spTree>
    <p:extLst>
      <p:ext uri="{BB962C8B-B14F-4D97-AF65-F5344CB8AC3E}">
        <p14:creationId xmlns:p14="http://schemas.microsoft.com/office/powerpoint/2010/main" val="529299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9C487513-BD88-A208-33E7-E10AD96FBED3}"/>
              </a:ext>
            </a:extLst>
          </p:cNvPr>
          <p:cNvGraphicFramePr/>
          <p:nvPr>
            <p:extLst>
              <p:ext uri="{D42A27DB-BD31-4B8C-83A1-F6EECF244321}">
                <p14:modId xmlns:p14="http://schemas.microsoft.com/office/powerpoint/2010/main" val="2066401317"/>
              </p:ext>
            </p:extLst>
          </p:nvPr>
        </p:nvGraphicFramePr>
        <p:xfrm>
          <a:off x="2499476" y="1987266"/>
          <a:ext cx="7391143" cy="4470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ço Reservado para Número de Slide 1">
            <a:extLst>
              <a:ext uri="{FF2B5EF4-FFF2-40B4-BE49-F238E27FC236}">
                <a16:creationId xmlns:a16="http://schemas.microsoft.com/office/drawing/2014/main" id="{72CECCD9-EB4E-83DC-DB69-8BE4490561A7}"/>
              </a:ext>
            </a:extLst>
          </p:cNvPr>
          <p:cNvSpPr>
            <a:spLocks noGrp="1"/>
          </p:cNvSpPr>
          <p:nvPr>
            <p:ph type="sldNum" sz="quarter" idx="12"/>
          </p:nvPr>
        </p:nvSpPr>
        <p:spPr/>
        <p:txBody>
          <a:bodyPr/>
          <a:lstStyle/>
          <a:p>
            <a:fld id="{E998B613-0E94-4978-B9DD-700525CA1546}" type="slidenum">
              <a:rPr lang="pt-BR" smtClean="0">
                <a:solidFill>
                  <a:schemeClr val="tx1"/>
                </a:solidFill>
              </a:rPr>
              <a:t>5</a:t>
            </a:fld>
            <a:endParaRPr lang="pt-BR" dirty="0">
              <a:solidFill>
                <a:schemeClr val="tx1"/>
              </a:solidFill>
            </a:endParaRPr>
          </a:p>
        </p:txBody>
      </p:sp>
      <p:sp>
        <p:nvSpPr>
          <p:cNvPr id="5" name="Title 1">
            <a:extLst>
              <a:ext uri="{FF2B5EF4-FFF2-40B4-BE49-F238E27FC236}">
                <a16:creationId xmlns:a16="http://schemas.microsoft.com/office/drawing/2014/main" id="{608631BE-417F-8346-2F52-165B5F18801F}"/>
              </a:ext>
            </a:extLst>
          </p:cNvPr>
          <p:cNvSpPr txBox="1">
            <a:spLocks/>
          </p:cNvSpPr>
          <p:nvPr/>
        </p:nvSpPr>
        <p:spPr>
          <a:xfrm>
            <a:off x="-1" y="227541"/>
            <a:ext cx="10893287" cy="1008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Arial" panose="020B0604020202020204" pitchFamily="34" charset="0"/>
                <a:ea typeface="Adobe Heiti Std R" panose="020B0400000000000000"/>
                <a:cs typeface="Arial" panose="020B0604020202020204" pitchFamily="34" charset="0"/>
              </a:rPr>
              <a:t>The </a:t>
            </a:r>
            <a:r>
              <a:rPr lang="pt-BR" dirty="0" err="1">
                <a:solidFill>
                  <a:schemeClr val="bg1"/>
                </a:solidFill>
                <a:latin typeface="Arial" panose="020B0604020202020204" pitchFamily="34" charset="0"/>
                <a:ea typeface="Adobe Heiti Std R" panose="020B0400000000000000"/>
                <a:cs typeface="Arial" panose="020B0604020202020204" pitchFamily="34" charset="0"/>
              </a:rPr>
              <a:t>Brazilian</a:t>
            </a:r>
            <a:r>
              <a:rPr lang="pt-BR" dirty="0">
                <a:solidFill>
                  <a:schemeClr val="bg1"/>
                </a:solidFill>
                <a:latin typeface="Arial" panose="020B0604020202020204" pitchFamily="34" charset="0"/>
                <a:ea typeface="Adobe Heiti Std R" panose="020B0400000000000000"/>
                <a:cs typeface="Arial" panose="020B0604020202020204" pitchFamily="34" charset="0"/>
              </a:rPr>
              <a:t> Nuclear Energy </a:t>
            </a:r>
            <a:r>
              <a:rPr lang="pt-BR" dirty="0" err="1">
                <a:solidFill>
                  <a:schemeClr val="bg1"/>
                </a:solidFill>
                <a:latin typeface="Arial" panose="020B0604020202020204" pitchFamily="34" charset="0"/>
                <a:ea typeface="Adobe Heiti Std R" panose="020B0400000000000000"/>
                <a:cs typeface="Arial" panose="020B0604020202020204" pitchFamily="34" charset="0"/>
              </a:rPr>
              <a:t>Programme</a:t>
            </a:r>
            <a:r>
              <a:rPr lang="pt-BR" dirty="0">
                <a:solidFill>
                  <a:schemeClr val="bg1"/>
                </a:solidFill>
                <a:latin typeface="Arial" panose="020B0604020202020204" pitchFamily="34" charset="0"/>
                <a:ea typeface="Adobe Heiti Std R" panose="020B0400000000000000"/>
                <a:cs typeface="Arial" panose="020B0604020202020204" pitchFamily="34" charset="0"/>
              </a:rPr>
              <a:t> </a:t>
            </a:r>
            <a:r>
              <a:rPr lang="pt-BR" dirty="0" err="1">
                <a:solidFill>
                  <a:schemeClr val="bg1"/>
                </a:solidFill>
                <a:latin typeface="Arial" panose="020B0604020202020204" pitchFamily="34" charset="0"/>
                <a:ea typeface="Adobe Heiti Std R" panose="020B0400000000000000"/>
                <a:cs typeface="Arial" panose="020B0604020202020204" pitchFamily="34" charset="0"/>
              </a:rPr>
              <a:t>Organization</a:t>
            </a:r>
            <a:endParaRPr lang="pt-BR" dirty="0">
              <a:solidFill>
                <a:schemeClr val="bg1"/>
              </a:solidFill>
              <a:latin typeface="Arial" panose="020B0604020202020204" pitchFamily="34" charset="0"/>
              <a:ea typeface="Adobe Heiti Std R" panose="020B0400000000000000"/>
              <a:cs typeface="Arial" panose="020B0604020202020204" pitchFamily="34" charset="0"/>
            </a:endParaRPr>
          </a:p>
        </p:txBody>
      </p:sp>
    </p:spTree>
    <p:extLst>
      <p:ext uri="{BB962C8B-B14F-4D97-AF65-F5344CB8AC3E}">
        <p14:creationId xmlns:p14="http://schemas.microsoft.com/office/powerpoint/2010/main" val="298835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30982E-09B8-5412-8B38-68E0D3661281}"/>
              </a:ext>
            </a:extLst>
          </p:cNvPr>
          <p:cNvSpPr>
            <a:spLocks noGrp="1"/>
          </p:cNvSpPr>
          <p:nvPr>
            <p:ph type="title"/>
          </p:nvPr>
        </p:nvSpPr>
        <p:spPr>
          <a:xfrm>
            <a:off x="0" y="37401"/>
            <a:ext cx="11269716" cy="1179895"/>
          </a:xfrm>
        </p:spPr>
        <p:txBody>
          <a:bodyPr>
            <a:noAutofit/>
          </a:bodyPr>
          <a:lstStyle/>
          <a:p>
            <a:pPr algn="l"/>
            <a:r>
              <a:rPr lang="en-US" sz="4400" dirty="0">
                <a:solidFill>
                  <a:schemeClr val="bg1"/>
                </a:solidFill>
                <a:latin typeface="Arial" panose="020B0604020202020204" pitchFamily="34" charset="0"/>
                <a:cs typeface="Arial" panose="020B0604020202020204" pitchFamily="34" charset="0"/>
              </a:rPr>
              <a:t>Nuclear Facilities and Activities in Brazil</a:t>
            </a:r>
            <a:endParaRPr lang="pt-BR" sz="4400" dirty="0">
              <a:solidFill>
                <a:schemeClr val="bg1"/>
              </a:solidFill>
              <a:latin typeface="Arial" panose="020B0604020202020204" pitchFamily="34" charset="0"/>
              <a:cs typeface="Arial" panose="020B0604020202020204" pitchFamily="34" charset="0"/>
            </a:endParaRPr>
          </a:p>
        </p:txBody>
      </p:sp>
      <p:grpSp>
        <p:nvGrpSpPr>
          <p:cNvPr id="45" name="Agrupar 44">
            <a:extLst>
              <a:ext uri="{FF2B5EF4-FFF2-40B4-BE49-F238E27FC236}">
                <a16:creationId xmlns:a16="http://schemas.microsoft.com/office/drawing/2014/main" id="{C8D62DFD-B036-7068-6878-A60E364BBD6B}"/>
              </a:ext>
            </a:extLst>
          </p:cNvPr>
          <p:cNvGrpSpPr/>
          <p:nvPr/>
        </p:nvGrpSpPr>
        <p:grpSpPr>
          <a:xfrm>
            <a:off x="1743635" y="2563903"/>
            <a:ext cx="8704729" cy="3863790"/>
            <a:chOff x="1156447" y="2599762"/>
            <a:chExt cx="8704729" cy="3863790"/>
          </a:xfrm>
        </p:grpSpPr>
        <p:sp>
          <p:nvSpPr>
            <p:cNvPr id="43" name="Elipse 42">
              <a:extLst>
                <a:ext uri="{FF2B5EF4-FFF2-40B4-BE49-F238E27FC236}">
                  <a16:creationId xmlns:a16="http://schemas.microsoft.com/office/drawing/2014/main" id="{C5532EE1-2A8F-6175-E723-C1763A5FDEE3}"/>
                </a:ext>
              </a:extLst>
            </p:cNvPr>
            <p:cNvSpPr/>
            <p:nvPr/>
          </p:nvSpPr>
          <p:spPr>
            <a:xfrm>
              <a:off x="1156447" y="2599763"/>
              <a:ext cx="5540188" cy="3863789"/>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t-BR"/>
            </a:p>
          </p:txBody>
        </p:sp>
        <p:sp>
          <p:nvSpPr>
            <p:cNvPr id="44" name="Elipse 43">
              <a:extLst>
                <a:ext uri="{FF2B5EF4-FFF2-40B4-BE49-F238E27FC236}">
                  <a16:creationId xmlns:a16="http://schemas.microsoft.com/office/drawing/2014/main" id="{57871338-2587-8F3A-5605-D31CF3A9DD4D}"/>
                </a:ext>
              </a:extLst>
            </p:cNvPr>
            <p:cNvSpPr/>
            <p:nvPr/>
          </p:nvSpPr>
          <p:spPr>
            <a:xfrm>
              <a:off x="4320988" y="2599762"/>
              <a:ext cx="5540188" cy="3863789"/>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t-BR"/>
            </a:p>
          </p:txBody>
        </p:sp>
      </p:grpSp>
      <p:graphicFrame>
        <p:nvGraphicFramePr>
          <p:cNvPr id="46" name="Object 31">
            <a:extLst>
              <a:ext uri="{FF2B5EF4-FFF2-40B4-BE49-F238E27FC236}">
                <a16:creationId xmlns:a16="http://schemas.microsoft.com/office/drawing/2014/main" id="{B2E32DD7-F332-8E07-E4D0-FF6A08C701A5}"/>
              </a:ext>
            </a:extLst>
          </p:cNvPr>
          <p:cNvGraphicFramePr>
            <a:graphicFrameLocks noChangeAspect="1"/>
          </p:cNvGraphicFramePr>
          <p:nvPr/>
        </p:nvGraphicFramePr>
        <p:xfrm>
          <a:off x="5527107" y="3877205"/>
          <a:ext cx="1229752" cy="1237183"/>
        </p:xfrm>
        <a:graphic>
          <a:graphicData uri="http://schemas.openxmlformats.org/presentationml/2006/ole">
            <mc:AlternateContent xmlns:mc="http://schemas.openxmlformats.org/markup-compatibility/2006">
              <mc:Choice xmlns:v="urn:schemas-microsoft-com:vml" Requires="v">
                <p:oleObj name="CorelDRAW" r:id="rId3" imgW="2102208" imgH="2113867" progId="CorelDraw.Graphic.23">
                  <p:embed/>
                </p:oleObj>
              </mc:Choice>
              <mc:Fallback>
                <p:oleObj name="CorelDRAW" r:id="rId3" imgW="2102208" imgH="2113867" progId="CorelDraw.Graphic.23">
                  <p:embed/>
                  <p:pic>
                    <p:nvPicPr>
                      <p:cNvPr id="46" name="Object 31">
                        <a:extLst>
                          <a:ext uri="{FF2B5EF4-FFF2-40B4-BE49-F238E27FC236}">
                            <a16:creationId xmlns:a16="http://schemas.microsoft.com/office/drawing/2014/main" id="{B2E32DD7-F332-8E07-E4D0-FF6A08C701A5}"/>
                          </a:ext>
                        </a:extLst>
                      </p:cNvPr>
                      <p:cNvPicPr/>
                      <p:nvPr/>
                    </p:nvPicPr>
                    <p:blipFill>
                      <a:blip r:embed="rId4"/>
                      <a:stretch>
                        <a:fillRect/>
                      </a:stretch>
                    </p:blipFill>
                    <p:spPr>
                      <a:xfrm>
                        <a:off x="5527107" y="3877205"/>
                        <a:ext cx="1229752" cy="1237183"/>
                      </a:xfrm>
                      <a:prstGeom prst="rect">
                        <a:avLst/>
                      </a:prstGeom>
                    </p:spPr>
                  </p:pic>
                </p:oleObj>
              </mc:Fallback>
            </mc:AlternateContent>
          </a:graphicData>
        </a:graphic>
      </p:graphicFrame>
      <p:grpSp>
        <p:nvGrpSpPr>
          <p:cNvPr id="71" name="Agrupar 70">
            <a:extLst>
              <a:ext uri="{FF2B5EF4-FFF2-40B4-BE49-F238E27FC236}">
                <a16:creationId xmlns:a16="http://schemas.microsoft.com/office/drawing/2014/main" id="{DBE52B1C-66FA-781B-DCE3-2A5B4744A3B6}"/>
              </a:ext>
            </a:extLst>
          </p:cNvPr>
          <p:cNvGrpSpPr/>
          <p:nvPr/>
        </p:nvGrpSpPr>
        <p:grpSpPr>
          <a:xfrm>
            <a:off x="1026387" y="1907552"/>
            <a:ext cx="4782728" cy="4776291"/>
            <a:chOff x="1026387" y="1907552"/>
            <a:chExt cx="4782728" cy="4776291"/>
          </a:xfrm>
        </p:grpSpPr>
        <p:sp>
          <p:nvSpPr>
            <p:cNvPr id="47" name="Elipse 46">
              <a:extLst>
                <a:ext uri="{FF2B5EF4-FFF2-40B4-BE49-F238E27FC236}">
                  <a16:creationId xmlns:a16="http://schemas.microsoft.com/office/drawing/2014/main" id="{9E17F332-F0F2-BF4E-8A50-8227349A7362}"/>
                </a:ext>
              </a:extLst>
            </p:cNvPr>
            <p:cNvSpPr/>
            <p:nvPr/>
          </p:nvSpPr>
          <p:spPr>
            <a:xfrm>
              <a:off x="2661035" y="2928865"/>
              <a:ext cx="176169" cy="1510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48" name="Elipse 47">
              <a:extLst>
                <a:ext uri="{FF2B5EF4-FFF2-40B4-BE49-F238E27FC236}">
                  <a16:creationId xmlns:a16="http://schemas.microsoft.com/office/drawing/2014/main" id="{37B0B28A-7195-3761-35D7-50DC612C9CB0}"/>
                </a:ext>
              </a:extLst>
            </p:cNvPr>
            <p:cNvSpPr/>
            <p:nvPr/>
          </p:nvSpPr>
          <p:spPr>
            <a:xfrm>
              <a:off x="4136397" y="2510268"/>
              <a:ext cx="144011" cy="14766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49" name="Elipse 48">
              <a:extLst>
                <a:ext uri="{FF2B5EF4-FFF2-40B4-BE49-F238E27FC236}">
                  <a16:creationId xmlns:a16="http://schemas.microsoft.com/office/drawing/2014/main" id="{24D41472-CA00-FB7A-19F1-BC712C382133}"/>
                </a:ext>
              </a:extLst>
            </p:cNvPr>
            <p:cNvSpPr/>
            <p:nvPr/>
          </p:nvSpPr>
          <p:spPr>
            <a:xfrm>
              <a:off x="1666225" y="4420295"/>
              <a:ext cx="176169" cy="1510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50" name="Elipse 49">
              <a:extLst>
                <a:ext uri="{FF2B5EF4-FFF2-40B4-BE49-F238E27FC236}">
                  <a16:creationId xmlns:a16="http://schemas.microsoft.com/office/drawing/2014/main" id="{D01459A4-19D6-0495-D89A-CEA69288F1A6}"/>
                </a:ext>
              </a:extLst>
            </p:cNvPr>
            <p:cNvSpPr/>
            <p:nvPr/>
          </p:nvSpPr>
          <p:spPr>
            <a:xfrm>
              <a:off x="1887070" y="3570943"/>
              <a:ext cx="176169" cy="1510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51" name="Elipse 50">
              <a:extLst>
                <a:ext uri="{FF2B5EF4-FFF2-40B4-BE49-F238E27FC236}">
                  <a16:creationId xmlns:a16="http://schemas.microsoft.com/office/drawing/2014/main" id="{BE7C832B-456C-AB35-5D74-6446BD8138BE}"/>
                </a:ext>
              </a:extLst>
            </p:cNvPr>
            <p:cNvSpPr/>
            <p:nvPr/>
          </p:nvSpPr>
          <p:spPr>
            <a:xfrm>
              <a:off x="1836569" y="5154333"/>
              <a:ext cx="176169" cy="1510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52" name="Elipse 51">
              <a:extLst>
                <a:ext uri="{FF2B5EF4-FFF2-40B4-BE49-F238E27FC236}">
                  <a16:creationId xmlns:a16="http://schemas.microsoft.com/office/drawing/2014/main" id="{D6359322-47E4-4E2A-7D63-925C9FBED376}"/>
                </a:ext>
              </a:extLst>
            </p:cNvPr>
            <p:cNvSpPr/>
            <p:nvPr/>
          </p:nvSpPr>
          <p:spPr>
            <a:xfrm>
              <a:off x="2912647" y="6017406"/>
              <a:ext cx="176169" cy="1510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53" name="Gráfico 52" descr="Usina elétrica estrutura de tópicos">
              <a:extLst>
                <a:ext uri="{FF2B5EF4-FFF2-40B4-BE49-F238E27FC236}">
                  <a16:creationId xmlns:a16="http://schemas.microsoft.com/office/drawing/2014/main" id="{C6BAABE9-3E4F-9957-C39A-FC599B3BBF4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2844" y="6035475"/>
              <a:ext cx="648368" cy="648368"/>
            </a:xfrm>
            <a:prstGeom prst="rect">
              <a:avLst/>
            </a:prstGeom>
          </p:spPr>
        </p:pic>
        <p:pic>
          <p:nvPicPr>
            <p:cNvPr id="54" name="Gráfico 53" descr="Engrenagens estrutura de tópicos">
              <a:extLst>
                <a:ext uri="{FF2B5EF4-FFF2-40B4-BE49-F238E27FC236}">
                  <a16:creationId xmlns:a16="http://schemas.microsoft.com/office/drawing/2014/main" id="{37EFCBC3-1677-B0D8-539B-B4F32F3DA6B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87" y="4195229"/>
              <a:ext cx="601133" cy="601133"/>
            </a:xfrm>
            <a:prstGeom prst="rect">
              <a:avLst/>
            </a:prstGeom>
          </p:spPr>
        </p:pic>
        <p:pic>
          <p:nvPicPr>
            <p:cNvPr id="55" name="Gráfico 54" descr="Trabalhador de construção estrutura de tópicos">
              <a:extLst>
                <a:ext uri="{FF2B5EF4-FFF2-40B4-BE49-F238E27FC236}">
                  <a16:creationId xmlns:a16="http://schemas.microsoft.com/office/drawing/2014/main" id="{45A7B0D7-90F7-E325-B49B-B3D217146D7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4267" y="5067494"/>
              <a:ext cx="730502" cy="730502"/>
            </a:xfrm>
            <a:prstGeom prst="rect">
              <a:avLst/>
            </a:prstGeom>
          </p:spPr>
        </p:pic>
        <p:pic>
          <p:nvPicPr>
            <p:cNvPr id="56" name="Gráfico 55" descr="Matérias primas estrutura de tópicos">
              <a:extLst>
                <a:ext uri="{FF2B5EF4-FFF2-40B4-BE49-F238E27FC236}">
                  <a16:creationId xmlns:a16="http://schemas.microsoft.com/office/drawing/2014/main" id="{4148EE98-B259-EEA1-4834-C26DCDF2EBF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70128" y="1907552"/>
              <a:ext cx="676547" cy="676547"/>
            </a:xfrm>
            <a:prstGeom prst="rect">
              <a:avLst/>
            </a:prstGeom>
          </p:spPr>
        </p:pic>
        <p:pic>
          <p:nvPicPr>
            <p:cNvPr id="57" name="Imagem 56" descr="Tela de celular com texto preto sobre fundo branco&#10;&#10;Descrição gerada automaticamente com confiança média">
              <a:extLst>
                <a:ext uri="{FF2B5EF4-FFF2-40B4-BE49-F238E27FC236}">
                  <a16:creationId xmlns:a16="http://schemas.microsoft.com/office/drawing/2014/main" id="{D49F2458-FA07-5C41-CE26-274AA8848559}"/>
                </a:ext>
              </a:extLst>
            </p:cNvPr>
            <p:cNvPicPr>
              <a:picLocks noChangeAspect="1"/>
            </p:cNvPicPr>
            <p:nvPr/>
          </p:nvPicPr>
          <p:blipFill rotWithShape="1">
            <a:blip r:embed="rId13" cstate="hqprint">
              <a:clrChange>
                <a:clrFrom>
                  <a:srgbClr val="E8E8E8"/>
                </a:clrFrom>
                <a:clrTo>
                  <a:srgbClr val="E8E8E8">
                    <a:alpha val="0"/>
                  </a:srgbClr>
                </a:clrTo>
              </a:clrChange>
              <a:biLevel thresh="25000"/>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l="17106" t="23857" r="16915" b="24558"/>
            <a:stretch/>
          </p:blipFill>
          <p:spPr>
            <a:xfrm flipH="1" flipV="1">
              <a:off x="1308932" y="3178374"/>
              <a:ext cx="511757" cy="400110"/>
            </a:xfrm>
            <a:prstGeom prst="rect">
              <a:avLst/>
            </a:prstGeom>
          </p:spPr>
        </p:pic>
        <p:sp>
          <p:nvSpPr>
            <p:cNvPr id="58" name="Elipse 57">
              <a:extLst>
                <a:ext uri="{FF2B5EF4-FFF2-40B4-BE49-F238E27FC236}">
                  <a16:creationId xmlns:a16="http://schemas.microsoft.com/office/drawing/2014/main" id="{60F5992F-EF60-6A8A-F67C-ECC81231C7EE}"/>
                </a:ext>
              </a:extLst>
            </p:cNvPr>
            <p:cNvSpPr/>
            <p:nvPr/>
          </p:nvSpPr>
          <p:spPr>
            <a:xfrm>
              <a:off x="2063239" y="2393013"/>
              <a:ext cx="610508" cy="578415"/>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050" dirty="0">
                  <a:solidFill>
                    <a:schemeClr val="accent1">
                      <a:lumMod val="50000"/>
                    </a:schemeClr>
                  </a:solidFill>
                </a:rPr>
                <a:t>U-235</a:t>
              </a:r>
            </a:p>
          </p:txBody>
        </p:sp>
        <p:sp>
          <p:nvSpPr>
            <p:cNvPr id="59" name="CaixaDeTexto 58">
              <a:extLst>
                <a:ext uri="{FF2B5EF4-FFF2-40B4-BE49-F238E27FC236}">
                  <a16:creationId xmlns:a16="http://schemas.microsoft.com/office/drawing/2014/main" id="{2B55858C-2126-C088-1278-9EC9551680DF}"/>
                </a:ext>
              </a:extLst>
            </p:cNvPr>
            <p:cNvSpPr txBox="1"/>
            <p:nvPr/>
          </p:nvSpPr>
          <p:spPr>
            <a:xfrm>
              <a:off x="4007237" y="2652514"/>
              <a:ext cx="1801878" cy="276999"/>
            </a:xfrm>
            <a:prstGeom prst="rect">
              <a:avLst/>
            </a:prstGeom>
            <a:noFill/>
          </p:spPr>
          <p:txBody>
            <a:bodyPr wrap="square">
              <a:spAutoFit/>
            </a:bodyPr>
            <a:lstStyle/>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URANIUM MINING</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sp>
          <p:nvSpPr>
            <p:cNvPr id="60" name="CaixaDeTexto 59">
              <a:extLst>
                <a:ext uri="{FF2B5EF4-FFF2-40B4-BE49-F238E27FC236}">
                  <a16:creationId xmlns:a16="http://schemas.microsoft.com/office/drawing/2014/main" id="{8260E06D-181C-5DEC-9B67-702A64F0D715}"/>
                </a:ext>
              </a:extLst>
            </p:cNvPr>
            <p:cNvSpPr txBox="1"/>
            <p:nvPr/>
          </p:nvSpPr>
          <p:spPr>
            <a:xfrm>
              <a:off x="2589187" y="3083340"/>
              <a:ext cx="2836100" cy="276999"/>
            </a:xfrm>
            <a:prstGeom prst="rect">
              <a:avLst/>
            </a:prstGeom>
            <a:noFill/>
          </p:spPr>
          <p:txBody>
            <a:bodyPr wrap="square">
              <a:spAutoFit/>
            </a:bodyPr>
            <a:lstStyle/>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ENRICHMENT &amp; CONVERSION</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sp>
          <p:nvSpPr>
            <p:cNvPr id="61" name="CaixaDeTexto 60">
              <a:extLst>
                <a:ext uri="{FF2B5EF4-FFF2-40B4-BE49-F238E27FC236}">
                  <a16:creationId xmlns:a16="http://schemas.microsoft.com/office/drawing/2014/main" id="{1A516B07-92C1-0911-3A1C-497E77B08301}"/>
                </a:ext>
              </a:extLst>
            </p:cNvPr>
            <p:cNvSpPr txBox="1"/>
            <p:nvPr/>
          </p:nvSpPr>
          <p:spPr>
            <a:xfrm>
              <a:off x="1754309" y="3664191"/>
              <a:ext cx="2177104" cy="276999"/>
            </a:xfrm>
            <a:prstGeom prst="rect">
              <a:avLst/>
            </a:prstGeom>
            <a:noFill/>
          </p:spPr>
          <p:txBody>
            <a:bodyPr wrap="square">
              <a:spAutoFit/>
            </a:bodyPr>
            <a:lstStyle/>
            <a:p>
              <a:pPr algn="ctr"/>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FUEL FABRICATION</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sp>
          <p:nvSpPr>
            <p:cNvPr id="62" name="CaixaDeTexto 61">
              <a:extLst>
                <a:ext uri="{FF2B5EF4-FFF2-40B4-BE49-F238E27FC236}">
                  <a16:creationId xmlns:a16="http://schemas.microsoft.com/office/drawing/2014/main" id="{1EBCC499-AE8D-24E0-730E-89A8E72A73DE}"/>
                </a:ext>
              </a:extLst>
            </p:cNvPr>
            <p:cNvSpPr txBox="1"/>
            <p:nvPr/>
          </p:nvSpPr>
          <p:spPr>
            <a:xfrm>
              <a:off x="1830179" y="4324912"/>
              <a:ext cx="2968477" cy="276999"/>
            </a:xfrm>
            <a:prstGeom prst="rect">
              <a:avLst/>
            </a:prstGeom>
            <a:noFill/>
          </p:spPr>
          <p:txBody>
            <a:bodyPr wrap="square">
              <a:spAutoFit/>
            </a:bodyPr>
            <a:lstStyle/>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EQUIPMENT MANUFACTURING</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sp>
          <p:nvSpPr>
            <p:cNvPr id="67" name="CaixaDeTexto 66">
              <a:extLst>
                <a:ext uri="{FF2B5EF4-FFF2-40B4-BE49-F238E27FC236}">
                  <a16:creationId xmlns:a16="http://schemas.microsoft.com/office/drawing/2014/main" id="{3D024739-CDEC-7C73-9FC1-F25D617DFF38}"/>
                </a:ext>
              </a:extLst>
            </p:cNvPr>
            <p:cNvSpPr txBox="1"/>
            <p:nvPr/>
          </p:nvSpPr>
          <p:spPr>
            <a:xfrm>
              <a:off x="2051566" y="4999411"/>
              <a:ext cx="2700549" cy="461665"/>
            </a:xfrm>
            <a:prstGeom prst="rect">
              <a:avLst/>
            </a:prstGeom>
            <a:noFill/>
          </p:spPr>
          <p:txBody>
            <a:bodyPr wrap="square">
              <a:spAutoFit/>
            </a:bodyPr>
            <a:lstStyle/>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NPP DESIGN, ENGINEERING </a:t>
              </a:r>
            </a:p>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&amp; CONSTRUCTION</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sp>
          <p:nvSpPr>
            <p:cNvPr id="68" name="CaixaDeTexto 67">
              <a:extLst>
                <a:ext uri="{FF2B5EF4-FFF2-40B4-BE49-F238E27FC236}">
                  <a16:creationId xmlns:a16="http://schemas.microsoft.com/office/drawing/2014/main" id="{57B5DE17-CC2B-A3F5-40C8-892F736DA50C}"/>
                </a:ext>
              </a:extLst>
            </p:cNvPr>
            <p:cNvSpPr txBox="1"/>
            <p:nvPr/>
          </p:nvSpPr>
          <p:spPr>
            <a:xfrm>
              <a:off x="3118274" y="5695303"/>
              <a:ext cx="2660923" cy="461665"/>
            </a:xfrm>
            <a:prstGeom prst="rect">
              <a:avLst/>
            </a:prstGeom>
            <a:noFill/>
          </p:spPr>
          <p:txBody>
            <a:bodyPr wrap="square">
              <a:spAutoFit/>
            </a:bodyPr>
            <a:lstStyle/>
            <a:p>
              <a:r>
                <a:rPr lang="pt-BR" sz="1200" b="1" i="0" u="none" strike="noStrike" baseline="0" dirty="0">
                  <a:solidFill>
                    <a:schemeClr val="accent1">
                      <a:lumMod val="50000"/>
                    </a:schemeClr>
                  </a:solidFill>
                  <a:latin typeface="Arial" panose="020B0604020202020204" pitchFamily="34" charset="0"/>
                  <a:cs typeface="Arial" panose="020B0604020202020204" pitchFamily="34" charset="0"/>
                </a:rPr>
                <a:t>NPP OPERATION &amp; MAINTENANCE</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grpSp>
      <p:sp>
        <p:nvSpPr>
          <p:cNvPr id="69" name="CaixaDeTexto 68">
            <a:extLst>
              <a:ext uri="{FF2B5EF4-FFF2-40B4-BE49-F238E27FC236}">
                <a16:creationId xmlns:a16="http://schemas.microsoft.com/office/drawing/2014/main" id="{0B9F1076-EA62-1E6A-EE60-39EEBE96F23C}"/>
              </a:ext>
            </a:extLst>
          </p:cNvPr>
          <p:cNvSpPr txBox="1"/>
          <p:nvPr/>
        </p:nvSpPr>
        <p:spPr>
          <a:xfrm>
            <a:off x="294915" y="2079513"/>
            <a:ext cx="1947929" cy="400110"/>
          </a:xfrm>
          <a:prstGeom prst="rect">
            <a:avLst/>
          </a:prstGeom>
          <a:noFill/>
        </p:spPr>
        <p:txBody>
          <a:bodyPr wrap="square">
            <a:spAutoFit/>
          </a:bodyPr>
          <a:lstStyle>
            <a:defPPr>
              <a:defRPr lang="pt-BR"/>
            </a:defPPr>
            <a:lvl1pPr>
              <a:defRPr sz="2800" i="0" u="none" strike="noStrike" baseline="0">
                <a:solidFill>
                  <a:srgbClr val="002060"/>
                </a:solidFill>
                <a:latin typeface="Arial" panose="020B0604020202020204" pitchFamily="34" charset="0"/>
              </a:defRPr>
            </a:lvl1pPr>
          </a:lstStyle>
          <a:p>
            <a:r>
              <a:rPr lang="pt-BR" sz="2000" dirty="0">
                <a:solidFill>
                  <a:schemeClr val="accent1">
                    <a:lumMod val="50000"/>
                  </a:schemeClr>
                </a:solidFill>
                <a:cs typeface="Arial" panose="020B0604020202020204" pitchFamily="34" charset="0"/>
              </a:rPr>
              <a:t>Energy Sector</a:t>
            </a:r>
          </a:p>
        </p:txBody>
      </p:sp>
      <p:sp>
        <p:nvSpPr>
          <p:cNvPr id="70" name="CaixaDeTexto 69">
            <a:extLst>
              <a:ext uri="{FF2B5EF4-FFF2-40B4-BE49-F238E27FC236}">
                <a16:creationId xmlns:a16="http://schemas.microsoft.com/office/drawing/2014/main" id="{9ABF45E3-CB0B-FBC3-3A73-5797E7623BC0}"/>
              </a:ext>
            </a:extLst>
          </p:cNvPr>
          <p:cNvSpPr txBox="1"/>
          <p:nvPr/>
        </p:nvSpPr>
        <p:spPr>
          <a:xfrm>
            <a:off x="9638752" y="6316258"/>
            <a:ext cx="2344009" cy="400110"/>
          </a:xfrm>
          <a:prstGeom prst="rect">
            <a:avLst/>
          </a:prstGeom>
          <a:noFill/>
        </p:spPr>
        <p:txBody>
          <a:bodyPr wrap="square">
            <a:spAutoFit/>
          </a:bodyPr>
          <a:lstStyle>
            <a:defPPr>
              <a:defRPr lang="pt-BR"/>
            </a:defPPr>
            <a:lvl1pPr>
              <a:defRPr sz="2800" i="0" u="none" strike="noStrike" baseline="0">
                <a:solidFill>
                  <a:srgbClr val="002060"/>
                </a:solidFill>
                <a:latin typeface="Arial" panose="020B0604020202020204" pitchFamily="34" charset="0"/>
              </a:defRPr>
            </a:lvl1pPr>
          </a:lstStyle>
          <a:p>
            <a:r>
              <a:rPr lang="pt-BR" sz="2000" dirty="0">
                <a:solidFill>
                  <a:schemeClr val="accent1">
                    <a:lumMod val="50000"/>
                  </a:schemeClr>
                </a:solidFill>
                <a:cs typeface="Arial" panose="020B0604020202020204" pitchFamily="34" charset="0"/>
              </a:rPr>
              <a:t>Non-Energy Sector</a:t>
            </a:r>
          </a:p>
        </p:txBody>
      </p:sp>
      <p:grpSp>
        <p:nvGrpSpPr>
          <p:cNvPr id="87" name="Agrupar 86">
            <a:extLst>
              <a:ext uri="{FF2B5EF4-FFF2-40B4-BE49-F238E27FC236}">
                <a16:creationId xmlns:a16="http://schemas.microsoft.com/office/drawing/2014/main" id="{A53947A0-5E70-62F8-CC54-CEC8CD611CDD}"/>
              </a:ext>
            </a:extLst>
          </p:cNvPr>
          <p:cNvGrpSpPr/>
          <p:nvPr/>
        </p:nvGrpSpPr>
        <p:grpSpPr>
          <a:xfrm>
            <a:off x="6685030" y="2066961"/>
            <a:ext cx="4416578" cy="4770483"/>
            <a:chOff x="6685030" y="2066961"/>
            <a:chExt cx="4416578" cy="4770483"/>
          </a:xfrm>
        </p:grpSpPr>
        <p:sp>
          <p:nvSpPr>
            <p:cNvPr id="72" name="Elipse 71">
              <a:extLst>
                <a:ext uri="{FF2B5EF4-FFF2-40B4-BE49-F238E27FC236}">
                  <a16:creationId xmlns:a16="http://schemas.microsoft.com/office/drawing/2014/main" id="{1541E2F9-99C1-14A0-83F2-8A1ACC7BE997}"/>
                </a:ext>
              </a:extLst>
            </p:cNvPr>
            <p:cNvSpPr/>
            <p:nvPr/>
          </p:nvSpPr>
          <p:spPr>
            <a:xfrm>
              <a:off x="8116350" y="2509433"/>
              <a:ext cx="176169" cy="1493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73" name="Elipse 72">
              <a:extLst>
                <a:ext uri="{FF2B5EF4-FFF2-40B4-BE49-F238E27FC236}">
                  <a16:creationId xmlns:a16="http://schemas.microsoft.com/office/drawing/2014/main" id="{F226BF00-05DF-E9E2-F436-1A5B50A84170}"/>
                </a:ext>
              </a:extLst>
            </p:cNvPr>
            <p:cNvSpPr/>
            <p:nvPr/>
          </p:nvSpPr>
          <p:spPr>
            <a:xfrm>
              <a:off x="9899798" y="3338405"/>
              <a:ext cx="176169" cy="1493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74" name="Elipse 73">
              <a:extLst>
                <a:ext uri="{FF2B5EF4-FFF2-40B4-BE49-F238E27FC236}">
                  <a16:creationId xmlns:a16="http://schemas.microsoft.com/office/drawing/2014/main" id="{938E0613-8600-E987-7530-0BE6DE2ECFC9}"/>
                </a:ext>
              </a:extLst>
            </p:cNvPr>
            <p:cNvSpPr/>
            <p:nvPr/>
          </p:nvSpPr>
          <p:spPr>
            <a:xfrm>
              <a:off x="10349606" y="4388745"/>
              <a:ext cx="176169" cy="1493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75" name="Elipse 74">
              <a:extLst>
                <a:ext uri="{FF2B5EF4-FFF2-40B4-BE49-F238E27FC236}">
                  <a16:creationId xmlns:a16="http://schemas.microsoft.com/office/drawing/2014/main" id="{0564AA78-CADF-46D3-70FF-4AD286F82BB2}"/>
                </a:ext>
              </a:extLst>
            </p:cNvPr>
            <p:cNvSpPr/>
            <p:nvPr/>
          </p:nvSpPr>
          <p:spPr>
            <a:xfrm>
              <a:off x="9864575" y="5493789"/>
              <a:ext cx="176169" cy="1493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76" name="Elipse 75">
              <a:extLst>
                <a:ext uri="{FF2B5EF4-FFF2-40B4-BE49-F238E27FC236}">
                  <a16:creationId xmlns:a16="http://schemas.microsoft.com/office/drawing/2014/main" id="{60789F63-D896-830E-90E8-048A8195CE59}"/>
                </a:ext>
              </a:extLst>
            </p:cNvPr>
            <p:cNvSpPr/>
            <p:nvPr/>
          </p:nvSpPr>
          <p:spPr>
            <a:xfrm>
              <a:off x="8289120" y="6278360"/>
              <a:ext cx="176169" cy="1493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77" name="Gráfico 76" descr="Átomo estrutura de tópicos">
              <a:extLst>
                <a:ext uri="{FF2B5EF4-FFF2-40B4-BE49-F238E27FC236}">
                  <a16:creationId xmlns:a16="http://schemas.microsoft.com/office/drawing/2014/main" id="{A8B28741-F16F-0EC6-5DE7-6C90E3DDE27C}"/>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49473" y="6278360"/>
              <a:ext cx="559084" cy="559084"/>
            </a:xfrm>
            <a:prstGeom prst="rect">
              <a:avLst/>
            </a:prstGeom>
          </p:spPr>
        </p:pic>
        <p:pic>
          <p:nvPicPr>
            <p:cNvPr id="78" name="Imagem 77" descr="Forma&#10;&#10;Descrição gerada automaticamente com confiança baixa">
              <a:extLst>
                <a:ext uri="{FF2B5EF4-FFF2-40B4-BE49-F238E27FC236}">
                  <a16:creationId xmlns:a16="http://schemas.microsoft.com/office/drawing/2014/main" id="{AE5ACBF6-BC50-5136-B540-426206E87DF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220843" y="2066961"/>
              <a:ext cx="488891" cy="488891"/>
            </a:xfrm>
            <a:prstGeom prst="rect">
              <a:avLst/>
            </a:prstGeom>
          </p:spPr>
        </p:pic>
        <p:pic>
          <p:nvPicPr>
            <p:cNvPr id="79" name="Picture 4" descr="ícone transparente da radiação projeto do símbolo da radiação do exército co">
              <a:extLst>
                <a:ext uri="{FF2B5EF4-FFF2-40B4-BE49-F238E27FC236}">
                  <a16:creationId xmlns:a16="http://schemas.microsoft.com/office/drawing/2014/main" id="{063B72C2-8D60-9BF9-8D37-8234B3786FDC}"/>
                </a:ext>
              </a:extLst>
            </p:cNvPr>
            <p:cNvPicPr>
              <a:picLocks noChangeAspect="1" noChangeArrowheads="1"/>
            </p:cNvPicPr>
            <p:nvPr/>
          </p:nvPicPr>
          <p:blipFill rotWithShape="1">
            <a:blip r:embed="rId18" cstate="hqprint">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b="15934"/>
            <a:stretch/>
          </p:blipFill>
          <p:spPr bwMode="auto">
            <a:xfrm>
              <a:off x="9864575" y="2750434"/>
              <a:ext cx="742389" cy="658866"/>
            </a:xfrm>
            <a:prstGeom prst="rect">
              <a:avLst/>
            </a:prstGeom>
            <a:extLst>
              <a:ext uri="{909E8E84-426E-40DD-AFC4-6F175D3DCCD1}">
                <a14:hiddenFill xmlns:a14="http://schemas.microsoft.com/office/drawing/2010/main">
                  <a:solidFill>
                    <a:srgbClr val="FFFFFF"/>
                  </a:solidFill>
                </a14:hiddenFill>
              </a:ext>
            </a:extLst>
          </p:spPr>
        </p:pic>
        <p:pic>
          <p:nvPicPr>
            <p:cNvPr id="80" name="Picture 10">
              <a:extLst>
                <a:ext uri="{FF2B5EF4-FFF2-40B4-BE49-F238E27FC236}">
                  <a16:creationId xmlns:a16="http://schemas.microsoft.com/office/drawing/2014/main" id="{60C54641-DDDF-5A54-909E-B0D7DF585932}"/>
                </a:ext>
              </a:extLst>
            </p:cNvPr>
            <p:cNvPicPr>
              <a:picLocks noChangeAspect="1" noChangeArrowheads="1"/>
            </p:cNvPicPr>
            <p:nvPr/>
          </p:nvPicPr>
          <p:blipFill rotWithShape="1">
            <a:blip r:embed="rId19" cstate="hqprint">
              <a:clrChange>
                <a:clrFrom>
                  <a:srgbClr val="FAFAFA"/>
                </a:clrFrom>
                <a:clrTo>
                  <a:srgbClr val="FAFAFA">
                    <a:alpha val="0"/>
                  </a:srgbClr>
                </a:clrTo>
              </a:clrChange>
              <a:extLst>
                <a:ext uri="{28A0092B-C50C-407E-A947-70E740481C1C}">
                  <a14:useLocalDpi xmlns:a14="http://schemas.microsoft.com/office/drawing/2010/main" val="0"/>
                </a:ext>
              </a:extLst>
            </a:blip>
            <a:srcRect l="24339" t="21459" r="21696" b="20404"/>
            <a:stretch/>
          </p:blipFill>
          <p:spPr bwMode="auto">
            <a:xfrm>
              <a:off x="10128760" y="5405710"/>
              <a:ext cx="742390" cy="844741"/>
            </a:xfrm>
            <a:prstGeom prst="rect">
              <a:avLst/>
            </a:prstGeom>
            <a:noFill/>
            <a:extLst>
              <a:ext uri="{909E8E84-426E-40DD-AFC4-6F175D3DCCD1}">
                <a14:hiddenFill xmlns:a14="http://schemas.microsoft.com/office/drawing/2010/main">
                  <a:solidFill>
                    <a:srgbClr val="FFFFFF"/>
                  </a:solidFill>
                </a14:hiddenFill>
              </a:ext>
            </a:extLst>
          </p:spPr>
        </p:pic>
        <p:pic>
          <p:nvPicPr>
            <p:cNvPr id="81" name="Gráfico 80" descr="Químicos estrutura de tópicos">
              <a:extLst>
                <a:ext uri="{FF2B5EF4-FFF2-40B4-BE49-F238E27FC236}">
                  <a16:creationId xmlns:a16="http://schemas.microsoft.com/office/drawing/2014/main" id="{88F9289F-E9E6-5344-3169-3294EA5B9F7B}"/>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604425" y="4247203"/>
              <a:ext cx="497183" cy="497183"/>
            </a:xfrm>
            <a:prstGeom prst="rect">
              <a:avLst/>
            </a:prstGeom>
          </p:spPr>
        </p:pic>
        <p:sp>
          <p:nvSpPr>
            <p:cNvPr id="82" name="CaixaDeTexto 81">
              <a:extLst>
                <a:ext uri="{FF2B5EF4-FFF2-40B4-BE49-F238E27FC236}">
                  <a16:creationId xmlns:a16="http://schemas.microsoft.com/office/drawing/2014/main" id="{ED2A7872-24E6-3C8C-7F6F-228929BEA0E8}"/>
                </a:ext>
              </a:extLst>
            </p:cNvPr>
            <p:cNvSpPr txBox="1"/>
            <p:nvPr/>
          </p:nvSpPr>
          <p:spPr>
            <a:xfrm>
              <a:off x="6685030" y="2712401"/>
              <a:ext cx="2038077" cy="276999"/>
            </a:xfrm>
            <a:prstGeom prst="rect">
              <a:avLst/>
            </a:prstGeom>
            <a:noFill/>
          </p:spPr>
          <p:txBody>
            <a:bodyPr wrap="square">
              <a:spAutoFit/>
            </a:bodyPr>
            <a:lstStyle>
              <a:defPPr>
                <a:defRPr lang="pt-BR"/>
              </a:defPPr>
              <a:lvl1pPr>
                <a:defRPr sz="1200" b="1" i="0" u="none" strike="noStrike" baseline="0">
                  <a:latin typeface="Arial" panose="020B0604020202020204" pitchFamily="34" charset="0"/>
                  <a:cs typeface="Arial" panose="020B0604020202020204" pitchFamily="34" charset="0"/>
                </a:defRPr>
              </a:lvl1pPr>
            </a:lstStyle>
            <a:p>
              <a:r>
                <a:rPr lang="pt-BR" dirty="0">
                  <a:solidFill>
                    <a:schemeClr val="accent1">
                      <a:lumMod val="50000"/>
                    </a:schemeClr>
                  </a:solidFill>
                </a:rPr>
                <a:t>NUCLEAR  MEDICINE</a:t>
              </a:r>
            </a:p>
          </p:txBody>
        </p:sp>
        <p:sp>
          <p:nvSpPr>
            <p:cNvPr id="83" name="CaixaDeTexto 82">
              <a:extLst>
                <a:ext uri="{FF2B5EF4-FFF2-40B4-BE49-F238E27FC236}">
                  <a16:creationId xmlns:a16="http://schemas.microsoft.com/office/drawing/2014/main" id="{5EB5B51C-0271-4EB6-2DD9-C100A9C45CCD}"/>
                </a:ext>
              </a:extLst>
            </p:cNvPr>
            <p:cNvSpPr txBox="1"/>
            <p:nvPr/>
          </p:nvSpPr>
          <p:spPr>
            <a:xfrm>
              <a:off x="8030783" y="3323135"/>
              <a:ext cx="1851404" cy="276999"/>
            </a:xfrm>
            <a:prstGeom prst="rect">
              <a:avLst/>
            </a:prstGeom>
            <a:noFill/>
          </p:spPr>
          <p:txBody>
            <a:bodyPr wrap="square">
              <a:spAutoFit/>
            </a:bodyPr>
            <a:lstStyle>
              <a:defPPr>
                <a:defRPr lang="pt-BR"/>
              </a:defPPr>
              <a:lvl1pPr>
                <a:defRPr sz="1200" b="1" i="0" u="none" strike="noStrike" baseline="0">
                  <a:latin typeface="Arial" panose="020B0604020202020204" pitchFamily="34" charset="0"/>
                  <a:cs typeface="Arial" panose="020B0604020202020204" pitchFamily="34" charset="0"/>
                </a:defRPr>
              </a:lvl1pPr>
            </a:lstStyle>
            <a:p>
              <a:r>
                <a:rPr lang="pt-BR" dirty="0">
                  <a:solidFill>
                    <a:schemeClr val="accent1">
                      <a:lumMod val="50000"/>
                    </a:schemeClr>
                  </a:solidFill>
                </a:rPr>
                <a:t>GAMMA IRRADIATION</a:t>
              </a:r>
            </a:p>
          </p:txBody>
        </p:sp>
        <p:sp>
          <p:nvSpPr>
            <p:cNvPr id="84" name="CaixaDeTexto 83">
              <a:extLst>
                <a:ext uri="{FF2B5EF4-FFF2-40B4-BE49-F238E27FC236}">
                  <a16:creationId xmlns:a16="http://schemas.microsoft.com/office/drawing/2014/main" id="{FAF29421-BE7B-FC6A-6D7A-21D5D864ACE2}"/>
                </a:ext>
              </a:extLst>
            </p:cNvPr>
            <p:cNvSpPr txBox="1"/>
            <p:nvPr/>
          </p:nvSpPr>
          <p:spPr>
            <a:xfrm>
              <a:off x="8401896" y="4325369"/>
              <a:ext cx="2038077" cy="276999"/>
            </a:xfrm>
            <a:prstGeom prst="rect">
              <a:avLst/>
            </a:prstGeom>
            <a:noFill/>
          </p:spPr>
          <p:txBody>
            <a:bodyPr wrap="square">
              <a:spAutoFit/>
            </a:bodyPr>
            <a:lstStyle>
              <a:defPPr>
                <a:defRPr lang="pt-BR"/>
              </a:defPPr>
              <a:lvl1pPr>
                <a:defRPr sz="1200" b="1" i="0" u="none" strike="noStrike" baseline="0">
                  <a:latin typeface="Arial" panose="020B0604020202020204" pitchFamily="34" charset="0"/>
                  <a:cs typeface="Arial" panose="020B0604020202020204" pitchFamily="34" charset="0"/>
                </a:defRPr>
              </a:lvl1pPr>
            </a:lstStyle>
            <a:p>
              <a:r>
                <a:rPr lang="pt-BR" dirty="0">
                  <a:solidFill>
                    <a:schemeClr val="accent1">
                      <a:lumMod val="50000"/>
                    </a:schemeClr>
                  </a:solidFill>
                </a:rPr>
                <a:t>RESEARCH REACTORS</a:t>
              </a:r>
            </a:p>
          </p:txBody>
        </p:sp>
        <p:sp>
          <p:nvSpPr>
            <p:cNvPr id="85" name="CaixaDeTexto 84">
              <a:extLst>
                <a:ext uri="{FF2B5EF4-FFF2-40B4-BE49-F238E27FC236}">
                  <a16:creationId xmlns:a16="http://schemas.microsoft.com/office/drawing/2014/main" id="{2380E94C-3580-68A6-FF78-54D58FEDEC00}"/>
                </a:ext>
              </a:extLst>
            </p:cNvPr>
            <p:cNvSpPr txBox="1"/>
            <p:nvPr/>
          </p:nvSpPr>
          <p:spPr>
            <a:xfrm>
              <a:off x="8036059" y="5350474"/>
              <a:ext cx="1784508" cy="338554"/>
            </a:xfrm>
            <a:prstGeom prst="rect">
              <a:avLst/>
            </a:prstGeom>
            <a:noFill/>
          </p:spPr>
          <p:txBody>
            <a:bodyPr wrap="square">
              <a:spAutoFit/>
            </a:bodyPr>
            <a:lstStyle/>
            <a:p>
              <a:r>
                <a:rPr lang="pt-BR" sz="1200" b="1" dirty="0">
                  <a:solidFill>
                    <a:schemeClr val="accent1">
                      <a:lumMod val="50000"/>
                    </a:schemeClr>
                  </a:solidFill>
                  <a:latin typeface="Arial" panose="020B0604020202020204" pitchFamily="34" charset="0"/>
                  <a:cs typeface="Arial" panose="020B0604020202020204" pitchFamily="34" charset="0"/>
                </a:rPr>
                <a:t>ISOTOPE</a:t>
              </a:r>
              <a:r>
                <a:rPr lang="pt-BR" sz="1600" b="1" i="0" u="none" strike="noStrike" baseline="0" dirty="0">
                  <a:solidFill>
                    <a:schemeClr val="accent1">
                      <a:lumMod val="50000"/>
                    </a:schemeClr>
                  </a:solidFill>
                </a:rPr>
                <a:t> </a:t>
              </a:r>
              <a:r>
                <a:rPr lang="pt-BR" sz="1200" b="1" dirty="0">
                  <a:solidFill>
                    <a:schemeClr val="accent1">
                      <a:lumMod val="50000"/>
                    </a:schemeClr>
                  </a:solidFill>
                  <a:latin typeface="Arial" panose="020B0604020202020204" pitchFamily="34" charset="0"/>
                  <a:cs typeface="Arial" panose="020B0604020202020204" pitchFamily="34" charset="0"/>
                </a:rPr>
                <a:t>PRODUCTS</a:t>
              </a:r>
            </a:p>
          </p:txBody>
        </p:sp>
        <p:sp>
          <p:nvSpPr>
            <p:cNvPr id="86" name="CaixaDeTexto 85">
              <a:extLst>
                <a:ext uri="{FF2B5EF4-FFF2-40B4-BE49-F238E27FC236}">
                  <a16:creationId xmlns:a16="http://schemas.microsoft.com/office/drawing/2014/main" id="{D83F8567-50F6-C16D-F5CA-5C8C3C465F8A}"/>
                </a:ext>
              </a:extLst>
            </p:cNvPr>
            <p:cNvSpPr txBox="1"/>
            <p:nvPr/>
          </p:nvSpPr>
          <p:spPr>
            <a:xfrm>
              <a:off x="6867069" y="5987691"/>
              <a:ext cx="1574395" cy="338554"/>
            </a:xfrm>
            <a:prstGeom prst="rect">
              <a:avLst/>
            </a:prstGeom>
            <a:noFill/>
          </p:spPr>
          <p:txBody>
            <a:bodyPr wrap="square">
              <a:spAutoFit/>
            </a:bodyPr>
            <a:lstStyle/>
            <a:p>
              <a:r>
                <a:rPr lang="pt-BR" sz="1200" b="1" dirty="0">
                  <a:solidFill>
                    <a:schemeClr val="accent1">
                      <a:lumMod val="50000"/>
                    </a:schemeClr>
                  </a:solidFill>
                  <a:latin typeface="Arial" panose="020B0604020202020204" pitchFamily="34" charset="0"/>
                  <a:cs typeface="Arial" panose="020B0604020202020204" pitchFamily="34" charset="0"/>
                </a:rPr>
                <a:t>APPLIED</a:t>
              </a:r>
              <a:r>
                <a:rPr lang="pt-BR" sz="1600" b="1" i="0" u="none" strike="noStrike" baseline="0" dirty="0">
                  <a:solidFill>
                    <a:schemeClr val="accent1">
                      <a:lumMod val="50000"/>
                    </a:schemeClr>
                  </a:solidFill>
                </a:rPr>
                <a:t> </a:t>
              </a:r>
              <a:r>
                <a:rPr lang="pt-BR" sz="1200" b="1" dirty="0">
                  <a:solidFill>
                    <a:schemeClr val="accent1">
                      <a:lumMod val="50000"/>
                    </a:schemeClr>
                  </a:solidFill>
                  <a:latin typeface="Arial" panose="020B0604020202020204" pitchFamily="34" charset="0"/>
                  <a:cs typeface="Arial" panose="020B0604020202020204" pitchFamily="34" charset="0"/>
                </a:rPr>
                <a:t>SCIENCE</a:t>
              </a:r>
            </a:p>
          </p:txBody>
        </p:sp>
      </p:grpSp>
    </p:spTree>
    <p:extLst>
      <p:ext uri="{BB962C8B-B14F-4D97-AF65-F5344CB8AC3E}">
        <p14:creationId xmlns:p14="http://schemas.microsoft.com/office/powerpoint/2010/main" val="234891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45D83D2-39AF-D815-DBDF-1D4FF04C7533}"/>
              </a:ext>
            </a:extLst>
          </p:cNvPr>
          <p:cNvSpPr>
            <a:spLocks noGrp="1"/>
          </p:cNvSpPr>
          <p:nvPr>
            <p:ph type="title"/>
          </p:nvPr>
        </p:nvSpPr>
        <p:spPr>
          <a:xfrm>
            <a:off x="18413" y="319709"/>
            <a:ext cx="11682246" cy="675398"/>
          </a:xfrm>
        </p:spPr>
        <p:txBody>
          <a:bodyPr>
            <a:noAutofit/>
          </a:bodyPr>
          <a:lstStyle/>
          <a:p>
            <a:pPr algn="l"/>
            <a:r>
              <a:rPr lang="en-US" sz="4400" dirty="0">
                <a:solidFill>
                  <a:schemeClr val="bg1"/>
                </a:solidFill>
                <a:latin typeface="Arial" panose="020B0604020202020204" pitchFamily="34" charset="0"/>
                <a:cs typeface="Arial" panose="020B0604020202020204" pitchFamily="34" charset="0"/>
              </a:rPr>
              <a:t>The Brazilian Nuclear Power Industry Program</a:t>
            </a:r>
            <a:endParaRPr lang="pt-BR" sz="4400" dirty="0">
              <a:solidFill>
                <a:schemeClr val="bg1"/>
              </a:solidFill>
              <a:latin typeface="Arial" panose="020B0604020202020204" pitchFamily="34" charset="0"/>
              <a:cs typeface="Arial" panose="020B0604020202020204" pitchFamily="34" charset="0"/>
            </a:endParaRPr>
          </a:p>
        </p:txBody>
      </p:sp>
      <p:sp>
        <p:nvSpPr>
          <p:cNvPr id="22" name="TextBox 8">
            <a:extLst>
              <a:ext uri="{FF2B5EF4-FFF2-40B4-BE49-F238E27FC236}">
                <a16:creationId xmlns:a16="http://schemas.microsoft.com/office/drawing/2014/main" id="{31D4134C-9624-2631-A77B-BCCD712495B8}"/>
              </a:ext>
            </a:extLst>
          </p:cNvPr>
          <p:cNvSpPr txBox="1"/>
          <p:nvPr/>
        </p:nvSpPr>
        <p:spPr>
          <a:xfrm>
            <a:off x="2472374" y="5215470"/>
            <a:ext cx="2982676" cy="471357"/>
          </a:xfrm>
          <a:prstGeom prst="rect">
            <a:avLst/>
          </a:prstGeom>
          <a:noFill/>
        </p:spPr>
        <p:txBody>
          <a:bodyPr wrap="none" lIns="0" tIns="0" rIns="0" bIns="40078" rtlCol="0">
            <a:spAutoFit/>
          </a:bodyPr>
          <a:lstStyle/>
          <a:p>
            <a:r>
              <a:rPr lang="en-US" altLang="zh-CN" sz="2800" b="1" dirty="0">
                <a:solidFill>
                  <a:schemeClr val="accent1">
                    <a:lumMod val="50000"/>
                  </a:schemeClr>
                </a:solidFill>
                <a:latin typeface="Arial"/>
              </a:rPr>
              <a:t>A synergic mix of</a:t>
            </a:r>
          </a:p>
        </p:txBody>
      </p:sp>
      <p:sp>
        <p:nvSpPr>
          <p:cNvPr id="24" name="CaixaDeTexto 23">
            <a:extLst>
              <a:ext uri="{FF2B5EF4-FFF2-40B4-BE49-F238E27FC236}">
                <a16:creationId xmlns:a16="http://schemas.microsoft.com/office/drawing/2014/main" id="{63956A29-64E8-28E4-CB52-D51A298260D7}"/>
              </a:ext>
            </a:extLst>
          </p:cNvPr>
          <p:cNvSpPr txBox="1"/>
          <p:nvPr/>
        </p:nvSpPr>
        <p:spPr>
          <a:xfrm>
            <a:off x="6029208" y="4505675"/>
            <a:ext cx="5102935" cy="2246769"/>
          </a:xfrm>
          <a:prstGeom prst="rect">
            <a:avLst/>
          </a:prstGeom>
          <a:noFill/>
        </p:spPr>
        <p:txBody>
          <a:bodyPr wrap="square">
            <a:spAutoFit/>
          </a:bodyPr>
          <a:lstStyle/>
          <a:p>
            <a:pPr marL="342900" indent="-342900">
              <a:buFont typeface="Arial" panose="020B0604020202020204" pitchFamily="34" charset="0"/>
              <a:buChar char="•"/>
            </a:pPr>
            <a:r>
              <a:rPr lang="en-US" altLang="zh-CN" sz="2800" dirty="0">
                <a:solidFill>
                  <a:schemeClr val="accent1">
                    <a:lumMod val="50000"/>
                  </a:schemeClr>
                </a:solidFill>
                <a:latin typeface="Arial"/>
              </a:rPr>
              <a:t>Large uranium reserves</a:t>
            </a:r>
          </a:p>
          <a:p>
            <a:pPr marL="342900" indent="-342900">
              <a:buFont typeface="Arial" panose="020B0604020202020204" pitchFamily="34" charset="0"/>
              <a:buChar char="•"/>
            </a:pPr>
            <a:r>
              <a:rPr lang="en-US" altLang="zh-CN" sz="2800" dirty="0">
                <a:solidFill>
                  <a:schemeClr val="accent1">
                    <a:lumMod val="50000"/>
                  </a:schemeClr>
                </a:solidFill>
                <a:latin typeface="Arial"/>
              </a:rPr>
              <a:t>Fuel cycle technology</a:t>
            </a:r>
          </a:p>
          <a:p>
            <a:pPr marL="342900" indent="-342900">
              <a:buFont typeface="Arial" panose="020B0604020202020204" pitchFamily="34" charset="0"/>
              <a:buChar char="•"/>
            </a:pPr>
            <a:r>
              <a:rPr lang="en-US" altLang="zh-CN" sz="2800" dirty="0">
                <a:solidFill>
                  <a:schemeClr val="accent1">
                    <a:lumMod val="50000"/>
                  </a:schemeClr>
                </a:solidFill>
                <a:latin typeface="Arial"/>
              </a:rPr>
              <a:t>PWR technology</a:t>
            </a:r>
          </a:p>
          <a:p>
            <a:pPr marL="342900" indent="-342900">
              <a:buFont typeface="Arial" panose="020B0604020202020204" pitchFamily="34" charset="0"/>
              <a:buChar char="•"/>
            </a:pPr>
            <a:r>
              <a:rPr lang="en-US" altLang="zh-CN" sz="2800" dirty="0">
                <a:solidFill>
                  <a:schemeClr val="accent1">
                    <a:lumMod val="50000"/>
                  </a:schemeClr>
                </a:solidFill>
                <a:latin typeface="Arial"/>
              </a:rPr>
              <a:t>Non-proliferation</a:t>
            </a:r>
          </a:p>
          <a:p>
            <a:pPr marL="342900" indent="-342900">
              <a:buFont typeface="Arial" panose="020B0604020202020204" pitchFamily="34" charset="0"/>
              <a:buChar char="•"/>
            </a:pPr>
            <a:r>
              <a:rPr lang="en-US" sz="2800" dirty="0">
                <a:solidFill>
                  <a:schemeClr val="accent1">
                    <a:lumMod val="50000"/>
                  </a:schemeClr>
                </a:solidFill>
                <a:latin typeface="Arial"/>
              </a:rPr>
              <a:t>Safeguards</a:t>
            </a:r>
            <a:endParaRPr lang="pt-BR" sz="2800" dirty="0">
              <a:solidFill>
                <a:schemeClr val="accent1">
                  <a:lumMod val="50000"/>
                </a:schemeClr>
              </a:solidFill>
            </a:endParaRPr>
          </a:p>
        </p:txBody>
      </p:sp>
      <p:sp>
        <p:nvSpPr>
          <p:cNvPr id="25" name="Chave Esquerda 24">
            <a:extLst>
              <a:ext uri="{FF2B5EF4-FFF2-40B4-BE49-F238E27FC236}">
                <a16:creationId xmlns:a16="http://schemas.microsoft.com/office/drawing/2014/main" id="{709293F4-DA77-FB8B-2CBA-519B9EC71D31}"/>
              </a:ext>
            </a:extLst>
          </p:cNvPr>
          <p:cNvSpPr/>
          <p:nvPr/>
        </p:nvSpPr>
        <p:spPr>
          <a:xfrm>
            <a:off x="5646436" y="4505675"/>
            <a:ext cx="382772" cy="2139674"/>
          </a:xfrm>
          <a:prstGeom prst="leftBrace">
            <a:avLst>
              <a:gd name="adj1" fmla="val 63888"/>
              <a:gd name="adj2" fmla="val 50000"/>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chemeClr val="accent1">
                  <a:lumMod val="50000"/>
                </a:schemeClr>
              </a:solidFill>
            </a:endParaRPr>
          </a:p>
        </p:txBody>
      </p:sp>
      <p:pic>
        <p:nvPicPr>
          <p:cNvPr id="2" name="Image 16">
            <a:extLst>
              <a:ext uri="{FF2B5EF4-FFF2-40B4-BE49-F238E27FC236}">
                <a16:creationId xmlns:a16="http://schemas.microsoft.com/office/drawing/2014/main" id="{33F6131B-D4AF-21D3-AB09-8E27DD73B951}"/>
              </a:ext>
            </a:extLst>
          </p:cNvPr>
          <p:cNvPicPr>
            <a:picLocks noChangeAspect="1"/>
          </p:cNvPicPr>
          <p:nvPr/>
        </p:nvPicPr>
        <p:blipFill>
          <a:blip r:embed="rId3" cstate="print"/>
          <a:stretch>
            <a:fillRect/>
          </a:stretch>
        </p:blipFill>
        <p:spPr>
          <a:xfrm>
            <a:off x="3153634" y="2304239"/>
            <a:ext cx="1304565"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Image 17">
            <a:extLst>
              <a:ext uri="{FF2B5EF4-FFF2-40B4-BE49-F238E27FC236}">
                <a16:creationId xmlns:a16="http://schemas.microsoft.com/office/drawing/2014/main" id="{86175852-5DA6-4FAA-1AEC-9298741CE6C0}"/>
              </a:ext>
            </a:extLst>
          </p:cNvPr>
          <p:cNvPicPr>
            <a:picLocks noChangeAspect="1"/>
          </p:cNvPicPr>
          <p:nvPr/>
        </p:nvPicPr>
        <p:blipFill>
          <a:blip r:embed="rId4" cstate="print"/>
          <a:stretch>
            <a:fillRect/>
          </a:stretch>
        </p:blipFill>
        <p:spPr>
          <a:xfrm>
            <a:off x="4604026" y="2304239"/>
            <a:ext cx="1304565"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 18">
            <a:extLst>
              <a:ext uri="{FF2B5EF4-FFF2-40B4-BE49-F238E27FC236}">
                <a16:creationId xmlns:a16="http://schemas.microsoft.com/office/drawing/2014/main" id="{E3D28E73-1199-8B32-3CF0-01217CA2F455}"/>
              </a:ext>
            </a:extLst>
          </p:cNvPr>
          <p:cNvPicPr>
            <a:picLocks noChangeAspect="1"/>
          </p:cNvPicPr>
          <p:nvPr/>
        </p:nvPicPr>
        <p:blipFill>
          <a:blip r:embed="rId5" cstate="print"/>
          <a:stretch>
            <a:fillRect/>
          </a:stretch>
        </p:blipFill>
        <p:spPr>
          <a:xfrm>
            <a:off x="6054418" y="2304239"/>
            <a:ext cx="1295112"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Image 19">
            <a:extLst>
              <a:ext uri="{FF2B5EF4-FFF2-40B4-BE49-F238E27FC236}">
                <a16:creationId xmlns:a16="http://schemas.microsoft.com/office/drawing/2014/main" id="{9EA5B1FF-ADC7-3B29-E0DE-62624DA25E22}"/>
              </a:ext>
            </a:extLst>
          </p:cNvPr>
          <p:cNvPicPr>
            <a:picLocks noChangeAspect="1"/>
          </p:cNvPicPr>
          <p:nvPr/>
        </p:nvPicPr>
        <p:blipFill>
          <a:blip r:embed="rId6" cstate="print"/>
          <a:stretch>
            <a:fillRect/>
          </a:stretch>
        </p:blipFill>
        <p:spPr>
          <a:xfrm>
            <a:off x="7495357" y="2304239"/>
            <a:ext cx="1295112"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age 20">
            <a:extLst>
              <a:ext uri="{FF2B5EF4-FFF2-40B4-BE49-F238E27FC236}">
                <a16:creationId xmlns:a16="http://schemas.microsoft.com/office/drawing/2014/main" id="{41702819-A26C-F60B-9DDC-452BD38CAC6B}"/>
              </a:ext>
            </a:extLst>
          </p:cNvPr>
          <p:cNvPicPr>
            <a:picLocks noChangeAspect="1"/>
          </p:cNvPicPr>
          <p:nvPr/>
        </p:nvPicPr>
        <p:blipFill>
          <a:blip r:embed="rId7" cstate="print"/>
          <a:stretch>
            <a:fillRect/>
          </a:stretch>
        </p:blipFill>
        <p:spPr>
          <a:xfrm>
            <a:off x="8936296" y="2304239"/>
            <a:ext cx="1304565"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Imagem 22">
            <a:extLst>
              <a:ext uri="{FF2B5EF4-FFF2-40B4-BE49-F238E27FC236}">
                <a16:creationId xmlns:a16="http://schemas.microsoft.com/office/drawing/2014/main" id="{371F1F23-CC16-4086-0776-F82B7DCF25F2}"/>
              </a:ext>
            </a:extLst>
          </p:cNvPr>
          <p:cNvPicPr>
            <a:picLocks noChangeAspect="1"/>
          </p:cNvPicPr>
          <p:nvPr/>
        </p:nvPicPr>
        <p:blipFill>
          <a:blip r:embed="rId8"/>
          <a:stretch>
            <a:fillRect/>
          </a:stretch>
        </p:blipFill>
        <p:spPr>
          <a:xfrm>
            <a:off x="1741066" y="2304239"/>
            <a:ext cx="1266741" cy="1890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6" name="Imagem 25">
            <a:extLst>
              <a:ext uri="{FF2B5EF4-FFF2-40B4-BE49-F238E27FC236}">
                <a16:creationId xmlns:a16="http://schemas.microsoft.com/office/drawing/2014/main" id="{D83AD3D3-8517-1707-1CA4-B46F9ADFBA90}"/>
              </a:ext>
            </a:extLst>
          </p:cNvPr>
          <p:cNvPicPr>
            <a:picLocks noChangeAspect="1"/>
          </p:cNvPicPr>
          <p:nvPr/>
        </p:nvPicPr>
        <p:blipFill>
          <a:blip r:embed="rId9"/>
          <a:stretch>
            <a:fillRect/>
          </a:stretch>
        </p:blipFill>
        <p:spPr>
          <a:xfrm>
            <a:off x="305466" y="2304239"/>
            <a:ext cx="1289773" cy="1894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7" name="TextBox 4">
            <a:extLst>
              <a:ext uri="{FF2B5EF4-FFF2-40B4-BE49-F238E27FC236}">
                <a16:creationId xmlns:a16="http://schemas.microsoft.com/office/drawing/2014/main" id="{8C33F0B6-7BFC-621F-C920-B17F700AC96E}"/>
              </a:ext>
            </a:extLst>
          </p:cNvPr>
          <p:cNvSpPr txBox="1"/>
          <p:nvPr/>
        </p:nvSpPr>
        <p:spPr>
          <a:xfrm>
            <a:off x="9063999" y="1759382"/>
            <a:ext cx="944169" cy="471357"/>
          </a:xfrm>
          <a:prstGeom prst="rect">
            <a:avLst/>
          </a:prstGeom>
          <a:noFill/>
        </p:spPr>
        <p:txBody>
          <a:bodyPr wrap="none" lIns="0" tIns="0" rIns="0" bIns="40078" rtlCol="0">
            <a:spAutoFit/>
          </a:bodyPr>
          <a:lstStyle/>
          <a:p>
            <a:pPr algn="ctr"/>
            <a:r>
              <a:rPr lang="en-US" altLang="zh-CN" sz="1400" b="1">
                <a:solidFill>
                  <a:schemeClr val="accent1">
                    <a:lumMod val="50000"/>
                  </a:schemeClr>
                </a:solidFill>
                <a:latin typeface="Arial"/>
              </a:rPr>
              <a:t>Power</a:t>
            </a:r>
          </a:p>
          <a:p>
            <a:pPr algn="ctr"/>
            <a:r>
              <a:rPr lang="en-US" altLang="zh-CN" sz="1400" b="1">
                <a:solidFill>
                  <a:schemeClr val="accent1">
                    <a:lumMod val="50000"/>
                  </a:schemeClr>
                </a:solidFill>
                <a:latin typeface="Arial"/>
              </a:rPr>
              <a:t>Generation</a:t>
            </a:r>
          </a:p>
        </p:txBody>
      </p:sp>
      <p:sp>
        <p:nvSpPr>
          <p:cNvPr id="28" name="TextBox 5">
            <a:extLst>
              <a:ext uri="{FF2B5EF4-FFF2-40B4-BE49-F238E27FC236}">
                <a16:creationId xmlns:a16="http://schemas.microsoft.com/office/drawing/2014/main" id="{178B1FDC-379D-E74D-0EFF-A7DD2082155B}"/>
              </a:ext>
            </a:extLst>
          </p:cNvPr>
          <p:cNvSpPr txBox="1"/>
          <p:nvPr/>
        </p:nvSpPr>
        <p:spPr>
          <a:xfrm>
            <a:off x="1733756" y="1867104"/>
            <a:ext cx="984244" cy="255913"/>
          </a:xfrm>
          <a:prstGeom prst="rect">
            <a:avLst/>
          </a:prstGeom>
          <a:noFill/>
        </p:spPr>
        <p:txBody>
          <a:bodyPr wrap="none" lIns="0" tIns="0" rIns="0" bIns="40078" rtlCol="0">
            <a:spAutoFit/>
          </a:bodyPr>
          <a:lstStyle/>
          <a:p>
            <a:r>
              <a:rPr lang="en-US" altLang="zh-CN" sz="1400" b="1">
                <a:solidFill>
                  <a:schemeClr val="accent1">
                    <a:lumMod val="50000"/>
                  </a:schemeClr>
                </a:solidFill>
                <a:latin typeface="Arial"/>
              </a:rPr>
              <a:t>Conversion</a:t>
            </a:r>
          </a:p>
        </p:txBody>
      </p:sp>
      <p:sp>
        <p:nvSpPr>
          <p:cNvPr id="29" name="TextBox 7">
            <a:extLst>
              <a:ext uri="{FF2B5EF4-FFF2-40B4-BE49-F238E27FC236}">
                <a16:creationId xmlns:a16="http://schemas.microsoft.com/office/drawing/2014/main" id="{7C611FD8-FB8D-56E8-3FDD-0333C1667533}"/>
              </a:ext>
            </a:extLst>
          </p:cNvPr>
          <p:cNvSpPr txBox="1"/>
          <p:nvPr/>
        </p:nvSpPr>
        <p:spPr>
          <a:xfrm>
            <a:off x="7607010" y="1759382"/>
            <a:ext cx="1010368" cy="471357"/>
          </a:xfrm>
          <a:prstGeom prst="rect">
            <a:avLst/>
          </a:prstGeom>
          <a:noFill/>
        </p:spPr>
        <p:txBody>
          <a:bodyPr wrap="square" lIns="0" tIns="0" rIns="0" bIns="40078" rtlCol="0">
            <a:spAutoFit/>
          </a:bodyPr>
          <a:lstStyle/>
          <a:p>
            <a:pPr algn="ctr"/>
            <a:r>
              <a:rPr lang="en-US" altLang="zh-CN" sz="1400" b="1">
                <a:solidFill>
                  <a:schemeClr val="accent1">
                    <a:lumMod val="50000"/>
                  </a:schemeClr>
                </a:solidFill>
                <a:latin typeface="Arial"/>
              </a:rPr>
              <a:t>Fuel </a:t>
            </a:r>
            <a:br>
              <a:rPr lang="en-US" altLang="zh-CN" sz="1400" b="1">
                <a:solidFill>
                  <a:schemeClr val="accent1">
                    <a:lumMod val="50000"/>
                  </a:schemeClr>
                </a:solidFill>
                <a:latin typeface="Arial"/>
              </a:rPr>
            </a:br>
            <a:r>
              <a:rPr lang="en-US" altLang="zh-CN" sz="1400" b="1">
                <a:solidFill>
                  <a:schemeClr val="accent1">
                    <a:lumMod val="50000"/>
                  </a:schemeClr>
                </a:solidFill>
                <a:latin typeface="Arial"/>
              </a:rPr>
              <a:t>Elements</a:t>
            </a:r>
          </a:p>
        </p:txBody>
      </p:sp>
      <p:sp>
        <p:nvSpPr>
          <p:cNvPr id="30" name="TextBox 2">
            <a:extLst>
              <a:ext uri="{FF2B5EF4-FFF2-40B4-BE49-F238E27FC236}">
                <a16:creationId xmlns:a16="http://schemas.microsoft.com/office/drawing/2014/main" id="{686CCB8C-286B-5CD5-99D0-F5211C78CED0}"/>
              </a:ext>
            </a:extLst>
          </p:cNvPr>
          <p:cNvSpPr txBox="1"/>
          <p:nvPr/>
        </p:nvSpPr>
        <p:spPr>
          <a:xfrm>
            <a:off x="434270" y="1759382"/>
            <a:ext cx="965008" cy="471357"/>
          </a:xfrm>
          <a:prstGeom prst="rect">
            <a:avLst/>
          </a:prstGeom>
          <a:noFill/>
        </p:spPr>
        <p:txBody>
          <a:bodyPr wrap="none" lIns="0" tIns="0" rIns="0" bIns="40078" rtlCol="0">
            <a:spAutoFit/>
          </a:bodyPr>
          <a:lstStyle/>
          <a:p>
            <a:pPr algn="ctr"/>
            <a:r>
              <a:rPr lang="en-US" altLang="zh-CN" sz="1400" b="1">
                <a:solidFill>
                  <a:schemeClr val="accent1">
                    <a:lumMod val="50000"/>
                  </a:schemeClr>
                </a:solidFill>
                <a:latin typeface="Arial"/>
              </a:rPr>
              <a:t>Mining &amp; </a:t>
            </a:r>
          </a:p>
          <a:p>
            <a:pPr algn="ctr"/>
            <a:r>
              <a:rPr lang="en-US" altLang="zh-CN" sz="1400" b="1">
                <a:solidFill>
                  <a:schemeClr val="accent1">
                    <a:lumMod val="50000"/>
                  </a:schemeClr>
                </a:solidFill>
                <a:latin typeface="Arial"/>
              </a:rPr>
              <a:t>Processing</a:t>
            </a:r>
          </a:p>
        </p:txBody>
      </p:sp>
      <p:sp>
        <p:nvSpPr>
          <p:cNvPr id="31" name="CaixaDeTexto 30">
            <a:extLst>
              <a:ext uri="{FF2B5EF4-FFF2-40B4-BE49-F238E27FC236}">
                <a16:creationId xmlns:a16="http://schemas.microsoft.com/office/drawing/2014/main" id="{534AE2EC-C92F-DEA7-9031-2DE1874D6C0D}"/>
              </a:ext>
            </a:extLst>
          </p:cNvPr>
          <p:cNvSpPr txBox="1"/>
          <p:nvPr/>
        </p:nvSpPr>
        <p:spPr>
          <a:xfrm>
            <a:off x="6177118" y="1841172"/>
            <a:ext cx="957385" cy="307777"/>
          </a:xfrm>
          <a:prstGeom prst="rect">
            <a:avLst/>
          </a:prstGeom>
          <a:noFill/>
        </p:spPr>
        <p:txBody>
          <a:bodyPr wrap="square">
            <a:spAutoFit/>
          </a:bodyPr>
          <a:lstStyle/>
          <a:p>
            <a:r>
              <a:rPr lang="en-US" altLang="zh-CN" sz="1400" b="1">
                <a:solidFill>
                  <a:schemeClr val="accent1">
                    <a:lumMod val="50000"/>
                  </a:schemeClr>
                </a:solidFill>
                <a:latin typeface="Arial"/>
              </a:rPr>
              <a:t>Pellets</a:t>
            </a:r>
            <a:endParaRPr lang="pt-BR" sz="1400">
              <a:solidFill>
                <a:schemeClr val="accent1">
                  <a:lumMod val="50000"/>
                </a:schemeClr>
              </a:solidFill>
            </a:endParaRPr>
          </a:p>
        </p:txBody>
      </p:sp>
      <p:sp>
        <p:nvSpPr>
          <p:cNvPr id="32" name="CaixaDeTexto 31">
            <a:extLst>
              <a:ext uri="{FF2B5EF4-FFF2-40B4-BE49-F238E27FC236}">
                <a16:creationId xmlns:a16="http://schemas.microsoft.com/office/drawing/2014/main" id="{47F55413-92CC-7052-9B6B-C6EDA21D30C5}"/>
              </a:ext>
            </a:extLst>
          </p:cNvPr>
          <p:cNvSpPr txBox="1"/>
          <p:nvPr/>
        </p:nvSpPr>
        <p:spPr>
          <a:xfrm>
            <a:off x="4645206" y="1841172"/>
            <a:ext cx="1194377" cy="307777"/>
          </a:xfrm>
          <a:prstGeom prst="rect">
            <a:avLst/>
          </a:prstGeom>
          <a:noFill/>
        </p:spPr>
        <p:txBody>
          <a:bodyPr wrap="square">
            <a:spAutoFit/>
          </a:bodyPr>
          <a:lstStyle/>
          <a:p>
            <a:pPr algn="ctr"/>
            <a:r>
              <a:rPr lang="en-US" altLang="zh-CN" sz="1400" b="1">
                <a:solidFill>
                  <a:schemeClr val="accent1">
                    <a:lumMod val="50000"/>
                  </a:schemeClr>
                </a:solidFill>
                <a:latin typeface="Arial"/>
              </a:rPr>
              <a:t>UO</a:t>
            </a:r>
            <a:r>
              <a:rPr lang="en-US" altLang="zh-CN" sz="1400" b="1" baseline="-25000">
                <a:solidFill>
                  <a:schemeClr val="accent1">
                    <a:lumMod val="50000"/>
                  </a:schemeClr>
                </a:solidFill>
                <a:latin typeface="Arial"/>
              </a:rPr>
              <a:t>2 </a:t>
            </a:r>
            <a:r>
              <a:rPr lang="en-US" altLang="zh-CN" sz="1400" b="1">
                <a:solidFill>
                  <a:schemeClr val="accent1">
                    <a:lumMod val="50000"/>
                  </a:schemeClr>
                </a:solidFill>
                <a:latin typeface="Arial"/>
              </a:rPr>
              <a:t>powder</a:t>
            </a:r>
            <a:endParaRPr lang="pt-BR" sz="1400">
              <a:solidFill>
                <a:schemeClr val="accent1">
                  <a:lumMod val="50000"/>
                </a:schemeClr>
              </a:solidFill>
            </a:endParaRPr>
          </a:p>
        </p:txBody>
      </p:sp>
      <p:sp>
        <p:nvSpPr>
          <p:cNvPr id="33" name="CaixaDeTexto 32">
            <a:extLst>
              <a:ext uri="{FF2B5EF4-FFF2-40B4-BE49-F238E27FC236}">
                <a16:creationId xmlns:a16="http://schemas.microsoft.com/office/drawing/2014/main" id="{E40541DD-D30A-E2A6-34B7-DD9790110F90}"/>
              </a:ext>
            </a:extLst>
          </p:cNvPr>
          <p:cNvSpPr txBox="1"/>
          <p:nvPr/>
        </p:nvSpPr>
        <p:spPr>
          <a:xfrm>
            <a:off x="3052478" y="1841172"/>
            <a:ext cx="1327258" cy="307777"/>
          </a:xfrm>
          <a:prstGeom prst="rect">
            <a:avLst/>
          </a:prstGeom>
          <a:noFill/>
        </p:spPr>
        <p:txBody>
          <a:bodyPr wrap="square">
            <a:spAutoFit/>
          </a:bodyPr>
          <a:lstStyle/>
          <a:p>
            <a:pPr algn="ctr"/>
            <a:r>
              <a:rPr lang="en-US" altLang="zh-CN" sz="1400" b="1">
                <a:solidFill>
                  <a:schemeClr val="accent1">
                    <a:lumMod val="50000"/>
                  </a:schemeClr>
                </a:solidFill>
                <a:latin typeface="Arial"/>
              </a:rPr>
              <a:t>Enrichment</a:t>
            </a:r>
            <a:endParaRPr lang="pt-BR" sz="1400">
              <a:solidFill>
                <a:schemeClr val="accent1">
                  <a:lumMod val="50000"/>
                </a:schemeClr>
              </a:solidFill>
            </a:endParaRPr>
          </a:p>
        </p:txBody>
      </p:sp>
      <p:pic>
        <p:nvPicPr>
          <p:cNvPr id="34" name="Imagem 33">
            <a:extLst>
              <a:ext uri="{FF2B5EF4-FFF2-40B4-BE49-F238E27FC236}">
                <a16:creationId xmlns:a16="http://schemas.microsoft.com/office/drawing/2014/main" id="{10233273-82F3-7778-B629-08992DFCF59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86688" y="2304239"/>
            <a:ext cx="1304565" cy="19118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5" name="TextBox 4">
            <a:extLst>
              <a:ext uri="{FF2B5EF4-FFF2-40B4-BE49-F238E27FC236}">
                <a16:creationId xmlns:a16="http://schemas.microsoft.com/office/drawing/2014/main" id="{D2D6EDC7-61F1-11DF-4BC1-698D70613C9B}"/>
              </a:ext>
            </a:extLst>
          </p:cNvPr>
          <p:cNvSpPr txBox="1"/>
          <p:nvPr/>
        </p:nvSpPr>
        <p:spPr>
          <a:xfrm>
            <a:off x="10428905" y="1759382"/>
            <a:ext cx="1122866" cy="471357"/>
          </a:xfrm>
          <a:prstGeom prst="rect">
            <a:avLst/>
          </a:prstGeom>
          <a:noFill/>
        </p:spPr>
        <p:txBody>
          <a:bodyPr wrap="square" lIns="0" tIns="0" rIns="0" bIns="40078" rtlCol="0" anchor="t">
            <a:spAutoFit/>
          </a:bodyPr>
          <a:lstStyle/>
          <a:p>
            <a:pPr algn="ctr"/>
            <a:r>
              <a:rPr lang="en-US" altLang="zh-CN" sz="1400" b="1" dirty="0">
                <a:solidFill>
                  <a:schemeClr val="accent1">
                    <a:lumMod val="50000"/>
                  </a:schemeClr>
                </a:solidFill>
                <a:latin typeface="Arial"/>
                <a:ea typeface="等线"/>
              </a:rPr>
              <a:t>Dry cask</a:t>
            </a:r>
          </a:p>
          <a:p>
            <a:pPr algn="ctr"/>
            <a:r>
              <a:rPr lang="en-US" altLang="zh-CN" sz="1400" b="1" dirty="0">
                <a:solidFill>
                  <a:schemeClr val="accent1">
                    <a:lumMod val="50000"/>
                  </a:schemeClr>
                </a:solidFill>
                <a:latin typeface="Arial"/>
              </a:rPr>
              <a:t>Storage</a:t>
            </a:r>
          </a:p>
        </p:txBody>
      </p:sp>
    </p:spTree>
    <p:extLst>
      <p:ext uri="{BB962C8B-B14F-4D97-AF65-F5344CB8AC3E}">
        <p14:creationId xmlns:p14="http://schemas.microsoft.com/office/powerpoint/2010/main" val="320440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a:extLst>
              <a:ext uri="{FF2B5EF4-FFF2-40B4-BE49-F238E27FC236}">
                <a16:creationId xmlns:a16="http://schemas.microsoft.com/office/drawing/2014/main" id="{D1769E80-587F-38E7-997F-889A97A96C7D}"/>
              </a:ext>
            </a:extLst>
          </p:cNvPr>
          <p:cNvSpPr>
            <a:spLocks noGrp="1"/>
          </p:cNvSpPr>
          <p:nvPr>
            <p:ph type="pic" idx="1"/>
          </p:nvPr>
        </p:nvSpPr>
        <p:spPr>
          <a:xfrm>
            <a:off x="295835" y="1183342"/>
            <a:ext cx="11501718" cy="5441576"/>
          </a:xfrm>
        </p:spPr>
        <p:txBody>
          <a:bodyPr/>
          <a:lstStyle/>
          <a:p>
            <a:pPr marL="457200" indent="-457200" algn="just">
              <a:buFont typeface="Arial" panose="020B0604020202020204" pitchFamily="34" charset="0"/>
              <a:buChar char="•"/>
            </a:pPr>
            <a:endParaRPr lang="en-US" sz="2400" dirty="0">
              <a:solidFill>
                <a:schemeClr val="accent1">
                  <a:lumMod val="50000"/>
                </a:schemeClr>
              </a:solidFill>
            </a:endParaRPr>
          </a:p>
          <a:p>
            <a:pPr marL="457200" indent="-457200" algn="just">
              <a:buFont typeface="Arial" panose="020B0604020202020204" pitchFamily="34" charset="0"/>
              <a:buChar char="•"/>
            </a:pPr>
            <a:r>
              <a:rPr lang="en-US" sz="2400" dirty="0">
                <a:solidFill>
                  <a:schemeClr val="accent1">
                    <a:lumMod val="50000"/>
                  </a:schemeClr>
                </a:solidFill>
              </a:rPr>
              <a:t>Set safety requirements, inform licensees, verify compliance</a:t>
            </a:r>
          </a:p>
          <a:p>
            <a:pPr marL="457200" indent="-457200" algn="just">
              <a:buFont typeface="Arial" panose="020B0604020202020204" pitchFamily="34" charset="0"/>
              <a:buChar char="•"/>
            </a:pPr>
            <a:r>
              <a:rPr lang="en-US" sz="2400" dirty="0">
                <a:solidFill>
                  <a:schemeClr val="accent1">
                    <a:lumMod val="50000"/>
                  </a:schemeClr>
                </a:solidFill>
              </a:rPr>
              <a:t>Base regulatory action on the level of risk — graded approach</a:t>
            </a:r>
          </a:p>
          <a:p>
            <a:pPr marL="457200" indent="-457200" algn="just">
              <a:buFont typeface="Arial" panose="020B0604020202020204" pitchFamily="34" charset="0"/>
              <a:buChar char="•"/>
            </a:pPr>
            <a:r>
              <a:rPr lang="en-US" sz="2400" dirty="0">
                <a:solidFill>
                  <a:schemeClr val="accent1">
                    <a:lumMod val="50000"/>
                  </a:schemeClr>
                </a:solidFill>
              </a:rPr>
              <a:t>Ensure society that the licensee's responsibilities are properly fulfilled</a:t>
            </a:r>
          </a:p>
          <a:p>
            <a:pPr marL="457200" indent="-457200" algn="just">
              <a:buFont typeface="Arial" panose="020B0604020202020204" pitchFamily="34" charset="0"/>
              <a:buChar char="•"/>
            </a:pPr>
            <a:r>
              <a:rPr lang="en-US" sz="2400" dirty="0">
                <a:solidFill>
                  <a:schemeClr val="accent1">
                    <a:lumMod val="50000"/>
                  </a:schemeClr>
                </a:solidFill>
              </a:rPr>
              <a:t>Make independent, objective and risk-informed decisions</a:t>
            </a:r>
          </a:p>
          <a:p>
            <a:pPr algn="just"/>
            <a:endParaRPr lang="en-US" dirty="0">
              <a:solidFill>
                <a:schemeClr val="accent1">
                  <a:lumMod val="50000"/>
                </a:schemeClr>
              </a:solidFill>
            </a:endParaRPr>
          </a:p>
        </p:txBody>
      </p:sp>
      <p:sp>
        <p:nvSpPr>
          <p:cNvPr id="4" name="CaixaDeTexto 3">
            <a:extLst>
              <a:ext uri="{FF2B5EF4-FFF2-40B4-BE49-F238E27FC236}">
                <a16:creationId xmlns:a16="http://schemas.microsoft.com/office/drawing/2014/main" id="{078A9A5D-5A3E-A2CF-7930-1A4515D719E1}"/>
              </a:ext>
            </a:extLst>
          </p:cNvPr>
          <p:cNvSpPr txBox="1"/>
          <p:nvPr/>
        </p:nvSpPr>
        <p:spPr>
          <a:xfrm>
            <a:off x="98612" y="-99500"/>
            <a:ext cx="10488706" cy="1446550"/>
          </a:xfrm>
          <a:prstGeom prst="rect">
            <a:avLst/>
          </a:prstGeom>
          <a:noFill/>
        </p:spPr>
        <p:txBody>
          <a:bodyPr wrap="square">
            <a:spAutoFit/>
          </a:bodyPr>
          <a:lstStyle/>
          <a:p>
            <a:pPr algn="just"/>
            <a:r>
              <a:rPr lang="en-US" sz="4400" dirty="0">
                <a:solidFill>
                  <a:schemeClr val="bg1"/>
                </a:solidFill>
                <a:latin typeface="Arial" panose="020B0604020202020204" pitchFamily="34" charset="0"/>
                <a:cs typeface="Arial" panose="020B0604020202020204" pitchFamily="34" charset="0"/>
              </a:rPr>
              <a:t>CNEN Responsibilities: Focus is on Safety</a:t>
            </a:r>
          </a:p>
        </p:txBody>
      </p:sp>
    </p:spTree>
    <p:extLst>
      <p:ext uri="{BB962C8B-B14F-4D97-AF65-F5344CB8AC3E}">
        <p14:creationId xmlns:p14="http://schemas.microsoft.com/office/powerpoint/2010/main" val="320006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30982E-09B8-5412-8B38-68E0D3661281}"/>
              </a:ext>
            </a:extLst>
          </p:cNvPr>
          <p:cNvSpPr>
            <a:spLocks noGrp="1"/>
          </p:cNvSpPr>
          <p:nvPr>
            <p:ph type="title"/>
          </p:nvPr>
        </p:nvSpPr>
        <p:spPr>
          <a:xfrm>
            <a:off x="123212" y="275842"/>
            <a:ext cx="11269716" cy="717796"/>
          </a:xfrm>
        </p:spPr>
        <p:txBody>
          <a:bodyPr>
            <a:noAutofit/>
          </a:bodyPr>
          <a:lstStyle/>
          <a:p>
            <a:pPr algn="l"/>
            <a:r>
              <a:rPr lang="en-US" sz="4400" dirty="0">
                <a:solidFill>
                  <a:schemeClr val="bg1"/>
                </a:solidFill>
                <a:latin typeface="Arial" panose="020B0604020202020204" pitchFamily="34" charset="0"/>
                <a:cs typeface="Arial" panose="020B0604020202020204" pitchFamily="34" charset="0"/>
              </a:rPr>
              <a:t>Hierarchical Regulatory Structure</a:t>
            </a:r>
          </a:p>
        </p:txBody>
      </p:sp>
      <p:graphicFrame>
        <p:nvGraphicFramePr>
          <p:cNvPr id="13" name="Diagrama 12">
            <a:extLst>
              <a:ext uri="{FF2B5EF4-FFF2-40B4-BE49-F238E27FC236}">
                <a16:creationId xmlns:a16="http://schemas.microsoft.com/office/drawing/2014/main" id="{7630B307-0124-F708-1CB6-8253A61666DC}"/>
              </a:ext>
            </a:extLst>
          </p:cNvPr>
          <p:cNvGraphicFramePr/>
          <p:nvPr/>
        </p:nvGraphicFramePr>
        <p:xfrm>
          <a:off x="707542" y="1591452"/>
          <a:ext cx="11069299" cy="505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eta: para a Direita Listrada 14">
            <a:extLst>
              <a:ext uri="{FF2B5EF4-FFF2-40B4-BE49-F238E27FC236}">
                <a16:creationId xmlns:a16="http://schemas.microsoft.com/office/drawing/2014/main" id="{784FA14F-77F6-8E09-D14F-199A4CAC04C1}"/>
              </a:ext>
            </a:extLst>
          </p:cNvPr>
          <p:cNvSpPr/>
          <p:nvPr/>
        </p:nvSpPr>
        <p:spPr>
          <a:xfrm>
            <a:off x="3586092" y="1425086"/>
            <a:ext cx="1356170" cy="717795"/>
          </a:xfrm>
          <a:prstGeom prst="stripedRightArrow">
            <a:avLst/>
          </a:prstGeom>
          <a:solidFill>
            <a:schemeClr val="accent2">
              <a:lumMod val="7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pt-BR"/>
          </a:p>
        </p:txBody>
      </p:sp>
      <p:sp>
        <p:nvSpPr>
          <p:cNvPr id="16" name="Seta: para a Direita Listrada 15">
            <a:extLst>
              <a:ext uri="{FF2B5EF4-FFF2-40B4-BE49-F238E27FC236}">
                <a16:creationId xmlns:a16="http://schemas.microsoft.com/office/drawing/2014/main" id="{35C04404-E55A-49F4-68A1-631FF3220925}"/>
              </a:ext>
            </a:extLst>
          </p:cNvPr>
          <p:cNvSpPr/>
          <p:nvPr/>
        </p:nvSpPr>
        <p:spPr>
          <a:xfrm>
            <a:off x="7405058" y="1435719"/>
            <a:ext cx="1356170" cy="717795"/>
          </a:xfrm>
          <a:prstGeom prst="stripedRightArrow">
            <a:avLst/>
          </a:prstGeom>
          <a:solidFill>
            <a:schemeClr val="accent2">
              <a:lumMod val="7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45888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bacced-d3e9-4230-8110-5185e6b8723a">
      <Terms xmlns="http://schemas.microsoft.com/office/infopath/2007/PartnerControls"/>
    </lcf76f155ced4ddcb4097134ff3c332f>
    <TaxCatchAll xmlns="0311a6d6-6c49-40aa-926b-e98182ea64d2" xsi:nil="true"/>
    <Open_x0020_with_x0020_Seclore xmlns="94bacced-d3e9-4230-8110-5185e6b872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1572403A950A449F03D309DCDCB39C" ma:contentTypeVersion="18" ma:contentTypeDescription="Create a new document." ma:contentTypeScope="" ma:versionID="c3ff5bd11e6bfd98406c8a4dae36b260">
  <xsd:schema xmlns:xsd="http://www.w3.org/2001/XMLSchema" xmlns:xs="http://www.w3.org/2001/XMLSchema" xmlns:p="http://schemas.microsoft.com/office/2006/metadata/properties" xmlns:ns2="94bacced-d3e9-4230-8110-5185e6b8723a" xmlns:ns3="89039979-132d-4e33-b8d6-8b0f084d9471" xmlns:ns4="0311a6d6-6c49-40aa-926b-e98182ea64d2" targetNamespace="http://schemas.microsoft.com/office/2006/metadata/properties" ma:root="true" ma:fieldsID="12ff1ac6586bb3cc493a838c4adcd485" ns2:_="" ns3:_="" ns4:_="">
    <xsd:import namespace="94bacced-d3e9-4230-8110-5185e6b8723a"/>
    <xsd:import namespace="89039979-132d-4e33-b8d6-8b0f084d9471"/>
    <xsd:import namespace="0311a6d6-6c49-40aa-926b-e98182ea64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pen_x0020_with_x0020_Seclore"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acced-d3e9-4230-8110-5185e6b8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pen_x0020_with_x0020_Seclore" ma:index="14" nillable="true" ma:displayName="Open with Seclore" ma:hidden="true" ma:internalName="Open_x0020_with_x0020_Seclor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39979-132d-4e33-b8d6-8b0f084d94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1a6d6-6c49-40aa-926b-e98182ea64d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c759ce-e5e5-4926-916d-bee7019b82dd}" ma:internalName="TaxCatchAll" ma:showField="CatchAllData" ma:web="0311a6d6-6c49-40aa-926b-e98182ea6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F5A183-8DB8-4E33-A3B8-B56576635C6B}">
  <ds:schemaRefs>
    <ds:schemaRef ds:uri="http://www.w3.org/XML/1998/namespace"/>
    <ds:schemaRef ds:uri="http://purl.org/dc/dcmitype/"/>
    <ds:schemaRef ds:uri="http://schemas.microsoft.com/office/2006/metadata/properties"/>
    <ds:schemaRef ds:uri="89039979-132d-4e33-b8d6-8b0f084d9471"/>
    <ds:schemaRef ds:uri="http://purl.org/dc/terms/"/>
    <ds:schemaRef ds:uri="94bacced-d3e9-4230-8110-5185e6b8723a"/>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0311a6d6-6c49-40aa-926b-e98182ea64d2"/>
  </ds:schemaRefs>
</ds:datastoreItem>
</file>

<file path=customXml/itemProps2.xml><?xml version="1.0" encoding="utf-8"?>
<ds:datastoreItem xmlns:ds="http://schemas.openxmlformats.org/officeDocument/2006/customXml" ds:itemID="{D803D3D1-F39D-490F-A4CD-77C72E40E012}">
  <ds:schemaRefs>
    <ds:schemaRef ds:uri="http://schemas.microsoft.com/sharepoint/v3/contenttype/forms"/>
  </ds:schemaRefs>
</ds:datastoreItem>
</file>

<file path=customXml/itemProps3.xml><?xml version="1.0" encoding="utf-8"?>
<ds:datastoreItem xmlns:ds="http://schemas.openxmlformats.org/officeDocument/2006/customXml" ds:itemID="{B4F7C2D9-DCD9-4091-AC19-AF672454B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acced-d3e9-4230-8110-5185e6b8723a"/>
    <ds:schemaRef ds:uri="89039979-132d-4e33-b8d6-8b0f084d9471"/>
    <ds:schemaRef ds:uri="0311a6d6-6c49-40aa-926b-e98182ea6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1100</TotalTime>
  <Words>2323</Words>
  <Application>Microsoft Office PowerPoint</Application>
  <PresentationFormat>Widescreen</PresentationFormat>
  <Paragraphs>242</Paragraphs>
  <Slides>27</Slides>
  <Notes>10</Notes>
  <HiddenSlides>0</HiddenSlides>
  <MMClips>0</MMClips>
  <ScaleCrop>false</ScaleCrop>
  <HeadingPairs>
    <vt:vector size="8" baseType="variant">
      <vt:variant>
        <vt:lpstr>Fontes usadas</vt:lpstr>
      </vt:variant>
      <vt:variant>
        <vt:i4>9</vt:i4>
      </vt:variant>
      <vt:variant>
        <vt:lpstr>Tema</vt:lpstr>
      </vt:variant>
      <vt:variant>
        <vt:i4>3</vt:i4>
      </vt:variant>
      <vt:variant>
        <vt:lpstr>Servidores OLE inseridos</vt:lpstr>
      </vt:variant>
      <vt:variant>
        <vt:i4>1</vt:i4>
      </vt:variant>
      <vt:variant>
        <vt:lpstr>Títulos de slides</vt:lpstr>
      </vt:variant>
      <vt:variant>
        <vt:i4>27</vt:i4>
      </vt:variant>
    </vt:vector>
  </HeadingPairs>
  <TitlesOfParts>
    <vt:vector size="40" baseType="lpstr">
      <vt:lpstr>CIDFont+F2</vt:lpstr>
      <vt:lpstr>CIDFont+F3</vt:lpstr>
      <vt:lpstr>Aptos</vt:lpstr>
      <vt:lpstr>Arial</vt:lpstr>
      <vt:lpstr>Calibri</vt:lpstr>
      <vt:lpstr>Calibri Light</vt:lpstr>
      <vt:lpstr>Montserrat Black</vt:lpstr>
      <vt:lpstr>Times New Roman</vt:lpstr>
      <vt:lpstr>Wingdings</vt:lpstr>
      <vt:lpstr>Office Theme</vt:lpstr>
      <vt:lpstr>1_Office Theme</vt:lpstr>
      <vt:lpstr>2_Office Theme</vt:lpstr>
      <vt:lpstr>CorelDRAW</vt:lpstr>
      <vt:lpstr>Apresentação do PowerPoint</vt:lpstr>
      <vt:lpstr>Initiatives to build a harmonized regulatory framework for new technologies in Brazil</vt:lpstr>
      <vt:lpstr>Apresentação do PowerPoint</vt:lpstr>
      <vt:lpstr>Apresentação do PowerPoint</vt:lpstr>
      <vt:lpstr>Apresentação do PowerPoint</vt:lpstr>
      <vt:lpstr>Nuclear Facilities and Activities in Brazil</vt:lpstr>
      <vt:lpstr>The Brazilian Nuclear Power Industry Program</vt:lpstr>
      <vt:lpstr>Apresentação do PowerPoint</vt:lpstr>
      <vt:lpstr>Hierarchical Regulatory Structure</vt:lpstr>
      <vt:lpstr>Apresentação do PowerPoint</vt:lpstr>
      <vt:lpstr>Regulatory Decision-Making</vt:lpstr>
      <vt:lpstr>Current Challenges Actions in The Legal Framework </vt:lpstr>
      <vt:lpstr>Apresentação do PowerPoint</vt:lpstr>
      <vt:lpstr>Initiatives Toward A Licensing Process For SMR in Brazil</vt:lpstr>
      <vt:lpstr>Knowledge Trail To Build Competence</vt:lpstr>
      <vt:lpstr>Alignment with Government actions</vt:lpstr>
      <vt:lpstr>Resolution CBDPN 28/12/2023</vt:lpstr>
      <vt:lpstr>Actions for CBDPN Guidelines Nº 5 </vt:lpstr>
      <vt:lpstr>Actions for CBDPN Guidelines Nº 6 </vt:lpstr>
      <vt:lpstr> </vt:lpstr>
      <vt:lpstr>Actions for CBDPN Guidelines Nº 6 </vt:lpstr>
      <vt:lpstr>Actions for CBDPN Guidelines Nº 6 </vt:lpstr>
      <vt:lpstr>Apresentação do PowerPoint</vt:lpstr>
      <vt:lpstr>Apresentação do PowerPoint</vt:lpstr>
      <vt:lpstr>Engagement with Regulators Internationally</vt:lpstr>
      <vt:lpstr>Conclusions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Anna Leticia Barbosa Sousa</cp:lastModifiedBy>
  <cp:revision>16</cp:revision>
  <dcterms:created xsi:type="dcterms:W3CDTF">2019-10-29T08:33:20Z</dcterms:created>
  <dcterms:modified xsi:type="dcterms:W3CDTF">2024-10-09T17:37:35Z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0x010100DB1572403A950A449F03D309DCDCB39C</vt:lpwstr>
  </property>
  <property fmtid="{D5CDD505-2E9C-101B-9397-08002B2CF9AE}" pid="3" name="MediaServiceImageTags">
    <vt:lpwstr/>
  </property>
</Properties>
</file>