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4"/>
  </p:notesMasterIdLst>
  <p:sldIdLst>
    <p:sldId id="256" r:id="rId7"/>
    <p:sldId id="258" r:id="rId8"/>
    <p:sldId id="260" r:id="rId9"/>
    <p:sldId id="271" r:id="rId10"/>
    <p:sldId id="264" r:id="rId11"/>
    <p:sldId id="270" r:id="rId12"/>
    <p:sldId id="286" r:id="rId13"/>
    <p:sldId id="281" r:id="rId14"/>
    <p:sldId id="282" r:id="rId15"/>
    <p:sldId id="275" r:id="rId16"/>
    <p:sldId id="277" r:id="rId17"/>
    <p:sldId id="273" r:id="rId18"/>
    <p:sldId id="278" r:id="rId19"/>
    <p:sldId id="265" r:id="rId20"/>
    <p:sldId id="287" r:id="rId21"/>
    <p:sldId id="284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483"/>
    <a:srgbClr val="D4854F"/>
    <a:srgbClr val="7698D4"/>
    <a:srgbClr val="FFD1D1"/>
    <a:srgbClr val="8497B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9F359-1A66-4756-8461-F75C092A6757}" v="27" dt="2024-10-07T07:43:13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Briggs" userId="1aa0849b-7ca9-4888-b689-8cb5c5775740" providerId="ADAL" clId="{2B59F359-1A66-4756-8461-F75C092A6757}"/>
    <pc:docChg chg="undo custSel addSld delSld modSld">
      <pc:chgData name="Gary Briggs" userId="1aa0849b-7ca9-4888-b689-8cb5c5775740" providerId="ADAL" clId="{2B59F359-1A66-4756-8461-F75C092A6757}" dt="2024-10-07T07:45:56.610" v="257" actId="20577"/>
      <pc:docMkLst>
        <pc:docMk/>
      </pc:docMkLst>
      <pc:sldChg chg="del">
        <pc:chgData name="Gary Briggs" userId="1aa0849b-7ca9-4888-b689-8cb5c5775740" providerId="ADAL" clId="{2B59F359-1A66-4756-8461-F75C092A6757}" dt="2024-10-07T07:25:49.356" v="13" actId="47"/>
        <pc:sldMkLst>
          <pc:docMk/>
          <pc:sldMk cId="1449761516" sldId="257"/>
        </pc:sldMkLst>
      </pc:sldChg>
      <pc:sldChg chg="del">
        <pc:chgData name="Gary Briggs" userId="1aa0849b-7ca9-4888-b689-8cb5c5775740" providerId="ADAL" clId="{2B59F359-1A66-4756-8461-F75C092A6757}" dt="2024-10-07T07:25:48.311" v="10" actId="47"/>
        <pc:sldMkLst>
          <pc:docMk/>
          <pc:sldMk cId="2279447705" sldId="259"/>
        </pc:sldMkLst>
      </pc:sldChg>
      <pc:sldChg chg="addSp delSp modSp mod">
        <pc:chgData name="Gary Briggs" userId="1aa0849b-7ca9-4888-b689-8cb5c5775740" providerId="ADAL" clId="{2B59F359-1A66-4756-8461-F75C092A6757}" dt="2024-10-07T07:45:24.463" v="245" actId="20577"/>
        <pc:sldMkLst>
          <pc:docMk/>
          <pc:sldMk cId="3297466063" sldId="260"/>
        </pc:sldMkLst>
        <pc:spChg chg="mod ord">
          <ac:chgData name="Gary Briggs" userId="1aa0849b-7ca9-4888-b689-8cb5c5775740" providerId="ADAL" clId="{2B59F359-1A66-4756-8461-F75C092A6757}" dt="2024-10-07T07:45:24.463" v="245" actId="20577"/>
          <ac:spMkLst>
            <pc:docMk/>
            <pc:sldMk cId="3297466063" sldId="260"/>
            <ac:spMk id="2" creationId="{716F1590-543B-D8B6-9942-546132044C1C}"/>
          </ac:spMkLst>
        </pc:spChg>
        <pc:spChg chg="mod">
          <ac:chgData name="Gary Briggs" userId="1aa0849b-7ca9-4888-b689-8cb5c5775740" providerId="ADAL" clId="{2B59F359-1A66-4756-8461-F75C092A6757}" dt="2024-10-07T07:27:49.696" v="37" actId="6549"/>
          <ac:spMkLst>
            <pc:docMk/>
            <pc:sldMk cId="3297466063" sldId="260"/>
            <ac:spMk id="10" creationId="{F71AD5AD-2D99-3921-FA70-9C3348CB20C5}"/>
          </ac:spMkLst>
        </pc:spChg>
        <pc:spChg chg="add mod or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13" creationId="{73C4DE11-E787-5D18-CB3B-9DB1A2A634F9}"/>
          </ac:spMkLst>
        </pc:spChg>
        <pc:spChg chg="add mo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14" creationId="{347FF11C-05F1-218D-BFE2-EC9EA2F9D66D}"/>
          </ac:spMkLst>
        </pc:spChg>
        <pc:spChg chg="add mod">
          <ac:chgData name="Gary Briggs" userId="1aa0849b-7ca9-4888-b689-8cb5c5775740" providerId="ADAL" clId="{2B59F359-1A66-4756-8461-F75C092A6757}" dt="2024-10-07T07:37:00.783" v="81" actId="1076"/>
          <ac:spMkLst>
            <pc:docMk/>
            <pc:sldMk cId="3297466063" sldId="260"/>
            <ac:spMk id="15" creationId="{14947169-FA6E-A1DF-BC2B-9601A499CF68}"/>
          </ac:spMkLst>
        </pc:spChg>
        <pc:spChg chg="add mo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16" creationId="{C38AEF79-0BA0-DAE3-28D4-D754830BA2E8}"/>
          </ac:spMkLst>
        </pc:spChg>
        <pc:spChg chg="add mod or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17" creationId="{95CC884A-738A-43EA-D69B-CADDA37AA4CA}"/>
          </ac:spMkLst>
        </pc:spChg>
        <pc:spChg chg="add mo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18" creationId="{18445DE5-D00C-E363-0B2D-F4E5498D312A}"/>
          </ac:spMkLst>
        </pc:spChg>
        <pc:spChg chg="add mo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19" creationId="{8E696BC5-E5A2-AE01-2669-B21D01FE99A9}"/>
          </ac:spMkLst>
        </pc:spChg>
        <pc:spChg chg="add mo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20" creationId="{F8F40B15-84D2-D739-4B05-1B66BE1E8FC7}"/>
          </ac:spMkLst>
        </pc:spChg>
        <pc:spChg chg="add mo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21" creationId="{0362AEEA-1419-971B-00B5-D7DD853230B2}"/>
          </ac:spMkLst>
        </pc:spChg>
        <pc:spChg chg="add mod">
          <ac:chgData name="Gary Briggs" userId="1aa0849b-7ca9-4888-b689-8cb5c5775740" providerId="ADAL" clId="{2B59F359-1A66-4756-8461-F75C092A6757}" dt="2024-10-07T07:43:13.034" v="242" actId="164"/>
          <ac:spMkLst>
            <pc:docMk/>
            <pc:sldMk cId="3297466063" sldId="260"/>
            <ac:spMk id="22" creationId="{3EF29F25-8C55-2F35-8F13-B58B92DA7011}"/>
          </ac:spMkLst>
        </pc:spChg>
        <pc:grpChg chg="add mod">
          <ac:chgData name="Gary Briggs" userId="1aa0849b-7ca9-4888-b689-8cb5c5775740" providerId="ADAL" clId="{2B59F359-1A66-4756-8461-F75C092A6757}" dt="2024-10-07T07:43:13.034" v="242" actId="164"/>
          <ac:grpSpMkLst>
            <pc:docMk/>
            <pc:sldMk cId="3297466063" sldId="260"/>
            <ac:grpSpMk id="23" creationId="{BF41A0B2-133C-1BD3-C38D-A451A4D9B93E}"/>
          </ac:grpSpMkLst>
        </pc:grpChg>
        <pc:picChg chg="del">
          <ac:chgData name="Gary Briggs" userId="1aa0849b-7ca9-4888-b689-8cb5c5775740" providerId="ADAL" clId="{2B59F359-1A66-4756-8461-F75C092A6757}" dt="2024-10-07T07:30:28.068" v="48" actId="478"/>
          <ac:picMkLst>
            <pc:docMk/>
            <pc:sldMk cId="3297466063" sldId="260"/>
            <ac:picMk id="9" creationId="{8723F729-AF23-5D68-330B-67FA447C83C0}"/>
          </ac:picMkLst>
        </pc:picChg>
        <pc:picChg chg="add del mod">
          <ac:chgData name="Gary Briggs" userId="1aa0849b-7ca9-4888-b689-8cb5c5775740" providerId="ADAL" clId="{2B59F359-1A66-4756-8461-F75C092A6757}" dt="2024-10-07T07:29:21.264" v="39" actId="21"/>
          <ac:picMkLst>
            <pc:docMk/>
            <pc:sldMk cId="3297466063" sldId="260"/>
            <ac:picMk id="11" creationId="{48C790CF-47BC-E30D-B51E-3B18BD36DB1E}"/>
          </ac:picMkLst>
        </pc:picChg>
        <pc:picChg chg="add mod">
          <ac:chgData name="Gary Briggs" userId="1aa0849b-7ca9-4888-b689-8cb5c5775740" providerId="ADAL" clId="{2B59F359-1A66-4756-8461-F75C092A6757}" dt="2024-10-07T07:43:13.034" v="242" actId="164"/>
          <ac:picMkLst>
            <pc:docMk/>
            <pc:sldMk cId="3297466063" sldId="260"/>
            <ac:picMk id="12" creationId="{48C790CF-47BC-E30D-B51E-3B18BD36DB1E}"/>
          </ac:picMkLst>
        </pc:picChg>
        <pc:picChg chg="add del mod">
          <ac:chgData name="Gary Briggs" userId="1aa0849b-7ca9-4888-b689-8cb5c5775740" providerId="ADAL" clId="{2B59F359-1A66-4756-8461-F75C092A6757}" dt="2024-10-07T07:42:07.029" v="240" actId="478"/>
          <ac:picMkLst>
            <pc:docMk/>
            <pc:sldMk cId="3297466063" sldId="260"/>
            <ac:picMk id="16386" creationId="{44E49B8D-1B6D-A15E-5121-3868441936BA}"/>
          </ac:picMkLst>
        </pc:picChg>
      </pc:sldChg>
      <pc:sldChg chg="del">
        <pc:chgData name="Gary Briggs" userId="1aa0849b-7ca9-4888-b689-8cb5c5775740" providerId="ADAL" clId="{2B59F359-1A66-4756-8461-F75C092A6757}" dt="2024-10-07T07:25:48.899" v="12" actId="47"/>
        <pc:sldMkLst>
          <pc:docMk/>
          <pc:sldMk cId="4030887528" sldId="261"/>
        </pc:sldMkLst>
      </pc:sldChg>
      <pc:sldChg chg="del">
        <pc:chgData name="Gary Briggs" userId="1aa0849b-7ca9-4888-b689-8cb5c5775740" providerId="ADAL" clId="{2B59F359-1A66-4756-8461-F75C092A6757}" dt="2024-10-07T07:25:48.174" v="9" actId="47"/>
        <pc:sldMkLst>
          <pc:docMk/>
          <pc:sldMk cId="2757860123" sldId="262"/>
        </pc:sldMkLst>
      </pc:sldChg>
      <pc:sldChg chg="del">
        <pc:chgData name="Gary Briggs" userId="1aa0849b-7ca9-4888-b689-8cb5c5775740" providerId="ADAL" clId="{2B59F359-1A66-4756-8461-F75C092A6757}" dt="2024-10-07T07:25:50.050" v="14" actId="47"/>
        <pc:sldMkLst>
          <pc:docMk/>
          <pc:sldMk cId="4241476480" sldId="263"/>
        </pc:sldMkLst>
      </pc:sldChg>
      <pc:sldChg chg="del">
        <pc:chgData name="Gary Briggs" userId="1aa0849b-7ca9-4888-b689-8cb5c5775740" providerId="ADAL" clId="{2B59F359-1A66-4756-8461-F75C092A6757}" dt="2024-10-07T07:25:47.403" v="8" actId="47"/>
        <pc:sldMkLst>
          <pc:docMk/>
          <pc:sldMk cId="4101460810" sldId="266"/>
        </pc:sldMkLst>
      </pc:sldChg>
      <pc:sldChg chg="del">
        <pc:chgData name="Gary Briggs" userId="1aa0849b-7ca9-4888-b689-8cb5c5775740" providerId="ADAL" clId="{2B59F359-1A66-4756-8461-F75C092A6757}" dt="2024-10-07T07:25:46.815" v="5" actId="47"/>
        <pc:sldMkLst>
          <pc:docMk/>
          <pc:sldMk cId="4116793036" sldId="267"/>
        </pc:sldMkLst>
      </pc:sldChg>
      <pc:sldChg chg="del">
        <pc:chgData name="Gary Briggs" userId="1aa0849b-7ca9-4888-b689-8cb5c5775740" providerId="ADAL" clId="{2B59F359-1A66-4756-8461-F75C092A6757}" dt="2024-10-07T07:25:45.923" v="2" actId="47"/>
        <pc:sldMkLst>
          <pc:docMk/>
          <pc:sldMk cId="1546814298" sldId="268"/>
        </pc:sldMkLst>
      </pc:sldChg>
      <pc:sldChg chg="del">
        <pc:chgData name="Gary Briggs" userId="1aa0849b-7ca9-4888-b689-8cb5c5775740" providerId="ADAL" clId="{2B59F359-1A66-4756-8461-F75C092A6757}" dt="2024-10-07T07:25:48.664" v="11" actId="47"/>
        <pc:sldMkLst>
          <pc:docMk/>
          <pc:sldMk cId="4271007375" sldId="269"/>
        </pc:sldMkLst>
      </pc:sldChg>
      <pc:sldChg chg="modSp mod">
        <pc:chgData name="Gary Briggs" userId="1aa0849b-7ca9-4888-b689-8cb5c5775740" providerId="ADAL" clId="{2B59F359-1A66-4756-8461-F75C092A6757}" dt="2024-10-07T07:45:56.610" v="257" actId="20577"/>
        <pc:sldMkLst>
          <pc:docMk/>
          <pc:sldMk cId="606198008" sldId="271"/>
        </pc:sldMkLst>
        <pc:spChg chg="mod">
          <ac:chgData name="Gary Briggs" userId="1aa0849b-7ca9-4888-b689-8cb5c5775740" providerId="ADAL" clId="{2B59F359-1A66-4756-8461-F75C092A6757}" dt="2024-10-07T07:45:56.610" v="257" actId="20577"/>
          <ac:spMkLst>
            <pc:docMk/>
            <pc:sldMk cId="606198008" sldId="271"/>
            <ac:spMk id="4" creationId="{30D5CC9F-C9AD-60D9-3E6F-433C11544A5B}"/>
          </ac:spMkLst>
        </pc:spChg>
      </pc:sldChg>
      <pc:sldChg chg="del">
        <pc:chgData name="Gary Briggs" userId="1aa0849b-7ca9-4888-b689-8cb5c5775740" providerId="ADAL" clId="{2B59F359-1A66-4756-8461-F75C092A6757}" dt="2024-10-07T07:25:50.778" v="15" actId="47"/>
        <pc:sldMkLst>
          <pc:docMk/>
          <pc:sldMk cId="4280448425" sldId="274"/>
        </pc:sldMkLst>
      </pc:sldChg>
      <pc:sldChg chg="del">
        <pc:chgData name="Gary Briggs" userId="1aa0849b-7ca9-4888-b689-8cb5c5775740" providerId="ADAL" clId="{2B59F359-1A66-4756-8461-F75C092A6757}" dt="2024-10-07T07:25:46.395" v="4" actId="47"/>
        <pc:sldMkLst>
          <pc:docMk/>
          <pc:sldMk cId="1132369240" sldId="276"/>
        </pc:sldMkLst>
      </pc:sldChg>
      <pc:sldChg chg="del">
        <pc:chgData name="Gary Briggs" userId="1aa0849b-7ca9-4888-b689-8cb5c5775740" providerId="ADAL" clId="{2B59F359-1A66-4756-8461-F75C092A6757}" dt="2024-10-07T07:25:47.072" v="7" actId="47"/>
        <pc:sldMkLst>
          <pc:docMk/>
          <pc:sldMk cId="1392388962" sldId="279"/>
        </pc:sldMkLst>
      </pc:sldChg>
      <pc:sldChg chg="del">
        <pc:chgData name="Gary Briggs" userId="1aa0849b-7ca9-4888-b689-8cb5c5775740" providerId="ADAL" clId="{2B59F359-1A66-4756-8461-F75C092A6757}" dt="2024-10-07T07:25:46.160" v="3" actId="47"/>
        <pc:sldMkLst>
          <pc:docMk/>
          <pc:sldMk cId="2013241413" sldId="280"/>
        </pc:sldMkLst>
      </pc:sldChg>
      <pc:sldChg chg="del">
        <pc:chgData name="Gary Briggs" userId="1aa0849b-7ca9-4888-b689-8cb5c5775740" providerId="ADAL" clId="{2B59F359-1A66-4756-8461-F75C092A6757}" dt="2024-10-07T07:25:46.836" v="6" actId="47"/>
        <pc:sldMkLst>
          <pc:docMk/>
          <pc:sldMk cId="3309321644" sldId="283"/>
        </pc:sldMkLst>
      </pc:sldChg>
      <pc:sldChg chg="del">
        <pc:chgData name="Gary Briggs" userId="1aa0849b-7ca9-4888-b689-8cb5c5775740" providerId="ADAL" clId="{2B59F359-1A66-4756-8461-F75C092A6757}" dt="2024-10-07T07:25:45.467" v="1" actId="47"/>
        <pc:sldMkLst>
          <pc:docMk/>
          <pc:sldMk cId="3006649344" sldId="285"/>
        </pc:sldMkLst>
      </pc:sldChg>
      <pc:sldChg chg="del">
        <pc:chgData name="Gary Briggs" userId="1aa0849b-7ca9-4888-b689-8cb5c5775740" providerId="ADAL" clId="{2B59F359-1A66-4756-8461-F75C092A6757}" dt="2024-10-07T07:25:43.640" v="0" actId="47"/>
        <pc:sldMkLst>
          <pc:docMk/>
          <pc:sldMk cId="2468121938" sldId="288"/>
        </pc:sldMkLst>
      </pc:sldChg>
      <pc:sldChg chg="del">
        <pc:chgData name="Gary Briggs" userId="1aa0849b-7ca9-4888-b689-8cb5c5775740" providerId="ADAL" clId="{2B59F359-1A66-4756-8461-F75C092A6757}" dt="2024-10-07T07:26:03.856" v="17" actId="47"/>
        <pc:sldMkLst>
          <pc:docMk/>
          <pc:sldMk cId="2283397582" sldId="289"/>
        </pc:sldMkLst>
      </pc:sldChg>
      <pc:sldChg chg="add">
        <pc:chgData name="Gary Briggs" userId="1aa0849b-7ca9-4888-b689-8cb5c5775740" providerId="ADAL" clId="{2B59F359-1A66-4756-8461-F75C092A6757}" dt="2024-10-07T07:26:01.099" v="16"/>
        <pc:sldMkLst>
          <pc:docMk/>
          <pc:sldMk cId="3134082473" sldId="2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AF3F6-5823-456D-8D90-82EF4718B6E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3F1B13-979B-4372-ACA7-AAB7BECE8004}">
      <dgm:prSet phldrT="[Text]"/>
      <dgm:spPr>
        <a:solidFill>
          <a:srgbClr val="C00000">
            <a:alpha val="40000"/>
          </a:srgbClr>
        </a:solidFill>
      </dgm:spPr>
      <dgm:t>
        <a:bodyPr/>
        <a:lstStyle/>
        <a:p>
          <a:r>
            <a: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Flanges</a:t>
          </a:r>
        </a:p>
      </dgm:t>
    </dgm:pt>
    <dgm:pt modelId="{596BA3F9-DEB8-4739-9F92-DC0DAE8703DC}" type="parTrans" cxnId="{67D82AC3-86AC-4C48-91A9-32BBED4A7F18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B72C9-CEE4-4729-82CF-2A3A0C436FE1}" type="sibTrans" cxnId="{67D82AC3-86AC-4C48-91A9-32BBED4A7F1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0EFAB0-5900-4B3F-A8CC-06911459292C}">
      <dgm:prSet phldrT="[Text]"/>
      <dgm:spPr>
        <a:solidFill>
          <a:srgbClr val="FF0000">
            <a:alpha val="30000"/>
          </a:srgbClr>
        </a:solidFill>
      </dgm:spPr>
      <dgm:t>
        <a:bodyPr/>
        <a:lstStyle/>
        <a:p>
          <a:r>
            <a: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Gasket</a:t>
          </a:r>
        </a:p>
      </dgm:t>
    </dgm:pt>
    <dgm:pt modelId="{5F151871-860B-456C-AF4F-D70127614681}" type="parTrans" cxnId="{C8F13F85-26F9-49C7-A617-A4F465AE4A82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24939-C927-48A8-901A-469DC5EED1BD}" type="sibTrans" cxnId="{C8F13F85-26F9-49C7-A617-A4F465AE4A82}">
      <dgm:prSet/>
      <dgm:spPr>
        <a:ln>
          <a:solidFill>
            <a:srgbClr val="FF0000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67EC7-99D7-42FE-A46F-F144A3B18620}">
      <dgm:prSet phldrT="[Text]"/>
      <dgm:spPr>
        <a:solidFill>
          <a:srgbClr val="FF0000">
            <a:alpha val="30000"/>
          </a:srgbClr>
        </a:solidFill>
      </dgm:spPr>
      <dgm:t>
        <a:bodyPr/>
        <a:lstStyle/>
        <a:p>
          <a:r>
            <a: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Fasteners</a:t>
          </a:r>
        </a:p>
      </dgm:t>
    </dgm:pt>
    <dgm:pt modelId="{0799BB98-1CA2-4D7A-B291-AFD237781125}" type="parTrans" cxnId="{03E48D31-C5CB-4BA1-8AF7-D2EF456A4DD6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8A7BA-48B1-430F-84B2-851D98627A36}" type="sibTrans" cxnId="{03E48D31-C5CB-4BA1-8AF7-D2EF456A4DD6}">
      <dgm:prSet/>
      <dgm:spPr>
        <a:ln>
          <a:solidFill>
            <a:srgbClr val="FF0000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4F473-AD2B-4ECE-BD82-B7FD69090022}">
      <dgm:prSet phldrT="[Text]"/>
      <dgm:spPr>
        <a:solidFill>
          <a:srgbClr val="FF0000">
            <a:alpha val="30000"/>
          </a:srgbClr>
        </a:solidFill>
      </dgm:spPr>
      <dgm:t>
        <a:bodyPr/>
        <a:lstStyle/>
        <a:p>
          <a:r>
            <a: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Pressures</a:t>
          </a:r>
        </a:p>
      </dgm:t>
    </dgm:pt>
    <dgm:pt modelId="{077635DE-A7BE-41A6-8123-4C0E761CEE95}" type="parTrans" cxnId="{BF760F56-C516-43AE-B3A6-C562DB6DAE08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6A6A1-E5A3-4366-86AF-69D02B700DF9}" type="sibTrans" cxnId="{BF760F56-C516-43AE-B3A6-C562DB6DAE0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A3B4A-DB72-413D-87E3-51E7F65FDB15}">
      <dgm:prSet phldrT="[Text]"/>
      <dgm:spPr>
        <a:solidFill>
          <a:srgbClr val="FF0000">
            <a:alpha val="30000"/>
          </a:srgbClr>
        </a:solidFill>
      </dgm:spPr>
      <dgm:t>
        <a:bodyPr/>
        <a:lstStyle/>
        <a:p>
          <a:r>
            <a: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Temperatures</a:t>
          </a:r>
        </a:p>
      </dgm:t>
    </dgm:pt>
    <dgm:pt modelId="{5C3A42E8-13CB-44CB-9EFA-BBCA4CBCDA44}" type="parTrans" cxnId="{38D93578-DC4F-4E72-A09D-11A9D64C1C13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0EBEDF-38C2-416F-AC16-1C30949F9723}" type="sibTrans" cxnId="{38D93578-DC4F-4E72-A09D-11A9D64C1C13}">
      <dgm:prSet/>
      <dgm:spPr>
        <a:ln>
          <a:solidFill>
            <a:srgbClr val="FF0000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6AE40-6C3C-4399-B47E-9BE02FF799B2}">
      <dgm:prSet/>
      <dgm:spPr>
        <a:solidFill>
          <a:srgbClr val="FF0000">
            <a:alpha val="3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Process</a:t>
          </a:r>
        </a:p>
        <a:p>
          <a:pPr>
            <a:spcAft>
              <a:spcPts val="0"/>
            </a:spcAft>
          </a:pPr>
          <a:r>
            <a: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Conditions</a:t>
          </a:r>
        </a:p>
      </dgm:t>
    </dgm:pt>
    <dgm:pt modelId="{174CE507-6E45-43BE-97DE-E5783B48BAA7}" type="parTrans" cxnId="{0C4295FA-F670-4D5A-ACE7-87C8AAE70CC1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28ADC-D9E2-43F4-92E2-9007E497466C}" type="sibTrans" cxnId="{0C4295FA-F670-4D5A-ACE7-87C8AAE70CC1}">
      <dgm:prSet/>
      <dgm:spPr>
        <a:ln>
          <a:solidFill>
            <a:srgbClr val="FF0000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685A1-89F9-49C0-A560-C969F4E64403}" type="pres">
      <dgm:prSet presAssocID="{6ADAF3F6-5823-456D-8D90-82EF4718B6EF}" presName="cycle" presStyleCnt="0">
        <dgm:presLayoutVars>
          <dgm:dir/>
          <dgm:resizeHandles val="exact"/>
        </dgm:presLayoutVars>
      </dgm:prSet>
      <dgm:spPr/>
    </dgm:pt>
    <dgm:pt modelId="{DE9D18DA-3F5D-444E-B794-06D0DD35EEC9}" type="pres">
      <dgm:prSet presAssocID="{FF3F1B13-979B-4372-ACA7-AAB7BECE8004}" presName="node" presStyleLbl="node1" presStyleIdx="0" presStyleCnt="6">
        <dgm:presLayoutVars>
          <dgm:bulletEnabled val="1"/>
        </dgm:presLayoutVars>
      </dgm:prSet>
      <dgm:spPr>
        <a:prstGeom prst="flowChartMultidocument">
          <a:avLst/>
        </a:prstGeom>
      </dgm:spPr>
    </dgm:pt>
    <dgm:pt modelId="{2DC415B3-2615-4A43-8063-ADAA381FC236}" type="pres">
      <dgm:prSet presAssocID="{FF3F1B13-979B-4372-ACA7-AAB7BECE8004}" presName="spNode" presStyleCnt="0"/>
      <dgm:spPr/>
    </dgm:pt>
    <dgm:pt modelId="{390DCCC0-F64C-44DC-89D0-B092FC73C410}" type="pres">
      <dgm:prSet presAssocID="{16FB72C9-CEE4-4729-82CF-2A3A0C436FE1}" presName="sibTrans" presStyleLbl="sibTrans1D1" presStyleIdx="0" presStyleCnt="6"/>
      <dgm:spPr/>
    </dgm:pt>
    <dgm:pt modelId="{9DE6E154-9E9E-4CB5-A145-7E6C86CBFC8E}" type="pres">
      <dgm:prSet presAssocID="{E00EFAB0-5900-4B3F-A8CC-06911459292C}" presName="node" presStyleLbl="node1" presStyleIdx="1" presStyleCnt="6">
        <dgm:presLayoutVars>
          <dgm:bulletEnabled val="1"/>
        </dgm:presLayoutVars>
      </dgm:prSet>
      <dgm:spPr>
        <a:prstGeom prst="flowChartMultidocument">
          <a:avLst/>
        </a:prstGeom>
      </dgm:spPr>
    </dgm:pt>
    <dgm:pt modelId="{ACA0C0BC-1761-48BB-B3C5-1EDC66244CF9}" type="pres">
      <dgm:prSet presAssocID="{E00EFAB0-5900-4B3F-A8CC-06911459292C}" presName="spNode" presStyleCnt="0"/>
      <dgm:spPr/>
    </dgm:pt>
    <dgm:pt modelId="{FDD47075-9100-46F2-BB47-DEFAF17CE559}" type="pres">
      <dgm:prSet presAssocID="{F1924939-C927-48A8-901A-469DC5EED1BD}" presName="sibTrans" presStyleLbl="sibTrans1D1" presStyleIdx="1" presStyleCnt="6"/>
      <dgm:spPr/>
    </dgm:pt>
    <dgm:pt modelId="{FB2AEE67-11D7-453F-8C29-AA0BBEEF0623}" type="pres">
      <dgm:prSet presAssocID="{31067EC7-99D7-42FE-A46F-F144A3B18620}" presName="node" presStyleLbl="node1" presStyleIdx="2" presStyleCnt="6">
        <dgm:presLayoutVars>
          <dgm:bulletEnabled val="1"/>
        </dgm:presLayoutVars>
      </dgm:prSet>
      <dgm:spPr>
        <a:prstGeom prst="flowChartMultidocument">
          <a:avLst/>
        </a:prstGeom>
      </dgm:spPr>
    </dgm:pt>
    <dgm:pt modelId="{FE7F0BA4-D1D0-472C-8E6F-C24F62FD34A8}" type="pres">
      <dgm:prSet presAssocID="{31067EC7-99D7-42FE-A46F-F144A3B18620}" presName="spNode" presStyleCnt="0"/>
      <dgm:spPr/>
    </dgm:pt>
    <dgm:pt modelId="{EEBA396E-7FC3-47ED-A333-83FA62E7D3A7}" type="pres">
      <dgm:prSet presAssocID="{1708A7BA-48B1-430F-84B2-851D98627A36}" presName="sibTrans" presStyleLbl="sibTrans1D1" presStyleIdx="2" presStyleCnt="6"/>
      <dgm:spPr/>
    </dgm:pt>
    <dgm:pt modelId="{AFDB8D69-9589-4650-9C41-61EF22DC5045}" type="pres">
      <dgm:prSet presAssocID="{1A04F473-AD2B-4ECE-BD82-B7FD69090022}" presName="node" presStyleLbl="node1" presStyleIdx="3" presStyleCnt="6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65DB66EC-B631-4B17-9E83-8A52BD1AC5C7}" type="pres">
      <dgm:prSet presAssocID="{1A04F473-AD2B-4ECE-BD82-B7FD69090022}" presName="spNode" presStyleCnt="0"/>
      <dgm:spPr/>
    </dgm:pt>
    <dgm:pt modelId="{5096A59D-3F48-4B0A-91BC-21B5D4FDE374}" type="pres">
      <dgm:prSet presAssocID="{C086A6A1-E5A3-4366-86AF-69D02B700DF9}" presName="sibTrans" presStyleLbl="sibTrans1D1" presStyleIdx="3" presStyleCnt="6"/>
      <dgm:spPr/>
    </dgm:pt>
    <dgm:pt modelId="{FC3B0A0B-5217-4751-B6B3-DB290FCA6F1A}" type="pres">
      <dgm:prSet presAssocID="{860A3B4A-DB72-413D-87E3-51E7F65FDB15}" presName="node" presStyleLbl="node1" presStyleIdx="4" presStyleCnt="6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F8DF1B2B-3D93-4651-A5E4-40064453EAF9}" type="pres">
      <dgm:prSet presAssocID="{860A3B4A-DB72-413D-87E3-51E7F65FDB15}" presName="spNode" presStyleCnt="0"/>
      <dgm:spPr/>
    </dgm:pt>
    <dgm:pt modelId="{7555EC0F-8DBA-4EFF-BB8D-AFA530AE27F5}" type="pres">
      <dgm:prSet presAssocID="{BB0EBEDF-38C2-416F-AC16-1C30949F9723}" presName="sibTrans" presStyleLbl="sibTrans1D1" presStyleIdx="4" presStyleCnt="6"/>
      <dgm:spPr/>
    </dgm:pt>
    <dgm:pt modelId="{ADA44807-64FA-4454-B91A-ECA6D20334FD}" type="pres">
      <dgm:prSet presAssocID="{8666AE40-6C3C-4399-B47E-9BE02FF799B2}" presName="node" presStyleLbl="node1" presStyleIdx="5" presStyleCnt="6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EA5999BC-92CF-4957-A2CC-F65F5CCEB9C9}" type="pres">
      <dgm:prSet presAssocID="{8666AE40-6C3C-4399-B47E-9BE02FF799B2}" presName="spNode" presStyleCnt="0"/>
      <dgm:spPr/>
    </dgm:pt>
    <dgm:pt modelId="{46C4DA35-7C2F-4470-BF0B-D0A952650101}" type="pres">
      <dgm:prSet presAssocID="{A6528ADC-D9E2-43F4-92E2-9007E497466C}" presName="sibTrans" presStyleLbl="sibTrans1D1" presStyleIdx="5" presStyleCnt="6"/>
      <dgm:spPr/>
    </dgm:pt>
  </dgm:ptLst>
  <dgm:cxnLst>
    <dgm:cxn modelId="{50B8580A-EE87-43DA-B831-C8C6F474FE86}" type="presOf" srcId="{6ADAF3F6-5823-456D-8D90-82EF4718B6EF}" destId="{5CC685A1-89F9-49C0-A560-C969F4E64403}" srcOrd="0" destOrd="0" presId="urn:microsoft.com/office/officeart/2005/8/layout/cycle6"/>
    <dgm:cxn modelId="{D4FB9B0D-86E3-4673-8EF1-C0470C2C6319}" type="presOf" srcId="{FF3F1B13-979B-4372-ACA7-AAB7BECE8004}" destId="{DE9D18DA-3F5D-444E-B794-06D0DD35EEC9}" srcOrd="0" destOrd="0" presId="urn:microsoft.com/office/officeart/2005/8/layout/cycle6"/>
    <dgm:cxn modelId="{03E48D31-C5CB-4BA1-8AF7-D2EF456A4DD6}" srcId="{6ADAF3F6-5823-456D-8D90-82EF4718B6EF}" destId="{31067EC7-99D7-42FE-A46F-F144A3B18620}" srcOrd="2" destOrd="0" parTransId="{0799BB98-1CA2-4D7A-B291-AFD237781125}" sibTransId="{1708A7BA-48B1-430F-84B2-851D98627A36}"/>
    <dgm:cxn modelId="{935EAC32-7279-4CBF-B72B-AECEF8CF957B}" type="presOf" srcId="{F1924939-C927-48A8-901A-469DC5EED1BD}" destId="{FDD47075-9100-46F2-BB47-DEFAF17CE559}" srcOrd="0" destOrd="0" presId="urn:microsoft.com/office/officeart/2005/8/layout/cycle6"/>
    <dgm:cxn modelId="{786C2638-23EC-443D-B74D-D9E7E5A501F7}" type="presOf" srcId="{16FB72C9-CEE4-4729-82CF-2A3A0C436FE1}" destId="{390DCCC0-F64C-44DC-89D0-B092FC73C410}" srcOrd="0" destOrd="0" presId="urn:microsoft.com/office/officeart/2005/8/layout/cycle6"/>
    <dgm:cxn modelId="{63E55954-82DF-43AD-A3A4-1FB618435458}" type="presOf" srcId="{E00EFAB0-5900-4B3F-A8CC-06911459292C}" destId="{9DE6E154-9E9E-4CB5-A145-7E6C86CBFC8E}" srcOrd="0" destOrd="0" presId="urn:microsoft.com/office/officeart/2005/8/layout/cycle6"/>
    <dgm:cxn modelId="{87F9D754-020A-4702-8C35-63027815A82F}" type="presOf" srcId="{1A04F473-AD2B-4ECE-BD82-B7FD69090022}" destId="{AFDB8D69-9589-4650-9C41-61EF22DC5045}" srcOrd="0" destOrd="0" presId="urn:microsoft.com/office/officeart/2005/8/layout/cycle6"/>
    <dgm:cxn modelId="{BF760F56-C516-43AE-B3A6-C562DB6DAE08}" srcId="{6ADAF3F6-5823-456D-8D90-82EF4718B6EF}" destId="{1A04F473-AD2B-4ECE-BD82-B7FD69090022}" srcOrd="3" destOrd="0" parTransId="{077635DE-A7BE-41A6-8123-4C0E761CEE95}" sibTransId="{C086A6A1-E5A3-4366-86AF-69D02B700DF9}"/>
    <dgm:cxn modelId="{38D93578-DC4F-4E72-A09D-11A9D64C1C13}" srcId="{6ADAF3F6-5823-456D-8D90-82EF4718B6EF}" destId="{860A3B4A-DB72-413D-87E3-51E7F65FDB15}" srcOrd="4" destOrd="0" parTransId="{5C3A42E8-13CB-44CB-9EFA-BBCA4CBCDA44}" sibTransId="{BB0EBEDF-38C2-416F-AC16-1C30949F9723}"/>
    <dgm:cxn modelId="{10140B79-0A26-4E93-A40E-6B1E01AA1A8D}" type="presOf" srcId="{31067EC7-99D7-42FE-A46F-F144A3B18620}" destId="{FB2AEE67-11D7-453F-8C29-AA0BBEEF0623}" srcOrd="0" destOrd="0" presId="urn:microsoft.com/office/officeart/2005/8/layout/cycle6"/>
    <dgm:cxn modelId="{C8F13F85-26F9-49C7-A617-A4F465AE4A82}" srcId="{6ADAF3F6-5823-456D-8D90-82EF4718B6EF}" destId="{E00EFAB0-5900-4B3F-A8CC-06911459292C}" srcOrd="1" destOrd="0" parTransId="{5F151871-860B-456C-AF4F-D70127614681}" sibTransId="{F1924939-C927-48A8-901A-469DC5EED1BD}"/>
    <dgm:cxn modelId="{DE260787-3833-4D1A-9A64-3367E58ACA2E}" type="presOf" srcId="{860A3B4A-DB72-413D-87E3-51E7F65FDB15}" destId="{FC3B0A0B-5217-4751-B6B3-DB290FCA6F1A}" srcOrd="0" destOrd="0" presId="urn:microsoft.com/office/officeart/2005/8/layout/cycle6"/>
    <dgm:cxn modelId="{A20E8D93-206B-4FEE-93F4-CCB091592AF9}" type="presOf" srcId="{BB0EBEDF-38C2-416F-AC16-1C30949F9723}" destId="{7555EC0F-8DBA-4EFF-BB8D-AFA530AE27F5}" srcOrd="0" destOrd="0" presId="urn:microsoft.com/office/officeart/2005/8/layout/cycle6"/>
    <dgm:cxn modelId="{15ABCC97-0C75-46AF-AF86-377B6EE08597}" type="presOf" srcId="{1708A7BA-48B1-430F-84B2-851D98627A36}" destId="{EEBA396E-7FC3-47ED-A333-83FA62E7D3A7}" srcOrd="0" destOrd="0" presId="urn:microsoft.com/office/officeart/2005/8/layout/cycle6"/>
    <dgm:cxn modelId="{10563FB2-06D3-49E0-A832-EDBCB8E730BF}" type="presOf" srcId="{8666AE40-6C3C-4399-B47E-9BE02FF799B2}" destId="{ADA44807-64FA-4454-B91A-ECA6D20334FD}" srcOrd="0" destOrd="0" presId="urn:microsoft.com/office/officeart/2005/8/layout/cycle6"/>
    <dgm:cxn modelId="{67D82AC3-86AC-4C48-91A9-32BBED4A7F18}" srcId="{6ADAF3F6-5823-456D-8D90-82EF4718B6EF}" destId="{FF3F1B13-979B-4372-ACA7-AAB7BECE8004}" srcOrd="0" destOrd="0" parTransId="{596BA3F9-DEB8-4739-9F92-DC0DAE8703DC}" sibTransId="{16FB72C9-CEE4-4729-82CF-2A3A0C436FE1}"/>
    <dgm:cxn modelId="{E1C409CA-9EA9-450B-A2F5-2E424E3448A9}" type="presOf" srcId="{C086A6A1-E5A3-4366-86AF-69D02B700DF9}" destId="{5096A59D-3F48-4B0A-91BC-21B5D4FDE374}" srcOrd="0" destOrd="0" presId="urn:microsoft.com/office/officeart/2005/8/layout/cycle6"/>
    <dgm:cxn modelId="{FBE277EB-A120-4C70-98C9-D73C6EAE1AAB}" type="presOf" srcId="{A6528ADC-D9E2-43F4-92E2-9007E497466C}" destId="{46C4DA35-7C2F-4470-BF0B-D0A952650101}" srcOrd="0" destOrd="0" presId="urn:microsoft.com/office/officeart/2005/8/layout/cycle6"/>
    <dgm:cxn modelId="{0C4295FA-F670-4D5A-ACE7-87C8AAE70CC1}" srcId="{6ADAF3F6-5823-456D-8D90-82EF4718B6EF}" destId="{8666AE40-6C3C-4399-B47E-9BE02FF799B2}" srcOrd="5" destOrd="0" parTransId="{174CE507-6E45-43BE-97DE-E5783B48BAA7}" sibTransId="{A6528ADC-D9E2-43F4-92E2-9007E497466C}"/>
    <dgm:cxn modelId="{1BA81A37-EE1A-4608-A6AB-AA7B05563362}" type="presParOf" srcId="{5CC685A1-89F9-49C0-A560-C969F4E64403}" destId="{DE9D18DA-3F5D-444E-B794-06D0DD35EEC9}" srcOrd="0" destOrd="0" presId="urn:microsoft.com/office/officeart/2005/8/layout/cycle6"/>
    <dgm:cxn modelId="{2D234B37-6F2D-4D82-96C3-8048905421D9}" type="presParOf" srcId="{5CC685A1-89F9-49C0-A560-C969F4E64403}" destId="{2DC415B3-2615-4A43-8063-ADAA381FC236}" srcOrd="1" destOrd="0" presId="urn:microsoft.com/office/officeart/2005/8/layout/cycle6"/>
    <dgm:cxn modelId="{179BAAB3-1A64-4D8D-B8F5-9B2BDFD730D5}" type="presParOf" srcId="{5CC685A1-89F9-49C0-A560-C969F4E64403}" destId="{390DCCC0-F64C-44DC-89D0-B092FC73C410}" srcOrd="2" destOrd="0" presId="urn:microsoft.com/office/officeart/2005/8/layout/cycle6"/>
    <dgm:cxn modelId="{F8167686-E984-4F62-92DB-D60B54E2A424}" type="presParOf" srcId="{5CC685A1-89F9-49C0-A560-C969F4E64403}" destId="{9DE6E154-9E9E-4CB5-A145-7E6C86CBFC8E}" srcOrd="3" destOrd="0" presId="urn:microsoft.com/office/officeart/2005/8/layout/cycle6"/>
    <dgm:cxn modelId="{604ACFDE-51FB-44E4-A6A7-0592A8A18211}" type="presParOf" srcId="{5CC685A1-89F9-49C0-A560-C969F4E64403}" destId="{ACA0C0BC-1761-48BB-B3C5-1EDC66244CF9}" srcOrd="4" destOrd="0" presId="urn:microsoft.com/office/officeart/2005/8/layout/cycle6"/>
    <dgm:cxn modelId="{F924FDC6-1680-4835-B567-BF00E90A9E47}" type="presParOf" srcId="{5CC685A1-89F9-49C0-A560-C969F4E64403}" destId="{FDD47075-9100-46F2-BB47-DEFAF17CE559}" srcOrd="5" destOrd="0" presId="urn:microsoft.com/office/officeart/2005/8/layout/cycle6"/>
    <dgm:cxn modelId="{221563C7-88AD-442F-A5BC-7886A52DA99D}" type="presParOf" srcId="{5CC685A1-89F9-49C0-A560-C969F4E64403}" destId="{FB2AEE67-11D7-453F-8C29-AA0BBEEF0623}" srcOrd="6" destOrd="0" presId="urn:microsoft.com/office/officeart/2005/8/layout/cycle6"/>
    <dgm:cxn modelId="{25AC6F21-C464-4F53-99B0-14150CA668C3}" type="presParOf" srcId="{5CC685A1-89F9-49C0-A560-C969F4E64403}" destId="{FE7F0BA4-D1D0-472C-8E6F-C24F62FD34A8}" srcOrd="7" destOrd="0" presId="urn:microsoft.com/office/officeart/2005/8/layout/cycle6"/>
    <dgm:cxn modelId="{BC5464C5-BD13-46F9-9B83-714240C51A9E}" type="presParOf" srcId="{5CC685A1-89F9-49C0-A560-C969F4E64403}" destId="{EEBA396E-7FC3-47ED-A333-83FA62E7D3A7}" srcOrd="8" destOrd="0" presId="urn:microsoft.com/office/officeart/2005/8/layout/cycle6"/>
    <dgm:cxn modelId="{211B50A4-21FF-4BC5-871A-E33DA81F3C5F}" type="presParOf" srcId="{5CC685A1-89F9-49C0-A560-C969F4E64403}" destId="{AFDB8D69-9589-4650-9C41-61EF22DC5045}" srcOrd="9" destOrd="0" presId="urn:microsoft.com/office/officeart/2005/8/layout/cycle6"/>
    <dgm:cxn modelId="{B74D507B-3836-4F78-8AFB-CD9DA0F72790}" type="presParOf" srcId="{5CC685A1-89F9-49C0-A560-C969F4E64403}" destId="{65DB66EC-B631-4B17-9E83-8A52BD1AC5C7}" srcOrd="10" destOrd="0" presId="urn:microsoft.com/office/officeart/2005/8/layout/cycle6"/>
    <dgm:cxn modelId="{B4A51F62-576A-424D-A319-99AF33EF2391}" type="presParOf" srcId="{5CC685A1-89F9-49C0-A560-C969F4E64403}" destId="{5096A59D-3F48-4B0A-91BC-21B5D4FDE374}" srcOrd="11" destOrd="0" presId="urn:microsoft.com/office/officeart/2005/8/layout/cycle6"/>
    <dgm:cxn modelId="{52F80635-BCD1-4B3B-AEB3-91C52CBB7DFF}" type="presParOf" srcId="{5CC685A1-89F9-49C0-A560-C969F4E64403}" destId="{FC3B0A0B-5217-4751-B6B3-DB290FCA6F1A}" srcOrd="12" destOrd="0" presId="urn:microsoft.com/office/officeart/2005/8/layout/cycle6"/>
    <dgm:cxn modelId="{1F7DCEAE-3317-46B7-A28C-D123C03BFB8F}" type="presParOf" srcId="{5CC685A1-89F9-49C0-A560-C969F4E64403}" destId="{F8DF1B2B-3D93-4651-A5E4-40064453EAF9}" srcOrd="13" destOrd="0" presId="urn:microsoft.com/office/officeart/2005/8/layout/cycle6"/>
    <dgm:cxn modelId="{A7BCCF99-D186-4818-B897-908453816D70}" type="presParOf" srcId="{5CC685A1-89F9-49C0-A560-C969F4E64403}" destId="{7555EC0F-8DBA-4EFF-BB8D-AFA530AE27F5}" srcOrd="14" destOrd="0" presId="urn:microsoft.com/office/officeart/2005/8/layout/cycle6"/>
    <dgm:cxn modelId="{8436BD4A-D19F-4F92-AE7D-125D9A0A416C}" type="presParOf" srcId="{5CC685A1-89F9-49C0-A560-C969F4E64403}" destId="{ADA44807-64FA-4454-B91A-ECA6D20334FD}" srcOrd="15" destOrd="0" presId="urn:microsoft.com/office/officeart/2005/8/layout/cycle6"/>
    <dgm:cxn modelId="{7DF25636-E062-40D1-B521-0E51F6F795BF}" type="presParOf" srcId="{5CC685A1-89F9-49C0-A560-C969F4E64403}" destId="{EA5999BC-92CF-4957-A2CC-F65F5CCEB9C9}" srcOrd="16" destOrd="0" presId="urn:microsoft.com/office/officeart/2005/8/layout/cycle6"/>
    <dgm:cxn modelId="{A3990589-A6B1-4009-B189-E7FA411E2E7D}" type="presParOf" srcId="{5CC685A1-89F9-49C0-A560-C969F4E64403}" destId="{46C4DA35-7C2F-4470-BF0B-D0A952650101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D18DA-3F5D-444E-B794-06D0DD35EEC9}">
      <dsp:nvSpPr>
        <dsp:cNvPr id="0" name=""/>
        <dsp:cNvSpPr/>
      </dsp:nvSpPr>
      <dsp:spPr>
        <a:xfrm>
          <a:off x="2300421" y="1465"/>
          <a:ext cx="1068546" cy="694555"/>
        </a:xfrm>
        <a:prstGeom prst="flowChartMultidocument">
          <a:avLst/>
        </a:prstGeom>
        <a:solidFill>
          <a:srgbClr val="C00000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Flanges</a:t>
          </a:r>
        </a:p>
      </dsp:txBody>
      <dsp:txXfrm>
        <a:off x="2300421" y="119636"/>
        <a:ext cx="919889" cy="550081"/>
      </dsp:txXfrm>
    </dsp:sp>
    <dsp:sp modelId="{390DCCC0-F64C-44DC-89D0-B092FC73C410}">
      <dsp:nvSpPr>
        <dsp:cNvPr id="0" name=""/>
        <dsp:cNvSpPr/>
      </dsp:nvSpPr>
      <dsp:spPr>
        <a:xfrm>
          <a:off x="1197994" y="348743"/>
          <a:ext cx="3273399" cy="3273399"/>
        </a:xfrm>
        <a:custGeom>
          <a:avLst/>
          <a:gdLst/>
          <a:ahLst/>
          <a:cxnLst/>
          <a:rect l="0" t="0" r="0" b="0"/>
          <a:pathLst>
            <a:path>
              <a:moveTo>
                <a:pt x="2177805" y="92034"/>
              </a:moveTo>
              <a:arcTo wR="1636699" hR="1636699" stAng="17358341" swAng="1501702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6E154-9E9E-4CB5-A145-7E6C86CBFC8E}">
      <dsp:nvSpPr>
        <dsp:cNvPr id="0" name=""/>
        <dsp:cNvSpPr/>
      </dsp:nvSpPr>
      <dsp:spPr>
        <a:xfrm>
          <a:off x="3717844" y="819815"/>
          <a:ext cx="1068546" cy="694555"/>
        </a:xfrm>
        <a:prstGeom prst="flowChartMultidocument">
          <a:avLst/>
        </a:prstGeom>
        <a:solidFill>
          <a:srgbClr val="FF0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Gasket</a:t>
          </a:r>
        </a:p>
      </dsp:txBody>
      <dsp:txXfrm>
        <a:off x="3717844" y="937986"/>
        <a:ext cx="919889" cy="550081"/>
      </dsp:txXfrm>
    </dsp:sp>
    <dsp:sp modelId="{FDD47075-9100-46F2-BB47-DEFAF17CE559}">
      <dsp:nvSpPr>
        <dsp:cNvPr id="0" name=""/>
        <dsp:cNvSpPr/>
      </dsp:nvSpPr>
      <dsp:spPr>
        <a:xfrm>
          <a:off x="1197994" y="348743"/>
          <a:ext cx="3273399" cy="3273399"/>
        </a:xfrm>
        <a:custGeom>
          <a:avLst/>
          <a:gdLst/>
          <a:ahLst/>
          <a:cxnLst/>
          <a:rect l="0" t="0" r="0" b="0"/>
          <a:pathLst>
            <a:path>
              <a:moveTo>
                <a:pt x="3206827" y="1174658"/>
              </a:moveTo>
              <a:arcTo wR="1636699" hR="1636699" stAng="20616146" swAng="1967708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AEE67-11D7-453F-8C29-AA0BBEEF0623}">
      <dsp:nvSpPr>
        <dsp:cNvPr id="0" name=""/>
        <dsp:cNvSpPr/>
      </dsp:nvSpPr>
      <dsp:spPr>
        <a:xfrm>
          <a:off x="3717844" y="2456515"/>
          <a:ext cx="1068546" cy="694555"/>
        </a:xfrm>
        <a:prstGeom prst="flowChartMultidocument">
          <a:avLst/>
        </a:prstGeom>
        <a:solidFill>
          <a:srgbClr val="FF0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Fasteners</a:t>
          </a:r>
        </a:p>
      </dsp:txBody>
      <dsp:txXfrm>
        <a:off x="3717844" y="2574686"/>
        <a:ext cx="919889" cy="550081"/>
      </dsp:txXfrm>
    </dsp:sp>
    <dsp:sp modelId="{EEBA396E-7FC3-47ED-A333-83FA62E7D3A7}">
      <dsp:nvSpPr>
        <dsp:cNvPr id="0" name=""/>
        <dsp:cNvSpPr/>
      </dsp:nvSpPr>
      <dsp:spPr>
        <a:xfrm>
          <a:off x="1197994" y="348743"/>
          <a:ext cx="3273399" cy="3273399"/>
        </a:xfrm>
        <a:custGeom>
          <a:avLst/>
          <a:gdLst/>
          <a:ahLst/>
          <a:cxnLst/>
          <a:rect l="0" t="0" r="0" b="0"/>
          <a:pathLst>
            <a:path>
              <a:moveTo>
                <a:pt x="2780491" y="2807393"/>
              </a:moveTo>
              <a:arcTo wR="1636699" hR="1636699" stAng="2739957" swAng="1501702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B8D69-9589-4650-9C41-61EF22DC5045}">
      <dsp:nvSpPr>
        <dsp:cNvPr id="0" name=""/>
        <dsp:cNvSpPr/>
      </dsp:nvSpPr>
      <dsp:spPr>
        <a:xfrm>
          <a:off x="2300421" y="3274864"/>
          <a:ext cx="1068546" cy="694555"/>
        </a:xfrm>
        <a:prstGeom prst="flowChartDocument">
          <a:avLst/>
        </a:prstGeom>
        <a:solidFill>
          <a:srgbClr val="FF0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Pressures</a:t>
          </a:r>
        </a:p>
      </dsp:txBody>
      <dsp:txXfrm>
        <a:off x="2300421" y="3274864"/>
        <a:ext cx="1068546" cy="556995"/>
      </dsp:txXfrm>
    </dsp:sp>
    <dsp:sp modelId="{5096A59D-3F48-4B0A-91BC-21B5D4FDE374}">
      <dsp:nvSpPr>
        <dsp:cNvPr id="0" name=""/>
        <dsp:cNvSpPr/>
      </dsp:nvSpPr>
      <dsp:spPr>
        <a:xfrm>
          <a:off x="1197994" y="348743"/>
          <a:ext cx="3273399" cy="3273399"/>
        </a:xfrm>
        <a:custGeom>
          <a:avLst/>
          <a:gdLst/>
          <a:ahLst/>
          <a:cxnLst/>
          <a:rect l="0" t="0" r="0" b="0"/>
          <a:pathLst>
            <a:path>
              <a:moveTo>
                <a:pt x="1095593" y="3181364"/>
              </a:moveTo>
              <a:arcTo wR="1636699" hR="1636699" stAng="6558341" swAng="1501702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B0A0B-5217-4751-B6B3-DB290FCA6F1A}">
      <dsp:nvSpPr>
        <dsp:cNvPr id="0" name=""/>
        <dsp:cNvSpPr/>
      </dsp:nvSpPr>
      <dsp:spPr>
        <a:xfrm>
          <a:off x="882997" y="2456515"/>
          <a:ext cx="1068546" cy="694555"/>
        </a:xfrm>
        <a:prstGeom prst="flowChartDocument">
          <a:avLst/>
        </a:prstGeom>
        <a:solidFill>
          <a:srgbClr val="FF0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Temperatures</a:t>
          </a:r>
        </a:p>
      </dsp:txBody>
      <dsp:txXfrm>
        <a:off x="882997" y="2456515"/>
        <a:ext cx="1068546" cy="556995"/>
      </dsp:txXfrm>
    </dsp:sp>
    <dsp:sp modelId="{7555EC0F-8DBA-4EFF-BB8D-AFA530AE27F5}">
      <dsp:nvSpPr>
        <dsp:cNvPr id="0" name=""/>
        <dsp:cNvSpPr/>
      </dsp:nvSpPr>
      <dsp:spPr>
        <a:xfrm>
          <a:off x="1197994" y="348743"/>
          <a:ext cx="3273399" cy="3273399"/>
        </a:xfrm>
        <a:custGeom>
          <a:avLst/>
          <a:gdLst/>
          <a:ahLst/>
          <a:cxnLst/>
          <a:rect l="0" t="0" r="0" b="0"/>
          <a:pathLst>
            <a:path>
              <a:moveTo>
                <a:pt x="66571" y="2098741"/>
              </a:moveTo>
              <a:arcTo wR="1636699" hR="1636699" stAng="9816146" swAng="1967708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44807-64FA-4454-B91A-ECA6D20334FD}">
      <dsp:nvSpPr>
        <dsp:cNvPr id="0" name=""/>
        <dsp:cNvSpPr/>
      </dsp:nvSpPr>
      <dsp:spPr>
        <a:xfrm>
          <a:off x="882997" y="819815"/>
          <a:ext cx="1068546" cy="694555"/>
        </a:xfrm>
        <a:prstGeom prst="flowChartDocument">
          <a:avLst/>
        </a:prstGeom>
        <a:solidFill>
          <a:srgbClr val="FF0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Conditions</a:t>
          </a:r>
        </a:p>
      </dsp:txBody>
      <dsp:txXfrm>
        <a:off x="882997" y="819815"/>
        <a:ext cx="1068546" cy="556995"/>
      </dsp:txXfrm>
    </dsp:sp>
    <dsp:sp modelId="{46C4DA35-7C2F-4470-BF0B-D0A952650101}">
      <dsp:nvSpPr>
        <dsp:cNvPr id="0" name=""/>
        <dsp:cNvSpPr/>
      </dsp:nvSpPr>
      <dsp:spPr>
        <a:xfrm>
          <a:off x="1197994" y="348743"/>
          <a:ext cx="3273399" cy="3273399"/>
        </a:xfrm>
        <a:custGeom>
          <a:avLst/>
          <a:gdLst/>
          <a:ahLst/>
          <a:cxnLst/>
          <a:rect l="0" t="0" r="0" b="0"/>
          <a:pathLst>
            <a:path>
              <a:moveTo>
                <a:pt x="492907" y="466005"/>
              </a:moveTo>
              <a:arcTo wR="1636699" hR="1636699" stAng="13539957" swAng="1501702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276CC-8F32-4266-ABAF-C56F1184EEC7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6499C-6557-455E-B42C-5DADCE1BD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2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6499C-6557-455E-B42C-5DADCE1BD8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49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9310AB-323D-A315-5039-A8C854DC007B}"/>
              </a:ext>
            </a:extLst>
          </p:cNvPr>
          <p:cNvGrpSpPr/>
          <p:nvPr userDrawn="1"/>
        </p:nvGrpSpPr>
        <p:grpSpPr>
          <a:xfrm>
            <a:off x="7829597" y="1219200"/>
            <a:ext cx="4362404" cy="5655948"/>
            <a:chOff x="7829597" y="1219200"/>
            <a:chExt cx="4362404" cy="56559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D444E7-6FD1-2317-A07A-C3E90A10C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4196" r="16468"/>
            <a:stretch/>
          </p:blipFill>
          <p:spPr>
            <a:xfrm>
              <a:off x="7829601" y="1219200"/>
              <a:ext cx="4362400" cy="565594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DDB042-1886-0048-0CED-DEF3B895379D}"/>
                </a:ext>
              </a:extLst>
            </p:cNvPr>
            <p:cNvSpPr/>
            <p:nvPr/>
          </p:nvSpPr>
          <p:spPr>
            <a:xfrm flipH="1">
              <a:off x="7829597" y="1219200"/>
              <a:ext cx="4008439" cy="5655948"/>
            </a:xfrm>
            <a:prstGeom prst="rect">
              <a:avLst/>
            </a:prstGeom>
            <a:gradFill>
              <a:gsLst>
                <a:gs pos="68000">
                  <a:schemeClr val="bg1">
                    <a:alpha val="79000"/>
                  </a:schemeClr>
                </a:gs>
                <a:gs pos="100000">
                  <a:schemeClr val="bg1"/>
                </a:gs>
                <a:gs pos="12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77CBC72-44F3-4131-6153-54349781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7" y="2009669"/>
            <a:ext cx="5669388" cy="419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8903ADC-1973-F99F-A4B0-C89819ADE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Flange Joint Analysis : Inputs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203B9B-9F4D-4848-2CBA-DA53B0B391A7}"/>
              </a:ext>
            </a:extLst>
          </p:cNvPr>
          <p:cNvGrpSpPr/>
          <p:nvPr/>
        </p:nvGrpSpPr>
        <p:grpSpPr>
          <a:xfrm>
            <a:off x="845288" y="2009670"/>
            <a:ext cx="11346712" cy="3970886"/>
            <a:chOff x="845288" y="2009670"/>
            <a:chExt cx="11346712" cy="3970886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D6F08A8C-7BF9-7E0D-6571-EB9108EAA6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1427754"/>
                </p:ext>
              </p:extLst>
            </p:nvPr>
          </p:nvGraphicFramePr>
          <p:xfrm>
            <a:off x="6522611" y="2009670"/>
            <a:ext cx="5669389" cy="39708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33D0BD5-F0A5-58F2-7C8C-9FFD170E85DE}"/>
                </a:ext>
              </a:extLst>
            </p:cNvPr>
            <p:cNvGrpSpPr/>
            <p:nvPr/>
          </p:nvGrpSpPr>
          <p:grpSpPr>
            <a:xfrm>
              <a:off x="845288" y="2210886"/>
              <a:ext cx="5555513" cy="2463984"/>
              <a:chOff x="845288" y="2210886"/>
              <a:chExt cx="5555513" cy="246398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E2E92F2-BB08-CF61-FB95-31225078CAD9}"/>
                  </a:ext>
                </a:extLst>
              </p:cNvPr>
              <p:cNvSpPr/>
              <p:nvPr/>
            </p:nvSpPr>
            <p:spPr>
              <a:xfrm>
                <a:off x="845288" y="3288030"/>
                <a:ext cx="1807535" cy="138684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875F46D-4F37-2EF8-E5AD-39A3655C796C}"/>
                  </a:ext>
                </a:extLst>
              </p:cNvPr>
              <p:cNvSpPr/>
              <p:nvPr/>
            </p:nvSpPr>
            <p:spPr>
              <a:xfrm>
                <a:off x="2652823" y="3288030"/>
                <a:ext cx="3747978" cy="79248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42A831-5C01-004A-E6B7-E7163784C02B}"/>
                  </a:ext>
                </a:extLst>
              </p:cNvPr>
              <p:cNvSpPr/>
              <p:nvPr/>
            </p:nvSpPr>
            <p:spPr>
              <a:xfrm>
                <a:off x="3497581" y="2210886"/>
                <a:ext cx="2903220" cy="1077143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0635853-2B15-6B97-1459-CF76F7613AB6}"/>
                  </a:ext>
                </a:extLst>
              </p:cNvPr>
              <p:cNvSpPr/>
              <p:nvPr/>
            </p:nvSpPr>
            <p:spPr>
              <a:xfrm>
                <a:off x="1891553" y="2305050"/>
                <a:ext cx="1606027" cy="98298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115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96C1C6B-68F2-EED3-ED3E-71F79473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7" y="2009669"/>
            <a:ext cx="5669388" cy="419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DAA988BD-616A-D997-FD7F-C30538AB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Flange Joint Analysis : Outputs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24195A-1C09-AE88-34FE-7A48A0BD4567}"/>
              </a:ext>
            </a:extLst>
          </p:cNvPr>
          <p:cNvSpPr/>
          <p:nvPr/>
        </p:nvSpPr>
        <p:spPr>
          <a:xfrm>
            <a:off x="845289" y="4789282"/>
            <a:ext cx="1632344" cy="54649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1AE78-6E06-96D7-93C6-BB6A70684145}"/>
              </a:ext>
            </a:extLst>
          </p:cNvPr>
          <p:cNvSpPr txBox="1"/>
          <p:nvPr/>
        </p:nvSpPr>
        <p:spPr>
          <a:xfrm>
            <a:off x="7007320" y="3805880"/>
            <a:ext cx="49964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sz="1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Assessment based on limiting factors with targeted assembly bolt loading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Predicated outcomes covering internal and external factors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Joint lifetime behaviour expectations</a:t>
            </a:r>
          </a:p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endParaRPr lang="en-GB" sz="1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B268D08-ADF9-333C-EEB2-6FBA673B7004}"/>
              </a:ext>
            </a:extLst>
          </p:cNvPr>
          <p:cNvCxnSpPr>
            <a:cxnSpLocks/>
          </p:cNvCxnSpPr>
          <p:nvPr/>
        </p:nvCxnSpPr>
        <p:spPr>
          <a:xfrm flipV="1">
            <a:off x="2477633" y="3272118"/>
            <a:ext cx="4529687" cy="1783976"/>
          </a:xfrm>
          <a:prstGeom prst="bentConnector3">
            <a:avLst>
              <a:gd name="adj1" fmla="val 210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69BF8738-7769-4CE1-6C64-F5368A4A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19" y="1940769"/>
            <a:ext cx="4637833" cy="166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70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7945123-B31B-81FB-B4D7-428069D3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7" y="2009669"/>
            <a:ext cx="5669388" cy="419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03050E38-758A-D99C-7472-1A4A5D24B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Bolted Flange Joint Analysis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8F199F-ED47-D8A3-3D2C-076E63CE76F1}"/>
              </a:ext>
            </a:extLst>
          </p:cNvPr>
          <p:cNvSpPr/>
          <p:nvPr/>
        </p:nvSpPr>
        <p:spPr>
          <a:xfrm>
            <a:off x="4233232" y="4773057"/>
            <a:ext cx="1264186" cy="1487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41C63E2-7414-6112-FB14-B96E54366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973"/>
          <a:stretch/>
        </p:blipFill>
        <p:spPr>
          <a:xfrm>
            <a:off x="7879576" y="1660044"/>
            <a:ext cx="2756962" cy="143073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EFDE83F-1597-7975-2B5A-E3EF4D9BF0A4}"/>
              </a:ext>
            </a:extLst>
          </p:cNvPr>
          <p:cNvSpPr txBox="1"/>
          <p:nvPr/>
        </p:nvSpPr>
        <p:spPr>
          <a:xfrm>
            <a:off x="7617440" y="3072851"/>
            <a:ext cx="335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Tension + load indicating fastener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8339525C-31E2-E1B2-3B82-836D72C9BE32}"/>
              </a:ext>
            </a:extLst>
          </p:cNvPr>
          <p:cNvCxnSpPr>
            <a:cxnSpLocks/>
          </p:cNvCxnSpPr>
          <p:nvPr/>
        </p:nvCxnSpPr>
        <p:spPr>
          <a:xfrm flipV="1">
            <a:off x="5497418" y="2375411"/>
            <a:ext cx="2382158" cy="2472011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8653DD0-04D4-CA2C-A85C-2A598BC04C19}"/>
              </a:ext>
            </a:extLst>
          </p:cNvPr>
          <p:cNvSpPr txBox="1"/>
          <p:nvPr/>
        </p:nvSpPr>
        <p:spPr>
          <a:xfrm>
            <a:off x="7007321" y="3429366"/>
            <a:ext cx="3813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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Installed bolt tension target defined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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Bolt loading method</a:t>
            </a:r>
          </a:p>
        </p:txBody>
      </p:sp>
    </p:spTree>
    <p:extLst>
      <p:ext uri="{BB962C8B-B14F-4D97-AF65-F5344CB8AC3E}">
        <p14:creationId xmlns:p14="http://schemas.microsoft.com/office/powerpoint/2010/main" val="261834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B8C358-53D8-6810-743E-C6189C0CB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7" y="2012739"/>
            <a:ext cx="5669388" cy="419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688E80-9C05-6C27-15B7-0540955118BC}"/>
              </a:ext>
            </a:extLst>
          </p:cNvPr>
          <p:cNvSpPr/>
          <p:nvPr/>
        </p:nvSpPr>
        <p:spPr>
          <a:xfrm>
            <a:off x="4233232" y="4773057"/>
            <a:ext cx="1264186" cy="1487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74C3766-A3BF-1881-453D-4D891EEB98F0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5497418" y="4847422"/>
            <a:ext cx="2382158" cy="606190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1CE05D0-3586-A31B-0B0C-1ED7EB74D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906"/>
          <a:stretch/>
        </p:blipFill>
        <p:spPr>
          <a:xfrm>
            <a:off x="7879576" y="4738245"/>
            <a:ext cx="2756962" cy="143073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A773524-5BDB-F423-06BF-CEED1A2EF4D2}"/>
              </a:ext>
            </a:extLst>
          </p:cNvPr>
          <p:cNvSpPr txBox="1"/>
          <p:nvPr/>
        </p:nvSpPr>
        <p:spPr>
          <a:xfrm>
            <a:off x="7581704" y="6168978"/>
            <a:ext cx="335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666443-7C41-F3DB-46EF-E7B871BA2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973"/>
          <a:stretch/>
        </p:blipFill>
        <p:spPr>
          <a:xfrm>
            <a:off x="7879576" y="1660044"/>
            <a:ext cx="2756962" cy="14307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DDE15C-2B1B-F9AB-E785-D0D00ADB1C2F}"/>
              </a:ext>
            </a:extLst>
          </p:cNvPr>
          <p:cNvSpPr txBox="1"/>
          <p:nvPr/>
        </p:nvSpPr>
        <p:spPr>
          <a:xfrm>
            <a:off x="7617440" y="3072851"/>
            <a:ext cx="335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Tension + load indicating fastener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1033B-CA14-CAB2-B8D5-DD2066FD555E}"/>
              </a:ext>
            </a:extLst>
          </p:cNvPr>
          <p:cNvSpPr txBox="1"/>
          <p:nvPr/>
        </p:nvSpPr>
        <p:spPr>
          <a:xfrm>
            <a:off x="7007321" y="3429366"/>
            <a:ext cx="3813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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Installed bolt tension target defined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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Bolt loading method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9BE3026-1509-05E1-BE75-867CA4EF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Bolted Flange Joint Analysis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3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jigsaw4.png">
            <a:extLst>
              <a:ext uri="{FF2B5EF4-FFF2-40B4-BE49-F238E27FC236}">
                <a16:creationId xmlns:a16="http://schemas.microsoft.com/office/drawing/2014/main" id="{2D095692-357E-1437-D4DC-793EE76459B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2100" y="2721650"/>
            <a:ext cx="2489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jigsaw3.png">
            <a:extLst>
              <a:ext uri="{FF2B5EF4-FFF2-40B4-BE49-F238E27FC236}">
                <a16:creationId xmlns:a16="http://schemas.microsoft.com/office/drawing/2014/main" id="{E3C8E634-07A4-2AFD-9359-3AB5AFCEB700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4809" y="1633299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jigsaw2.png">
            <a:extLst>
              <a:ext uri="{FF2B5EF4-FFF2-40B4-BE49-F238E27FC236}">
                <a16:creationId xmlns:a16="http://schemas.microsoft.com/office/drawing/2014/main" id="{906AA566-9693-D6DB-376B-DE99C4E0589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6619" y="2668349"/>
            <a:ext cx="29543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igsaw1.png">
            <a:extLst>
              <a:ext uri="{FF2B5EF4-FFF2-40B4-BE49-F238E27FC236}">
                <a16:creationId xmlns:a16="http://schemas.microsoft.com/office/drawing/2014/main" id="{59114A04-556A-143B-589A-AC26DFF02D2D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7731" y="3447284"/>
            <a:ext cx="1981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D2F6822D-11CC-8F7C-1592-412D65BE5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021" y="1238925"/>
            <a:ext cx="3000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latin typeface="Swis721 Cn BT" panose="020B0506020202030204" pitchFamily="34" charset="0"/>
                <a:cs typeface="Calibri" panose="020F0502020204030204" pitchFamily="34" charset="0"/>
              </a:rPr>
              <a:t>1. Design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AA31E0B-65CD-647C-75DA-83882D16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562" y="5935222"/>
            <a:ext cx="29035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latin typeface="Swis721 Cn BT" panose="020B0506020202030204" pitchFamily="34" charset="0"/>
                <a:cs typeface="Calibri" panose="020F0502020204030204" pitchFamily="34" charset="0"/>
              </a:rPr>
              <a:t>3. Execution Quality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698627B-913A-B4DC-9FE4-87FF7CF6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151" y="3198654"/>
            <a:ext cx="24837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400" b="1" dirty="0">
                <a:latin typeface="Swis721 Cn BT" panose="020B0506020202030204" pitchFamily="34" charset="0"/>
                <a:cs typeface="Calibri" panose="020F0502020204030204" pitchFamily="34" charset="0"/>
              </a:rPr>
              <a:t>2. Component</a:t>
            </a:r>
          </a:p>
          <a:p>
            <a:r>
              <a:rPr lang="en-GB" sz="2400" b="1" dirty="0">
                <a:latin typeface="Swis721 Cn BT" panose="020B0506020202030204" pitchFamily="34" charset="0"/>
                <a:cs typeface="Calibri" panose="020F0502020204030204" pitchFamily="34" charset="0"/>
              </a:rPr>
              <a:t>    Quality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7AF6CB-C003-9822-CD05-24B775A1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591" y="3031505"/>
            <a:ext cx="22812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400" b="1" dirty="0">
                <a:latin typeface="Swis721 Cn BT" panose="020B0506020202030204" pitchFamily="34" charset="0"/>
                <a:cs typeface="Calibri" panose="020F0502020204030204" pitchFamily="34" charset="0"/>
              </a:rPr>
              <a:t>4. Installed</a:t>
            </a:r>
          </a:p>
          <a:p>
            <a:r>
              <a:rPr lang="en-GB" sz="2400" b="1" dirty="0">
                <a:latin typeface="Swis721 Cn BT" panose="020B0506020202030204" pitchFamily="34" charset="0"/>
                <a:cs typeface="Calibri" panose="020F0502020204030204" pitchFamily="34" charset="0"/>
              </a:rPr>
              <a:t>    Bolt Tension</a:t>
            </a:r>
          </a:p>
        </p:txBody>
      </p:sp>
      <p:sp>
        <p:nvSpPr>
          <p:cNvPr id="11" name="Ovale toelichting 30">
            <a:extLst>
              <a:ext uri="{FF2B5EF4-FFF2-40B4-BE49-F238E27FC236}">
                <a16:creationId xmlns:a16="http://schemas.microsoft.com/office/drawing/2014/main" id="{FFD3B53A-2AAD-FFD3-1DEE-FD98FC5BDD73}"/>
              </a:ext>
            </a:extLst>
          </p:cNvPr>
          <p:cNvSpPr/>
          <p:nvPr/>
        </p:nvSpPr>
        <p:spPr>
          <a:xfrm>
            <a:off x="684032" y="1245926"/>
            <a:ext cx="3419872" cy="1440160"/>
          </a:xfrm>
          <a:prstGeom prst="wedgeEllipseCallout">
            <a:avLst>
              <a:gd name="adj1" fmla="val 96345"/>
              <a:gd name="adj2" fmla="val 19393"/>
            </a:avLst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Foundation 1 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Flange geometry </a:t>
            </a: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</a:t>
            </a:r>
            <a:endParaRPr lang="en-GB" sz="1400" dirty="0">
              <a:solidFill>
                <a:schemeClr val="bg1"/>
              </a:solidFill>
              <a:latin typeface="Swis721 Cn BT" panose="020B0506020202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Material &amp; Gasket selection </a:t>
            </a: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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Flange calculation</a:t>
            </a: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</a:t>
            </a:r>
            <a:endParaRPr lang="en-GB" sz="1400" dirty="0">
              <a:solidFill>
                <a:schemeClr val="bg1"/>
              </a:solidFill>
              <a:latin typeface="Swis721 Cn BT" panose="020B05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e toelichting 34">
            <a:extLst>
              <a:ext uri="{FF2B5EF4-FFF2-40B4-BE49-F238E27FC236}">
                <a16:creationId xmlns:a16="http://schemas.microsoft.com/office/drawing/2014/main" id="{F162E8CE-EA40-CFF5-0C98-684C9445B0AA}"/>
              </a:ext>
            </a:extLst>
          </p:cNvPr>
          <p:cNvSpPr/>
          <p:nvPr/>
        </p:nvSpPr>
        <p:spPr>
          <a:xfrm>
            <a:off x="250414" y="5013196"/>
            <a:ext cx="3456384" cy="1440160"/>
          </a:xfrm>
          <a:prstGeom prst="wedgeEllipseCallout">
            <a:avLst>
              <a:gd name="adj1" fmla="val 59429"/>
              <a:gd name="adj2" fmla="val -132471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Foundation 2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Do all supplied materials meet the design criteria ? </a:t>
            </a: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</a:t>
            </a: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Swis721 Cn BT" panose="020B05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e toelichting 35">
            <a:extLst>
              <a:ext uri="{FF2B5EF4-FFF2-40B4-BE49-F238E27FC236}">
                <a16:creationId xmlns:a16="http://schemas.microsoft.com/office/drawing/2014/main" id="{16BFFAA6-0467-9C9C-BF5B-E5AFDC5FB0AA}"/>
              </a:ext>
            </a:extLst>
          </p:cNvPr>
          <p:cNvSpPr/>
          <p:nvPr/>
        </p:nvSpPr>
        <p:spPr>
          <a:xfrm>
            <a:off x="8606519" y="936555"/>
            <a:ext cx="3384376" cy="1440160"/>
          </a:xfrm>
          <a:prstGeom prst="wedgeEllipseCallout">
            <a:avLst>
              <a:gd name="adj1" fmla="val -85712"/>
              <a:gd name="adj2" fmla="val 85211"/>
            </a:avLst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Swis721 Cn BT" panose="020B0506020202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Foundation 4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</a:rPr>
              <a:t>Is the design bolt tension achieved &amp; maintained after the tightening cycle</a:t>
            </a: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 ? </a:t>
            </a:r>
            <a:endParaRPr lang="en-GB" sz="1400" dirty="0">
              <a:solidFill>
                <a:schemeClr val="bg1"/>
              </a:solidFill>
              <a:latin typeface="Swis721 Cn BT" panose="020B0506020202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sz="1400" dirty="0">
              <a:solidFill>
                <a:schemeClr val="bg1"/>
              </a:solidFill>
              <a:latin typeface="Swis721 Cn BT" panose="020B05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e toelichting 36">
            <a:extLst>
              <a:ext uri="{FF2B5EF4-FFF2-40B4-BE49-F238E27FC236}">
                <a16:creationId xmlns:a16="http://schemas.microsoft.com/office/drawing/2014/main" id="{104E2D94-B779-D967-B3E7-B7F7CBE1C8F2}"/>
              </a:ext>
            </a:extLst>
          </p:cNvPr>
          <p:cNvSpPr/>
          <p:nvPr/>
        </p:nvSpPr>
        <p:spPr>
          <a:xfrm>
            <a:off x="8662081" y="4717284"/>
            <a:ext cx="3384376" cy="1440160"/>
          </a:xfrm>
          <a:prstGeom prst="wedgeEllipseCallout">
            <a:avLst>
              <a:gd name="adj1" fmla="val -135627"/>
              <a:gd name="adj2" fmla="val -107754"/>
            </a:avLst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Foundation 3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Management procedure  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Swis721 Cn BT" panose="020B0506020202030204" pitchFamily="34" charset="0"/>
                <a:cs typeface="Calibri" panose="020F0502020204030204" pitchFamily="34" charset="0"/>
                <a:sym typeface="Wingdings"/>
              </a:rPr>
              <a:t>well documented, understood &amp; implemented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9DD8002-0584-440F-62DC-AFE56A8AC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of Bolted Flange Integrity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8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9167E-6 2.22222E-6 L 4.79167E-6 0.05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-7.40741E-7 L 0.06107 -7.40741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-2.96296E-6 L -3.54167E-6 -0.07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2.59259E-6 L -0.06002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3">
            <a:extLst>
              <a:ext uri="{FF2B5EF4-FFF2-40B4-BE49-F238E27FC236}">
                <a16:creationId xmlns:a16="http://schemas.microsoft.com/office/drawing/2014/main" id="{61FA62B8-908E-4EE2-CCF7-BE1A4A0FF7D7}"/>
              </a:ext>
            </a:extLst>
          </p:cNvPr>
          <p:cNvSpPr txBox="1">
            <a:spLocks/>
          </p:cNvSpPr>
          <p:nvPr/>
        </p:nvSpPr>
        <p:spPr>
          <a:xfrm>
            <a:off x="9079714" y="6416675"/>
            <a:ext cx="499054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3FFD24D-4CAF-4DBF-AC7A-6FDB2CE2E9D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3" name="Afbeelding 5">
            <a:extLst>
              <a:ext uri="{FF2B5EF4-FFF2-40B4-BE49-F238E27FC236}">
                <a16:creationId xmlns:a16="http://schemas.microsoft.com/office/drawing/2014/main" id="{88864910-05A8-A3F6-6BDC-45BCECE47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37" r="39055"/>
          <a:stretch/>
        </p:blipFill>
        <p:spPr>
          <a:xfrm>
            <a:off x="6739812" y="1231641"/>
            <a:ext cx="5452188" cy="562635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5B2F593A-69B4-F753-DF53-C0105043274D}"/>
              </a:ext>
            </a:extLst>
          </p:cNvPr>
          <p:cNvSpPr txBox="1"/>
          <p:nvPr/>
        </p:nvSpPr>
        <p:spPr>
          <a:xfrm>
            <a:off x="6772334" y="1231641"/>
            <a:ext cx="4825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ZEN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of Bolted Joints…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3AE66E9-5076-2A4A-5E07-5D0F31E24D0A}"/>
              </a:ext>
            </a:extLst>
          </p:cNvPr>
          <p:cNvSpPr txBox="1"/>
          <p:nvPr/>
        </p:nvSpPr>
        <p:spPr>
          <a:xfrm>
            <a:off x="373224" y="1493251"/>
            <a:ext cx="5271796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Flanges, Gaskets &amp; Fasteners</a:t>
            </a:r>
          </a:p>
          <a:p>
            <a:pPr algn="ctr"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  <a:p>
            <a:pPr algn="ctr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Pressure, Temperature &amp; Media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0861EC-5385-B7B5-30EB-A81723E84470}"/>
              </a:ext>
            </a:extLst>
          </p:cNvPr>
          <p:cNvSpPr/>
          <p:nvPr/>
        </p:nvSpPr>
        <p:spPr>
          <a:xfrm rot="5400000">
            <a:off x="2802970" y="1697677"/>
            <a:ext cx="375941" cy="3572664"/>
          </a:xfrm>
          <a:prstGeom prst="rightBrace">
            <a:avLst>
              <a:gd name="adj1" fmla="val 8333"/>
              <a:gd name="adj2" fmla="val 4955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FBBFE8-1DC1-F9DB-BC82-1B7B897D5FFC}"/>
              </a:ext>
            </a:extLst>
          </p:cNvPr>
          <p:cNvSpPr txBox="1"/>
          <p:nvPr/>
        </p:nvSpPr>
        <p:spPr>
          <a:xfrm>
            <a:off x="1223272" y="3836308"/>
            <a:ext cx="35726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buSzPct val="75000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Technical requirements defined, evaluated, checked &amp; approved</a:t>
            </a:r>
          </a:p>
          <a:p>
            <a:pPr algn="ctr">
              <a:buClr>
                <a:schemeClr val="accent1"/>
              </a:buClr>
              <a:buSzPct val="75000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1"/>
              </a:buClr>
              <a:buSzPct val="75000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1"/>
              </a:buClr>
              <a:buSzPct val="75000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1"/>
              </a:buClr>
              <a:buSzPct val="75000"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: deliver the expected outcomes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29A60DC-9280-2D09-E19A-B09E7153E5A4}"/>
              </a:ext>
            </a:extLst>
          </p:cNvPr>
          <p:cNvSpPr/>
          <p:nvPr/>
        </p:nvSpPr>
        <p:spPr>
          <a:xfrm>
            <a:off x="2822510" y="4889241"/>
            <a:ext cx="373224" cy="699796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A2F164F6-CA5F-98BF-36E1-089BA6F1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of Bolted Flange Integrity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6E2B83-13FB-FEB9-3E44-5A618E15F311}"/>
              </a:ext>
            </a:extLst>
          </p:cNvPr>
          <p:cNvSpPr txBox="1"/>
          <p:nvPr/>
        </p:nvSpPr>
        <p:spPr>
          <a:xfrm>
            <a:off x="363795" y="1524472"/>
            <a:ext cx="6041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582613">
              <a:spcAft>
                <a:spcPts val="18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"/>
            </a:pPr>
            <a:r>
              <a:rPr lang="en-GB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Configuration of components</a:t>
            </a:r>
          </a:p>
          <a:p>
            <a:pPr marL="800100" lvl="1" indent="-342900" defTabSz="582613">
              <a:spcAft>
                <a:spcPts val="18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Components analysed to code</a:t>
            </a:r>
          </a:p>
          <a:p>
            <a:pPr marL="1257300" lvl="2" indent="-342900" defTabSz="582613">
              <a:spcAft>
                <a:spcPts val="18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Analysis of overall joint integrity outcomes</a:t>
            </a:r>
          </a:p>
          <a:p>
            <a:pPr marL="1714500" lvl="3" indent="-342900" defTabSz="582613">
              <a:spcAft>
                <a:spcPts val="18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Delivery program defined</a:t>
            </a:r>
          </a:p>
          <a:p>
            <a:pPr marL="2171700" lvl="4" indent="-342900" defTabSz="582613">
              <a:spcAft>
                <a:spcPts val="18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Installation &amp; joint assembly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98251-50BD-6861-B507-6FBFAF977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8C1F7B-1097-E57B-5444-305A1C602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09" y="1464354"/>
            <a:ext cx="2259661" cy="2129527"/>
          </a:xfrm>
          <a:prstGeom prst="rect">
            <a:avLst/>
          </a:prstGeom>
          <a:noFill/>
        </p:spPr>
      </p:pic>
      <p:pic>
        <p:nvPicPr>
          <p:cNvPr id="29" name="Afbeelding 9">
            <a:extLst>
              <a:ext uri="{FF2B5EF4-FFF2-40B4-BE49-F238E27FC236}">
                <a16:creationId xmlns:a16="http://schemas.microsoft.com/office/drawing/2014/main" id="{DFD5D16E-C6AC-3475-59A5-6A31B67E90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1368" y="4293981"/>
            <a:ext cx="2616838" cy="2400904"/>
          </a:xfrm>
          <a:prstGeom prst="roundRect">
            <a:avLst>
              <a:gd name="adj" fmla="val 6174"/>
            </a:avLst>
          </a:prstGeom>
          <a:ln>
            <a:noFill/>
          </a:ln>
          <a:effectLst/>
        </p:spPr>
      </p:pic>
      <p:sp>
        <p:nvSpPr>
          <p:cNvPr id="31" name="Arrow: Notched Right 30">
            <a:extLst>
              <a:ext uri="{FF2B5EF4-FFF2-40B4-BE49-F238E27FC236}">
                <a16:creationId xmlns:a16="http://schemas.microsoft.com/office/drawing/2014/main" id="{D9DFF45B-0D3A-5D13-A0E4-7738D47CA832}"/>
              </a:ext>
            </a:extLst>
          </p:cNvPr>
          <p:cNvSpPr/>
          <p:nvPr/>
        </p:nvSpPr>
        <p:spPr>
          <a:xfrm>
            <a:off x="442645" y="4801460"/>
            <a:ext cx="1855878" cy="939491"/>
          </a:xfrm>
          <a:prstGeom prst="notchedRightArrow">
            <a:avLst>
              <a:gd name="adj1" fmla="val 68033"/>
              <a:gd name="adj2" fmla="val 50000"/>
            </a:avLst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of components</a:t>
            </a:r>
          </a:p>
        </p:txBody>
      </p:sp>
      <p:sp>
        <p:nvSpPr>
          <p:cNvPr id="32" name="Arrow: Notched Right 31">
            <a:extLst>
              <a:ext uri="{FF2B5EF4-FFF2-40B4-BE49-F238E27FC236}">
                <a16:creationId xmlns:a16="http://schemas.microsoft.com/office/drawing/2014/main" id="{D9D7239D-249D-E46E-1D0D-48FCF05FA966}"/>
              </a:ext>
            </a:extLst>
          </p:cNvPr>
          <p:cNvSpPr/>
          <p:nvPr/>
        </p:nvSpPr>
        <p:spPr>
          <a:xfrm>
            <a:off x="2031565" y="4801460"/>
            <a:ext cx="1855878" cy="939491"/>
          </a:xfrm>
          <a:prstGeom prst="notchedRightArrow">
            <a:avLst>
              <a:gd name="adj1" fmla="val 68033"/>
              <a:gd name="adj2" fmla="val 50000"/>
            </a:avLst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analysed to code</a:t>
            </a:r>
          </a:p>
        </p:txBody>
      </p:sp>
      <p:sp>
        <p:nvSpPr>
          <p:cNvPr id="33" name="Arrow: Notched Right 32">
            <a:extLst>
              <a:ext uri="{FF2B5EF4-FFF2-40B4-BE49-F238E27FC236}">
                <a16:creationId xmlns:a16="http://schemas.microsoft.com/office/drawing/2014/main" id="{6209F031-DAC1-DC0B-1F24-99C88413579A}"/>
              </a:ext>
            </a:extLst>
          </p:cNvPr>
          <p:cNvSpPr/>
          <p:nvPr/>
        </p:nvSpPr>
        <p:spPr>
          <a:xfrm>
            <a:off x="3620485" y="4801459"/>
            <a:ext cx="1855878" cy="939491"/>
          </a:xfrm>
          <a:prstGeom prst="notchedRightArrow">
            <a:avLst>
              <a:gd name="adj1" fmla="val 68033"/>
              <a:gd name="adj2" fmla="val 50000"/>
            </a:avLst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determined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C07C2C-F343-5BB1-AC3E-4C0295C2B613}"/>
              </a:ext>
            </a:extLst>
          </p:cNvPr>
          <p:cNvSpPr txBox="1"/>
          <p:nvPr/>
        </p:nvSpPr>
        <p:spPr>
          <a:xfrm>
            <a:off x="442645" y="5894963"/>
            <a:ext cx="5033718" cy="338554"/>
          </a:xfrm>
          <a:prstGeom prst="rect">
            <a:avLst/>
          </a:prstGeom>
          <a:solidFill>
            <a:srgbClr val="7698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OEM Stream</a:t>
            </a:r>
          </a:p>
        </p:txBody>
      </p:sp>
      <p:sp>
        <p:nvSpPr>
          <p:cNvPr id="35" name="Arrow: Notched Right 34">
            <a:extLst>
              <a:ext uri="{FF2B5EF4-FFF2-40B4-BE49-F238E27FC236}">
                <a16:creationId xmlns:a16="http://schemas.microsoft.com/office/drawing/2014/main" id="{52AD8CDB-3B44-307B-D4D6-28ED72B535E7}"/>
              </a:ext>
            </a:extLst>
          </p:cNvPr>
          <p:cNvSpPr/>
          <p:nvPr/>
        </p:nvSpPr>
        <p:spPr>
          <a:xfrm>
            <a:off x="5219672" y="4801458"/>
            <a:ext cx="1855878" cy="939491"/>
          </a:xfrm>
          <a:prstGeom prst="notchedRightArrow">
            <a:avLst>
              <a:gd name="adj1" fmla="val 68033"/>
              <a:gd name="adj2" fmla="val 50000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process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AB9A37-B416-ED83-A089-D541CE9BC118}"/>
              </a:ext>
            </a:extLst>
          </p:cNvPr>
          <p:cNvSpPr txBox="1"/>
          <p:nvPr/>
        </p:nvSpPr>
        <p:spPr>
          <a:xfrm>
            <a:off x="5476362" y="5894961"/>
            <a:ext cx="1599187" cy="338554"/>
          </a:xfrm>
          <a:prstGeom prst="rect">
            <a:avLst/>
          </a:prstGeom>
          <a:solidFill>
            <a:srgbClr val="D485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End-User</a:t>
            </a:r>
          </a:p>
        </p:txBody>
      </p:sp>
      <p:sp>
        <p:nvSpPr>
          <p:cNvPr id="37" name="Arrow: Notched Right 36">
            <a:extLst>
              <a:ext uri="{FF2B5EF4-FFF2-40B4-BE49-F238E27FC236}">
                <a16:creationId xmlns:a16="http://schemas.microsoft.com/office/drawing/2014/main" id="{C726A3FE-6D55-C1AB-C265-05186DEC25C8}"/>
              </a:ext>
            </a:extLst>
          </p:cNvPr>
          <p:cNvSpPr/>
          <p:nvPr/>
        </p:nvSpPr>
        <p:spPr>
          <a:xfrm>
            <a:off x="6808592" y="4801458"/>
            <a:ext cx="1855878" cy="939491"/>
          </a:xfrm>
          <a:prstGeom prst="notchedRightArrow">
            <a:avLst>
              <a:gd name="adj1" fmla="val 68033"/>
              <a:gd name="adj2" fmla="val 50000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rgbClr val="00B050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&amp; execution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2AA7DB-89F2-3C33-A97C-4C11CD32687E}"/>
              </a:ext>
            </a:extLst>
          </p:cNvPr>
          <p:cNvSpPr txBox="1"/>
          <p:nvPr/>
        </p:nvSpPr>
        <p:spPr>
          <a:xfrm>
            <a:off x="7075549" y="5894961"/>
            <a:ext cx="1588921" cy="338554"/>
          </a:xfrm>
          <a:prstGeom prst="rect">
            <a:avLst/>
          </a:prstGeom>
          <a:solidFill>
            <a:srgbClr val="4CC48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21DE309-40AD-78F0-8C52-ADD3F34F2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1769"/>
          <a:stretch/>
        </p:blipFill>
        <p:spPr>
          <a:xfrm>
            <a:off x="9138975" y="1742833"/>
            <a:ext cx="2916800" cy="21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5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AEA5ED-5A94-58CE-5A08-11CA8416B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589" y="5045586"/>
            <a:ext cx="1685242" cy="1588189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AFA59E1-0E81-0B8D-0E73-2C4EB44617A6}"/>
              </a:ext>
            </a:extLst>
          </p:cNvPr>
          <p:cNvGrpSpPr/>
          <p:nvPr/>
        </p:nvGrpSpPr>
        <p:grpSpPr>
          <a:xfrm>
            <a:off x="1509029" y="2170994"/>
            <a:ext cx="3775603" cy="3751756"/>
            <a:chOff x="6171572" y="2133600"/>
            <a:chExt cx="3775603" cy="3751756"/>
          </a:xfrm>
        </p:grpSpPr>
        <p:pic>
          <p:nvPicPr>
            <p:cNvPr id="14" name="Picture 13" descr="A person in a suit&#10;&#10;Description automatically generated">
              <a:extLst>
                <a:ext uri="{FF2B5EF4-FFF2-40B4-BE49-F238E27FC236}">
                  <a16:creationId xmlns:a16="http://schemas.microsoft.com/office/drawing/2014/main" id="{37801740-A740-ADBE-78FC-6486A671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231" y="2133600"/>
              <a:ext cx="1992868" cy="2774385"/>
            </a:xfrm>
            <a:prstGeom prst="flowChartMagneticDrum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129A2F-C8AD-DEA2-3DAE-2E57D4A9CC9C}"/>
                </a:ext>
              </a:extLst>
            </p:cNvPr>
            <p:cNvSpPr txBox="1"/>
            <p:nvPr/>
          </p:nvSpPr>
          <p:spPr>
            <a:xfrm>
              <a:off x="6171572" y="5008193"/>
              <a:ext cx="3775603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b="1" i="0" u="none" strike="noStrike" baseline="0" dirty="0">
                  <a:latin typeface="Swis721 Lt BT" panose="020B0403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Gary Briggs </a:t>
              </a:r>
              <a:endParaRPr lang="en-GB" b="0" i="0" u="none" strike="noStrike" baseline="0" dirty="0">
                <a:latin typeface="Swis721 Lt BT" panose="020B0403020202020204" pitchFamily="34" charset="0"/>
                <a:ea typeface="Microsoft Sans Serif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b="0" i="0" u="none" strike="noStrike" baseline="0" dirty="0">
                  <a:latin typeface="Swis721 Lt BT" panose="020B0403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Technical Director</a:t>
              </a:r>
            </a:p>
            <a:p>
              <a:pPr algn="ctr"/>
              <a:r>
                <a:rPr lang="en-GB" sz="1400" b="0" i="0" u="none" strike="noStrike" baseline="0" dirty="0">
                  <a:latin typeface="Swis721 Lt BT" panose="020B0403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Gaskets &amp; Fasteners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09D212-E9D7-8EF3-1DF8-D433F309E811}"/>
              </a:ext>
            </a:extLst>
          </p:cNvPr>
          <p:cNvSpPr txBox="1"/>
          <p:nvPr/>
        </p:nvSpPr>
        <p:spPr>
          <a:xfrm>
            <a:off x="5393583" y="2133672"/>
            <a:ext cx="609755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FLANGE MANAGEMENT APPROACH FOR RELIABLE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SMR</a:t>
            </a:r>
            <a:r>
              <a:rPr lang="en-GB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REACTOR VESSEL INTEGRITY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GARY BRIGGS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Walker Sealing Products &amp; Services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Woking, Surrey, UK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gary.briggs@jameswalker.biz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 COULTHARD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Walker &amp; Co. Limited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Cockermouth, Cumbria, UK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martin.coulthard@jameswalker.biz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8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AEA5ED-5A94-58CE-5A08-11CA8416B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589" y="5045586"/>
            <a:ext cx="1685242" cy="1588189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AFA59E1-0E81-0B8D-0E73-2C4EB44617A6}"/>
              </a:ext>
            </a:extLst>
          </p:cNvPr>
          <p:cNvGrpSpPr/>
          <p:nvPr/>
        </p:nvGrpSpPr>
        <p:grpSpPr>
          <a:xfrm>
            <a:off x="1509029" y="2170994"/>
            <a:ext cx="3775603" cy="3751756"/>
            <a:chOff x="6171572" y="2133600"/>
            <a:chExt cx="3775603" cy="3751756"/>
          </a:xfrm>
        </p:grpSpPr>
        <p:pic>
          <p:nvPicPr>
            <p:cNvPr id="14" name="Picture 13" descr="A person in a suit&#10;&#10;Description automatically generated">
              <a:extLst>
                <a:ext uri="{FF2B5EF4-FFF2-40B4-BE49-F238E27FC236}">
                  <a16:creationId xmlns:a16="http://schemas.microsoft.com/office/drawing/2014/main" id="{37801740-A740-ADBE-78FC-6486A671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231" y="2133600"/>
              <a:ext cx="1992868" cy="2774385"/>
            </a:xfrm>
            <a:prstGeom prst="flowChartMagneticDrum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129A2F-C8AD-DEA2-3DAE-2E57D4A9CC9C}"/>
                </a:ext>
              </a:extLst>
            </p:cNvPr>
            <p:cNvSpPr txBox="1"/>
            <p:nvPr/>
          </p:nvSpPr>
          <p:spPr>
            <a:xfrm>
              <a:off x="6171572" y="5008193"/>
              <a:ext cx="3775603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b="1" i="0" u="none" strike="noStrike" baseline="0" dirty="0">
                  <a:latin typeface="Swis721 Lt BT" panose="020B0403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Gary Briggs </a:t>
              </a:r>
              <a:endParaRPr lang="en-GB" b="0" i="0" u="none" strike="noStrike" baseline="0" dirty="0">
                <a:latin typeface="Swis721 Lt BT" panose="020B0403020202020204" pitchFamily="34" charset="0"/>
                <a:ea typeface="Microsoft Sans Serif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b="0" i="0" u="none" strike="noStrike" baseline="0" dirty="0">
                  <a:latin typeface="Swis721 Lt BT" panose="020B0403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Technical Director</a:t>
              </a:r>
            </a:p>
            <a:p>
              <a:pPr algn="ctr"/>
              <a:r>
                <a:rPr lang="en-GB" sz="1400" b="0" i="0" u="none" strike="noStrike" baseline="0" dirty="0">
                  <a:latin typeface="Swis721 Lt BT" panose="020B0403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Gaskets &amp; Fasteners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09D212-E9D7-8EF3-1DF8-D433F309E811}"/>
              </a:ext>
            </a:extLst>
          </p:cNvPr>
          <p:cNvSpPr txBox="1"/>
          <p:nvPr/>
        </p:nvSpPr>
        <p:spPr>
          <a:xfrm>
            <a:off x="5393583" y="2133672"/>
            <a:ext cx="609755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FLANGE MANAGEMENT APPROACH FOR RELIABLE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SMR</a:t>
            </a:r>
            <a:r>
              <a:rPr lang="en-GB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REACTOR VESSEL INTEGRITY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GARY BRIGGS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Walker Sealing Products &amp; Services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Woking, Surrey, UK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gary.briggs@jameswalker.biz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 COULTHARD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Walker &amp; Co. Limited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Cockermouth, Cumbria, UK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martin.coulthard@jameswalker.biz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1AD5AD-2D99-3921-FA70-9C3348CB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529299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47169-FA6E-A1DF-BC2B-9601A499CF68}"/>
              </a:ext>
            </a:extLst>
          </p:cNvPr>
          <p:cNvSpPr txBox="1"/>
          <p:nvPr/>
        </p:nvSpPr>
        <p:spPr>
          <a:xfrm>
            <a:off x="15430198" y="1753091"/>
            <a:ext cx="452368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CRDM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41A0B2-133C-1BD3-C38D-A451A4D9B93E}"/>
              </a:ext>
            </a:extLst>
          </p:cNvPr>
          <p:cNvGrpSpPr/>
          <p:nvPr/>
        </p:nvGrpSpPr>
        <p:grpSpPr>
          <a:xfrm>
            <a:off x="8139953" y="1229032"/>
            <a:ext cx="4052047" cy="5628968"/>
            <a:chOff x="8139953" y="1229032"/>
            <a:chExt cx="4052047" cy="56289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C4DE11-E787-5D18-CB3B-9DB1A2A634F9}"/>
                </a:ext>
              </a:extLst>
            </p:cNvPr>
            <p:cNvSpPr/>
            <p:nvPr/>
          </p:nvSpPr>
          <p:spPr>
            <a:xfrm>
              <a:off x="8139953" y="1229032"/>
              <a:ext cx="4052047" cy="562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4" descr="Reactor wallpapers, Man Made, HQ Reactor pictures | 4K Wallpapers 2019">
              <a:extLst>
                <a:ext uri="{FF2B5EF4-FFF2-40B4-BE49-F238E27FC236}">
                  <a16:creationId xmlns:a16="http://schemas.microsoft.com/office/drawing/2014/main" id="{48C790CF-47BC-E30D-B51E-3B18BD36DB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010302"/>
                </a:clrFrom>
                <a:clrTo>
                  <a:srgbClr val="0103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3" t="13036" r="50347" b="10221"/>
            <a:stretch/>
          </p:blipFill>
          <p:spPr bwMode="auto">
            <a:xfrm>
              <a:off x="8879224" y="1721223"/>
              <a:ext cx="3151411" cy="472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7FF11C-05F1-218D-BFE2-EC9EA2F9D66D}"/>
                </a:ext>
              </a:extLst>
            </p:cNvPr>
            <p:cNvSpPr txBox="1"/>
            <p:nvPr/>
          </p:nvSpPr>
          <p:spPr>
            <a:xfrm>
              <a:off x="9713608" y="1745226"/>
              <a:ext cx="4523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latin typeface="Arial" panose="020B0604020202020204" pitchFamily="34" charset="0"/>
                  <a:cs typeface="Arial" panose="020B0604020202020204" pitchFamily="34" charset="0"/>
                </a:rPr>
                <a:t>CRDM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8AEF79-0BA0-DAE3-28D4-D754830BA2E8}"/>
                </a:ext>
              </a:extLst>
            </p:cNvPr>
            <p:cNvSpPr txBox="1"/>
            <p:nvPr/>
          </p:nvSpPr>
          <p:spPr>
            <a:xfrm>
              <a:off x="9115367" y="1994779"/>
              <a:ext cx="59824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latin typeface="Arial" panose="020B0604020202020204" pitchFamily="34" charset="0"/>
                  <a:cs typeface="Arial" panose="020B0604020202020204" pitchFamily="34" charset="0"/>
                </a:rPr>
                <a:t>ICI Nozzle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445DE5-D00C-E363-0B2D-F4E5498D312A}"/>
                </a:ext>
              </a:extLst>
            </p:cNvPr>
            <p:cNvSpPr txBox="1"/>
            <p:nvPr/>
          </p:nvSpPr>
          <p:spPr>
            <a:xfrm>
              <a:off x="9019932" y="3328972"/>
              <a:ext cx="394555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dirty="0">
                  <a:latin typeface="Arial" panose="020B0604020202020204" pitchFamily="34" charset="0"/>
                  <a:cs typeface="Arial" panose="020B0604020202020204" pitchFamily="34" charset="0"/>
                </a:rPr>
                <a:t>RCP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696BC5-E5A2-AE01-2669-B21D01FE99A9}"/>
                </a:ext>
              </a:extLst>
            </p:cNvPr>
            <p:cNvSpPr/>
            <p:nvPr/>
          </p:nvSpPr>
          <p:spPr>
            <a:xfrm>
              <a:off x="9019932" y="2475824"/>
              <a:ext cx="1098476" cy="164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CC884A-738A-43EA-D69B-CADDA37AA4CA}"/>
                </a:ext>
              </a:extLst>
            </p:cNvPr>
            <p:cNvSpPr txBox="1"/>
            <p:nvPr/>
          </p:nvSpPr>
          <p:spPr>
            <a:xfrm>
              <a:off x="8998268" y="2442224"/>
              <a:ext cx="7071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Reactor Closure Head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F40B15-84D2-D739-4B05-1B66BE1E8FC7}"/>
                </a:ext>
              </a:extLst>
            </p:cNvPr>
            <p:cNvSpPr txBox="1"/>
            <p:nvPr/>
          </p:nvSpPr>
          <p:spPr>
            <a:xfrm>
              <a:off x="8891654" y="3927919"/>
              <a:ext cx="5228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700" dirty="0">
                  <a:latin typeface="Arial" panose="020B0604020202020204" pitchFamily="34" charset="0"/>
                  <a:cs typeface="Arial" panose="020B0604020202020204" pitchFamily="34" charset="0"/>
                </a:rPr>
                <a:t>Steam Nozzle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62AEEA-1419-971B-00B5-D7DD853230B2}"/>
                </a:ext>
              </a:extLst>
            </p:cNvPr>
            <p:cNvSpPr txBox="1"/>
            <p:nvPr/>
          </p:nvSpPr>
          <p:spPr>
            <a:xfrm>
              <a:off x="8747796" y="4612560"/>
              <a:ext cx="96581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700" dirty="0">
                  <a:latin typeface="Arial" panose="020B0604020202020204" pitchFamily="34" charset="0"/>
                  <a:cs typeface="Arial" panose="020B0604020202020204" pitchFamily="34" charset="0"/>
                </a:rPr>
                <a:t>Feedwater Nozzle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F29F25-8C55-2F35-8F13-B58B92DA7011}"/>
                </a:ext>
              </a:extLst>
            </p:cNvPr>
            <p:cNvSpPr txBox="1"/>
            <p:nvPr/>
          </p:nvSpPr>
          <p:spPr>
            <a:xfrm>
              <a:off x="8952770" y="5849254"/>
              <a:ext cx="11656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700" dirty="0">
                  <a:latin typeface="Arial" panose="020B0604020202020204" pitchFamily="34" charset="0"/>
                  <a:cs typeface="Arial" panose="020B0604020202020204" pitchFamily="34" charset="0"/>
                </a:rPr>
                <a:t>Reactor Vessel Support Structure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6F1590-543B-D8B6-9942-546132044C1C}"/>
              </a:ext>
            </a:extLst>
          </p:cNvPr>
          <p:cNvSpPr txBox="1"/>
          <p:nvPr/>
        </p:nvSpPr>
        <p:spPr>
          <a:xfrm>
            <a:off x="0" y="1256467"/>
            <a:ext cx="8814776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Influences on joint integrity</a:t>
            </a:r>
          </a:p>
          <a:p>
            <a:pPr lvl="1">
              <a:defRPr/>
            </a:pPr>
            <a:endParaRPr lang="en-US" sz="105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Flange design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 designed flanges (flange geometry not rigid)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 - or over bolted flange connections (bolt area too small/too large for flanges or gasket)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Rapid increase of bolt load when in service due to differential linear thermal expansion bolt vs flange material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Excessive flange rotation and load losses in cyclic service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Flange/gasket stress distortion due to temperature gradients (Delta T) across the joint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Incorrect gasket configuration or bolt material selection for service (old m&amp;y factors)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Wrong bolt load/torque value selection for joint (too low/too high)</a:t>
            </a:r>
          </a:p>
          <a:p>
            <a:pPr lvl="2">
              <a:defRPr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Component quality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Gaskets quality, resulting in additional gasket relaxation/creep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Fastener quality,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resulting in additional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bolt relaxation/creep or fatigue failure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Damaged or misaligned flange facings</a:t>
            </a:r>
          </a:p>
          <a:p>
            <a:pPr lvl="2">
              <a:defRPr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Execution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Gasket installation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Poor flange alignment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Load losses due to excessive piping loads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Bolt tightening process not followed</a:t>
            </a:r>
          </a:p>
          <a:p>
            <a:pPr lvl="2">
              <a:defRPr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Target bolt load not achieved after the tightening cycle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Inaccuracy of tightening method</a:t>
            </a:r>
          </a:p>
        </p:txBody>
      </p:sp>
    </p:spTree>
    <p:extLst>
      <p:ext uri="{BB962C8B-B14F-4D97-AF65-F5344CB8AC3E}">
        <p14:creationId xmlns:p14="http://schemas.microsoft.com/office/powerpoint/2010/main" val="329746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A74B4-E140-9EB0-C6CF-D152985E7D29}"/>
              </a:ext>
            </a:extLst>
          </p:cNvPr>
          <p:cNvSpPr txBox="1"/>
          <p:nvPr/>
        </p:nvSpPr>
        <p:spPr>
          <a:xfrm>
            <a:off x="623391" y="1956165"/>
            <a:ext cx="4651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Used only for the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desi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of bolted flange connections to meet code requirements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Uses g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eneric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gasket data</a:t>
            </a:r>
          </a:p>
          <a:p>
            <a:pPr marL="285750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Does not represent performance in the field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439950-1732-FDC0-9A5D-B7B6768DC781}"/>
              </a:ext>
            </a:extLst>
          </p:cNvPr>
          <p:cNvCxnSpPr>
            <a:cxnSpLocks/>
          </p:cNvCxnSpPr>
          <p:nvPr/>
        </p:nvCxnSpPr>
        <p:spPr>
          <a:xfrm>
            <a:off x="5703070" y="1956165"/>
            <a:ext cx="0" cy="415869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D5CC9F-C9AD-60D9-3E6F-433C11544A5B}"/>
              </a:ext>
            </a:extLst>
          </p:cNvPr>
          <p:cNvSpPr txBox="1"/>
          <p:nvPr/>
        </p:nvSpPr>
        <p:spPr>
          <a:xfrm>
            <a:off x="6039742" y="2613012"/>
            <a:ext cx="30482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Chemical resistance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Heat resistance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Crush strength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Seating stress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Resilience (stiffness/recovery)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Creep characteristics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Thermal conductivity of the gasket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configuration of the gasket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Contained pressure (liquid or gas)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F5F3C-630A-A926-C6C9-5E74B9EBEA77}"/>
              </a:ext>
            </a:extLst>
          </p:cNvPr>
          <p:cNvSpPr txBox="1"/>
          <p:nvPr/>
        </p:nvSpPr>
        <p:spPr>
          <a:xfrm>
            <a:off x="9161307" y="2354593"/>
            <a:ext cx="291153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indent="-357188" defTabSz="582613">
              <a:spcAft>
                <a:spcPts val="6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þ"/>
            </a:pPr>
            <a:endParaRPr lang="en-GB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Permeability of the gasket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Nature of containment (explosive, corrosive, carcinogenic etc.)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of the joint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Bolt materials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Method of tightening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Flange materials</a:t>
            </a:r>
          </a:p>
          <a:p>
            <a:pPr marL="444500" indent="-357188" defTabSz="582613"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Flange surface finish</a:t>
            </a:r>
          </a:p>
          <a:p>
            <a:pPr marL="444500" indent="-357188" defTabSz="582613"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þ"/>
            </a:pPr>
            <a:r>
              <a:rPr lang="en-GB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In-service gasket stress to maintain ‘tightness’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8C8BE-538C-97D2-2FDC-6D07A0518132}"/>
              </a:ext>
            </a:extLst>
          </p:cNvPr>
          <p:cNvSpPr txBox="1"/>
          <p:nvPr/>
        </p:nvSpPr>
        <p:spPr>
          <a:xfrm>
            <a:off x="6039742" y="1867818"/>
            <a:ext cx="5925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5"/>
              </a:buClr>
              <a:buSzPct val="75000"/>
            </a:pPr>
            <a:r>
              <a:rPr lang="en-GB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Gasket selection and suitability is generally influenced by the following…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C6584-DF5D-002F-B40A-B20D4D0016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DB9CA"/>
              </a:clrFrom>
              <a:clrTo>
                <a:srgbClr val="ADB9C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560" y="3579219"/>
            <a:ext cx="3767655" cy="2883658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B68CC1-1AA5-8CD9-E5CE-46A41C60470B}"/>
              </a:ext>
            </a:extLst>
          </p:cNvPr>
          <p:cNvSpPr/>
          <p:nvPr/>
        </p:nvSpPr>
        <p:spPr>
          <a:xfrm>
            <a:off x="3919741" y="4515556"/>
            <a:ext cx="900615" cy="1535288"/>
          </a:xfrm>
          <a:custGeom>
            <a:avLst/>
            <a:gdLst>
              <a:gd name="connsiteX0" fmla="*/ 347459 w 900615"/>
              <a:gd name="connsiteY0" fmla="*/ 203200 h 1535288"/>
              <a:gd name="connsiteX1" fmla="*/ 333348 w 900615"/>
              <a:gd name="connsiteY1" fmla="*/ 177800 h 1535288"/>
              <a:gd name="connsiteX2" fmla="*/ 313593 w 900615"/>
              <a:gd name="connsiteY2" fmla="*/ 172155 h 1535288"/>
              <a:gd name="connsiteX3" fmla="*/ 302304 w 900615"/>
              <a:gd name="connsiteY3" fmla="*/ 163688 h 1535288"/>
              <a:gd name="connsiteX4" fmla="*/ 327704 w 900615"/>
              <a:gd name="connsiteY4" fmla="*/ 115711 h 1535288"/>
              <a:gd name="connsiteX5" fmla="*/ 344637 w 900615"/>
              <a:gd name="connsiteY5" fmla="*/ 93133 h 1535288"/>
              <a:gd name="connsiteX6" fmla="*/ 372859 w 900615"/>
              <a:gd name="connsiteY6" fmla="*/ 59266 h 1535288"/>
              <a:gd name="connsiteX7" fmla="*/ 378504 w 900615"/>
              <a:gd name="connsiteY7" fmla="*/ 53622 h 1535288"/>
              <a:gd name="connsiteX8" fmla="*/ 403904 w 900615"/>
              <a:gd name="connsiteY8" fmla="*/ 16933 h 1535288"/>
              <a:gd name="connsiteX9" fmla="*/ 418015 w 900615"/>
              <a:gd name="connsiteY9" fmla="*/ 0 h 1535288"/>
              <a:gd name="connsiteX10" fmla="*/ 449059 w 900615"/>
              <a:gd name="connsiteY10" fmla="*/ 11288 h 1535288"/>
              <a:gd name="connsiteX11" fmla="*/ 474459 w 900615"/>
              <a:gd name="connsiteY11" fmla="*/ 28222 h 1535288"/>
              <a:gd name="connsiteX12" fmla="*/ 502682 w 900615"/>
              <a:gd name="connsiteY12" fmla="*/ 45155 h 1535288"/>
              <a:gd name="connsiteX13" fmla="*/ 508326 w 900615"/>
              <a:gd name="connsiteY13" fmla="*/ 62088 h 1535288"/>
              <a:gd name="connsiteX14" fmla="*/ 522437 w 900615"/>
              <a:gd name="connsiteY14" fmla="*/ 84666 h 1535288"/>
              <a:gd name="connsiteX15" fmla="*/ 525259 w 900615"/>
              <a:gd name="connsiteY15" fmla="*/ 93133 h 1535288"/>
              <a:gd name="connsiteX16" fmla="*/ 536548 w 900615"/>
              <a:gd name="connsiteY16" fmla="*/ 104422 h 1535288"/>
              <a:gd name="connsiteX17" fmla="*/ 553482 w 900615"/>
              <a:gd name="connsiteY17" fmla="*/ 121355 h 1535288"/>
              <a:gd name="connsiteX18" fmla="*/ 559126 w 900615"/>
              <a:gd name="connsiteY18" fmla="*/ 132644 h 1535288"/>
              <a:gd name="connsiteX19" fmla="*/ 573237 w 900615"/>
              <a:gd name="connsiteY19" fmla="*/ 152400 h 1535288"/>
              <a:gd name="connsiteX20" fmla="*/ 592993 w 900615"/>
              <a:gd name="connsiteY20" fmla="*/ 172155 h 1535288"/>
              <a:gd name="connsiteX21" fmla="*/ 598637 w 900615"/>
              <a:gd name="connsiteY21" fmla="*/ 180622 h 1535288"/>
              <a:gd name="connsiteX22" fmla="*/ 607104 w 900615"/>
              <a:gd name="connsiteY22" fmla="*/ 186266 h 1535288"/>
              <a:gd name="connsiteX23" fmla="*/ 626859 w 900615"/>
              <a:gd name="connsiteY23" fmla="*/ 203200 h 1535288"/>
              <a:gd name="connsiteX24" fmla="*/ 691771 w 900615"/>
              <a:gd name="connsiteY24" fmla="*/ 211666 h 1535288"/>
              <a:gd name="connsiteX25" fmla="*/ 753859 w 900615"/>
              <a:gd name="connsiteY25" fmla="*/ 206022 h 1535288"/>
              <a:gd name="connsiteX26" fmla="*/ 807482 w 900615"/>
              <a:gd name="connsiteY26" fmla="*/ 208844 h 1535288"/>
              <a:gd name="connsiteX27" fmla="*/ 818771 w 900615"/>
              <a:gd name="connsiteY27" fmla="*/ 214488 h 1535288"/>
              <a:gd name="connsiteX28" fmla="*/ 844171 w 900615"/>
              <a:gd name="connsiteY28" fmla="*/ 231422 h 1535288"/>
              <a:gd name="connsiteX29" fmla="*/ 872393 w 900615"/>
              <a:gd name="connsiteY29" fmla="*/ 256822 h 1535288"/>
              <a:gd name="connsiteX30" fmla="*/ 883682 w 900615"/>
              <a:gd name="connsiteY30" fmla="*/ 270933 h 1535288"/>
              <a:gd name="connsiteX31" fmla="*/ 889326 w 900615"/>
              <a:gd name="connsiteY31" fmla="*/ 279400 h 1535288"/>
              <a:gd name="connsiteX32" fmla="*/ 894971 w 900615"/>
              <a:gd name="connsiteY32" fmla="*/ 285044 h 1535288"/>
              <a:gd name="connsiteX33" fmla="*/ 900615 w 900615"/>
              <a:gd name="connsiteY33" fmla="*/ 299155 h 1535288"/>
              <a:gd name="connsiteX34" fmla="*/ 894971 w 900615"/>
              <a:gd name="connsiteY34" fmla="*/ 383822 h 1535288"/>
              <a:gd name="connsiteX35" fmla="*/ 883682 w 900615"/>
              <a:gd name="connsiteY35" fmla="*/ 386644 h 1535288"/>
              <a:gd name="connsiteX36" fmla="*/ 869571 w 900615"/>
              <a:gd name="connsiteY36" fmla="*/ 389466 h 1535288"/>
              <a:gd name="connsiteX37" fmla="*/ 830059 w 900615"/>
              <a:gd name="connsiteY37" fmla="*/ 403577 h 1535288"/>
              <a:gd name="connsiteX38" fmla="*/ 824415 w 900615"/>
              <a:gd name="connsiteY38" fmla="*/ 409222 h 1535288"/>
              <a:gd name="connsiteX39" fmla="*/ 736926 w 900615"/>
              <a:gd name="connsiteY39" fmla="*/ 420511 h 1535288"/>
              <a:gd name="connsiteX40" fmla="*/ 751037 w 900615"/>
              <a:gd name="connsiteY40" fmla="*/ 434622 h 1535288"/>
              <a:gd name="connsiteX41" fmla="*/ 753859 w 900615"/>
              <a:gd name="connsiteY41" fmla="*/ 443088 h 1535288"/>
              <a:gd name="connsiteX42" fmla="*/ 762326 w 900615"/>
              <a:gd name="connsiteY42" fmla="*/ 454377 h 1535288"/>
              <a:gd name="connsiteX43" fmla="*/ 765148 w 900615"/>
              <a:gd name="connsiteY43" fmla="*/ 474133 h 1535288"/>
              <a:gd name="connsiteX44" fmla="*/ 770793 w 900615"/>
              <a:gd name="connsiteY44" fmla="*/ 499533 h 1535288"/>
              <a:gd name="connsiteX45" fmla="*/ 773615 w 900615"/>
              <a:gd name="connsiteY45" fmla="*/ 530577 h 1535288"/>
              <a:gd name="connsiteX46" fmla="*/ 776437 w 900615"/>
              <a:gd name="connsiteY46" fmla="*/ 598311 h 1535288"/>
              <a:gd name="connsiteX47" fmla="*/ 779259 w 900615"/>
              <a:gd name="connsiteY47" fmla="*/ 609600 h 1535288"/>
              <a:gd name="connsiteX48" fmla="*/ 784904 w 900615"/>
              <a:gd name="connsiteY48" fmla="*/ 649111 h 1535288"/>
              <a:gd name="connsiteX49" fmla="*/ 787726 w 900615"/>
              <a:gd name="connsiteY49" fmla="*/ 691444 h 1535288"/>
              <a:gd name="connsiteX50" fmla="*/ 796193 w 900615"/>
              <a:gd name="connsiteY50" fmla="*/ 742244 h 1535288"/>
              <a:gd name="connsiteX51" fmla="*/ 804659 w 900615"/>
              <a:gd name="connsiteY51" fmla="*/ 784577 h 1535288"/>
              <a:gd name="connsiteX52" fmla="*/ 790548 w 900615"/>
              <a:gd name="connsiteY52" fmla="*/ 872066 h 1535288"/>
              <a:gd name="connsiteX53" fmla="*/ 787726 w 900615"/>
              <a:gd name="connsiteY53" fmla="*/ 911577 h 1535288"/>
              <a:gd name="connsiteX54" fmla="*/ 767971 w 900615"/>
              <a:gd name="connsiteY54" fmla="*/ 962377 h 1535288"/>
              <a:gd name="connsiteX55" fmla="*/ 751037 w 900615"/>
              <a:gd name="connsiteY55" fmla="*/ 993422 h 1535288"/>
              <a:gd name="connsiteX56" fmla="*/ 739748 w 900615"/>
              <a:gd name="connsiteY56" fmla="*/ 996244 h 1535288"/>
              <a:gd name="connsiteX57" fmla="*/ 722815 w 900615"/>
              <a:gd name="connsiteY57" fmla="*/ 1030111 h 1535288"/>
              <a:gd name="connsiteX58" fmla="*/ 691771 w 900615"/>
              <a:gd name="connsiteY58" fmla="*/ 1086555 h 1535288"/>
              <a:gd name="connsiteX59" fmla="*/ 688948 w 900615"/>
              <a:gd name="connsiteY59" fmla="*/ 1097844 h 1535288"/>
              <a:gd name="connsiteX60" fmla="*/ 666371 w 900615"/>
              <a:gd name="connsiteY60" fmla="*/ 1145822 h 1535288"/>
              <a:gd name="connsiteX61" fmla="*/ 657904 w 900615"/>
              <a:gd name="connsiteY61" fmla="*/ 1159933 h 1535288"/>
              <a:gd name="connsiteX62" fmla="*/ 612748 w 900615"/>
              <a:gd name="connsiteY62" fmla="*/ 1210733 h 1535288"/>
              <a:gd name="connsiteX63" fmla="*/ 590171 w 900615"/>
              <a:gd name="connsiteY63" fmla="*/ 1238955 h 1535288"/>
              <a:gd name="connsiteX64" fmla="*/ 584526 w 900615"/>
              <a:gd name="connsiteY64" fmla="*/ 1255888 h 1535288"/>
              <a:gd name="connsiteX65" fmla="*/ 578882 w 900615"/>
              <a:gd name="connsiteY65" fmla="*/ 1261533 h 1535288"/>
              <a:gd name="connsiteX66" fmla="*/ 516793 w 900615"/>
              <a:gd name="connsiteY66" fmla="*/ 1286933 h 1535288"/>
              <a:gd name="connsiteX67" fmla="*/ 485748 w 900615"/>
              <a:gd name="connsiteY67" fmla="*/ 1301044 h 1535288"/>
              <a:gd name="connsiteX68" fmla="*/ 491393 w 900615"/>
              <a:gd name="connsiteY68" fmla="*/ 1306688 h 1535288"/>
              <a:gd name="connsiteX69" fmla="*/ 519615 w 900615"/>
              <a:gd name="connsiteY69" fmla="*/ 1301044 h 1535288"/>
              <a:gd name="connsiteX70" fmla="*/ 533726 w 900615"/>
              <a:gd name="connsiteY70" fmla="*/ 1292577 h 1535288"/>
              <a:gd name="connsiteX71" fmla="*/ 530904 w 900615"/>
              <a:gd name="connsiteY71" fmla="*/ 1303866 h 1535288"/>
              <a:gd name="connsiteX72" fmla="*/ 519615 w 900615"/>
              <a:gd name="connsiteY72" fmla="*/ 1309511 h 1535288"/>
              <a:gd name="connsiteX73" fmla="*/ 528082 w 900615"/>
              <a:gd name="connsiteY73" fmla="*/ 1315155 h 1535288"/>
              <a:gd name="connsiteX74" fmla="*/ 542193 w 900615"/>
              <a:gd name="connsiteY74" fmla="*/ 1326444 h 1535288"/>
              <a:gd name="connsiteX75" fmla="*/ 553482 w 900615"/>
              <a:gd name="connsiteY75" fmla="*/ 1329266 h 1535288"/>
              <a:gd name="connsiteX76" fmla="*/ 567593 w 900615"/>
              <a:gd name="connsiteY76" fmla="*/ 1334911 h 1535288"/>
              <a:gd name="connsiteX77" fmla="*/ 590171 w 900615"/>
              <a:gd name="connsiteY77" fmla="*/ 1346200 h 1535288"/>
              <a:gd name="connsiteX78" fmla="*/ 609926 w 900615"/>
              <a:gd name="connsiteY78" fmla="*/ 1357488 h 1535288"/>
              <a:gd name="connsiteX79" fmla="*/ 652259 w 900615"/>
              <a:gd name="connsiteY79" fmla="*/ 1397000 h 1535288"/>
              <a:gd name="connsiteX80" fmla="*/ 666371 w 900615"/>
              <a:gd name="connsiteY80" fmla="*/ 1416755 h 1535288"/>
              <a:gd name="connsiteX81" fmla="*/ 669193 w 900615"/>
              <a:gd name="connsiteY81" fmla="*/ 1442155 h 1535288"/>
              <a:gd name="connsiteX82" fmla="*/ 663548 w 900615"/>
              <a:gd name="connsiteY82" fmla="*/ 1487311 h 1535288"/>
              <a:gd name="connsiteX83" fmla="*/ 640971 w 900615"/>
              <a:gd name="connsiteY83" fmla="*/ 1501422 h 1535288"/>
              <a:gd name="connsiteX84" fmla="*/ 584526 w 900615"/>
              <a:gd name="connsiteY84" fmla="*/ 1518355 h 1535288"/>
              <a:gd name="connsiteX85" fmla="*/ 418015 w 900615"/>
              <a:gd name="connsiteY85" fmla="*/ 1515533 h 1535288"/>
              <a:gd name="connsiteX86" fmla="*/ 401082 w 900615"/>
              <a:gd name="connsiteY86" fmla="*/ 1504244 h 1535288"/>
              <a:gd name="connsiteX87" fmla="*/ 381326 w 900615"/>
              <a:gd name="connsiteY87" fmla="*/ 1495777 h 1535288"/>
              <a:gd name="connsiteX88" fmla="*/ 361571 w 900615"/>
              <a:gd name="connsiteY88" fmla="*/ 1470377 h 1535288"/>
              <a:gd name="connsiteX89" fmla="*/ 350282 w 900615"/>
              <a:gd name="connsiteY89" fmla="*/ 1450622 h 1535288"/>
              <a:gd name="connsiteX90" fmla="*/ 344637 w 900615"/>
              <a:gd name="connsiteY90" fmla="*/ 1436511 h 1535288"/>
              <a:gd name="connsiteX91" fmla="*/ 333348 w 900615"/>
              <a:gd name="connsiteY91" fmla="*/ 1419577 h 1535288"/>
              <a:gd name="connsiteX92" fmla="*/ 330526 w 900615"/>
              <a:gd name="connsiteY92" fmla="*/ 1456266 h 1535288"/>
              <a:gd name="connsiteX93" fmla="*/ 206348 w 900615"/>
              <a:gd name="connsiteY93" fmla="*/ 1459088 h 1535288"/>
              <a:gd name="connsiteX94" fmla="*/ 192237 w 900615"/>
              <a:gd name="connsiteY94" fmla="*/ 1464733 h 1535288"/>
              <a:gd name="connsiteX95" fmla="*/ 166837 w 900615"/>
              <a:gd name="connsiteY95" fmla="*/ 1473200 h 1535288"/>
              <a:gd name="connsiteX96" fmla="*/ 203526 w 900615"/>
              <a:gd name="connsiteY96" fmla="*/ 1476022 h 1535288"/>
              <a:gd name="connsiteX97" fmla="*/ 248682 w 900615"/>
              <a:gd name="connsiteY97" fmla="*/ 1467555 h 1535288"/>
              <a:gd name="connsiteX98" fmla="*/ 313593 w 900615"/>
              <a:gd name="connsiteY98" fmla="*/ 1453444 h 1535288"/>
              <a:gd name="connsiteX99" fmla="*/ 180948 w 900615"/>
              <a:gd name="connsiteY99" fmla="*/ 1436511 h 1535288"/>
              <a:gd name="connsiteX100" fmla="*/ 164015 w 900615"/>
              <a:gd name="connsiteY100" fmla="*/ 1439333 h 1535288"/>
              <a:gd name="connsiteX101" fmla="*/ 251504 w 900615"/>
              <a:gd name="connsiteY101" fmla="*/ 1442155 h 1535288"/>
              <a:gd name="connsiteX102" fmla="*/ 274082 w 900615"/>
              <a:gd name="connsiteY102" fmla="*/ 1456266 h 1535288"/>
              <a:gd name="connsiteX103" fmla="*/ 279726 w 900615"/>
              <a:gd name="connsiteY103" fmla="*/ 1473200 h 1535288"/>
              <a:gd name="connsiteX104" fmla="*/ 248682 w 900615"/>
              <a:gd name="connsiteY104" fmla="*/ 1481666 h 1535288"/>
              <a:gd name="connsiteX105" fmla="*/ 217637 w 900615"/>
              <a:gd name="connsiteY105" fmla="*/ 1487311 h 1535288"/>
              <a:gd name="connsiteX106" fmla="*/ 209171 w 900615"/>
              <a:gd name="connsiteY106" fmla="*/ 1490133 h 1535288"/>
              <a:gd name="connsiteX107" fmla="*/ 158371 w 900615"/>
              <a:gd name="connsiteY107" fmla="*/ 1492955 h 1535288"/>
              <a:gd name="connsiteX108" fmla="*/ 110393 w 900615"/>
              <a:gd name="connsiteY108" fmla="*/ 1498600 h 1535288"/>
              <a:gd name="connsiteX109" fmla="*/ 11615 w 900615"/>
              <a:gd name="connsiteY109" fmla="*/ 1504244 h 1535288"/>
              <a:gd name="connsiteX110" fmla="*/ 326 w 900615"/>
              <a:gd name="connsiteY110" fmla="*/ 1507066 h 1535288"/>
              <a:gd name="connsiteX111" fmla="*/ 5971 w 900615"/>
              <a:gd name="connsiteY111" fmla="*/ 1518355 h 1535288"/>
              <a:gd name="connsiteX112" fmla="*/ 25726 w 900615"/>
              <a:gd name="connsiteY112" fmla="*/ 1535288 h 1535288"/>
              <a:gd name="connsiteX113" fmla="*/ 68059 w 900615"/>
              <a:gd name="connsiteY113" fmla="*/ 1526822 h 1535288"/>
              <a:gd name="connsiteX114" fmla="*/ 76526 w 900615"/>
              <a:gd name="connsiteY114" fmla="*/ 1524000 h 1535288"/>
              <a:gd name="connsiteX115" fmla="*/ 147082 w 900615"/>
              <a:gd name="connsiteY115" fmla="*/ 1521177 h 1535288"/>
              <a:gd name="connsiteX116" fmla="*/ 155548 w 900615"/>
              <a:gd name="connsiteY116" fmla="*/ 1515533 h 1535288"/>
              <a:gd name="connsiteX117" fmla="*/ 180948 w 900615"/>
              <a:gd name="connsiteY117" fmla="*/ 1509888 h 1535288"/>
              <a:gd name="connsiteX118" fmla="*/ 248682 w 900615"/>
              <a:gd name="connsiteY118" fmla="*/ 1478844 h 1535288"/>
              <a:gd name="connsiteX119" fmla="*/ 262793 w 900615"/>
              <a:gd name="connsiteY119" fmla="*/ 1473200 h 1535288"/>
              <a:gd name="connsiteX120" fmla="*/ 211993 w 900615"/>
              <a:gd name="connsiteY120" fmla="*/ 1476022 h 1535288"/>
              <a:gd name="connsiteX121" fmla="*/ 51126 w 900615"/>
              <a:gd name="connsiteY121" fmla="*/ 1487311 h 1535288"/>
              <a:gd name="connsiteX122" fmla="*/ 39837 w 900615"/>
              <a:gd name="connsiteY122" fmla="*/ 1490133 h 1535288"/>
              <a:gd name="connsiteX123" fmla="*/ 34193 w 900615"/>
              <a:gd name="connsiteY123" fmla="*/ 1509888 h 1535288"/>
              <a:gd name="connsiteX124" fmla="*/ 31371 w 900615"/>
              <a:gd name="connsiteY124" fmla="*/ 1413933 h 1535288"/>
              <a:gd name="connsiteX125" fmla="*/ 28548 w 900615"/>
              <a:gd name="connsiteY125" fmla="*/ 1402644 h 1535288"/>
              <a:gd name="connsiteX126" fmla="*/ 22904 w 900615"/>
              <a:gd name="connsiteY126" fmla="*/ 1391355 h 1535288"/>
              <a:gd name="connsiteX127" fmla="*/ 17259 w 900615"/>
              <a:gd name="connsiteY127" fmla="*/ 1340555 h 153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900615" h="1535288">
                <a:moveTo>
                  <a:pt x="347459" y="203200"/>
                </a:moveTo>
                <a:cubicBezTo>
                  <a:pt x="344850" y="196677"/>
                  <a:pt x="340415" y="182040"/>
                  <a:pt x="333348" y="177800"/>
                </a:cubicBezTo>
                <a:cubicBezTo>
                  <a:pt x="327475" y="174276"/>
                  <a:pt x="320178" y="174037"/>
                  <a:pt x="313593" y="172155"/>
                </a:cubicBezTo>
                <a:cubicBezTo>
                  <a:pt x="309830" y="169333"/>
                  <a:pt x="303077" y="168328"/>
                  <a:pt x="302304" y="163688"/>
                </a:cubicBezTo>
                <a:cubicBezTo>
                  <a:pt x="298631" y="141652"/>
                  <a:pt x="315480" y="129681"/>
                  <a:pt x="327704" y="115711"/>
                </a:cubicBezTo>
                <a:cubicBezTo>
                  <a:pt x="333147" y="99379"/>
                  <a:pt x="327264" y="112822"/>
                  <a:pt x="344637" y="93133"/>
                </a:cubicBezTo>
                <a:cubicBezTo>
                  <a:pt x="354359" y="82114"/>
                  <a:pt x="362467" y="69656"/>
                  <a:pt x="372859" y="59266"/>
                </a:cubicBezTo>
                <a:cubicBezTo>
                  <a:pt x="374741" y="57385"/>
                  <a:pt x="376930" y="55768"/>
                  <a:pt x="378504" y="53622"/>
                </a:cubicBezTo>
                <a:cubicBezTo>
                  <a:pt x="387300" y="41627"/>
                  <a:pt x="393386" y="27451"/>
                  <a:pt x="403904" y="16933"/>
                </a:cubicBezTo>
                <a:cubicBezTo>
                  <a:pt x="414769" y="6068"/>
                  <a:pt x="410157" y="11787"/>
                  <a:pt x="418015" y="0"/>
                </a:cubicBezTo>
                <a:cubicBezTo>
                  <a:pt x="438337" y="13546"/>
                  <a:pt x="410842" y="-3411"/>
                  <a:pt x="449059" y="11288"/>
                </a:cubicBezTo>
                <a:cubicBezTo>
                  <a:pt x="461801" y="16189"/>
                  <a:pt x="463415" y="21596"/>
                  <a:pt x="474459" y="28222"/>
                </a:cubicBezTo>
                <a:cubicBezTo>
                  <a:pt x="509699" y="49366"/>
                  <a:pt x="475836" y="25020"/>
                  <a:pt x="502682" y="45155"/>
                </a:cubicBezTo>
                <a:cubicBezTo>
                  <a:pt x="504563" y="50799"/>
                  <a:pt x="505026" y="57138"/>
                  <a:pt x="508326" y="62088"/>
                </a:cubicBezTo>
                <a:cubicBezTo>
                  <a:pt x="512806" y="68807"/>
                  <a:pt x="519031" y="77853"/>
                  <a:pt x="522437" y="84666"/>
                </a:cubicBezTo>
                <a:cubicBezTo>
                  <a:pt x="523767" y="87327"/>
                  <a:pt x="523530" y="90712"/>
                  <a:pt x="525259" y="93133"/>
                </a:cubicBezTo>
                <a:cubicBezTo>
                  <a:pt x="528352" y="97463"/>
                  <a:pt x="533085" y="100382"/>
                  <a:pt x="536548" y="104422"/>
                </a:cubicBezTo>
                <a:cubicBezTo>
                  <a:pt x="551404" y="121753"/>
                  <a:pt x="530325" y="103986"/>
                  <a:pt x="553482" y="121355"/>
                </a:cubicBezTo>
                <a:cubicBezTo>
                  <a:pt x="555363" y="125118"/>
                  <a:pt x="557039" y="128991"/>
                  <a:pt x="559126" y="132644"/>
                </a:cubicBezTo>
                <a:cubicBezTo>
                  <a:pt x="561484" y="136771"/>
                  <a:pt x="570911" y="149842"/>
                  <a:pt x="573237" y="152400"/>
                </a:cubicBezTo>
                <a:cubicBezTo>
                  <a:pt x="579502" y="159291"/>
                  <a:pt x="587828" y="164406"/>
                  <a:pt x="592993" y="172155"/>
                </a:cubicBezTo>
                <a:cubicBezTo>
                  <a:pt x="594874" y="174977"/>
                  <a:pt x="596239" y="178224"/>
                  <a:pt x="598637" y="180622"/>
                </a:cubicBezTo>
                <a:cubicBezTo>
                  <a:pt x="601035" y="183020"/>
                  <a:pt x="604498" y="184095"/>
                  <a:pt x="607104" y="186266"/>
                </a:cubicBezTo>
                <a:cubicBezTo>
                  <a:pt x="612586" y="190834"/>
                  <a:pt x="619815" y="200852"/>
                  <a:pt x="626859" y="203200"/>
                </a:cubicBezTo>
                <a:cubicBezTo>
                  <a:pt x="643477" y="208739"/>
                  <a:pt x="674964" y="210266"/>
                  <a:pt x="691771" y="211666"/>
                </a:cubicBezTo>
                <a:cubicBezTo>
                  <a:pt x="712467" y="209785"/>
                  <a:pt x="733084" y="206529"/>
                  <a:pt x="753859" y="206022"/>
                </a:cubicBezTo>
                <a:cubicBezTo>
                  <a:pt x="771753" y="205586"/>
                  <a:pt x="789733" y="206529"/>
                  <a:pt x="807482" y="208844"/>
                </a:cubicBezTo>
                <a:cubicBezTo>
                  <a:pt x="811654" y="209388"/>
                  <a:pt x="815093" y="212445"/>
                  <a:pt x="818771" y="214488"/>
                </a:cubicBezTo>
                <a:cubicBezTo>
                  <a:pt x="824817" y="217847"/>
                  <a:pt x="838868" y="226119"/>
                  <a:pt x="844171" y="231422"/>
                </a:cubicBezTo>
                <a:cubicBezTo>
                  <a:pt x="870605" y="257856"/>
                  <a:pt x="845403" y="240627"/>
                  <a:pt x="872393" y="256822"/>
                </a:cubicBezTo>
                <a:cubicBezTo>
                  <a:pt x="877887" y="273304"/>
                  <a:pt x="870916" y="258166"/>
                  <a:pt x="883682" y="270933"/>
                </a:cubicBezTo>
                <a:cubicBezTo>
                  <a:pt x="886080" y="273332"/>
                  <a:pt x="887207" y="276751"/>
                  <a:pt x="889326" y="279400"/>
                </a:cubicBezTo>
                <a:cubicBezTo>
                  <a:pt x="890988" y="281478"/>
                  <a:pt x="893089" y="283163"/>
                  <a:pt x="894971" y="285044"/>
                </a:cubicBezTo>
                <a:cubicBezTo>
                  <a:pt x="896852" y="289748"/>
                  <a:pt x="900615" y="294089"/>
                  <a:pt x="900615" y="299155"/>
                </a:cubicBezTo>
                <a:cubicBezTo>
                  <a:pt x="900615" y="327440"/>
                  <a:pt x="900346" y="356052"/>
                  <a:pt x="894971" y="383822"/>
                </a:cubicBezTo>
                <a:cubicBezTo>
                  <a:pt x="894234" y="387630"/>
                  <a:pt x="887468" y="385803"/>
                  <a:pt x="883682" y="386644"/>
                </a:cubicBezTo>
                <a:cubicBezTo>
                  <a:pt x="878999" y="387684"/>
                  <a:pt x="874145" y="388022"/>
                  <a:pt x="869571" y="389466"/>
                </a:cubicBezTo>
                <a:cubicBezTo>
                  <a:pt x="856235" y="393677"/>
                  <a:pt x="843230" y="398873"/>
                  <a:pt x="830059" y="403577"/>
                </a:cubicBezTo>
                <a:cubicBezTo>
                  <a:pt x="828178" y="405459"/>
                  <a:pt x="826996" y="408577"/>
                  <a:pt x="824415" y="409222"/>
                </a:cubicBezTo>
                <a:cubicBezTo>
                  <a:pt x="791809" y="417373"/>
                  <a:pt x="769087" y="418036"/>
                  <a:pt x="736926" y="420511"/>
                </a:cubicBezTo>
                <a:cubicBezTo>
                  <a:pt x="741630" y="425215"/>
                  <a:pt x="747046" y="429300"/>
                  <a:pt x="751037" y="434622"/>
                </a:cubicBezTo>
                <a:cubicBezTo>
                  <a:pt x="752822" y="437002"/>
                  <a:pt x="752383" y="440505"/>
                  <a:pt x="753859" y="443088"/>
                </a:cubicBezTo>
                <a:cubicBezTo>
                  <a:pt x="756193" y="447172"/>
                  <a:pt x="759504" y="450614"/>
                  <a:pt x="762326" y="454377"/>
                </a:cubicBezTo>
                <a:cubicBezTo>
                  <a:pt x="763267" y="460962"/>
                  <a:pt x="763922" y="467595"/>
                  <a:pt x="765148" y="474133"/>
                </a:cubicBezTo>
                <a:cubicBezTo>
                  <a:pt x="766746" y="482658"/>
                  <a:pt x="769506" y="490956"/>
                  <a:pt x="770793" y="499533"/>
                </a:cubicBezTo>
                <a:cubicBezTo>
                  <a:pt x="772334" y="509809"/>
                  <a:pt x="772674" y="520229"/>
                  <a:pt x="773615" y="530577"/>
                </a:cubicBezTo>
                <a:cubicBezTo>
                  <a:pt x="774556" y="553155"/>
                  <a:pt x="774827" y="575771"/>
                  <a:pt x="776437" y="598311"/>
                </a:cubicBezTo>
                <a:cubicBezTo>
                  <a:pt x="776713" y="602180"/>
                  <a:pt x="778621" y="605774"/>
                  <a:pt x="779259" y="609600"/>
                </a:cubicBezTo>
                <a:cubicBezTo>
                  <a:pt x="781446" y="622723"/>
                  <a:pt x="783022" y="635941"/>
                  <a:pt x="784904" y="649111"/>
                </a:cubicBezTo>
                <a:cubicBezTo>
                  <a:pt x="785845" y="663222"/>
                  <a:pt x="786024" y="677404"/>
                  <a:pt x="787726" y="691444"/>
                </a:cubicBezTo>
                <a:cubicBezTo>
                  <a:pt x="789792" y="708486"/>
                  <a:pt x="792469" y="725486"/>
                  <a:pt x="796193" y="742244"/>
                </a:cubicBezTo>
                <a:cubicBezTo>
                  <a:pt x="803078" y="773230"/>
                  <a:pt x="800411" y="759089"/>
                  <a:pt x="804659" y="784577"/>
                </a:cubicBezTo>
                <a:cubicBezTo>
                  <a:pt x="797653" y="903696"/>
                  <a:pt x="809128" y="768016"/>
                  <a:pt x="790548" y="872066"/>
                </a:cubicBezTo>
                <a:cubicBezTo>
                  <a:pt x="788227" y="885064"/>
                  <a:pt x="789988" y="898568"/>
                  <a:pt x="787726" y="911577"/>
                </a:cubicBezTo>
                <a:cubicBezTo>
                  <a:pt x="785285" y="925615"/>
                  <a:pt x="773586" y="949742"/>
                  <a:pt x="767971" y="962377"/>
                </a:cubicBezTo>
                <a:cubicBezTo>
                  <a:pt x="764829" y="978083"/>
                  <a:pt x="766500" y="981395"/>
                  <a:pt x="751037" y="993422"/>
                </a:cubicBezTo>
                <a:cubicBezTo>
                  <a:pt x="747975" y="995803"/>
                  <a:pt x="743511" y="995303"/>
                  <a:pt x="739748" y="996244"/>
                </a:cubicBezTo>
                <a:cubicBezTo>
                  <a:pt x="734104" y="1007533"/>
                  <a:pt x="729139" y="1019188"/>
                  <a:pt x="722815" y="1030111"/>
                </a:cubicBezTo>
                <a:cubicBezTo>
                  <a:pt x="695193" y="1077822"/>
                  <a:pt x="721553" y="1014230"/>
                  <a:pt x="691771" y="1086555"/>
                </a:cubicBezTo>
                <a:cubicBezTo>
                  <a:pt x="690294" y="1090142"/>
                  <a:pt x="690476" y="1094279"/>
                  <a:pt x="688948" y="1097844"/>
                </a:cubicBezTo>
                <a:cubicBezTo>
                  <a:pt x="681986" y="1114090"/>
                  <a:pt x="674275" y="1130013"/>
                  <a:pt x="666371" y="1145822"/>
                </a:cubicBezTo>
                <a:cubicBezTo>
                  <a:pt x="663918" y="1150728"/>
                  <a:pt x="661398" y="1155704"/>
                  <a:pt x="657904" y="1159933"/>
                </a:cubicBezTo>
                <a:cubicBezTo>
                  <a:pt x="643475" y="1177400"/>
                  <a:pt x="627492" y="1193531"/>
                  <a:pt x="612748" y="1210733"/>
                </a:cubicBezTo>
                <a:cubicBezTo>
                  <a:pt x="604908" y="1219880"/>
                  <a:pt x="597697" y="1229548"/>
                  <a:pt x="590171" y="1238955"/>
                </a:cubicBezTo>
                <a:cubicBezTo>
                  <a:pt x="588289" y="1244599"/>
                  <a:pt x="587187" y="1250566"/>
                  <a:pt x="584526" y="1255888"/>
                </a:cubicBezTo>
                <a:cubicBezTo>
                  <a:pt x="583336" y="1258268"/>
                  <a:pt x="581047" y="1259986"/>
                  <a:pt x="578882" y="1261533"/>
                </a:cubicBezTo>
                <a:cubicBezTo>
                  <a:pt x="558283" y="1276248"/>
                  <a:pt x="545041" y="1275836"/>
                  <a:pt x="516793" y="1286933"/>
                </a:cubicBezTo>
                <a:cubicBezTo>
                  <a:pt x="506213" y="1291089"/>
                  <a:pt x="496096" y="1296340"/>
                  <a:pt x="485748" y="1301044"/>
                </a:cubicBezTo>
                <a:cubicBezTo>
                  <a:pt x="487630" y="1302925"/>
                  <a:pt x="488732" y="1306688"/>
                  <a:pt x="491393" y="1306688"/>
                </a:cubicBezTo>
                <a:cubicBezTo>
                  <a:pt x="500987" y="1306688"/>
                  <a:pt x="519615" y="1301044"/>
                  <a:pt x="519615" y="1301044"/>
                </a:cubicBezTo>
                <a:cubicBezTo>
                  <a:pt x="524319" y="1298222"/>
                  <a:pt x="528404" y="1291247"/>
                  <a:pt x="533726" y="1292577"/>
                </a:cubicBezTo>
                <a:cubicBezTo>
                  <a:pt x="537489" y="1293518"/>
                  <a:pt x="533387" y="1300886"/>
                  <a:pt x="530904" y="1303866"/>
                </a:cubicBezTo>
                <a:cubicBezTo>
                  <a:pt x="528211" y="1307098"/>
                  <a:pt x="523378" y="1307629"/>
                  <a:pt x="519615" y="1309511"/>
                </a:cubicBezTo>
                <a:cubicBezTo>
                  <a:pt x="522437" y="1311392"/>
                  <a:pt x="525368" y="1313120"/>
                  <a:pt x="528082" y="1315155"/>
                </a:cubicBezTo>
                <a:cubicBezTo>
                  <a:pt x="532901" y="1318769"/>
                  <a:pt x="536927" y="1323519"/>
                  <a:pt x="542193" y="1326444"/>
                </a:cubicBezTo>
                <a:cubicBezTo>
                  <a:pt x="545584" y="1328328"/>
                  <a:pt x="549802" y="1328039"/>
                  <a:pt x="553482" y="1329266"/>
                </a:cubicBezTo>
                <a:cubicBezTo>
                  <a:pt x="558288" y="1330868"/>
                  <a:pt x="562993" y="1332788"/>
                  <a:pt x="567593" y="1334911"/>
                </a:cubicBezTo>
                <a:cubicBezTo>
                  <a:pt x="575233" y="1338437"/>
                  <a:pt x="583440" y="1341151"/>
                  <a:pt x="590171" y="1346200"/>
                </a:cubicBezTo>
                <a:cubicBezTo>
                  <a:pt x="603839" y="1356451"/>
                  <a:pt x="596997" y="1353179"/>
                  <a:pt x="609926" y="1357488"/>
                </a:cubicBezTo>
                <a:cubicBezTo>
                  <a:pt x="624663" y="1370120"/>
                  <a:pt x="639624" y="1382068"/>
                  <a:pt x="652259" y="1397000"/>
                </a:cubicBezTo>
                <a:cubicBezTo>
                  <a:pt x="688291" y="1439584"/>
                  <a:pt x="644140" y="1394528"/>
                  <a:pt x="666371" y="1416755"/>
                </a:cubicBezTo>
                <a:cubicBezTo>
                  <a:pt x="667312" y="1425222"/>
                  <a:pt x="669534" y="1433643"/>
                  <a:pt x="669193" y="1442155"/>
                </a:cubicBezTo>
                <a:cubicBezTo>
                  <a:pt x="668587" y="1457312"/>
                  <a:pt x="670070" y="1473615"/>
                  <a:pt x="663548" y="1487311"/>
                </a:cubicBezTo>
                <a:cubicBezTo>
                  <a:pt x="659733" y="1495324"/>
                  <a:pt x="649231" y="1498177"/>
                  <a:pt x="640971" y="1501422"/>
                </a:cubicBezTo>
                <a:cubicBezTo>
                  <a:pt x="622688" y="1508605"/>
                  <a:pt x="603341" y="1512711"/>
                  <a:pt x="584526" y="1518355"/>
                </a:cubicBezTo>
                <a:lnTo>
                  <a:pt x="418015" y="1515533"/>
                </a:lnTo>
                <a:cubicBezTo>
                  <a:pt x="411251" y="1515013"/>
                  <a:pt x="407055" y="1507460"/>
                  <a:pt x="401082" y="1504244"/>
                </a:cubicBezTo>
                <a:cubicBezTo>
                  <a:pt x="394774" y="1500847"/>
                  <a:pt x="387911" y="1498599"/>
                  <a:pt x="381326" y="1495777"/>
                </a:cubicBezTo>
                <a:cubicBezTo>
                  <a:pt x="374741" y="1487310"/>
                  <a:pt x="366893" y="1479690"/>
                  <a:pt x="361571" y="1470377"/>
                </a:cubicBezTo>
                <a:cubicBezTo>
                  <a:pt x="357808" y="1463792"/>
                  <a:pt x="353674" y="1457406"/>
                  <a:pt x="350282" y="1450622"/>
                </a:cubicBezTo>
                <a:cubicBezTo>
                  <a:pt x="348016" y="1446091"/>
                  <a:pt x="347063" y="1440958"/>
                  <a:pt x="344637" y="1436511"/>
                </a:cubicBezTo>
                <a:cubicBezTo>
                  <a:pt x="341388" y="1430555"/>
                  <a:pt x="337111" y="1425222"/>
                  <a:pt x="333348" y="1419577"/>
                </a:cubicBezTo>
                <a:cubicBezTo>
                  <a:pt x="332407" y="1431807"/>
                  <a:pt x="342238" y="1452622"/>
                  <a:pt x="330526" y="1456266"/>
                </a:cubicBezTo>
                <a:cubicBezTo>
                  <a:pt x="290992" y="1468566"/>
                  <a:pt x="247674" y="1456558"/>
                  <a:pt x="206348" y="1459088"/>
                </a:cubicBezTo>
                <a:cubicBezTo>
                  <a:pt x="201291" y="1459398"/>
                  <a:pt x="197008" y="1463029"/>
                  <a:pt x="192237" y="1464733"/>
                </a:cubicBezTo>
                <a:cubicBezTo>
                  <a:pt x="183832" y="1467735"/>
                  <a:pt x="175304" y="1470378"/>
                  <a:pt x="166837" y="1473200"/>
                </a:cubicBezTo>
                <a:cubicBezTo>
                  <a:pt x="179067" y="1474141"/>
                  <a:pt x="191289" y="1476866"/>
                  <a:pt x="203526" y="1476022"/>
                </a:cubicBezTo>
                <a:cubicBezTo>
                  <a:pt x="218804" y="1474968"/>
                  <a:pt x="233594" y="1470179"/>
                  <a:pt x="248682" y="1467555"/>
                </a:cubicBezTo>
                <a:cubicBezTo>
                  <a:pt x="298133" y="1458955"/>
                  <a:pt x="228543" y="1474706"/>
                  <a:pt x="313593" y="1453444"/>
                </a:cubicBezTo>
                <a:cubicBezTo>
                  <a:pt x="269378" y="1447800"/>
                  <a:pt x="225325" y="1440697"/>
                  <a:pt x="180948" y="1436511"/>
                </a:cubicBezTo>
                <a:cubicBezTo>
                  <a:pt x="175251" y="1435974"/>
                  <a:pt x="158311" y="1438877"/>
                  <a:pt x="164015" y="1439333"/>
                </a:cubicBezTo>
                <a:cubicBezTo>
                  <a:pt x="193100" y="1441660"/>
                  <a:pt x="222341" y="1441214"/>
                  <a:pt x="251504" y="1442155"/>
                </a:cubicBezTo>
                <a:cubicBezTo>
                  <a:pt x="260579" y="1445785"/>
                  <a:pt x="268919" y="1446973"/>
                  <a:pt x="274082" y="1456266"/>
                </a:cubicBezTo>
                <a:cubicBezTo>
                  <a:pt x="276972" y="1461467"/>
                  <a:pt x="277845" y="1467555"/>
                  <a:pt x="279726" y="1473200"/>
                </a:cubicBezTo>
                <a:cubicBezTo>
                  <a:pt x="218316" y="1483434"/>
                  <a:pt x="303058" y="1468072"/>
                  <a:pt x="248682" y="1481666"/>
                </a:cubicBezTo>
                <a:cubicBezTo>
                  <a:pt x="238478" y="1484217"/>
                  <a:pt x="227922" y="1485107"/>
                  <a:pt x="217637" y="1487311"/>
                </a:cubicBezTo>
                <a:cubicBezTo>
                  <a:pt x="214728" y="1487934"/>
                  <a:pt x="212132" y="1489851"/>
                  <a:pt x="209171" y="1490133"/>
                </a:cubicBezTo>
                <a:cubicBezTo>
                  <a:pt x="192288" y="1491741"/>
                  <a:pt x="175304" y="1492014"/>
                  <a:pt x="158371" y="1492955"/>
                </a:cubicBezTo>
                <a:cubicBezTo>
                  <a:pt x="137737" y="1499832"/>
                  <a:pt x="151275" y="1496097"/>
                  <a:pt x="110393" y="1498600"/>
                </a:cubicBezTo>
                <a:lnTo>
                  <a:pt x="11615" y="1504244"/>
                </a:lnTo>
                <a:cubicBezTo>
                  <a:pt x="7852" y="1505185"/>
                  <a:pt x="1766" y="1503465"/>
                  <a:pt x="326" y="1507066"/>
                </a:cubicBezTo>
                <a:cubicBezTo>
                  <a:pt x="-1236" y="1510972"/>
                  <a:pt x="3156" y="1515228"/>
                  <a:pt x="5971" y="1518355"/>
                </a:cubicBezTo>
                <a:cubicBezTo>
                  <a:pt x="11773" y="1524802"/>
                  <a:pt x="19141" y="1529644"/>
                  <a:pt x="25726" y="1535288"/>
                </a:cubicBezTo>
                <a:cubicBezTo>
                  <a:pt x="39837" y="1532466"/>
                  <a:pt x="54011" y="1529943"/>
                  <a:pt x="68059" y="1526822"/>
                </a:cubicBezTo>
                <a:cubicBezTo>
                  <a:pt x="70963" y="1526177"/>
                  <a:pt x="73559" y="1524212"/>
                  <a:pt x="76526" y="1524000"/>
                </a:cubicBezTo>
                <a:cubicBezTo>
                  <a:pt x="100004" y="1522323"/>
                  <a:pt x="123563" y="1522118"/>
                  <a:pt x="147082" y="1521177"/>
                </a:cubicBezTo>
                <a:cubicBezTo>
                  <a:pt x="149904" y="1519296"/>
                  <a:pt x="152330" y="1516605"/>
                  <a:pt x="155548" y="1515533"/>
                </a:cubicBezTo>
                <a:cubicBezTo>
                  <a:pt x="178515" y="1507878"/>
                  <a:pt x="165443" y="1516779"/>
                  <a:pt x="180948" y="1509888"/>
                </a:cubicBezTo>
                <a:cubicBezTo>
                  <a:pt x="203644" y="1499801"/>
                  <a:pt x="226018" y="1489003"/>
                  <a:pt x="248682" y="1478844"/>
                </a:cubicBezTo>
                <a:cubicBezTo>
                  <a:pt x="253305" y="1476772"/>
                  <a:pt x="267844" y="1473589"/>
                  <a:pt x="262793" y="1473200"/>
                </a:cubicBezTo>
                <a:cubicBezTo>
                  <a:pt x="245884" y="1471899"/>
                  <a:pt x="228908" y="1474792"/>
                  <a:pt x="211993" y="1476022"/>
                </a:cubicBezTo>
                <a:cubicBezTo>
                  <a:pt x="43476" y="1488277"/>
                  <a:pt x="166896" y="1481521"/>
                  <a:pt x="51126" y="1487311"/>
                </a:cubicBezTo>
                <a:cubicBezTo>
                  <a:pt x="47363" y="1488252"/>
                  <a:pt x="41329" y="1486553"/>
                  <a:pt x="39837" y="1490133"/>
                </a:cubicBezTo>
                <a:cubicBezTo>
                  <a:pt x="32400" y="1507982"/>
                  <a:pt x="41127" y="1537625"/>
                  <a:pt x="34193" y="1509888"/>
                </a:cubicBezTo>
                <a:cubicBezTo>
                  <a:pt x="33252" y="1477903"/>
                  <a:pt x="33053" y="1445888"/>
                  <a:pt x="31371" y="1413933"/>
                </a:cubicBezTo>
                <a:cubicBezTo>
                  <a:pt x="31167" y="1410059"/>
                  <a:pt x="29910" y="1406276"/>
                  <a:pt x="28548" y="1402644"/>
                </a:cubicBezTo>
                <a:cubicBezTo>
                  <a:pt x="27071" y="1398705"/>
                  <a:pt x="24785" y="1395118"/>
                  <a:pt x="22904" y="1391355"/>
                </a:cubicBezTo>
                <a:cubicBezTo>
                  <a:pt x="18613" y="1361313"/>
                  <a:pt x="20684" y="1378225"/>
                  <a:pt x="17259" y="134055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255810C-BEF8-3694-1A5C-3213703F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529299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Gasket m&amp;y Factors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0294FE3-67D8-4EE4-53C5-B37CCB48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847" y="4621228"/>
            <a:ext cx="3600000" cy="2140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AD67A5-77B4-BE29-E130-3E550F93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649" y="1312009"/>
            <a:ext cx="3932421" cy="2916841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856671-2C33-A63E-774E-50981E244C16}"/>
              </a:ext>
            </a:extLst>
          </p:cNvPr>
          <p:cNvSpPr txBox="1"/>
          <p:nvPr/>
        </p:nvSpPr>
        <p:spPr>
          <a:xfrm>
            <a:off x="441961" y="1539677"/>
            <a:ext cx="59490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Critical performance characteristics</a:t>
            </a:r>
          </a:p>
          <a:p>
            <a:pPr defTabSz="582613">
              <a:spcAft>
                <a:spcPts val="600"/>
              </a:spcAft>
              <a:buClr>
                <a:schemeClr val="accent1"/>
              </a:buClr>
              <a:buSzPct val="90000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1600" baseline="-25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min(L)		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(Minimum surface pressure at assembly)</a:t>
            </a:r>
          </a:p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1600" baseline="-25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Smin(L)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	(Minimum surface pressure during operation)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CC2394-716A-A25E-8DC4-BA2E42F8757B}"/>
              </a:ext>
            </a:extLst>
          </p:cNvPr>
          <p:cNvSpPr txBox="1"/>
          <p:nvPr/>
        </p:nvSpPr>
        <p:spPr>
          <a:xfrm>
            <a:off x="9538847" y="1494265"/>
            <a:ext cx="1713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Swis721 Cn BT" panose="020B0506020202030204" pitchFamily="34" charset="0"/>
              </a:rPr>
              <a:t>Assembly &amp; Operation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C9A751-E6AA-2B36-2073-8DBA8BB214C5}"/>
              </a:ext>
            </a:extLst>
          </p:cNvPr>
          <p:cNvSpPr txBox="1"/>
          <p:nvPr/>
        </p:nvSpPr>
        <p:spPr>
          <a:xfrm>
            <a:off x="9538846" y="4750293"/>
            <a:ext cx="171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Swis721 Cn BT" panose="020B0506020202030204" pitchFamily="34" charset="0"/>
              </a:rPr>
              <a:t>Joint Lifecycle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4D11C0-2E33-DB48-77DB-6735CD81ACCE}"/>
              </a:ext>
            </a:extLst>
          </p:cNvPr>
          <p:cNvSpPr txBox="1"/>
          <p:nvPr/>
        </p:nvSpPr>
        <p:spPr>
          <a:xfrm>
            <a:off x="441960" y="2827865"/>
            <a:ext cx="63849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Defined behaviour characteristics</a:t>
            </a:r>
          </a:p>
          <a:p>
            <a:pPr marL="623888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Elastic modulus (assembly &amp; operation)</a:t>
            </a:r>
          </a:p>
          <a:p>
            <a:pPr marL="623888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Creep / Relaxation (assembly &amp; operation)</a:t>
            </a:r>
          </a:p>
          <a:p>
            <a:pPr marL="623888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Maximum surface stress (crush stress)</a:t>
            </a:r>
          </a:p>
          <a:p>
            <a:pPr marL="623888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Operational tightness behaviour</a:t>
            </a:r>
          </a:p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endParaRPr lang="en-GB" sz="16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defTabSz="582613">
              <a:spcAft>
                <a:spcPts val="600"/>
              </a:spcAft>
              <a:buClr>
                <a:schemeClr val="accent1"/>
              </a:buClr>
              <a:buSzPct val="90000"/>
            </a:pPr>
            <a:r>
              <a:rPr lang="en-GB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marL="630238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Defines expected gasket behaviours</a:t>
            </a:r>
          </a:p>
          <a:p>
            <a:pPr marL="630238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Leads to improved seal selection criteria</a:t>
            </a:r>
          </a:p>
          <a:p>
            <a:pPr marL="630238" indent="-285750" defTabSz="582613"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"/>
            </a:pP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Considers ‘lifetime’ expectations from the gasket perspective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986904D7-5D67-253C-6353-A0F5257A9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529299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Gasket Characteristics (</a:t>
            </a:r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EN13555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6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Modelling of Bolted Flanged Connections | FE Consultants">
            <a:extLst>
              <a:ext uri="{FF2B5EF4-FFF2-40B4-BE49-F238E27FC236}">
                <a16:creationId xmlns:a16="http://schemas.microsoft.com/office/drawing/2014/main" id="{22A25BBE-4C36-F484-DA41-CF0185733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9" t="8410" r="22866" b="9142"/>
          <a:stretch/>
        </p:blipFill>
        <p:spPr bwMode="auto">
          <a:xfrm>
            <a:off x="4863231" y="3509682"/>
            <a:ext cx="3055475" cy="32710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8281D6D-E407-7A61-636C-0E127953F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763" y="1371002"/>
            <a:ext cx="4328218" cy="292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EABF44-0612-CBFE-CD06-080B37A6C2CA}"/>
              </a:ext>
            </a:extLst>
          </p:cNvPr>
          <p:cNvSpPr txBox="1"/>
          <p:nvPr/>
        </p:nvSpPr>
        <p:spPr>
          <a:xfrm>
            <a:off x="441961" y="1371001"/>
            <a:ext cx="59490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Critical performance characteristics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Strength &amp; load retention properties (Creep)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Bolt geometry (Diameter &amp; Grip Length)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Washers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Thread form &amp; condition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Loading method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82209F6-7BD8-2AC1-CAAD-A3059BFB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529299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Fasteners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5B6913-A3AB-D70D-697E-2A06CB08C1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-3231"/>
          <a:stretch/>
        </p:blipFill>
        <p:spPr>
          <a:xfrm rot="4528236">
            <a:off x="552805" y="3578827"/>
            <a:ext cx="3556811" cy="331723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87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09155-F6E5-62C2-3DCF-3F4FFF7BDE4D}"/>
              </a:ext>
            </a:extLst>
          </p:cNvPr>
          <p:cNvGrpSpPr/>
          <p:nvPr/>
        </p:nvGrpSpPr>
        <p:grpSpPr>
          <a:xfrm>
            <a:off x="6136041" y="1203807"/>
            <a:ext cx="5754551" cy="5468874"/>
            <a:chOff x="6276000" y="350487"/>
            <a:chExt cx="5754551" cy="546887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BAF4D8C-D1B1-458F-1FFF-13AD1B852D01}"/>
                </a:ext>
              </a:extLst>
            </p:cNvPr>
            <p:cNvCxnSpPr>
              <a:cxnSpLocks/>
            </p:cNvCxnSpPr>
            <p:nvPr/>
          </p:nvCxnSpPr>
          <p:spPr>
            <a:xfrm>
              <a:off x="6276000" y="350487"/>
              <a:ext cx="0" cy="5468874"/>
            </a:xfrm>
            <a:prstGeom prst="line">
              <a:avLst/>
            </a:prstGeom>
            <a:ln w="76200">
              <a:gradFill>
                <a:gsLst>
                  <a:gs pos="0">
                    <a:schemeClr val="tx1"/>
                  </a:gs>
                  <a:gs pos="89000">
                    <a:schemeClr val="bg1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E1F667-4AC0-B3C6-4490-FD83086B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1000" y="738731"/>
              <a:ext cx="4904999" cy="22000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8A6543-99B3-C69F-1EFD-32525DFD6A53}"/>
                </a:ext>
              </a:extLst>
            </p:cNvPr>
            <p:cNvSpPr txBox="1"/>
            <p:nvPr/>
          </p:nvSpPr>
          <p:spPr>
            <a:xfrm>
              <a:off x="7274696" y="3001063"/>
              <a:ext cx="4755855" cy="275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30 or 40 variables…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Hardness of parts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Surface finish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Types of materials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Plating (thickness, condition, contamination etc.)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Speed of tightening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Fit between threads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Washers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Cut vs Rolled threads…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1A454ED-F53C-A0D8-FC15-8053B2D7F905}"/>
              </a:ext>
            </a:extLst>
          </p:cNvPr>
          <p:cNvSpPr txBox="1"/>
          <p:nvPr/>
        </p:nvSpPr>
        <p:spPr>
          <a:xfrm>
            <a:off x="511041" y="4317087"/>
            <a:ext cx="5085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Let’s say…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Nut friction increases +10% (50% to 55%)</a:t>
            </a:r>
          </a:p>
          <a:p>
            <a:pPr marL="360363">
              <a:buClr>
                <a:schemeClr val="accent6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Scoring, embedment, alignment… taken alone not a big problem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impacts at the inclined plane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Taking 5% from the inclined plane component reduces the bolt load by 50%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very bad “leverage” situation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04B28F-0538-C09C-33A3-CCC1F4349BC8}"/>
              </a:ext>
            </a:extLst>
          </p:cNvPr>
          <p:cNvGrpSpPr/>
          <p:nvPr/>
        </p:nvGrpSpPr>
        <p:grpSpPr>
          <a:xfrm>
            <a:off x="990657" y="1559103"/>
            <a:ext cx="4020465" cy="2464209"/>
            <a:chOff x="7411509" y="1145885"/>
            <a:chExt cx="4020465" cy="24642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C094F2-3ABF-ED03-D7C9-CD382FEB86E9}"/>
                </a:ext>
              </a:extLst>
            </p:cNvPr>
            <p:cNvSpPr txBox="1"/>
            <p:nvPr/>
          </p:nvSpPr>
          <p:spPr>
            <a:xfrm>
              <a:off x="7411509" y="3179207"/>
              <a:ext cx="39391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Relative magnitudes of torque if the three reaction torques which oppose the input torque are applied to a nut (typical)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AEB3B7-0294-F1D2-6AA2-910B69C40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5025" y="1145885"/>
              <a:ext cx="3696949" cy="2033322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FE903A2-83DD-A688-899F-EE45D0299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529299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Fasteners : Theoretical into Applied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4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689A9D76-5DFC-57A6-3033-782926A8D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5"/>
          <a:stretch/>
        </p:blipFill>
        <p:spPr>
          <a:xfrm rot="16200000">
            <a:off x="6259462" y="1855510"/>
            <a:ext cx="4170025" cy="477635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3C1A8AD-28A6-5A40-AA6E-76BF98E84154}"/>
              </a:ext>
            </a:extLst>
          </p:cNvPr>
          <p:cNvGrpSpPr/>
          <p:nvPr/>
        </p:nvGrpSpPr>
        <p:grpSpPr>
          <a:xfrm>
            <a:off x="7716274" y="2955858"/>
            <a:ext cx="1272540" cy="443922"/>
            <a:chOff x="7209121" y="3640007"/>
            <a:chExt cx="1272540" cy="44392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A4AF6AE-D40F-030A-9C12-0BA53BB2E8AF}"/>
                </a:ext>
              </a:extLst>
            </p:cNvPr>
            <p:cNvGrpSpPr/>
            <p:nvPr/>
          </p:nvGrpSpPr>
          <p:grpSpPr>
            <a:xfrm>
              <a:off x="7209121" y="3640007"/>
              <a:ext cx="576000" cy="443922"/>
              <a:chOff x="4039629" y="2647278"/>
              <a:chExt cx="576000" cy="44392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F94473D-22EC-3A7B-0CF6-9F8BEAEEB9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1518" y="3091200"/>
                <a:ext cx="28648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C446381-89C3-6F6D-33B1-A3F46BF074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48000" y="2985702"/>
                <a:ext cx="360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100C235-BE35-2704-5A1C-6E5C58A6B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76000" y="2868156"/>
                <a:ext cx="432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3B66F8F-0F28-1C3E-D68E-9ADBAD07F5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000" y="2758878"/>
                <a:ext cx="504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F85FF77-E582-8AE0-62E7-5D76DA65CF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9629" y="2647278"/>
                <a:ext cx="576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E8487D8-F9B4-CCA4-8A13-FBEE83D7D9B2}"/>
                </a:ext>
              </a:extLst>
            </p:cNvPr>
            <p:cNvGrpSpPr/>
            <p:nvPr/>
          </p:nvGrpSpPr>
          <p:grpSpPr>
            <a:xfrm flipH="1">
              <a:off x="7905661" y="3640007"/>
              <a:ext cx="576000" cy="443922"/>
              <a:chOff x="4039629" y="2647278"/>
              <a:chExt cx="576000" cy="44392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CFEC69B-83F2-1A86-228B-9338CAE35B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1518" y="3091200"/>
                <a:ext cx="28648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E8E03BF-D818-8478-7182-1A1076D5EE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48000" y="2985702"/>
                <a:ext cx="360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61BA73B-128D-A52B-D3ED-11B199F412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76000" y="2868156"/>
                <a:ext cx="432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24435ED-5A1F-3E31-784F-18777B57F3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000" y="2758878"/>
                <a:ext cx="504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AEA54C3-0A3B-254D-D464-B4C6F29484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9629" y="2647278"/>
                <a:ext cx="576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0E0B57B-E930-0BE4-4F3D-5C10448E25E1}"/>
              </a:ext>
            </a:extLst>
          </p:cNvPr>
          <p:cNvGrpSpPr/>
          <p:nvPr/>
        </p:nvGrpSpPr>
        <p:grpSpPr>
          <a:xfrm>
            <a:off x="7440237" y="1785618"/>
            <a:ext cx="1822204" cy="1561064"/>
            <a:chOff x="6638807" y="4786657"/>
            <a:chExt cx="1822204" cy="1561064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D0DC6F51-448A-AEB4-B14F-D17AAE9A3677}"/>
                </a:ext>
              </a:extLst>
            </p:cNvPr>
            <p:cNvSpPr/>
            <p:nvPr/>
          </p:nvSpPr>
          <p:spPr>
            <a:xfrm>
              <a:off x="6638807" y="4906467"/>
              <a:ext cx="1440000" cy="1440000"/>
            </a:xfrm>
            <a:prstGeom prst="arc">
              <a:avLst>
                <a:gd name="adj1" fmla="val 10805594"/>
                <a:gd name="adj2" fmla="val 14527716"/>
              </a:avLst>
            </a:prstGeom>
            <a:noFill/>
            <a:ln w="381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7000">
                    <a:srgbClr val="FF0000"/>
                  </a:gs>
                </a:gsLst>
                <a:lin ang="0" scaled="0"/>
              </a:gra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BC4F653-502A-759E-1570-79414BF97416}"/>
                </a:ext>
              </a:extLst>
            </p:cNvPr>
            <p:cNvSpPr/>
            <p:nvPr/>
          </p:nvSpPr>
          <p:spPr>
            <a:xfrm flipH="1">
              <a:off x="7021011" y="4907721"/>
              <a:ext cx="1440000" cy="1440000"/>
            </a:xfrm>
            <a:prstGeom prst="arc">
              <a:avLst>
                <a:gd name="adj1" fmla="val 10805594"/>
                <a:gd name="adj2" fmla="val 14527716"/>
              </a:avLst>
            </a:prstGeom>
            <a:noFill/>
            <a:ln w="381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7000">
                    <a:srgbClr val="FF0000"/>
                  </a:gs>
                </a:gsLst>
                <a:lin ang="0" scaled="0"/>
              </a:gra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8099FAB-6064-686D-72E1-FE95A6803773}"/>
                </a:ext>
              </a:extLst>
            </p:cNvPr>
            <p:cNvSpPr txBox="1"/>
            <p:nvPr/>
          </p:nvSpPr>
          <p:spPr>
            <a:xfrm>
              <a:off x="6905951" y="4786657"/>
              <a:ext cx="12835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Flange Rotation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DB52D4F-997C-3413-D19F-9E1DC6BAC871}"/>
              </a:ext>
            </a:extLst>
          </p:cNvPr>
          <p:cNvGrpSpPr/>
          <p:nvPr/>
        </p:nvGrpSpPr>
        <p:grpSpPr>
          <a:xfrm>
            <a:off x="6212900" y="2483197"/>
            <a:ext cx="4266072" cy="272972"/>
            <a:chOff x="2531950" y="2142334"/>
            <a:chExt cx="4266072" cy="27297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CC19E8B-70B8-F40D-11C5-75C750D4853B}"/>
                </a:ext>
              </a:extLst>
            </p:cNvPr>
            <p:cNvGrpSpPr/>
            <p:nvPr/>
          </p:nvGrpSpPr>
          <p:grpSpPr>
            <a:xfrm>
              <a:off x="3748481" y="2142334"/>
              <a:ext cx="1863165" cy="272971"/>
              <a:chOff x="3745565" y="2142102"/>
              <a:chExt cx="1863165" cy="272971"/>
            </a:xfrm>
          </p:grpSpPr>
          <p:sp>
            <p:nvSpPr>
              <p:cNvPr id="59" name="Arrow: Up 58">
                <a:extLst>
                  <a:ext uri="{FF2B5EF4-FFF2-40B4-BE49-F238E27FC236}">
                    <a16:creationId xmlns:a16="http://schemas.microsoft.com/office/drawing/2014/main" id="{1A98CCE2-4EAC-9B34-9EBC-BD223AF026A3}"/>
                  </a:ext>
                </a:extLst>
              </p:cNvPr>
              <p:cNvSpPr/>
              <p:nvPr/>
            </p:nvSpPr>
            <p:spPr>
              <a:xfrm rot="5400000">
                <a:off x="3972722" y="1923037"/>
                <a:ext cx="264879" cy="719194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Arrow: Up 59">
                <a:extLst>
                  <a:ext uri="{FF2B5EF4-FFF2-40B4-BE49-F238E27FC236}">
                    <a16:creationId xmlns:a16="http://schemas.microsoft.com/office/drawing/2014/main" id="{EDFA6A1B-0C11-17A3-2D37-C1E6C0ADFDC4}"/>
                  </a:ext>
                </a:extLst>
              </p:cNvPr>
              <p:cNvSpPr/>
              <p:nvPr/>
            </p:nvSpPr>
            <p:spPr>
              <a:xfrm rot="16200000" flipH="1">
                <a:off x="5116693" y="1914945"/>
                <a:ext cx="264879" cy="719194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7" name="Arrow: Up 56">
              <a:extLst>
                <a:ext uri="{FF2B5EF4-FFF2-40B4-BE49-F238E27FC236}">
                  <a16:creationId xmlns:a16="http://schemas.microsoft.com/office/drawing/2014/main" id="{E86552D3-4D43-EED9-03FA-830BEC21C61D}"/>
                </a:ext>
              </a:extLst>
            </p:cNvPr>
            <p:cNvSpPr/>
            <p:nvPr/>
          </p:nvSpPr>
          <p:spPr>
            <a:xfrm rot="5400000">
              <a:off x="6305985" y="1915178"/>
              <a:ext cx="264879" cy="719194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Arrow: Up 57">
              <a:extLst>
                <a:ext uri="{FF2B5EF4-FFF2-40B4-BE49-F238E27FC236}">
                  <a16:creationId xmlns:a16="http://schemas.microsoft.com/office/drawing/2014/main" id="{23F7BF16-61C2-0488-ABAE-06D33184EB41}"/>
                </a:ext>
              </a:extLst>
            </p:cNvPr>
            <p:cNvSpPr/>
            <p:nvPr/>
          </p:nvSpPr>
          <p:spPr>
            <a:xfrm rot="16200000" flipH="1">
              <a:off x="2759107" y="1923270"/>
              <a:ext cx="264879" cy="719194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C14DD3-31FF-40F8-CD75-C0A64CF28F35}"/>
              </a:ext>
            </a:extLst>
          </p:cNvPr>
          <p:cNvGrpSpPr/>
          <p:nvPr/>
        </p:nvGrpSpPr>
        <p:grpSpPr>
          <a:xfrm>
            <a:off x="6628187" y="2942866"/>
            <a:ext cx="3449201" cy="624744"/>
            <a:chOff x="4809606" y="371352"/>
            <a:chExt cx="3449201" cy="62474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1BACCF-14B5-B6E1-3876-F518D5B4EA04}"/>
                </a:ext>
              </a:extLst>
            </p:cNvPr>
            <p:cNvSpPr/>
            <p:nvPr/>
          </p:nvSpPr>
          <p:spPr>
            <a:xfrm>
              <a:off x="5512257" y="371352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DE4A22A-8CFE-DB86-C1EA-B15E3C783FA5}"/>
                </a:ext>
              </a:extLst>
            </p:cNvPr>
            <p:cNvSpPr/>
            <p:nvPr/>
          </p:nvSpPr>
          <p:spPr>
            <a:xfrm>
              <a:off x="4809606" y="816096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27235DB-B478-9B3B-E5FB-AEB0497159B7}"/>
                </a:ext>
              </a:extLst>
            </p:cNvPr>
            <p:cNvSpPr/>
            <p:nvPr/>
          </p:nvSpPr>
          <p:spPr>
            <a:xfrm>
              <a:off x="7383563" y="371352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1A95098-D2F3-62F8-374A-49FA5F5FF5C8}"/>
                </a:ext>
              </a:extLst>
            </p:cNvPr>
            <p:cNvSpPr/>
            <p:nvPr/>
          </p:nvSpPr>
          <p:spPr>
            <a:xfrm>
              <a:off x="8078807" y="816096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101C4FA-134C-88B0-9790-816187BCC52D}"/>
              </a:ext>
            </a:extLst>
          </p:cNvPr>
          <p:cNvSpPr txBox="1"/>
          <p:nvPr/>
        </p:nvSpPr>
        <p:spPr>
          <a:xfrm>
            <a:off x="441961" y="1371001"/>
            <a:ext cx="594900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sz="20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Assembly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Bolt tension applied &amp; flanges loaded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Complex interactions within the joint take place…</a:t>
            </a:r>
          </a:p>
          <a:p>
            <a:pPr marL="742950" lvl="1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Flange rotation</a:t>
            </a:r>
          </a:p>
          <a:p>
            <a:pPr marL="742950" lvl="1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Stress build-up</a:t>
            </a:r>
          </a:p>
          <a:p>
            <a:pPr marL="742950" lvl="1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Gasket loaded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endParaRPr lang="en-GB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2" descr="Bolted Flange with Sweep Mesh by itsavlidis | SimScale">
            <a:extLst>
              <a:ext uri="{FF2B5EF4-FFF2-40B4-BE49-F238E27FC236}">
                <a16:creationId xmlns:a16="http://schemas.microsoft.com/office/drawing/2014/main" id="{93014578-8265-63EB-1E90-751041F03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r="15143" b="12360"/>
          <a:stretch/>
        </p:blipFill>
        <p:spPr bwMode="auto">
          <a:xfrm rot="10800000">
            <a:off x="3484228" y="4264442"/>
            <a:ext cx="2277029" cy="24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9">
            <a:extLst>
              <a:ext uri="{FF2B5EF4-FFF2-40B4-BE49-F238E27FC236}">
                <a16:creationId xmlns:a16="http://schemas.microsoft.com/office/drawing/2014/main" id="{E6D8E7A2-EA82-CE49-59D1-D03E6B7A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Flanges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2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F051AD6F-4B11-1803-C3D8-0B342ADC9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5"/>
          <a:stretch/>
        </p:blipFill>
        <p:spPr>
          <a:xfrm rot="16200000">
            <a:off x="6259462" y="1855510"/>
            <a:ext cx="4170025" cy="47763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30521E6-3302-480D-447C-A147BBE347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257289" y="1844099"/>
            <a:ext cx="4170025" cy="47991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7F8C2C-148B-DFF0-D6A6-46838AABD718}"/>
              </a:ext>
            </a:extLst>
          </p:cNvPr>
          <p:cNvSpPr txBox="1"/>
          <p:nvPr/>
        </p:nvSpPr>
        <p:spPr>
          <a:xfrm>
            <a:off x="441961" y="1371001"/>
            <a:ext cx="59490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613">
              <a:spcAft>
                <a:spcPts val="1200"/>
              </a:spcAft>
              <a:buClr>
                <a:schemeClr val="accent1"/>
              </a:buClr>
              <a:buSzPct val="90000"/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Assembly</a:t>
            </a:r>
          </a:p>
          <a:p>
            <a:pPr marL="285750" indent="-285750" defTabSz="582613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Bolt tension applied &amp; flanges loaded</a:t>
            </a:r>
          </a:p>
          <a:p>
            <a:pPr marL="285750" indent="-285750" defTabSz="582613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Complex interactions within the joint take place…</a:t>
            </a:r>
          </a:p>
          <a:p>
            <a:pPr marL="742950" lvl="1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Flange rotation</a:t>
            </a:r>
          </a:p>
          <a:p>
            <a:pPr marL="742950" lvl="1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Stress build-up</a:t>
            </a:r>
          </a:p>
          <a:p>
            <a:pPr marL="742950" lvl="1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Gasket loaded</a:t>
            </a:r>
          </a:p>
          <a:p>
            <a:pPr defTabSz="582613">
              <a:spcAft>
                <a:spcPts val="600"/>
              </a:spcAft>
              <a:buClr>
                <a:schemeClr val="accent1"/>
              </a:buClr>
              <a:buSzPct val="90000"/>
            </a:pPr>
            <a:endParaRPr lang="en-GB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defTabSz="582613">
              <a:spcAft>
                <a:spcPts val="600"/>
              </a:spcAft>
              <a:buClr>
                <a:schemeClr val="accent1"/>
              </a:buClr>
              <a:buSzPct val="90000"/>
            </a:pPr>
            <a:r>
              <a:rPr lang="en-GB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Hydraulic unloading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Stress relaxation (all components)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External loading issues</a:t>
            </a:r>
          </a:p>
          <a:p>
            <a:pPr marL="285750" indent="-285750" defTabSz="582613">
              <a:spcAft>
                <a:spcPts val="6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o"/>
            </a:pPr>
            <a:r>
              <a:rPr lang="en-GB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Thermal transients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91702C-FE55-9F34-A9C0-4EF4D13A211A}"/>
              </a:ext>
            </a:extLst>
          </p:cNvPr>
          <p:cNvGrpSpPr/>
          <p:nvPr/>
        </p:nvGrpSpPr>
        <p:grpSpPr>
          <a:xfrm>
            <a:off x="7550464" y="3001822"/>
            <a:ext cx="1588840" cy="2493059"/>
            <a:chOff x="7550418" y="3066718"/>
            <a:chExt cx="1588840" cy="249305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C487D28-D898-60B3-0556-8AC0216B1DF0}"/>
                </a:ext>
              </a:extLst>
            </p:cNvPr>
            <p:cNvGrpSpPr/>
            <p:nvPr/>
          </p:nvGrpSpPr>
          <p:grpSpPr>
            <a:xfrm>
              <a:off x="7560355" y="3066718"/>
              <a:ext cx="1571891" cy="264879"/>
              <a:chOff x="7569686" y="3066718"/>
              <a:chExt cx="1571891" cy="264879"/>
            </a:xfrm>
          </p:grpSpPr>
          <p:sp>
            <p:nvSpPr>
              <p:cNvPr id="38" name="Arrow: Up 37">
                <a:extLst>
                  <a:ext uri="{FF2B5EF4-FFF2-40B4-BE49-F238E27FC236}">
                    <a16:creationId xmlns:a16="http://schemas.microsoft.com/office/drawing/2014/main" id="{1EAC37BA-5FAF-51FD-E6D0-BEFCD0D3DC07}"/>
                  </a:ext>
                </a:extLst>
              </p:cNvPr>
              <p:cNvSpPr/>
              <p:nvPr/>
            </p:nvSpPr>
            <p:spPr>
              <a:xfrm rot="16200000" flipH="1">
                <a:off x="7796843" y="2839561"/>
                <a:ext cx="264879" cy="719194"/>
              </a:xfrm>
              <a:prstGeom prst="upArrow">
                <a:avLst/>
              </a:prstGeom>
              <a:noFill/>
              <a:ln w="285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Arrow: Up 38">
                <a:extLst>
                  <a:ext uri="{FF2B5EF4-FFF2-40B4-BE49-F238E27FC236}">
                    <a16:creationId xmlns:a16="http://schemas.microsoft.com/office/drawing/2014/main" id="{2519AB87-05C2-C6A5-7555-D9AFC9AF88EE}"/>
                  </a:ext>
                </a:extLst>
              </p:cNvPr>
              <p:cNvSpPr/>
              <p:nvPr/>
            </p:nvSpPr>
            <p:spPr>
              <a:xfrm rot="5400000">
                <a:off x="8649540" y="2839561"/>
                <a:ext cx="264879" cy="719194"/>
              </a:xfrm>
              <a:prstGeom prst="upArrow">
                <a:avLst/>
              </a:prstGeom>
              <a:noFill/>
              <a:ln w="285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A27EB5B-4896-2D6F-BD45-64D660B201A5}"/>
                </a:ext>
              </a:extLst>
            </p:cNvPr>
            <p:cNvGrpSpPr/>
            <p:nvPr/>
          </p:nvGrpSpPr>
          <p:grpSpPr>
            <a:xfrm>
              <a:off x="7550418" y="5294898"/>
              <a:ext cx="1588840" cy="264879"/>
              <a:chOff x="7556546" y="3066718"/>
              <a:chExt cx="1588840" cy="264879"/>
            </a:xfrm>
          </p:grpSpPr>
          <p:sp>
            <p:nvSpPr>
              <p:cNvPr id="44" name="Arrow: Up 43">
                <a:extLst>
                  <a:ext uri="{FF2B5EF4-FFF2-40B4-BE49-F238E27FC236}">
                    <a16:creationId xmlns:a16="http://schemas.microsoft.com/office/drawing/2014/main" id="{0C100ED4-B7F5-540D-B118-410147F145AE}"/>
                  </a:ext>
                </a:extLst>
              </p:cNvPr>
              <p:cNvSpPr/>
              <p:nvPr/>
            </p:nvSpPr>
            <p:spPr>
              <a:xfrm rot="16200000" flipH="1">
                <a:off x="7783703" y="2839561"/>
                <a:ext cx="264879" cy="719194"/>
              </a:xfrm>
              <a:prstGeom prst="upArrow">
                <a:avLst/>
              </a:prstGeom>
              <a:noFill/>
              <a:ln w="285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95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Arrow: Up 44">
                <a:extLst>
                  <a:ext uri="{FF2B5EF4-FFF2-40B4-BE49-F238E27FC236}">
                    <a16:creationId xmlns:a16="http://schemas.microsoft.com/office/drawing/2014/main" id="{E8E8F783-7634-9C0E-15B4-97D31627DD14}"/>
                  </a:ext>
                </a:extLst>
              </p:cNvPr>
              <p:cNvSpPr/>
              <p:nvPr/>
            </p:nvSpPr>
            <p:spPr>
              <a:xfrm rot="5400000">
                <a:off x="8653349" y="2839561"/>
                <a:ext cx="264879" cy="719194"/>
              </a:xfrm>
              <a:prstGeom prst="upArrow">
                <a:avLst/>
              </a:prstGeom>
              <a:noFill/>
              <a:ln w="285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25AC3BB-7760-D502-C6BB-B365A8ED75AF}"/>
              </a:ext>
            </a:extLst>
          </p:cNvPr>
          <p:cNvGrpSpPr/>
          <p:nvPr/>
        </p:nvGrpSpPr>
        <p:grpSpPr>
          <a:xfrm>
            <a:off x="6335738" y="3549331"/>
            <a:ext cx="4029098" cy="707323"/>
            <a:chOff x="6335738" y="3526403"/>
            <a:chExt cx="4029098" cy="707323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2F3D3906-0ADC-3AEA-C7D4-B0584186D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7745718" y="3526403"/>
              <a:ext cx="143241" cy="432854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DE3EED3A-170F-E38E-216A-EC93BDB6C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7888959" y="3526403"/>
              <a:ext cx="143241" cy="432854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89060704-FABC-F19B-2636-A58307526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7275405" y="3526403"/>
              <a:ext cx="143241" cy="432854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D7C9D3CE-C097-B410-FB5C-37FF22A7F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7418646" y="3526403"/>
              <a:ext cx="143241" cy="432854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AA9B45F9-0469-ADFB-CD2A-F77A7F8F5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6806051" y="3526403"/>
              <a:ext cx="143241" cy="432854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8B235A15-003C-1C8E-5984-2B08E8004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6949292" y="3526403"/>
              <a:ext cx="143241" cy="432854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454CA4CB-2634-0C3E-C830-3BD4F6C6F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6335738" y="3526403"/>
              <a:ext cx="143241" cy="432854"/>
            </a:xfrm>
            <a:prstGeom prst="rect">
              <a:avLst/>
            </a:prstGeom>
            <a:noFill/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F18ABFB5-A3FC-2FB2-B41A-507472579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6478979" y="3526403"/>
              <a:ext cx="143241" cy="432854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967FD205-B81F-5EFB-0E30-D9A78468A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8681241" y="3526403"/>
              <a:ext cx="143241" cy="432854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9D1183BE-0E8D-E0AD-396B-C4CF61235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8824482" y="3526403"/>
              <a:ext cx="143241" cy="432854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2D3109E5-1B59-287B-52D7-E595D427E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8210928" y="3526403"/>
              <a:ext cx="143241" cy="432854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502188FD-CF3A-0F63-44A3-498084ED3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8354169" y="3526403"/>
              <a:ext cx="143241" cy="432854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73D2F041-EDA4-C598-CF21-65D1E3F6F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9605345" y="3526403"/>
              <a:ext cx="143241" cy="432854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620EF392-E52A-E7CC-B376-BD379F893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9748586" y="3526403"/>
              <a:ext cx="143241" cy="432854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1636783B-B7DE-D9BF-C129-4DA312894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9135032" y="3526403"/>
              <a:ext cx="143241" cy="432854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1B346FAF-CE42-E214-E775-768F7214D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9278273" y="3526403"/>
              <a:ext cx="143241" cy="432854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5B1F5D54-0BB5-EE00-431F-8AEF25AE9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48923"/>
            <a:stretch/>
          </p:blipFill>
          <p:spPr>
            <a:xfrm>
              <a:off x="10078354" y="3526403"/>
              <a:ext cx="143241" cy="432854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1A11819-0983-8D13-AB9A-1B2ABA01A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923"/>
            <a:stretch/>
          </p:blipFill>
          <p:spPr>
            <a:xfrm>
              <a:off x="10221595" y="3526403"/>
              <a:ext cx="143241" cy="432854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BF717A-9C0D-9D6A-4A61-7261AA523A42}"/>
                </a:ext>
              </a:extLst>
            </p:cNvPr>
            <p:cNvSpPr txBox="1"/>
            <p:nvPr/>
          </p:nvSpPr>
          <p:spPr>
            <a:xfrm>
              <a:off x="6776866" y="3965593"/>
              <a:ext cx="1283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Internal Pressure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A2986DA-584C-7B26-5BDC-A1237672D492}"/>
                </a:ext>
              </a:extLst>
            </p:cNvPr>
            <p:cNvSpPr txBox="1"/>
            <p:nvPr/>
          </p:nvSpPr>
          <p:spPr>
            <a:xfrm>
              <a:off x="8487975" y="3972116"/>
              <a:ext cx="15740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Process Temperature</a:t>
              </a:r>
            </a:p>
          </p:txBody>
        </p:sp>
      </p:grpSp>
      <p:sp>
        <p:nvSpPr>
          <p:cNvPr id="174" name="Rectangle 9">
            <a:extLst>
              <a:ext uri="{FF2B5EF4-FFF2-40B4-BE49-F238E27FC236}">
                <a16:creationId xmlns:a16="http://schemas.microsoft.com/office/drawing/2014/main" id="{1BEF155D-486A-76F7-C35E-29E796FF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5" y="635835"/>
            <a:ext cx="10963564" cy="6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Flanges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Widescreen</PresentationFormat>
  <Paragraphs>220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Swis721 Cn BT</vt:lpstr>
      <vt:lpstr>Swis721 Lt BT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Gary Briggs</cp:lastModifiedBy>
  <cp:revision>9</cp:revision>
  <dcterms:created xsi:type="dcterms:W3CDTF">2019-10-29T08:33:20Z</dcterms:created>
  <dcterms:modified xsi:type="dcterms:W3CDTF">2024-10-07T07:46:00Z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