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omments/modernComment_100_E2AE1752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9F3652-3A3A-CF0A-467C-6B980C7D75FB}" name="Hunt, Emily R" initials="EH" userId="S::emily.hunt@westinghouse.com::63d7b5fe-e8b2-47f3-8d3d-532fda9edc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C42"/>
    <a:srgbClr val="20376C"/>
    <a:srgbClr val="4A7C39"/>
    <a:srgbClr val="8CC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2067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91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nt, Emily R" userId="63d7b5fe-e8b2-47f3-8d3d-532fda9edcbd" providerId="ADAL" clId="{4B96461F-00DE-4DE1-8139-67026FFF4BF5}"/>
    <pc:docChg chg="undo custSel addSld delSld modSld">
      <pc:chgData name="Hunt, Emily R" userId="63d7b5fe-e8b2-47f3-8d3d-532fda9edcbd" providerId="ADAL" clId="{4B96461F-00DE-4DE1-8139-67026FFF4BF5}" dt="2024-10-09T18:54:08.950" v="4205" actId="20577"/>
      <pc:docMkLst>
        <pc:docMk/>
      </pc:docMkLst>
      <pc:sldChg chg="modSp mod modCm">
        <pc:chgData name="Hunt, Emily R" userId="63d7b5fe-e8b2-47f3-8d3d-532fda9edcbd" providerId="ADAL" clId="{4B96461F-00DE-4DE1-8139-67026FFF4BF5}" dt="2024-10-09T18:54:08.950" v="4205" actId="20577"/>
        <pc:sldMkLst>
          <pc:docMk/>
          <pc:sldMk cId="3803060050" sldId="256"/>
        </pc:sldMkLst>
        <pc:spChg chg="mod">
          <ac:chgData name="Hunt, Emily R" userId="63d7b5fe-e8b2-47f3-8d3d-532fda9edcbd" providerId="ADAL" clId="{4B96461F-00DE-4DE1-8139-67026FFF4BF5}" dt="2024-10-09T18:37:54.596" v="3503" actId="20577"/>
          <ac:spMkLst>
            <pc:docMk/>
            <pc:sldMk cId="3803060050" sldId="256"/>
            <ac:spMk id="2" creationId="{9978FB75-F2C3-8DA9-5A33-909B165D7F8F}"/>
          </ac:spMkLst>
        </pc:spChg>
        <pc:spChg chg="mod">
          <ac:chgData name="Hunt, Emily R" userId="63d7b5fe-e8b2-47f3-8d3d-532fda9edcbd" providerId="ADAL" clId="{4B96461F-00DE-4DE1-8139-67026FFF4BF5}" dt="2024-10-09T18:54:08.950" v="4205" actId="20577"/>
          <ac:spMkLst>
            <pc:docMk/>
            <pc:sldMk cId="3803060050" sldId="256"/>
            <ac:spMk id="3" creationId="{E97A16FD-DF5C-7EB3-4F40-93156EA6F4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unt, Emily R" userId="63d7b5fe-e8b2-47f3-8d3d-532fda9edcbd" providerId="ADAL" clId="{4B96461F-00DE-4DE1-8139-67026FFF4BF5}" dt="2024-10-09T18:37:54.596" v="3503" actId="20577"/>
              <pc2:cmMkLst xmlns:pc2="http://schemas.microsoft.com/office/powerpoint/2019/9/main/command">
                <pc:docMk/>
                <pc:sldMk cId="3803060050" sldId="256"/>
                <pc2:cmMk id="{7FF64837-CCBE-42C8-AA63-E617650A069C}"/>
              </pc2:cmMkLst>
            </pc226:cmChg>
          </p:ext>
        </pc:extLst>
      </pc:sldChg>
      <pc:sldChg chg="del">
        <pc:chgData name="Hunt, Emily R" userId="63d7b5fe-e8b2-47f3-8d3d-532fda9edcbd" providerId="ADAL" clId="{4B96461F-00DE-4DE1-8139-67026FFF4BF5}" dt="2024-10-09T12:07:01.149" v="49" actId="47"/>
        <pc:sldMkLst>
          <pc:docMk/>
          <pc:sldMk cId="322627054" sldId="257"/>
        </pc:sldMkLst>
      </pc:sldChg>
      <pc:sldChg chg="addSp delSp modSp mod modCm modNotesTx">
        <pc:chgData name="Hunt, Emily R" userId="63d7b5fe-e8b2-47f3-8d3d-532fda9edcbd" providerId="ADAL" clId="{4B96461F-00DE-4DE1-8139-67026FFF4BF5}" dt="2024-10-09T18:53:42.193" v="4176" actId="1076"/>
        <pc:sldMkLst>
          <pc:docMk/>
          <pc:sldMk cId="3772897932" sldId="258"/>
        </pc:sldMkLst>
        <pc:spChg chg="mod">
          <ac:chgData name="Hunt, Emily R" userId="63d7b5fe-e8b2-47f3-8d3d-532fda9edcbd" providerId="ADAL" clId="{4B96461F-00DE-4DE1-8139-67026FFF4BF5}" dt="2024-10-09T18:53:42.193" v="4176" actId="1076"/>
          <ac:spMkLst>
            <pc:docMk/>
            <pc:sldMk cId="3772897932" sldId="258"/>
            <ac:spMk id="2" creationId="{28C92317-7897-D94D-FA79-C558317AED54}"/>
          </ac:spMkLst>
        </pc:spChg>
        <pc:spChg chg="mod">
          <ac:chgData name="Hunt, Emily R" userId="63d7b5fe-e8b2-47f3-8d3d-532fda9edcbd" providerId="ADAL" clId="{4B96461F-00DE-4DE1-8139-67026FFF4BF5}" dt="2024-10-09T18:53:36.599" v="4174" actId="14100"/>
          <ac:spMkLst>
            <pc:docMk/>
            <pc:sldMk cId="3772897932" sldId="258"/>
            <ac:spMk id="3" creationId="{FC560DC2-69F3-6A03-5322-012A946AEECC}"/>
          </ac:spMkLst>
        </pc:spChg>
        <pc:spChg chg="add del mod">
          <ac:chgData name="Hunt, Emily R" userId="63d7b5fe-e8b2-47f3-8d3d-532fda9edcbd" providerId="ADAL" clId="{4B96461F-00DE-4DE1-8139-67026FFF4BF5}" dt="2024-10-09T12:33:29.039" v="1155" actId="478"/>
          <ac:spMkLst>
            <pc:docMk/>
            <pc:sldMk cId="3772897932" sldId="258"/>
            <ac:spMk id="5" creationId="{4396F8B2-C6DB-24DE-B5D7-1469272C0C90}"/>
          </ac:spMkLst>
        </pc:spChg>
        <pc:picChg chg="add del mod">
          <ac:chgData name="Hunt, Emily R" userId="63d7b5fe-e8b2-47f3-8d3d-532fda9edcbd" providerId="ADAL" clId="{4B96461F-00DE-4DE1-8139-67026FFF4BF5}" dt="2024-10-09T12:33:17.623" v="1152" actId="478"/>
          <ac:picMkLst>
            <pc:docMk/>
            <pc:sldMk cId="3772897932" sldId="258"/>
            <ac:picMk id="1026" creationId="{5522D778-E1BB-0D31-7AEC-565952F2177D}"/>
          </ac:picMkLst>
        </pc:picChg>
        <pc:picChg chg="add del mod">
          <ac:chgData name="Hunt, Emily R" userId="63d7b5fe-e8b2-47f3-8d3d-532fda9edcbd" providerId="ADAL" clId="{4B96461F-00DE-4DE1-8139-67026FFF4BF5}" dt="2024-10-09T12:36:31.246" v="1165" actId="478"/>
          <ac:picMkLst>
            <pc:docMk/>
            <pc:sldMk cId="3772897932" sldId="258"/>
            <ac:picMk id="1028" creationId="{67544782-BF70-76EF-3B73-73922F1722DB}"/>
          </ac:picMkLst>
        </pc:picChg>
        <pc:picChg chg="add mod">
          <ac:chgData name="Hunt, Emily R" userId="63d7b5fe-e8b2-47f3-8d3d-532fda9edcbd" providerId="ADAL" clId="{4B96461F-00DE-4DE1-8139-67026FFF4BF5}" dt="2024-10-09T12:37:15.264" v="1170" actId="1076"/>
          <ac:picMkLst>
            <pc:docMk/>
            <pc:sldMk cId="3772897932" sldId="258"/>
            <ac:picMk id="1030" creationId="{75E3EB26-0565-1961-65C8-8691B95F542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unt, Emily R" userId="63d7b5fe-e8b2-47f3-8d3d-532fda9edcbd" providerId="ADAL" clId="{4B96461F-00DE-4DE1-8139-67026FFF4BF5}" dt="2024-10-09T18:40:57.262" v="3647" actId="20577"/>
              <pc2:cmMkLst xmlns:pc2="http://schemas.microsoft.com/office/powerpoint/2019/9/main/command">
                <pc:docMk/>
                <pc:sldMk cId="3772897932" sldId="258"/>
                <pc2:cmMk id="{02AF4F33-CF16-4BE4-A3A0-6330FA42C4F5}"/>
              </pc2:cmMkLst>
            </pc226:cmChg>
          </p:ext>
        </pc:extLst>
      </pc:sldChg>
      <pc:sldChg chg="addSp modSp new mod">
        <pc:chgData name="Hunt, Emily R" userId="63d7b5fe-e8b2-47f3-8d3d-532fda9edcbd" providerId="ADAL" clId="{4B96461F-00DE-4DE1-8139-67026FFF4BF5}" dt="2024-10-09T18:41:48.066" v="3651" actId="20577"/>
        <pc:sldMkLst>
          <pc:docMk/>
          <pc:sldMk cId="1828239164" sldId="259"/>
        </pc:sldMkLst>
        <pc:spChg chg="mod">
          <ac:chgData name="Hunt, Emily R" userId="63d7b5fe-e8b2-47f3-8d3d-532fda9edcbd" providerId="ADAL" clId="{4B96461F-00DE-4DE1-8139-67026FFF4BF5}" dt="2024-10-09T18:41:37.399" v="3649" actId="14100"/>
          <ac:spMkLst>
            <pc:docMk/>
            <pc:sldMk cId="1828239164" sldId="259"/>
            <ac:spMk id="2" creationId="{B75F3159-95D9-8F9C-F8FC-AED754B7DDEB}"/>
          </ac:spMkLst>
        </pc:spChg>
        <pc:spChg chg="mod">
          <ac:chgData name="Hunt, Emily R" userId="63d7b5fe-e8b2-47f3-8d3d-532fda9edcbd" providerId="ADAL" clId="{4B96461F-00DE-4DE1-8139-67026FFF4BF5}" dt="2024-10-09T18:41:48.066" v="3651" actId="20577"/>
          <ac:spMkLst>
            <pc:docMk/>
            <pc:sldMk cId="1828239164" sldId="259"/>
            <ac:spMk id="3" creationId="{5A3061A7-F12B-F51E-2C33-D950BEFAABD1}"/>
          </ac:spMkLst>
        </pc:spChg>
        <pc:picChg chg="add mod">
          <ac:chgData name="Hunt, Emily R" userId="63d7b5fe-e8b2-47f3-8d3d-532fda9edcbd" providerId="ADAL" clId="{4B96461F-00DE-4DE1-8139-67026FFF4BF5}" dt="2024-10-09T12:30:38.398" v="1151" actId="1076"/>
          <ac:picMkLst>
            <pc:docMk/>
            <pc:sldMk cId="1828239164" sldId="259"/>
            <ac:picMk id="2050" creationId="{2D801145-A249-B66C-C89C-A20FC95CD02B}"/>
          </ac:picMkLst>
        </pc:picChg>
      </pc:sldChg>
      <pc:sldChg chg="modSp new mod modNotesTx">
        <pc:chgData name="Hunt, Emily R" userId="63d7b5fe-e8b2-47f3-8d3d-532fda9edcbd" providerId="ADAL" clId="{4B96461F-00DE-4DE1-8139-67026FFF4BF5}" dt="2024-10-09T18:53:29.319" v="4173" actId="1076"/>
        <pc:sldMkLst>
          <pc:docMk/>
          <pc:sldMk cId="1094652838" sldId="260"/>
        </pc:sldMkLst>
        <pc:spChg chg="mod">
          <ac:chgData name="Hunt, Emily R" userId="63d7b5fe-e8b2-47f3-8d3d-532fda9edcbd" providerId="ADAL" clId="{4B96461F-00DE-4DE1-8139-67026FFF4BF5}" dt="2024-10-09T18:53:29.319" v="4173" actId="1076"/>
          <ac:spMkLst>
            <pc:docMk/>
            <pc:sldMk cId="1094652838" sldId="260"/>
            <ac:spMk id="2" creationId="{D814DA10-4876-EC25-FEF2-08ACBB91A117}"/>
          </ac:spMkLst>
        </pc:spChg>
        <pc:spChg chg="mod">
          <ac:chgData name="Hunt, Emily R" userId="63d7b5fe-e8b2-47f3-8d3d-532fda9edcbd" providerId="ADAL" clId="{4B96461F-00DE-4DE1-8139-67026FFF4BF5}" dt="2024-10-09T18:53:25.335" v="4172" actId="14100"/>
          <ac:spMkLst>
            <pc:docMk/>
            <pc:sldMk cId="1094652838" sldId="260"/>
            <ac:spMk id="3" creationId="{BF40ECE3-6612-1408-E105-9A5095552C6B}"/>
          </ac:spMkLst>
        </pc:spChg>
      </pc:sldChg>
      <pc:sldChg chg="modSp new mod modNotesTx">
        <pc:chgData name="Hunt, Emily R" userId="63d7b5fe-e8b2-47f3-8d3d-532fda9edcbd" providerId="ADAL" clId="{4B96461F-00DE-4DE1-8139-67026FFF4BF5}" dt="2024-10-09T18:53:20.747" v="4171" actId="14100"/>
        <pc:sldMkLst>
          <pc:docMk/>
          <pc:sldMk cId="4086504428" sldId="261"/>
        </pc:sldMkLst>
        <pc:spChg chg="mod">
          <ac:chgData name="Hunt, Emily R" userId="63d7b5fe-e8b2-47f3-8d3d-532fda9edcbd" providerId="ADAL" clId="{4B96461F-00DE-4DE1-8139-67026FFF4BF5}" dt="2024-10-09T18:46:01.936" v="3867" actId="14100"/>
          <ac:spMkLst>
            <pc:docMk/>
            <pc:sldMk cId="4086504428" sldId="261"/>
            <ac:spMk id="2" creationId="{4B54D21F-6A0C-DE18-668B-E7A93F497388}"/>
          </ac:spMkLst>
        </pc:spChg>
        <pc:spChg chg="mod">
          <ac:chgData name="Hunt, Emily R" userId="63d7b5fe-e8b2-47f3-8d3d-532fda9edcbd" providerId="ADAL" clId="{4B96461F-00DE-4DE1-8139-67026FFF4BF5}" dt="2024-10-09T18:53:20.747" v="4171" actId="14100"/>
          <ac:spMkLst>
            <pc:docMk/>
            <pc:sldMk cId="4086504428" sldId="261"/>
            <ac:spMk id="3" creationId="{61246E15-11C8-1BC6-1B6A-EB8BA1D9FF38}"/>
          </ac:spMkLst>
        </pc:spChg>
      </pc:sldChg>
      <pc:sldChg chg="modSp new mod modNotesTx">
        <pc:chgData name="Hunt, Emily R" userId="63d7b5fe-e8b2-47f3-8d3d-532fda9edcbd" providerId="ADAL" clId="{4B96461F-00DE-4DE1-8139-67026FFF4BF5}" dt="2024-10-09T18:53:17.003" v="4170" actId="14100"/>
        <pc:sldMkLst>
          <pc:docMk/>
          <pc:sldMk cId="2513809845" sldId="262"/>
        </pc:sldMkLst>
        <pc:spChg chg="mod">
          <ac:chgData name="Hunt, Emily R" userId="63d7b5fe-e8b2-47f3-8d3d-532fda9edcbd" providerId="ADAL" clId="{4B96461F-00DE-4DE1-8139-67026FFF4BF5}" dt="2024-10-09T18:53:17.003" v="4170" actId="14100"/>
          <ac:spMkLst>
            <pc:docMk/>
            <pc:sldMk cId="2513809845" sldId="262"/>
            <ac:spMk id="2" creationId="{035CB1CF-BEFC-0F5A-B2ED-227F1AEDD98A}"/>
          </ac:spMkLst>
        </pc:spChg>
        <pc:spChg chg="mod">
          <ac:chgData name="Hunt, Emily R" userId="63d7b5fe-e8b2-47f3-8d3d-532fda9edcbd" providerId="ADAL" clId="{4B96461F-00DE-4DE1-8139-67026FFF4BF5}" dt="2024-10-09T18:53:14.379" v="4169" actId="14100"/>
          <ac:spMkLst>
            <pc:docMk/>
            <pc:sldMk cId="2513809845" sldId="262"/>
            <ac:spMk id="3" creationId="{1FFBAFB0-CD73-0C3F-2A2F-65F3EA12E567}"/>
          </ac:spMkLst>
        </pc:spChg>
      </pc:sldChg>
      <pc:sldChg chg="addSp delSp modSp new mod">
        <pc:chgData name="Hunt, Emily R" userId="63d7b5fe-e8b2-47f3-8d3d-532fda9edcbd" providerId="ADAL" clId="{4B96461F-00DE-4DE1-8139-67026FFF4BF5}" dt="2024-10-09T13:07:34.257" v="3478" actId="478"/>
        <pc:sldMkLst>
          <pc:docMk/>
          <pc:sldMk cId="9683958" sldId="263"/>
        </pc:sldMkLst>
        <pc:spChg chg="add del mod">
          <ac:chgData name="Hunt, Emily R" userId="63d7b5fe-e8b2-47f3-8d3d-532fda9edcbd" providerId="ADAL" clId="{4B96461F-00DE-4DE1-8139-67026FFF4BF5}" dt="2024-10-09T13:07:34.257" v="3478" actId="478"/>
          <ac:spMkLst>
            <pc:docMk/>
            <pc:sldMk cId="9683958" sldId="263"/>
            <ac:spMk id="3" creationId="{7EC75D52-D7D6-2AFE-6FD1-DAA2AAE1BCF8}"/>
          </ac:spMkLst>
        </pc:spChg>
      </pc:sldChg>
    </pc:docChg>
  </pc:docChgLst>
  <pc:docChgLst>
    <pc:chgData name="Levy, Jessica M" userId="1b6a7f39-7efe-470a-a5d8-5355e6b754f1" providerId="ADAL" clId="{C85329DE-1895-4905-B0D5-BA7809F9D3C7}"/>
    <pc:docChg chg="modSld">
      <pc:chgData name="Levy, Jessica M" userId="1b6a7f39-7efe-470a-a5d8-5355e6b754f1" providerId="ADAL" clId="{C85329DE-1895-4905-B0D5-BA7809F9D3C7}" dt="2024-10-17T06:21:17.802" v="3" actId="20577"/>
      <pc:docMkLst>
        <pc:docMk/>
      </pc:docMkLst>
      <pc:sldChg chg="modNotesTx">
        <pc:chgData name="Levy, Jessica M" userId="1b6a7f39-7efe-470a-a5d8-5355e6b754f1" providerId="ADAL" clId="{C85329DE-1895-4905-B0D5-BA7809F9D3C7}" dt="2024-10-17T06:20:47.291" v="0" actId="20577"/>
        <pc:sldMkLst>
          <pc:docMk/>
          <pc:sldMk cId="3772897932" sldId="258"/>
        </pc:sldMkLst>
      </pc:sldChg>
      <pc:sldChg chg="modNotesTx">
        <pc:chgData name="Levy, Jessica M" userId="1b6a7f39-7efe-470a-a5d8-5355e6b754f1" providerId="ADAL" clId="{C85329DE-1895-4905-B0D5-BA7809F9D3C7}" dt="2024-10-17T06:20:59.897" v="1" actId="20577"/>
        <pc:sldMkLst>
          <pc:docMk/>
          <pc:sldMk cId="1094652838" sldId="260"/>
        </pc:sldMkLst>
      </pc:sldChg>
      <pc:sldChg chg="modNotesTx">
        <pc:chgData name="Levy, Jessica M" userId="1b6a7f39-7efe-470a-a5d8-5355e6b754f1" providerId="ADAL" clId="{C85329DE-1895-4905-B0D5-BA7809F9D3C7}" dt="2024-10-17T06:21:05.539" v="2" actId="20577"/>
        <pc:sldMkLst>
          <pc:docMk/>
          <pc:sldMk cId="4086504428" sldId="261"/>
        </pc:sldMkLst>
      </pc:sldChg>
      <pc:sldChg chg="modNotesTx">
        <pc:chgData name="Levy, Jessica M" userId="1b6a7f39-7efe-470a-a5d8-5355e6b754f1" providerId="ADAL" clId="{C85329DE-1895-4905-B0D5-BA7809F9D3C7}" dt="2024-10-17T06:21:17.802" v="3" actId="20577"/>
        <pc:sldMkLst>
          <pc:docMk/>
          <pc:sldMk cId="2513809845" sldId="262"/>
        </pc:sldMkLst>
      </pc:sldChg>
    </pc:docChg>
  </pc:docChgLst>
</pc:chgInfo>
</file>

<file path=ppt/comments/modernComment_100_E2AE17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F64837-CCBE-42C8-AA63-E617650A069C}" authorId="{EB9F3652-3A3A-CF0A-467C-6B980C7D75FB}" status="resolved" created="2024-10-09T12:06:22.56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03060050" sldId="256"/>
      <ac:spMk id="2" creationId="{9978FB75-F2C3-8DA9-5A33-909B165D7F8F}"/>
      <ac:txMk cp="0" len="130">
        <ac:context len="131" hash="1818503779"/>
      </ac:txMk>
    </ac:txMkLst>
    <p188:pos x="11284968" y="226218"/>
    <p188:replyLst>
      <p188:reply id="{3B84C9C5-6761-425D-83B6-5E1DFF4D1C7F}" authorId="{EB9F3652-3A3A-CF0A-467C-6B980C7D75FB}" created="2024-10-09T18:12:22.222">
        <p188:txBody>
          <a:bodyPr/>
          <a:lstStyle/>
          <a:p>
            <a:r>
              <a:rPr lang="en-US"/>
              <a:t>Alternatively: 'Reactor Designer Lessons Learned on the Approach to Safeguards by Design'</a:t>
            </a:r>
          </a:p>
        </p188:txBody>
      </p188:reply>
    </p188:replyLst>
    <p188:txBody>
      <a:bodyPr/>
      <a:lstStyle/>
      <a:p>
        <a:r>
          <a:rPr lang="en-US"/>
          <a:t>This is a very long title….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745A5-5620-5C47-86F0-BDDFA315B60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33302-AF11-D441-9712-CD5353A1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3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33302-AF11-D441-9712-CD5353A1F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0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33302-AF11-D441-9712-CD5353A1F5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33302-AF11-D441-9712-CD5353A1F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9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33302-AF11-D441-9712-CD5353A1F5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40E213-E901-9144-8E6C-077A6DE298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2874B-EB2A-7E4B-926E-5DE25A12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1DF4E-37EE-1A40-BAA8-05AE89D0D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19479"/>
            <a:ext cx="10515600" cy="7387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3916B9-7CC1-6B4D-8DC0-E470E3A521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4759849"/>
            <a:ext cx="3067006" cy="738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88FD66-6C30-4E33-AC4D-A7946AA9BD82}"/>
              </a:ext>
            </a:extLst>
          </p:cNvPr>
          <p:cNvSpPr txBox="1"/>
          <p:nvPr userDrawn="1"/>
        </p:nvSpPr>
        <p:spPr>
          <a:xfrm>
            <a:off x="5934023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Non-Proprietary Class 3  |  © 2024 Westinghouse Electric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890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A125-38F3-F34E-B108-B989B989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Text Only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04E55-BF4F-6142-8952-BD4ED1B5F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9A3223-8761-2643-91E8-8132CBC61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6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C61D-9F55-CE42-AE1A-F6274374E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Chart/Image/Table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D9A96-0587-8248-92B5-30E1270F8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060" y="1535121"/>
            <a:ext cx="554610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6EADD-D9D8-4743-9BDC-F5D69B53D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37" y="1535121"/>
            <a:ext cx="56183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6449AB7-181C-9749-BD29-2CEE7B4F9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08EE-B128-454B-8248-BA4CC2395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Blank Page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2242A-D5CD-6F4E-98E9-66DCB5ADC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anv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C93BDB-9385-8B40-9DAF-1381629F4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808" y="-91440"/>
            <a:ext cx="12452916" cy="69494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5C7345-6FB9-E447-A5D1-53629FC7A3AE}"/>
              </a:ext>
            </a:extLst>
          </p:cNvPr>
          <p:cNvSpPr/>
          <p:nvPr userDrawn="1"/>
        </p:nvSpPr>
        <p:spPr>
          <a:xfrm>
            <a:off x="-139885" y="-82013"/>
            <a:ext cx="12452915" cy="6949440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DB06DC-B28C-8443-9757-CF14EE585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8906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Image Divider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E6023-99C4-49B7-923C-D9083061A329}"/>
              </a:ext>
            </a:extLst>
          </p:cNvPr>
          <p:cNvSpPr txBox="1"/>
          <p:nvPr userDrawn="1"/>
        </p:nvSpPr>
        <p:spPr>
          <a:xfrm>
            <a:off x="5911445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A3AAE4-C982-42FA-8544-606EE8EF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76" y="6353463"/>
            <a:ext cx="1421479" cy="3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B1093F-9E53-AC4F-8693-9DCFF578E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4205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5C7345-6FB9-E447-A5D1-53629FC7A3AE}"/>
              </a:ext>
            </a:extLst>
          </p:cNvPr>
          <p:cNvSpPr/>
          <p:nvPr userDrawn="1"/>
        </p:nvSpPr>
        <p:spPr>
          <a:xfrm>
            <a:off x="-1" y="0"/>
            <a:ext cx="1242059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DB06DC-B28C-8443-9757-CF14EE585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8906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Image Divider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319A7-EFC8-40A4-9EAE-2DFB517E3EBB}"/>
              </a:ext>
            </a:extLst>
          </p:cNvPr>
          <p:cNvSpPr txBox="1"/>
          <p:nvPr userDrawn="1"/>
        </p:nvSpPr>
        <p:spPr>
          <a:xfrm>
            <a:off x="5911445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5EBDC9-7C21-4D6A-B33D-866F0B691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76" y="6353463"/>
            <a:ext cx="1421479" cy="3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7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379F3E-6B1D-5541-AA8D-68893021C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" y="-45720"/>
            <a:ext cx="12269778" cy="69860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5C7345-6FB9-E447-A5D1-53629FC7A3AE}"/>
              </a:ext>
            </a:extLst>
          </p:cNvPr>
          <p:cNvSpPr/>
          <p:nvPr userDrawn="1"/>
        </p:nvSpPr>
        <p:spPr>
          <a:xfrm>
            <a:off x="-18288" y="-45720"/>
            <a:ext cx="12210289" cy="6949440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DB06DC-B28C-8443-9757-CF14EE585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8906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Image Divider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260FA-4D48-4011-838C-4194D8025117}"/>
              </a:ext>
            </a:extLst>
          </p:cNvPr>
          <p:cNvSpPr txBox="1"/>
          <p:nvPr userDrawn="1"/>
        </p:nvSpPr>
        <p:spPr>
          <a:xfrm>
            <a:off x="5911445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0D39FE-022D-4AC6-91A1-615187C841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76" y="6353463"/>
            <a:ext cx="1421479" cy="3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A89B85-2164-9A4E-AAF1-D5D3A265BFC1}"/>
              </a:ext>
            </a:extLst>
          </p:cNvPr>
          <p:cNvSpPr/>
          <p:nvPr userDrawn="1"/>
        </p:nvSpPr>
        <p:spPr>
          <a:xfrm>
            <a:off x="-635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C7345-6FB9-E447-A5D1-53629FC7A3AE}"/>
              </a:ext>
            </a:extLst>
          </p:cNvPr>
          <p:cNvSpPr/>
          <p:nvPr userDrawn="1"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DB06DC-B28C-8443-9757-CF14EE585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8906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Image Divider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8FF56-673A-47AE-A899-2439971D3CA1}"/>
              </a:ext>
            </a:extLst>
          </p:cNvPr>
          <p:cNvSpPr txBox="1"/>
          <p:nvPr userDrawn="1"/>
        </p:nvSpPr>
        <p:spPr>
          <a:xfrm>
            <a:off x="5911445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1C88DF-01BB-44C0-9B4C-E58EE9FA67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76" y="6353463"/>
            <a:ext cx="1421479" cy="3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687989-5BE7-654D-851E-F6484C261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046" y="-54864"/>
            <a:ext cx="12354560" cy="69494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5C7345-6FB9-E447-A5D1-53629FC7A3AE}"/>
              </a:ext>
            </a:extLst>
          </p:cNvPr>
          <p:cNvSpPr/>
          <p:nvPr userDrawn="1"/>
        </p:nvSpPr>
        <p:spPr>
          <a:xfrm>
            <a:off x="-114046" y="-54863"/>
            <a:ext cx="12354560" cy="6949440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DB06DC-B28C-8443-9757-CF14EE585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8906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Image Divider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1B3F7-1755-4E6D-8A50-7126A65D82CD}"/>
              </a:ext>
            </a:extLst>
          </p:cNvPr>
          <p:cNvSpPr txBox="1"/>
          <p:nvPr userDrawn="1"/>
        </p:nvSpPr>
        <p:spPr>
          <a:xfrm>
            <a:off x="5911445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9BDE60-680C-4B81-9002-35CEE17B60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76" y="6353463"/>
            <a:ext cx="1421479" cy="3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6C7C56-10B6-144D-9B62-EF9F42EFA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5C7345-6FB9-E447-A5D1-53629FC7A3AE}"/>
              </a:ext>
            </a:extLst>
          </p:cNvPr>
          <p:cNvSpPr/>
          <p:nvPr userDrawn="1"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DB06DC-B28C-8443-9757-CF14EE585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8906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Image Divider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0CC38-716B-4E6B-9696-76D7C509165F}"/>
              </a:ext>
            </a:extLst>
          </p:cNvPr>
          <p:cNvSpPr txBox="1"/>
          <p:nvPr userDrawn="1"/>
        </p:nvSpPr>
        <p:spPr>
          <a:xfrm>
            <a:off x="5911445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57A522-3F07-4567-A692-FEB0EDD69E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76" y="6353463"/>
            <a:ext cx="1421479" cy="3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388345-4590-4F04-ADE4-2A6108A9A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808" y="-91440"/>
            <a:ext cx="12452916" cy="69494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000014-7D05-47F0-872B-6616F74F9BBD}"/>
              </a:ext>
            </a:extLst>
          </p:cNvPr>
          <p:cNvSpPr/>
          <p:nvPr userDrawn="1"/>
        </p:nvSpPr>
        <p:spPr>
          <a:xfrm>
            <a:off x="-136808" y="-91440"/>
            <a:ext cx="12459265" cy="6949440"/>
          </a:xfrm>
          <a:prstGeom prst="rect">
            <a:avLst/>
          </a:prstGeom>
          <a:solidFill>
            <a:schemeClr val="tx1">
              <a:lumMod val="95000"/>
              <a:lumOff val="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2874B-EB2A-7E4B-926E-5DE25A12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1DF4E-37EE-1A40-BAA8-05AE89D0D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19479"/>
            <a:ext cx="10515600" cy="7387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3916B9-7CC1-6B4D-8DC0-E470E3A521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4759849"/>
            <a:ext cx="3067006" cy="738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88FD66-6C30-4E33-AC4D-A7946AA9BD82}"/>
              </a:ext>
            </a:extLst>
          </p:cNvPr>
          <p:cNvSpPr txBox="1"/>
          <p:nvPr userDrawn="1"/>
        </p:nvSpPr>
        <p:spPr>
          <a:xfrm>
            <a:off x="5934023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Non-Proprietary Class 3  |  © 2024 Westinghouse Electric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505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/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B7B9C8-73DC-B543-89A8-25CCD2113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F64A10-D6AC-674C-B304-0F7DE125CB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5008160"/>
            <a:ext cx="3067006" cy="73873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8E4A2-294D-4905-97E4-FCE341BE93A2}"/>
              </a:ext>
            </a:extLst>
          </p:cNvPr>
          <p:cNvSpPr txBox="1"/>
          <p:nvPr userDrawn="1"/>
        </p:nvSpPr>
        <p:spPr>
          <a:xfrm>
            <a:off x="5934023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25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/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B7B9C8-73DC-B543-89A8-25CCD2113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9A3472-62A3-7345-9613-0B980135AD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207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F64A10-D6AC-674C-B304-0F7DE125CB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5008160"/>
            <a:ext cx="3067006" cy="73873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8E4A2-294D-4905-97E4-FCE341BE93A2}"/>
              </a:ext>
            </a:extLst>
          </p:cNvPr>
          <p:cNvSpPr txBox="1"/>
          <p:nvPr userDrawn="1"/>
        </p:nvSpPr>
        <p:spPr>
          <a:xfrm>
            <a:off x="5934023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878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Us/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B7B9C8-73DC-B543-89A8-25CCD2113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788194-9138-98B9-6070-6AE06500B83E}"/>
              </a:ext>
            </a:extLst>
          </p:cNvPr>
          <p:cNvSpPr/>
          <p:nvPr userDrawn="1"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F64A10-D6AC-674C-B304-0F7DE125CB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5008160"/>
            <a:ext cx="3067006" cy="73873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8E4A2-294D-4905-97E4-FCE341BE93A2}"/>
              </a:ext>
            </a:extLst>
          </p:cNvPr>
          <p:cNvSpPr txBox="1"/>
          <p:nvPr userDrawn="1"/>
        </p:nvSpPr>
        <p:spPr>
          <a:xfrm>
            <a:off x="5934023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182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 Us/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B7B9C8-73DC-B543-89A8-25CCD2113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788194-9138-98B9-6070-6AE06500B83E}"/>
              </a:ext>
            </a:extLst>
          </p:cNvPr>
          <p:cNvSpPr/>
          <p:nvPr userDrawn="1"/>
        </p:nvSpPr>
        <p:spPr>
          <a:xfrm>
            <a:off x="-1" y="0"/>
            <a:ext cx="12192001" cy="6857999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F64A10-D6AC-674C-B304-0F7DE125CB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5008160"/>
            <a:ext cx="3067006" cy="73873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8E4A2-294D-4905-97E4-FCE341BE93A2}"/>
              </a:ext>
            </a:extLst>
          </p:cNvPr>
          <p:cNvSpPr txBox="1"/>
          <p:nvPr userDrawn="1"/>
        </p:nvSpPr>
        <p:spPr>
          <a:xfrm>
            <a:off x="5934023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498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act Us/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B7B9C8-73DC-B543-89A8-25CCD2113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788194-9138-98B9-6070-6AE06500B83E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F64A10-D6AC-674C-B304-0F7DE125CB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5008160"/>
            <a:ext cx="3067006" cy="73873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8E4A2-294D-4905-97E4-FCE341BE93A2}"/>
              </a:ext>
            </a:extLst>
          </p:cNvPr>
          <p:cNvSpPr txBox="1"/>
          <p:nvPr userDrawn="1"/>
        </p:nvSpPr>
        <p:spPr>
          <a:xfrm>
            <a:off x="5934023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537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/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B7B9C8-73DC-B543-89A8-25CCD2113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788194-9138-98B9-6070-6AE06500B83E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8E4A2-294D-4905-97E4-FCE341BE93A2}"/>
              </a:ext>
            </a:extLst>
          </p:cNvPr>
          <p:cNvSpPr txBox="1"/>
          <p:nvPr userDrawn="1"/>
        </p:nvSpPr>
        <p:spPr>
          <a:xfrm>
            <a:off x="5934023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5FE4BB-917F-5405-4E13-3E6828E09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8906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Image Divider</a:t>
            </a:r>
          </a:p>
        </p:txBody>
      </p:sp>
    </p:spTree>
    <p:extLst>
      <p:ext uri="{BB962C8B-B14F-4D97-AF65-F5344CB8AC3E}">
        <p14:creationId xmlns:p14="http://schemas.microsoft.com/office/powerpoint/2010/main" val="34596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act Us/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B7B9C8-73DC-B543-89A8-25CCD2113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788194-9138-98B9-6070-6AE06500B83E}"/>
              </a:ext>
            </a:extLst>
          </p:cNvPr>
          <p:cNvSpPr/>
          <p:nvPr userDrawn="1"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F64A10-D6AC-674C-B304-0F7DE125CB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5008160"/>
            <a:ext cx="3067006" cy="73873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8E4A2-294D-4905-97E4-FCE341BE93A2}"/>
              </a:ext>
            </a:extLst>
          </p:cNvPr>
          <p:cNvSpPr txBox="1"/>
          <p:nvPr userDrawn="1"/>
        </p:nvSpPr>
        <p:spPr>
          <a:xfrm>
            <a:off x="5934023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28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act Us/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B7B9C8-73DC-B543-89A8-25CCD2113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788194-9138-98B9-6070-6AE06500B83E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F64A10-D6AC-674C-B304-0F7DE125CB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5008160"/>
            <a:ext cx="3067006" cy="73873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8E4A2-294D-4905-97E4-FCE341BE93A2}"/>
              </a:ext>
            </a:extLst>
          </p:cNvPr>
          <p:cNvSpPr txBox="1"/>
          <p:nvPr userDrawn="1"/>
        </p:nvSpPr>
        <p:spPr>
          <a:xfrm>
            <a:off x="5934023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516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act Us/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B7B9C8-73DC-B543-89A8-25CCD2113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788194-9138-98B9-6070-6AE06500B83E}"/>
              </a:ext>
            </a:extLst>
          </p:cNvPr>
          <p:cNvSpPr/>
          <p:nvPr userDrawn="1"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lumMod val="95000"/>
              <a:lumOff val="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F64A10-D6AC-674C-B304-0F7DE125CB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5008160"/>
            <a:ext cx="3067006" cy="73873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EBF79A-07DC-1C45-B6C4-6ADA4C04A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8E4A2-294D-4905-97E4-FCE341BE93A2}"/>
              </a:ext>
            </a:extLst>
          </p:cNvPr>
          <p:cNvSpPr txBox="1"/>
          <p:nvPr userDrawn="1"/>
        </p:nvSpPr>
        <p:spPr>
          <a:xfrm>
            <a:off x="5934023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  |  © 2024 Westinghouse Electric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96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&amp;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3916B9-7CC1-6B4D-8DC0-E470E3A52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4759849"/>
            <a:ext cx="3067006" cy="738738"/>
          </a:xfrm>
          <a:prstGeom prst="rect">
            <a:avLst/>
          </a:prstGeom>
        </p:spPr>
      </p:pic>
      <p:pic>
        <p:nvPicPr>
          <p:cNvPr id="8" name="Picture 7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548EE9EE-A205-4139-99D0-8AD20B210A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55F2EB-CC61-4F1E-AE17-A4B101E8E514}"/>
              </a:ext>
            </a:extLst>
          </p:cNvPr>
          <p:cNvSpPr txBox="1"/>
          <p:nvPr userDrawn="1"/>
        </p:nvSpPr>
        <p:spPr>
          <a:xfrm>
            <a:off x="154112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Non-Proprietary Class 3  |  © 2024 Westinghouse Electric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736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Snapsh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956C72-5A5F-F847-AF8E-C5AB7E993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437"/>
            <a:ext cx="12216638" cy="68774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FACBF6-D8C2-0743-AFC7-D5AA9253AF72}"/>
              </a:ext>
            </a:extLst>
          </p:cNvPr>
          <p:cNvSpPr/>
          <p:nvPr userDrawn="1"/>
        </p:nvSpPr>
        <p:spPr>
          <a:xfrm>
            <a:off x="0" y="-19436"/>
            <a:ext cx="12216638" cy="6886580"/>
          </a:xfrm>
          <a:prstGeom prst="rect">
            <a:avLst/>
          </a:prstGeom>
          <a:solidFill>
            <a:schemeClr val="tx1">
              <a:lumMod val="95000"/>
              <a:lumOff val="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2874B-EB2A-7E4B-926E-5DE25A12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1DF4E-37EE-1A40-BAA8-05AE89D0D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19480"/>
            <a:ext cx="10515600" cy="7387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F08314-6F6E-5E42-87EA-30B1B78D5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97" y="4759849"/>
            <a:ext cx="3067006" cy="738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579456-2A4A-4EAA-92EE-5C87E68DE37E}"/>
              </a:ext>
            </a:extLst>
          </p:cNvPr>
          <p:cNvSpPr txBox="1"/>
          <p:nvPr userDrawn="1"/>
        </p:nvSpPr>
        <p:spPr>
          <a:xfrm>
            <a:off x="5934023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Non-Proprietary Class 3  |  © 2024 Westinghouse Electric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222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5A4A-87B2-8642-9D88-0BDDF6CAF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40" y="457200"/>
            <a:ext cx="5875031" cy="111283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Image Right 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C2337-A524-254C-BA2B-0478D36F40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83828" y="0"/>
            <a:ext cx="5508171" cy="6857999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4DAE7-B251-7744-8156-5A892018A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40" y="2057400"/>
            <a:ext cx="5876619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7A00EA-8BE9-1D40-94E3-1F1C01003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B2496-6903-4040-8FBB-06750BF28050}"/>
              </a:ext>
            </a:extLst>
          </p:cNvPr>
          <p:cNvSpPr txBox="1"/>
          <p:nvPr userDrawn="1"/>
        </p:nvSpPr>
        <p:spPr>
          <a:xfrm>
            <a:off x="5911445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Non-Proprietary Class 3  |  © 2024 Westinghouse Electric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780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5A4A-87B2-8642-9D88-0BDDF6CAF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5805" y="457200"/>
            <a:ext cx="4479722" cy="111283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Image Left 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C2337-A524-254C-BA2B-0478D36F40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858000" cy="6857999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4DAE7-B251-7744-8156-5A892018A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7393" y="2057400"/>
            <a:ext cx="447813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7A00EA-8BE9-1D40-94E3-1F1C01003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DB82D-5ECE-4BF2-BAAF-D317C96D6C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76" y="6353463"/>
            <a:ext cx="1421479" cy="3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0BDD-190F-6847-9108-AE31C7D2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85740"/>
            <a:ext cx="6562610" cy="44753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4DF5-6DD4-4E40-9772-856D74E2F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194" y="1385143"/>
            <a:ext cx="4281831" cy="44838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8FD607-85C5-4447-B9D7-59A0B427C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4D3A4A-89DA-5840-ADC5-75662D0F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194" y="365125"/>
            <a:ext cx="11255604" cy="709531"/>
          </a:xfrm>
        </p:spPr>
        <p:txBody>
          <a:bodyPr/>
          <a:lstStyle/>
          <a:p>
            <a:r>
              <a:rPr lang="en-US" dirty="0"/>
              <a:t>Chart Right Text Left Title</a:t>
            </a:r>
          </a:p>
        </p:txBody>
      </p:sp>
    </p:spTree>
    <p:extLst>
      <p:ext uri="{BB962C8B-B14F-4D97-AF65-F5344CB8AC3E}">
        <p14:creationId xmlns:p14="http://schemas.microsoft.com/office/powerpoint/2010/main" val="15346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0BDD-190F-6847-9108-AE31C7D2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1444103"/>
            <a:ext cx="6966408" cy="416242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4DF5-6DD4-4E40-9772-856D74E2F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2988" y="1436165"/>
            <a:ext cx="3932237" cy="41703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8FD607-85C5-4447-B9D7-59A0B427C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4D3A4A-89DA-5840-ADC5-75662D0F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767" y="365126"/>
            <a:ext cx="11274458" cy="747238"/>
          </a:xfrm>
        </p:spPr>
        <p:txBody>
          <a:bodyPr/>
          <a:lstStyle/>
          <a:p>
            <a:r>
              <a:rPr lang="en-US" dirty="0"/>
              <a:t>Chart Left Text Right Title</a:t>
            </a:r>
          </a:p>
        </p:txBody>
      </p:sp>
    </p:spTree>
    <p:extLst>
      <p:ext uri="{BB962C8B-B14F-4D97-AF65-F5344CB8AC3E}">
        <p14:creationId xmlns:p14="http://schemas.microsoft.com/office/powerpoint/2010/main" val="26253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A5BD61-7D23-C14C-9985-0F25CC0E0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591380-FB3E-8149-A521-2FA6B6729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50018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4A7C39"/>
                </a:solidFill>
              </a:defRPr>
            </a:lvl1pPr>
          </a:lstStyle>
          <a:p>
            <a:r>
              <a:rPr lang="en-US" dirty="0"/>
              <a:t>Simple Text Title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BFE049-2934-5B45-8B31-B53557D5A1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19479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037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Slide Sub Text</a:t>
            </a:r>
          </a:p>
        </p:txBody>
      </p:sp>
    </p:spTree>
    <p:extLst>
      <p:ext uri="{BB962C8B-B14F-4D97-AF65-F5344CB8AC3E}">
        <p14:creationId xmlns:p14="http://schemas.microsoft.com/office/powerpoint/2010/main" val="6099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9BCB28-5E68-0043-A7C6-FB8F2F932CA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14AA5-3069-324A-8F6E-75EC44BC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0" y="365126"/>
            <a:ext cx="11378152" cy="700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CC050-85A8-CC45-BD13-6AFF6759F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060" y="1272619"/>
            <a:ext cx="11378152" cy="4904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15FA05F-7008-6041-BF19-B6593FC84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82CF-42F1-EA44-AA40-83579DD56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03A73-BA37-41A0-AEAB-E441AFBA5B17}"/>
              </a:ext>
            </a:extLst>
          </p:cNvPr>
          <p:cNvSpPr txBox="1"/>
          <p:nvPr userDrawn="1"/>
        </p:nvSpPr>
        <p:spPr>
          <a:xfrm>
            <a:off x="5934023" y="6481851"/>
            <a:ext cx="61028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Non-Proprietary Class 3  |  © 2024 Westinghouse Electric Company LLC. All Rights Reserved.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ED05533-BCFA-4D6A-89CF-0C5AF8525EB4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08" y="6353463"/>
            <a:ext cx="1422015" cy="3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2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  <p:sldLayoutId id="2147483669" r:id="rId3"/>
    <p:sldLayoutId id="2147483660" r:id="rId4"/>
    <p:sldLayoutId id="2147483657" r:id="rId5"/>
    <p:sldLayoutId id="2147483659" r:id="rId6"/>
    <p:sldLayoutId id="2147483656" r:id="rId7"/>
    <p:sldLayoutId id="2147483661" r:id="rId8"/>
    <p:sldLayoutId id="2147483649" r:id="rId9"/>
    <p:sldLayoutId id="2147483650" r:id="rId10"/>
    <p:sldLayoutId id="2147483652" r:id="rId11"/>
    <p:sldLayoutId id="2147483654" r:id="rId12"/>
    <p:sldLayoutId id="2147483655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71" r:id="rId20"/>
    <p:sldLayoutId id="2147483668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A7C3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A7C39"/>
        </a:buClr>
        <a:buFont typeface="Arial" panose="020B0604020202020204" pitchFamily="34" charset="0"/>
        <a:buChar char="•"/>
        <a:defRPr sz="2800" kern="1200">
          <a:solidFill>
            <a:srgbClr val="20376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Calibri" panose="020F0502020204030204" pitchFamily="34" charset="0"/>
        <a:buChar char="‒"/>
        <a:defRPr sz="2400" kern="1200">
          <a:solidFill>
            <a:srgbClr val="20376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7C39"/>
        </a:buClr>
        <a:buFont typeface="Arial" panose="020B0604020202020204" pitchFamily="34" charset="0"/>
        <a:buChar char="•"/>
        <a:defRPr sz="2000" kern="1200">
          <a:solidFill>
            <a:srgbClr val="20376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Calibri" panose="020F0502020204030204" pitchFamily="34" charset="0"/>
        <a:buChar char="‒"/>
        <a:defRPr sz="1800" kern="1200">
          <a:solidFill>
            <a:srgbClr val="20376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7C39"/>
        </a:buClr>
        <a:buFont typeface="Arial" panose="020B0604020202020204" pitchFamily="34" charset="0"/>
        <a:buChar char="•"/>
        <a:defRPr sz="1800" kern="1200">
          <a:solidFill>
            <a:srgbClr val="20376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0_E2AE175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FB75-F2C3-8DA9-5A33-909B165D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" y="2100263"/>
            <a:ext cx="12015788" cy="1742444"/>
          </a:xfrm>
        </p:spPr>
        <p:txBody>
          <a:bodyPr>
            <a:normAutofit/>
          </a:bodyPr>
          <a:lstStyle/>
          <a:p>
            <a:r>
              <a:rPr lang="en-US" sz="3600" dirty="0"/>
              <a:t>Reactor Designer Lessons Learned on the Approach to Safeguards by Design for Small Modular Reactors: </a:t>
            </a:r>
            <a:br>
              <a:rPr lang="en-US" sz="3600" dirty="0"/>
            </a:br>
            <a:r>
              <a:rPr lang="en-US" sz="3600" dirty="0"/>
              <a:t>Opportunities and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A16FD-DF5C-7EB3-4F40-93156EA6F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28393"/>
            <a:ext cx="10515600" cy="3740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Jessica M. Levy, P.E.</a:t>
            </a:r>
          </a:p>
        </p:txBody>
      </p:sp>
    </p:spTree>
    <p:extLst>
      <p:ext uri="{BB962C8B-B14F-4D97-AF65-F5344CB8AC3E}">
        <p14:creationId xmlns:p14="http://schemas.microsoft.com/office/powerpoint/2010/main" val="38030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2317-7897-D94D-FA79-C558317A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0" y="501651"/>
            <a:ext cx="11378152" cy="700104"/>
          </a:xfrm>
        </p:spPr>
        <p:txBody>
          <a:bodyPr/>
          <a:lstStyle/>
          <a:p>
            <a:r>
              <a:rPr lang="en-US" dirty="0"/>
              <a:t>Westinghouse AP300™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60DC2-69F3-6A03-5322-012A946AE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0" y="1500188"/>
            <a:ext cx="7112170" cy="4694872"/>
          </a:xfrm>
        </p:spPr>
        <p:txBody>
          <a:bodyPr>
            <a:normAutofit/>
          </a:bodyPr>
          <a:lstStyle/>
          <a:p>
            <a:r>
              <a:rPr lang="en-US" dirty="0"/>
              <a:t>Pressurized Water Reactor (PWR) based upon proven AP1000™ technology</a:t>
            </a:r>
          </a:p>
          <a:p>
            <a:pPr lvl="1"/>
            <a:r>
              <a:rPr lang="en-US" dirty="0"/>
              <a:t>Utilizes the same passive safety features and reliable technology</a:t>
            </a:r>
          </a:p>
          <a:p>
            <a:r>
              <a:rPr lang="en-US" dirty="0"/>
              <a:t>Implementation of Nuclear Material Safeguards systems in the AP300 presents new challenges</a:t>
            </a:r>
          </a:p>
          <a:p>
            <a:pPr lvl="1"/>
            <a:r>
              <a:rPr lang="en-US" dirty="0"/>
              <a:t>Smaller footprint results in less available space for Nuclear Material Safeguards implementation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48855-42D8-08EB-015C-79BDF5237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082CF-42F1-EA44-AA40-83579DD569D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30" name="Picture 6" descr="Pennsylvania's Westinghouse collaborates with UK's Community Nuclear Power  on AP300 fleet - Pennsylvania Business Report">
            <a:extLst>
              <a:ext uri="{FF2B5EF4-FFF2-40B4-BE49-F238E27FC236}">
                <a16:creationId xmlns:a16="http://schemas.microsoft.com/office/drawing/2014/main" id="{75E3EB26-0565-1961-65C8-8691B95F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366" y="1279057"/>
            <a:ext cx="4253602" cy="48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3159-95D9-8F9C-F8FC-AED754B7D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24" y="315913"/>
            <a:ext cx="11414288" cy="1364295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Challenges &amp; Potential Solutions to the Implementation of Safeguards-by-Design (SBD) in the AP300 Plant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61A7-F12B-F51E-2C33-D950BEFAA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0" y="1771649"/>
            <a:ext cx="11378152" cy="4165283"/>
          </a:xfrm>
        </p:spPr>
        <p:txBody>
          <a:bodyPr/>
          <a:lstStyle/>
          <a:p>
            <a:r>
              <a:rPr lang="en-US" dirty="0"/>
              <a:t>Main areas for potential optimization and efficiency in the implementation of SBD in SMR design: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Synchronization of Regulations and Policies Across States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Detailed Guidance and Processes for the Implementation of Safeguards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Reactor Designer Training for Cross Functional Disciplines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B9E9A-7162-4BF1-62E4-AD8500672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082CF-42F1-EA44-AA40-83579DD569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Westinghouse Unveils Game-Changing AP300™ Small Modular Reactor for  Mid-Sized Nuclear Technology">
            <a:extLst>
              <a:ext uri="{FF2B5EF4-FFF2-40B4-BE49-F238E27FC236}">
                <a16:creationId xmlns:a16="http://schemas.microsoft.com/office/drawing/2014/main" id="{2D801145-A249-B66C-C89C-A20FC95CD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1"/>
          <a:stretch/>
        </p:blipFill>
        <p:spPr bwMode="auto">
          <a:xfrm>
            <a:off x="2544127" y="3862570"/>
            <a:ext cx="7103745" cy="24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2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DA10-4876-EC25-FEF2-08ACBB91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0" y="558007"/>
            <a:ext cx="11378152" cy="700104"/>
          </a:xfrm>
        </p:spPr>
        <p:txBody>
          <a:bodyPr>
            <a:normAutofit fontScale="90000"/>
          </a:bodyPr>
          <a:lstStyle/>
          <a:p>
            <a:r>
              <a:rPr lang="en-US" dirty="0"/>
              <a:t>Synchronization of Regulations &amp; Policies Across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0ECE3-6612-1408-E105-9A509555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0" y="1643063"/>
            <a:ext cx="11378152" cy="4533900"/>
          </a:xfrm>
        </p:spPr>
        <p:txBody>
          <a:bodyPr/>
          <a:lstStyle/>
          <a:p>
            <a:r>
              <a:rPr lang="en-US" dirty="0"/>
              <a:t>Safeguards regulations and policies can vary across States, whereas reactor vendors desire to make a standard plant safeguards system</a:t>
            </a:r>
          </a:p>
          <a:p>
            <a:r>
              <a:rPr lang="en-US" dirty="0"/>
              <a:t>Coordination between reactor designer, Owner, State, and the IAEA &amp; Euratom is controlled by policies &amp; procedures</a:t>
            </a:r>
          </a:p>
          <a:p>
            <a:pPr lvl="1"/>
            <a:r>
              <a:rPr lang="en-US" dirty="0"/>
              <a:t>Currently limited interface with reactor vendors, delaying SBD processes</a:t>
            </a:r>
          </a:p>
          <a:p>
            <a:pPr lvl="2"/>
            <a:r>
              <a:rPr lang="en-US" dirty="0"/>
              <a:t>Traditional safeguards process work in the back end of the design process</a:t>
            </a:r>
          </a:p>
          <a:p>
            <a:pPr lvl="1"/>
            <a:r>
              <a:rPr lang="en-US" dirty="0"/>
              <a:t>Opportunity for informal communication and meetings to expedite SBD processes with reactor vendors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61824-7AFF-184F-941D-CD95D0BE8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082CF-42F1-EA44-AA40-83579DD569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4D21F-6A0C-DE18-668B-E7A93F49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59" y="365125"/>
            <a:ext cx="11479859" cy="907493"/>
          </a:xfrm>
        </p:spPr>
        <p:txBody>
          <a:bodyPr>
            <a:normAutofit fontScale="90000"/>
          </a:bodyPr>
          <a:lstStyle/>
          <a:p>
            <a:r>
              <a:rPr lang="en-US" dirty="0"/>
              <a:t>Detailed Guidance and Processes for SBD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6E15-11C8-1BC6-1B6A-EB8BA1D9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0" y="1600200"/>
            <a:ext cx="11378152" cy="4007643"/>
          </a:xfrm>
        </p:spPr>
        <p:txBody>
          <a:bodyPr/>
          <a:lstStyle/>
          <a:p>
            <a:r>
              <a:rPr lang="en-US" dirty="0"/>
              <a:t>General guidance vs. detailed technical requirements</a:t>
            </a:r>
          </a:p>
          <a:p>
            <a:r>
              <a:rPr lang="en-US" dirty="0"/>
              <a:t>Requirements for inspections</a:t>
            </a:r>
          </a:p>
          <a:p>
            <a:r>
              <a:rPr lang="en-US" dirty="0"/>
              <a:t>Interface with security equipment</a:t>
            </a:r>
          </a:p>
          <a:p>
            <a:r>
              <a:rPr lang="en-US" dirty="0"/>
              <a:t>Westinghouse experience has shown reactor designer involvement begins </a:t>
            </a:r>
            <a:r>
              <a:rPr lang="en-US" i="1" dirty="0"/>
              <a:t>after</a:t>
            </a:r>
            <a:r>
              <a:rPr lang="en-US" dirty="0"/>
              <a:t> submittal of the DIQ</a:t>
            </a:r>
          </a:p>
          <a:p>
            <a:pPr lvl="1"/>
            <a:r>
              <a:rPr lang="en-US" dirty="0"/>
              <a:t>Need for earlier, informal involvement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8EF73-D689-CEFD-CCA1-52C4949FC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082CF-42F1-EA44-AA40-83579DD569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B1CF-BEFC-0F5A-B2ED-227F1AED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0" y="365125"/>
            <a:ext cx="11378152" cy="1063625"/>
          </a:xfrm>
        </p:spPr>
        <p:txBody>
          <a:bodyPr>
            <a:normAutofit fontScale="90000"/>
          </a:bodyPr>
          <a:lstStyle/>
          <a:p>
            <a:r>
              <a:rPr lang="en-US" dirty="0"/>
              <a:t>Reactor Designer Training for Cross-Functional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AFB0-CD73-0C3F-2A2F-65F3EA12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0" y="1728788"/>
            <a:ext cx="11378152" cy="4448174"/>
          </a:xfrm>
        </p:spPr>
        <p:txBody>
          <a:bodyPr/>
          <a:lstStyle/>
          <a:p>
            <a:r>
              <a:rPr lang="en-US" dirty="0"/>
              <a:t>Safeguards requires coordination across wide variety of engineering disciplines involved in design </a:t>
            </a:r>
          </a:p>
          <a:p>
            <a:pPr lvl="1"/>
            <a:r>
              <a:rPr lang="en-US" dirty="0"/>
              <a:t>Collaborative process for the implementation of SBD</a:t>
            </a:r>
          </a:p>
          <a:p>
            <a:pPr lvl="1"/>
            <a:r>
              <a:rPr lang="en-US" dirty="0"/>
              <a:t>Requires both organizational &amp; individual training on SBD</a:t>
            </a:r>
          </a:p>
          <a:p>
            <a:r>
              <a:rPr lang="en-US" dirty="0"/>
              <a:t>Opportunities for overlap of disciplines &amp; their coordination</a:t>
            </a:r>
          </a:p>
          <a:p>
            <a:r>
              <a:rPr lang="en-US" dirty="0"/>
              <a:t>Engagement of reactor designers</a:t>
            </a:r>
          </a:p>
          <a:p>
            <a:pPr lvl="1"/>
            <a:r>
              <a:rPr lang="en-US" dirty="0"/>
              <a:t>Receive feedback and raise concerns regarding safeguards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132C2-B865-24EB-2003-CD3520E41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082CF-42F1-EA44-AA40-83579DD569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C1DEF-3101-2BE3-B142-F658416A9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E082CF-42F1-EA44-AA40-83579DD569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D44CC28B68F44B8FD20C3A1A7AC9F" ma:contentTypeVersion="4" ma:contentTypeDescription="Create a new document." ma:contentTypeScope="" ma:versionID="f286bc7a84d79b649b324224133b5181">
  <xsd:schema xmlns:xsd="http://www.w3.org/2001/XMLSchema" xmlns:xs="http://www.w3.org/2001/XMLSchema" xmlns:p="http://schemas.microsoft.com/office/2006/metadata/properties" xmlns:ns2="a5448793-2949-4cc2-8853-3a55551f3c15" targetNamespace="http://schemas.microsoft.com/office/2006/metadata/properties" ma:root="true" ma:fieldsID="226996ccbc45b1fd4b81a2edce720b21" ns2:_="">
    <xsd:import namespace="a5448793-2949-4cc2-8853-3a55551f3c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48793-2949-4cc2-8853-3a55551f3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B87156-ABE3-4344-8E2C-8E59377C1E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DDC27B-C930-47F0-B10B-70531EBC5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448793-2949-4cc2-8853-3a55551f3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B2A053-0FE6-477F-8D3C-A29B16789608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5448793-2949-4cc2-8853-3a55551f3c15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320</Words>
  <Application>Microsoft Office PowerPoint</Application>
  <PresentationFormat>Widescreen</PresentationFormat>
  <Paragraphs>41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Reactor Designer Lessons Learned on the Approach to Safeguards by Design for Small Modular Reactors:  Opportunities and Challenges</vt:lpstr>
      <vt:lpstr>Westinghouse AP300™ Design</vt:lpstr>
      <vt:lpstr>Major Challenges &amp; Potential Solutions to the Implementation of Safeguards-by-Design (SBD) in the AP300 Plant Design</vt:lpstr>
      <vt:lpstr>Synchronization of Regulations &amp; Policies Across States </vt:lpstr>
      <vt:lpstr>Detailed Guidance and Processes for SBD Implementation</vt:lpstr>
      <vt:lpstr>Reactor Designer Training for Cross-Functional Disciplines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Bronder</dc:creator>
  <cp:lastModifiedBy>Levy, Jessica M</cp:lastModifiedBy>
  <cp:revision>16</cp:revision>
  <dcterms:created xsi:type="dcterms:W3CDTF">2021-07-14T15:10:27Z</dcterms:created>
  <dcterms:modified xsi:type="dcterms:W3CDTF">2024-10-17T06:21:27Z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0x0101000BFD44CC28B68F44B8FD20C3A1A7AC9F</vt:lpwstr>
  </property>
  <property fmtid="{D5CDD505-2E9C-101B-9397-08002B2CF9AE}" pid="3" name="MediaServiceImageTags">
    <vt:lpwstr/>
  </property>
  <property fmtid="{D5CDD505-2E9C-101B-9397-08002B2CF9AE}" pid="4" name="MSIP_Label_1d7a6dd0-c16e-4aa6-8f26-3b824bf76858_Enabled">
    <vt:lpwstr>true</vt:lpwstr>
  </property>
  <property fmtid="{D5CDD505-2E9C-101B-9397-08002B2CF9AE}" pid="5" name="MSIP_Label_1d7a6dd0-c16e-4aa6-8f26-3b824bf76858_SetDate">
    <vt:lpwstr>2024-10-09T12:04:19Z</vt:lpwstr>
  </property>
  <property fmtid="{D5CDD505-2E9C-101B-9397-08002B2CF9AE}" pid="6" name="MSIP_Label_1d7a6dd0-c16e-4aa6-8f26-3b824bf76858_Method">
    <vt:lpwstr>Privileged</vt:lpwstr>
  </property>
  <property fmtid="{D5CDD505-2E9C-101B-9397-08002B2CF9AE}" pid="7" name="MSIP_Label_1d7a6dd0-c16e-4aa6-8f26-3b824bf76858_Name">
    <vt:lpwstr>Non-Proprietary Class 3</vt:lpwstr>
  </property>
  <property fmtid="{D5CDD505-2E9C-101B-9397-08002B2CF9AE}" pid="8" name="MSIP_Label_1d7a6dd0-c16e-4aa6-8f26-3b824bf76858_SiteId">
    <vt:lpwstr>516ec17a-b92f-438b-8594-e11b6f6bec79</vt:lpwstr>
  </property>
  <property fmtid="{D5CDD505-2E9C-101B-9397-08002B2CF9AE}" pid="9" name="MSIP_Label_1d7a6dd0-c16e-4aa6-8f26-3b824bf76858_ActionId">
    <vt:lpwstr>2266bd35-0957-45c2-9786-c20b049c395c</vt:lpwstr>
  </property>
  <property fmtid="{D5CDD505-2E9C-101B-9397-08002B2CF9AE}" pid="10" name="MSIP_Label_1d7a6dd0-c16e-4aa6-8f26-3b824bf76858_ContentBits">
    <vt:lpwstr>0</vt:lpwstr>
  </property>
</Properties>
</file>